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howGuides="1">
      <p:cViewPr varScale="1">
        <p:scale>
          <a:sx n="69" d="100"/>
          <a:sy n="69" d="100"/>
        </p:scale>
        <p:origin x="102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C9609-E7A3-6CB7-8BAD-D888E475D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D26E7-8249-75DA-90A3-AC62FC345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139F2-6686-2686-7D22-ECA7EA96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207F-2BE0-0B43-B0CB-1A4E9C79CC45}" type="datetimeFigureOut">
              <a:rPr lang="en-FI" smtClean="0"/>
              <a:t>04/18/2024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3A088-3540-1E6D-4A4B-46718029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66E1F-BF66-3BC7-04ED-201B1807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49E4-81B7-6641-9C98-BA92366E51E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798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02CE-90BA-DC89-635E-48384DA9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2E16C-3963-DECB-E809-1ECBD3224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C8F2C-C33F-4B86-4457-3C7820D2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207F-2BE0-0B43-B0CB-1A4E9C79CC45}" type="datetimeFigureOut">
              <a:rPr lang="en-FI" smtClean="0"/>
              <a:t>04/18/2024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89E64-686A-434E-BB7E-04306B66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214FC-1FEA-468F-9821-5B46C2E2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49E4-81B7-6641-9C98-BA92366E51E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0842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72203-CCAA-ACDA-F0FF-7AAE2BD2C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6BDFB-A6A7-036F-BA25-F0DC64385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3088A-5BFA-CE6C-6D0D-CB96B7FE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207F-2BE0-0B43-B0CB-1A4E9C79CC45}" type="datetimeFigureOut">
              <a:rPr lang="en-FI" smtClean="0"/>
              <a:t>04/18/2024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BE941-8E19-0BC9-CD83-7A2A5E3A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F8898-06A9-558C-4E4A-D5E3493B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49E4-81B7-6641-9C98-BA92366E51E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0659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DF8D-CBD1-AC66-5E4B-AB7400CF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4099-8448-7847-69BA-73B38AA60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2DB30-81C9-C0DA-2B3D-6E27B24E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207F-2BE0-0B43-B0CB-1A4E9C79CC45}" type="datetimeFigureOut">
              <a:rPr lang="en-FI" smtClean="0"/>
              <a:t>04/18/2024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27F25-BF0F-3017-DD3A-E7CE0F0B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E5497-DC6A-7A7F-C37C-B46FD9C3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49E4-81B7-6641-9C98-BA92366E51E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1030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583C-4C23-1549-A565-71B69BD5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56A9C-F887-9D8C-DA31-7F0159230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0C1B1-4458-B1F2-07EA-8B67CF0E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207F-2BE0-0B43-B0CB-1A4E9C79CC45}" type="datetimeFigureOut">
              <a:rPr lang="en-FI" smtClean="0"/>
              <a:t>04/18/2024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8ECC1-5985-4A4A-B849-D3F3E559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FC1EA-8E49-4E98-2745-E9DB4FDC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49E4-81B7-6641-9C98-BA92366E51E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0945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DBF7-1D62-9748-8810-672426F3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82EEA-1367-2A32-A498-54223B858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E7836-73D4-24A2-2593-A7F7E8788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8E9EE-19F0-1CF6-1FE7-A2D3A359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207F-2BE0-0B43-B0CB-1A4E9C79CC45}" type="datetimeFigureOut">
              <a:rPr lang="en-FI" smtClean="0"/>
              <a:t>04/18/2024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11FF9-4274-329F-E05B-404FBD8E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A10A-86B9-6219-9FB2-B2300AA7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49E4-81B7-6641-9C98-BA92366E51E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556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8765-B959-AB69-9202-63BF21516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462AE-694E-8971-9A40-1BBA5BC4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3718C-61E9-93C6-C577-20730DA18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22943-BD81-29B7-3F84-56D7388C7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E18C0-4D9D-F4BF-8CBC-12FFC9494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E5FAA3-EAB5-7359-8DA1-35820BF9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207F-2BE0-0B43-B0CB-1A4E9C79CC45}" type="datetimeFigureOut">
              <a:rPr lang="en-FI" smtClean="0"/>
              <a:t>04/18/2024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42F4D-C76D-C247-E05D-71FB3E2A3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7E0A7E-ABD2-CC36-6D70-E79B14898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49E4-81B7-6641-9C98-BA92366E51E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6576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2090-DC6F-03D3-BFD1-DCA6AB64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0337F-4B08-C853-5938-E4C1D99B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207F-2BE0-0B43-B0CB-1A4E9C79CC45}" type="datetimeFigureOut">
              <a:rPr lang="en-FI" smtClean="0"/>
              <a:t>04/18/2024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886BE-228B-2F58-D1E0-689A494D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6939C-8FDB-AC87-F3E5-CF1E10DC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49E4-81B7-6641-9C98-BA92366E51E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9043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306CD2-C95B-693B-3879-037E5C34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207F-2BE0-0B43-B0CB-1A4E9C79CC45}" type="datetimeFigureOut">
              <a:rPr lang="en-FI" smtClean="0"/>
              <a:t>04/18/2024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4EBA50-981D-8200-B1AC-94B3EF94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D3987-FB9C-1731-7478-090B548F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49E4-81B7-6641-9C98-BA92366E51E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276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DDB1-4E44-E74F-5FAB-DAFFF892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8053F-C9F4-63C8-B3D4-85C6CC118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F6DCC-CF9E-3A44-1220-ED142B48F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3C4D3-921F-19C7-C6AD-CCA82FDE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207F-2BE0-0B43-B0CB-1A4E9C79CC45}" type="datetimeFigureOut">
              <a:rPr lang="en-FI" smtClean="0"/>
              <a:t>04/18/2024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69FFE-5075-9CDC-9C0C-6220E53A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D78E-6CD2-31F1-4D06-5E222B1F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49E4-81B7-6641-9C98-BA92366E51E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3105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7D79-33D3-DC50-AE8B-0707747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21583-A93E-D057-DF75-0D47EB4E1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D81BA-53A0-10F4-E309-A05AADE8A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9F91C-315F-86A4-9A3B-BA3765A82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207F-2BE0-0B43-B0CB-1A4E9C79CC45}" type="datetimeFigureOut">
              <a:rPr lang="en-FI" smtClean="0"/>
              <a:t>04/18/2024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BAC48-6DEA-9B55-0C22-CDEFBBBC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B85BE-9EA3-296D-86F5-169437B1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49E4-81B7-6641-9C98-BA92366E51E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2230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25A37D-676A-2A73-01E6-DD21A100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87A26-D82B-A5B7-8445-5E3245B4C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58390-C10F-772C-9CC7-3CBAD7A1E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B8207F-2BE0-0B43-B0CB-1A4E9C79CC45}" type="datetimeFigureOut">
              <a:rPr lang="en-FI" smtClean="0"/>
              <a:t>04/18/2024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2F0D4-918E-97A0-44F8-BDE3EB8A2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DCB4C-0BC9-C032-EF42-10C738C68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7449E4-81B7-6641-9C98-BA92366E51E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0817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BBE9F-C62E-562E-33E3-4531C8AD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521"/>
            <a:ext cx="12198266" cy="685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54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BBE9F-C62E-562E-33E3-4531C8AD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3521"/>
            <a:ext cx="12198258" cy="685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7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BBE9F-C62E-562E-33E3-4531C8AD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3521"/>
            <a:ext cx="12198258" cy="685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3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BBE9F-C62E-562E-33E3-4531C8AD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3521"/>
            <a:ext cx="12198256" cy="685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8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BBE9F-C62E-562E-33E3-4531C8AD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521"/>
            <a:ext cx="12198265" cy="685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BBE9F-C62E-562E-33E3-4531C8AD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521"/>
            <a:ext cx="12198265" cy="68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1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BBE9F-C62E-562E-33E3-4531C8AD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3521"/>
            <a:ext cx="12198263" cy="68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3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BBE9F-C62E-562E-33E3-4531C8AD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3521"/>
            <a:ext cx="12198263" cy="68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4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BBE9F-C62E-562E-33E3-4531C8AD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3521"/>
            <a:ext cx="12198261" cy="68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4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BBE9F-C62E-562E-33E3-4531C8AD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3521"/>
            <a:ext cx="12198261" cy="68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7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BBE9F-C62E-562E-33E3-4531C8AD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3521"/>
            <a:ext cx="12198259" cy="68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9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BBE9F-C62E-562E-33E3-4531C8AD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3521"/>
            <a:ext cx="12198259" cy="685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4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Laajakuva</PresentationFormat>
  <Paragraphs>0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Tiina</dc:creator>
  <cp:lastModifiedBy>Sarianne Hartonen</cp:lastModifiedBy>
  <cp:revision>2</cp:revision>
  <dcterms:created xsi:type="dcterms:W3CDTF">2024-04-16T10:29:02Z</dcterms:created>
  <dcterms:modified xsi:type="dcterms:W3CDTF">2024-04-18T05:53:10Z</dcterms:modified>
</cp:coreProperties>
</file>