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sldIdLst>
    <p:sldId id="276" r:id="rId6"/>
    <p:sldId id="318" r:id="rId7"/>
    <p:sldId id="334" r:id="rId8"/>
    <p:sldId id="335" r:id="rId9"/>
    <p:sldId id="331" r:id="rId10"/>
    <p:sldId id="336" r:id="rId11"/>
    <p:sldId id="337" r:id="rId12"/>
    <p:sldId id="312" r:id="rId13"/>
    <p:sldId id="338" r:id="rId14"/>
    <p:sldId id="339" r:id="rId15"/>
    <p:sldId id="340" r:id="rId16"/>
    <p:sldId id="341" r:id="rId17"/>
    <p:sldId id="342" r:id="rId18"/>
    <p:sldId id="343" r:id="rId19"/>
    <p:sldId id="330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81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jytyliitto.fi/fi/jasenyys/Sivut/Liity-j%C3%A4seneksi.aspx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jytyliitto.fi/fi/jyty/aluetoiminta/opiskelijat/Sivut/default.aspx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jytyliitto.fi/fi/jasenyys/Sivut/Liity-j%C3%A4seneksi.aspx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jytyliitto.fi/fi/jyty/aluetoiminta/opiskelijat/Sivut/default.asp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E9988-1638-450D-890E-72D026EACFD9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ABDA6D-2A30-4399-852E-FFE63F02D3F3}">
      <dgm:prSet/>
      <dgm:spPr/>
      <dgm:t>
        <a:bodyPr/>
        <a:lstStyle/>
        <a:p>
          <a:r>
            <a:rPr lang="fi-FI" dirty="0"/>
            <a:t>Turvasi on taattu lomautus- ja työttömyystilanteissa.</a:t>
          </a:r>
          <a:endParaRPr lang="en-US" dirty="0"/>
        </a:p>
      </dgm:t>
    </dgm:pt>
    <dgm:pt modelId="{C6BB7FEB-BA07-4A28-980B-ED2F0DA04A0C}" type="parTrans" cxnId="{212D7171-3811-408E-A9AB-9A463D5EF93C}">
      <dgm:prSet/>
      <dgm:spPr/>
      <dgm:t>
        <a:bodyPr/>
        <a:lstStyle/>
        <a:p>
          <a:endParaRPr lang="en-US"/>
        </a:p>
      </dgm:t>
    </dgm:pt>
    <dgm:pt modelId="{9FB15B4A-7F74-4292-86C1-65B681A823BE}" type="sibTrans" cxnId="{212D7171-3811-408E-A9AB-9A463D5EF93C}">
      <dgm:prSet/>
      <dgm:spPr/>
      <dgm:t>
        <a:bodyPr/>
        <a:lstStyle/>
        <a:p>
          <a:endParaRPr lang="en-US"/>
        </a:p>
      </dgm:t>
    </dgm:pt>
    <dgm:pt modelId="{2498EB34-8745-4681-8647-51F375940DD7}">
      <dgm:prSet/>
      <dgm:spPr/>
      <dgm:t>
        <a:bodyPr/>
        <a:lstStyle/>
        <a:p>
          <a:r>
            <a:rPr lang="fi-FI"/>
            <a:t>Ammatillinen edunvalvonta. Palkka- ja muita työsuhde-asioitasi edistetään ja kehitetään aktiivisesti.</a:t>
          </a:r>
          <a:endParaRPr lang="en-US"/>
        </a:p>
      </dgm:t>
    </dgm:pt>
    <dgm:pt modelId="{BD214B7F-DCDD-4FBF-AF7A-EB26E3C125F8}" type="parTrans" cxnId="{0AFFA037-A2B0-491F-AD0F-3922D6ABF645}">
      <dgm:prSet/>
      <dgm:spPr/>
      <dgm:t>
        <a:bodyPr/>
        <a:lstStyle/>
        <a:p>
          <a:endParaRPr lang="en-US"/>
        </a:p>
      </dgm:t>
    </dgm:pt>
    <dgm:pt modelId="{90D0B98E-5193-4251-9ACD-A44F0A623F62}" type="sibTrans" cxnId="{0AFFA037-A2B0-491F-AD0F-3922D6ABF645}">
      <dgm:prSet/>
      <dgm:spPr/>
      <dgm:t>
        <a:bodyPr/>
        <a:lstStyle/>
        <a:p>
          <a:endParaRPr lang="en-US"/>
        </a:p>
      </dgm:t>
    </dgm:pt>
    <dgm:pt modelId="{FC168D58-7922-4705-BBBC-7402C1D9A67B}">
      <dgm:prSet/>
      <dgm:spPr/>
      <dgm:t>
        <a:bodyPr/>
        <a:lstStyle/>
        <a:p>
          <a:r>
            <a:rPr lang="fi-FI"/>
            <a:t>Saat luottamusmiehen palvelut ja työsuhdeneuvontaa työpaikallasi.</a:t>
          </a:r>
          <a:endParaRPr lang="en-US"/>
        </a:p>
      </dgm:t>
    </dgm:pt>
    <dgm:pt modelId="{31C56BB9-1A9F-45A6-8046-FDB3792138C7}" type="parTrans" cxnId="{46ED8C06-A87B-4F0B-A662-901D95018647}">
      <dgm:prSet/>
      <dgm:spPr/>
      <dgm:t>
        <a:bodyPr/>
        <a:lstStyle/>
        <a:p>
          <a:endParaRPr lang="en-US"/>
        </a:p>
      </dgm:t>
    </dgm:pt>
    <dgm:pt modelId="{1CD7ABB5-6191-42BF-8C64-1394D7B55E00}" type="sibTrans" cxnId="{46ED8C06-A87B-4F0B-A662-901D95018647}">
      <dgm:prSet/>
      <dgm:spPr/>
      <dgm:t>
        <a:bodyPr/>
        <a:lstStyle/>
        <a:p>
          <a:endParaRPr lang="en-US"/>
        </a:p>
      </dgm:t>
    </dgm:pt>
    <dgm:pt modelId="{294C4640-882B-4F04-A81C-C697DA548EFD}">
      <dgm:prSet/>
      <dgm:spPr/>
      <dgm:t>
        <a:bodyPr/>
        <a:lstStyle/>
        <a:p>
          <a:r>
            <a:rPr lang="fi-FI"/>
            <a:t>Saat ilmaista sopimus- ja oikeusapua työelämän ongelmiin.</a:t>
          </a:r>
          <a:endParaRPr lang="en-US"/>
        </a:p>
      </dgm:t>
    </dgm:pt>
    <dgm:pt modelId="{1A7A35E8-038A-43FC-8C6A-2B7EB5009A75}" type="parTrans" cxnId="{ED2B5939-4E32-418C-8B0F-9EC15ACD8356}">
      <dgm:prSet/>
      <dgm:spPr/>
      <dgm:t>
        <a:bodyPr/>
        <a:lstStyle/>
        <a:p>
          <a:endParaRPr lang="en-US"/>
        </a:p>
      </dgm:t>
    </dgm:pt>
    <dgm:pt modelId="{A1D838EE-92C6-430B-8226-46A33B81B201}" type="sibTrans" cxnId="{ED2B5939-4E32-418C-8B0F-9EC15ACD8356}">
      <dgm:prSet/>
      <dgm:spPr/>
      <dgm:t>
        <a:bodyPr/>
        <a:lstStyle/>
        <a:p>
          <a:endParaRPr lang="en-US"/>
        </a:p>
      </dgm:t>
    </dgm:pt>
    <dgm:pt modelId="{8A4C34C8-9C75-4234-BB75-6328A771DC0C}">
      <dgm:prSet/>
      <dgm:spPr/>
      <dgm:t>
        <a:bodyPr/>
        <a:lstStyle/>
        <a:p>
          <a:r>
            <a:rPr lang="fi-FI"/>
            <a:t>Jäsenmaksusi on edullisempi kuin monissa liitoissa.</a:t>
          </a:r>
          <a:endParaRPr lang="en-US"/>
        </a:p>
      </dgm:t>
    </dgm:pt>
    <dgm:pt modelId="{9B2193A7-E926-457A-81D1-63FB4D1B155A}" type="parTrans" cxnId="{0503592C-03D3-4DE9-BB48-102409013FBA}">
      <dgm:prSet/>
      <dgm:spPr/>
      <dgm:t>
        <a:bodyPr/>
        <a:lstStyle/>
        <a:p>
          <a:endParaRPr lang="en-US"/>
        </a:p>
      </dgm:t>
    </dgm:pt>
    <dgm:pt modelId="{2AD52298-5DF0-4546-A7CA-D80EFBA7133A}" type="sibTrans" cxnId="{0503592C-03D3-4DE9-BB48-102409013FBA}">
      <dgm:prSet/>
      <dgm:spPr/>
      <dgm:t>
        <a:bodyPr/>
        <a:lstStyle/>
        <a:p>
          <a:endParaRPr lang="en-US"/>
        </a:p>
      </dgm:t>
    </dgm:pt>
    <dgm:pt modelId="{19281FDF-799B-47D8-B777-331DCCD010AB}">
      <dgm:prSet/>
      <dgm:spPr/>
      <dgm:t>
        <a:bodyPr/>
        <a:lstStyle/>
        <a:p>
          <a:r>
            <a:rPr lang="fi-FI"/>
            <a:t>Saat oikeusturva- ja vastuuvakuutuksen.</a:t>
          </a:r>
          <a:endParaRPr lang="en-US"/>
        </a:p>
      </dgm:t>
    </dgm:pt>
    <dgm:pt modelId="{3427F168-F821-47E6-B8FF-C635712C850C}" type="parTrans" cxnId="{75D1000D-6667-4908-A602-2EECCC01BC25}">
      <dgm:prSet/>
      <dgm:spPr/>
      <dgm:t>
        <a:bodyPr/>
        <a:lstStyle/>
        <a:p>
          <a:endParaRPr lang="en-US"/>
        </a:p>
      </dgm:t>
    </dgm:pt>
    <dgm:pt modelId="{D63E8240-0DFA-460E-9FAD-365FE8FA353F}" type="sibTrans" cxnId="{75D1000D-6667-4908-A602-2EECCC01BC25}">
      <dgm:prSet/>
      <dgm:spPr/>
      <dgm:t>
        <a:bodyPr/>
        <a:lstStyle/>
        <a:p>
          <a:endParaRPr lang="en-US"/>
        </a:p>
      </dgm:t>
    </dgm:pt>
    <dgm:pt modelId="{759B4246-C9BF-4D8D-9E16-55BB7FD3E8B6}">
      <dgm:prSet/>
      <dgm:spPr/>
      <dgm:t>
        <a:bodyPr/>
        <a:lstStyle/>
        <a:p>
          <a:r>
            <a:rPr lang="fi-FI" b="1"/>
            <a:t>Liittyminen on helppoa ja vaivatonta! </a:t>
          </a:r>
          <a:endParaRPr lang="en-US"/>
        </a:p>
      </dgm:t>
    </dgm:pt>
    <dgm:pt modelId="{C18163F1-0F83-4AA3-9910-F8CE041996A8}" type="parTrans" cxnId="{3162ADA0-504E-452D-9950-C6E45EF8AF4A}">
      <dgm:prSet/>
      <dgm:spPr/>
      <dgm:t>
        <a:bodyPr/>
        <a:lstStyle/>
        <a:p>
          <a:endParaRPr lang="en-US"/>
        </a:p>
      </dgm:t>
    </dgm:pt>
    <dgm:pt modelId="{32E9054A-9A49-4CC2-91D1-D2E450E78E61}" type="sibTrans" cxnId="{3162ADA0-504E-452D-9950-C6E45EF8AF4A}">
      <dgm:prSet/>
      <dgm:spPr/>
      <dgm:t>
        <a:bodyPr/>
        <a:lstStyle/>
        <a:p>
          <a:endParaRPr lang="en-US"/>
        </a:p>
      </dgm:t>
    </dgm:pt>
    <dgm:pt modelId="{C808DD9E-E738-4BAA-98DC-EC943BEE6C65}">
      <dgm:prSet/>
      <dgm:spPr/>
      <dgm:t>
        <a:bodyPr/>
        <a:lstStyle/>
        <a:p>
          <a:r>
            <a:rPr lang="fi-FI" b="1" dirty="0"/>
            <a:t>Täytä sähköinen liittymisilmoitus </a:t>
          </a:r>
          <a:r>
            <a:rPr lang="fi-FI" b="1" dirty="0">
              <a:hlinkClick xmlns:r="http://schemas.openxmlformats.org/officeDocument/2006/relationships" r:id="rId1"/>
            </a:rPr>
            <a:t>Jytyliiton nettisivulla</a:t>
          </a:r>
          <a:r>
            <a:rPr lang="fi-FI" b="1" dirty="0"/>
            <a:t>. Jos siirryt jäseneksi toisesta liitosta, voit valtuuttaa Jytyliiton hoitamaan siirtymiseen liittyvät asiat. Näin varmistat, että työttömyysturvasi säilyy ja siirryt Jytyyn ns. vanhana jäsenenä.</a:t>
          </a:r>
          <a:endParaRPr lang="en-US" dirty="0"/>
        </a:p>
      </dgm:t>
    </dgm:pt>
    <dgm:pt modelId="{41289061-F1D0-46C2-92FF-4D5B5BA5AEAD}" type="parTrans" cxnId="{95FEC7B7-124A-4A3F-97A0-4CA8C0FB100A}">
      <dgm:prSet/>
      <dgm:spPr/>
      <dgm:t>
        <a:bodyPr/>
        <a:lstStyle/>
        <a:p>
          <a:endParaRPr lang="en-US"/>
        </a:p>
      </dgm:t>
    </dgm:pt>
    <dgm:pt modelId="{2E04214A-1F31-43AB-8D1F-B8585FBCDE2C}" type="sibTrans" cxnId="{95FEC7B7-124A-4A3F-97A0-4CA8C0FB100A}">
      <dgm:prSet/>
      <dgm:spPr/>
      <dgm:t>
        <a:bodyPr/>
        <a:lstStyle/>
        <a:p>
          <a:endParaRPr lang="en-US"/>
        </a:p>
      </dgm:t>
    </dgm:pt>
    <dgm:pt modelId="{EFDF9C59-C0CE-49BF-A980-C012BAF7136C}" type="pres">
      <dgm:prSet presAssocID="{8E4E9988-1638-450D-890E-72D026EACFD9}" presName="Name0" presStyleCnt="0">
        <dgm:presLayoutVars>
          <dgm:dir/>
          <dgm:resizeHandles val="exact"/>
        </dgm:presLayoutVars>
      </dgm:prSet>
      <dgm:spPr/>
    </dgm:pt>
    <dgm:pt modelId="{85FD224C-C08A-4424-9247-545DB093546B}" type="pres">
      <dgm:prSet presAssocID="{9FABDA6D-2A30-4399-852E-FFE63F02D3F3}" presName="node" presStyleLbl="node1" presStyleIdx="0" presStyleCnt="8">
        <dgm:presLayoutVars>
          <dgm:bulletEnabled val="1"/>
        </dgm:presLayoutVars>
      </dgm:prSet>
      <dgm:spPr/>
    </dgm:pt>
    <dgm:pt modelId="{45F07CA5-E43E-496A-BC3E-DB1A0A934DC3}" type="pres">
      <dgm:prSet presAssocID="{9FB15B4A-7F74-4292-86C1-65B681A823BE}" presName="sibTrans" presStyleLbl="sibTrans1D1" presStyleIdx="0" presStyleCnt="7"/>
      <dgm:spPr/>
    </dgm:pt>
    <dgm:pt modelId="{CCC203BF-90E7-4BCE-AF1B-08F2FF42482B}" type="pres">
      <dgm:prSet presAssocID="{9FB15B4A-7F74-4292-86C1-65B681A823BE}" presName="connectorText" presStyleLbl="sibTrans1D1" presStyleIdx="0" presStyleCnt="7"/>
      <dgm:spPr/>
    </dgm:pt>
    <dgm:pt modelId="{93504C1C-05CF-413E-B186-328F7B53F880}" type="pres">
      <dgm:prSet presAssocID="{2498EB34-8745-4681-8647-51F375940DD7}" presName="node" presStyleLbl="node1" presStyleIdx="1" presStyleCnt="8">
        <dgm:presLayoutVars>
          <dgm:bulletEnabled val="1"/>
        </dgm:presLayoutVars>
      </dgm:prSet>
      <dgm:spPr/>
    </dgm:pt>
    <dgm:pt modelId="{DB9325BE-9E9F-4D0F-8F19-C765B8C7BF58}" type="pres">
      <dgm:prSet presAssocID="{90D0B98E-5193-4251-9ACD-A44F0A623F62}" presName="sibTrans" presStyleLbl="sibTrans1D1" presStyleIdx="1" presStyleCnt="7"/>
      <dgm:spPr/>
    </dgm:pt>
    <dgm:pt modelId="{4AA22521-4900-40B8-A387-7BDD4D2DBA1A}" type="pres">
      <dgm:prSet presAssocID="{90D0B98E-5193-4251-9ACD-A44F0A623F62}" presName="connectorText" presStyleLbl="sibTrans1D1" presStyleIdx="1" presStyleCnt="7"/>
      <dgm:spPr/>
    </dgm:pt>
    <dgm:pt modelId="{AE976526-243A-4DCF-8A36-0E68CF6C1165}" type="pres">
      <dgm:prSet presAssocID="{FC168D58-7922-4705-BBBC-7402C1D9A67B}" presName="node" presStyleLbl="node1" presStyleIdx="2" presStyleCnt="8">
        <dgm:presLayoutVars>
          <dgm:bulletEnabled val="1"/>
        </dgm:presLayoutVars>
      </dgm:prSet>
      <dgm:spPr/>
    </dgm:pt>
    <dgm:pt modelId="{5A36DAAB-D698-4356-B5D9-6A885A4D118F}" type="pres">
      <dgm:prSet presAssocID="{1CD7ABB5-6191-42BF-8C64-1394D7B55E00}" presName="sibTrans" presStyleLbl="sibTrans1D1" presStyleIdx="2" presStyleCnt="7"/>
      <dgm:spPr/>
    </dgm:pt>
    <dgm:pt modelId="{D8DA693B-6A99-4065-88CB-96F552EE99CC}" type="pres">
      <dgm:prSet presAssocID="{1CD7ABB5-6191-42BF-8C64-1394D7B55E00}" presName="connectorText" presStyleLbl="sibTrans1D1" presStyleIdx="2" presStyleCnt="7"/>
      <dgm:spPr/>
    </dgm:pt>
    <dgm:pt modelId="{F833AF2E-018E-4028-B964-C175B38A6533}" type="pres">
      <dgm:prSet presAssocID="{294C4640-882B-4F04-A81C-C697DA548EFD}" presName="node" presStyleLbl="node1" presStyleIdx="3" presStyleCnt="8">
        <dgm:presLayoutVars>
          <dgm:bulletEnabled val="1"/>
        </dgm:presLayoutVars>
      </dgm:prSet>
      <dgm:spPr/>
    </dgm:pt>
    <dgm:pt modelId="{9EF1F763-1391-4A43-8814-779A7D9EAD92}" type="pres">
      <dgm:prSet presAssocID="{A1D838EE-92C6-430B-8226-46A33B81B201}" presName="sibTrans" presStyleLbl="sibTrans1D1" presStyleIdx="3" presStyleCnt="7"/>
      <dgm:spPr/>
    </dgm:pt>
    <dgm:pt modelId="{F03E5E51-719E-4AA7-805D-EF1B1192F6B7}" type="pres">
      <dgm:prSet presAssocID="{A1D838EE-92C6-430B-8226-46A33B81B201}" presName="connectorText" presStyleLbl="sibTrans1D1" presStyleIdx="3" presStyleCnt="7"/>
      <dgm:spPr/>
    </dgm:pt>
    <dgm:pt modelId="{B9AA314E-A3BD-49DF-B456-486A675C787F}" type="pres">
      <dgm:prSet presAssocID="{8A4C34C8-9C75-4234-BB75-6328A771DC0C}" presName="node" presStyleLbl="node1" presStyleIdx="4" presStyleCnt="8">
        <dgm:presLayoutVars>
          <dgm:bulletEnabled val="1"/>
        </dgm:presLayoutVars>
      </dgm:prSet>
      <dgm:spPr/>
    </dgm:pt>
    <dgm:pt modelId="{08FB40E4-3102-4D3C-811B-224814A791FD}" type="pres">
      <dgm:prSet presAssocID="{2AD52298-5DF0-4546-A7CA-D80EFBA7133A}" presName="sibTrans" presStyleLbl="sibTrans1D1" presStyleIdx="4" presStyleCnt="7"/>
      <dgm:spPr/>
    </dgm:pt>
    <dgm:pt modelId="{36130455-7F59-4EB8-AD84-1AB1A88DBF80}" type="pres">
      <dgm:prSet presAssocID="{2AD52298-5DF0-4546-A7CA-D80EFBA7133A}" presName="connectorText" presStyleLbl="sibTrans1D1" presStyleIdx="4" presStyleCnt="7"/>
      <dgm:spPr/>
    </dgm:pt>
    <dgm:pt modelId="{932F95EA-981D-44E6-B6EE-B681AA300876}" type="pres">
      <dgm:prSet presAssocID="{19281FDF-799B-47D8-B777-331DCCD010AB}" presName="node" presStyleLbl="node1" presStyleIdx="5" presStyleCnt="8">
        <dgm:presLayoutVars>
          <dgm:bulletEnabled val="1"/>
        </dgm:presLayoutVars>
      </dgm:prSet>
      <dgm:spPr/>
    </dgm:pt>
    <dgm:pt modelId="{15927CB9-5B73-43C1-90D5-814D8C143AAB}" type="pres">
      <dgm:prSet presAssocID="{D63E8240-0DFA-460E-9FAD-365FE8FA353F}" presName="sibTrans" presStyleLbl="sibTrans1D1" presStyleIdx="5" presStyleCnt="7"/>
      <dgm:spPr/>
    </dgm:pt>
    <dgm:pt modelId="{5A1F33CC-05B2-470E-94D3-534256145D62}" type="pres">
      <dgm:prSet presAssocID="{D63E8240-0DFA-460E-9FAD-365FE8FA353F}" presName="connectorText" presStyleLbl="sibTrans1D1" presStyleIdx="5" presStyleCnt="7"/>
      <dgm:spPr/>
    </dgm:pt>
    <dgm:pt modelId="{BC55CD64-6F08-4B9F-8E4B-A708D26A3F93}" type="pres">
      <dgm:prSet presAssocID="{759B4246-C9BF-4D8D-9E16-55BB7FD3E8B6}" presName="node" presStyleLbl="node1" presStyleIdx="6" presStyleCnt="8">
        <dgm:presLayoutVars>
          <dgm:bulletEnabled val="1"/>
        </dgm:presLayoutVars>
      </dgm:prSet>
      <dgm:spPr/>
    </dgm:pt>
    <dgm:pt modelId="{ECF7D0CC-0B50-4B93-81F2-814224E8B52A}" type="pres">
      <dgm:prSet presAssocID="{32E9054A-9A49-4CC2-91D1-D2E450E78E61}" presName="sibTrans" presStyleLbl="sibTrans1D1" presStyleIdx="6" presStyleCnt="7"/>
      <dgm:spPr/>
    </dgm:pt>
    <dgm:pt modelId="{9A324F30-2BAC-426B-BD3E-1C8B88DA537E}" type="pres">
      <dgm:prSet presAssocID="{32E9054A-9A49-4CC2-91D1-D2E450E78E61}" presName="connectorText" presStyleLbl="sibTrans1D1" presStyleIdx="6" presStyleCnt="7"/>
      <dgm:spPr/>
    </dgm:pt>
    <dgm:pt modelId="{EAD07060-10B6-46B1-8F3E-4CB70890CD8B}" type="pres">
      <dgm:prSet presAssocID="{C808DD9E-E738-4BAA-98DC-EC943BEE6C65}" presName="node" presStyleLbl="node1" presStyleIdx="7" presStyleCnt="8" custScaleX="252272" custLinFactX="24468" custLinFactNeighborX="100000" custLinFactNeighborY="132">
        <dgm:presLayoutVars>
          <dgm:bulletEnabled val="1"/>
        </dgm:presLayoutVars>
      </dgm:prSet>
      <dgm:spPr/>
    </dgm:pt>
  </dgm:ptLst>
  <dgm:cxnLst>
    <dgm:cxn modelId="{46ED8C06-A87B-4F0B-A662-901D95018647}" srcId="{8E4E9988-1638-450D-890E-72D026EACFD9}" destId="{FC168D58-7922-4705-BBBC-7402C1D9A67B}" srcOrd="2" destOrd="0" parTransId="{31C56BB9-1A9F-45A6-8046-FDB3792138C7}" sibTransId="{1CD7ABB5-6191-42BF-8C64-1394D7B55E00}"/>
    <dgm:cxn modelId="{74D6F708-63B2-4703-AA71-ED5244212C5E}" type="presOf" srcId="{32E9054A-9A49-4CC2-91D1-D2E450E78E61}" destId="{ECF7D0CC-0B50-4B93-81F2-814224E8B52A}" srcOrd="0" destOrd="0" presId="urn:microsoft.com/office/officeart/2016/7/layout/RepeatingBendingProcessNew"/>
    <dgm:cxn modelId="{75D1000D-6667-4908-A602-2EECCC01BC25}" srcId="{8E4E9988-1638-450D-890E-72D026EACFD9}" destId="{19281FDF-799B-47D8-B777-331DCCD010AB}" srcOrd="5" destOrd="0" parTransId="{3427F168-F821-47E6-B8FF-C635712C850C}" sibTransId="{D63E8240-0DFA-460E-9FAD-365FE8FA353F}"/>
    <dgm:cxn modelId="{EB70FA11-D867-46D8-965B-D94B3CB6608C}" type="presOf" srcId="{8E4E9988-1638-450D-890E-72D026EACFD9}" destId="{EFDF9C59-C0CE-49BF-A980-C012BAF7136C}" srcOrd="0" destOrd="0" presId="urn:microsoft.com/office/officeart/2016/7/layout/RepeatingBendingProcessNew"/>
    <dgm:cxn modelId="{D58B6114-3CBD-4828-8F20-E9EC35FBB5AD}" type="presOf" srcId="{90D0B98E-5193-4251-9ACD-A44F0A623F62}" destId="{4AA22521-4900-40B8-A387-7BDD4D2DBA1A}" srcOrd="1" destOrd="0" presId="urn:microsoft.com/office/officeart/2016/7/layout/RepeatingBendingProcessNew"/>
    <dgm:cxn modelId="{FF98111A-E365-4D0D-B705-0F0AAB2E7313}" type="presOf" srcId="{2AD52298-5DF0-4546-A7CA-D80EFBA7133A}" destId="{36130455-7F59-4EB8-AD84-1AB1A88DBF80}" srcOrd="1" destOrd="0" presId="urn:microsoft.com/office/officeart/2016/7/layout/RepeatingBendingProcessNew"/>
    <dgm:cxn modelId="{6AB4FA24-EF78-4201-B92E-674D0199614D}" type="presOf" srcId="{2AD52298-5DF0-4546-A7CA-D80EFBA7133A}" destId="{08FB40E4-3102-4D3C-811B-224814A791FD}" srcOrd="0" destOrd="0" presId="urn:microsoft.com/office/officeart/2016/7/layout/RepeatingBendingProcessNew"/>
    <dgm:cxn modelId="{0503592C-03D3-4DE9-BB48-102409013FBA}" srcId="{8E4E9988-1638-450D-890E-72D026EACFD9}" destId="{8A4C34C8-9C75-4234-BB75-6328A771DC0C}" srcOrd="4" destOrd="0" parTransId="{9B2193A7-E926-457A-81D1-63FB4D1B155A}" sibTransId="{2AD52298-5DF0-4546-A7CA-D80EFBA7133A}"/>
    <dgm:cxn modelId="{F1E19E2D-29D1-4CA9-BC35-C83D02C45CCD}" type="presOf" srcId="{1CD7ABB5-6191-42BF-8C64-1394D7B55E00}" destId="{D8DA693B-6A99-4065-88CB-96F552EE99CC}" srcOrd="1" destOrd="0" presId="urn:microsoft.com/office/officeart/2016/7/layout/RepeatingBendingProcessNew"/>
    <dgm:cxn modelId="{FCF90B36-A696-408F-AFDE-D3E7B0721BAF}" type="presOf" srcId="{1CD7ABB5-6191-42BF-8C64-1394D7B55E00}" destId="{5A36DAAB-D698-4356-B5D9-6A885A4D118F}" srcOrd="0" destOrd="0" presId="urn:microsoft.com/office/officeart/2016/7/layout/RepeatingBendingProcessNew"/>
    <dgm:cxn modelId="{0AFFA037-A2B0-491F-AD0F-3922D6ABF645}" srcId="{8E4E9988-1638-450D-890E-72D026EACFD9}" destId="{2498EB34-8745-4681-8647-51F375940DD7}" srcOrd="1" destOrd="0" parTransId="{BD214B7F-DCDD-4FBF-AF7A-EB26E3C125F8}" sibTransId="{90D0B98E-5193-4251-9ACD-A44F0A623F62}"/>
    <dgm:cxn modelId="{4C5DA237-35D7-4C8C-9C2E-ABDA80CB721F}" type="presOf" srcId="{9FB15B4A-7F74-4292-86C1-65B681A823BE}" destId="{CCC203BF-90E7-4BCE-AF1B-08F2FF42482B}" srcOrd="1" destOrd="0" presId="urn:microsoft.com/office/officeart/2016/7/layout/RepeatingBendingProcessNew"/>
    <dgm:cxn modelId="{ED2B5939-4E32-418C-8B0F-9EC15ACD8356}" srcId="{8E4E9988-1638-450D-890E-72D026EACFD9}" destId="{294C4640-882B-4F04-A81C-C697DA548EFD}" srcOrd="3" destOrd="0" parTransId="{1A7A35E8-038A-43FC-8C6A-2B7EB5009A75}" sibTransId="{A1D838EE-92C6-430B-8226-46A33B81B201}"/>
    <dgm:cxn modelId="{648DD03C-080A-45B2-B167-B7E14DB40DF6}" type="presOf" srcId="{A1D838EE-92C6-430B-8226-46A33B81B201}" destId="{F03E5E51-719E-4AA7-805D-EF1B1192F6B7}" srcOrd="1" destOrd="0" presId="urn:microsoft.com/office/officeart/2016/7/layout/RepeatingBendingProcessNew"/>
    <dgm:cxn modelId="{F6CA7B68-9ACC-4FE8-AE68-5D7B02526C49}" type="presOf" srcId="{8A4C34C8-9C75-4234-BB75-6328A771DC0C}" destId="{B9AA314E-A3BD-49DF-B456-486A675C787F}" srcOrd="0" destOrd="0" presId="urn:microsoft.com/office/officeart/2016/7/layout/RepeatingBendingProcessNew"/>
    <dgm:cxn modelId="{49BCA86D-EB32-42DB-9899-A74BF3EC0E4A}" type="presOf" srcId="{A1D838EE-92C6-430B-8226-46A33B81B201}" destId="{9EF1F763-1391-4A43-8814-779A7D9EAD92}" srcOrd="0" destOrd="0" presId="urn:microsoft.com/office/officeart/2016/7/layout/RepeatingBendingProcessNew"/>
    <dgm:cxn modelId="{212D7171-3811-408E-A9AB-9A463D5EF93C}" srcId="{8E4E9988-1638-450D-890E-72D026EACFD9}" destId="{9FABDA6D-2A30-4399-852E-FFE63F02D3F3}" srcOrd="0" destOrd="0" parTransId="{C6BB7FEB-BA07-4A28-980B-ED2F0DA04A0C}" sibTransId="{9FB15B4A-7F74-4292-86C1-65B681A823BE}"/>
    <dgm:cxn modelId="{A0915355-F68E-43C1-AA81-44EDA38AB57F}" type="presOf" srcId="{759B4246-C9BF-4D8D-9E16-55BB7FD3E8B6}" destId="{BC55CD64-6F08-4B9F-8E4B-A708D26A3F93}" srcOrd="0" destOrd="0" presId="urn:microsoft.com/office/officeart/2016/7/layout/RepeatingBendingProcessNew"/>
    <dgm:cxn modelId="{19593A90-136A-4FB7-A96E-6379EDBFC31A}" type="presOf" srcId="{FC168D58-7922-4705-BBBC-7402C1D9A67B}" destId="{AE976526-243A-4DCF-8A36-0E68CF6C1165}" srcOrd="0" destOrd="0" presId="urn:microsoft.com/office/officeart/2016/7/layout/RepeatingBendingProcessNew"/>
    <dgm:cxn modelId="{B92C1F92-FDC5-47F1-B62B-5213B9C85C5B}" type="presOf" srcId="{19281FDF-799B-47D8-B777-331DCCD010AB}" destId="{932F95EA-981D-44E6-B6EE-B681AA300876}" srcOrd="0" destOrd="0" presId="urn:microsoft.com/office/officeart/2016/7/layout/RepeatingBendingProcessNew"/>
    <dgm:cxn modelId="{3162ADA0-504E-452D-9950-C6E45EF8AF4A}" srcId="{8E4E9988-1638-450D-890E-72D026EACFD9}" destId="{759B4246-C9BF-4D8D-9E16-55BB7FD3E8B6}" srcOrd="6" destOrd="0" parTransId="{C18163F1-0F83-4AA3-9910-F8CE041996A8}" sibTransId="{32E9054A-9A49-4CC2-91D1-D2E450E78E61}"/>
    <dgm:cxn modelId="{C70907A1-ED2E-42DF-BDC9-D866EEEE4A1F}" type="presOf" srcId="{2498EB34-8745-4681-8647-51F375940DD7}" destId="{93504C1C-05CF-413E-B186-328F7B53F880}" srcOrd="0" destOrd="0" presId="urn:microsoft.com/office/officeart/2016/7/layout/RepeatingBendingProcessNew"/>
    <dgm:cxn modelId="{67F911AD-FDF9-4854-AF81-4632815BE6FB}" type="presOf" srcId="{C808DD9E-E738-4BAA-98DC-EC943BEE6C65}" destId="{EAD07060-10B6-46B1-8F3E-4CB70890CD8B}" srcOrd="0" destOrd="0" presId="urn:microsoft.com/office/officeart/2016/7/layout/RepeatingBendingProcessNew"/>
    <dgm:cxn modelId="{070EB5B6-E716-40AD-9192-DE34FC77EF5C}" type="presOf" srcId="{90D0B98E-5193-4251-9ACD-A44F0A623F62}" destId="{DB9325BE-9E9F-4D0F-8F19-C765B8C7BF58}" srcOrd="0" destOrd="0" presId="urn:microsoft.com/office/officeart/2016/7/layout/RepeatingBendingProcessNew"/>
    <dgm:cxn modelId="{95FEC7B7-124A-4A3F-97A0-4CA8C0FB100A}" srcId="{8E4E9988-1638-450D-890E-72D026EACFD9}" destId="{C808DD9E-E738-4BAA-98DC-EC943BEE6C65}" srcOrd="7" destOrd="0" parTransId="{41289061-F1D0-46C2-92FF-4D5B5BA5AEAD}" sibTransId="{2E04214A-1F31-43AB-8D1F-B8585FBCDE2C}"/>
    <dgm:cxn modelId="{BE427CC9-619F-4211-8313-1C31311DA716}" type="presOf" srcId="{294C4640-882B-4F04-A81C-C697DA548EFD}" destId="{F833AF2E-018E-4028-B964-C175B38A6533}" srcOrd="0" destOrd="0" presId="urn:microsoft.com/office/officeart/2016/7/layout/RepeatingBendingProcessNew"/>
    <dgm:cxn modelId="{271477DB-15F8-4D8E-B359-BE1B8055E988}" type="presOf" srcId="{9FB15B4A-7F74-4292-86C1-65B681A823BE}" destId="{45F07CA5-E43E-496A-BC3E-DB1A0A934DC3}" srcOrd="0" destOrd="0" presId="urn:microsoft.com/office/officeart/2016/7/layout/RepeatingBendingProcessNew"/>
    <dgm:cxn modelId="{3BD5FADF-D6BC-49D2-9779-B4DDAF3D93DB}" type="presOf" srcId="{32E9054A-9A49-4CC2-91D1-D2E450E78E61}" destId="{9A324F30-2BAC-426B-BD3E-1C8B88DA537E}" srcOrd="1" destOrd="0" presId="urn:microsoft.com/office/officeart/2016/7/layout/RepeatingBendingProcessNew"/>
    <dgm:cxn modelId="{A818C5E1-A304-4F61-9DEF-1B1DA5E28964}" type="presOf" srcId="{D63E8240-0DFA-460E-9FAD-365FE8FA353F}" destId="{5A1F33CC-05B2-470E-94D3-534256145D62}" srcOrd="1" destOrd="0" presId="urn:microsoft.com/office/officeart/2016/7/layout/RepeatingBendingProcessNew"/>
    <dgm:cxn modelId="{A84B0EF1-95FE-4E25-BC39-E19FFA9963BB}" type="presOf" srcId="{D63E8240-0DFA-460E-9FAD-365FE8FA353F}" destId="{15927CB9-5B73-43C1-90D5-814D8C143AAB}" srcOrd="0" destOrd="0" presId="urn:microsoft.com/office/officeart/2016/7/layout/RepeatingBendingProcessNew"/>
    <dgm:cxn modelId="{7A0025F1-F7E3-49E8-9FAF-4E236ADD60E3}" type="presOf" srcId="{9FABDA6D-2A30-4399-852E-FFE63F02D3F3}" destId="{85FD224C-C08A-4424-9247-545DB093546B}" srcOrd="0" destOrd="0" presId="urn:microsoft.com/office/officeart/2016/7/layout/RepeatingBendingProcessNew"/>
    <dgm:cxn modelId="{1B257E98-9EAE-42B6-A920-68C06732203D}" type="presParOf" srcId="{EFDF9C59-C0CE-49BF-A980-C012BAF7136C}" destId="{85FD224C-C08A-4424-9247-545DB093546B}" srcOrd="0" destOrd="0" presId="urn:microsoft.com/office/officeart/2016/7/layout/RepeatingBendingProcessNew"/>
    <dgm:cxn modelId="{E51FE754-9292-49F6-8E79-1A23199D55FC}" type="presParOf" srcId="{EFDF9C59-C0CE-49BF-A980-C012BAF7136C}" destId="{45F07CA5-E43E-496A-BC3E-DB1A0A934DC3}" srcOrd="1" destOrd="0" presId="urn:microsoft.com/office/officeart/2016/7/layout/RepeatingBendingProcessNew"/>
    <dgm:cxn modelId="{B2808AD7-A7D1-4391-A5BF-0D4F11F85C79}" type="presParOf" srcId="{45F07CA5-E43E-496A-BC3E-DB1A0A934DC3}" destId="{CCC203BF-90E7-4BCE-AF1B-08F2FF42482B}" srcOrd="0" destOrd="0" presId="urn:microsoft.com/office/officeart/2016/7/layout/RepeatingBendingProcessNew"/>
    <dgm:cxn modelId="{50CEAE7E-622C-406C-B994-09DAB0BC3255}" type="presParOf" srcId="{EFDF9C59-C0CE-49BF-A980-C012BAF7136C}" destId="{93504C1C-05CF-413E-B186-328F7B53F880}" srcOrd="2" destOrd="0" presId="urn:microsoft.com/office/officeart/2016/7/layout/RepeatingBendingProcessNew"/>
    <dgm:cxn modelId="{083558C6-D574-4554-9E42-4C0ABF474B7D}" type="presParOf" srcId="{EFDF9C59-C0CE-49BF-A980-C012BAF7136C}" destId="{DB9325BE-9E9F-4D0F-8F19-C765B8C7BF58}" srcOrd="3" destOrd="0" presId="urn:microsoft.com/office/officeart/2016/7/layout/RepeatingBendingProcessNew"/>
    <dgm:cxn modelId="{79212F95-1809-4D78-BB0B-0C581B313B23}" type="presParOf" srcId="{DB9325BE-9E9F-4D0F-8F19-C765B8C7BF58}" destId="{4AA22521-4900-40B8-A387-7BDD4D2DBA1A}" srcOrd="0" destOrd="0" presId="urn:microsoft.com/office/officeart/2016/7/layout/RepeatingBendingProcessNew"/>
    <dgm:cxn modelId="{2360DF84-30BD-437E-9907-F02BAB65A3CD}" type="presParOf" srcId="{EFDF9C59-C0CE-49BF-A980-C012BAF7136C}" destId="{AE976526-243A-4DCF-8A36-0E68CF6C1165}" srcOrd="4" destOrd="0" presId="urn:microsoft.com/office/officeart/2016/7/layout/RepeatingBendingProcessNew"/>
    <dgm:cxn modelId="{ECCE6FCB-CB3B-441D-AD25-7FCC92B1B7C7}" type="presParOf" srcId="{EFDF9C59-C0CE-49BF-A980-C012BAF7136C}" destId="{5A36DAAB-D698-4356-B5D9-6A885A4D118F}" srcOrd="5" destOrd="0" presId="urn:microsoft.com/office/officeart/2016/7/layout/RepeatingBendingProcessNew"/>
    <dgm:cxn modelId="{04855992-648D-400F-ACA3-5D997A2327B3}" type="presParOf" srcId="{5A36DAAB-D698-4356-B5D9-6A885A4D118F}" destId="{D8DA693B-6A99-4065-88CB-96F552EE99CC}" srcOrd="0" destOrd="0" presId="urn:microsoft.com/office/officeart/2016/7/layout/RepeatingBendingProcessNew"/>
    <dgm:cxn modelId="{EAEB7907-7AC3-4A3C-973F-B92882F58CE7}" type="presParOf" srcId="{EFDF9C59-C0CE-49BF-A980-C012BAF7136C}" destId="{F833AF2E-018E-4028-B964-C175B38A6533}" srcOrd="6" destOrd="0" presId="urn:microsoft.com/office/officeart/2016/7/layout/RepeatingBendingProcessNew"/>
    <dgm:cxn modelId="{F1280DE7-3730-4DE1-AC89-4DD325CC7006}" type="presParOf" srcId="{EFDF9C59-C0CE-49BF-A980-C012BAF7136C}" destId="{9EF1F763-1391-4A43-8814-779A7D9EAD92}" srcOrd="7" destOrd="0" presId="urn:microsoft.com/office/officeart/2016/7/layout/RepeatingBendingProcessNew"/>
    <dgm:cxn modelId="{CF2FBBBC-5AF3-4F4B-8A54-37B4A0F05590}" type="presParOf" srcId="{9EF1F763-1391-4A43-8814-779A7D9EAD92}" destId="{F03E5E51-719E-4AA7-805D-EF1B1192F6B7}" srcOrd="0" destOrd="0" presId="urn:microsoft.com/office/officeart/2016/7/layout/RepeatingBendingProcessNew"/>
    <dgm:cxn modelId="{9758A437-C42D-4E87-8AFB-056E21B9636A}" type="presParOf" srcId="{EFDF9C59-C0CE-49BF-A980-C012BAF7136C}" destId="{B9AA314E-A3BD-49DF-B456-486A675C787F}" srcOrd="8" destOrd="0" presId="urn:microsoft.com/office/officeart/2016/7/layout/RepeatingBendingProcessNew"/>
    <dgm:cxn modelId="{F35877E5-FF74-48D5-8C9E-A8310240ED5A}" type="presParOf" srcId="{EFDF9C59-C0CE-49BF-A980-C012BAF7136C}" destId="{08FB40E4-3102-4D3C-811B-224814A791FD}" srcOrd="9" destOrd="0" presId="urn:microsoft.com/office/officeart/2016/7/layout/RepeatingBendingProcessNew"/>
    <dgm:cxn modelId="{2434CB49-CBD4-430A-B90C-EB9717981E0F}" type="presParOf" srcId="{08FB40E4-3102-4D3C-811B-224814A791FD}" destId="{36130455-7F59-4EB8-AD84-1AB1A88DBF80}" srcOrd="0" destOrd="0" presId="urn:microsoft.com/office/officeart/2016/7/layout/RepeatingBendingProcessNew"/>
    <dgm:cxn modelId="{358F612E-1CC5-45BD-8E8D-87451D08C840}" type="presParOf" srcId="{EFDF9C59-C0CE-49BF-A980-C012BAF7136C}" destId="{932F95EA-981D-44E6-B6EE-B681AA300876}" srcOrd="10" destOrd="0" presId="urn:microsoft.com/office/officeart/2016/7/layout/RepeatingBendingProcessNew"/>
    <dgm:cxn modelId="{6B67267A-61B6-45A1-96CD-064B96725E90}" type="presParOf" srcId="{EFDF9C59-C0CE-49BF-A980-C012BAF7136C}" destId="{15927CB9-5B73-43C1-90D5-814D8C143AAB}" srcOrd="11" destOrd="0" presId="urn:microsoft.com/office/officeart/2016/7/layout/RepeatingBendingProcessNew"/>
    <dgm:cxn modelId="{E8D2D2F2-2FDB-46A9-AA05-155B56CB5E76}" type="presParOf" srcId="{15927CB9-5B73-43C1-90D5-814D8C143AAB}" destId="{5A1F33CC-05B2-470E-94D3-534256145D62}" srcOrd="0" destOrd="0" presId="urn:microsoft.com/office/officeart/2016/7/layout/RepeatingBendingProcessNew"/>
    <dgm:cxn modelId="{D87ED28C-2743-4DE5-8A0F-19DC229FE745}" type="presParOf" srcId="{EFDF9C59-C0CE-49BF-A980-C012BAF7136C}" destId="{BC55CD64-6F08-4B9F-8E4B-A708D26A3F93}" srcOrd="12" destOrd="0" presId="urn:microsoft.com/office/officeart/2016/7/layout/RepeatingBendingProcessNew"/>
    <dgm:cxn modelId="{3F97D13D-0310-4880-B5A0-ED796653FB69}" type="presParOf" srcId="{EFDF9C59-C0CE-49BF-A980-C012BAF7136C}" destId="{ECF7D0CC-0B50-4B93-81F2-814224E8B52A}" srcOrd="13" destOrd="0" presId="urn:microsoft.com/office/officeart/2016/7/layout/RepeatingBendingProcessNew"/>
    <dgm:cxn modelId="{41650A9D-26C2-47B4-9C11-7002D9D541CC}" type="presParOf" srcId="{ECF7D0CC-0B50-4B93-81F2-814224E8B52A}" destId="{9A324F30-2BAC-426B-BD3E-1C8B88DA537E}" srcOrd="0" destOrd="0" presId="urn:microsoft.com/office/officeart/2016/7/layout/RepeatingBendingProcessNew"/>
    <dgm:cxn modelId="{CCAFC877-1C3D-414E-BF96-E1E0998511BB}" type="presParOf" srcId="{EFDF9C59-C0CE-49BF-A980-C012BAF7136C}" destId="{EAD07060-10B6-46B1-8F3E-4CB70890CD8B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2EFEA-A5F7-4195-8C08-AB95F0AB1D04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F2B2AD7-932B-47ED-9005-DE684399B19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i-FI" baseline="0" dirty="0">
              <a:latin typeface="Nunito" pitchFamily="2" charset="0"/>
            </a:rPr>
            <a:t>Jyty on ammattiliitto, joka ajaa etujasi työelämässä. </a:t>
          </a:r>
          <a:endParaRPr lang="en-US" dirty="0">
            <a:latin typeface="Nunito" pitchFamily="2" charset="0"/>
          </a:endParaRPr>
        </a:p>
      </dgm:t>
    </dgm:pt>
    <dgm:pt modelId="{0F446DCD-7BD2-4953-BC7B-B675A14AB2B8}" type="parTrans" cxnId="{9EA5FAE4-8A76-41E1-8DFB-05D621012509}">
      <dgm:prSet/>
      <dgm:spPr/>
      <dgm:t>
        <a:bodyPr/>
        <a:lstStyle/>
        <a:p>
          <a:endParaRPr lang="en-US"/>
        </a:p>
      </dgm:t>
    </dgm:pt>
    <dgm:pt modelId="{195F3AD4-8083-41F0-B1BC-86D5DA448AEE}" type="sibTrans" cxnId="{9EA5FAE4-8A76-41E1-8DFB-05D621012509}">
      <dgm:prSet/>
      <dgm:spPr/>
      <dgm:t>
        <a:bodyPr/>
        <a:lstStyle/>
        <a:p>
          <a:endParaRPr lang="en-US"/>
        </a:p>
      </dgm:t>
    </dgm:pt>
    <dgm:pt modelId="{1CD73C88-8CD7-4B7C-9DE9-D027E777450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i-FI" baseline="0" dirty="0">
              <a:latin typeface="Nunito" pitchFamily="2" charset="0"/>
            </a:rPr>
            <a:t>Jäsenet työskentelevät kuntien, kuntayhtymien, seurakuntien, kolmannen sektorin ja yksityisten palveluksessa. </a:t>
          </a:r>
          <a:endParaRPr lang="en-US" dirty="0">
            <a:latin typeface="Nunito" pitchFamily="2" charset="0"/>
          </a:endParaRPr>
        </a:p>
      </dgm:t>
    </dgm:pt>
    <dgm:pt modelId="{FB14479D-4880-4065-9B91-C34E7393BF7A}" type="parTrans" cxnId="{14BE40DF-028E-440F-8B0B-ACFDB6B747F0}">
      <dgm:prSet/>
      <dgm:spPr/>
      <dgm:t>
        <a:bodyPr/>
        <a:lstStyle/>
        <a:p>
          <a:endParaRPr lang="en-US"/>
        </a:p>
      </dgm:t>
    </dgm:pt>
    <dgm:pt modelId="{8C78989D-79A6-40D2-92F9-EB40558BB8D8}" type="sibTrans" cxnId="{14BE40DF-028E-440F-8B0B-ACFDB6B747F0}">
      <dgm:prSet/>
      <dgm:spPr/>
      <dgm:t>
        <a:bodyPr/>
        <a:lstStyle/>
        <a:p>
          <a:endParaRPr lang="en-US"/>
        </a:p>
      </dgm:t>
    </dgm:pt>
    <dgm:pt modelId="{69D531A3-7BAA-4A88-B4D9-CC7F68F3880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i-FI" baseline="0" dirty="0" err="1">
              <a:latin typeface="Nunito" pitchFamily="2" charset="0"/>
            </a:rPr>
            <a:t>Jytyllä</a:t>
          </a:r>
          <a:r>
            <a:rPr lang="fi-FI" baseline="0" dirty="0">
              <a:latin typeface="Nunito" pitchFamily="2" charset="0"/>
            </a:rPr>
            <a:t> on pitkät perinteet edunvalvonnasta, alkaen vuodesta 1918. </a:t>
          </a:r>
          <a:endParaRPr lang="en-US" dirty="0">
            <a:latin typeface="Nunito" pitchFamily="2" charset="0"/>
          </a:endParaRPr>
        </a:p>
      </dgm:t>
    </dgm:pt>
    <dgm:pt modelId="{1788CFBD-A4DB-4585-864E-66F1902F0932}" type="parTrans" cxnId="{AF1E9DCE-0116-405E-9ADA-E37C1BC81C33}">
      <dgm:prSet/>
      <dgm:spPr/>
      <dgm:t>
        <a:bodyPr/>
        <a:lstStyle/>
        <a:p>
          <a:endParaRPr lang="en-US"/>
        </a:p>
      </dgm:t>
    </dgm:pt>
    <dgm:pt modelId="{EF691C67-B515-446F-8FB3-F7E57B2ABE84}" type="sibTrans" cxnId="{AF1E9DCE-0116-405E-9ADA-E37C1BC81C33}">
      <dgm:prSet/>
      <dgm:spPr/>
      <dgm:t>
        <a:bodyPr/>
        <a:lstStyle/>
        <a:p>
          <a:endParaRPr lang="en-US"/>
        </a:p>
      </dgm:t>
    </dgm:pt>
    <dgm:pt modelId="{25419375-B6D1-4F9E-8B3C-BBEBC9356F4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i-FI" baseline="0" dirty="0">
              <a:latin typeface="Nunito" pitchFamily="2" charset="0"/>
            </a:rPr>
            <a:t>Liitossa on jäseniä noin 45 000.</a:t>
          </a:r>
          <a:endParaRPr lang="en-US" dirty="0">
            <a:latin typeface="Nunito" pitchFamily="2" charset="0"/>
          </a:endParaRPr>
        </a:p>
      </dgm:t>
    </dgm:pt>
    <dgm:pt modelId="{B87A662F-4CE9-4B12-A19C-145D80AE03C6}" type="parTrans" cxnId="{9C8CFEE4-28B9-4400-9800-A2DB031DC860}">
      <dgm:prSet/>
      <dgm:spPr/>
      <dgm:t>
        <a:bodyPr/>
        <a:lstStyle/>
        <a:p>
          <a:endParaRPr lang="en-US"/>
        </a:p>
      </dgm:t>
    </dgm:pt>
    <dgm:pt modelId="{212492B7-A25E-46B9-8074-D6ABDE78405D}" type="sibTrans" cxnId="{9C8CFEE4-28B9-4400-9800-A2DB031DC860}">
      <dgm:prSet/>
      <dgm:spPr/>
      <dgm:t>
        <a:bodyPr/>
        <a:lstStyle/>
        <a:p>
          <a:endParaRPr lang="en-US"/>
        </a:p>
      </dgm:t>
    </dgm:pt>
    <dgm:pt modelId="{1A938479-AF94-4FF0-9533-06781A6EBD08}" type="pres">
      <dgm:prSet presAssocID="{0982EFEA-A5F7-4195-8C08-AB95F0AB1D04}" presName="Name0" presStyleCnt="0">
        <dgm:presLayoutVars>
          <dgm:dir/>
          <dgm:animLvl val="lvl"/>
          <dgm:resizeHandles val="exact"/>
        </dgm:presLayoutVars>
      </dgm:prSet>
      <dgm:spPr/>
    </dgm:pt>
    <dgm:pt modelId="{26A621A6-B3EE-4A1A-A0B6-48A469423E7E}" type="pres">
      <dgm:prSet presAssocID="{5F2B2AD7-932B-47ED-9005-DE684399B19B}" presName="linNode" presStyleCnt="0"/>
      <dgm:spPr/>
    </dgm:pt>
    <dgm:pt modelId="{07C494D5-C0AC-4EA1-8477-87249AA15A11}" type="pres">
      <dgm:prSet presAssocID="{5F2B2AD7-932B-47ED-9005-DE684399B19B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7B42E3CC-F061-4443-89FC-D9B5F82E135F}" type="pres">
      <dgm:prSet presAssocID="{195F3AD4-8083-41F0-B1BC-86D5DA448AEE}" presName="sp" presStyleCnt="0"/>
      <dgm:spPr/>
    </dgm:pt>
    <dgm:pt modelId="{ED0BF714-ADBE-41D5-881E-D7330183B84C}" type="pres">
      <dgm:prSet presAssocID="{1CD73C88-8CD7-4B7C-9DE9-D027E7774502}" presName="linNode" presStyleCnt="0"/>
      <dgm:spPr/>
    </dgm:pt>
    <dgm:pt modelId="{D52287A8-0E2E-4EC9-A24E-B5A4546320DC}" type="pres">
      <dgm:prSet presAssocID="{1CD73C88-8CD7-4B7C-9DE9-D027E7774502}" presName="parentText" presStyleLbl="node1" presStyleIdx="1" presStyleCnt="4" custScaleX="277778">
        <dgm:presLayoutVars>
          <dgm:chMax val="1"/>
          <dgm:bulletEnabled val="1"/>
        </dgm:presLayoutVars>
      </dgm:prSet>
      <dgm:spPr/>
    </dgm:pt>
    <dgm:pt modelId="{C5A34802-6377-4A59-BFDE-E415ED16DD7F}" type="pres">
      <dgm:prSet presAssocID="{8C78989D-79A6-40D2-92F9-EB40558BB8D8}" presName="sp" presStyleCnt="0"/>
      <dgm:spPr/>
    </dgm:pt>
    <dgm:pt modelId="{24EB7783-56A5-4D03-BF24-711B0F7CD43C}" type="pres">
      <dgm:prSet presAssocID="{69D531A3-7BAA-4A88-B4D9-CC7F68F3880F}" presName="linNode" presStyleCnt="0"/>
      <dgm:spPr/>
    </dgm:pt>
    <dgm:pt modelId="{AAC99F3E-E1F6-46E3-972D-E7477A51E5E5}" type="pres">
      <dgm:prSet presAssocID="{69D531A3-7BAA-4A88-B4D9-CC7F68F3880F}" presName="parentText" presStyleLbl="node1" presStyleIdx="2" presStyleCnt="4" custScaleX="277778">
        <dgm:presLayoutVars>
          <dgm:chMax val="1"/>
          <dgm:bulletEnabled val="1"/>
        </dgm:presLayoutVars>
      </dgm:prSet>
      <dgm:spPr/>
    </dgm:pt>
    <dgm:pt modelId="{C46E1D0A-270A-4FBB-A8BD-9851638A7240}" type="pres">
      <dgm:prSet presAssocID="{EF691C67-B515-446F-8FB3-F7E57B2ABE84}" presName="sp" presStyleCnt="0"/>
      <dgm:spPr/>
    </dgm:pt>
    <dgm:pt modelId="{5FD3DF38-1AE0-40D7-9D1F-5049599D126D}" type="pres">
      <dgm:prSet presAssocID="{25419375-B6D1-4F9E-8B3C-BBEBC9356F4F}" presName="linNode" presStyleCnt="0"/>
      <dgm:spPr/>
    </dgm:pt>
    <dgm:pt modelId="{288D669A-34DA-42BF-B768-099E5FDD2071}" type="pres">
      <dgm:prSet presAssocID="{25419375-B6D1-4F9E-8B3C-BBEBC9356F4F}" presName="parentText" presStyleLbl="node1" presStyleIdx="3" presStyleCnt="4" custScaleX="277778" custLinFactNeighborX="136" custLinFactNeighborY="208">
        <dgm:presLayoutVars>
          <dgm:chMax val="1"/>
          <dgm:bulletEnabled val="1"/>
        </dgm:presLayoutVars>
      </dgm:prSet>
      <dgm:spPr/>
    </dgm:pt>
  </dgm:ptLst>
  <dgm:cxnLst>
    <dgm:cxn modelId="{4863DB5E-1351-4FD8-8B70-8F422FCB52C4}" type="presOf" srcId="{1CD73C88-8CD7-4B7C-9DE9-D027E7774502}" destId="{D52287A8-0E2E-4EC9-A24E-B5A4546320DC}" srcOrd="0" destOrd="0" presId="urn:microsoft.com/office/officeart/2005/8/layout/vList5"/>
    <dgm:cxn modelId="{254D5B70-E52A-46DA-A89A-4F869487DFCB}" type="presOf" srcId="{5F2B2AD7-932B-47ED-9005-DE684399B19B}" destId="{07C494D5-C0AC-4EA1-8477-87249AA15A11}" srcOrd="0" destOrd="0" presId="urn:microsoft.com/office/officeart/2005/8/layout/vList5"/>
    <dgm:cxn modelId="{3303D298-BE45-4219-9B01-B5C98D117B44}" type="presOf" srcId="{0982EFEA-A5F7-4195-8C08-AB95F0AB1D04}" destId="{1A938479-AF94-4FF0-9533-06781A6EBD08}" srcOrd="0" destOrd="0" presId="urn:microsoft.com/office/officeart/2005/8/layout/vList5"/>
    <dgm:cxn modelId="{02D444B3-BD97-4DA4-AF94-9CC47D7A71DD}" type="presOf" srcId="{25419375-B6D1-4F9E-8B3C-BBEBC9356F4F}" destId="{288D669A-34DA-42BF-B768-099E5FDD2071}" srcOrd="0" destOrd="0" presId="urn:microsoft.com/office/officeart/2005/8/layout/vList5"/>
    <dgm:cxn modelId="{AF1E9DCE-0116-405E-9ADA-E37C1BC81C33}" srcId="{0982EFEA-A5F7-4195-8C08-AB95F0AB1D04}" destId="{69D531A3-7BAA-4A88-B4D9-CC7F68F3880F}" srcOrd="2" destOrd="0" parTransId="{1788CFBD-A4DB-4585-864E-66F1902F0932}" sibTransId="{EF691C67-B515-446F-8FB3-F7E57B2ABE84}"/>
    <dgm:cxn modelId="{14BE40DF-028E-440F-8B0B-ACFDB6B747F0}" srcId="{0982EFEA-A5F7-4195-8C08-AB95F0AB1D04}" destId="{1CD73C88-8CD7-4B7C-9DE9-D027E7774502}" srcOrd="1" destOrd="0" parTransId="{FB14479D-4880-4065-9B91-C34E7393BF7A}" sibTransId="{8C78989D-79A6-40D2-92F9-EB40558BB8D8}"/>
    <dgm:cxn modelId="{9EA5FAE4-8A76-41E1-8DFB-05D621012509}" srcId="{0982EFEA-A5F7-4195-8C08-AB95F0AB1D04}" destId="{5F2B2AD7-932B-47ED-9005-DE684399B19B}" srcOrd="0" destOrd="0" parTransId="{0F446DCD-7BD2-4953-BC7B-B675A14AB2B8}" sibTransId="{195F3AD4-8083-41F0-B1BC-86D5DA448AEE}"/>
    <dgm:cxn modelId="{9C8CFEE4-28B9-4400-9800-A2DB031DC860}" srcId="{0982EFEA-A5F7-4195-8C08-AB95F0AB1D04}" destId="{25419375-B6D1-4F9E-8B3C-BBEBC9356F4F}" srcOrd="3" destOrd="0" parTransId="{B87A662F-4CE9-4B12-A19C-145D80AE03C6}" sibTransId="{212492B7-A25E-46B9-8074-D6ABDE78405D}"/>
    <dgm:cxn modelId="{1BEBDFE7-A869-4A32-B4EA-4053D2032D70}" type="presOf" srcId="{69D531A3-7BAA-4A88-B4D9-CC7F68F3880F}" destId="{AAC99F3E-E1F6-46E3-972D-E7477A51E5E5}" srcOrd="0" destOrd="0" presId="urn:microsoft.com/office/officeart/2005/8/layout/vList5"/>
    <dgm:cxn modelId="{D525FB51-2B6D-4133-82C5-9550F7EEAD99}" type="presParOf" srcId="{1A938479-AF94-4FF0-9533-06781A6EBD08}" destId="{26A621A6-B3EE-4A1A-A0B6-48A469423E7E}" srcOrd="0" destOrd="0" presId="urn:microsoft.com/office/officeart/2005/8/layout/vList5"/>
    <dgm:cxn modelId="{EE35D490-8A3F-472C-AB53-039D278C35B3}" type="presParOf" srcId="{26A621A6-B3EE-4A1A-A0B6-48A469423E7E}" destId="{07C494D5-C0AC-4EA1-8477-87249AA15A11}" srcOrd="0" destOrd="0" presId="urn:microsoft.com/office/officeart/2005/8/layout/vList5"/>
    <dgm:cxn modelId="{D63890C4-EB5E-4F3B-B1CE-438EFCC6ED2F}" type="presParOf" srcId="{1A938479-AF94-4FF0-9533-06781A6EBD08}" destId="{7B42E3CC-F061-4443-89FC-D9B5F82E135F}" srcOrd="1" destOrd="0" presId="urn:microsoft.com/office/officeart/2005/8/layout/vList5"/>
    <dgm:cxn modelId="{5DCFD0CD-941B-4AC1-94AA-1672D8F0AFA3}" type="presParOf" srcId="{1A938479-AF94-4FF0-9533-06781A6EBD08}" destId="{ED0BF714-ADBE-41D5-881E-D7330183B84C}" srcOrd="2" destOrd="0" presId="urn:microsoft.com/office/officeart/2005/8/layout/vList5"/>
    <dgm:cxn modelId="{57B2CEBE-06F6-408E-9E89-2B64BBEE8102}" type="presParOf" srcId="{ED0BF714-ADBE-41D5-881E-D7330183B84C}" destId="{D52287A8-0E2E-4EC9-A24E-B5A4546320DC}" srcOrd="0" destOrd="0" presId="urn:microsoft.com/office/officeart/2005/8/layout/vList5"/>
    <dgm:cxn modelId="{BBBA4539-1A35-4268-9D7B-A92ED1DAD260}" type="presParOf" srcId="{1A938479-AF94-4FF0-9533-06781A6EBD08}" destId="{C5A34802-6377-4A59-BFDE-E415ED16DD7F}" srcOrd="3" destOrd="0" presId="urn:microsoft.com/office/officeart/2005/8/layout/vList5"/>
    <dgm:cxn modelId="{349FD8FA-33F7-47BA-89E2-DA8DAB3E1BDD}" type="presParOf" srcId="{1A938479-AF94-4FF0-9533-06781A6EBD08}" destId="{24EB7783-56A5-4D03-BF24-711B0F7CD43C}" srcOrd="4" destOrd="0" presId="urn:microsoft.com/office/officeart/2005/8/layout/vList5"/>
    <dgm:cxn modelId="{BF6FEF47-D1F6-434D-9AE7-CE253E786E90}" type="presParOf" srcId="{24EB7783-56A5-4D03-BF24-711B0F7CD43C}" destId="{AAC99F3E-E1F6-46E3-972D-E7477A51E5E5}" srcOrd="0" destOrd="0" presId="urn:microsoft.com/office/officeart/2005/8/layout/vList5"/>
    <dgm:cxn modelId="{FFBC5244-1708-4416-9FF7-5F38DFDF11DD}" type="presParOf" srcId="{1A938479-AF94-4FF0-9533-06781A6EBD08}" destId="{C46E1D0A-270A-4FBB-A8BD-9851638A7240}" srcOrd="5" destOrd="0" presId="urn:microsoft.com/office/officeart/2005/8/layout/vList5"/>
    <dgm:cxn modelId="{1F2B7B94-236D-4A7A-9A5A-BEAC2DF5B65C}" type="presParOf" srcId="{1A938479-AF94-4FF0-9533-06781A6EBD08}" destId="{5FD3DF38-1AE0-40D7-9D1F-5049599D126D}" srcOrd="6" destOrd="0" presId="urn:microsoft.com/office/officeart/2005/8/layout/vList5"/>
    <dgm:cxn modelId="{C3D46B89-E7CA-4308-9DF0-479E14DE67AC}" type="presParOf" srcId="{5FD3DF38-1AE0-40D7-9D1F-5049599D126D}" destId="{288D669A-34DA-42BF-B768-099E5FDD207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12744-C2CD-4666-B345-5DEBE894D7EC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D4FDB04-D2E4-4A82-B6A8-52C9BA719DC2}">
      <dgm:prSet/>
      <dgm:spPr/>
      <dgm:t>
        <a:bodyPr/>
        <a:lstStyle/>
        <a:p>
          <a:r>
            <a:rPr lang="fi-FI" b="1" dirty="0">
              <a:latin typeface="Nunito" pitchFamily="2" charset="0"/>
            </a:rPr>
            <a:t>Turva lomautus- ja työttömyystilanteissa.</a:t>
          </a:r>
          <a:endParaRPr lang="en-US" b="1" dirty="0">
            <a:latin typeface="Nunito" pitchFamily="2" charset="0"/>
          </a:endParaRPr>
        </a:p>
      </dgm:t>
    </dgm:pt>
    <dgm:pt modelId="{C63F0149-C3C4-464E-9827-3A4DF21C0E14}" type="parTrans" cxnId="{5BEFE92A-3B1F-461E-9027-5FFD75FE913E}">
      <dgm:prSet/>
      <dgm:spPr/>
      <dgm:t>
        <a:bodyPr/>
        <a:lstStyle/>
        <a:p>
          <a:endParaRPr lang="en-US"/>
        </a:p>
      </dgm:t>
    </dgm:pt>
    <dgm:pt modelId="{2352AF5F-2E92-4CED-8D2D-A035E44742AA}" type="sibTrans" cxnId="{5BEFE92A-3B1F-461E-9027-5FFD75FE913E}">
      <dgm:prSet/>
      <dgm:spPr/>
      <dgm:t>
        <a:bodyPr/>
        <a:lstStyle/>
        <a:p>
          <a:endParaRPr lang="en-US"/>
        </a:p>
      </dgm:t>
    </dgm:pt>
    <dgm:pt modelId="{786A0DC2-8137-4DF9-9EC9-49DC147C2A50}">
      <dgm:prSet/>
      <dgm:spPr/>
      <dgm:t>
        <a:bodyPr/>
        <a:lstStyle/>
        <a:p>
          <a:r>
            <a:rPr lang="fi-FI" b="1" dirty="0">
              <a:latin typeface="Nunito" pitchFamily="2" charset="0"/>
            </a:rPr>
            <a:t>Yhdistys edustaa sinua neuvottelupöydässä ja yhteistoimintaryhmissä</a:t>
          </a:r>
          <a:r>
            <a:rPr lang="fi-FI" dirty="0">
              <a:latin typeface="Nunito" pitchFamily="2" charset="0"/>
            </a:rPr>
            <a:t>.</a:t>
          </a:r>
          <a:endParaRPr lang="en-US" dirty="0">
            <a:latin typeface="Nunito" pitchFamily="2" charset="0"/>
          </a:endParaRPr>
        </a:p>
      </dgm:t>
    </dgm:pt>
    <dgm:pt modelId="{79FECFE6-A22B-49F8-B459-ECD76AB2657B}" type="parTrans" cxnId="{D87F1796-7C4E-4785-8D12-C8705F629DB0}">
      <dgm:prSet/>
      <dgm:spPr/>
      <dgm:t>
        <a:bodyPr/>
        <a:lstStyle/>
        <a:p>
          <a:endParaRPr lang="en-US"/>
        </a:p>
      </dgm:t>
    </dgm:pt>
    <dgm:pt modelId="{5BF64EDA-8097-4ECA-BD54-1F1B81B3EBFF}" type="sibTrans" cxnId="{D87F1796-7C4E-4785-8D12-C8705F629DB0}">
      <dgm:prSet/>
      <dgm:spPr/>
      <dgm:t>
        <a:bodyPr/>
        <a:lstStyle/>
        <a:p>
          <a:endParaRPr lang="en-US"/>
        </a:p>
      </dgm:t>
    </dgm:pt>
    <dgm:pt modelId="{2479B7B2-AF3E-4A96-9A49-F39A423CBAA7}">
      <dgm:prSet/>
      <dgm:spPr/>
      <dgm:t>
        <a:bodyPr/>
        <a:lstStyle/>
        <a:p>
          <a:r>
            <a:rPr lang="fi-FI" b="1" dirty="0">
              <a:latin typeface="Nunito" pitchFamily="2" charset="0"/>
            </a:rPr>
            <a:t>Ammattihenkilön vastuu- ja oikeusturvavakuutus If-Vahinkovakuutusyhtiössä</a:t>
          </a:r>
          <a:r>
            <a:rPr lang="fi-FI" dirty="0">
              <a:latin typeface="Nunito" pitchFamily="2" charset="0"/>
            </a:rPr>
            <a:t>.</a:t>
          </a:r>
          <a:endParaRPr lang="en-US" dirty="0">
            <a:latin typeface="Nunito" pitchFamily="2" charset="0"/>
          </a:endParaRPr>
        </a:p>
      </dgm:t>
    </dgm:pt>
    <dgm:pt modelId="{9BC08C1F-A1E3-4C51-90D8-127ABECAA79E}" type="parTrans" cxnId="{C2BDDCCE-4824-4379-9429-E3FCE0E6E89E}">
      <dgm:prSet/>
      <dgm:spPr/>
      <dgm:t>
        <a:bodyPr/>
        <a:lstStyle/>
        <a:p>
          <a:endParaRPr lang="en-US"/>
        </a:p>
      </dgm:t>
    </dgm:pt>
    <dgm:pt modelId="{25D89A52-6DBA-4E2E-8224-3E51AD75FE42}" type="sibTrans" cxnId="{C2BDDCCE-4824-4379-9429-E3FCE0E6E89E}">
      <dgm:prSet/>
      <dgm:spPr/>
      <dgm:t>
        <a:bodyPr/>
        <a:lstStyle/>
        <a:p>
          <a:endParaRPr lang="en-US"/>
        </a:p>
      </dgm:t>
    </dgm:pt>
    <dgm:pt modelId="{4F330B73-AB48-4296-A12A-87EA5CC8879A}">
      <dgm:prSet/>
      <dgm:spPr/>
      <dgm:t>
        <a:bodyPr/>
        <a:lstStyle/>
        <a:p>
          <a:r>
            <a:rPr lang="fi-FI" b="1" dirty="0">
              <a:latin typeface="Nunito" pitchFamily="2" charset="0"/>
            </a:rPr>
            <a:t>Vapaa-ajan tapaturma- ja matkustajavakuutus If-Vahinkovakuutusyhtiössä</a:t>
          </a:r>
          <a:r>
            <a:rPr lang="fi-FI" dirty="0">
              <a:latin typeface="Nunito" pitchFamily="2" charset="0"/>
            </a:rPr>
            <a:t>.</a:t>
          </a:r>
          <a:endParaRPr lang="en-US" dirty="0">
            <a:latin typeface="Nunito" pitchFamily="2" charset="0"/>
          </a:endParaRPr>
        </a:p>
      </dgm:t>
    </dgm:pt>
    <dgm:pt modelId="{689AFE63-04B5-45FF-B235-586324769839}" type="parTrans" cxnId="{D2BC90F4-0F8D-4B03-85DB-5446A84C0751}">
      <dgm:prSet/>
      <dgm:spPr/>
      <dgm:t>
        <a:bodyPr/>
        <a:lstStyle/>
        <a:p>
          <a:endParaRPr lang="en-US"/>
        </a:p>
      </dgm:t>
    </dgm:pt>
    <dgm:pt modelId="{6A168A4D-AA0D-43CE-BFE2-1BE318273095}" type="sibTrans" cxnId="{D2BC90F4-0F8D-4B03-85DB-5446A84C0751}">
      <dgm:prSet/>
      <dgm:spPr/>
      <dgm:t>
        <a:bodyPr/>
        <a:lstStyle/>
        <a:p>
          <a:endParaRPr lang="en-US"/>
        </a:p>
      </dgm:t>
    </dgm:pt>
    <dgm:pt modelId="{1E31746F-B1A6-4CA3-8267-E0E851AC74AE}" type="pres">
      <dgm:prSet presAssocID="{84C12744-C2CD-4666-B345-5DEBE894D7EC}" presName="linear" presStyleCnt="0">
        <dgm:presLayoutVars>
          <dgm:animLvl val="lvl"/>
          <dgm:resizeHandles val="exact"/>
        </dgm:presLayoutVars>
      </dgm:prSet>
      <dgm:spPr/>
    </dgm:pt>
    <dgm:pt modelId="{AE2C4B10-057A-493C-A4C7-D668DF12F001}" type="pres">
      <dgm:prSet presAssocID="{9D4FDB04-D2E4-4A82-B6A8-52C9BA719D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4FE4020-2E91-41CE-892B-62F25DD9C56F}" type="pres">
      <dgm:prSet presAssocID="{2352AF5F-2E92-4CED-8D2D-A035E44742AA}" presName="spacer" presStyleCnt="0"/>
      <dgm:spPr/>
    </dgm:pt>
    <dgm:pt modelId="{9F035620-5463-4F06-BAD0-62C21DD78C56}" type="pres">
      <dgm:prSet presAssocID="{786A0DC2-8137-4DF9-9EC9-49DC147C2A5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22ADD03-DB10-4709-A6DC-986CD70E759C}" type="pres">
      <dgm:prSet presAssocID="{5BF64EDA-8097-4ECA-BD54-1F1B81B3EBFF}" presName="spacer" presStyleCnt="0"/>
      <dgm:spPr/>
    </dgm:pt>
    <dgm:pt modelId="{AA893E5A-047F-469A-A52A-272DDC5E8CE7}" type="pres">
      <dgm:prSet presAssocID="{2479B7B2-AF3E-4A96-9A49-F39A423CBAA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7AA12F4-115B-46D5-98F5-CBE9B1ADB7F4}" type="pres">
      <dgm:prSet presAssocID="{25D89A52-6DBA-4E2E-8224-3E51AD75FE42}" presName="spacer" presStyleCnt="0"/>
      <dgm:spPr/>
    </dgm:pt>
    <dgm:pt modelId="{03AFCE21-CE51-4529-A2A3-2B7C74B38E34}" type="pres">
      <dgm:prSet presAssocID="{4F330B73-AB48-4296-A12A-87EA5CC8879A}" presName="parentText" presStyleLbl="node1" presStyleIdx="3" presStyleCnt="4" custLinFactY="193" custLinFactNeighborY="100000">
        <dgm:presLayoutVars>
          <dgm:chMax val="0"/>
          <dgm:bulletEnabled val="1"/>
        </dgm:presLayoutVars>
      </dgm:prSet>
      <dgm:spPr/>
    </dgm:pt>
  </dgm:ptLst>
  <dgm:cxnLst>
    <dgm:cxn modelId="{5BEFE92A-3B1F-461E-9027-5FFD75FE913E}" srcId="{84C12744-C2CD-4666-B345-5DEBE894D7EC}" destId="{9D4FDB04-D2E4-4A82-B6A8-52C9BA719DC2}" srcOrd="0" destOrd="0" parTransId="{C63F0149-C3C4-464E-9827-3A4DF21C0E14}" sibTransId="{2352AF5F-2E92-4CED-8D2D-A035E44742AA}"/>
    <dgm:cxn modelId="{1267D630-ADDD-4823-A333-A3EAF544D32B}" type="presOf" srcId="{2479B7B2-AF3E-4A96-9A49-F39A423CBAA7}" destId="{AA893E5A-047F-469A-A52A-272DDC5E8CE7}" srcOrd="0" destOrd="0" presId="urn:microsoft.com/office/officeart/2005/8/layout/vList2"/>
    <dgm:cxn modelId="{43BBAB34-A7CF-445E-A634-95F26887143B}" type="presOf" srcId="{786A0DC2-8137-4DF9-9EC9-49DC147C2A50}" destId="{9F035620-5463-4F06-BAD0-62C21DD78C56}" srcOrd="0" destOrd="0" presId="urn:microsoft.com/office/officeart/2005/8/layout/vList2"/>
    <dgm:cxn modelId="{E761F038-210B-4E13-940B-7192A1FACE98}" type="presOf" srcId="{9D4FDB04-D2E4-4A82-B6A8-52C9BA719DC2}" destId="{AE2C4B10-057A-493C-A4C7-D668DF12F001}" srcOrd="0" destOrd="0" presId="urn:microsoft.com/office/officeart/2005/8/layout/vList2"/>
    <dgm:cxn modelId="{37B69966-5CB6-4662-A639-2CF510BC03CC}" type="presOf" srcId="{4F330B73-AB48-4296-A12A-87EA5CC8879A}" destId="{03AFCE21-CE51-4529-A2A3-2B7C74B38E34}" srcOrd="0" destOrd="0" presId="urn:microsoft.com/office/officeart/2005/8/layout/vList2"/>
    <dgm:cxn modelId="{D87F1796-7C4E-4785-8D12-C8705F629DB0}" srcId="{84C12744-C2CD-4666-B345-5DEBE894D7EC}" destId="{786A0DC2-8137-4DF9-9EC9-49DC147C2A50}" srcOrd="1" destOrd="0" parTransId="{79FECFE6-A22B-49F8-B459-ECD76AB2657B}" sibTransId="{5BF64EDA-8097-4ECA-BD54-1F1B81B3EBFF}"/>
    <dgm:cxn modelId="{8D0BAC9D-8FA2-435C-9F46-F4C692D5525F}" type="presOf" srcId="{84C12744-C2CD-4666-B345-5DEBE894D7EC}" destId="{1E31746F-B1A6-4CA3-8267-E0E851AC74AE}" srcOrd="0" destOrd="0" presId="urn:microsoft.com/office/officeart/2005/8/layout/vList2"/>
    <dgm:cxn modelId="{C2BDDCCE-4824-4379-9429-E3FCE0E6E89E}" srcId="{84C12744-C2CD-4666-B345-5DEBE894D7EC}" destId="{2479B7B2-AF3E-4A96-9A49-F39A423CBAA7}" srcOrd="2" destOrd="0" parTransId="{9BC08C1F-A1E3-4C51-90D8-127ABECAA79E}" sibTransId="{25D89A52-6DBA-4E2E-8224-3E51AD75FE42}"/>
    <dgm:cxn modelId="{D2BC90F4-0F8D-4B03-85DB-5446A84C0751}" srcId="{84C12744-C2CD-4666-B345-5DEBE894D7EC}" destId="{4F330B73-AB48-4296-A12A-87EA5CC8879A}" srcOrd="3" destOrd="0" parTransId="{689AFE63-04B5-45FF-B235-586324769839}" sibTransId="{6A168A4D-AA0D-43CE-BFE2-1BE318273095}"/>
    <dgm:cxn modelId="{D12FBC39-9818-4504-90D4-2070A46B2F1C}" type="presParOf" srcId="{1E31746F-B1A6-4CA3-8267-E0E851AC74AE}" destId="{AE2C4B10-057A-493C-A4C7-D668DF12F001}" srcOrd="0" destOrd="0" presId="urn:microsoft.com/office/officeart/2005/8/layout/vList2"/>
    <dgm:cxn modelId="{3D7F0E09-C703-496B-B1F5-D9396A971999}" type="presParOf" srcId="{1E31746F-B1A6-4CA3-8267-E0E851AC74AE}" destId="{74FE4020-2E91-41CE-892B-62F25DD9C56F}" srcOrd="1" destOrd="0" presId="urn:microsoft.com/office/officeart/2005/8/layout/vList2"/>
    <dgm:cxn modelId="{81B21FC0-CE51-4207-91EE-B51820FAFC20}" type="presParOf" srcId="{1E31746F-B1A6-4CA3-8267-E0E851AC74AE}" destId="{9F035620-5463-4F06-BAD0-62C21DD78C56}" srcOrd="2" destOrd="0" presId="urn:microsoft.com/office/officeart/2005/8/layout/vList2"/>
    <dgm:cxn modelId="{8882D746-4B1F-4ACC-90AF-134A6A2925D8}" type="presParOf" srcId="{1E31746F-B1A6-4CA3-8267-E0E851AC74AE}" destId="{D22ADD03-DB10-4709-A6DC-986CD70E759C}" srcOrd="3" destOrd="0" presId="urn:microsoft.com/office/officeart/2005/8/layout/vList2"/>
    <dgm:cxn modelId="{2ACFD1C9-7711-46DE-9E53-9EB73696074D}" type="presParOf" srcId="{1E31746F-B1A6-4CA3-8267-E0E851AC74AE}" destId="{AA893E5A-047F-469A-A52A-272DDC5E8CE7}" srcOrd="4" destOrd="0" presId="urn:microsoft.com/office/officeart/2005/8/layout/vList2"/>
    <dgm:cxn modelId="{C9A76175-BE9E-4758-BD31-0D0CAAFBB88E}" type="presParOf" srcId="{1E31746F-B1A6-4CA3-8267-E0E851AC74AE}" destId="{97AA12F4-115B-46D5-98F5-CBE9B1ADB7F4}" srcOrd="5" destOrd="0" presId="urn:microsoft.com/office/officeart/2005/8/layout/vList2"/>
    <dgm:cxn modelId="{99A22EB2-DE96-4D1D-9622-8D3BD7A42A96}" type="presParOf" srcId="{1E31746F-B1A6-4CA3-8267-E0E851AC74AE}" destId="{03AFCE21-CE51-4529-A2A3-2B7C74B38E3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E2CB69-6E71-4834-A21B-3477597BD3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DB3551-4E57-4A8A-A974-216A80D15DA2}">
      <dgm:prSet/>
      <dgm:spPr/>
      <dgm:t>
        <a:bodyPr/>
        <a:lstStyle/>
        <a:p>
          <a:r>
            <a:rPr lang="fi-FI"/>
            <a:t>Jos olet päätoiminen tutkinto-opiskelija ja opiskelet Jytyn edustamiin ammatteihin, niin voit liittyä Jytyn opiskelijajäseneksi ilman maksuja.</a:t>
          </a:r>
          <a:endParaRPr lang="en-US"/>
        </a:p>
      </dgm:t>
    </dgm:pt>
    <dgm:pt modelId="{D6A988AA-F211-4E6C-9D3C-ED09E9A31F92}" type="parTrans" cxnId="{50FAB240-FB29-4BFD-9B4D-7FA839249EAA}">
      <dgm:prSet/>
      <dgm:spPr/>
      <dgm:t>
        <a:bodyPr/>
        <a:lstStyle/>
        <a:p>
          <a:endParaRPr lang="en-US"/>
        </a:p>
      </dgm:t>
    </dgm:pt>
    <dgm:pt modelId="{E2F3DAD6-E998-48A1-B5AF-8AFCE8CAACEF}" type="sibTrans" cxnId="{50FAB240-FB29-4BFD-9B4D-7FA839249EAA}">
      <dgm:prSet/>
      <dgm:spPr/>
      <dgm:t>
        <a:bodyPr/>
        <a:lstStyle/>
        <a:p>
          <a:endParaRPr lang="en-US"/>
        </a:p>
      </dgm:t>
    </dgm:pt>
    <dgm:pt modelId="{42DB1864-A386-413D-A237-A729E390DC12}">
      <dgm:prSet/>
      <dgm:spPr/>
      <dgm:t>
        <a:bodyPr/>
        <a:lstStyle/>
        <a:p>
          <a:r>
            <a:rPr lang="fi-FI" b="1"/>
            <a:t>Lisätietoja opiskelijajäsenyydestä löydät opiskelijoille suunnatuilta</a:t>
          </a:r>
          <a:br>
            <a:rPr lang="fi-FI" b="1"/>
          </a:br>
          <a:r>
            <a:rPr lang="fi-FI" b="1">
              <a:hlinkClick xmlns:r="http://schemas.openxmlformats.org/officeDocument/2006/relationships" r:id="rId1"/>
            </a:rPr>
            <a:t>Jytyn www-sivuilta</a:t>
          </a:r>
          <a:endParaRPr lang="en-US"/>
        </a:p>
      </dgm:t>
    </dgm:pt>
    <dgm:pt modelId="{F3483A2B-7587-4459-9A9D-D5927575644A}" type="parTrans" cxnId="{E68C5494-FC19-4633-ACF1-5F563D3BA216}">
      <dgm:prSet/>
      <dgm:spPr/>
      <dgm:t>
        <a:bodyPr/>
        <a:lstStyle/>
        <a:p>
          <a:endParaRPr lang="en-US"/>
        </a:p>
      </dgm:t>
    </dgm:pt>
    <dgm:pt modelId="{F19061FA-DE89-4250-81D2-C2179AABE6B9}" type="sibTrans" cxnId="{E68C5494-FC19-4633-ACF1-5F563D3BA216}">
      <dgm:prSet/>
      <dgm:spPr/>
      <dgm:t>
        <a:bodyPr/>
        <a:lstStyle/>
        <a:p>
          <a:endParaRPr lang="en-US"/>
        </a:p>
      </dgm:t>
    </dgm:pt>
    <dgm:pt modelId="{9A1A4681-5B3A-44EE-84AE-1AAACE6F5C32}" type="pres">
      <dgm:prSet presAssocID="{35E2CB69-6E71-4834-A21B-3477597BD3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AC854C-CA82-4C02-A4E0-EA02F7C0403A}" type="pres">
      <dgm:prSet presAssocID="{88DB3551-4E57-4A8A-A974-216A80D15DA2}" presName="hierRoot1" presStyleCnt="0"/>
      <dgm:spPr/>
    </dgm:pt>
    <dgm:pt modelId="{E8A1A129-2477-409B-9B4F-FBF3A351C956}" type="pres">
      <dgm:prSet presAssocID="{88DB3551-4E57-4A8A-A974-216A80D15DA2}" presName="composite" presStyleCnt="0"/>
      <dgm:spPr/>
    </dgm:pt>
    <dgm:pt modelId="{1601821B-381E-4D66-813F-DC938FA2715E}" type="pres">
      <dgm:prSet presAssocID="{88DB3551-4E57-4A8A-A974-216A80D15DA2}" presName="background" presStyleLbl="node0" presStyleIdx="0" presStyleCnt="2"/>
      <dgm:spPr/>
    </dgm:pt>
    <dgm:pt modelId="{1878CFB4-4FB8-42C8-A3A0-7CD78481216A}" type="pres">
      <dgm:prSet presAssocID="{88DB3551-4E57-4A8A-A974-216A80D15DA2}" presName="text" presStyleLbl="fgAcc0" presStyleIdx="0" presStyleCnt="2">
        <dgm:presLayoutVars>
          <dgm:chPref val="3"/>
        </dgm:presLayoutVars>
      </dgm:prSet>
      <dgm:spPr/>
    </dgm:pt>
    <dgm:pt modelId="{085EE30F-8181-45FB-AA7E-19106D944A8C}" type="pres">
      <dgm:prSet presAssocID="{88DB3551-4E57-4A8A-A974-216A80D15DA2}" presName="hierChild2" presStyleCnt="0"/>
      <dgm:spPr/>
    </dgm:pt>
    <dgm:pt modelId="{235A479E-050B-48F9-9FF2-8227A6B11784}" type="pres">
      <dgm:prSet presAssocID="{42DB1864-A386-413D-A237-A729E390DC12}" presName="hierRoot1" presStyleCnt="0"/>
      <dgm:spPr/>
    </dgm:pt>
    <dgm:pt modelId="{BA8105D2-F33F-428A-8B6A-76F60E654E96}" type="pres">
      <dgm:prSet presAssocID="{42DB1864-A386-413D-A237-A729E390DC12}" presName="composite" presStyleCnt="0"/>
      <dgm:spPr/>
    </dgm:pt>
    <dgm:pt modelId="{B06E98B6-2916-4D70-976A-C2AEE1AF89A3}" type="pres">
      <dgm:prSet presAssocID="{42DB1864-A386-413D-A237-A729E390DC12}" presName="background" presStyleLbl="node0" presStyleIdx="1" presStyleCnt="2"/>
      <dgm:spPr/>
    </dgm:pt>
    <dgm:pt modelId="{78994A8E-1377-488E-8CE3-82A007B9C00E}" type="pres">
      <dgm:prSet presAssocID="{42DB1864-A386-413D-A237-A729E390DC12}" presName="text" presStyleLbl="fgAcc0" presStyleIdx="1" presStyleCnt="2">
        <dgm:presLayoutVars>
          <dgm:chPref val="3"/>
        </dgm:presLayoutVars>
      </dgm:prSet>
      <dgm:spPr/>
    </dgm:pt>
    <dgm:pt modelId="{AC17158A-BAD6-4E50-B7F4-6D2C4AB3C7F2}" type="pres">
      <dgm:prSet presAssocID="{42DB1864-A386-413D-A237-A729E390DC12}" presName="hierChild2" presStyleCnt="0"/>
      <dgm:spPr/>
    </dgm:pt>
  </dgm:ptLst>
  <dgm:cxnLst>
    <dgm:cxn modelId="{50FAB240-FB29-4BFD-9B4D-7FA839249EAA}" srcId="{35E2CB69-6E71-4834-A21B-3477597BD31C}" destId="{88DB3551-4E57-4A8A-A974-216A80D15DA2}" srcOrd="0" destOrd="0" parTransId="{D6A988AA-F211-4E6C-9D3C-ED09E9A31F92}" sibTransId="{E2F3DAD6-E998-48A1-B5AF-8AFCE8CAACEF}"/>
    <dgm:cxn modelId="{E68C5494-FC19-4633-ACF1-5F563D3BA216}" srcId="{35E2CB69-6E71-4834-A21B-3477597BD31C}" destId="{42DB1864-A386-413D-A237-A729E390DC12}" srcOrd="1" destOrd="0" parTransId="{F3483A2B-7587-4459-9A9D-D5927575644A}" sibTransId="{F19061FA-DE89-4250-81D2-C2179AABE6B9}"/>
    <dgm:cxn modelId="{83F3DCA3-A002-4D1E-B8B5-6F0B280E45C5}" type="presOf" srcId="{88DB3551-4E57-4A8A-A974-216A80D15DA2}" destId="{1878CFB4-4FB8-42C8-A3A0-7CD78481216A}" srcOrd="0" destOrd="0" presId="urn:microsoft.com/office/officeart/2005/8/layout/hierarchy1"/>
    <dgm:cxn modelId="{5F0E45D6-98E7-4B04-8FBC-BE376300D47A}" type="presOf" srcId="{35E2CB69-6E71-4834-A21B-3477597BD31C}" destId="{9A1A4681-5B3A-44EE-84AE-1AAACE6F5C32}" srcOrd="0" destOrd="0" presId="urn:microsoft.com/office/officeart/2005/8/layout/hierarchy1"/>
    <dgm:cxn modelId="{21B90AF0-1DD7-4A31-994F-271BD99BCFB4}" type="presOf" srcId="{42DB1864-A386-413D-A237-A729E390DC12}" destId="{78994A8E-1377-488E-8CE3-82A007B9C00E}" srcOrd="0" destOrd="0" presId="urn:microsoft.com/office/officeart/2005/8/layout/hierarchy1"/>
    <dgm:cxn modelId="{97BB898A-D193-4872-9736-074D838A78EC}" type="presParOf" srcId="{9A1A4681-5B3A-44EE-84AE-1AAACE6F5C32}" destId="{82AC854C-CA82-4C02-A4E0-EA02F7C0403A}" srcOrd="0" destOrd="0" presId="urn:microsoft.com/office/officeart/2005/8/layout/hierarchy1"/>
    <dgm:cxn modelId="{1086C16A-9F31-41A9-91B4-A6E773C5991B}" type="presParOf" srcId="{82AC854C-CA82-4C02-A4E0-EA02F7C0403A}" destId="{E8A1A129-2477-409B-9B4F-FBF3A351C956}" srcOrd="0" destOrd="0" presId="urn:microsoft.com/office/officeart/2005/8/layout/hierarchy1"/>
    <dgm:cxn modelId="{B500B474-674D-41E4-AE7F-FC895C9E265E}" type="presParOf" srcId="{E8A1A129-2477-409B-9B4F-FBF3A351C956}" destId="{1601821B-381E-4D66-813F-DC938FA2715E}" srcOrd="0" destOrd="0" presId="urn:microsoft.com/office/officeart/2005/8/layout/hierarchy1"/>
    <dgm:cxn modelId="{720BDE8A-31AD-4459-A101-AD71AEE06D62}" type="presParOf" srcId="{E8A1A129-2477-409B-9B4F-FBF3A351C956}" destId="{1878CFB4-4FB8-42C8-A3A0-7CD78481216A}" srcOrd="1" destOrd="0" presId="urn:microsoft.com/office/officeart/2005/8/layout/hierarchy1"/>
    <dgm:cxn modelId="{0514ACD4-4467-4A22-B82E-B99D2109BF71}" type="presParOf" srcId="{82AC854C-CA82-4C02-A4E0-EA02F7C0403A}" destId="{085EE30F-8181-45FB-AA7E-19106D944A8C}" srcOrd="1" destOrd="0" presId="urn:microsoft.com/office/officeart/2005/8/layout/hierarchy1"/>
    <dgm:cxn modelId="{E73D9FAD-6576-4739-94CD-49D42080157B}" type="presParOf" srcId="{9A1A4681-5B3A-44EE-84AE-1AAACE6F5C32}" destId="{235A479E-050B-48F9-9FF2-8227A6B11784}" srcOrd="1" destOrd="0" presId="urn:microsoft.com/office/officeart/2005/8/layout/hierarchy1"/>
    <dgm:cxn modelId="{F0FB503A-6B9C-4466-B32F-064E67868E1D}" type="presParOf" srcId="{235A479E-050B-48F9-9FF2-8227A6B11784}" destId="{BA8105D2-F33F-428A-8B6A-76F60E654E96}" srcOrd="0" destOrd="0" presId="urn:microsoft.com/office/officeart/2005/8/layout/hierarchy1"/>
    <dgm:cxn modelId="{15B13EEC-ABB8-4D6E-8BA9-7C54CE8498DD}" type="presParOf" srcId="{BA8105D2-F33F-428A-8B6A-76F60E654E96}" destId="{B06E98B6-2916-4D70-976A-C2AEE1AF89A3}" srcOrd="0" destOrd="0" presId="urn:microsoft.com/office/officeart/2005/8/layout/hierarchy1"/>
    <dgm:cxn modelId="{B692257F-33B4-46BD-BE36-3EB81A108417}" type="presParOf" srcId="{BA8105D2-F33F-428A-8B6A-76F60E654E96}" destId="{78994A8E-1377-488E-8CE3-82A007B9C00E}" srcOrd="1" destOrd="0" presId="urn:microsoft.com/office/officeart/2005/8/layout/hierarchy1"/>
    <dgm:cxn modelId="{33D0BBEA-EE5C-49D6-BA0B-C2DFDFD36845}" type="presParOf" srcId="{235A479E-050B-48F9-9FF2-8227A6B11784}" destId="{AC17158A-BAD6-4E50-B7F4-6D2C4AB3C7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07CA5-E43E-496A-BC3E-DB1A0A934DC3}">
      <dsp:nvSpPr>
        <dsp:cNvPr id="0" name=""/>
        <dsp:cNvSpPr/>
      </dsp:nvSpPr>
      <dsp:spPr>
        <a:xfrm>
          <a:off x="2527765" y="529965"/>
          <a:ext cx="409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60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21561" y="573484"/>
        <a:ext cx="22010" cy="4402"/>
      </dsp:txXfrm>
    </dsp:sp>
    <dsp:sp modelId="{85FD224C-C08A-4424-9247-545DB093546B}">
      <dsp:nvSpPr>
        <dsp:cNvPr id="0" name=""/>
        <dsp:cNvSpPr/>
      </dsp:nvSpPr>
      <dsp:spPr>
        <a:xfrm>
          <a:off x="615644" y="1509"/>
          <a:ext cx="1913921" cy="114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84" tIns="98443" rIns="93784" bIns="984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Turvasi on taattu lomautus- ja työttömyystilanteissa.</a:t>
          </a:r>
          <a:endParaRPr lang="en-US" sz="1300" kern="1200" dirty="0"/>
        </a:p>
      </dsp:txBody>
      <dsp:txXfrm>
        <a:off x="615644" y="1509"/>
        <a:ext cx="1913921" cy="1148352"/>
      </dsp:txXfrm>
    </dsp:sp>
    <dsp:sp modelId="{DB9325BE-9E9F-4D0F-8F19-C765B8C7BF58}">
      <dsp:nvSpPr>
        <dsp:cNvPr id="0" name=""/>
        <dsp:cNvSpPr/>
      </dsp:nvSpPr>
      <dsp:spPr>
        <a:xfrm>
          <a:off x="4881889" y="529965"/>
          <a:ext cx="409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60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5684" y="573484"/>
        <a:ext cx="22010" cy="4402"/>
      </dsp:txXfrm>
    </dsp:sp>
    <dsp:sp modelId="{93504C1C-05CF-413E-B186-328F7B53F880}">
      <dsp:nvSpPr>
        <dsp:cNvPr id="0" name=""/>
        <dsp:cNvSpPr/>
      </dsp:nvSpPr>
      <dsp:spPr>
        <a:xfrm>
          <a:off x="2969767" y="1509"/>
          <a:ext cx="1913921" cy="114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84" tIns="98443" rIns="93784" bIns="984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Ammatillinen edunvalvonta. Palkka- ja muita työsuhde-asioitasi edistetään ja kehitetään aktiivisesti.</a:t>
          </a:r>
          <a:endParaRPr lang="en-US" sz="1300" kern="1200"/>
        </a:p>
      </dsp:txBody>
      <dsp:txXfrm>
        <a:off x="2969767" y="1509"/>
        <a:ext cx="1913921" cy="1148352"/>
      </dsp:txXfrm>
    </dsp:sp>
    <dsp:sp modelId="{5A36DAAB-D698-4356-B5D9-6A885A4D118F}">
      <dsp:nvSpPr>
        <dsp:cNvPr id="0" name=""/>
        <dsp:cNvSpPr/>
      </dsp:nvSpPr>
      <dsp:spPr>
        <a:xfrm>
          <a:off x="7236012" y="529965"/>
          <a:ext cx="409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60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29808" y="573484"/>
        <a:ext cx="22010" cy="4402"/>
      </dsp:txXfrm>
    </dsp:sp>
    <dsp:sp modelId="{AE976526-243A-4DCF-8A36-0E68CF6C1165}">
      <dsp:nvSpPr>
        <dsp:cNvPr id="0" name=""/>
        <dsp:cNvSpPr/>
      </dsp:nvSpPr>
      <dsp:spPr>
        <a:xfrm>
          <a:off x="5323890" y="1509"/>
          <a:ext cx="1913921" cy="114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84" tIns="98443" rIns="93784" bIns="984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Saat luottamusmiehen palvelut ja työsuhdeneuvontaa työpaikallasi.</a:t>
          </a:r>
          <a:endParaRPr lang="en-US" sz="1300" kern="1200"/>
        </a:p>
      </dsp:txBody>
      <dsp:txXfrm>
        <a:off x="5323890" y="1509"/>
        <a:ext cx="1913921" cy="1148352"/>
      </dsp:txXfrm>
    </dsp:sp>
    <dsp:sp modelId="{9EF1F763-1391-4A43-8814-779A7D9EAD92}">
      <dsp:nvSpPr>
        <dsp:cNvPr id="0" name=""/>
        <dsp:cNvSpPr/>
      </dsp:nvSpPr>
      <dsp:spPr>
        <a:xfrm>
          <a:off x="1572605" y="1148062"/>
          <a:ext cx="7062369" cy="409601"/>
        </a:xfrm>
        <a:custGeom>
          <a:avLst/>
          <a:gdLst/>
          <a:ahLst/>
          <a:cxnLst/>
          <a:rect l="0" t="0" r="0" b="0"/>
          <a:pathLst>
            <a:path>
              <a:moveTo>
                <a:pt x="7062369" y="0"/>
              </a:moveTo>
              <a:lnTo>
                <a:pt x="7062369" y="221900"/>
              </a:lnTo>
              <a:lnTo>
                <a:pt x="0" y="221900"/>
              </a:lnTo>
              <a:lnTo>
                <a:pt x="0" y="40960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26888" y="1350662"/>
        <a:ext cx="353803" cy="4402"/>
      </dsp:txXfrm>
    </dsp:sp>
    <dsp:sp modelId="{F833AF2E-018E-4028-B964-C175B38A6533}">
      <dsp:nvSpPr>
        <dsp:cNvPr id="0" name=""/>
        <dsp:cNvSpPr/>
      </dsp:nvSpPr>
      <dsp:spPr>
        <a:xfrm>
          <a:off x="7678014" y="1509"/>
          <a:ext cx="1913921" cy="114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84" tIns="98443" rIns="93784" bIns="984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Saat ilmaista sopimus- ja oikeusapua työelämän ongelmiin.</a:t>
          </a:r>
          <a:endParaRPr lang="en-US" sz="1300" kern="1200"/>
        </a:p>
      </dsp:txBody>
      <dsp:txXfrm>
        <a:off x="7678014" y="1509"/>
        <a:ext cx="1913921" cy="1148352"/>
      </dsp:txXfrm>
    </dsp:sp>
    <dsp:sp modelId="{08FB40E4-3102-4D3C-811B-224814A791FD}">
      <dsp:nvSpPr>
        <dsp:cNvPr id="0" name=""/>
        <dsp:cNvSpPr/>
      </dsp:nvSpPr>
      <dsp:spPr>
        <a:xfrm>
          <a:off x="2527765" y="2118520"/>
          <a:ext cx="409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60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21561" y="2162039"/>
        <a:ext cx="22010" cy="4402"/>
      </dsp:txXfrm>
    </dsp:sp>
    <dsp:sp modelId="{B9AA314E-A3BD-49DF-B456-486A675C787F}">
      <dsp:nvSpPr>
        <dsp:cNvPr id="0" name=""/>
        <dsp:cNvSpPr/>
      </dsp:nvSpPr>
      <dsp:spPr>
        <a:xfrm>
          <a:off x="615644" y="1590064"/>
          <a:ext cx="1913921" cy="114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84" tIns="98443" rIns="93784" bIns="984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Jäsenmaksusi on edullisempi kuin monissa liitoissa.</a:t>
          </a:r>
          <a:endParaRPr lang="en-US" sz="1300" kern="1200"/>
        </a:p>
      </dsp:txBody>
      <dsp:txXfrm>
        <a:off x="615644" y="1590064"/>
        <a:ext cx="1913921" cy="1148352"/>
      </dsp:txXfrm>
    </dsp:sp>
    <dsp:sp modelId="{15927CB9-5B73-43C1-90D5-814D8C143AAB}">
      <dsp:nvSpPr>
        <dsp:cNvPr id="0" name=""/>
        <dsp:cNvSpPr/>
      </dsp:nvSpPr>
      <dsp:spPr>
        <a:xfrm>
          <a:off x="4881889" y="2118520"/>
          <a:ext cx="409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60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5684" y="2162039"/>
        <a:ext cx="22010" cy="4402"/>
      </dsp:txXfrm>
    </dsp:sp>
    <dsp:sp modelId="{932F95EA-981D-44E6-B6EE-B681AA300876}">
      <dsp:nvSpPr>
        <dsp:cNvPr id="0" name=""/>
        <dsp:cNvSpPr/>
      </dsp:nvSpPr>
      <dsp:spPr>
        <a:xfrm>
          <a:off x="2969767" y="1590064"/>
          <a:ext cx="1913921" cy="114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84" tIns="98443" rIns="93784" bIns="984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Saat oikeusturva- ja vastuuvakuutuksen.</a:t>
          </a:r>
          <a:endParaRPr lang="en-US" sz="1300" kern="1200"/>
        </a:p>
      </dsp:txBody>
      <dsp:txXfrm>
        <a:off x="2969767" y="1590064"/>
        <a:ext cx="1913921" cy="1148352"/>
      </dsp:txXfrm>
    </dsp:sp>
    <dsp:sp modelId="{ECF7D0CC-0B50-4B93-81F2-814224E8B52A}">
      <dsp:nvSpPr>
        <dsp:cNvPr id="0" name=""/>
        <dsp:cNvSpPr/>
      </dsp:nvSpPr>
      <dsp:spPr>
        <a:xfrm>
          <a:off x="5412007" y="2736616"/>
          <a:ext cx="868843" cy="411111"/>
        </a:xfrm>
        <a:custGeom>
          <a:avLst/>
          <a:gdLst/>
          <a:ahLst/>
          <a:cxnLst/>
          <a:rect l="0" t="0" r="0" b="0"/>
          <a:pathLst>
            <a:path>
              <a:moveTo>
                <a:pt x="868843" y="0"/>
              </a:moveTo>
              <a:lnTo>
                <a:pt x="868843" y="222655"/>
              </a:lnTo>
              <a:lnTo>
                <a:pt x="0" y="222655"/>
              </a:lnTo>
              <a:lnTo>
                <a:pt x="0" y="41111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22062" y="2939971"/>
        <a:ext cx="48733" cy="4402"/>
      </dsp:txXfrm>
    </dsp:sp>
    <dsp:sp modelId="{BC55CD64-6F08-4B9F-8E4B-A708D26A3F93}">
      <dsp:nvSpPr>
        <dsp:cNvPr id="0" name=""/>
        <dsp:cNvSpPr/>
      </dsp:nvSpPr>
      <dsp:spPr>
        <a:xfrm>
          <a:off x="5323890" y="1590064"/>
          <a:ext cx="1913921" cy="114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84" tIns="98443" rIns="93784" bIns="984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Liittyminen on helppoa ja vaivatonta! </a:t>
          </a:r>
          <a:endParaRPr lang="en-US" sz="1300" kern="1200"/>
        </a:p>
      </dsp:txBody>
      <dsp:txXfrm>
        <a:off x="5323890" y="1590064"/>
        <a:ext cx="1913921" cy="1148352"/>
      </dsp:txXfrm>
    </dsp:sp>
    <dsp:sp modelId="{EAD07060-10B6-46B1-8F3E-4CB70890CD8B}">
      <dsp:nvSpPr>
        <dsp:cNvPr id="0" name=""/>
        <dsp:cNvSpPr/>
      </dsp:nvSpPr>
      <dsp:spPr>
        <a:xfrm>
          <a:off x="2997864" y="3180128"/>
          <a:ext cx="4828287" cy="11483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84" tIns="98443" rIns="93784" bIns="984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 dirty="0"/>
            <a:t>Täytä sähköinen liittymisilmoitus </a:t>
          </a:r>
          <a:r>
            <a:rPr lang="fi-FI" sz="1300" b="1" kern="1200" dirty="0">
              <a:hlinkClick xmlns:r="http://schemas.openxmlformats.org/officeDocument/2006/relationships" r:id="rId1"/>
            </a:rPr>
            <a:t>Jytyliiton nettisivulla</a:t>
          </a:r>
          <a:r>
            <a:rPr lang="fi-FI" sz="1300" b="1" kern="1200" dirty="0"/>
            <a:t>. Jos siirryt jäseneksi toisesta liitosta, voit valtuuttaa Jytyliiton hoitamaan siirtymiseen liittyvät asiat. Näin varmistat, että työttömyysturvasi säilyy ja siirryt Jytyyn ns. vanhana jäsenenä.</a:t>
          </a:r>
          <a:endParaRPr lang="en-US" sz="1300" kern="1200" dirty="0"/>
        </a:p>
      </dsp:txBody>
      <dsp:txXfrm>
        <a:off x="2997864" y="3180128"/>
        <a:ext cx="4828287" cy="1148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494D5-C0AC-4EA1-8477-87249AA15A11}">
      <dsp:nvSpPr>
        <dsp:cNvPr id="0" name=""/>
        <dsp:cNvSpPr/>
      </dsp:nvSpPr>
      <dsp:spPr>
        <a:xfrm>
          <a:off x="2317" y="2166"/>
          <a:ext cx="4744916" cy="1041963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>
              <a:latin typeface="Nunito" pitchFamily="2" charset="0"/>
            </a:rPr>
            <a:t>Jyty on ammattiliitto, joka ajaa etujasi työelämässä. </a:t>
          </a:r>
          <a:endParaRPr lang="en-US" sz="1800" kern="1200" dirty="0">
            <a:latin typeface="Nunito" pitchFamily="2" charset="0"/>
          </a:endParaRPr>
        </a:p>
      </dsp:txBody>
      <dsp:txXfrm>
        <a:off x="53181" y="53030"/>
        <a:ext cx="4643188" cy="940235"/>
      </dsp:txXfrm>
    </dsp:sp>
    <dsp:sp modelId="{D52287A8-0E2E-4EC9-A24E-B5A4546320DC}">
      <dsp:nvSpPr>
        <dsp:cNvPr id="0" name=""/>
        <dsp:cNvSpPr/>
      </dsp:nvSpPr>
      <dsp:spPr>
        <a:xfrm>
          <a:off x="2317" y="1096227"/>
          <a:ext cx="4744916" cy="1041963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>
              <a:latin typeface="Nunito" pitchFamily="2" charset="0"/>
            </a:rPr>
            <a:t>Jäsenet työskentelevät kuntien, kuntayhtymien, seurakuntien, kolmannen sektorin ja yksityisten palveluksessa. </a:t>
          </a:r>
          <a:endParaRPr lang="en-US" sz="1800" kern="1200" dirty="0">
            <a:latin typeface="Nunito" pitchFamily="2" charset="0"/>
          </a:endParaRPr>
        </a:p>
      </dsp:txBody>
      <dsp:txXfrm>
        <a:off x="53181" y="1147091"/>
        <a:ext cx="4643188" cy="940235"/>
      </dsp:txXfrm>
    </dsp:sp>
    <dsp:sp modelId="{AAC99F3E-E1F6-46E3-972D-E7477A51E5E5}">
      <dsp:nvSpPr>
        <dsp:cNvPr id="0" name=""/>
        <dsp:cNvSpPr/>
      </dsp:nvSpPr>
      <dsp:spPr>
        <a:xfrm>
          <a:off x="2317" y="2190289"/>
          <a:ext cx="4744916" cy="1041963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 err="1">
              <a:latin typeface="Nunito" pitchFamily="2" charset="0"/>
            </a:rPr>
            <a:t>Jytyllä</a:t>
          </a:r>
          <a:r>
            <a:rPr lang="fi-FI" sz="1800" kern="1200" baseline="0" dirty="0">
              <a:latin typeface="Nunito" pitchFamily="2" charset="0"/>
            </a:rPr>
            <a:t> on pitkät perinteet edunvalvonnasta, alkaen vuodesta 1918. </a:t>
          </a:r>
          <a:endParaRPr lang="en-US" sz="1800" kern="1200" dirty="0">
            <a:latin typeface="Nunito" pitchFamily="2" charset="0"/>
          </a:endParaRPr>
        </a:p>
      </dsp:txBody>
      <dsp:txXfrm>
        <a:off x="53181" y="2241153"/>
        <a:ext cx="4643188" cy="940235"/>
      </dsp:txXfrm>
    </dsp:sp>
    <dsp:sp modelId="{288D669A-34DA-42BF-B768-099E5FDD2071}">
      <dsp:nvSpPr>
        <dsp:cNvPr id="0" name=""/>
        <dsp:cNvSpPr/>
      </dsp:nvSpPr>
      <dsp:spPr>
        <a:xfrm>
          <a:off x="4634" y="3286517"/>
          <a:ext cx="4744916" cy="1041963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>
              <a:latin typeface="Nunito" pitchFamily="2" charset="0"/>
            </a:rPr>
            <a:t>Liitossa on jäseniä noin 45 000.</a:t>
          </a:r>
          <a:endParaRPr lang="en-US" sz="1800" kern="1200" dirty="0">
            <a:latin typeface="Nunito" pitchFamily="2" charset="0"/>
          </a:endParaRPr>
        </a:p>
      </dsp:txBody>
      <dsp:txXfrm>
        <a:off x="55498" y="3337381"/>
        <a:ext cx="4643188" cy="940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C4B10-057A-493C-A4C7-D668DF12F001}">
      <dsp:nvSpPr>
        <dsp:cNvPr id="0" name=""/>
        <dsp:cNvSpPr/>
      </dsp:nvSpPr>
      <dsp:spPr>
        <a:xfrm>
          <a:off x="0" y="22846"/>
          <a:ext cx="9810000" cy="9592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 dirty="0">
              <a:latin typeface="Nunito" pitchFamily="2" charset="0"/>
            </a:rPr>
            <a:t>Turva lomautus- ja työttömyystilanteissa.</a:t>
          </a:r>
          <a:endParaRPr lang="en-US" sz="2200" b="1" kern="1200" dirty="0">
            <a:latin typeface="Nunito" pitchFamily="2" charset="0"/>
          </a:endParaRPr>
        </a:p>
      </dsp:txBody>
      <dsp:txXfrm>
        <a:off x="46825" y="69671"/>
        <a:ext cx="9716350" cy="865567"/>
      </dsp:txXfrm>
    </dsp:sp>
    <dsp:sp modelId="{9F035620-5463-4F06-BAD0-62C21DD78C56}">
      <dsp:nvSpPr>
        <dsp:cNvPr id="0" name=""/>
        <dsp:cNvSpPr/>
      </dsp:nvSpPr>
      <dsp:spPr>
        <a:xfrm>
          <a:off x="0" y="1045423"/>
          <a:ext cx="9810000" cy="9592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 dirty="0">
              <a:latin typeface="Nunito" pitchFamily="2" charset="0"/>
            </a:rPr>
            <a:t>Yhdistys edustaa sinua neuvottelupöydässä ja yhteistoimintaryhmissä</a:t>
          </a:r>
          <a:r>
            <a:rPr lang="fi-FI" sz="2200" kern="1200" dirty="0">
              <a:latin typeface="Nunito" pitchFamily="2" charset="0"/>
            </a:rPr>
            <a:t>.</a:t>
          </a:r>
          <a:endParaRPr lang="en-US" sz="2200" kern="1200" dirty="0">
            <a:latin typeface="Nunito" pitchFamily="2" charset="0"/>
          </a:endParaRPr>
        </a:p>
      </dsp:txBody>
      <dsp:txXfrm>
        <a:off x="46825" y="1092248"/>
        <a:ext cx="9716350" cy="865567"/>
      </dsp:txXfrm>
    </dsp:sp>
    <dsp:sp modelId="{AA893E5A-047F-469A-A52A-272DDC5E8CE7}">
      <dsp:nvSpPr>
        <dsp:cNvPr id="0" name=""/>
        <dsp:cNvSpPr/>
      </dsp:nvSpPr>
      <dsp:spPr>
        <a:xfrm>
          <a:off x="0" y="2068001"/>
          <a:ext cx="9810000" cy="9592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 dirty="0">
              <a:latin typeface="Nunito" pitchFamily="2" charset="0"/>
            </a:rPr>
            <a:t>Ammattihenkilön vastuu- ja oikeusturvavakuutus If-Vahinkovakuutusyhtiössä</a:t>
          </a:r>
          <a:r>
            <a:rPr lang="fi-FI" sz="2200" kern="1200" dirty="0">
              <a:latin typeface="Nunito" pitchFamily="2" charset="0"/>
            </a:rPr>
            <a:t>.</a:t>
          </a:r>
          <a:endParaRPr lang="en-US" sz="2200" kern="1200" dirty="0">
            <a:latin typeface="Nunito" pitchFamily="2" charset="0"/>
          </a:endParaRPr>
        </a:p>
      </dsp:txBody>
      <dsp:txXfrm>
        <a:off x="46825" y="2114826"/>
        <a:ext cx="9716350" cy="865567"/>
      </dsp:txXfrm>
    </dsp:sp>
    <dsp:sp modelId="{03AFCE21-CE51-4529-A2A3-2B7C74B38E34}">
      <dsp:nvSpPr>
        <dsp:cNvPr id="0" name=""/>
        <dsp:cNvSpPr/>
      </dsp:nvSpPr>
      <dsp:spPr>
        <a:xfrm>
          <a:off x="0" y="3113424"/>
          <a:ext cx="9810000" cy="9592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 dirty="0">
              <a:latin typeface="Nunito" pitchFamily="2" charset="0"/>
            </a:rPr>
            <a:t>Vapaa-ajan tapaturma- ja matkustajavakuutus If-Vahinkovakuutusyhtiössä</a:t>
          </a:r>
          <a:r>
            <a:rPr lang="fi-FI" sz="2200" kern="1200" dirty="0">
              <a:latin typeface="Nunito" pitchFamily="2" charset="0"/>
            </a:rPr>
            <a:t>.</a:t>
          </a:r>
          <a:endParaRPr lang="en-US" sz="2200" kern="1200" dirty="0">
            <a:latin typeface="Nunito" pitchFamily="2" charset="0"/>
          </a:endParaRPr>
        </a:p>
      </dsp:txBody>
      <dsp:txXfrm>
        <a:off x="46825" y="3160249"/>
        <a:ext cx="9716350" cy="8655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1821B-381E-4D66-813F-DC938FA2715E}">
      <dsp:nvSpPr>
        <dsp:cNvPr id="0" name=""/>
        <dsp:cNvSpPr/>
      </dsp:nvSpPr>
      <dsp:spPr>
        <a:xfrm>
          <a:off x="1246" y="544790"/>
          <a:ext cx="4373609" cy="2777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8CFB4-4FB8-42C8-A3A0-7CD78481216A}">
      <dsp:nvSpPr>
        <dsp:cNvPr id="0" name=""/>
        <dsp:cNvSpPr/>
      </dsp:nvSpPr>
      <dsp:spPr>
        <a:xfrm>
          <a:off x="487202" y="1006448"/>
          <a:ext cx="4373609" cy="2777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Jos olet päätoiminen tutkinto-opiskelija ja opiskelet Jytyn edustamiin ammatteihin, niin voit liittyä Jytyn opiskelijajäseneksi ilman maksuja.</a:t>
          </a:r>
          <a:endParaRPr lang="en-US" sz="2700" kern="1200"/>
        </a:p>
      </dsp:txBody>
      <dsp:txXfrm>
        <a:off x="568545" y="1087791"/>
        <a:ext cx="4210923" cy="2614555"/>
      </dsp:txXfrm>
    </dsp:sp>
    <dsp:sp modelId="{B06E98B6-2916-4D70-976A-C2AEE1AF89A3}">
      <dsp:nvSpPr>
        <dsp:cNvPr id="0" name=""/>
        <dsp:cNvSpPr/>
      </dsp:nvSpPr>
      <dsp:spPr>
        <a:xfrm>
          <a:off x="5346768" y="544790"/>
          <a:ext cx="4373609" cy="2777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94A8E-1377-488E-8CE3-82A007B9C00E}">
      <dsp:nvSpPr>
        <dsp:cNvPr id="0" name=""/>
        <dsp:cNvSpPr/>
      </dsp:nvSpPr>
      <dsp:spPr>
        <a:xfrm>
          <a:off x="5832724" y="1006448"/>
          <a:ext cx="4373609" cy="2777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b="1" kern="1200"/>
            <a:t>Lisätietoja opiskelijajäsenyydestä löydät opiskelijoille suunnatuilta</a:t>
          </a:r>
          <a:br>
            <a:rPr lang="fi-FI" sz="2700" b="1" kern="1200"/>
          </a:br>
          <a:r>
            <a:rPr lang="fi-FI" sz="2700" b="1" kern="1200">
              <a:hlinkClick xmlns:r="http://schemas.openxmlformats.org/officeDocument/2006/relationships" r:id="rId1"/>
            </a:rPr>
            <a:t>Jytyn www-sivuilta</a:t>
          </a:r>
          <a:endParaRPr lang="en-US" sz="2700" kern="1200"/>
        </a:p>
      </dsp:txBody>
      <dsp:txXfrm>
        <a:off x="5914067" y="1087791"/>
        <a:ext cx="4210923" cy="2614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44C88-390F-7748-8F77-188F4377D3FF}" type="datetimeFigureOut">
              <a:rPr lang="fi-FI" smtClean="0"/>
              <a:t>21.1.2025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4E939-352E-834F-927D-AD18C0D1B9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29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>
      <p:bgPr>
        <a:blipFill>
          <a:blip r:embed="rId2"/>
          <a:stretch>
            <a:fillRect l="4" t="-18476" r="-98" b="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72" y="1603563"/>
            <a:ext cx="5810127" cy="2635223"/>
          </a:xfrm>
        </p:spPr>
        <p:txBody>
          <a:bodyPr anchor="ctr" anchorCtr="0">
            <a:norm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B1F3BF7-8369-7546-95BA-B57E6BB98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72" y="4546763"/>
            <a:ext cx="3547959" cy="8245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C7D631F-1A6A-AD48-800E-868375E03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65658" y="368301"/>
            <a:ext cx="1697321" cy="6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9B4D615-1680-A64A-8E3C-3CA675572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7988" y="368300"/>
            <a:ext cx="10909300" cy="6120182"/>
          </a:xfrm>
          <a:prstGeom prst="rect">
            <a:avLst/>
          </a:prstGeom>
          <a:blipFill>
            <a:blip r:embed="rId2"/>
            <a:stretch>
              <a:fillRect t="-22472"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0D558D-7A28-BF46-A8A9-6C2E2C1565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BD695CF-9C9D-5844-A6A2-EFCA6BDA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022C743-E609-0342-95AE-387D79AA9F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FF113FCE-3394-534E-8C5A-D98383A73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2885375"/>
            <a:ext cx="8468088" cy="108725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3142"/>
            <a:ext cx="9810000" cy="13317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12738-F69F-4D44-887E-E34B97341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6131738" cy="43284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2pPr>
            <a:lvl3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3pPr>
            <a:lvl4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4pPr>
            <a:lvl5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5pPr>
          </a:lstStyle>
          <a:p>
            <a:pPr lvl="0"/>
            <a:r>
              <a:rPr lang="fi-FI" dirty="0"/>
              <a:t>Tekstipaikka tähän tulee mallitekstiä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1862437-512D-254E-843B-E95592F43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8FE61EB-8241-3844-8FBA-5216C26B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78E95EB-EC16-0145-8675-CAB8B5AFC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B2428CEE-E00E-E447-871B-5436E5397865}"/>
              </a:ext>
            </a:extLst>
          </p:cNvPr>
          <p:cNvSpPr/>
          <p:nvPr userDrawn="1"/>
        </p:nvSpPr>
        <p:spPr>
          <a:xfrm>
            <a:off x="407988" y="369518"/>
            <a:ext cx="10909300" cy="6118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3142"/>
            <a:ext cx="9810000" cy="13317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12738-F69F-4D44-887E-E34B97341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6131738" cy="43284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2pPr>
            <a:lvl3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3pPr>
            <a:lvl4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4pPr>
            <a:lvl5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5pPr>
          </a:lstStyle>
          <a:p>
            <a:pPr lvl="0"/>
            <a:r>
              <a:rPr lang="fi-FI" dirty="0"/>
              <a:t>Tekstipaikka tähän tulee mallitekstiä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1862437-512D-254E-843B-E95592F43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8FE61EB-8241-3844-8FBA-5216C26B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78E95EB-EC16-0145-8675-CAB8B5AFC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B2428CEE-E00E-E447-871B-5436E5397865}"/>
              </a:ext>
            </a:extLst>
          </p:cNvPr>
          <p:cNvSpPr/>
          <p:nvPr userDrawn="1"/>
        </p:nvSpPr>
        <p:spPr>
          <a:xfrm>
            <a:off x="407988" y="369518"/>
            <a:ext cx="10909300" cy="61189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3142"/>
            <a:ext cx="9810000" cy="13317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12738-F69F-4D44-887E-E34B97341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6131738" cy="43284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2pPr>
            <a:lvl3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3pPr>
            <a:lvl4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4pPr>
            <a:lvl5pPr>
              <a:lnSpc>
                <a:spcPct val="120000"/>
              </a:lnSpc>
              <a:spcBef>
                <a:spcPts val="1000"/>
              </a:spcBef>
              <a:buFontTx/>
              <a:buNone/>
              <a:defRPr sz="2000"/>
            </a:lvl5pPr>
          </a:lstStyle>
          <a:p>
            <a:pPr lvl="0"/>
            <a:r>
              <a:rPr lang="fi-FI" dirty="0"/>
              <a:t>Tekstipaikka tähän tulee mallitekstiä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1862437-512D-254E-843B-E95592F43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8FE61EB-8241-3844-8FBA-5216C26B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78E95EB-EC16-0145-8675-CAB8B5AFC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ulle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3142"/>
            <a:ext cx="9810000" cy="13317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12738-F69F-4D44-887E-E34B97341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10207580" cy="43284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defRPr sz="2400"/>
            </a:lvl2pPr>
            <a:lvl3pPr>
              <a:lnSpc>
                <a:spcPct val="120000"/>
              </a:lnSpc>
              <a:spcBef>
                <a:spcPts val="1000"/>
              </a:spcBef>
              <a:defRPr sz="2400"/>
            </a:lvl3pPr>
            <a:lvl4pPr>
              <a:lnSpc>
                <a:spcPct val="120000"/>
              </a:lnSpc>
              <a:spcBef>
                <a:spcPts val="1000"/>
              </a:spcBef>
              <a:defRPr sz="2400"/>
            </a:lvl4pPr>
            <a:lvl5pPr>
              <a:lnSpc>
                <a:spcPct val="120000"/>
              </a:lnSpc>
              <a:spcBef>
                <a:spcPts val="1000"/>
              </a:spcBef>
              <a:defRPr sz="2400"/>
            </a:lvl5pPr>
          </a:lstStyle>
          <a:p>
            <a:pPr lvl="0"/>
            <a:r>
              <a:rPr lang="fi-FI" dirty="0"/>
              <a:t>Tekstipaikka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1862437-512D-254E-843B-E95592F43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8FE61EB-8241-3844-8FBA-5216C26B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78E95EB-EC16-0145-8675-CAB8B5AFC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ulle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21195B68-D686-7740-B0E1-4277CA118E96}"/>
              </a:ext>
            </a:extLst>
          </p:cNvPr>
          <p:cNvSpPr/>
          <p:nvPr userDrawn="1"/>
        </p:nvSpPr>
        <p:spPr>
          <a:xfrm>
            <a:off x="407988" y="369518"/>
            <a:ext cx="10909300" cy="6118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3142"/>
            <a:ext cx="9810000" cy="13317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12738-F69F-4D44-887E-E34B97341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10207580" cy="43284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defRPr sz="2400"/>
            </a:lvl2pPr>
            <a:lvl3pPr>
              <a:lnSpc>
                <a:spcPct val="120000"/>
              </a:lnSpc>
              <a:spcBef>
                <a:spcPts val="1000"/>
              </a:spcBef>
              <a:defRPr sz="2400"/>
            </a:lvl3pPr>
            <a:lvl4pPr>
              <a:lnSpc>
                <a:spcPct val="120000"/>
              </a:lnSpc>
              <a:spcBef>
                <a:spcPts val="1000"/>
              </a:spcBef>
              <a:defRPr sz="2400"/>
            </a:lvl4pPr>
            <a:lvl5pPr>
              <a:lnSpc>
                <a:spcPct val="120000"/>
              </a:lnSpc>
              <a:spcBef>
                <a:spcPts val="1000"/>
              </a:spcBef>
              <a:defRPr sz="2400"/>
            </a:lvl5pPr>
          </a:lstStyle>
          <a:p>
            <a:pPr lvl="0"/>
            <a:r>
              <a:rPr lang="fi-FI" dirty="0"/>
              <a:t>Tekstipaikka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1862437-512D-254E-843B-E95592F43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B041F48-93CA-F945-B439-B9C5D1B87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7C92FBC-0BC3-2D47-B582-A8B9EFFA7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8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ullet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6CAEF015-D310-47F2-9DED-C4A03A9CD8B6}"/>
              </a:ext>
            </a:extLst>
          </p:cNvPr>
          <p:cNvSpPr/>
          <p:nvPr userDrawn="1"/>
        </p:nvSpPr>
        <p:spPr>
          <a:xfrm>
            <a:off x="407988" y="369518"/>
            <a:ext cx="10909300" cy="61189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9D2F79A-3B03-E64F-BD31-CF791F2307C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92EAC23-9C36-AD40-91D1-B0E6CD462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4EF1260-E8AA-8C46-87D8-1501AE136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5C5E96CF-1A0A-DF4A-92AE-B6050CF83E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3142"/>
            <a:ext cx="9810000" cy="13317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F3B97C5C-D37B-E64E-9B3A-84E32884E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10207580" cy="43284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defRPr sz="2400"/>
            </a:lvl2pPr>
            <a:lvl3pPr>
              <a:lnSpc>
                <a:spcPct val="120000"/>
              </a:lnSpc>
              <a:spcBef>
                <a:spcPts val="1000"/>
              </a:spcBef>
              <a:defRPr sz="2400"/>
            </a:lvl3pPr>
            <a:lvl4pPr>
              <a:lnSpc>
                <a:spcPct val="120000"/>
              </a:lnSpc>
              <a:spcBef>
                <a:spcPts val="1000"/>
              </a:spcBef>
              <a:defRPr sz="2400"/>
            </a:lvl4pPr>
            <a:lvl5pPr>
              <a:lnSpc>
                <a:spcPct val="120000"/>
              </a:lnSpc>
              <a:spcBef>
                <a:spcPts val="1000"/>
              </a:spcBef>
              <a:defRPr sz="2400"/>
            </a:lvl5pPr>
          </a:lstStyle>
          <a:p>
            <a:pPr lvl="0"/>
            <a:r>
              <a:rPr lang="fi-FI" dirty="0"/>
              <a:t>Tekstipaikka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658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1600"/>
            <a:ext cx="10206000" cy="13317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0DE2A698-4CFD-8441-8B21-9720058CBD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4875136" cy="432848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2pPr>
            <a:lvl3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3pPr>
            <a:lvl4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4pPr>
            <a:lvl5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5pPr>
          </a:lstStyle>
          <a:p>
            <a:pPr lvl="0"/>
            <a:r>
              <a:rPr lang="fi-FI" dirty="0"/>
              <a:t>Tekstipaikka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C01994-E93D-B440-B6CB-C68B134262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D5A7CAF-9041-C147-A02C-D4817992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1BE9FD9-48DC-F240-8B4C-14C0264A0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85F58092-6A17-D349-B2E0-367E9DFB8E0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096000" y="2161219"/>
            <a:ext cx="4875136" cy="432848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2pPr>
            <a:lvl3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3pPr>
            <a:lvl4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4pPr>
            <a:lvl5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5pPr>
          </a:lstStyle>
          <a:p>
            <a:pPr lvl="0"/>
            <a:r>
              <a:rPr lang="fi-FI" dirty="0"/>
              <a:t>Tekstipaikka</a:t>
            </a:r>
          </a:p>
        </p:txBody>
      </p:sp>
    </p:spTree>
    <p:extLst>
      <p:ext uri="{BB962C8B-B14F-4D97-AF65-F5344CB8AC3E}">
        <p14:creationId xmlns:p14="http://schemas.microsoft.com/office/powerpoint/2010/main" val="34841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13E91C7F-F3F6-424E-BEE2-7AB225B8981E}"/>
              </a:ext>
            </a:extLst>
          </p:cNvPr>
          <p:cNvSpPr/>
          <p:nvPr userDrawn="1"/>
        </p:nvSpPr>
        <p:spPr>
          <a:xfrm>
            <a:off x="407988" y="369518"/>
            <a:ext cx="10909300" cy="6118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1600"/>
            <a:ext cx="10206000" cy="13317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0DE2A698-4CFD-8441-8B21-9720058CBD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4875136" cy="432848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2pPr>
            <a:lvl3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3pPr>
            <a:lvl4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4pPr>
            <a:lvl5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5pPr>
          </a:lstStyle>
          <a:p>
            <a:pPr lvl="0"/>
            <a:r>
              <a:rPr lang="fi-FI" dirty="0"/>
              <a:t>Tekstipaikka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C01994-E93D-B440-B6CB-C68B134262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D5A7CAF-9041-C147-A02C-D4817992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1BE9FD9-48DC-F240-8B4C-14C0264A0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85F58092-6A17-D349-B2E0-367E9DFB8E0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096000" y="2161219"/>
            <a:ext cx="4875136" cy="432848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  <a:lvl2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2pPr>
            <a:lvl3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3pPr>
            <a:lvl4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4pPr>
            <a:lvl5pPr marL="0" indent="0" defTabSz="360000" fontAlgn="t">
              <a:lnSpc>
                <a:spcPct val="100000"/>
              </a:lnSpc>
              <a:spcBef>
                <a:spcPts val="0"/>
              </a:spcBef>
              <a:buFontTx/>
              <a:buNone/>
              <a:defRPr sz="1400"/>
            </a:lvl5pPr>
          </a:lstStyle>
          <a:p>
            <a:pPr lvl="0"/>
            <a:r>
              <a:rPr lang="fi-FI" dirty="0"/>
              <a:t>Tekstipaikka</a:t>
            </a:r>
          </a:p>
        </p:txBody>
      </p:sp>
    </p:spTree>
    <p:extLst>
      <p:ext uri="{BB962C8B-B14F-4D97-AF65-F5344CB8AC3E}">
        <p14:creationId xmlns:p14="http://schemas.microsoft.com/office/powerpoint/2010/main" val="10267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2 sisältö bulle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1600"/>
            <a:ext cx="10206000" cy="13317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0DE2A698-4CFD-8441-8B21-9720058CBD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4875136" cy="43284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defRPr sz="2400"/>
            </a:lvl2pPr>
            <a:lvl3pPr>
              <a:lnSpc>
                <a:spcPct val="120000"/>
              </a:lnSpc>
              <a:spcBef>
                <a:spcPts val="1000"/>
              </a:spcBef>
              <a:defRPr sz="2400"/>
            </a:lvl3pPr>
            <a:lvl4pPr>
              <a:lnSpc>
                <a:spcPct val="120000"/>
              </a:lnSpc>
              <a:spcBef>
                <a:spcPts val="1000"/>
              </a:spcBef>
              <a:defRPr sz="2400"/>
            </a:lvl4pPr>
            <a:lvl5pPr>
              <a:lnSpc>
                <a:spcPct val="120000"/>
              </a:lnSpc>
              <a:spcBef>
                <a:spcPts val="1000"/>
              </a:spcBef>
              <a:defRPr sz="2400"/>
            </a:lvl5pPr>
          </a:lstStyle>
          <a:p>
            <a:pPr lvl="0"/>
            <a:r>
              <a:rPr lang="fi-FI" dirty="0"/>
              <a:t>Tekstipaikka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D8072D6B-FF6C-2349-B994-53E1D2A5CA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14862" y="2159999"/>
            <a:ext cx="4875137" cy="43284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defRPr sz="2400"/>
            </a:lvl2pPr>
            <a:lvl3pPr>
              <a:lnSpc>
                <a:spcPct val="120000"/>
              </a:lnSpc>
              <a:spcBef>
                <a:spcPts val="1000"/>
              </a:spcBef>
              <a:defRPr sz="2400"/>
            </a:lvl3pPr>
            <a:lvl4pPr>
              <a:lnSpc>
                <a:spcPct val="120000"/>
              </a:lnSpc>
              <a:spcBef>
                <a:spcPts val="1000"/>
              </a:spcBef>
              <a:defRPr sz="2400"/>
            </a:lvl4pPr>
            <a:lvl5pPr>
              <a:lnSpc>
                <a:spcPct val="120000"/>
              </a:lnSpc>
              <a:spcBef>
                <a:spcPts val="1000"/>
              </a:spcBef>
              <a:defRPr sz="2400"/>
            </a:lvl5pPr>
          </a:lstStyle>
          <a:p>
            <a:pPr lvl="0"/>
            <a:r>
              <a:rPr lang="fi-FI" dirty="0"/>
              <a:t>Tekstipaikka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C01994-E93D-B440-B6CB-C68B134262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D5A7CAF-9041-C147-A02C-D4817992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1BE9FD9-48DC-F240-8B4C-14C0264A0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72" y="1603563"/>
            <a:ext cx="5810127" cy="2635223"/>
          </a:xfrm>
        </p:spPr>
        <p:txBody>
          <a:bodyPr anchor="ctr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B1F3BF7-8369-7546-95BA-B57E6BB98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72" y="4560112"/>
            <a:ext cx="3547959" cy="8245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C7D631F-1A6A-AD48-800E-868375E03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5658" y="368301"/>
            <a:ext cx="1697321" cy="6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beige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2F691094-9D07-3142-87AD-5065765ADED1}"/>
              </a:ext>
            </a:extLst>
          </p:cNvPr>
          <p:cNvSpPr/>
          <p:nvPr userDrawn="1"/>
        </p:nvSpPr>
        <p:spPr>
          <a:xfrm>
            <a:off x="407988" y="369518"/>
            <a:ext cx="10909300" cy="6118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1600"/>
            <a:ext cx="10206000" cy="13317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0DE2A698-4CFD-8441-8B21-9720058CBD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4875136" cy="43284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defRPr sz="2400"/>
            </a:lvl2pPr>
            <a:lvl3pPr>
              <a:lnSpc>
                <a:spcPct val="120000"/>
              </a:lnSpc>
              <a:spcBef>
                <a:spcPts val="1000"/>
              </a:spcBef>
              <a:defRPr sz="2400"/>
            </a:lvl3pPr>
            <a:lvl4pPr>
              <a:lnSpc>
                <a:spcPct val="120000"/>
              </a:lnSpc>
              <a:spcBef>
                <a:spcPts val="1000"/>
              </a:spcBef>
              <a:defRPr sz="2400"/>
            </a:lvl4pPr>
            <a:lvl5pPr>
              <a:lnSpc>
                <a:spcPct val="120000"/>
              </a:lnSpc>
              <a:spcBef>
                <a:spcPts val="1000"/>
              </a:spcBef>
              <a:defRPr sz="2400"/>
            </a:lvl5pPr>
          </a:lstStyle>
          <a:p>
            <a:pPr lvl="0"/>
            <a:r>
              <a:rPr lang="fi-FI" dirty="0"/>
              <a:t>Tekstipaikka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D8072D6B-FF6C-2349-B994-53E1D2A5CA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14862" y="2159999"/>
            <a:ext cx="4875137" cy="43284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2400"/>
            </a:lvl1pPr>
            <a:lvl2pPr>
              <a:lnSpc>
                <a:spcPct val="120000"/>
              </a:lnSpc>
              <a:spcBef>
                <a:spcPts val="1000"/>
              </a:spcBef>
              <a:defRPr sz="2400"/>
            </a:lvl2pPr>
            <a:lvl3pPr>
              <a:lnSpc>
                <a:spcPct val="120000"/>
              </a:lnSpc>
              <a:spcBef>
                <a:spcPts val="1000"/>
              </a:spcBef>
              <a:defRPr sz="2400"/>
            </a:lvl3pPr>
            <a:lvl4pPr>
              <a:lnSpc>
                <a:spcPct val="120000"/>
              </a:lnSpc>
              <a:spcBef>
                <a:spcPts val="1000"/>
              </a:spcBef>
              <a:defRPr sz="2400"/>
            </a:lvl4pPr>
            <a:lvl5pPr>
              <a:lnSpc>
                <a:spcPct val="120000"/>
              </a:lnSpc>
              <a:spcBef>
                <a:spcPts val="1000"/>
              </a:spcBef>
              <a:defRPr sz="2400"/>
            </a:lvl5pPr>
          </a:lstStyle>
          <a:p>
            <a:pPr lvl="0"/>
            <a:r>
              <a:rPr lang="fi-FI" dirty="0"/>
              <a:t>Tekstipaikka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C01994-E93D-B440-B6CB-C68B134262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F8721E1-94F3-6643-AF1F-3A568788A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1C6AAB3-1250-D147-9EBD-E52599508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ivun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D9838-2859-CE44-B081-6E0F51B5D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Kuva 3" descr="Kuva, joka sisältää kohteen ulko, ruoho, mies, kenttä&#10;&#10;Kuvaus luotu automaattisesti">
            <a:extLst>
              <a:ext uri="{FF2B5EF4-FFF2-40B4-BE49-F238E27FC236}">
                <a16:creationId xmlns:a16="http://schemas.microsoft.com/office/drawing/2014/main" id="{B5E3CADB-0F7C-C148-ACDC-3B6F066D9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75" r="14761"/>
          <a:stretch/>
        </p:blipFill>
        <p:spPr>
          <a:xfrm>
            <a:off x="6096000" y="368300"/>
            <a:ext cx="5221288" cy="61214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797E358A-31BE-4B48-8035-1C24FD7C3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1C08672-5D2D-0349-8B88-AF2CDEBD04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BF91D36-7209-EA4D-A781-BE1C5C46F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160000"/>
            <a:ext cx="4511900" cy="1932498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Otsikkoteksti</a:t>
            </a:r>
            <a:br>
              <a:rPr lang="fi-FI" dirty="0"/>
            </a:b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3C6CEA1C-E3D2-9F42-A8FC-294701C07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1" y="4111820"/>
            <a:ext cx="4511900" cy="1659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Ingressiteksti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131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ivun kuva oikea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485C3E83-02CF-A64A-99A3-8E1EB7F3D086}"/>
              </a:ext>
            </a:extLst>
          </p:cNvPr>
          <p:cNvSpPr/>
          <p:nvPr userDrawn="1"/>
        </p:nvSpPr>
        <p:spPr>
          <a:xfrm>
            <a:off x="407988" y="369518"/>
            <a:ext cx="5688011" cy="61201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D9838-2859-CE44-B081-6E0F51B5D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 descr="Kuva, joka sisältää kohteen ulko, ruoho, mies, kenttä&#10;&#10;Kuvaus luotu automaattisesti">
            <a:extLst>
              <a:ext uri="{FF2B5EF4-FFF2-40B4-BE49-F238E27FC236}">
                <a16:creationId xmlns:a16="http://schemas.microsoft.com/office/drawing/2014/main" id="{C4FAF826-82D8-8440-B0D2-845EE3DC4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75" r="14761"/>
          <a:stretch/>
        </p:blipFill>
        <p:spPr>
          <a:xfrm>
            <a:off x="6096000" y="368300"/>
            <a:ext cx="5221288" cy="61214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BB81CCB-F2D3-894B-AE18-348FE323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80FC002-43EF-ED44-B9C5-B11543FAE4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C4DF432C-BA8A-0746-8CA2-35312DAA7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160000"/>
            <a:ext cx="4511900" cy="1932498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Otsikkoteksti</a:t>
            </a:r>
            <a:br>
              <a:rPr lang="fi-FI" dirty="0"/>
            </a:b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8B0FC3A1-C10E-D543-A582-22596F6EEFC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1" y="4111820"/>
            <a:ext cx="4511900" cy="1659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Ingressiteksti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65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ivu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D9838-2859-CE44-B081-6E0F51B5D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 descr="Kuva, joka sisältää kohteen ulko, ruoho, mies, kenttä&#10;&#10;Kuvaus luotu automaattisesti">
            <a:extLst>
              <a:ext uri="{FF2B5EF4-FFF2-40B4-BE49-F238E27FC236}">
                <a16:creationId xmlns:a16="http://schemas.microsoft.com/office/drawing/2014/main" id="{841B9C2D-424C-354F-B400-1E109AC694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898" r="12155"/>
          <a:stretch/>
        </p:blipFill>
        <p:spPr>
          <a:xfrm>
            <a:off x="407988" y="368300"/>
            <a:ext cx="5688012" cy="61214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97B2630F-CF7D-6847-8F93-2A0C9169B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3F63715-A00C-3A47-A8F1-9EA2D643D7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FB67A5B0-14D3-F04E-868A-73DE79F36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0130" y="2160000"/>
            <a:ext cx="4511900" cy="1932498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Otsikkoteksti</a:t>
            </a:r>
            <a:br>
              <a:rPr lang="fi-FI" dirty="0"/>
            </a:b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684D2FB4-6C26-FC43-8963-E1ABF5A85B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60130" y="4111820"/>
            <a:ext cx="4511900" cy="1659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Ingressiteksti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154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ivun kuva vasen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E472922C-7BFA-3648-BB15-95F53175D73B}"/>
              </a:ext>
            </a:extLst>
          </p:cNvPr>
          <p:cNvSpPr/>
          <p:nvPr userDrawn="1"/>
        </p:nvSpPr>
        <p:spPr>
          <a:xfrm>
            <a:off x="6096000" y="369518"/>
            <a:ext cx="5221288" cy="61201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D9838-2859-CE44-B081-6E0F51B5D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 descr="Kuva, joka sisältää kohteen ulko, ruoho, mies, kenttä&#10;&#10;Kuvaus luotu automaattisesti">
            <a:extLst>
              <a:ext uri="{FF2B5EF4-FFF2-40B4-BE49-F238E27FC236}">
                <a16:creationId xmlns:a16="http://schemas.microsoft.com/office/drawing/2014/main" id="{C41F4EDB-6FC6-044E-B6E5-90B19134B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898" r="12155"/>
          <a:stretch/>
        </p:blipFill>
        <p:spPr>
          <a:xfrm>
            <a:off x="407988" y="368300"/>
            <a:ext cx="5688012" cy="61214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89D7F11-BBED-D744-8FC5-9DB22037F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479025C-CA46-B345-966E-3282C89F1A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A3CCD0-1D0C-B94E-93D1-0E8EC30CD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0130" y="2160000"/>
            <a:ext cx="4511900" cy="1932498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Otsikkoteksti</a:t>
            </a:r>
            <a:br>
              <a:rPr lang="fi-FI" dirty="0"/>
            </a:b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9A69DA1D-E294-664C-A20E-4311E293FF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60130" y="4111820"/>
            <a:ext cx="4511900" cy="16596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Ingressiteksti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98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640F83-78D1-D443-93C7-0918B586D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766218"/>
            <a:ext cx="98100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C46376B-E006-B740-98DF-D39330FBF1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0E92858-B9CB-7E42-922E-75787EA34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9F42DA1-9231-0346-A778-2A9AADFB6A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4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84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4111113-B22C-AB4E-9E02-EEA75AE9CF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25DBE32-1E54-FE4D-9364-875A71C04C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65658" y="368301"/>
            <a:ext cx="1697321" cy="6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/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BFD60205-14B6-E741-A939-B41DCD180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14" b="15833"/>
          <a:stretch/>
        </p:blipFill>
        <p:spPr>
          <a:xfrm>
            <a:off x="407988" y="360000"/>
            <a:ext cx="10909300" cy="61297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5213" y="2711864"/>
            <a:ext cx="10301573" cy="1429878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A93115-93C8-AC4A-817B-5D99515E02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86A3CEA-20DB-FA4E-AC7E-F4B1AB15E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8817711-92EA-E645-BBDA-53DFDD1EB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D15D8B57-E0D9-3B4D-8DBF-FBCB4A01D2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52591" y="4347407"/>
            <a:ext cx="5686816" cy="5035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Ingressiteksti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03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 /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81710D4F-E3EA-4600-863D-2ECAFCF9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7988" y="368300"/>
            <a:ext cx="10909300" cy="61201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5213" y="2711864"/>
            <a:ext cx="10301573" cy="1429878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A93115-93C8-AC4A-817B-5D99515E02F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86A3CEA-20DB-FA4E-AC7E-F4B1AB15E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8817711-92EA-E645-BBDA-53DFDD1EB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D15D8B57-E0D9-3B4D-8DBF-FBCB4A01D2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52591" y="4347407"/>
            <a:ext cx="5686816" cy="5035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Ingressiteksti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73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0EED30C1-3EA2-6A4F-94ED-37251D332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CC1C30B-C749-BF4C-9D71-2E39EDAF40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28EE2D7-0CB6-244F-8370-9CEA2AB3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3F8F6791-00BA-274A-8DFA-B7625D064B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2885375"/>
            <a:ext cx="8468088" cy="1087250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1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83D3D4EE-BE32-124A-BCA0-1F2344EEAE01}"/>
              </a:ext>
            </a:extLst>
          </p:cNvPr>
          <p:cNvSpPr/>
          <p:nvPr userDrawn="1"/>
        </p:nvSpPr>
        <p:spPr>
          <a:xfrm>
            <a:off x="407988" y="369518"/>
            <a:ext cx="10909300" cy="6118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EED30C1-3EA2-6A4F-94ED-37251D332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CC1C30B-C749-BF4C-9D71-2E39EDAF40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C03AB1E-1C68-5447-B246-4E17DBDB1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50BEEBBD-F947-8945-9180-DFA50F29C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2885375"/>
            <a:ext cx="8468088" cy="1087250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956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9B4D615-1680-A64A-8E3C-3CA675572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7988" y="365124"/>
            <a:ext cx="10909300" cy="612335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0AAD89A-1EBF-5541-ABB2-BF86F876B2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B90807D-F086-524B-B74D-9AE96D98E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4B64064-8E2D-584B-91F7-DBE63A89F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A1D96E19-ED58-8A42-A938-2B60DC059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2885375"/>
            <a:ext cx="8468088" cy="1087250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06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eltainen"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9B4D615-1680-A64A-8E3C-3CA675572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7988" y="365124"/>
            <a:ext cx="10909300" cy="6123358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10A48E-ACBC-6E49-B9BB-C767F28858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B0F74FA-48A4-6A48-BF36-CA5349856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22AEF98-38EF-004F-9540-B20AA0ECF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D03C1170-2E0D-9B43-9BFF-B3809A0BD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2885375"/>
            <a:ext cx="8468088" cy="1087250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81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ingressi valkoinen ingress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E80D8E-95FF-114D-8122-3EAF2B548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9"/>
            <a:ext cx="8468088" cy="1087250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EC931C-1660-464B-8C0F-401D524F25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2875967"/>
            <a:ext cx="5686816" cy="1187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Ingressiteksti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512EE5D-E63D-4048-9C3A-FF7AF47DE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8E1DC5-43A3-AB48-A1EA-B709E4884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6EC4560-6D5C-E24A-B802-E03384410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</p:spTree>
    <p:extLst>
      <p:ext uri="{BB962C8B-B14F-4D97-AF65-F5344CB8AC3E}">
        <p14:creationId xmlns:p14="http://schemas.microsoft.com/office/powerpoint/2010/main" val="219144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ingr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6480BE99-856C-B24F-9123-52A44B6C9EB3}"/>
              </a:ext>
            </a:extLst>
          </p:cNvPr>
          <p:cNvSpPr/>
          <p:nvPr userDrawn="1"/>
        </p:nvSpPr>
        <p:spPr>
          <a:xfrm>
            <a:off x="407988" y="369518"/>
            <a:ext cx="10909300" cy="6118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512EE5D-E63D-4048-9C3A-FF7AF47DE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8E1DC5-43A3-AB48-A1EA-B709E4884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40A9F00-5A03-C84D-85A2-FE776FDE3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BD819FDF-3EFE-4245-8D4A-94C5F73E8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9"/>
            <a:ext cx="8468088" cy="1087250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DCA6D884-247F-B947-9840-20DB035A08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2875967"/>
            <a:ext cx="5686816" cy="1187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Ingressiteksti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6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ingress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9B4D615-1680-A64A-8E3C-3CA675572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7988" y="365124"/>
            <a:ext cx="10909300" cy="612335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7149137-118C-6848-914D-150C07E76D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CFC5C89-0375-0042-A227-566DCBC88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035246" y="5449806"/>
            <a:ext cx="13669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aseline="0" dirty="0">
                <a:solidFill>
                  <a:schemeClr val="accent1"/>
                </a:solidFill>
                <a:latin typeface="+mj-lt"/>
                <a:cs typeface="Consolas" panose="020B0609020204030204" pitchFamily="49" charset="0"/>
              </a:rPr>
              <a:t>Ammattiliitto Jyty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4E00E9B-1487-C04E-97A5-0AE828969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60" y="360000"/>
            <a:ext cx="365125" cy="338409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CFC72851-932C-E949-8C37-72B5C1D7C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9"/>
            <a:ext cx="8468088" cy="1087250"/>
          </a:xfrm>
        </p:spPr>
        <p:txBody>
          <a:bodyPr anchor="ctr" anchorCtr="0">
            <a:normAutofit/>
          </a:bodyPr>
          <a:lstStyle>
            <a:lvl1pPr>
              <a:defRPr sz="4800"/>
            </a:lvl1pPr>
          </a:lstStyle>
          <a:p>
            <a:r>
              <a:rPr lang="fi-FI" dirty="0"/>
              <a:t>Otsikkoteksti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5ED024D6-0CDC-2341-B334-40FE935EEF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2875967"/>
            <a:ext cx="5686816" cy="1187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Ingressiteksti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333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4C3B268-5A67-474F-91F8-35CDE207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731465"/>
            <a:ext cx="10370488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371496-B828-4C4A-9DB0-D9F294C3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909" y="1825625"/>
            <a:ext cx="10296182" cy="4014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C4B891-F306-5B4A-A1DC-F32CA0A9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9126" y="62598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55590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74" r:id="rId3"/>
    <p:sldLayoutId id="2147483681" r:id="rId4"/>
    <p:sldLayoutId id="2147483675" r:id="rId5"/>
    <p:sldLayoutId id="2147483677" r:id="rId6"/>
    <p:sldLayoutId id="2147483668" r:id="rId7"/>
    <p:sldLayoutId id="2147483682" r:id="rId8"/>
    <p:sldLayoutId id="2147483656" r:id="rId9"/>
    <p:sldLayoutId id="2147483651" r:id="rId10"/>
    <p:sldLayoutId id="2147483669" r:id="rId11"/>
    <p:sldLayoutId id="2147483688" r:id="rId12"/>
    <p:sldLayoutId id="2147483689" r:id="rId13"/>
    <p:sldLayoutId id="2147483687" r:id="rId14"/>
    <p:sldLayoutId id="2147483683" r:id="rId15"/>
    <p:sldLayoutId id="2147483666" r:id="rId16"/>
    <p:sldLayoutId id="2147483670" r:id="rId17"/>
    <p:sldLayoutId id="2147483691" r:id="rId18"/>
    <p:sldLayoutId id="2147483690" r:id="rId19"/>
    <p:sldLayoutId id="2147483684" r:id="rId20"/>
    <p:sldLayoutId id="2147483659" r:id="rId21"/>
    <p:sldLayoutId id="2147483679" r:id="rId22"/>
    <p:sldLayoutId id="2147483678" r:id="rId23"/>
    <p:sldLayoutId id="2147483680" r:id="rId24"/>
    <p:sldLayoutId id="2147483654" r:id="rId25"/>
    <p:sldLayoutId id="2147483686" r:id="rId26"/>
    <p:sldLayoutId id="2147483655" r:id="rId27"/>
    <p:sldLayoutId id="2147483661" r:id="rId28"/>
    <p:sldLayoutId id="2147483693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7200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lang="fi-FI" sz="2000" kern="1200" baseline="0" dirty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914400" indent="-457200" algn="l" defTabSz="7200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lang="fi-FI" sz="2000" kern="1200" baseline="0" dirty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371600" indent="-457200" algn="l" defTabSz="7200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lang="fi-FI" sz="2000" kern="1200" baseline="0" dirty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828800" indent="-457200" algn="l" defTabSz="7200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lang="fi-FI" sz="2000" kern="1200" baseline="0" dirty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2286000" indent="-457200" algn="l" defTabSz="7200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lang="fi-FI" sz="2000" kern="1200" baseline="0" dirty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tyJyvaskyla" TargetMode="External"/><Relationship Id="rId2" Type="http://schemas.openxmlformats.org/officeDocument/2006/relationships/hyperlink" Target="http://jyvaskyla.jytyliitto.net/" TargetMode="Externa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www.jytyliitto.fi/fi/Sivut/default.aspx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www.jytyliitto.fi/fi/jasenyys/jasenedut/Sivut/default.aspx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ytyliitto.fi/fi/jasenyys/jasenedut/Sivut/default.aspx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tyJyvaskyla" TargetMode="External"/><Relationship Id="rId2" Type="http://schemas.openxmlformats.org/officeDocument/2006/relationships/hyperlink" Target="http://jyvaskyla.jytyliitto.net/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7065923-53D7-534B-8F9E-4E85E9AFF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latin typeface="Nunito" pitchFamily="2" charset="0"/>
              </a:rPr>
              <a:t>Jyty Jyväskylä ry</a:t>
            </a:r>
          </a:p>
        </p:txBody>
      </p:sp>
    </p:spTree>
    <p:extLst>
      <p:ext uri="{BB962C8B-B14F-4D97-AF65-F5344CB8AC3E}">
        <p14:creationId xmlns:p14="http://schemas.microsoft.com/office/powerpoint/2010/main" val="22399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241649-000D-42A6-B983-250C6E6F40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 algn="ctr"/>
              <a:t>10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F6FCCB6-0499-47B8-8335-18915783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315" y="225125"/>
            <a:ext cx="8362723" cy="1331775"/>
          </a:xfrm>
        </p:spPr>
        <p:txBody>
          <a:bodyPr/>
          <a:lstStyle/>
          <a:p>
            <a:r>
              <a:rPr lang="fi-FI" dirty="0">
                <a:latin typeface="Nunito" pitchFamily="2" charset="0"/>
              </a:rPr>
              <a:t>Jyty Jyväskylä ry:n jäsenetuja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551CDD-618F-4D69-894F-6A26A492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395" y="1744745"/>
            <a:ext cx="10207580" cy="4328481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i-FI" altLang="fi-FI" sz="2400" noProof="1">
                <a:latin typeface="Nunito" pitchFamily="2" charset="0"/>
              </a:rPr>
              <a:t>Jäsenille kaksi kertaa vuodessa osallistuminen liiton tai aluetoimiston järjestämään koulutukseen (ensisijaisesti omaan ammattialaan liittyvä koulutus).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i-FI" altLang="fi-FI" sz="2400" noProof="1">
                <a:latin typeface="Nunito" pitchFamily="2" charset="0"/>
              </a:rPr>
              <a:t>Tukea liiton ja aluetoimiston järjestämien tilaisuuksien ja tapahtumien osallistumismaksuihin; hallitus päättää yhdistyksen osuudesta tapauskohtaisesti.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i-FI" altLang="fi-FI" sz="2400" noProof="1">
                <a:latin typeface="Nunito" pitchFamily="2" charset="0"/>
              </a:rPr>
              <a:t>Yhdistyksen kevät- ja syyskokoukset.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i-FI" altLang="fi-FI" sz="2400" dirty="0">
                <a:latin typeface="Nunito" pitchFamily="2" charset="0"/>
              </a:rPr>
              <a:t>Mm. tarjouksia hemmotteluun: Kauneuskeskus Essin kanssa. Katso kaikki muut yhdistyksemme jäsenedut Jyty Jyväskylän kotisivuilta.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fi-FI" altLang="fi-FI" sz="2400" dirty="0">
              <a:latin typeface="Nunito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i-FI" altLang="fi-FI" sz="2400" dirty="0">
                <a:latin typeface="Nunito" pitchFamily="2" charset="0"/>
              </a:rPr>
              <a:t>HUOM! Liiton ja aluetoimiston järjestämiin koulutuksiin ilmoittaudutaan Jytyliiton verkkosivuilla sähköisten palvelujen kautta. Hallituksen käsittelyä varten lähetä tieto ilmoittautumisestasi sähköpostitse yhdistyksen koulutusvastaavalle: </a:t>
            </a:r>
            <a:r>
              <a:rPr lang="fi-FI" dirty="0" err="1">
                <a:latin typeface="Nunito" pitchFamily="2" charset="0"/>
              </a:rPr>
              <a:t>kaisu.salminen</a:t>
            </a:r>
            <a:r>
              <a:rPr lang="fi-FI" dirty="0">
                <a:latin typeface="Nunito" pitchFamily="2" charset="0"/>
              </a:rPr>
              <a:t>(at)gradia.fi</a:t>
            </a:r>
            <a:endParaRPr lang="fi-FI" altLang="fi-FI" sz="2400" dirty="0">
              <a:latin typeface="Nunito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fi-FI" altLang="fi-FI" sz="2400" dirty="0">
                <a:latin typeface="Nunito" pitchFamily="2" charset="0"/>
              </a:rPr>
              <a:t>Muista pitää yhteystietosi </a:t>
            </a:r>
            <a:r>
              <a:rPr lang="fi-FI" altLang="fi-FI" sz="2400" dirty="0" err="1">
                <a:latin typeface="Nunito" pitchFamily="2" charset="0"/>
              </a:rPr>
              <a:t>Jässärissä</a:t>
            </a:r>
            <a:r>
              <a:rPr lang="fi-FI" altLang="fi-FI" sz="2400" dirty="0">
                <a:latin typeface="Nunito" pitchFamily="2" charset="0"/>
              </a:rPr>
              <a:t> ajan tasalla, niin saat liiton ja aluetoimiston koko jäsenistölle lähettämät sähköpostitiedotteet.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fi-FI" altLang="fi-FI" sz="24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7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241649-000D-42A6-B983-250C6E6F40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 algn="ctr"/>
              <a:t>11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F6FCCB6-0499-47B8-8335-18915783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Jyty Jyväskylä ry tukee ja järjestää vapaa-ajan toimintaa jäsenistölle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551CDD-618F-4D69-894F-6A26A4929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fi-FI" altLang="fi-FI" sz="2400" noProof="1"/>
              <a:t>FinnKinon elokuvaliput edulliseen jäsenhintaan; 6,25 € kpl.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i-FI" altLang="fi-FI" sz="2400" noProof="1"/>
              <a:t>Edullisia ostos-, teatteri-</a:t>
            </a:r>
            <a:r>
              <a:rPr lang="fi-FI" altLang="fi-FI" sz="2400" dirty="0"/>
              <a:t>, konsertti- ja risteilymatkoja.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i-FI" altLang="fi-FI" sz="2400" dirty="0"/>
              <a:t>Järjestetään edullisia luentoja, kursseja ja teemailtoja.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i-FI" altLang="fi-FI" sz="2400" dirty="0"/>
              <a:t>Toimintaa suunnataan myös nuorille jäsenille ja koko perheelle.</a:t>
            </a:r>
          </a:p>
          <a:p>
            <a:r>
              <a:rPr lang="fi-FI" altLang="fi-FI" sz="2400" dirty="0"/>
              <a:t>Toiminnan suunnittelussa otetaan jäsenistön toiveet huomioon; ideoita voit lähettää sähköpostilla: </a:t>
            </a:r>
            <a:r>
              <a:rPr lang="fi-FI" sz="2400" dirty="0" err="1"/>
              <a:t>kaisu.salminen</a:t>
            </a:r>
            <a:r>
              <a:rPr lang="fi-FI" sz="2400" dirty="0"/>
              <a:t>(at)gradia.fi</a:t>
            </a:r>
          </a:p>
          <a:p>
            <a:pPr marL="0" indent="0">
              <a:buNone/>
              <a:defRPr/>
            </a:pPr>
            <a:r>
              <a:rPr lang="fi-FI" sz="2100" b="1" dirty="0">
                <a:latin typeface="Arial Bold" charset="0"/>
              </a:rPr>
              <a:t>Jyty Jyväskylä ry:n järjestämistä tilaisuuksista ja tapahtumista kerrotaan jäsentiedotteissa, jotka lähetetään  jäsenille sähköpostitse. Jäsen vastaa itse siitä, että yhdistyksellä on käytössä </a:t>
            </a:r>
            <a:r>
              <a:rPr lang="fi-FI" sz="2100" b="1" noProof="1">
                <a:latin typeface="Arial Bold" charset="0"/>
              </a:rPr>
              <a:t>oikea sähköpostiosoite. Teethän itse tarvittavat muutokset Jässärissä. Toiminnasta tiedotetaan myös yhdistyksemme </a:t>
            </a:r>
            <a:r>
              <a:rPr lang="fi-FI" sz="2100" b="1" noProof="1">
                <a:solidFill>
                  <a:schemeClr val="bg1"/>
                </a:solidFill>
                <a:latin typeface="Arial Bold" charset="0"/>
                <a:hlinkClick r:id="rId2"/>
              </a:rPr>
              <a:t>www-sivuilla</a:t>
            </a:r>
            <a:r>
              <a:rPr lang="fi-FI" sz="2100" b="1" noProof="1">
                <a:solidFill>
                  <a:schemeClr val="bg1"/>
                </a:solidFill>
                <a:latin typeface="Arial Bold" charset="0"/>
              </a:rPr>
              <a:t> </a:t>
            </a:r>
            <a:r>
              <a:rPr lang="fi-FI" sz="2100" b="1" noProof="1">
                <a:latin typeface="Arial Bold" charset="0"/>
              </a:rPr>
              <a:t>ja </a:t>
            </a:r>
            <a:r>
              <a:rPr lang="fi-FI" sz="2100" b="1" noProof="1">
                <a:solidFill>
                  <a:schemeClr val="bg1"/>
                </a:solidFill>
                <a:latin typeface="Arial Bold" charset="0"/>
                <a:hlinkClick r:id="rId3"/>
              </a:rPr>
              <a:t>facebookissa</a:t>
            </a:r>
            <a:r>
              <a:rPr lang="fi-FI" sz="2100" b="1" noProof="1">
                <a:solidFill>
                  <a:schemeClr val="bg1"/>
                </a:solidFill>
                <a:latin typeface="Arial Bold" charset="0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95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F6FCCB6-0499-47B8-8335-18915783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376" y="153898"/>
            <a:ext cx="8525314" cy="1105937"/>
          </a:xfrm>
        </p:spPr>
        <p:txBody>
          <a:bodyPr/>
          <a:lstStyle/>
          <a:p>
            <a:r>
              <a:rPr lang="fi-FI" dirty="0">
                <a:latin typeface="Nunito" pitchFamily="2" charset="0"/>
              </a:rPr>
              <a:t>Jyty Jyväskylä ry:n toimihenkilöt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D1520F16-51CD-403B-B9E4-41A0F644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73" y="1264759"/>
            <a:ext cx="5135453" cy="4520221"/>
          </a:xfrm>
        </p:spPr>
        <p:txBody>
          <a:bodyPr>
            <a:noAutofit/>
          </a:bodyPr>
          <a:lstStyle/>
          <a:p>
            <a:r>
              <a:rPr lang="fi-FI" sz="1900" b="1" dirty="0">
                <a:latin typeface="Nunito" pitchFamily="2" charset="0"/>
              </a:rPr>
              <a:t>Puheenjohtaja, </a:t>
            </a:r>
          </a:p>
          <a:p>
            <a:r>
              <a:rPr lang="fi-FI" sz="1900" dirty="0">
                <a:latin typeface="Nunito" pitchFamily="2" charset="0"/>
              </a:rPr>
              <a:t>Minna Sell 	</a:t>
            </a:r>
            <a:r>
              <a:rPr lang="fi-FI" altLang="fi-FI" sz="1900" noProof="1">
                <a:latin typeface="Nunito" pitchFamily="2" charset="0"/>
              </a:rPr>
              <a:t>040 867 2719 	</a:t>
            </a:r>
            <a:endParaRPr lang="fi-FI" sz="1900" dirty="0">
              <a:latin typeface="Nunito" pitchFamily="2" charset="0"/>
            </a:endParaRPr>
          </a:p>
          <a:p>
            <a:r>
              <a:rPr lang="fi-FI" sz="1900" dirty="0" err="1">
                <a:latin typeface="Nunito" pitchFamily="2" charset="0"/>
              </a:rPr>
              <a:t>minna.sell</a:t>
            </a:r>
            <a:r>
              <a:rPr lang="fi-FI" sz="1900" dirty="0">
                <a:latin typeface="Nunito" pitchFamily="2" charset="0"/>
              </a:rPr>
              <a:t>(at)jyvaskyla.fi  </a:t>
            </a:r>
          </a:p>
          <a:p>
            <a:endParaRPr lang="fi-FI" sz="1900" b="1" dirty="0">
              <a:latin typeface="Nunito" pitchFamily="2" charset="0"/>
            </a:endParaRPr>
          </a:p>
          <a:p>
            <a:r>
              <a:rPr lang="fi-FI" sz="1900" b="1" dirty="0">
                <a:latin typeface="Nunito" pitchFamily="2" charset="0"/>
              </a:rPr>
              <a:t>Sihteeri </a:t>
            </a:r>
          </a:p>
          <a:p>
            <a:r>
              <a:rPr lang="fi-FI" sz="1900" dirty="0">
                <a:latin typeface="Nunito" pitchFamily="2" charset="0"/>
              </a:rPr>
              <a:t>Tanja Parker</a:t>
            </a:r>
            <a:r>
              <a:rPr lang="fi-FI" altLang="fi-FI" sz="1900" noProof="1">
                <a:latin typeface="Nunito" pitchFamily="2" charset="0"/>
              </a:rPr>
              <a:t> 044 301 0961</a:t>
            </a:r>
            <a:endParaRPr lang="fi-FI" sz="1900" dirty="0">
              <a:latin typeface="Nunito" pitchFamily="2" charset="0"/>
            </a:endParaRPr>
          </a:p>
          <a:p>
            <a:r>
              <a:rPr lang="fi-FI" sz="1900" dirty="0" err="1">
                <a:latin typeface="Nunito" pitchFamily="2" charset="0"/>
              </a:rPr>
              <a:t>tanja.parker</a:t>
            </a:r>
            <a:r>
              <a:rPr lang="fi-FI" sz="1900" dirty="0">
                <a:latin typeface="Nunito" pitchFamily="2" charset="0"/>
              </a:rPr>
              <a:t>(at)gradia.fi </a:t>
            </a:r>
          </a:p>
          <a:p>
            <a:endParaRPr lang="fi-FI" sz="1900" b="1" dirty="0">
              <a:latin typeface="Nunito" pitchFamily="2" charset="0"/>
            </a:endParaRPr>
          </a:p>
          <a:p>
            <a:r>
              <a:rPr lang="fi-FI" sz="1900" b="1" dirty="0">
                <a:latin typeface="Nunito" pitchFamily="2" charset="0"/>
              </a:rPr>
              <a:t>Tiedottaja </a:t>
            </a:r>
          </a:p>
          <a:p>
            <a:r>
              <a:rPr lang="fi-FI" sz="1900" dirty="0">
                <a:latin typeface="Nunito" pitchFamily="2" charset="0"/>
              </a:rPr>
              <a:t>Nea Kähkönen</a:t>
            </a:r>
          </a:p>
          <a:p>
            <a:r>
              <a:rPr lang="fi-FI" sz="1900" dirty="0">
                <a:latin typeface="Nunito" pitchFamily="2" charset="0"/>
              </a:rPr>
              <a:t>Kahkonen.nea(at)gmail.com</a:t>
            </a:r>
          </a:p>
          <a:p>
            <a:endParaRPr lang="fi-FI" sz="1900" dirty="0">
              <a:latin typeface="Nunito" pitchFamily="2" charset="0"/>
            </a:endParaRPr>
          </a:p>
          <a:p>
            <a:r>
              <a:rPr lang="fi-FI" sz="1900" b="1" dirty="0">
                <a:latin typeface="Nunito" pitchFamily="2" charset="0"/>
              </a:rPr>
              <a:t>Rahastonhoitaja</a:t>
            </a:r>
          </a:p>
          <a:p>
            <a:r>
              <a:rPr lang="fi-FI" sz="1900" dirty="0">
                <a:latin typeface="Nunito" pitchFamily="2" charset="0"/>
              </a:rPr>
              <a:t>Niina Happonen </a:t>
            </a:r>
            <a:r>
              <a:rPr lang="fi-FI" altLang="fi-FI" sz="1900" noProof="1">
                <a:latin typeface="Nunito" pitchFamily="2" charset="0"/>
              </a:rPr>
              <a:t>044 546 8400 </a:t>
            </a:r>
            <a:endParaRPr lang="fi-FI" sz="1900" dirty="0">
              <a:latin typeface="Nunito" pitchFamily="2" charset="0"/>
            </a:endParaRPr>
          </a:p>
          <a:p>
            <a:r>
              <a:rPr lang="fi-FI" sz="1900" dirty="0" err="1">
                <a:latin typeface="Nunito" pitchFamily="2" charset="0"/>
              </a:rPr>
              <a:t>jytyjkl.rahastonhoitaja</a:t>
            </a:r>
            <a:r>
              <a:rPr lang="fi-FI" sz="1900" dirty="0">
                <a:latin typeface="Nunito" pitchFamily="2" charset="0"/>
              </a:rPr>
              <a:t>(at)gmail.com</a:t>
            </a:r>
          </a:p>
          <a:p>
            <a:endParaRPr lang="fi-FI" sz="1900" dirty="0">
              <a:latin typeface="Nunito" pitchFamily="2" charset="0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241649-000D-42A6-B983-250C6E6F40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89126" y="6259839"/>
            <a:ext cx="274955" cy="365125"/>
          </a:xfrm>
        </p:spPr>
        <p:txBody>
          <a:bodyPr/>
          <a:lstStyle/>
          <a:p>
            <a:fld id="{9CEEB01E-4353-104F-B947-A432B2F0C635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631B097C-E75C-484A-A038-F8E149D84AD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342197" y="1304267"/>
            <a:ext cx="4875136" cy="4520221"/>
          </a:xfrm>
        </p:spPr>
        <p:txBody>
          <a:bodyPr>
            <a:normAutofit fontScale="92500" lnSpcReduction="20000"/>
          </a:bodyPr>
          <a:lstStyle/>
          <a:p>
            <a:r>
              <a:rPr lang="fi-FI" sz="2100" b="1" dirty="0">
                <a:latin typeface="Nunito" pitchFamily="2" charset="0"/>
              </a:rPr>
              <a:t>Varapuheenjohtaja</a:t>
            </a:r>
          </a:p>
          <a:p>
            <a:r>
              <a:rPr lang="fi-FI" sz="2100" dirty="0">
                <a:latin typeface="Nunito" pitchFamily="2" charset="0"/>
              </a:rPr>
              <a:t>Nea Kähkönen</a:t>
            </a:r>
          </a:p>
          <a:p>
            <a:endParaRPr lang="fi-FI" sz="2100" dirty="0">
              <a:latin typeface="Nunito" pitchFamily="2" charset="0"/>
            </a:endParaRPr>
          </a:p>
          <a:p>
            <a:r>
              <a:rPr lang="fi-FI" sz="2100" b="1" dirty="0">
                <a:latin typeface="Nunito" pitchFamily="2" charset="0"/>
              </a:rPr>
              <a:t>Jäsenasiainhoitaja</a:t>
            </a:r>
          </a:p>
          <a:p>
            <a:r>
              <a:rPr lang="fi-FI" sz="2100" dirty="0">
                <a:latin typeface="Nunito" pitchFamily="2" charset="0"/>
              </a:rPr>
              <a:t>Tiina Pennanen</a:t>
            </a:r>
          </a:p>
          <a:p>
            <a:r>
              <a:rPr lang="fi-FI" sz="2100" dirty="0">
                <a:latin typeface="Nunito" pitchFamily="2" charset="0"/>
              </a:rPr>
              <a:t>tiinapen(at)gmail.com</a:t>
            </a:r>
          </a:p>
          <a:p>
            <a:endParaRPr lang="fi-FI" sz="2100" dirty="0">
              <a:latin typeface="Nunito" pitchFamily="2" charset="0"/>
            </a:endParaRPr>
          </a:p>
          <a:p>
            <a:r>
              <a:rPr lang="fi-FI" sz="2100" b="1" dirty="0">
                <a:latin typeface="Nunito" pitchFamily="2" charset="0"/>
              </a:rPr>
              <a:t>Koulutusvastaava</a:t>
            </a:r>
          </a:p>
          <a:p>
            <a:r>
              <a:rPr lang="fi-FI" sz="2100" dirty="0">
                <a:latin typeface="Nunito" pitchFamily="2" charset="0"/>
              </a:rPr>
              <a:t>Kaisu Salminen</a:t>
            </a:r>
          </a:p>
          <a:p>
            <a:r>
              <a:rPr lang="fi-FI" sz="2100" dirty="0" err="1">
                <a:latin typeface="Nunito" pitchFamily="2" charset="0"/>
              </a:rPr>
              <a:t>kaisu.salminen</a:t>
            </a:r>
            <a:r>
              <a:rPr lang="fi-FI" sz="2100" dirty="0">
                <a:latin typeface="Nunito" pitchFamily="2" charset="0"/>
              </a:rPr>
              <a:t>(at)gradia.fi</a:t>
            </a:r>
          </a:p>
          <a:p>
            <a:endParaRPr lang="fi-FI" sz="2100" dirty="0">
              <a:latin typeface="Nunito" pitchFamily="2" charset="0"/>
            </a:endParaRPr>
          </a:p>
          <a:p>
            <a:r>
              <a:rPr lang="fi-FI" sz="2100" b="1" dirty="0">
                <a:latin typeface="Nunito" pitchFamily="2" charset="0"/>
              </a:rPr>
              <a:t>Vapaa-aikatoimikunnan vetäjä</a:t>
            </a:r>
          </a:p>
          <a:p>
            <a:r>
              <a:rPr lang="fi-FI" sz="2100" dirty="0">
                <a:latin typeface="Nunito" pitchFamily="2" charset="0"/>
              </a:rPr>
              <a:t>Kaisu Salminen</a:t>
            </a:r>
          </a:p>
          <a:p>
            <a:r>
              <a:rPr lang="fi-FI" sz="2100" dirty="0" err="1">
                <a:latin typeface="Nunito" pitchFamily="2" charset="0"/>
              </a:rPr>
              <a:t>kaisu.salminen</a:t>
            </a:r>
            <a:r>
              <a:rPr lang="fi-FI" sz="2100" dirty="0">
                <a:latin typeface="Nunito" pitchFamily="2" charset="0"/>
              </a:rPr>
              <a:t>(at)gradia.fi</a:t>
            </a:r>
          </a:p>
          <a:p>
            <a:endParaRPr lang="fi-FI" sz="2100" dirty="0">
              <a:latin typeface="Nunito" pitchFamily="2" charset="0"/>
            </a:endParaRPr>
          </a:p>
          <a:p>
            <a:r>
              <a:rPr lang="fi-FI" sz="2100" b="1" dirty="0">
                <a:latin typeface="Nunito" pitchFamily="2" charset="0"/>
              </a:rPr>
              <a:t>Nuorisovastaava</a:t>
            </a:r>
          </a:p>
          <a:p>
            <a:r>
              <a:rPr lang="fi-FI" sz="2100" dirty="0">
                <a:latin typeface="Nunito" pitchFamily="2" charset="0"/>
              </a:rPr>
              <a:t>Milla Koskela</a:t>
            </a:r>
          </a:p>
          <a:p>
            <a:endParaRPr lang="fi-FI" sz="2000" dirty="0">
              <a:latin typeface="Nunito" pitchFamily="2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132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F6FCCB6-0499-47B8-8335-18915783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177" y="92890"/>
            <a:ext cx="9608335" cy="1331775"/>
          </a:xfrm>
        </p:spPr>
        <p:txBody>
          <a:bodyPr/>
          <a:lstStyle/>
          <a:p>
            <a:pPr algn="ctr"/>
            <a:r>
              <a:rPr lang="fi-FI" dirty="0">
                <a:latin typeface="Nunito" pitchFamily="2" charset="0"/>
              </a:rPr>
              <a:t>Jyty Jyväskylä ry:n pääluottamusmiehet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D1520F16-51CD-403B-B9E4-41A0F644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74" y="1865614"/>
            <a:ext cx="3841605" cy="3535262"/>
          </a:xfrm>
        </p:spPr>
        <p:txBody>
          <a:bodyPr>
            <a:noAutofit/>
          </a:bodyPr>
          <a:lstStyle/>
          <a:p>
            <a:r>
              <a:rPr lang="fi-FI" sz="1700" b="1" dirty="0">
                <a:latin typeface="Nunito" pitchFamily="2" charset="0"/>
              </a:rPr>
              <a:t>Jyväskylän kaupunki, </a:t>
            </a:r>
            <a:r>
              <a:rPr lang="fi-FI" sz="1700" b="1" dirty="0" err="1">
                <a:latin typeface="Nunito" pitchFamily="2" charset="0"/>
              </a:rPr>
              <a:t>plm</a:t>
            </a:r>
            <a:r>
              <a:rPr lang="fi-FI" sz="1700" b="1" dirty="0">
                <a:latin typeface="Nunito" pitchFamily="2" charset="0"/>
              </a:rPr>
              <a:t> (</a:t>
            </a:r>
            <a:r>
              <a:rPr lang="fi-FI" sz="1700" b="1" dirty="0" err="1">
                <a:latin typeface="Nunito" pitchFamily="2" charset="0"/>
              </a:rPr>
              <a:t>ti,ke</a:t>
            </a:r>
            <a:r>
              <a:rPr lang="fi-FI" sz="1700" b="1" dirty="0">
                <a:latin typeface="Nunito" pitchFamily="2" charset="0"/>
              </a:rPr>
              <a:t>)</a:t>
            </a:r>
          </a:p>
          <a:p>
            <a:r>
              <a:rPr lang="fi-FI" sz="1700" dirty="0">
                <a:latin typeface="Nunito" pitchFamily="2" charset="0"/>
              </a:rPr>
              <a:t>Anne Karjalainen 040 665 0307</a:t>
            </a:r>
            <a:endParaRPr lang="fi-FI" altLang="fi-FI" sz="1700" noProof="1">
              <a:latin typeface="Nunito" pitchFamily="2" charset="0"/>
            </a:endParaRPr>
          </a:p>
          <a:p>
            <a:r>
              <a:rPr lang="fi-FI" sz="1700" noProof="1">
                <a:latin typeface="Nunito" pitchFamily="2" charset="0"/>
              </a:rPr>
              <a:t>anne.karjalainen(at)jyvaskyla.fi</a:t>
            </a:r>
          </a:p>
          <a:p>
            <a:endParaRPr lang="fi-FI" sz="1700" noProof="1">
              <a:latin typeface="Nunito" pitchFamily="2" charset="0"/>
            </a:endParaRPr>
          </a:p>
          <a:p>
            <a:r>
              <a:rPr lang="fi-FI" sz="1700" b="1" noProof="1">
                <a:latin typeface="Nunito" pitchFamily="2" charset="0"/>
              </a:rPr>
              <a:t>Keski-Suomen hyvinvointialue, plm</a:t>
            </a:r>
          </a:p>
          <a:p>
            <a:r>
              <a:rPr lang="fi-FI" sz="1700" dirty="0">
                <a:solidFill>
                  <a:srgbClr val="000000"/>
                </a:solidFill>
                <a:effectLst/>
                <a:latin typeface="Nunito" pitchFamily="2" charset="0"/>
                <a:ea typeface="Times" panose="02020603050405020304" pitchFamily="18" charset="0"/>
              </a:rPr>
              <a:t>Hanna-Kaisa </a:t>
            </a:r>
            <a:r>
              <a:rPr lang="fi-FI" sz="1700" dirty="0" err="1">
                <a:solidFill>
                  <a:srgbClr val="000000"/>
                </a:solidFill>
                <a:effectLst/>
                <a:latin typeface="Nunito" pitchFamily="2" charset="0"/>
                <a:ea typeface="Times" panose="02020603050405020304" pitchFamily="18" charset="0"/>
              </a:rPr>
              <a:t>Petroff</a:t>
            </a:r>
            <a:endParaRPr lang="fi-FI" sz="1700" dirty="0">
              <a:solidFill>
                <a:srgbClr val="000000"/>
              </a:solidFill>
              <a:effectLst/>
              <a:latin typeface="Nunito" pitchFamily="2" charset="0"/>
              <a:ea typeface="Times" panose="02020603050405020304" pitchFamily="18" charset="0"/>
            </a:endParaRPr>
          </a:p>
          <a:p>
            <a:r>
              <a:rPr lang="fi-FI" sz="1700" dirty="0" err="1">
                <a:solidFill>
                  <a:srgbClr val="000000"/>
                </a:solidFill>
                <a:latin typeface="Nunito" pitchFamily="2" charset="0"/>
                <a:ea typeface="Times" panose="02020603050405020304" pitchFamily="18" charset="0"/>
              </a:rPr>
              <a:t>hanna-kaisa.petroff</a:t>
            </a:r>
            <a:r>
              <a:rPr lang="fi-FI" sz="1700" dirty="0">
                <a:solidFill>
                  <a:srgbClr val="000000"/>
                </a:solidFill>
                <a:latin typeface="Nunito" pitchFamily="2" charset="0"/>
                <a:ea typeface="Times" panose="02020603050405020304" pitchFamily="18" charset="0"/>
              </a:rPr>
              <a:t>(at)hyvaks.fi</a:t>
            </a:r>
            <a:endParaRPr lang="fi-FI" sz="1700" dirty="0">
              <a:solidFill>
                <a:srgbClr val="000000"/>
              </a:solidFill>
              <a:effectLst/>
              <a:latin typeface="Nunito" pitchFamily="2" charset="0"/>
              <a:ea typeface="Times" panose="02020603050405020304" pitchFamily="18" charset="0"/>
            </a:endParaRPr>
          </a:p>
          <a:p>
            <a:endParaRPr lang="fi-FI" sz="1700" b="1" noProof="1">
              <a:latin typeface="Nunito" pitchFamily="2" charset="0"/>
            </a:endParaRPr>
          </a:p>
          <a:p>
            <a:r>
              <a:rPr lang="fi-FI" sz="1700" b="1" noProof="1">
                <a:latin typeface="Nunito" pitchFamily="2" charset="0"/>
              </a:rPr>
              <a:t>Äänekosken kaupunki</a:t>
            </a:r>
            <a:r>
              <a:rPr lang="fi-FI" sz="1700" noProof="1">
                <a:latin typeface="Nunito" pitchFamily="2" charset="0"/>
              </a:rPr>
              <a:t>, </a:t>
            </a:r>
            <a:r>
              <a:rPr lang="fi-FI" sz="1700" b="1" noProof="1">
                <a:latin typeface="Nunito" pitchFamily="2" charset="0"/>
              </a:rPr>
              <a:t>plm</a:t>
            </a:r>
          </a:p>
          <a:p>
            <a:r>
              <a:rPr lang="fi-FI" sz="1700" noProof="1">
                <a:latin typeface="Nunito" pitchFamily="2" charset="0"/>
              </a:rPr>
              <a:t>Petri Varis </a:t>
            </a:r>
          </a:p>
          <a:p>
            <a:r>
              <a:rPr lang="fi-FI" sz="1700" dirty="0" err="1">
                <a:latin typeface="Nunito" pitchFamily="2" charset="0"/>
              </a:rPr>
              <a:t>petri.varis</a:t>
            </a:r>
            <a:r>
              <a:rPr lang="fi-FI" sz="1700" dirty="0">
                <a:latin typeface="Nunito" pitchFamily="2" charset="0"/>
              </a:rPr>
              <a:t>(at)aanekoski.fi </a:t>
            </a:r>
          </a:p>
          <a:p>
            <a:endParaRPr lang="fi-FI" sz="1700" noProof="1">
              <a:latin typeface="Nunito" pitchFamily="2" charset="0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241649-000D-42A6-B983-250C6E6F40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89126" y="6259839"/>
            <a:ext cx="274955" cy="365125"/>
          </a:xfrm>
        </p:spPr>
        <p:txBody>
          <a:bodyPr/>
          <a:lstStyle/>
          <a:p>
            <a:fld id="{9CEEB01E-4353-104F-B947-A432B2F0C635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631B097C-E75C-484A-A038-F8E149D84AD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44480" y="1874893"/>
            <a:ext cx="2965817" cy="3191251"/>
          </a:xfrm>
        </p:spPr>
        <p:txBody>
          <a:bodyPr>
            <a:noAutofit/>
          </a:bodyPr>
          <a:lstStyle/>
          <a:p>
            <a:r>
              <a:rPr lang="fi-FI" sz="1700" b="1" noProof="1">
                <a:latin typeface="Nunito" pitchFamily="2" charset="0"/>
              </a:rPr>
              <a:t>Petäjäveden kunta, plm</a:t>
            </a:r>
          </a:p>
          <a:p>
            <a:r>
              <a:rPr lang="fi-FI" sz="1700" noProof="1">
                <a:latin typeface="Nunito" pitchFamily="2" charset="0"/>
              </a:rPr>
              <a:t>Erja Ahola </a:t>
            </a:r>
          </a:p>
          <a:p>
            <a:r>
              <a:rPr lang="fi-FI" sz="1700" noProof="1">
                <a:latin typeface="Nunito" pitchFamily="2" charset="0"/>
              </a:rPr>
              <a:t>erja.ahola(at)petajavesi.fi</a:t>
            </a:r>
          </a:p>
          <a:p>
            <a:r>
              <a:rPr lang="fi-FI" sz="1700" noProof="1">
                <a:latin typeface="Nunito" pitchFamily="2" charset="0"/>
              </a:rPr>
              <a:t> </a:t>
            </a:r>
          </a:p>
          <a:p>
            <a:r>
              <a:rPr lang="fi-FI" sz="1700" b="1" noProof="1">
                <a:latin typeface="Nunito" pitchFamily="2" charset="0"/>
              </a:rPr>
              <a:t>Monetra Keski-Suomi Oy</a:t>
            </a:r>
          </a:p>
          <a:p>
            <a:r>
              <a:rPr lang="fi-FI" sz="1700" noProof="1">
                <a:latin typeface="Nunito" pitchFamily="2" charset="0"/>
              </a:rPr>
              <a:t>Marita Joutsen</a:t>
            </a:r>
          </a:p>
          <a:p>
            <a:r>
              <a:rPr lang="fi-FI" sz="1700" noProof="1">
                <a:latin typeface="Nunito" pitchFamily="2" charset="0"/>
              </a:rPr>
              <a:t>marita.joutsen(at)monetra.fi </a:t>
            </a:r>
          </a:p>
          <a:p>
            <a:endParaRPr lang="fi-FI" sz="1700" noProof="1">
              <a:latin typeface="Nunito" pitchFamily="2" charset="0"/>
            </a:endParaRPr>
          </a:p>
          <a:p>
            <a:r>
              <a:rPr lang="fi-FI" sz="1700" b="1" dirty="0" err="1">
                <a:latin typeface="Nunito" pitchFamily="2" charset="0"/>
              </a:rPr>
              <a:t>Gradia</a:t>
            </a:r>
            <a:endParaRPr lang="fi-FI" sz="1700" b="1" dirty="0">
              <a:latin typeface="Nunito" pitchFamily="2" charset="0"/>
            </a:endParaRPr>
          </a:p>
          <a:p>
            <a:r>
              <a:rPr lang="fi-FI" sz="1700" dirty="0">
                <a:latin typeface="Nunito" pitchFamily="2" charset="0"/>
              </a:rPr>
              <a:t>Sirpa Joensuu</a:t>
            </a:r>
          </a:p>
          <a:p>
            <a:r>
              <a:rPr lang="fi-FI" sz="1700" dirty="0" err="1">
                <a:latin typeface="Nunito" pitchFamily="2" charset="0"/>
              </a:rPr>
              <a:t>sirpa.joensuu</a:t>
            </a:r>
            <a:r>
              <a:rPr lang="fi-FI" sz="1700" dirty="0">
                <a:latin typeface="Nunito" pitchFamily="2" charset="0"/>
              </a:rPr>
              <a:t>(at)gradia.fi</a:t>
            </a:r>
          </a:p>
          <a:p>
            <a:endParaRPr lang="fi-FI" sz="1700" dirty="0">
              <a:latin typeface="Nunito" pitchFamily="2" charset="0"/>
            </a:endParaRPr>
          </a:p>
          <a:p>
            <a:endParaRPr lang="fi-FI" sz="1700" dirty="0">
              <a:latin typeface="Nunito" pitchFamily="2" charset="0"/>
            </a:endParaRPr>
          </a:p>
          <a:p>
            <a:endParaRPr lang="fi-FI" sz="1700" dirty="0">
              <a:latin typeface="Nunito" pitchFamily="2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EB42583-2843-18B0-D0AB-5C4FAF0327F0}"/>
              </a:ext>
            </a:extLst>
          </p:cNvPr>
          <p:cNvSpPr txBox="1"/>
          <p:nvPr/>
        </p:nvSpPr>
        <p:spPr>
          <a:xfrm>
            <a:off x="7884998" y="1893192"/>
            <a:ext cx="3841605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700" b="1" noProof="1">
                <a:latin typeface="Nunito" pitchFamily="2" charset="0"/>
              </a:rPr>
              <a:t>Muuramen kunta</a:t>
            </a:r>
          </a:p>
          <a:p>
            <a:r>
              <a:rPr lang="fi-FI" sz="1700" noProof="1">
                <a:latin typeface="Nunito" pitchFamily="2" charset="0"/>
              </a:rPr>
              <a:t>Aada Häkkinen</a:t>
            </a:r>
          </a:p>
          <a:p>
            <a:r>
              <a:rPr lang="fi-FI" sz="1700" b="0" i="0" dirty="0">
                <a:solidFill>
                  <a:srgbClr val="000000"/>
                </a:solidFill>
                <a:effectLst/>
                <a:latin typeface="Nunito" pitchFamily="2" charset="0"/>
              </a:rPr>
              <a:t>Jettagirl0576(at)gmail.com</a:t>
            </a:r>
          </a:p>
          <a:p>
            <a:endParaRPr lang="fi-FI" sz="1700" noProof="1">
              <a:solidFill>
                <a:srgbClr val="000000"/>
              </a:solidFill>
              <a:latin typeface="Nunito" pitchFamily="2" charset="0"/>
            </a:endParaRPr>
          </a:p>
          <a:p>
            <a:r>
              <a:rPr lang="fi-FI" sz="1700" b="1" dirty="0">
                <a:latin typeface="Nunito" pitchFamily="2" charset="0"/>
              </a:rPr>
              <a:t>Jyväskylän Vuokra-asunnot Oy</a:t>
            </a:r>
          </a:p>
          <a:p>
            <a:r>
              <a:rPr lang="fi-FI" sz="1700" dirty="0">
                <a:latin typeface="Nunito" pitchFamily="2" charset="0"/>
              </a:rPr>
              <a:t>Katja </a:t>
            </a:r>
            <a:r>
              <a:rPr lang="fi-FI" sz="1700" dirty="0" err="1">
                <a:latin typeface="Nunito" pitchFamily="2" charset="0"/>
              </a:rPr>
              <a:t>hietala</a:t>
            </a:r>
            <a:endParaRPr lang="fi-FI" sz="1700" dirty="0">
              <a:latin typeface="Nunito" pitchFamily="2" charset="0"/>
            </a:endParaRPr>
          </a:p>
          <a:p>
            <a:r>
              <a:rPr lang="fi-FI" sz="1700" dirty="0" err="1">
                <a:latin typeface="Nunito" pitchFamily="2" charset="0"/>
              </a:rPr>
              <a:t>Katja.hietala</a:t>
            </a:r>
            <a:r>
              <a:rPr lang="fi-FI" sz="1700" dirty="0">
                <a:latin typeface="Nunito" pitchFamily="2" charset="0"/>
              </a:rPr>
              <a:t>(at)jva.fi </a:t>
            </a:r>
          </a:p>
          <a:p>
            <a:endParaRPr lang="fi-FI" sz="1700" b="1" dirty="0">
              <a:latin typeface="Nunito" pitchFamily="2" charset="0"/>
            </a:endParaRPr>
          </a:p>
          <a:p>
            <a:r>
              <a:rPr lang="fi-FI" sz="1700" b="1" dirty="0">
                <a:latin typeface="Nunito" pitchFamily="2" charset="0"/>
              </a:rPr>
              <a:t>Keski-Suomen liitto</a:t>
            </a:r>
          </a:p>
          <a:p>
            <a:r>
              <a:rPr lang="fi-FI" sz="1700" dirty="0">
                <a:latin typeface="Nunito" pitchFamily="2" charset="0"/>
              </a:rPr>
              <a:t>Katja Antikainen</a:t>
            </a:r>
          </a:p>
          <a:p>
            <a:r>
              <a:rPr lang="fi-FI" sz="1700" dirty="0" err="1">
                <a:latin typeface="Nunito" pitchFamily="2" charset="0"/>
              </a:rPr>
              <a:t>katja.antikainen</a:t>
            </a:r>
            <a:r>
              <a:rPr lang="fi-FI" sz="1700" dirty="0">
                <a:latin typeface="Nunito" pitchFamily="2" charset="0"/>
              </a:rPr>
              <a:t>(at)keskisuomi.fi</a:t>
            </a:r>
          </a:p>
          <a:p>
            <a:endParaRPr lang="fi-FI" sz="1700" dirty="0">
              <a:latin typeface="Nunito" pitchFamily="2" charset="0"/>
            </a:endParaRPr>
          </a:p>
          <a:p>
            <a:endParaRPr lang="fi-FI" sz="1700" b="1" noProof="1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5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241649-000D-42A6-B983-250C6E6F4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EEB01E-4353-104F-B947-A432B2F0C635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F6FCCB6-0499-47B8-8335-18915783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>
                <a:latin typeface="Nunito" pitchFamily="2" charset="0"/>
              </a:rPr>
              <a:t>Ota rohkeasti yhteyttä!</a:t>
            </a:r>
            <a:br>
              <a:rPr lang="fi-FI" dirty="0">
                <a:latin typeface="Nunito" pitchFamily="2" charset="0"/>
              </a:rPr>
            </a:br>
            <a:r>
              <a:rPr lang="fi-FI" dirty="0">
                <a:latin typeface="Nunito" pitchFamily="2" charset="0"/>
              </a:rPr>
              <a:t>Pääluottamusmiehemme ovat sinua varten </a:t>
            </a:r>
            <a:br>
              <a:rPr lang="fi-FI" dirty="0">
                <a:latin typeface="Nunito" pitchFamily="2" charset="0"/>
              </a:rPr>
            </a:br>
            <a:r>
              <a:rPr lang="fi-FI" dirty="0">
                <a:latin typeface="Nunito" pitchFamily="2" charset="0"/>
              </a:rPr>
              <a:t>ja auttavat niin isoissa kuin pienissäkin </a:t>
            </a:r>
            <a:br>
              <a:rPr lang="fi-FI" dirty="0">
                <a:latin typeface="Nunito" pitchFamily="2" charset="0"/>
              </a:rPr>
            </a:br>
            <a:r>
              <a:rPr lang="fi-FI" dirty="0">
                <a:latin typeface="Nunito" pitchFamily="2" charset="0"/>
              </a:rPr>
              <a:t>työsuhteeseen liittyvissä asioissa.</a:t>
            </a:r>
            <a:br>
              <a:rPr lang="fi-FI" dirty="0">
                <a:latin typeface="Nunito" pitchFamily="2" charset="0"/>
              </a:rPr>
            </a:br>
            <a:endParaRPr lang="fi-FI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089F38D-FCEB-794E-9BFB-02988A829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 algn="ctr"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67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17D1311-3CAB-3749-9DE6-C1A7B9F1E48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89126" y="6259839"/>
            <a:ext cx="2749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CEEB01E-4353-104F-B947-A432B2F0C635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E950A9E-2360-3A4B-897A-EE9E9D72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53142"/>
            <a:ext cx="9810000" cy="1331775"/>
          </a:xfrm>
        </p:spPr>
        <p:txBody>
          <a:bodyPr anchor="ctr">
            <a:normAutofit/>
          </a:bodyPr>
          <a:lstStyle/>
          <a:p>
            <a:pPr algn="ctr"/>
            <a:r>
              <a:rPr lang="fi-FI" dirty="0">
                <a:latin typeface="Nunito" pitchFamily="2" charset="0"/>
              </a:rPr>
              <a:t>Monta hyvää syytä liittyä Jytyyn</a:t>
            </a:r>
          </a:p>
        </p:txBody>
      </p:sp>
      <p:graphicFrame>
        <p:nvGraphicFramePr>
          <p:cNvPr id="7" name="Sisällön paikkamerkki 4">
            <a:extLst>
              <a:ext uri="{FF2B5EF4-FFF2-40B4-BE49-F238E27FC236}">
                <a16:creationId xmlns:a16="http://schemas.microsoft.com/office/drawing/2014/main" id="{56FF618F-9A88-BB26-93ED-4EA82C520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289253"/>
              </p:ext>
            </p:extLst>
          </p:nvPr>
        </p:nvGraphicFramePr>
        <p:xfrm>
          <a:off x="684000" y="1917823"/>
          <a:ext cx="10207580" cy="432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5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E950A9E-2360-3A4B-897A-EE9E9D72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369" y="410868"/>
            <a:ext cx="3819906" cy="105892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i-FI" dirty="0">
                <a:latin typeface="Nunito" pitchFamily="2" charset="0"/>
              </a:rPr>
              <a:t>Yleistä </a:t>
            </a:r>
            <a:r>
              <a:rPr lang="fi-FI" dirty="0" err="1">
                <a:latin typeface="Nunito" pitchFamily="2" charset="0"/>
              </a:rPr>
              <a:t>Jytystä</a:t>
            </a:r>
            <a:endParaRPr lang="fi-FI" dirty="0">
              <a:latin typeface="Nunito" pitchFamily="2" charset="0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17D1311-3CAB-3749-9DE6-C1A7B9F1E4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9126" y="6259839"/>
            <a:ext cx="2749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CEEB01E-4353-104F-B947-A432B2F0C635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graphicFrame>
        <p:nvGraphicFramePr>
          <p:cNvPr id="9" name="Sisällön paikkamerkki 4">
            <a:extLst>
              <a:ext uri="{FF2B5EF4-FFF2-40B4-BE49-F238E27FC236}">
                <a16:creationId xmlns:a16="http://schemas.microsoft.com/office/drawing/2014/main" id="{64847C7D-2AF4-EBB6-1BB7-E86E53541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553275"/>
              </p:ext>
            </p:extLst>
          </p:nvPr>
        </p:nvGraphicFramePr>
        <p:xfrm>
          <a:off x="860771" y="1679769"/>
          <a:ext cx="4749551" cy="432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F73988A7-79EE-1810-9AD8-8EE391AB1FC5}"/>
              </a:ext>
            </a:extLst>
          </p:cNvPr>
          <p:cNvSpPr txBox="1"/>
          <p:nvPr/>
        </p:nvSpPr>
        <p:spPr>
          <a:xfrm>
            <a:off x="5893295" y="1679769"/>
            <a:ext cx="50968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1" i="0" dirty="0">
                <a:solidFill>
                  <a:srgbClr val="005732"/>
                </a:solidFill>
                <a:effectLst/>
                <a:latin typeface="Nunito" pitchFamily="2" charset="0"/>
              </a:rPr>
              <a:t>Keskustoimisto</a:t>
            </a:r>
          </a:p>
          <a:p>
            <a:r>
              <a:rPr lang="fi-FI" sz="2800" b="0" i="0" dirty="0">
                <a:solidFill>
                  <a:srgbClr val="000000"/>
                </a:solidFill>
                <a:effectLst/>
                <a:latin typeface="Nunito" pitchFamily="2" charset="0"/>
              </a:rPr>
              <a:t>Ammattiliitto Jyty ry</a:t>
            </a:r>
            <a:br>
              <a:rPr lang="fi-FI" sz="2800" b="0" i="0" dirty="0">
                <a:solidFill>
                  <a:srgbClr val="000000"/>
                </a:solidFill>
                <a:effectLst/>
                <a:latin typeface="Nunito" pitchFamily="2" charset="0"/>
              </a:rPr>
            </a:br>
            <a:r>
              <a:rPr lang="fi-FI" sz="2800" b="0" i="0" dirty="0" err="1">
                <a:solidFill>
                  <a:srgbClr val="000000"/>
                </a:solidFill>
                <a:effectLst/>
                <a:latin typeface="Nunito" pitchFamily="2" charset="0"/>
              </a:rPr>
              <a:t>Elimäenkatu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Nunito" pitchFamily="2" charset="0"/>
              </a:rPr>
              <a:t> 5</a:t>
            </a:r>
            <a:br>
              <a:rPr lang="fi-FI" sz="2800" b="0" i="0" dirty="0">
                <a:solidFill>
                  <a:srgbClr val="000000"/>
                </a:solidFill>
                <a:effectLst/>
                <a:latin typeface="Nunito" pitchFamily="2" charset="0"/>
              </a:rPr>
            </a:br>
            <a:r>
              <a:rPr lang="fi-FI" sz="2800" b="0" i="0" dirty="0">
                <a:solidFill>
                  <a:srgbClr val="000000"/>
                </a:solidFill>
                <a:effectLst/>
                <a:latin typeface="Nunito" pitchFamily="2" charset="0"/>
              </a:rPr>
              <a:t>00510 Helsinki</a:t>
            </a:r>
            <a:br>
              <a:rPr lang="fi-FI" sz="2800" b="0" i="0" dirty="0">
                <a:solidFill>
                  <a:srgbClr val="000000"/>
                </a:solidFill>
                <a:effectLst/>
                <a:latin typeface="Nunito" pitchFamily="2" charset="0"/>
              </a:rPr>
            </a:br>
            <a:r>
              <a:rPr lang="fi-FI" sz="2800" b="0" i="0" dirty="0">
                <a:solidFill>
                  <a:srgbClr val="000000"/>
                </a:solidFill>
                <a:effectLst/>
                <a:latin typeface="Nunito" pitchFamily="2" charset="0"/>
              </a:rPr>
              <a:t>Liiton vaihde 020 789 3799</a:t>
            </a:r>
            <a:br>
              <a:rPr lang="fi-FI" sz="2800" b="0" i="0" dirty="0">
                <a:solidFill>
                  <a:srgbClr val="000000"/>
                </a:solidFill>
                <a:effectLst/>
                <a:latin typeface="Nunito" pitchFamily="2" charset="0"/>
              </a:rPr>
            </a:br>
            <a:r>
              <a:rPr lang="fi-FI" sz="2800" b="0" i="0" dirty="0">
                <a:solidFill>
                  <a:srgbClr val="000000"/>
                </a:solidFill>
                <a:effectLst/>
                <a:latin typeface="Nunito" pitchFamily="2" charset="0"/>
              </a:rPr>
              <a:t>Puhelinvaihde avoinna arkisin klo 9.00–16.00</a:t>
            </a:r>
          </a:p>
          <a:p>
            <a:pPr marL="0" indent="0" algn="ctr">
              <a:buNone/>
              <a:defRPr/>
            </a:pPr>
            <a:br>
              <a:rPr lang="fi-FI" sz="2800" dirty="0">
                <a:solidFill>
                  <a:schemeClr val="tx1"/>
                </a:solidFill>
                <a:latin typeface="Nunito" pitchFamily="2" charset="0"/>
              </a:rPr>
            </a:br>
            <a:r>
              <a:rPr lang="fi-FI" sz="2800" b="1" noProof="1">
                <a:solidFill>
                  <a:schemeClr val="bg1"/>
                </a:solidFill>
                <a:latin typeface="Nunito" pitchFamily="2" charset="0"/>
                <a:hlinkClick r:id="rId7"/>
              </a:rPr>
              <a:t>www.jytyliitto.fi </a:t>
            </a:r>
            <a:endParaRPr lang="fi-FI" sz="2800" b="1" noProof="1">
              <a:solidFill>
                <a:schemeClr val="bg1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E950A9E-2360-3A4B-897A-EE9E9D72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00" y="188823"/>
            <a:ext cx="9810000" cy="1331775"/>
          </a:xfrm>
        </p:spPr>
        <p:txBody>
          <a:bodyPr anchor="ctr">
            <a:normAutofit/>
          </a:bodyPr>
          <a:lstStyle/>
          <a:p>
            <a:r>
              <a:rPr lang="fi-FI" dirty="0" err="1">
                <a:latin typeface="Nunito" pitchFamily="2" charset="0"/>
              </a:rPr>
              <a:t>Jytyn</a:t>
            </a:r>
            <a:r>
              <a:rPr lang="fi-FI" dirty="0">
                <a:latin typeface="Nunito" pitchFamily="2" charset="0"/>
              </a:rPr>
              <a:t> perusturvaetuja ovat mm.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17D1311-3CAB-3749-9DE6-C1A7B9F1E4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9126" y="6259839"/>
            <a:ext cx="2749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CEEB01E-4353-104F-B947-A432B2F0C635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graphicFrame>
        <p:nvGraphicFramePr>
          <p:cNvPr id="7" name="Sisällön paikkamerkki 4">
            <a:extLst>
              <a:ext uri="{FF2B5EF4-FFF2-40B4-BE49-F238E27FC236}">
                <a16:creationId xmlns:a16="http://schemas.microsoft.com/office/drawing/2014/main" id="{2B72D4E2-5EDF-C741-D8E4-C510DF15A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999009"/>
              </p:ext>
            </p:extLst>
          </p:nvPr>
        </p:nvGraphicFramePr>
        <p:xfrm>
          <a:off x="924239" y="1517196"/>
          <a:ext cx="9810000" cy="4072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1260B18B-3C22-E040-D9EF-90CC09859DFF}"/>
              </a:ext>
            </a:extLst>
          </p:cNvPr>
          <p:cNvSpPr txBox="1"/>
          <p:nvPr/>
        </p:nvSpPr>
        <p:spPr>
          <a:xfrm>
            <a:off x="2920482" y="5719665"/>
            <a:ext cx="5626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latin typeface="Nunito" pitchFamily="2" charset="0"/>
              </a:rPr>
              <a:t>Lisää liiton jäseneduista osoitteesta</a:t>
            </a:r>
            <a:br>
              <a:rPr lang="fi-FI" b="1" dirty="0">
                <a:latin typeface="Nunito" pitchFamily="2" charset="0"/>
              </a:rPr>
            </a:br>
            <a:r>
              <a:rPr lang="fi-FI" b="1" dirty="0">
                <a:latin typeface="Nunito" pitchFamily="2" charset="0"/>
                <a:hlinkClick r:id="rId7"/>
              </a:rPr>
              <a:t>www.jytyliitto.fi/jäsenedut </a:t>
            </a:r>
            <a:endParaRPr lang="en-US" b="1" dirty="0">
              <a:latin typeface="Nunito" pitchFamily="2" charset="0"/>
            </a:endParaRP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62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30B899-05E3-F84D-BE77-15BEC8BA4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Jyty Jyväskylä ry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337042D-ACC7-174F-996A-6D0A7A706B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 algn="ctr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89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F6FCCB6-0499-47B8-8335-18915783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335" y="569167"/>
            <a:ext cx="7536269" cy="1175658"/>
          </a:xfrm>
        </p:spPr>
        <p:txBody>
          <a:bodyPr anchor="ctr">
            <a:normAutofit/>
          </a:bodyPr>
          <a:lstStyle/>
          <a:p>
            <a:pPr algn="ctr"/>
            <a:r>
              <a:rPr lang="fi-FI" dirty="0" err="1">
                <a:latin typeface="Nunito" pitchFamily="2" charset="0"/>
              </a:rPr>
              <a:t>Jytyn</a:t>
            </a:r>
            <a:r>
              <a:rPr lang="fi-FI" dirty="0">
                <a:latin typeface="Nunito" pitchFamily="2" charset="0"/>
              </a:rPr>
              <a:t> jäsenetuja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551CDD-618F-4D69-894F-6A26A492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159999"/>
            <a:ext cx="10207580" cy="4328481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fi-FI" altLang="fi-FI" dirty="0">
                <a:latin typeface="Nunito" pitchFamily="2" charset="0"/>
              </a:rPr>
              <a:t>Jyty-lehti, monipuolinen jäsenlehti 4 kertaa vuodessa.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i-FI" altLang="fi-FI" dirty="0">
                <a:latin typeface="Nunito" pitchFamily="2" charset="0"/>
              </a:rPr>
              <a:t>Yhteistyösopimukset pankkiasioissa Nordean ja OP-Pohjola-ryhmän kanssa. 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i-FI" altLang="fi-FI" dirty="0">
                <a:latin typeface="Nunito" pitchFamily="2" charset="0"/>
              </a:rPr>
              <a:t>Eckerö Line, Tallink Silja sekä Viking Line </a:t>
            </a:r>
            <a:r>
              <a:rPr lang="fi-FI" altLang="fi-FI" noProof="1">
                <a:latin typeface="Nunito" pitchFamily="2" charset="0"/>
              </a:rPr>
              <a:t>tarjoavat Jytyn </a:t>
            </a:r>
            <a:r>
              <a:rPr lang="fi-FI" altLang="fi-FI" dirty="0">
                <a:latin typeface="Nunito" pitchFamily="2" charset="0"/>
              </a:rPr>
              <a:t>jäsenille edullisia laivamatkoja 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i-FI" altLang="fi-FI" dirty="0">
                <a:latin typeface="Nunito" pitchFamily="2" charset="0"/>
              </a:rPr>
              <a:t>Majoitusetuja useilta hotelliketjuilta.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fi-FI" altLang="fi-FI" dirty="0">
                <a:latin typeface="Nunito" pitchFamily="2" charset="0"/>
              </a:rPr>
              <a:t>Oikeus hakea tuettuja lomia.</a:t>
            </a:r>
          </a:p>
          <a:p>
            <a:pPr marL="0" indent="0" algn="ctr">
              <a:buNone/>
              <a:defRPr/>
            </a:pPr>
            <a:r>
              <a:rPr lang="fi-FI" b="1" dirty="0">
                <a:latin typeface="Nunito" pitchFamily="2" charset="0"/>
              </a:rPr>
              <a:t>Lisätietoa </a:t>
            </a:r>
            <a:r>
              <a:rPr lang="fi-FI" b="1" noProof="1">
                <a:latin typeface="Nunito" pitchFamily="2" charset="0"/>
              </a:rPr>
              <a:t>kaikista Jytyn jäseneduista </a:t>
            </a:r>
            <a:r>
              <a:rPr lang="fi-FI" b="1" dirty="0">
                <a:latin typeface="Nunito" pitchFamily="2" charset="0"/>
              </a:rPr>
              <a:t>löydät osoitteesta</a:t>
            </a:r>
            <a:br>
              <a:rPr lang="fi-FI" b="1" dirty="0">
                <a:latin typeface="Nunito" pitchFamily="2" charset="0"/>
              </a:rPr>
            </a:br>
            <a:r>
              <a:rPr lang="fi-FI" b="1" noProof="1">
                <a:latin typeface="Nunito" pitchFamily="2" charset="0"/>
                <a:hlinkClick r:id="rId2"/>
              </a:rPr>
              <a:t>http://www.jytyliitto.fi/fi/jasenyys/jasenedut/Sivut/default.aspx</a:t>
            </a:r>
            <a:endParaRPr lang="fi-FI" b="1" noProof="1">
              <a:latin typeface="Nunito" pitchFamily="2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241649-000D-42A6-B983-250C6E6F4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9126" y="6259839"/>
            <a:ext cx="2749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CEEB01E-4353-104F-B947-A432B2F0C635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46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F6FCCB6-0499-47B8-8335-18915783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53142"/>
            <a:ext cx="9810000" cy="1331775"/>
          </a:xfrm>
        </p:spPr>
        <p:txBody>
          <a:bodyPr anchor="ctr">
            <a:normAutofit/>
          </a:bodyPr>
          <a:lstStyle/>
          <a:p>
            <a:r>
              <a:rPr lang="fi-FI"/>
              <a:t>Liity opiskelijajäseneksi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241649-000D-42A6-B983-250C6E6F4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9126" y="6259839"/>
            <a:ext cx="2749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CEEB01E-4353-104F-B947-A432B2F0C635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graphicFrame>
        <p:nvGraphicFramePr>
          <p:cNvPr id="6" name="Sisällön paikkamerkki 3">
            <a:extLst>
              <a:ext uri="{FF2B5EF4-FFF2-40B4-BE49-F238E27FC236}">
                <a16:creationId xmlns:a16="http://schemas.microsoft.com/office/drawing/2014/main" id="{933B6524-7833-7C74-C518-8BE8287C8B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405906"/>
              </p:ext>
            </p:extLst>
          </p:nvPr>
        </p:nvGraphicFramePr>
        <p:xfrm>
          <a:off x="684000" y="2159999"/>
          <a:ext cx="10207580" cy="432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32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57BDC03-4105-F341-9C02-689560968C9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453CA59-4BCF-5843-A85E-CD1C752A92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9CEEB01E-4353-104F-B947-A432B2F0C635}" type="slidenum">
              <a:rPr lang="fi-FI" smtClean="0"/>
              <a:pPr algn="ctr"/>
              <a:t>8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B466E49-51CB-C04E-8061-D290ACDFF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Jyty Jyväskylä ry</a:t>
            </a:r>
          </a:p>
        </p:txBody>
      </p:sp>
    </p:spTree>
    <p:extLst>
      <p:ext uri="{BB962C8B-B14F-4D97-AF65-F5344CB8AC3E}">
        <p14:creationId xmlns:p14="http://schemas.microsoft.com/office/powerpoint/2010/main" val="354556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F6FCCB6-0499-47B8-8335-18915783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000" y="651600"/>
            <a:ext cx="10206000" cy="1331775"/>
          </a:xfrm>
        </p:spPr>
        <p:txBody>
          <a:bodyPr anchor="ctr">
            <a:normAutofit/>
          </a:bodyPr>
          <a:lstStyle/>
          <a:p>
            <a:r>
              <a:rPr lang="fi-FI" dirty="0"/>
              <a:t>Paikallisyhdistyksemme on Jyty Jyväskylä ry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551CDD-618F-4D69-894F-6A26A492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159999"/>
            <a:ext cx="4875136" cy="432848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</a:pPr>
            <a:r>
              <a:rPr lang="fi-FI" altLang="fi-FI" sz="2000" dirty="0">
                <a:latin typeface="Nunito" pitchFamily="2" charset="0"/>
              </a:rPr>
              <a:t>Jyty Jyväskylä ry on kasvuhakuinen yhdistys ja varmistaa sinulle vahvan edunvalvonnan.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</a:pPr>
            <a:r>
              <a:rPr lang="fi-FI" altLang="fi-FI" sz="2000" noProof="1">
                <a:latin typeface="Nunito" pitchFamily="2" charset="0"/>
              </a:rPr>
              <a:t>Yhdistys on perustettu 15.4.1942 ja tällä hetkellä yhdistyksessämme on noin 800 työssäkäyvää jäsentä. Jäsenmaksumme on 1,32 % ennakonpidätyksen alaisesta </a:t>
            </a:r>
            <a:r>
              <a:rPr lang="fi-FI" altLang="fi-FI" sz="2000" dirty="0">
                <a:latin typeface="Nunito" pitchFamily="2" charset="0"/>
              </a:rPr>
              <a:t>palkasta ja se sisältää yhdistyksen, liiton ja työttömyyskassan jäsenmaksun.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</a:pPr>
            <a:r>
              <a:rPr lang="fi-FI" altLang="fi-FI" sz="2000" dirty="0">
                <a:latin typeface="Nunito" pitchFamily="2" charset="0"/>
              </a:rPr>
              <a:t>Euromääräinen jäsenmaksu on 7 € / kk.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</a:pPr>
            <a:r>
              <a:rPr lang="fi-FI" altLang="fi-FI" sz="2000" dirty="0">
                <a:latin typeface="Nunito" pitchFamily="2" charset="0"/>
              </a:rPr>
              <a:t>Eläkeläisten jäsenmaksu 50 euroa/vuosi </a:t>
            </a:r>
          </a:p>
          <a:p>
            <a:pPr marL="0" indent="0">
              <a:lnSpc>
                <a:spcPct val="110000"/>
              </a:lnSpc>
              <a:buNone/>
            </a:pPr>
            <a:endParaRPr lang="fi-FI" sz="2000" dirty="0">
              <a:latin typeface="Nunito" pitchFamily="2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AEC4093-F46A-7D25-3EAC-EE54AE2C954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14863" y="2598539"/>
            <a:ext cx="4875137" cy="2579952"/>
          </a:xfrm>
        </p:spPr>
        <p:txBody>
          <a:bodyPr/>
          <a:lstStyle/>
          <a:p>
            <a:pPr marL="0" indent="0" algn="ctr">
              <a:buNone/>
            </a:pPr>
            <a:r>
              <a:rPr lang="fi-FI" altLang="fi-FI" sz="2400" b="1" noProof="1">
                <a:latin typeface="Nunito" pitchFamily="2" charset="0"/>
              </a:rPr>
              <a:t>Yhdistyksemme kotisivut: </a:t>
            </a:r>
            <a:r>
              <a:rPr lang="fi-FI" altLang="fi-FI" sz="2400" b="1" noProof="1">
                <a:solidFill>
                  <a:schemeClr val="bg1"/>
                </a:solidFill>
                <a:latin typeface="Nunito" pitchFamily="2" charset="0"/>
                <a:hlinkClick r:id="rId2"/>
              </a:rPr>
              <a:t>http://jyvaskyla.jytyliitto.net</a:t>
            </a:r>
            <a:br>
              <a:rPr lang="fi-FI" altLang="fi-FI" sz="2400" b="1" noProof="1">
                <a:solidFill>
                  <a:schemeClr val="bg1"/>
                </a:solidFill>
                <a:latin typeface="Nunito" pitchFamily="2" charset="0"/>
              </a:rPr>
            </a:br>
            <a:r>
              <a:rPr lang="fi-FI" altLang="fi-FI" sz="2400" b="1" noProof="1">
                <a:latin typeface="Nunito" pitchFamily="2" charset="0"/>
              </a:rPr>
              <a:t>Yhdistyksemme on myös </a:t>
            </a:r>
            <a:r>
              <a:rPr lang="fi-FI" altLang="fi-FI" sz="2400" b="1" noProof="1">
                <a:solidFill>
                  <a:schemeClr val="bg1"/>
                </a:solidFill>
                <a:latin typeface="Nunito" pitchFamily="2" charset="0"/>
                <a:hlinkClick r:id="rId3"/>
              </a:rPr>
              <a:t>facebookissa</a:t>
            </a:r>
            <a:endParaRPr lang="fi-FI" altLang="fi-FI" sz="2400" b="1" noProof="1">
              <a:solidFill>
                <a:schemeClr val="bg1"/>
              </a:solidFill>
              <a:latin typeface="Nunito" pitchFamily="2" charset="0"/>
            </a:endParaRPr>
          </a:p>
          <a:p>
            <a:endParaRPr lang="en-US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241649-000D-42A6-B983-250C6E6F40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89126" y="6259839"/>
            <a:ext cx="2749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CEEB01E-4353-104F-B947-A432B2F0C635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74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Mukautetut 19">
      <a:dk1>
        <a:srgbClr val="000000"/>
      </a:dk1>
      <a:lt1>
        <a:srgbClr val="FFFFFF"/>
      </a:lt1>
      <a:dk2>
        <a:srgbClr val="808080"/>
      </a:dk2>
      <a:lt2>
        <a:srgbClr val="E7E6E6"/>
      </a:lt2>
      <a:accent1>
        <a:srgbClr val="34AF63"/>
      </a:accent1>
      <a:accent2>
        <a:srgbClr val="005732"/>
      </a:accent2>
      <a:accent3>
        <a:srgbClr val="9DFF96"/>
      </a:accent3>
      <a:accent4>
        <a:srgbClr val="FFF38E"/>
      </a:accent4>
      <a:accent5>
        <a:srgbClr val="FFB600"/>
      </a:accent5>
      <a:accent6>
        <a:srgbClr val="D5C5DB"/>
      </a:accent6>
      <a:hlink>
        <a:srgbClr val="34AF63"/>
      </a:hlink>
      <a:folHlink>
        <a:srgbClr val="56BAB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yty_ppt_pohja_07122020_FINAL.potx" id="{7735D73F-C609-48F1-A1C8-319CB8D05D73}" vid="{2BDA4D7A-8734-4F76-A83A-CA5F2C442D9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1e6786e8b04537a36edf4ad8c8ad0f xmlns="c8e3e519-ee91-4ab6-93dc-4b9a4aefbcb5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Dokumenttipohja</TermName>
          <TermId xmlns="http://schemas.microsoft.com/office/infopath/2007/PartnerControls">2cb050c4-36c9-497a-9857-c6e40d816deb</TermId>
        </TermInfo>
      </Terms>
    </ad1e6786e8b04537a36edf4ad8c8ad0f>
    <TaxKeywordTaxHTField xmlns="f53eb4f6-dca2-4dcf-8d9a-00091471bdc7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Viestintä</TermName>
          <TermId xmlns="http://schemas.microsoft.com/office/infopath/2007/PartnerControls">a5d0c84a-80be-4ba3-b9ac-cfbd1632918a</TermId>
        </TermInfo>
        <TermInfo xmlns="http://schemas.microsoft.com/office/infopath/2007/PartnerControls">
          <TermName xmlns="http://schemas.microsoft.com/office/infopath/2007/PartnerControls">Kuva tai logo</TermName>
          <TermId xmlns="http://schemas.microsoft.com/office/infopath/2007/PartnerControls">48156ad5-a615-4b8e-845a-7559e089f2d3</TermId>
        </TermInfo>
        <TermInfo xmlns="http://schemas.microsoft.com/office/infopath/2007/PartnerControls">
          <TermName xmlns="http://schemas.microsoft.com/office/infopath/2007/PartnerControls">viestintämateriaalit</TermName>
          <TermId xmlns="http://schemas.microsoft.com/office/infopath/2007/PartnerControls">f2ee6a48-7c94-43a4-92cc-6b7b6d3acb50</TermId>
        </TermInfo>
        <TermInfo xmlns="http://schemas.microsoft.com/office/infopath/2007/PartnerControls">
          <TermName xmlns="http://schemas.microsoft.com/office/infopath/2007/PartnerControls">kuvat</TermName>
          <TermId xmlns="http://schemas.microsoft.com/office/infopath/2007/PartnerControls">ec3b81d3-03fc-4634-a4dc-35d2998e47fd</TermId>
        </TermInfo>
      </Terms>
    </TaxKeywordTaxHTField>
    <TaxCatchAll xmlns="f53eb4f6-dca2-4dcf-8d9a-00091471bdc7">
      <Value>64</Value>
      <Value>46</Value>
      <Value>78</Value>
      <Value>59</Value>
      <Value>63</Value>
    </TaxCatchAll>
    <jytykuvaus xmlns="c8e3e519-ee91-4ab6-93dc-4b9a4aefbcb5" xsi:nil="true"/>
    <_dlc_DocId xmlns="f53eb4f6-dca2-4dcf-8d9a-00091471bdc7">KVWDPFUQSP64-25-911</_dlc_DocId>
    <_dlc_DocIdUrl xmlns="f53eb4f6-dca2-4dcf-8d9a-00091471bdc7">
      <Url>http://omanetti-author.jytyliitto.fi/materiaalipankki/_layouts/15/DocIdRedir.aspx?ID=KVWDPFUQSP64-25-911</Url>
      <Description>KVWDPFUQSP64-25-911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Jyty dokumentti" ma:contentTypeID="0x010100342929A5F4A32F4A8EA838050DE19D08001A4AE7A74D49BA48AD81091734D76CCC" ma:contentTypeVersion="11" ma:contentTypeDescription="Jytyn perus dokumenttityyppi." ma:contentTypeScope="" ma:versionID="c7b6bcb15f1f3c74c2ecbd6e66a04ec5">
  <xsd:schema xmlns:xsd="http://www.w3.org/2001/XMLSchema" xmlns:xs="http://www.w3.org/2001/XMLSchema" xmlns:p="http://schemas.microsoft.com/office/2006/metadata/properties" xmlns:ns2="c8e3e519-ee91-4ab6-93dc-4b9a4aefbcb5" xmlns:ns3="f53eb4f6-dca2-4dcf-8d9a-00091471bdc7" targetNamespace="http://schemas.microsoft.com/office/2006/metadata/properties" ma:root="true" ma:fieldsID="f5c9e83d3d05952ecbbf010f63b2071a" ns2:_="" ns3:_="">
    <xsd:import namespace="c8e3e519-ee91-4ab6-93dc-4b9a4aefbcb5"/>
    <xsd:import namespace="f53eb4f6-dca2-4dcf-8d9a-00091471bdc7"/>
    <xsd:element name="properties">
      <xsd:complexType>
        <xsd:sequence>
          <xsd:element name="documentManagement">
            <xsd:complexType>
              <xsd:all>
                <xsd:element ref="ns2:jytykuvaus" minOccurs="0"/>
                <xsd:element ref="ns3:_dlc_DocId" minOccurs="0"/>
                <xsd:element ref="ns3:_dlc_DocIdUrl" minOccurs="0"/>
                <xsd:element ref="ns3:_dlc_DocIdPersistId" minOccurs="0"/>
                <xsd:element ref="ns2:ad1e6786e8b04537a36edf4ad8c8ad0f" minOccurs="0"/>
                <xsd:element ref="ns3:TaxCatchAll" minOccurs="0"/>
                <xsd:element ref="ns3:TaxCatchAllLabel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3e519-ee91-4ab6-93dc-4b9a4aefbcb5" elementFormDefault="qualified">
    <xsd:import namespace="http://schemas.microsoft.com/office/2006/documentManagement/types"/>
    <xsd:import namespace="http://schemas.microsoft.com/office/infopath/2007/PartnerControls"/>
    <xsd:element name="jytykuvaus" ma:index="2" nillable="true" ma:displayName="Dokumentin kuvaus" ma:internalName="jytykuvaus" ma:readOnly="false">
      <xsd:simpleType>
        <xsd:restriction base="dms:Text">
          <xsd:maxLength value="255"/>
        </xsd:restriction>
      </xsd:simpleType>
    </xsd:element>
    <xsd:element name="ad1e6786e8b04537a36edf4ad8c8ad0f" ma:index="10" ma:taxonomy="true" ma:internalName="ad1e6786e8b04537a36edf4ad8c8ad0f" ma:taxonomyFieldName="jytydokumenttityyppi" ma:displayName="Dokumentin tyyppi" ma:indexed="true" ma:readOnly="false" ma:default="" ma:fieldId="{ad1e6786-e8b0-4537-a36e-df4ad8c8ad0f}" ma:sspId="cb4fee5d-3ade-4cbd-bb66-2fda68aa9f63" ma:termSetId="718c145b-0fab-4316-9bc4-354d1c1760a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eb4f6-dca2-4dcf-8d9a-00091471bdc7" elementFormDefault="qualified">
    <xsd:import namespace="http://schemas.microsoft.com/office/2006/documentManagement/types"/>
    <xsd:import namespace="http://schemas.microsoft.com/office/infopath/2007/PartnerControls"/>
    <xsd:element name="_dlc_DocId" ma:index="7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8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bbdb24c2-7476-44a2-ad17-38b0e3e8117d}" ma:internalName="TaxCatchAll" ma:showField="CatchAllData" ma:web="c8e3e519-ee91-4ab6-93dc-4b9a4aefbc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bbdb24c2-7476-44a2-ad17-38b0e3e8117d}" ma:internalName="TaxCatchAllLabel" ma:readOnly="true" ma:showField="CatchAllDataLabel" ma:web="c8e3e519-ee91-4ab6-93dc-4b9a4aefbc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Yrityksen avainsanat" ma:fieldId="{23f27201-bee3-471e-b2e7-b64fd8b7ca38}" ma:taxonomyMulti="true" ma:sspId="cb4fee5d-3ade-4cbd-bb66-2fda68aa9f6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E450B7-24B7-43B9-B38F-240BDF7E557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1203233-AEE5-409C-875F-21B7691651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0BEC3C-5F9E-48DA-9D45-CC506CE846A4}">
  <ds:schemaRefs>
    <ds:schemaRef ds:uri="http://schemas.microsoft.com/office/2006/metadata/properties"/>
    <ds:schemaRef ds:uri="http://schemas.microsoft.com/office/infopath/2007/PartnerControls"/>
    <ds:schemaRef ds:uri="c8e3e519-ee91-4ab6-93dc-4b9a4aefbcb5"/>
    <ds:schemaRef ds:uri="f53eb4f6-dca2-4dcf-8d9a-00091471bdc7"/>
  </ds:schemaRefs>
</ds:datastoreItem>
</file>

<file path=customXml/itemProps4.xml><?xml version="1.0" encoding="utf-8"?>
<ds:datastoreItem xmlns:ds="http://schemas.openxmlformats.org/officeDocument/2006/customXml" ds:itemID="{40B4CFC3-0191-4B3D-9B5C-5E2E5D191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e3e519-ee91-4ab6-93dc-4b9a4aefbcb5"/>
    <ds:schemaRef ds:uri="f53eb4f6-dca2-4dcf-8d9a-00091471bd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Jyty_powerpointpohja (1)</Template>
  <TotalTime>165</TotalTime>
  <Words>883</Words>
  <Application>Microsoft Office PowerPoint</Application>
  <PresentationFormat>Laajakuva</PresentationFormat>
  <Paragraphs>140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Arial</vt:lpstr>
      <vt:lpstr>Arial Bold</vt:lpstr>
      <vt:lpstr>Calibri</vt:lpstr>
      <vt:lpstr>Consolas</vt:lpstr>
      <vt:lpstr>Nunito</vt:lpstr>
      <vt:lpstr>Office-teema</vt:lpstr>
      <vt:lpstr>Jyty Jyväskylä ry</vt:lpstr>
      <vt:lpstr>Monta hyvää syytä liittyä Jytyyn</vt:lpstr>
      <vt:lpstr>Yleistä Jytystä</vt:lpstr>
      <vt:lpstr>Jytyn perusturvaetuja ovat mm.</vt:lpstr>
      <vt:lpstr>Jyty Jyväskylä ry</vt:lpstr>
      <vt:lpstr>Jytyn jäsenetuja</vt:lpstr>
      <vt:lpstr>Liity opiskelijajäseneksi</vt:lpstr>
      <vt:lpstr>Jyty Jyväskylä ry</vt:lpstr>
      <vt:lpstr>Paikallisyhdistyksemme on Jyty Jyväskylä ry</vt:lpstr>
      <vt:lpstr>Jyty Jyväskylä ry:n jäsenetuja</vt:lpstr>
      <vt:lpstr>Jyty Jyväskylä ry tukee ja järjestää vapaa-ajan toimintaa jäsenistölle</vt:lpstr>
      <vt:lpstr>Jyty Jyväskylä ry:n toimihenkilöt</vt:lpstr>
      <vt:lpstr>Jyty Jyväskylä ry:n pääluottamusmiehet</vt:lpstr>
      <vt:lpstr>Ota rohkeasti yhteyttä! Pääluottamusmiehemme ovat sinua varten  ja auttavat niin isoissa kuin pienissäkin  työsuhteeseen liittyvissä asioissa.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Kuvan vaihto</dc:title>
  <dc:creator>Jaana Nevanperä</dc:creator>
  <cp:keywords>Kuva tai logo; kuvat; Viestintä; viestintämateriaalit</cp:keywords>
  <cp:lastModifiedBy>Nea Kähkönen</cp:lastModifiedBy>
  <cp:revision>17</cp:revision>
  <dcterms:created xsi:type="dcterms:W3CDTF">2021-01-16T14:00:51Z</dcterms:created>
  <dcterms:modified xsi:type="dcterms:W3CDTF">2025-01-21T15:17:06Z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0x010100342929A5F4A32F4A8EA838050DE19D08001A4AE7A74D49BA48AD81091734D76CCC</vt:lpwstr>
  </property>
  <property fmtid="{D5CDD505-2E9C-101B-9397-08002B2CF9AE}" pid="3" name="_dlc_DocIdItemGuid">
    <vt:lpwstr>a7c05cb4-2aed-4f94-86ab-e2b37c3a377e</vt:lpwstr>
  </property>
  <property fmtid="{D5CDD505-2E9C-101B-9397-08002B2CF9AE}" pid="4" name="TaxKeyword">
    <vt:lpwstr>59;#Viestintä|a5d0c84a-80be-4ba3-b9ac-cfbd1632918a;#78;#Kuva tai logo|48156ad5-a615-4b8e-845a-7559e089f2d3;#64;#viestintämateriaalit|f2ee6a48-7c94-43a4-92cc-6b7b6d3acb50;#63;#kuvat|ec3b81d3-03fc-4634-a4dc-35d2998e47fd</vt:lpwstr>
  </property>
  <property fmtid="{D5CDD505-2E9C-101B-9397-08002B2CF9AE}" pid="5" name="jytydokumenttityyppi">
    <vt:lpwstr>46;#Dokumenttipohja|2cb050c4-36c9-497a-9857-c6e40d816deb</vt:lpwstr>
  </property>
</Properties>
</file>