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preferSingleView="1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990C-0DC7-4AB7-85B4-07E760A1AB67}" type="datetimeFigureOut">
              <a:rPr lang="fi-FI" smtClean="0"/>
              <a:pPr/>
              <a:t>22.3.2009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4EFC-A2B8-41D2-8C7A-8A839398AC2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SKANNAA0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57023" cy="36728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Näytössä katseltava diaesitys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Office-teema</vt:lpstr>
      <vt:lpstr>Dia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user</dc:creator>
  <cp:lastModifiedBy>Sirjo Pohjonen</cp:lastModifiedBy>
  <cp:revision>1</cp:revision>
  <dcterms:created xsi:type="dcterms:W3CDTF">2008-03-19T15:10:05Z</dcterms:created>
  <dcterms:modified xsi:type="dcterms:W3CDTF">2009-03-22T12:36:16Z</dcterms:modified>
</cp:coreProperties>
</file>