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7" r:id="rId2"/>
    <p:sldId id="259" r:id="rId3"/>
    <p:sldId id="267" r:id="rId4"/>
    <p:sldId id="260" r:id="rId5"/>
    <p:sldId id="265" r:id="rId6"/>
    <p:sldId id="269" r:id="rId7"/>
    <p:sldId id="270" r:id="rId8"/>
    <p:sldId id="268" r:id="rId9"/>
    <p:sldId id="271" r:id="rId10"/>
    <p:sldId id="272" r:id="rId11"/>
    <p:sldId id="273" r:id="rId12"/>
    <p:sldId id="274" r:id="rId13"/>
    <p:sldId id="275" r:id="rId14"/>
    <p:sldId id="278" r:id="rId15"/>
    <p:sldId id="279" r:id="rId16"/>
    <p:sldId id="281" r:id="rId17"/>
    <p:sldId id="282" r:id="rId18"/>
    <p:sldId id="286" r:id="rId19"/>
    <p:sldId id="284" r:id="rId20"/>
    <p:sldId id="285" r:id="rId21"/>
    <p:sldId id="276" r:id="rId22"/>
    <p:sldId id="287" r:id="rId23"/>
    <p:sldId id="288" r:id="rId24"/>
    <p:sldId id="289" r:id="rId25"/>
    <p:sldId id="290" r:id="rId26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E3FB4A-7942-469D-9A9A-781D78B407C3}" type="datetimeFigureOut">
              <a:rPr lang="fi-FI" smtClean="0"/>
              <a:t>24.2.2026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295373-F6C3-459E-BCD2-790B2708186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3520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smtClean="0">
                <a:solidFill>
                  <a:prstClr val="black"/>
                </a:solidFill>
              </a:rPr>
              <a:pPr/>
              <a:t>1</a:t>
            </a:fld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in kan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 eaLnBrk="1" latinLnBrk="0" hangingPunct="1">
              <a:defRPr kumimoji="0" lang="fi-FI"/>
            </a:lvl1pPr>
            <a:extLst/>
          </a:lstStyle>
          <a:p>
            <a:r>
              <a:rPr kumimoji="0" lang="fi-FI"/>
              <a:t>Lisää valokuva-albumin otsikko napsauttamalla.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453736" y="5181600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algn="ctr">
              <a:spcBef>
                <a:spcPct val="0"/>
              </a:spcBef>
              <a:defRPr kumimoji="0" lang="fi-FI"/>
            </a:pPr>
            <a:endParaRPr lang="fi-FI" sz="3200" i="1" kern="0">
              <a:solidFill>
                <a:prstClr val="white"/>
              </a:solidFill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i-FI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i-FI"/>
              <a:t>Lisää päivämäärä ja muita tietoja napsauttamalla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30C84A2-23CF-44F5-B813-5187ED5C7D1C}" type="datetimeFigureOut">
              <a:rPr lang="fi-FI">
                <a:solidFill>
                  <a:srgbClr val="D4D2D0"/>
                </a:solidFill>
              </a:rPr>
              <a:pPr/>
              <a:t>24.2.2026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99EC173-99AE-4773-AB25-02E469A13EAE}" type="slidenum">
              <a:rPr>
                <a:solidFill>
                  <a:srgbClr val="D4D2D0"/>
                </a:solidFill>
              </a:rPr>
              <a:pPr/>
              <a:t>‹#›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82870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lme vaakakuvaa ja kuvateks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28600"/>
            <a:ext cx="402336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i-FI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i-FI"/>
              <a:t>Lisää kuvateksti napsauttamalla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30C84A2-23CF-44F5-B813-5187ED5C7D1C}" type="datetimeFigureOut">
              <a:rPr lang="fi-FI">
                <a:solidFill>
                  <a:srgbClr val="D4D2D0"/>
                </a:solidFill>
              </a:rPr>
              <a:pPr/>
              <a:t>24.2.2026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99EC173-99AE-4773-AB25-02E469A13EAE}" type="slidenum">
              <a:rPr>
                <a:solidFill>
                  <a:srgbClr val="D4D2D0"/>
                </a:solidFill>
              </a:rPr>
              <a:pPr/>
              <a:t>‹#›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48138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lme erisuuntaista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30C84A2-23CF-44F5-B813-5187ED5C7D1C}" type="datetimeFigureOut">
              <a:rPr lang="fi-FI">
                <a:solidFill>
                  <a:srgbClr val="D4D2D0"/>
                </a:solidFill>
              </a:rPr>
              <a:pPr/>
              <a:t>24.2.2026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99EC173-99AE-4773-AB25-02E469A13EAE}" type="slidenum">
              <a:rPr>
                <a:solidFill>
                  <a:srgbClr val="D4D2D0"/>
                </a:solidFill>
              </a:rPr>
              <a:pPr/>
              <a:t>‹#›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5638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Neljä pystykuvaa ja kuvateks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i-FI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i-FI"/>
              <a:t>Lisää kuvateksti napsauttamalla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fi-FI" sz="1600" baseline="0"/>
            </a:lvl1pPr>
            <a:extLst/>
          </a:lstStyle>
          <a:p>
            <a:pPr lvl="0"/>
            <a:r>
              <a:rPr kumimoji="0" lang="fi-FI"/>
              <a:t>Lisää kuvateksti napsauttamalla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fi-FI" sz="1600" baseline="0"/>
            </a:lvl1pPr>
            <a:extLst/>
          </a:lstStyle>
          <a:p>
            <a:pPr lvl="0"/>
            <a:r>
              <a:rPr kumimoji="0" lang="fi-FI"/>
              <a:t>Lisää kuvateksti napsauttamalla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i-FI" sz="1600" baseline="0"/>
            </a:lvl1pPr>
            <a:extLst/>
          </a:lstStyle>
          <a:p>
            <a:pPr lvl="0"/>
            <a:r>
              <a:rPr kumimoji="0" lang="fi-FI"/>
              <a:t>Lisää kuvateksti napsauttamalla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F30C84A2-23CF-44F5-B813-5187ED5C7D1C}" type="datetimeFigureOut">
              <a:rPr lang="fi-FI">
                <a:solidFill>
                  <a:srgbClr val="D4D2D0"/>
                </a:solidFill>
              </a:rPr>
              <a:pPr/>
              <a:t>24.2.2026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F99EC173-99AE-4773-AB25-02E469A13EAE}" type="slidenum">
              <a:rPr>
                <a:solidFill>
                  <a:srgbClr val="D4D2D0"/>
                </a:solidFill>
              </a:rPr>
              <a:pPr/>
              <a:t>‹#›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21838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Neljä vaakakuvaa ja kuvateks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821" y="61722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i-FI" sz="1600" baseline="0"/>
            </a:lvl1pPr>
            <a:extLst/>
          </a:lstStyle>
          <a:p>
            <a:pPr lvl="0"/>
            <a:r>
              <a:rPr kumimoji="0" lang="fi-FI"/>
              <a:t>Lisää kuvateksti napsauttamalla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926821" y="1524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i-FI" sz="1600" baseline="0"/>
            </a:lvl1pPr>
            <a:extLst/>
          </a:lstStyle>
          <a:p>
            <a:pPr lvl="0"/>
            <a:r>
              <a:rPr kumimoji="0" lang="fi-FI"/>
              <a:t>Lisää kuvateksti napsauttamalla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4660621" y="61722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i-FI" sz="1600" baseline="0"/>
            </a:lvl1pPr>
            <a:extLst/>
          </a:lstStyle>
          <a:p>
            <a:pPr lvl="0"/>
            <a:r>
              <a:rPr kumimoji="0" lang="fi-FI"/>
              <a:t>Lisää kuvateksti napsauttamalla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4660621" y="1524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i-FI" sz="1600" baseline="0"/>
            </a:lvl1pPr>
            <a:extLst/>
          </a:lstStyle>
          <a:p>
            <a:pPr lvl="0"/>
            <a:r>
              <a:rPr kumimoji="0" lang="fi-FI"/>
              <a:t>Lisää kuvateksti napsauttamalla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F30C84A2-23CF-44F5-B813-5187ED5C7D1C}" type="datetimeFigureOut">
              <a:rPr lang="fi-FI">
                <a:solidFill>
                  <a:srgbClr val="D4D2D0"/>
                </a:solidFill>
              </a:rPr>
              <a:pPr/>
              <a:t>24.2.2026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F99EC173-99AE-4773-AB25-02E469A13EAE}" type="slidenum">
              <a:rPr>
                <a:solidFill>
                  <a:srgbClr val="D4D2D0"/>
                </a:solidFill>
              </a:rPr>
              <a:pPr/>
              <a:t>‹#›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5010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Neljä pystykuvaa suurella kuvateksti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152400" y="4495800"/>
            <a:ext cx="8763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i-FI" sz="2400" baseline="0"/>
            </a:lvl1pPr>
            <a:extLst/>
          </a:lstStyle>
          <a:p>
            <a:pPr lvl="0"/>
            <a:r>
              <a:rPr kumimoji="0" lang="fi-FI"/>
              <a:t>Lisää kuvateksti napsauttamalla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F30C84A2-23CF-44F5-B813-5187ED5C7D1C}" type="datetimeFigureOut">
              <a:rPr lang="fi-FI">
                <a:solidFill>
                  <a:srgbClr val="D4D2D0"/>
                </a:solidFill>
              </a:rPr>
              <a:pPr/>
              <a:t>24.2.2026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F99EC173-99AE-4773-AB25-02E469A13EAE}" type="slidenum">
              <a:rPr>
                <a:solidFill>
                  <a:srgbClr val="D4D2D0"/>
                </a:solidFill>
              </a:rPr>
              <a:pPr/>
              <a:t>‹#›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85735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Neljä kuvaa: yksi pystykuva ja kolme vaaka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F30C84A2-23CF-44F5-B813-5187ED5C7D1C}" type="datetimeFigureOut">
              <a:rPr lang="fi-FI">
                <a:solidFill>
                  <a:srgbClr val="D4D2D0"/>
                </a:solidFill>
              </a:rPr>
              <a:pPr/>
              <a:t>24.2.2026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F99EC173-99AE-4773-AB25-02E469A13EAE}" type="slidenum">
              <a:rPr>
                <a:solidFill>
                  <a:srgbClr val="D4D2D0"/>
                </a:solidFill>
              </a:rPr>
              <a:pPr/>
              <a:t>‹#›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41804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Viisi kuvaa: kolme vaakakuvaa ja kaksi pysty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F30C84A2-23CF-44F5-B813-5187ED5C7D1C}" type="datetimeFigureOut">
              <a:rPr lang="fi-FI">
                <a:solidFill>
                  <a:srgbClr val="D4D2D0"/>
                </a:solidFill>
              </a:rPr>
              <a:pPr/>
              <a:t>24.2.2026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F99EC173-99AE-4773-AB25-02E469A13EAE}" type="slidenum">
              <a:rPr>
                <a:solidFill>
                  <a:srgbClr val="D4D2D0"/>
                </a:solidFill>
              </a:rPr>
              <a:pPr/>
              <a:t>‹#›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400229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Viisi kuvaa: kolme pystykuvaa ja kaksi vaaka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F30C84A2-23CF-44F5-B813-5187ED5C7D1C}" type="datetimeFigureOut">
              <a:rPr lang="fi-FI">
                <a:solidFill>
                  <a:srgbClr val="D4D2D0"/>
                </a:solidFill>
              </a:rPr>
              <a:pPr/>
              <a:t>24.2.2026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F99EC173-99AE-4773-AB25-02E469A13EAE}" type="slidenum">
              <a:rPr>
                <a:solidFill>
                  <a:srgbClr val="D4D2D0"/>
                </a:solidFill>
              </a:rPr>
              <a:pPr/>
              <a:t>‹#›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29381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liö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i-FI" sz="1800" i="0"/>
            </a:lvl1pPr>
            <a:extLst/>
          </a:lstStyle>
          <a:p>
            <a:pPr lvl="0"/>
            <a:r>
              <a:rPr kumimoji="0" lang="fi-FI"/>
              <a:t>Lisää kuvateksti napsauttamalla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30C84A2-23CF-44F5-B813-5187ED5C7D1C}" type="datetimeFigureOut">
              <a:rPr lang="fi-FI">
                <a:solidFill>
                  <a:srgbClr val="D4D2D0"/>
                </a:solidFill>
              </a:rPr>
              <a:pPr/>
              <a:t>24.2.2026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99EC173-99AE-4773-AB25-02E469A13EAE}" type="slidenum">
              <a:rPr>
                <a:solidFill>
                  <a:srgbClr val="D4D2D0"/>
                </a:solidFill>
              </a:rPr>
              <a:pPr/>
              <a:t>‹#›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60188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neliötä ja kuvateks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i-FI" sz="1800" i="0"/>
            </a:lvl1pPr>
            <a:extLst/>
          </a:lstStyle>
          <a:p>
            <a:pPr lvl="0"/>
            <a:r>
              <a:rPr kumimoji="0" lang="fi-FI"/>
              <a:t>Lisää kuvateksti napsauttamalla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i-FI" sz="1800" i="0"/>
            </a:lvl1pPr>
            <a:extLst/>
          </a:lstStyle>
          <a:p>
            <a:pPr lvl="0"/>
            <a:r>
              <a:rPr kumimoji="0" lang="fi-FI"/>
              <a:t>Lisää kuvateksti napsauttamalla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30C84A2-23CF-44F5-B813-5187ED5C7D1C}" type="datetimeFigureOut">
              <a:rPr lang="fi-FI">
                <a:solidFill>
                  <a:srgbClr val="D4D2D0"/>
                </a:solidFill>
              </a:rPr>
              <a:pPr/>
              <a:t>24.2.2026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99EC173-99AE-4773-AB25-02E469A13EAE}" type="slidenum">
              <a:rPr>
                <a:solidFill>
                  <a:srgbClr val="D4D2D0"/>
                </a:solidFill>
              </a:rPr>
              <a:pPr/>
              <a:t>‹#›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34234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Vaaka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6019800"/>
            <a:ext cx="74676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i-FI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i-FI"/>
              <a:t>Lisää kuvateksti napsauttamalla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30C84A2-23CF-44F5-B813-5187ED5C7D1C}" type="datetimeFigureOut">
              <a:rPr lang="fi-FI">
                <a:solidFill>
                  <a:srgbClr val="D4D2D0"/>
                </a:solidFill>
              </a:rPr>
              <a:pPr/>
              <a:t>24.2.2026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99EC173-99AE-4773-AB25-02E469A13EAE}" type="slidenum">
              <a:rPr>
                <a:solidFill>
                  <a:srgbClr val="D4D2D0"/>
                </a:solidFill>
              </a:rPr>
              <a:pPr/>
              <a:t>‹#›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19072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i-FI" sz="1800" i="0"/>
            </a:lvl1pPr>
            <a:extLst/>
          </a:lstStyle>
          <a:p>
            <a:pPr lvl="0"/>
            <a:r>
              <a:rPr kumimoji="0" lang="fi-FI"/>
              <a:t>Lisää kuvateksti napsauttamalla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F30C84A2-23CF-44F5-B813-5187ED5C7D1C}" type="datetimeFigureOut">
              <a:rPr lang="fi-FI">
                <a:solidFill>
                  <a:srgbClr val="D4D2D0"/>
                </a:solidFill>
              </a:rPr>
              <a:pPr/>
              <a:t>24.2.2026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F99EC173-99AE-4773-AB25-02E469A13EAE}" type="slidenum">
              <a:rPr>
                <a:solidFill>
                  <a:srgbClr val="D4D2D0"/>
                </a:solidFill>
              </a:rPr>
              <a:pPr/>
              <a:t>‹#›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63383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eaLnBrk="1" latinLnBrk="0" hangingPunct="1"/>
            <a:r>
              <a:rPr lang="en-US"/>
              <a:t>Click to edit Master title style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EC6F-6501-4E04-BD6C-A8A6CABB2C5B}" type="datetimeFigureOut">
              <a:rPr lang="fi-FI">
                <a:solidFill>
                  <a:srgbClr val="D4D2D0"/>
                </a:solidFill>
              </a:rPr>
              <a:pPr/>
              <a:t>24.2.2026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>
                <a:solidFill>
                  <a:srgbClr val="D4D2D0"/>
                </a:solidFill>
              </a:rPr>
              <a:pPr/>
              <a:t>‹#›</a:t>
            </a:fld>
            <a:endParaRPr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8778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673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ysty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i-FI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i-FI"/>
              <a:t>Lisää kuvateksti napsauttamalla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30C84A2-23CF-44F5-B813-5187ED5C7D1C}" type="datetimeFigureOut">
              <a:rPr lang="fi-FI">
                <a:solidFill>
                  <a:srgbClr val="D4D2D0"/>
                </a:solidFill>
              </a:rPr>
              <a:pPr/>
              <a:t>24.2.2026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99EC173-99AE-4773-AB25-02E469A13EAE}" type="slidenum">
              <a:rPr>
                <a:solidFill>
                  <a:srgbClr val="D4D2D0"/>
                </a:solidFill>
              </a:rPr>
              <a:pPr/>
              <a:t>‹#›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36824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aakakuva (koko näyttö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fi-FI" i="0"/>
              <a:t>Napsauta kuvaketta</a:t>
            </a:r>
            <a:r>
              <a:rPr kumimoji="0" lang="fi-FI" i="0" baseline="0"/>
              <a:t>, jos haluat lisätä </a:t>
            </a:r>
            <a:r>
              <a:rPr kumimoji="0" lang="fi-FI" i="0"/>
              <a:t>koko sivun kokoisen kuvan</a:t>
            </a:r>
            <a:endParaRPr kumimoji="0" lang="fi-FI" i="0" baseline="0"/>
          </a:p>
          <a:p>
            <a:pPr marL="0" marR="0" indent="0" algn="ctr">
              <a:buFontTx/>
              <a:buNone/>
            </a:pPr>
            <a:endParaRPr kumimoji="0" lang="fi-FI" i="0"/>
          </a:p>
          <a:p>
            <a:pPr algn="ctr">
              <a:buFontTx/>
              <a:buNone/>
            </a:pPr>
            <a:endParaRPr kumimoji="0" lang="fi-FI" i="0"/>
          </a:p>
          <a:p>
            <a:pPr algn="ctr">
              <a:buFontTx/>
              <a:buNone/>
            </a:pPr>
            <a:endParaRPr kumimoji="0" lang="fi-FI" i="0"/>
          </a:p>
        </p:txBody>
      </p:sp>
    </p:spTree>
    <p:extLst>
      <p:ext uri="{BB962C8B-B14F-4D97-AF65-F5344CB8AC3E}">
        <p14:creationId xmlns:p14="http://schemas.microsoft.com/office/powerpoint/2010/main" val="111186644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in 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 eaLnBrk="1" latinLnBrk="0" hangingPunct="1">
              <a:defRPr kumimoji="0" lang="fi-FI" baseline="0"/>
            </a:lvl1pPr>
            <a:extLst/>
          </a:lstStyle>
          <a:p>
            <a:r>
              <a:rPr kumimoji="0" lang="fi-FI"/>
              <a:t>Lisää osan otsikko napsauttamalla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fi-FI" sz="1800"/>
            </a:lvl1pPr>
            <a:extLst/>
          </a:lstStyle>
          <a:p>
            <a:pPr lvl="0"/>
            <a:r>
              <a:rPr kumimoji="0" lang="fi-FI"/>
              <a:t>Lisää alaotsikko napsauttamalla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30C84A2-23CF-44F5-B813-5187ED5C7D1C}" type="datetimeFigureOut">
              <a:rPr lang="fi-FI">
                <a:solidFill>
                  <a:srgbClr val="D4D2D0"/>
                </a:solidFill>
              </a:rPr>
              <a:pPr/>
              <a:t>24.2.2026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99EC173-99AE-4773-AB25-02E469A13EAE}" type="slidenum">
              <a:rPr>
                <a:solidFill>
                  <a:srgbClr val="D4D2D0"/>
                </a:solidFill>
              </a:rPr>
              <a:pPr/>
              <a:t>‹#›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37297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Kaksi pystykuvaa ja kuvateks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7" y="609600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i-FI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i-FI"/>
              <a:t>Lisää kuvateksti napsauttamalla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i-FI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i-FI"/>
              <a:t>Lisää kuvateksti napsauttamalla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30C84A2-23CF-44F5-B813-5187ED5C7D1C}" type="datetimeFigureOut">
              <a:rPr lang="fi-FI">
                <a:solidFill>
                  <a:srgbClr val="D4D2D0"/>
                </a:solidFill>
              </a:rPr>
              <a:pPr/>
              <a:t>24.2.2026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99EC173-99AE-4773-AB25-02E469A13EAE}" type="slidenum">
              <a:rPr>
                <a:solidFill>
                  <a:srgbClr val="D4D2D0"/>
                </a:solidFill>
              </a:rPr>
              <a:pPr/>
              <a:t>‹#›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94176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vaakakuvaa ja kuvateks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i-FI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i-FI"/>
              <a:t>Lisää kuvateksti napsauttamalla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i-FI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i-FI"/>
              <a:t>Lisää kuvateksti napsauttamalla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30C84A2-23CF-44F5-B813-5187ED5C7D1C}" type="datetimeFigureOut">
              <a:rPr lang="fi-FI">
                <a:solidFill>
                  <a:srgbClr val="D4D2D0"/>
                </a:solidFill>
              </a:rPr>
              <a:pPr/>
              <a:t>24.2.2026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99EC173-99AE-4773-AB25-02E469A13EAE}" type="slidenum">
              <a:rPr>
                <a:solidFill>
                  <a:srgbClr val="D4D2D0"/>
                </a:solidFill>
              </a:rPr>
              <a:pPr/>
              <a:t>‹#›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98128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erisuuntaista kuvaa ja kuvateks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5141976" y="3352800"/>
            <a:ext cx="3773425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i-FI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i-FI"/>
              <a:t>Lisää kuvateksti napsauttamalla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30C84A2-23CF-44F5-B813-5187ED5C7D1C}" type="datetimeFigureOut">
              <a:rPr lang="fi-FI">
                <a:solidFill>
                  <a:srgbClr val="D4D2D0"/>
                </a:solidFill>
              </a:rPr>
              <a:pPr/>
              <a:t>24.2.2026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99EC173-99AE-4773-AB25-02E469A13EAE}" type="slidenum">
              <a:rPr>
                <a:solidFill>
                  <a:srgbClr val="D4D2D0"/>
                </a:solidFill>
              </a:rPr>
              <a:pPr/>
              <a:t>‹#›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90614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lme pystykuvaa ja kuvateks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i-FI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i-FI"/>
              <a:t>Lisää kuvateksti napsauttamalla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i-FI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i-FI"/>
              <a:t>Lisää kuvateksti napsauttamalla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i-FI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i-FI"/>
              <a:t>Lisää kuvateksti napsauttamalla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30C84A2-23CF-44F5-B813-5187ED5C7D1C}" type="datetimeFigureOut">
              <a:rPr lang="fi-FI">
                <a:solidFill>
                  <a:srgbClr val="D4D2D0"/>
                </a:solidFill>
              </a:rPr>
              <a:pPr/>
              <a:t>24.2.2026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99EC173-99AE-4773-AB25-02E469A13EAE}" type="slidenum">
              <a:rPr>
                <a:solidFill>
                  <a:srgbClr val="D4D2D0"/>
                </a:solidFill>
              </a:rPr>
              <a:pPr/>
              <a:t>‹#›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77611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latinLnBrk="0" hangingPunct="1"/>
            <a:r>
              <a:rPr kumimoji="0" lang="en-US"/>
              <a:t>Click to edit Master title style</a:t>
            </a:r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fi-FI" sz="1200">
                <a:solidFill>
                  <a:schemeClr val="tx2"/>
                </a:solidFill>
              </a:defRPr>
            </a:lvl1pPr>
            <a:extLst/>
          </a:lstStyle>
          <a:p>
            <a:fld id="{F30C84A2-23CF-44F5-B813-5187ED5C7D1C}" type="datetimeFigureOut">
              <a:rPr lang="fi-FI">
                <a:solidFill>
                  <a:srgbClr val="D4D2D0"/>
                </a:solidFill>
              </a:rPr>
              <a:pPr/>
              <a:t>24.2.2026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fi-FI" sz="1200">
                <a:solidFill>
                  <a:schemeClr val="tx2"/>
                </a:solidFill>
              </a:defRPr>
            </a:lvl1pPr>
            <a:extLst/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fi-FI" sz="1200">
                <a:solidFill>
                  <a:schemeClr val="tx2"/>
                </a:solidFill>
              </a:defRPr>
            </a:lvl1pPr>
            <a:extLst/>
          </a:lstStyle>
          <a:p>
            <a:fld id="{F99EC173-99AE-4773-AB25-02E469A13EAE}" type="slidenum">
              <a:rPr>
                <a:solidFill>
                  <a:srgbClr val="D4D2D0"/>
                </a:solidFill>
              </a:rPr>
              <a:pPr/>
              <a:t>‹#›</a:t>
            </a:fld>
            <a:endParaRPr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3777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lang="fi-FI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fi-FI">
          <a:solidFill>
            <a:schemeClr val="tx2"/>
          </a:solidFill>
        </a:defRPr>
      </a:lvl2pPr>
      <a:lvl3pPr eaLnBrk="1" latinLnBrk="0" hangingPunct="1">
        <a:defRPr kumimoji="0" lang="fi-FI">
          <a:solidFill>
            <a:schemeClr val="tx2"/>
          </a:solidFill>
        </a:defRPr>
      </a:lvl3pPr>
      <a:lvl4pPr eaLnBrk="1" latinLnBrk="0" hangingPunct="1">
        <a:defRPr kumimoji="0" lang="fi-FI">
          <a:solidFill>
            <a:schemeClr val="tx2"/>
          </a:solidFill>
        </a:defRPr>
      </a:lvl4pPr>
      <a:lvl5pPr eaLnBrk="1" latinLnBrk="0" hangingPunct="1">
        <a:defRPr kumimoji="0" lang="fi-FI">
          <a:solidFill>
            <a:schemeClr val="tx2"/>
          </a:solidFill>
        </a:defRPr>
      </a:lvl5pPr>
      <a:lvl6pPr eaLnBrk="1" latinLnBrk="0" hangingPunct="1">
        <a:defRPr kumimoji="0" lang="fi-FI">
          <a:solidFill>
            <a:schemeClr val="tx2"/>
          </a:solidFill>
        </a:defRPr>
      </a:lvl6pPr>
      <a:lvl7pPr eaLnBrk="1" latinLnBrk="0" hangingPunct="1">
        <a:defRPr kumimoji="0" lang="fi-FI">
          <a:solidFill>
            <a:schemeClr val="tx2"/>
          </a:solidFill>
        </a:defRPr>
      </a:lvl7pPr>
      <a:lvl8pPr eaLnBrk="1" latinLnBrk="0" hangingPunct="1">
        <a:defRPr kumimoji="0" lang="fi-FI">
          <a:solidFill>
            <a:schemeClr val="tx2"/>
          </a:solidFill>
        </a:defRPr>
      </a:lvl8pPr>
      <a:lvl9pPr eaLnBrk="1" latinLnBrk="0" hangingPunct="1">
        <a:defRPr kumimoji="0" lang="fi-FI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fi-FI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fi-FI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fi-FI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fi-FI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fi-FI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fi-FI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fi-FI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fi-FI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fi-FI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fi-FI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fi-FI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fi-FI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fi-FI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fi-FI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fi-FI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fi-FI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fi-FI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fi-FI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5.jpeg"/><Relationship Id="rId4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ROTISSEURS – PAISTINKÄÄNTÄJÄT 50</a:t>
            </a:r>
            <a:r>
              <a:rPr lang="fi-FI" cap="none" dirty="0"/>
              <a:t>v. </a:t>
            </a:r>
          </a:p>
        </p:txBody>
      </p:sp>
      <p:sp>
        <p:nvSpPr>
          <p:cNvPr id="17" name="Rectangle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8" name="j031397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196752"/>
            <a:ext cx="1655031" cy="2546203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  <p:pic>
        <p:nvPicPr>
          <p:cNvPr id="9" name="j031397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194" y="1196752"/>
            <a:ext cx="2546203" cy="2546203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211707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" r="5800"/>
          <a:stretch>
            <a:fillRect/>
          </a:stretch>
        </p:blipFill>
        <p:spPr>
          <a:xfrm>
            <a:off x="1331641" y="978987"/>
            <a:ext cx="6555070" cy="4916302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i-FI" dirty="0"/>
              <a:t>Ahvenanmaan kapituliin osallistui myös Ruotsin valtavouti  Sven A. Hansson (kuvassa vasemmalla)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80312" y="332656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/>
              <a:t>1992</a:t>
            </a:r>
          </a:p>
        </p:txBody>
      </p:sp>
    </p:spTree>
    <p:extLst>
      <p:ext uri="{BB962C8B-B14F-4D97-AF65-F5344CB8AC3E}">
        <p14:creationId xmlns:p14="http://schemas.microsoft.com/office/powerpoint/2010/main" val="329407075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8" r="26908"/>
          <a:stretch>
            <a:fillRect/>
          </a:stretch>
        </p:blipFill>
        <p:spPr>
          <a:xfrm>
            <a:off x="539552" y="3501008"/>
            <a:ext cx="1800200" cy="2483711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947978"/>
            <a:ext cx="5364596" cy="3172263"/>
          </a:xfrm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8" b="2123"/>
          <a:stretch/>
        </p:blipFill>
        <p:spPr>
          <a:xfrm>
            <a:off x="539552" y="956032"/>
            <a:ext cx="1772552" cy="2400960"/>
          </a:xfrm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27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" r="2843"/>
          <a:stretch>
            <a:fillRect/>
          </a:stretch>
        </p:blipFill>
        <p:spPr>
          <a:xfrm>
            <a:off x="5508105" y="4293096"/>
            <a:ext cx="2602824" cy="1728192"/>
          </a:xfrm>
        </p:spPr>
      </p:pic>
      <p:pic>
        <p:nvPicPr>
          <p:cNvPr id="10" name="Picture Placeholder 9"/>
          <p:cNvPicPr>
            <a:picLocks noGrp="1" noChangeAspect="1"/>
          </p:cNvPicPr>
          <p:nvPr>
            <p:ph type="pic" sz="quarter" idx="28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293096"/>
            <a:ext cx="2606625" cy="1728192"/>
          </a:xfrm>
        </p:spPr>
      </p:pic>
      <p:sp>
        <p:nvSpPr>
          <p:cNvPr id="12" name="TextBox 11"/>
          <p:cNvSpPr txBox="1"/>
          <p:nvPr/>
        </p:nvSpPr>
        <p:spPr>
          <a:xfrm>
            <a:off x="7380312" y="332656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/>
              <a:t>1994</a:t>
            </a: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539552" y="6019800"/>
            <a:ext cx="8208912" cy="381000"/>
          </a:xfrm>
          <a:prstGeom prst="rect">
            <a:avLst/>
          </a:prstGeom>
        </p:spPr>
        <p:txBody>
          <a:bodyPr/>
          <a:lstStyle>
            <a:lvl1pPr marL="342900" indent="-342900" algn="l" rtl="0" eaLnBrk="1" latinLnBrk="0" hangingPunct="1">
              <a:spcBef>
                <a:spcPct val="20000"/>
              </a:spcBef>
              <a:buChar char="•"/>
              <a:defRPr kumimoji="0" lang="fi-FI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har char="–"/>
              <a:defRPr kumimoji="0" lang="fi-FI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har char="•"/>
              <a:defRPr kumimoji="0" lang="fi-F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har char="–"/>
              <a:defRPr kumimoji="0" lang="fi-FI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har char="»"/>
              <a:defRPr kumimoji="0" lang="fi-FI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kumimoji="0" lang="fi-F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kumimoji="0" lang="fi-F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kumimoji="0" lang="fi-F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kumimoji="0" lang="fi-F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None/>
            </a:pPr>
            <a:r>
              <a:rPr lang="fi-FI" kern="0" dirty="0"/>
              <a:t>Levin kapitulin installointi suoritettiin Levitunturin laella</a:t>
            </a:r>
          </a:p>
        </p:txBody>
      </p:sp>
    </p:spTree>
    <p:extLst>
      <p:ext uri="{BB962C8B-B14F-4D97-AF65-F5344CB8AC3E}">
        <p14:creationId xmlns:p14="http://schemas.microsoft.com/office/powerpoint/2010/main" val="263637834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0" b="5640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i-FI" dirty="0" err="1"/>
              <a:t>Paistinkääntäjyys</a:t>
            </a:r>
            <a:r>
              <a:rPr lang="fi-FI" dirty="0"/>
              <a:t> ulottuu yli sukupolvien, kuvassa </a:t>
            </a:r>
            <a:r>
              <a:rPr lang="fi-FI" dirty="0" err="1"/>
              <a:t>Auttien</a:t>
            </a:r>
            <a:r>
              <a:rPr lang="fi-FI" dirty="0"/>
              <a:t> kolmen sukupolven paistinkääntäjät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80312" y="332656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/>
              <a:t>1995</a:t>
            </a:r>
          </a:p>
        </p:txBody>
      </p:sp>
    </p:spTree>
    <p:extLst>
      <p:ext uri="{BB962C8B-B14F-4D97-AF65-F5344CB8AC3E}">
        <p14:creationId xmlns:p14="http://schemas.microsoft.com/office/powerpoint/2010/main" val="13493928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" r="5800"/>
          <a:stretch>
            <a:fillRect/>
          </a:stretch>
        </p:blipFill>
        <p:spPr/>
      </p:pic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" r="5800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95536" y="4857750"/>
            <a:ext cx="8291264" cy="1238250"/>
          </a:xfrm>
        </p:spPr>
        <p:txBody>
          <a:bodyPr/>
          <a:lstStyle/>
          <a:p>
            <a:r>
              <a:rPr lang="fi-FI" dirty="0"/>
              <a:t>Ravut kuuluvat oleellisena osana suomalaiseen ruokakulttuuriin.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80312" y="332656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/>
              <a:t>1997</a:t>
            </a:r>
          </a:p>
        </p:txBody>
      </p:sp>
    </p:spTree>
    <p:extLst>
      <p:ext uri="{BB962C8B-B14F-4D97-AF65-F5344CB8AC3E}">
        <p14:creationId xmlns:p14="http://schemas.microsoft.com/office/powerpoint/2010/main" val="211920266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6" r="5806"/>
          <a:stretch>
            <a:fillRect/>
          </a:stretch>
        </p:blipFill>
        <p:spPr>
          <a:xfrm>
            <a:off x="4367849" y="992276"/>
            <a:ext cx="3269368" cy="2452026"/>
          </a:xfrm>
        </p:spPr>
      </p:pic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0" t="1948" r="4303" b="20100"/>
          <a:stretch/>
        </p:blipFill>
        <p:spPr>
          <a:xfrm>
            <a:off x="471411" y="692696"/>
            <a:ext cx="3380509" cy="5949696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355976" y="6078016"/>
            <a:ext cx="3773425" cy="519336"/>
          </a:xfrm>
        </p:spPr>
        <p:txBody>
          <a:bodyPr/>
          <a:lstStyle/>
          <a:p>
            <a:r>
              <a:rPr lang="fi-FI" dirty="0"/>
              <a:t>Saariselän kapitulissa luonnon helmassa </a:t>
            </a:r>
          </a:p>
        </p:txBody>
      </p:sp>
      <p:pic>
        <p:nvPicPr>
          <p:cNvPr id="7" name="Picture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715404"/>
            <a:ext cx="3260736" cy="2161868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380312" y="332656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/>
              <a:t>1999</a:t>
            </a:r>
          </a:p>
        </p:txBody>
      </p:sp>
    </p:spTree>
    <p:extLst>
      <p:ext uri="{BB962C8B-B14F-4D97-AF65-F5344CB8AC3E}">
        <p14:creationId xmlns:p14="http://schemas.microsoft.com/office/powerpoint/2010/main" val="345737009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" b="391"/>
          <a:stretch>
            <a:fillRect/>
          </a:stretch>
        </p:blipFill>
        <p:spPr>
          <a:xfrm>
            <a:off x="614436" y="979488"/>
            <a:ext cx="7773914" cy="5113808"/>
          </a:xfrm>
        </p:spPr>
      </p:pic>
      <p:sp>
        <p:nvSpPr>
          <p:cNvPr id="4" name="TextBox 3"/>
          <p:cNvSpPr txBox="1"/>
          <p:nvPr/>
        </p:nvSpPr>
        <p:spPr>
          <a:xfrm>
            <a:off x="7380312" y="332656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/>
              <a:t>2001</a:t>
            </a:r>
          </a:p>
        </p:txBody>
      </p:sp>
    </p:spTree>
    <p:extLst>
      <p:ext uri="{BB962C8B-B14F-4D97-AF65-F5344CB8AC3E}">
        <p14:creationId xmlns:p14="http://schemas.microsoft.com/office/powerpoint/2010/main" val="64339648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" r="5800"/>
          <a:stretch>
            <a:fillRect/>
          </a:stretch>
        </p:blipFill>
        <p:spPr/>
      </p:pic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" r="5800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7380312" y="332656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/>
              <a:t>2002</a:t>
            </a:r>
          </a:p>
        </p:txBody>
      </p:sp>
    </p:spTree>
    <p:extLst>
      <p:ext uri="{BB962C8B-B14F-4D97-AF65-F5344CB8AC3E}">
        <p14:creationId xmlns:p14="http://schemas.microsoft.com/office/powerpoint/2010/main" val="116737423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" r="5812"/>
          <a:stretch>
            <a:fillRect/>
          </a:stretch>
        </p:blipFill>
        <p:spPr/>
      </p:pic>
      <p:pic>
        <p:nvPicPr>
          <p:cNvPr id="7" name="Picture Placeholder 6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" r="5812"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0" r="9270"/>
          <a:stretch>
            <a:fillRect/>
          </a:stretch>
        </p:blipFill>
        <p:spPr>
          <a:xfrm>
            <a:off x="468313" y="260350"/>
            <a:ext cx="4022725" cy="301783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644008" y="2204864"/>
            <a:ext cx="4023360" cy="1145312"/>
          </a:xfrm>
        </p:spPr>
        <p:txBody>
          <a:bodyPr/>
          <a:lstStyle/>
          <a:p>
            <a:r>
              <a:rPr lang="fi-FI" dirty="0"/>
              <a:t>Virallista juhlintaa Vaasan kapitulissa ja rentoa tunnelmaa Lapin voutikunnassa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80312" y="332656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/>
              <a:t>2003</a:t>
            </a:r>
          </a:p>
        </p:txBody>
      </p:sp>
    </p:spTree>
    <p:extLst>
      <p:ext uri="{BB962C8B-B14F-4D97-AF65-F5344CB8AC3E}">
        <p14:creationId xmlns:p14="http://schemas.microsoft.com/office/powerpoint/2010/main" val="353361419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" r="7"/>
          <a:stretch>
            <a:fillRect/>
          </a:stretch>
        </p:blipFill>
        <p:spPr>
          <a:xfrm>
            <a:off x="5148263" y="3500438"/>
            <a:ext cx="3773487" cy="2830512"/>
          </a:xfrm>
        </p:spPr>
      </p:pic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148064" y="2132856"/>
            <a:ext cx="3773425" cy="1171600"/>
          </a:xfrm>
        </p:spPr>
        <p:txBody>
          <a:bodyPr/>
          <a:lstStyle/>
          <a:p>
            <a:r>
              <a:rPr lang="fi-FI" dirty="0"/>
              <a:t>Koululaistapahtumat ovat merkittävä tapa kannustaa perheitä ruokakulttuurin arvostamiseen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80312" y="332656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/>
              <a:t>2004</a:t>
            </a:r>
          </a:p>
        </p:txBody>
      </p:sp>
    </p:spTree>
    <p:extLst>
      <p:ext uri="{BB962C8B-B14F-4D97-AF65-F5344CB8AC3E}">
        <p14:creationId xmlns:p14="http://schemas.microsoft.com/office/powerpoint/2010/main" val="408695209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" b="486"/>
          <a:stretch>
            <a:fillRect/>
          </a:stretch>
        </p:blipFill>
        <p:spPr>
          <a:xfrm>
            <a:off x="900113" y="979488"/>
            <a:ext cx="7488237" cy="4916487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i-FI" dirty="0"/>
              <a:t>Kilpiravintoloiden osaaminen on huippuluokkaa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80312" y="332656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/>
              <a:t>2005</a:t>
            </a:r>
          </a:p>
        </p:txBody>
      </p:sp>
    </p:spTree>
    <p:extLst>
      <p:ext uri="{BB962C8B-B14F-4D97-AF65-F5344CB8AC3E}">
        <p14:creationId xmlns:p14="http://schemas.microsoft.com/office/powerpoint/2010/main" val="331617044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4"/>
          <a:stretch/>
        </p:blipFill>
        <p:spPr>
          <a:xfrm>
            <a:off x="1058416" y="1224960"/>
            <a:ext cx="7330008" cy="4436288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914400" y="5877272"/>
            <a:ext cx="7467600" cy="523528"/>
          </a:xfrm>
        </p:spPr>
        <p:txBody>
          <a:bodyPr/>
          <a:lstStyle/>
          <a:p>
            <a:r>
              <a:rPr lang="fi-FI" dirty="0"/>
              <a:t>Suurkansleri J. </a:t>
            </a:r>
            <a:r>
              <a:rPr lang="fi-FI" dirty="0" err="1"/>
              <a:t>Valby</a:t>
            </a:r>
            <a:r>
              <a:rPr lang="fi-FI" dirty="0"/>
              <a:t> lyö uudeksi paistinkääntäjäritariksi maaherra Martti Miettusen 1966 Rovaniemellä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80312" y="332656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/>
              <a:t>1966</a:t>
            </a:r>
          </a:p>
        </p:txBody>
      </p:sp>
    </p:spTree>
    <p:extLst>
      <p:ext uri="{BB962C8B-B14F-4D97-AF65-F5344CB8AC3E}">
        <p14:creationId xmlns:p14="http://schemas.microsoft.com/office/powerpoint/2010/main" val="186539005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2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" r="2117"/>
          <a:stretch>
            <a:fillRect/>
          </a:stretch>
        </p:blipFill>
        <p:spPr>
          <a:xfrm>
            <a:off x="1331640" y="1412776"/>
            <a:ext cx="6344705" cy="4392488"/>
          </a:xfrm>
        </p:spPr>
      </p:pic>
      <p:sp>
        <p:nvSpPr>
          <p:cNvPr id="8" name="TextBox 7"/>
          <p:cNvSpPr txBox="1"/>
          <p:nvPr/>
        </p:nvSpPr>
        <p:spPr>
          <a:xfrm>
            <a:off x="7380312" y="332656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/>
              <a:t>2006</a:t>
            </a: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914400" y="6019800"/>
            <a:ext cx="7467600" cy="381000"/>
          </a:xfrm>
          <a:prstGeom prst="rect">
            <a:avLst/>
          </a:prstGeom>
        </p:spPr>
        <p:txBody>
          <a:bodyPr/>
          <a:lstStyle>
            <a:lvl1pPr marL="342900" indent="-342900" algn="l" rtl="0" eaLnBrk="1" latinLnBrk="0" hangingPunct="1">
              <a:spcBef>
                <a:spcPct val="20000"/>
              </a:spcBef>
              <a:buChar char="•"/>
              <a:defRPr kumimoji="0" lang="fi-FI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har char="–"/>
              <a:defRPr kumimoji="0" lang="fi-FI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har char="•"/>
              <a:defRPr kumimoji="0" lang="fi-F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har char="–"/>
              <a:defRPr kumimoji="0" lang="fi-FI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har char="»"/>
              <a:defRPr kumimoji="0" lang="fi-FI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kumimoji="0" lang="fi-F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kumimoji="0" lang="fi-F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kumimoji="0" lang="fi-F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kumimoji="0" lang="fi-F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None/>
            </a:pPr>
            <a:r>
              <a:rPr lang="fi-FI" sz="1800" kern="0" dirty="0"/>
              <a:t>Jalojen juomien arvostus on pitkään ollut merkittävä osa Paistinkääntäjien toimintaa</a:t>
            </a:r>
          </a:p>
        </p:txBody>
      </p:sp>
    </p:spTree>
    <p:extLst>
      <p:ext uri="{BB962C8B-B14F-4D97-AF65-F5344CB8AC3E}">
        <p14:creationId xmlns:p14="http://schemas.microsoft.com/office/powerpoint/2010/main" val="175897753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0" r="12510"/>
          <a:stretch>
            <a:fillRect/>
          </a:stretch>
        </p:blipFill>
        <p:spPr>
          <a:xfrm>
            <a:off x="467544" y="260648"/>
            <a:ext cx="4023360" cy="3017520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2" t="2901" r="17261" b="4813"/>
          <a:stretch/>
        </p:blipFill>
        <p:spPr>
          <a:xfrm>
            <a:off x="4932040" y="3419567"/>
            <a:ext cx="3456384" cy="3033769"/>
          </a:xfrm>
        </p:spPr>
      </p:pic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0" r="12510"/>
          <a:stretch>
            <a:fillRect/>
          </a:stretch>
        </p:blipFill>
        <p:spPr>
          <a:xfrm>
            <a:off x="467544" y="3429000"/>
            <a:ext cx="4022725" cy="301783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748474" y="2204864"/>
            <a:ext cx="4023360" cy="969248"/>
          </a:xfrm>
        </p:spPr>
        <p:txBody>
          <a:bodyPr/>
          <a:lstStyle/>
          <a:p>
            <a:r>
              <a:rPr lang="fi-FI" dirty="0"/>
              <a:t>Järjestön suosio on kasvanut vuosi vuodelta, Lappeenrannassa installoitiin 110 uutta jäsentä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80312" y="332656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/>
              <a:t>2008</a:t>
            </a:r>
          </a:p>
        </p:txBody>
      </p:sp>
    </p:spTree>
    <p:extLst>
      <p:ext uri="{BB962C8B-B14F-4D97-AF65-F5344CB8AC3E}">
        <p14:creationId xmlns:p14="http://schemas.microsoft.com/office/powerpoint/2010/main" val="552316190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3" b="553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148064" y="5445224"/>
            <a:ext cx="3773425" cy="936104"/>
          </a:xfrm>
        </p:spPr>
        <p:txBody>
          <a:bodyPr/>
          <a:lstStyle/>
          <a:p>
            <a:r>
              <a:rPr lang="fi-FI" dirty="0"/>
              <a:t>Nuorten kokkien kilpailuja on järjestetty  jo 1990-luvuta lähtien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80312" y="332656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/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354181045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" r="5290"/>
          <a:stretch>
            <a:fillRect/>
          </a:stretch>
        </p:blipFill>
        <p:spPr/>
      </p:pic>
      <p:pic>
        <p:nvPicPr>
          <p:cNvPr id="7" name="Picture Placeholder 6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" r="457"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5" b="8645"/>
          <a:stretch>
            <a:fillRect/>
          </a:stretch>
        </p:blipFill>
        <p:spPr>
          <a:xfrm>
            <a:off x="476250" y="260350"/>
            <a:ext cx="4024313" cy="301783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644008" y="1556792"/>
            <a:ext cx="4104456" cy="720080"/>
          </a:xfrm>
        </p:spPr>
        <p:txBody>
          <a:bodyPr/>
          <a:lstStyle/>
          <a:p>
            <a:r>
              <a:rPr lang="fi-FI" dirty="0"/>
              <a:t>Suomessa kilpiä on luovutettu ravintoloiden lisäksi valikoiduille liikkeille, kuten Stockmann Herkulle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80312" y="332656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/>
              <a:t>2010</a:t>
            </a:r>
          </a:p>
        </p:txBody>
      </p:sp>
    </p:spTree>
    <p:extLst>
      <p:ext uri="{BB962C8B-B14F-4D97-AF65-F5344CB8AC3E}">
        <p14:creationId xmlns:p14="http://schemas.microsoft.com/office/powerpoint/2010/main" val="363116612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" r="5404"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3" r="12513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7380312" y="332656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/>
              <a:t>2012</a:t>
            </a:r>
          </a:p>
        </p:txBody>
      </p:sp>
    </p:spTree>
    <p:extLst>
      <p:ext uri="{BB962C8B-B14F-4D97-AF65-F5344CB8AC3E}">
        <p14:creationId xmlns:p14="http://schemas.microsoft.com/office/powerpoint/2010/main" val="1187303121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60648"/>
            <a:ext cx="3238500" cy="4860787"/>
          </a:xfrm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r="16"/>
          <a:stretch>
            <a:fillRect/>
          </a:stretch>
        </p:blipFill>
        <p:spPr>
          <a:xfrm>
            <a:off x="4572000" y="260350"/>
            <a:ext cx="2438400" cy="1828800"/>
          </a:xfrm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2" b="12822"/>
          <a:stretch>
            <a:fillRect/>
          </a:stretch>
        </p:blipFill>
        <p:spPr>
          <a:xfrm>
            <a:off x="4572000" y="2205038"/>
            <a:ext cx="3671888" cy="2016125"/>
          </a:xfrm>
        </p:spPr>
      </p:pic>
      <p:pic>
        <p:nvPicPr>
          <p:cNvPr id="10" name="Picture Placeholder 9"/>
          <p:cNvPicPr>
            <a:picLocks noGrp="1" noChangeAspect="1"/>
          </p:cNvPicPr>
          <p:nvPr>
            <p:ph type="pic" sz="quarter" idx="2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0" b="14710"/>
          <a:stretch>
            <a:fillRect/>
          </a:stretch>
        </p:blipFill>
        <p:spPr>
          <a:xfrm>
            <a:off x="4572000" y="4365625"/>
            <a:ext cx="3671888" cy="1943100"/>
          </a:xfrm>
        </p:spPr>
      </p:pic>
      <p:sp>
        <p:nvSpPr>
          <p:cNvPr id="6" name="TextBox 5"/>
          <p:cNvSpPr txBox="1"/>
          <p:nvPr/>
        </p:nvSpPr>
        <p:spPr>
          <a:xfrm>
            <a:off x="7380312" y="332656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/>
              <a:t>2014</a:t>
            </a:r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251520" y="5445224"/>
            <a:ext cx="4104456" cy="720080"/>
          </a:xfrm>
          <a:prstGeom prst="rect">
            <a:avLst/>
          </a:prstGeom>
          <a:noFill/>
          <a:ln w="38100" cap="sq" cmpd="sng" algn="ctr">
            <a:noFill/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txBody>
          <a:bodyPr anchor="t">
            <a:normAutofit fontScale="62500" lnSpcReduction="20000"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i-FI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har char="–"/>
              <a:defRPr kumimoji="0" lang="fi-FI" sz="2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har char="•"/>
              <a:defRPr kumimoji="0" lang="fi-FI"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har char="–"/>
              <a:defRPr kumimoji="0" lang="fi-FI"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har char="»"/>
              <a:defRPr kumimoji="0" lang="fi-FI"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kumimoji="0" lang="fi-FI"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kumimoji="0" lang="fi-FI"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kumimoji="0" lang="fi-FI"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kumimoji="0" lang="fi-FI"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l"/>
            <a:r>
              <a:rPr lang="fi-FI" kern="0" dirty="0"/>
              <a:t>Ruoan ja juoman arvostusta, yhdessä tekemistä </a:t>
            </a:r>
          </a:p>
          <a:p>
            <a:pPr algn="l"/>
            <a:r>
              <a:rPr lang="fi-FI" kern="0" dirty="0"/>
              <a:t>– </a:t>
            </a:r>
            <a:r>
              <a:rPr lang="fi-FI" b="1" kern="0" dirty="0" err="1"/>
              <a:t>Rotisseurs</a:t>
            </a:r>
            <a:r>
              <a:rPr lang="fi-FI" b="1" kern="0" dirty="0"/>
              <a:t>, Paistinkääntäjät</a:t>
            </a:r>
          </a:p>
        </p:txBody>
      </p:sp>
    </p:spTree>
    <p:extLst>
      <p:ext uri="{BB962C8B-B14F-4D97-AF65-F5344CB8AC3E}">
        <p14:creationId xmlns:p14="http://schemas.microsoft.com/office/powerpoint/2010/main" val="195005937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5" y="1100401"/>
            <a:ext cx="6912767" cy="4695465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914400" y="5877272"/>
            <a:ext cx="7467600" cy="523528"/>
          </a:xfrm>
        </p:spPr>
        <p:txBody>
          <a:bodyPr/>
          <a:lstStyle/>
          <a:p>
            <a:r>
              <a:rPr lang="fi-FI" dirty="0"/>
              <a:t> Pohjanmaan Voutikunnan iloinen joukko Tampereen kapitulissa 1968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80312" y="332656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/>
              <a:t>1968</a:t>
            </a:r>
          </a:p>
        </p:txBody>
      </p:sp>
    </p:spTree>
    <p:extLst>
      <p:ext uri="{BB962C8B-B14F-4D97-AF65-F5344CB8AC3E}">
        <p14:creationId xmlns:p14="http://schemas.microsoft.com/office/powerpoint/2010/main" val="245493808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" r="5800"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" r="580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i-FI" dirty="0"/>
              <a:t>Jean </a:t>
            </a:r>
            <a:r>
              <a:rPr lang="fi-FI" dirty="0" err="1"/>
              <a:t>Valby</a:t>
            </a:r>
            <a:r>
              <a:rPr lang="fi-FI" dirty="0"/>
              <a:t>, varatuomari Onni Salo ja kirjailija Armas J. Pulla 1976 Rovaniemellä.</a:t>
            </a:r>
          </a:p>
          <a:p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i-FI" dirty="0"/>
              <a:t>Suurkansleri J. </a:t>
            </a:r>
            <a:r>
              <a:rPr lang="fi-FI" dirty="0" err="1"/>
              <a:t>Valby</a:t>
            </a:r>
            <a:r>
              <a:rPr lang="fi-FI" dirty="0"/>
              <a:t> lyö Lapin voutikunnan voudiksi teollisuusneuvos Irma Stormbomin 1976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80312" y="332656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/>
              <a:t>1976</a:t>
            </a:r>
          </a:p>
        </p:txBody>
      </p:sp>
    </p:spTree>
    <p:extLst>
      <p:ext uri="{BB962C8B-B14F-4D97-AF65-F5344CB8AC3E}">
        <p14:creationId xmlns:p14="http://schemas.microsoft.com/office/powerpoint/2010/main" val="232741872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" r="6374"/>
          <a:stretch>
            <a:fillRect/>
          </a:stretch>
        </p:blipFill>
        <p:spPr>
          <a:xfrm>
            <a:off x="5067300" y="3789363"/>
            <a:ext cx="3321050" cy="2536825"/>
          </a:xfrm>
        </p:spPr>
      </p:pic>
      <p:pic>
        <p:nvPicPr>
          <p:cNvPr id="6" name="Picture Placeholder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" b="17569"/>
          <a:stretch/>
        </p:blipFill>
        <p:spPr>
          <a:xfrm>
            <a:off x="427038" y="981075"/>
            <a:ext cx="4000500" cy="4380634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" r="8479"/>
          <a:stretch>
            <a:fillRect/>
          </a:stretch>
        </p:blipFill>
        <p:spPr>
          <a:xfrm>
            <a:off x="5067300" y="979488"/>
            <a:ext cx="3321050" cy="2665412"/>
          </a:xfrm>
        </p:spPr>
      </p:pic>
      <p:sp>
        <p:nvSpPr>
          <p:cNvPr id="5" name="TextBox 4"/>
          <p:cNvSpPr txBox="1"/>
          <p:nvPr/>
        </p:nvSpPr>
        <p:spPr>
          <a:xfrm>
            <a:off x="7380312" y="332656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/>
              <a:t>1982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5536" y="5589240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kern="0" dirty="0">
                <a:solidFill>
                  <a:prstClr val="white"/>
                </a:solidFill>
              </a:rPr>
              <a:t>Turun suurkapitulissa installoitiin muun muassa Tapio Sointu</a:t>
            </a:r>
            <a:endParaRPr lang="fi-FI" sz="3600" b="1" dirty="0"/>
          </a:p>
        </p:txBody>
      </p:sp>
    </p:spTree>
    <p:extLst>
      <p:ext uri="{BB962C8B-B14F-4D97-AF65-F5344CB8AC3E}">
        <p14:creationId xmlns:p14="http://schemas.microsoft.com/office/powerpoint/2010/main" val="419557947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/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" b="1124"/>
          <a:stretch>
            <a:fillRect/>
          </a:stretch>
        </p:blipFill>
        <p:spPr>
          <a:xfrm>
            <a:off x="3059113" y="993320"/>
            <a:ext cx="5257303" cy="3407230"/>
          </a:xfrm>
        </p:spPr>
      </p:pic>
      <p:pic>
        <p:nvPicPr>
          <p:cNvPr id="15" name="Picture Placeholder 14"/>
          <p:cNvPicPr>
            <a:picLocks noGrp="1" noChangeAspect="1"/>
          </p:cNvPicPr>
          <p:nvPr>
            <p:ph type="pic" sz="quarter" idx="2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0" r="11820"/>
          <a:stretch>
            <a:fillRect/>
          </a:stretch>
        </p:blipFill>
        <p:spPr>
          <a:xfrm>
            <a:off x="539552" y="978987"/>
            <a:ext cx="1872208" cy="4442312"/>
          </a:xfrm>
        </p:spPr>
      </p:pic>
      <p:pic>
        <p:nvPicPr>
          <p:cNvPr id="18" name="Picture Placeholder 17"/>
          <p:cNvPicPr>
            <a:picLocks noGrp="1" noChangeAspect="1"/>
          </p:cNvPicPr>
          <p:nvPr>
            <p:ph type="pic" sz="quarter" idx="2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" r="2843"/>
          <a:stretch>
            <a:fillRect/>
          </a:stretch>
        </p:blipFill>
        <p:spPr>
          <a:xfrm>
            <a:off x="5868144" y="4651956"/>
            <a:ext cx="2444824" cy="1718363"/>
          </a:xfrm>
        </p:spPr>
      </p:pic>
      <p:pic>
        <p:nvPicPr>
          <p:cNvPr id="17" name="Picture Placeholder 16"/>
          <p:cNvPicPr>
            <a:picLocks noGrp="1" noChangeAspect="1"/>
          </p:cNvPicPr>
          <p:nvPr>
            <p:ph type="pic" sz="quarter" idx="2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" r="1243"/>
          <a:stretch>
            <a:fillRect/>
          </a:stretch>
        </p:blipFill>
        <p:spPr>
          <a:xfrm>
            <a:off x="3105856" y="4639302"/>
            <a:ext cx="2546264" cy="1731017"/>
          </a:xfrm>
        </p:spPr>
      </p:pic>
      <p:sp>
        <p:nvSpPr>
          <p:cNvPr id="19" name="TextBox 18"/>
          <p:cNvSpPr txBox="1"/>
          <p:nvPr/>
        </p:nvSpPr>
        <p:spPr>
          <a:xfrm>
            <a:off x="7380312" y="332656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/>
              <a:t>1984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7544" y="5517232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kern="0" dirty="0">
                <a:solidFill>
                  <a:prstClr val="white"/>
                </a:solidFill>
              </a:rPr>
              <a:t>Rovaniemen onnistuneessa  kapitulissa pöydät notkuivat herkkuja</a:t>
            </a:r>
            <a:endParaRPr lang="fi-FI" sz="3600" b="1" dirty="0"/>
          </a:p>
        </p:txBody>
      </p:sp>
    </p:spTree>
    <p:extLst>
      <p:ext uri="{BB962C8B-B14F-4D97-AF65-F5344CB8AC3E}">
        <p14:creationId xmlns:p14="http://schemas.microsoft.com/office/powerpoint/2010/main" val="200798704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" r="5580"/>
          <a:stretch>
            <a:fillRect/>
          </a:stretch>
        </p:blipFill>
        <p:spPr>
          <a:xfrm>
            <a:off x="467545" y="878641"/>
            <a:ext cx="3600400" cy="2701011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" r="5580"/>
          <a:stretch>
            <a:fillRect/>
          </a:stretch>
        </p:blipFill>
        <p:spPr>
          <a:xfrm>
            <a:off x="457200" y="3713285"/>
            <a:ext cx="3610744" cy="2708058"/>
          </a:xfrm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4355976" y="1844824"/>
            <a:ext cx="4312382" cy="3233862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283968" y="5301208"/>
            <a:ext cx="4464496" cy="1080120"/>
          </a:xfrm>
        </p:spPr>
        <p:txBody>
          <a:bodyPr/>
          <a:lstStyle/>
          <a:p>
            <a:r>
              <a:rPr lang="fi-FI" dirty="0"/>
              <a:t>suurkansleri Jean </a:t>
            </a:r>
            <a:r>
              <a:rPr lang="fi-FI" dirty="0" err="1"/>
              <a:t>Valby</a:t>
            </a:r>
            <a:r>
              <a:rPr lang="fi-FI" dirty="0"/>
              <a:t> osallistui Lapin suurkapituliin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80312" y="332656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/>
              <a:t>1984</a:t>
            </a:r>
          </a:p>
        </p:txBody>
      </p:sp>
    </p:spTree>
    <p:extLst>
      <p:ext uri="{BB962C8B-B14F-4D97-AF65-F5344CB8AC3E}">
        <p14:creationId xmlns:p14="http://schemas.microsoft.com/office/powerpoint/2010/main" val="348863008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" b="467"/>
          <a:stretch>
            <a:fillRect/>
          </a:stretch>
        </p:blipFill>
        <p:spPr>
          <a:xfrm>
            <a:off x="4499067" y="1268412"/>
            <a:ext cx="4416334" cy="3312715"/>
          </a:xfrm>
        </p:spPr>
      </p:pic>
      <p:pic>
        <p:nvPicPr>
          <p:cNvPr id="6" name="Picture Placeholder 5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240" y="332656"/>
            <a:ext cx="2683607" cy="5940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427984" y="5157192"/>
            <a:ext cx="4536504" cy="1167408"/>
          </a:xfrm>
        </p:spPr>
        <p:txBody>
          <a:bodyPr/>
          <a:lstStyle/>
          <a:p>
            <a:r>
              <a:rPr lang="fi-FI" dirty="0"/>
              <a:t>Pohjanmaan ensimmäisen suurkapitulin </a:t>
            </a:r>
            <a:r>
              <a:rPr lang="fi-FI" dirty="0" err="1"/>
              <a:t>Dinner</a:t>
            </a:r>
            <a:r>
              <a:rPr lang="fi-FI" dirty="0"/>
              <a:t> </a:t>
            </a:r>
            <a:r>
              <a:rPr lang="fi-FI" dirty="0" err="1"/>
              <a:t>Amical</a:t>
            </a:r>
            <a:r>
              <a:rPr lang="fi-FI" dirty="0"/>
              <a:t> menu ja Pohjanmaan voutikunta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80312" y="332656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/>
              <a:t>1986</a:t>
            </a:r>
          </a:p>
        </p:txBody>
      </p:sp>
    </p:spTree>
    <p:extLst>
      <p:ext uri="{BB962C8B-B14F-4D97-AF65-F5344CB8AC3E}">
        <p14:creationId xmlns:p14="http://schemas.microsoft.com/office/powerpoint/2010/main" val="307037738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0" b="5640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257800" y="5013176"/>
            <a:ext cx="3505200" cy="1387624"/>
          </a:xfrm>
        </p:spPr>
        <p:txBody>
          <a:bodyPr/>
          <a:lstStyle/>
          <a:p>
            <a:r>
              <a:rPr lang="fi-FI" dirty="0"/>
              <a:t>Suurkansleri Jean </a:t>
            </a:r>
            <a:r>
              <a:rPr lang="fi-FI" dirty="0" err="1"/>
              <a:t>Valby</a:t>
            </a:r>
            <a:r>
              <a:rPr lang="fi-FI" dirty="0"/>
              <a:t> osallistui myös Lahden suurkapituliin. Oikealla </a:t>
            </a:r>
            <a:r>
              <a:rPr lang="fi-FI" dirty="0" err="1"/>
              <a:t>oikealla</a:t>
            </a:r>
            <a:r>
              <a:rPr lang="fi-FI" dirty="0"/>
              <a:t> Suomen valtavouti Vilhelm </a:t>
            </a:r>
            <a:r>
              <a:rPr lang="fi-FI" dirty="0" err="1"/>
              <a:t>Noschis</a:t>
            </a:r>
            <a:r>
              <a:rPr lang="fi-FI" dirty="0"/>
              <a:t> ja vasemmalla Pertti Yliniemi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80312" y="332656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b="1" dirty="0"/>
              <a:t>1988</a:t>
            </a:r>
          </a:p>
        </p:txBody>
      </p:sp>
    </p:spTree>
    <p:extLst>
      <p:ext uri="{BB962C8B-B14F-4D97-AF65-F5344CB8AC3E}">
        <p14:creationId xmlns:p14="http://schemas.microsoft.com/office/powerpoint/2010/main" val="1691369295"/>
      </p:ext>
    </p:extLst>
  </p:cSld>
  <p:clrMapOvr>
    <a:masterClrMapping/>
  </p:clrMapOvr>
  <p:transition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ssicPhoto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</TotalTime>
  <Words>238</Words>
  <Application>Microsoft Office PowerPoint</Application>
  <PresentationFormat>Näytössä katseltava diaesitys (4:3)</PresentationFormat>
  <Paragraphs>49</Paragraphs>
  <Slides>25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25</vt:i4>
      </vt:variant>
    </vt:vector>
  </HeadingPairs>
  <TitlesOfParts>
    <vt:vector size="28" baseType="lpstr">
      <vt:lpstr>Calibri</vt:lpstr>
      <vt:lpstr>Century Schoolbook</vt:lpstr>
      <vt:lpstr>ClassicPhotoAlbum</vt:lpstr>
      <vt:lpstr>ROTISSEURS – PAISTINKÄÄNTÄJÄT 50v. 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ROTISSEURS – PAISTINKÄÄNTÄJÄT 50v.</dc:title>
  <dc:creator>Johanna</dc:creator>
  <cp:lastModifiedBy>Niki Malmros</cp:lastModifiedBy>
  <cp:revision>28</cp:revision>
  <dcterms:created xsi:type="dcterms:W3CDTF">2014-08-05T06:41:55Z</dcterms:created>
  <dcterms:modified xsi:type="dcterms:W3CDTF">2026-02-24T17:35:49Z</dcterms:modified>
</cp:coreProperties>
</file>