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286" r:id="rId3"/>
    <p:sldId id="285" r:id="rId4"/>
    <p:sldId id="266" r:id="rId5"/>
    <p:sldId id="287" r:id="rId6"/>
    <p:sldId id="257" r:id="rId7"/>
    <p:sldId id="294" r:id="rId8"/>
    <p:sldId id="302" r:id="rId9"/>
    <p:sldId id="295" r:id="rId10"/>
    <p:sldId id="298" r:id="rId11"/>
    <p:sldId id="283" r:id="rId12"/>
    <p:sldId id="304" r:id="rId13"/>
    <p:sldId id="284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85080" autoAdjust="0"/>
  </p:normalViewPr>
  <p:slideViewPr>
    <p:cSldViewPr>
      <p:cViewPr varScale="1">
        <p:scale>
          <a:sx n="86" d="100"/>
          <a:sy n="86" d="100"/>
        </p:scale>
        <p:origin x="234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BB67F-29BC-461A-BFDA-860A635E62FD}" type="doc">
      <dgm:prSet loTypeId="urn:microsoft.com/office/officeart/2008/layout/PictureStrip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617A379-FFA0-48FE-9C1C-0654E872617C}">
      <dgm:prSet phldrT="[Text]"/>
      <dgm:spPr/>
      <dgm:t>
        <a:bodyPr/>
        <a:lstStyle/>
        <a:p>
          <a:r>
            <a:rPr lang="fi-FI" dirty="0"/>
            <a:t>Miksi tiedottaminen on tärkeää</a:t>
          </a:r>
        </a:p>
      </dgm:t>
    </dgm:pt>
    <dgm:pt modelId="{1B954880-BC91-4382-90AD-87768E1B7AC9}" type="parTrans" cxnId="{91A758CB-5C9E-4F3E-8DD3-7DD0C2D7A76B}">
      <dgm:prSet/>
      <dgm:spPr/>
      <dgm:t>
        <a:bodyPr/>
        <a:lstStyle/>
        <a:p>
          <a:endParaRPr lang="fi-FI"/>
        </a:p>
      </dgm:t>
    </dgm:pt>
    <dgm:pt modelId="{C535261C-17C4-464C-9E59-3381A7630D18}" type="sibTrans" cxnId="{91A758CB-5C9E-4F3E-8DD3-7DD0C2D7A76B}">
      <dgm:prSet/>
      <dgm:spPr/>
      <dgm:t>
        <a:bodyPr/>
        <a:lstStyle/>
        <a:p>
          <a:endParaRPr lang="fi-FI"/>
        </a:p>
      </dgm:t>
    </dgm:pt>
    <dgm:pt modelId="{809280E3-97D0-4BBB-92EF-5D2546A5EC03}">
      <dgm:prSet phldrT="[Text]"/>
      <dgm:spPr/>
      <dgm:t>
        <a:bodyPr/>
        <a:lstStyle/>
        <a:p>
          <a:r>
            <a:rPr lang="fi-FI" dirty="0"/>
            <a:t>Kohderyhmät, kanavat ja viestin sävy</a:t>
          </a:r>
        </a:p>
      </dgm:t>
    </dgm:pt>
    <dgm:pt modelId="{65C90849-17C4-4396-9FB1-09928BAF7E1B}" type="parTrans" cxnId="{9A3ED5A8-9AA0-4289-82D4-25EEDD25FE94}">
      <dgm:prSet/>
      <dgm:spPr/>
      <dgm:t>
        <a:bodyPr/>
        <a:lstStyle/>
        <a:p>
          <a:endParaRPr lang="fi-FI"/>
        </a:p>
      </dgm:t>
    </dgm:pt>
    <dgm:pt modelId="{7824187C-534C-44E4-8A8C-0FC01E198994}" type="sibTrans" cxnId="{9A3ED5A8-9AA0-4289-82D4-25EEDD25FE94}">
      <dgm:prSet/>
      <dgm:spPr/>
      <dgm:t>
        <a:bodyPr/>
        <a:lstStyle/>
        <a:p>
          <a:endParaRPr lang="fi-FI"/>
        </a:p>
      </dgm:t>
    </dgm:pt>
    <dgm:pt modelId="{8823BF21-8ACE-4B38-A70A-DE0C224A9B8D}">
      <dgm:prSet/>
      <dgm:spPr/>
      <dgm:t>
        <a:bodyPr/>
        <a:lstStyle/>
        <a:p>
          <a:r>
            <a:rPr lang="fi-FI" dirty="0"/>
            <a:t>Yhteistyöllä onnistumme</a:t>
          </a:r>
        </a:p>
      </dgm:t>
    </dgm:pt>
    <dgm:pt modelId="{43DEAF05-F808-404E-B866-C8A7DC00F7DA}" type="parTrans" cxnId="{175D68F4-29A7-47C2-812A-CE4DD42CEA11}">
      <dgm:prSet/>
      <dgm:spPr/>
      <dgm:t>
        <a:bodyPr/>
        <a:lstStyle/>
        <a:p>
          <a:endParaRPr lang="fi-FI"/>
        </a:p>
      </dgm:t>
    </dgm:pt>
    <dgm:pt modelId="{4EE7B03C-374F-4BD8-BC34-5006143E2D4C}" type="sibTrans" cxnId="{175D68F4-29A7-47C2-812A-CE4DD42CEA11}">
      <dgm:prSet/>
      <dgm:spPr/>
      <dgm:t>
        <a:bodyPr/>
        <a:lstStyle/>
        <a:p>
          <a:endParaRPr lang="fi-FI"/>
        </a:p>
      </dgm:t>
    </dgm:pt>
    <dgm:pt modelId="{13590896-2755-404E-A875-C6C441AB56F9}" type="pres">
      <dgm:prSet presAssocID="{CA6BB67F-29BC-461A-BFDA-860A635E62FD}" presName="Name0" presStyleCnt="0">
        <dgm:presLayoutVars>
          <dgm:dir/>
          <dgm:resizeHandles val="exact"/>
        </dgm:presLayoutVars>
      </dgm:prSet>
      <dgm:spPr/>
    </dgm:pt>
    <dgm:pt modelId="{14F22AC2-2A2F-47B1-85BB-61003A09FECE}" type="pres">
      <dgm:prSet presAssocID="{6617A379-FFA0-48FE-9C1C-0654E872617C}" presName="composite" presStyleCnt="0"/>
      <dgm:spPr/>
    </dgm:pt>
    <dgm:pt modelId="{8E6FBB6F-5ADD-4C30-BF5B-F060A83E9DD9}" type="pres">
      <dgm:prSet presAssocID="{6617A379-FFA0-48FE-9C1C-0654E872617C}" presName="rect1" presStyleLbl="trAlignAcc1" presStyleIdx="0" presStyleCnt="3" custScaleY="52248">
        <dgm:presLayoutVars>
          <dgm:bulletEnabled val="1"/>
        </dgm:presLayoutVars>
      </dgm:prSet>
      <dgm:spPr/>
    </dgm:pt>
    <dgm:pt modelId="{C6442A05-2910-43DE-906C-6AAA1FA63359}" type="pres">
      <dgm:prSet presAssocID="{6617A379-FFA0-48FE-9C1C-0654E872617C}" presName="rect2" presStyleLbl="fgImgPlace1" presStyleIdx="0" presStyleCnt="3" custScaleY="719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7EC002-DF91-4B60-A722-E6E2CE580E8B}" type="pres">
      <dgm:prSet presAssocID="{C535261C-17C4-464C-9E59-3381A7630D18}" presName="sibTrans" presStyleCnt="0"/>
      <dgm:spPr/>
    </dgm:pt>
    <dgm:pt modelId="{97F1101D-6070-4DD1-B745-8C6598B67712}" type="pres">
      <dgm:prSet presAssocID="{809280E3-97D0-4BBB-92EF-5D2546A5EC03}" presName="composite" presStyleCnt="0"/>
      <dgm:spPr/>
    </dgm:pt>
    <dgm:pt modelId="{E5E98703-09DA-41E9-9A98-02E343AD5606}" type="pres">
      <dgm:prSet presAssocID="{809280E3-97D0-4BBB-92EF-5D2546A5EC03}" presName="rect1" presStyleLbl="trAlignAcc1" presStyleIdx="1" presStyleCnt="3" custScaleY="65355">
        <dgm:presLayoutVars>
          <dgm:bulletEnabled val="1"/>
        </dgm:presLayoutVars>
      </dgm:prSet>
      <dgm:spPr/>
    </dgm:pt>
    <dgm:pt modelId="{F123704B-046D-4456-8C2F-E538AFE1683F}" type="pres">
      <dgm:prSet presAssocID="{809280E3-97D0-4BBB-92EF-5D2546A5EC03}" presName="rect2" presStyleLbl="fgImgPlace1" presStyleIdx="1" presStyleCnt="3" custScaleY="756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24940A-B3AD-4E24-80E9-955396C8AF18}" type="pres">
      <dgm:prSet presAssocID="{7824187C-534C-44E4-8A8C-0FC01E198994}" presName="sibTrans" presStyleCnt="0"/>
      <dgm:spPr/>
    </dgm:pt>
    <dgm:pt modelId="{94110203-B15A-4325-B56F-113422A30598}" type="pres">
      <dgm:prSet presAssocID="{8823BF21-8ACE-4B38-A70A-DE0C224A9B8D}" presName="composite" presStyleCnt="0"/>
      <dgm:spPr/>
    </dgm:pt>
    <dgm:pt modelId="{6EB87926-2038-4CED-AD13-35BF38E9C931}" type="pres">
      <dgm:prSet presAssocID="{8823BF21-8ACE-4B38-A70A-DE0C224A9B8D}" presName="rect1" presStyleLbl="trAlignAcc1" presStyleIdx="2" presStyleCnt="3" custScaleY="55105">
        <dgm:presLayoutVars>
          <dgm:bulletEnabled val="1"/>
        </dgm:presLayoutVars>
      </dgm:prSet>
      <dgm:spPr/>
    </dgm:pt>
    <dgm:pt modelId="{4581CFF5-3DBC-4101-AA32-C1979C732357}" type="pres">
      <dgm:prSet presAssocID="{8823BF21-8ACE-4B38-A70A-DE0C224A9B8D}" presName="rect2" presStyleLbl="fgImgPlace1" presStyleIdx="2" presStyleCnt="3" custScaleY="72978" custLinFactNeighborX="-5832" custLinFactNeighborY="-26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590C6A-3AA8-43CD-94D7-F7848A480B7F}" type="presOf" srcId="{8823BF21-8ACE-4B38-A70A-DE0C224A9B8D}" destId="{6EB87926-2038-4CED-AD13-35BF38E9C931}" srcOrd="0" destOrd="0" presId="urn:microsoft.com/office/officeart/2008/layout/PictureStrips"/>
    <dgm:cxn modelId="{33585A7E-E77F-4994-879B-A81F3EC73D57}" type="presOf" srcId="{CA6BB67F-29BC-461A-BFDA-860A635E62FD}" destId="{13590896-2755-404E-A875-C6C441AB56F9}" srcOrd="0" destOrd="0" presId="urn:microsoft.com/office/officeart/2008/layout/PictureStrips"/>
    <dgm:cxn modelId="{9F041A8D-34B6-4B72-A800-01F1EAD5A6B8}" type="presOf" srcId="{6617A379-FFA0-48FE-9C1C-0654E872617C}" destId="{8E6FBB6F-5ADD-4C30-BF5B-F060A83E9DD9}" srcOrd="0" destOrd="0" presId="urn:microsoft.com/office/officeart/2008/layout/PictureStrips"/>
    <dgm:cxn modelId="{15F75C94-C9C7-4BB6-B00E-43795A99312B}" type="presOf" srcId="{809280E3-97D0-4BBB-92EF-5D2546A5EC03}" destId="{E5E98703-09DA-41E9-9A98-02E343AD5606}" srcOrd="0" destOrd="0" presId="urn:microsoft.com/office/officeart/2008/layout/PictureStrips"/>
    <dgm:cxn modelId="{9A3ED5A8-9AA0-4289-82D4-25EEDD25FE94}" srcId="{CA6BB67F-29BC-461A-BFDA-860A635E62FD}" destId="{809280E3-97D0-4BBB-92EF-5D2546A5EC03}" srcOrd="1" destOrd="0" parTransId="{65C90849-17C4-4396-9FB1-09928BAF7E1B}" sibTransId="{7824187C-534C-44E4-8A8C-0FC01E198994}"/>
    <dgm:cxn modelId="{91A758CB-5C9E-4F3E-8DD3-7DD0C2D7A76B}" srcId="{CA6BB67F-29BC-461A-BFDA-860A635E62FD}" destId="{6617A379-FFA0-48FE-9C1C-0654E872617C}" srcOrd="0" destOrd="0" parTransId="{1B954880-BC91-4382-90AD-87768E1B7AC9}" sibTransId="{C535261C-17C4-464C-9E59-3381A7630D18}"/>
    <dgm:cxn modelId="{175D68F4-29A7-47C2-812A-CE4DD42CEA11}" srcId="{CA6BB67F-29BC-461A-BFDA-860A635E62FD}" destId="{8823BF21-8ACE-4B38-A70A-DE0C224A9B8D}" srcOrd="2" destOrd="0" parTransId="{43DEAF05-F808-404E-B866-C8A7DC00F7DA}" sibTransId="{4EE7B03C-374F-4BD8-BC34-5006143E2D4C}"/>
    <dgm:cxn modelId="{D00B9C4D-071A-427E-921B-CA318031A71C}" type="presParOf" srcId="{13590896-2755-404E-A875-C6C441AB56F9}" destId="{14F22AC2-2A2F-47B1-85BB-61003A09FECE}" srcOrd="0" destOrd="0" presId="urn:microsoft.com/office/officeart/2008/layout/PictureStrips"/>
    <dgm:cxn modelId="{4DBC4373-2EDB-4854-8CBD-56C2F7479978}" type="presParOf" srcId="{14F22AC2-2A2F-47B1-85BB-61003A09FECE}" destId="{8E6FBB6F-5ADD-4C30-BF5B-F060A83E9DD9}" srcOrd="0" destOrd="0" presId="urn:microsoft.com/office/officeart/2008/layout/PictureStrips"/>
    <dgm:cxn modelId="{165B9EC3-EC8D-4468-98E2-F5EB36967CD2}" type="presParOf" srcId="{14F22AC2-2A2F-47B1-85BB-61003A09FECE}" destId="{C6442A05-2910-43DE-906C-6AAA1FA63359}" srcOrd="1" destOrd="0" presId="urn:microsoft.com/office/officeart/2008/layout/PictureStrips"/>
    <dgm:cxn modelId="{FB693E7E-0ABE-4CC9-846F-318A9816172A}" type="presParOf" srcId="{13590896-2755-404E-A875-C6C441AB56F9}" destId="{6B7EC002-DF91-4B60-A722-E6E2CE580E8B}" srcOrd="1" destOrd="0" presId="urn:microsoft.com/office/officeart/2008/layout/PictureStrips"/>
    <dgm:cxn modelId="{086D51B4-C764-4252-98AC-DCEF1B46A084}" type="presParOf" srcId="{13590896-2755-404E-A875-C6C441AB56F9}" destId="{97F1101D-6070-4DD1-B745-8C6598B67712}" srcOrd="2" destOrd="0" presId="urn:microsoft.com/office/officeart/2008/layout/PictureStrips"/>
    <dgm:cxn modelId="{D8439F97-AA80-4D1D-9027-4DD387BA7F93}" type="presParOf" srcId="{97F1101D-6070-4DD1-B745-8C6598B67712}" destId="{E5E98703-09DA-41E9-9A98-02E343AD5606}" srcOrd="0" destOrd="0" presId="urn:microsoft.com/office/officeart/2008/layout/PictureStrips"/>
    <dgm:cxn modelId="{2DF9915A-98C9-4EDC-A367-594AD0E03DFA}" type="presParOf" srcId="{97F1101D-6070-4DD1-B745-8C6598B67712}" destId="{F123704B-046D-4456-8C2F-E538AFE1683F}" srcOrd="1" destOrd="0" presId="urn:microsoft.com/office/officeart/2008/layout/PictureStrips"/>
    <dgm:cxn modelId="{FA1E0A4C-3DC4-480D-8797-5CD4B88B42DC}" type="presParOf" srcId="{13590896-2755-404E-A875-C6C441AB56F9}" destId="{EC24940A-B3AD-4E24-80E9-955396C8AF18}" srcOrd="3" destOrd="0" presId="urn:microsoft.com/office/officeart/2008/layout/PictureStrips"/>
    <dgm:cxn modelId="{964169BA-5DA0-4277-8B68-D311FC55F4EB}" type="presParOf" srcId="{13590896-2755-404E-A875-C6C441AB56F9}" destId="{94110203-B15A-4325-B56F-113422A30598}" srcOrd="4" destOrd="0" presId="urn:microsoft.com/office/officeart/2008/layout/PictureStrips"/>
    <dgm:cxn modelId="{DE30EA1F-BC1A-44A8-A534-847768B53751}" type="presParOf" srcId="{94110203-B15A-4325-B56F-113422A30598}" destId="{6EB87926-2038-4CED-AD13-35BF38E9C931}" srcOrd="0" destOrd="0" presId="urn:microsoft.com/office/officeart/2008/layout/PictureStrips"/>
    <dgm:cxn modelId="{A16DCD7E-19D6-498A-BA19-9B90AF1DA066}" type="presParOf" srcId="{94110203-B15A-4325-B56F-113422A30598}" destId="{4581CFF5-3DBC-4101-AA32-C1979C73235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55809-8EAE-4E24-B7C4-303F39E5084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BA51BF5-FAE9-44B9-9A4D-00ABE582AEFE}">
      <dgm:prSet phldrT="[Text]" custT="1"/>
      <dgm:spPr/>
      <dgm:t>
        <a:bodyPr/>
        <a:lstStyle/>
        <a:p>
          <a:r>
            <a:rPr lang="fi-FI" sz="2400" dirty="0"/>
            <a:t>Uskottavuus toimijana</a:t>
          </a:r>
        </a:p>
      </dgm:t>
    </dgm:pt>
    <dgm:pt modelId="{36C0ECA5-1590-4A27-8274-66AD474C608B}" type="parTrans" cxnId="{2FCD9484-3E47-4FED-9EFF-B65D91F1D492}">
      <dgm:prSet/>
      <dgm:spPr/>
      <dgm:t>
        <a:bodyPr/>
        <a:lstStyle/>
        <a:p>
          <a:endParaRPr lang="fi-FI"/>
        </a:p>
      </dgm:t>
    </dgm:pt>
    <dgm:pt modelId="{A3A5A31D-93B0-4708-AEFA-9B795FD86C13}" type="sibTrans" cxnId="{2FCD9484-3E47-4FED-9EFF-B65D91F1D492}">
      <dgm:prSet/>
      <dgm:spPr/>
      <dgm:t>
        <a:bodyPr/>
        <a:lstStyle/>
        <a:p>
          <a:endParaRPr lang="fi-FI"/>
        </a:p>
      </dgm:t>
    </dgm:pt>
    <dgm:pt modelId="{3FA2D9E3-33BE-4838-A31F-9B66EC2BABFC}">
      <dgm:prSet phldrT="[Text]" custT="1"/>
      <dgm:spPr/>
      <dgm:t>
        <a:bodyPr/>
        <a:lstStyle/>
        <a:p>
          <a:r>
            <a:rPr lang="fi-FI" sz="2400" dirty="0"/>
            <a:t>Mielikuva järjestöstä</a:t>
          </a:r>
        </a:p>
      </dgm:t>
    </dgm:pt>
    <dgm:pt modelId="{2ED0C924-F06F-4714-B347-D035E463D1D8}" type="parTrans" cxnId="{DF824222-FDC4-46C9-8366-2ACCA8C66677}">
      <dgm:prSet/>
      <dgm:spPr/>
      <dgm:t>
        <a:bodyPr/>
        <a:lstStyle/>
        <a:p>
          <a:endParaRPr lang="fi-FI"/>
        </a:p>
      </dgm:t>
    </dgm:pt>
    <dgm:pt modelId="{F7A48D54-B067-486D-9E94-2D95ED696641}" type="sibTrans" cxnId="{DF824222-FDC4-46C9-8366-2ACCA8C66677}">
      <dgm:prSet/>
      <dgm:spPr/>
      <dgm:t>
        <a:bodyPr/>
        <a:lstStyle/>
        <a:p>
          <a:endParaRPr lang="fi-FI"/>
        </a:p>
      </dgm:t>
    </dgm:pt>
    <dgm:pt modelId="{E04B15AD-982F-4136-B9E7-1881966606DF}">
      <dgm:prSet phldrT="[Text]" custT="1"/>
      <dgm:spPr/>
      <dgm:t>
        <a:bodyPr/>
        <a:lstStyle/>
        <a:p>
          <a:r>
            <a:rPr lang="fi-FI" sz="2400"/>
            <a:t>Kilven merkitys ja kilpiyritysten tunnettavuus</a:t>
          </a:r>
          <a:endParaRPr lang="fi-FI" sz="2400" dirty="0"/>
        </a:p>
      </dgm:t>
    </dgm:pt>
    <dgm:pt modelId="{F8ED9B19-BADC-4DC1-BB0E-FFB5A545E6E3}" type="parTrans" cxnId="{71FEE14C-C62F-4968-819A-3867FC778660}">
      <dgm:prSet/>
      <dgm:spPr/>
      <dgm:t>
        <a:bodyPr/>
        <a:lstStyle/>
        <a:p>
          <a:endParaRPr lang="fi-FI"/>
        </a:p>
      </dgm:t>
    </dgm:pt>
    <dgm:pt modelId="{A2348EB0-2B4E-479C-987F-3F27D39C419A}" type="sibTrans" cxnId="{71FEE14C-C62F-4968-819A-3867FC778660}">
      <dgm:prSet/>
      <dgm:spPr/>
      <dgm:t>
        <a:bodyPr/>
        <a:lstStyle/>
        <a:p>
          <a:endParaRPr lang="fi-FI"/>
        </a:p>
      </dgm:t>
    </dgm:pt>
    <dgm:pt modelId="{A341FD57-6784-4BC3-80E0-914E1BD7E05E}" type="pres">
      <dgm:prSet presAssocID="{22C55809-8EAE-4E24-B7C4-303F39E50842}" presName="compositeShape" presStyleCnt="0">
        <dgm:presLayoutVars>
          <dgm:dir/>
          <dgm:resizeHandles/>
        </dgm:presLayoutVars>
      </dgm:prSet>
      <dgm:spPr/>
    </dgm:pt>
    <dgm:pt modelId="{2DC224F7-2FD8-452F-947A-0B769BBCA609}" type="pres">
      <dgm:prSet presAssocID="{22C55809-8EAE-4E24-B7C4-303F39E50842}" presName="pyramid" presStyleLbl="node1" presStyleIdx="0" presStyleCnt="1"/>
      <dgm:spPr>
        <a:solidFill>
          <a:srgbClr val="FF0000"/>
        </a:solidFill>
      </dgm:spPr>
    </dgm:pt>
    <dgm:pt modelId="{93FCCFF9-33DF-4035-9903-ECC4810D3D68}" type="pres">
      <dgm:prSet presAssocID="{22C55809-8EAE-4E24-B7C4-303F39E50842}" presName="theList" presStyleCnt="0"/>
      <dgm:spPr/>
    </dgm:pt>
    <dgm:pt modelId="{6D3DFC19-8BB9-498F-AFD5-BCEBD88908C7}" type="pres">
      <dgm:prSet presAssocID="{9BA51BF5-FAE9-44B9-9A4D-00ABE582AEFE}" presName="aNode" presStyleLbl="fgAcc1" presStyleIdx="0" presStyleCnt="3" custScaleX="161908">
        <dgm:presLayoutVars>
          <dgm:bulletEnabled val="1"/>
        </dgm:presLayoutVars>
      </dgm:prSet>
      <dgm:spPr/>
    </dgm:pt>
    <dgm:pt modelId="{3E2B7F07-4653-43BA-AA39-5B83D222B72A}" type="pres">
      <dgm:prSet presAssocID="{9BA51BF5-FAE9-44B9-9A4D-00ABE582AEFE}" presName="aSpace" presStyleCnt="0"/>
      <dgm:spPr/>
    </dgm:pt>
    <dgm:pt modelId="{FFC2F88A-2672-4D59-AFF4-03B701261A3F}" type="pres">
      <dgm:prSet presAssocID="{E04B15AD-982F-4136-B9E7-1881966606DF}" presName="aNode" presStyleLbl="fgAcc1" presStyleIdx="1" presStyleCnt="3" custScaleX="165155">
        <dgm:presLayoutVars>
          <dgm:bulletEnabled val="1"/>
        </dgm:presLayoutVars>
      </dgm:prSet>
      <dgm:spPr/>
    </dgm:pt>
    <dgm:pt modelId="{71DFD844-9F37-4FB4-A4B8-3725143C0E6E}" type="pres">
      <dgm:prSet presAssocID="{E04B15AD-982F-4136-B9E7-1881966606DF}" presName="aSpace" presStyleCnt="0"/>
      <dgm:spPr/>
    </dgm:pt>
    <dgm:pt modelId="{38577B29-C372-4A54-A354-D8B3BB99467D}" type="pres">
      <dgm:prSet presAssocID="{3FA2D9E3-33BE-4838-A31F-9B66EC2BABFC}" presName="aNode" presStyleLbl="fgAcc1" presStyleIdx="2" presStyleCnt="3" custScaleX="161908">
        <dgm:presLayoutVars>
          <dgm:bulletEnabled val="1"/>
        </dgm:presLayoutVars>
      </dgm:prSet>
      <dgm:spPr/>
    </dgm:pt>
    <dgm:pt modelId="{28FC6B1D-CAC4-460F-BC1D-366A4960EA17}" type="pres">
      <dgm:prSet presAssocID="{3FA2D9E3-33BE-4838-A31F-9B66EC2BABFC}" presName="aSpace" presStyleCnt="0"/>
      <dgm:spPr/>
    </dgm:pt>
  </dgm:ptLst>
  <dgm:cxnLst>
    <dgm:cxn modelId="{628C1E01-84A8-473E-B930-2A90A7EF0A3A}" type="presOf" srcId="{22C55809-8EAE-4E24-B7C4-303F39E50842}" destId="{A341FD57-6784-4BC3-80E0-914E1BD7E05E}" srcOrd="0" destOrd="0" presId="urn:microsoft.com/office/officeart/2005/8/layout/pyramid2"/>
    <dgm:cxn modelId="{DF824222-FDC4-46C9-8366-2ACCA8C66677}" srcId="{22C55809-8EAE-4E24-B7C4-303F39E50842}" destId="{3FA2D9E3-33BE-4838-A31F-9B66EC2BABFC}" srcOrd="2" destOrd="0" parTransId="{2ED0C924-F06F-4714-B347-D035E463D1D8}" sibTransId="{F7A48D54-B067-486D-9E94-2D95ED696641}"/>
    <dgm:cxn modelId="{D1C13E46-3334-45AC-8584-B8D55F746597}" type="presOf" srcId="{E04B15AD-982F-4136-B9E7-1881966606DF}" destId="{FFC2F88A-2672-4D59-AFF4-03B701261A3F}" srcOrd="0" destOrd="0" presId="urn:microsoft.com/office/officeart/2005/8/layout/pyramid2"/>
    <dgm:cxn modelId="{71FEE14C-C62F-4968-819A-3867FC778660}" srcId="{22C55809-8EAE-4E24-B7C4-303F39E50842}" destId="{E04B15AD-982F-4136-B9E7-1881966606DF}" srcOrd="1" destOrd="0" parTransId="{F8ED9B19-BADC-4DC1-BB0E-FFB5A545E6E3}" sibTransId="{A2348EB0-2B4E-479C-987F-3F27D39C419A}"/>
    <dgm:cxn modelId="{2FCD9484-3E47-4FED-9EFF-B65D91F1D492}" srcId="{22C55809-8EAE-4E24-B7C4-303F39E50842}" destId="{9BA51BF5-FAE9-44B9-9A4D-00ABE582AEFE}" srcOrd="0" destOrd="0" parTransId="{36C0ECA5-1590-4A27-8274-66AD474C608B}" sibTransId="{A3A5A31D-93B0-4708-AEFA-9B795FD86C13}"/>
    <dgm:cxn modelId="{F61983B4-5DF0-496C-BC84-B80BDC926BAA}" type="presOf" srcId="{3FA2D9E3-33BE-4838-A31F-9B66EC2BABFC}" destId="{38577B29-C372-4A54-A354-D8B3BB99467D}" srcOrd="0" destOrd="0" presId="urn:microsoft.com/office/officeart/2005/8/layout/pyramid2"/>
    <dgm:cxn modelId="{9C3326D7-0A55-495C-B190-F11DFD31089E}" type="presOf" srcId="{9BA51BF5-FAE9-44B9-9A4D-00ABE582AEFE}" destId="{6D3DFC19-8BB9-498F-AFD5-BCEBD88908C7}" srcOrd="0" destOrd="0" presId="urn:microsoft.com/office/officeart/2005/8/layout/pyramid2"/>
    <dgm:cxn modelId="{F8C99965-C631-4BDC-A9D6-2132296EC81C}" type="presParOf" srcId="{A341FD57-6784-4BC3-80E0-914E1BD7E05E}" destId="{2DC224F7-2FD8-452F-947A-0B769BBCA609}" srcOrd="0" destOrd="0" presId="urn:microsoft.com/office/officeart/2005/8/layout/pyramid2"/>
    <dgm:cxn modelId="{DA3492E0-0D0A-41C6-BE20-6B1CCA979C91}" type="presParOf" srcId="{A341FD57-6784-4BC3-80E0-914E1BD7E05E}" destId="{93FCCFF9-33DF-4035-9903-ECC4810D3D68}" srcOrd="1" destOrd="0" presId="urn:microsoft.com/office/officeart/2005/8/layout/pyramid2"/>
    <dgm:cxn modelId="{79B053C5-1D5F-4793-AA56-7DCCD48C2B8A}" type="presParOf" srcId="{93FCCFF9-33DF-4035-9903-ECC4810D3D68}" destId="{6D3DFC19-8BB9-498F-AFD5-BCEBD88908C7}" srcOrd="0" destOrd="0" presId="urn:microsoft.com/office/officeart/2005/8/layout/pyramid2"/>
    <dgm:cxn modelId="{7DF92021-6F47-4412-9453-CF8F52336E0A}" type="presParOf" srcId="{93FCCFF9-33DF-4035-9903-ECC4810D3D68}" destId="{3E2B7F07-4653-43BA-AA39-5B83D222B72A}" srcOrd="1" destOrd="0" presId="urn:microsoft.com/office/officeart/2005/8/layout/pyramid2"/>
    <dgm:cxn modelId="{9C0C0E1B-7369-4858-92A2-168B05A4F708}" type="presParOf" srcId="{93FCCFF9-33DF-4035-9903-ECC4810D3D68}" destId="{FFC2F88A-2672-4D59-AFF4-03B701261A3F}" srcOrd="2" destOrd="0" presId="urn:microsoft.com/office/officeart/2005/8/layout/pyramid2"/>
    <dgm:cxn modelId="{F8175455-E94D-4E3B-9B00-85E76A3A1081}" type="presParOf" srcId="{93FCCFF9-33DF-4035-9903-ECC4810D3D68}" destId="{71DFD844-9F37-4FB4-A4B8-3725143C0E6E}" srcOrd="3" destOrd="0" presId="urn:microsoft.com/office/officeart/2005/8/layout/pyramid2"/>
    <dgm:cxn modelId="{D4EB75EC-801B-4E80-80EE-D954E2841BB5}" type="presParOf" srcId="{93FCCFF9-33DF-4035-9903-ECC4810D3D68}" destId="{38577B29-C372-4A54-A354-D8B3BB99467D}" srcOrd="4" destOrd="0" presId="urn:microsoft.com/office/officeart/2005/8/layout/pyramid2"/>
    <dgm:cxn modelId="{655A1235-0D48-49D6-8550-82ADC8488878}" type="presParOf" srcId="{93FCCFF9-33DF-4035-9903-ECC4810D3D68}" destId="{28FC6B1D-CAC4-460F-BC1D-366A4960EA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9C7B0-E49B-4CF5-A624-A12E5D5FF15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93AB995-4D67-4124-968B-C1B0CB58FFF5}">
      <dgm:prSet phldrT="[Text]" custT="1"/>
      <dgm:spPr>
        <a:solidFill>
          <a:srgbClr val="92D050"/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Ulkoinen </a:t>
          </a:r>
          <a:br>
            <a:rPr lang="fi-FI" sz="1800" b="1" dirty="0">
              <a:solidFill>
                <a:schemeClr val="tx1"/>
              </a:solidFill>
            </a:rPr>
          </a:br>
          <a:r>
            <a:rPr lang="fi-FI" sz="1800" b="1" dirty="0">
              <a:solidFill>
                <a:schemeClr val="tx1"/>
              </a:solidFill>
            </a:rPr>
            <a:t>kohderyhmä</a:t>
          </a:r>
          <a:r>
            <a:rPr lang="fi-FI" sz="1800" dirty="0">
              <a:solidFill>
                <a:schemeClr val="tx1"/>
              </a:solidFill>
            </a:rPr>
            <a:t> =</a:t>
          </a:r>
        </a:p>
      </dgm:t>
    </dgm:pt>
    <dgm:pt modelId="{2E4245A2-3755-4AC7-91FD-714F9EFD8EA2}" type="parTrans" cxnId="{28351FCC-5BAE-462E-BA50-17CBDCEB2E1B}">
      <dgm:prSet/>
      <dgm:spPr/>
      <dgm:t>
        <a:bodyPr/>
        <a:lstStyle/>
        <a:p>
          <a:endParaRPr lang="fi-FI"/>
        </a:p>
      </dgm:t>
    </dgm:pt>
    <dgm:pt modelId="{7C13FACE-76D9-4E14-8F89-4392FC23994D}" type="sibTrans" cxnId="{28351FCC-5BAE-462E-BA50-17CBDCEB2E1B}">
      <dgm:prSet/>
      <dgm:spPr/>
      <dgm:t>
        <a:bodyPr/>
        <a:lstStyle/>
        <a:p>
          <a:endParaRPr lang="fi-FI"/>
        </a:p>
      </dgm:t>
    </dgm:pt>
    <dgm:pt modelId="{E513D147-E8CE-4912-93AF-2995D01FE3BC}">
      <dgm:prSet phldrT="[Text]" custT="1"/>
      <dgm:spPr>
        <a:solidFill>
          <a:srgbClr val="FFFF00"/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Sisäinen kohderyhmä </a:t>
          </a:r>
          <a:r>
            <a:rPr lang="fi-FI" sz="1800" dirty="0">
              <a:solidFill>
                <a:schemeClr val="tx1"/>
              </a:solidFill>
            </a:rPr>
            <a:t>= jäsenet</a:t>
          </a:r>
        </a:p>
      </dgm:t>
    </dgm:pt>
    <dgm:pt modelId="{DC542B9D-1F14-479F-9A77-41419F51CCF5}" type="parTrans" cxnId="{EA9DC551-BCEF-4553-957C-4A076FB81DB4}">
      <dgm:prSet/>
      <dgm:spPr/>
      <dgm:t>
        <a:bodyPr/>
        <a:lstStyle/>
        <a:p>
          <a:endParaRPr lang="fi-FI"/>
        </a:p>
      </dgm:t>
    </dgm:pt>
    <dgm:pt modelId="{C0DEED41-C88A-41C4-87CA-8B2766540096}" type="sibTrans" cxnId="{EA9DC551-BCEF-4553-957C-4A076FB81DB4}">
      <dgm:prSet/>
      <dgm:spPr/>
      <dgm:t>
        <a:bodyPr/>
        <a:lstStyle/>
        <a:p>
          <a:endParaRPr lang="fi-FI"/>
        </a:p>
      </dgm:t>
    </dgm:pt>
    <dgm:pt modelId="{0776759B-AA36-4F53-9048-3A47403C1432}" type="pres">
      <dgm:prSet presAssocID="{7E79C7B0-E49B-4CF5-A624-A12E5D5FF159}" presName="Name0" presStyleCnt="0">
        <dgm:presLayoutVars>
          <dgm:chMax val="7"/>
          <dgm:resizeHandles val="exact"/>
        </dgm:presLayoutVars>
      </dgm:prSet>
      <dgm:spPr/>
    </dgm:pt>
    <dgm:pt modelId="{82757992-E057-4046-9D65-13FA3D81B838}" type="pres">
      <dgm:prSet presAssocID="{7E79C7B0-E49B-4CF5-A624-A12E5D5FF159}" presName="comp1" presStyleCnt="0"/>
      <dgm:spPr/>
    </dgm:pt>
    <dgm:pt modelId="{C4E811CE-2702-4099-8AA8-37D041393388}" type="pres">
      <dgm:prSet presAssocID="{7E79C7B0-E49B-4CF5-A624-A12E5D5FF159}" presName="circle1" presStyleLbl="node1" presStyleIdx="0" presStyleCnt="2" custScaleX="105708" custScaleY="100000" custLinFactNeighborX="32988"/>
      <dgm:spPr/>
    </dgm:pt>
    <dgm:pt modelId="{C698783B-87B0-4C60-8455-83DCCC54F467}" type="pres">
      <dgm:prSet presAssocID="{7E79C7B0-E49B-4CF5-A624-A12E5D5FF159}" presName="c1text" presStyleLbl="node1" presStyleIdx="0" presStyleCnt="2">
        <dgm:presLayoutVars>
          <dgm:bulletEnabled val="1"/>
        </dgm:presLayoutVars>
      </dgm:prSet>
      <dgm:spPr/>
    </dgm:pt>
    <dgm:pt modelId="{6EFE4D9D-39F0-488C-9A2F-A0C76FBAE685}" type="pres">
      <dgm:prSet presAssocID="{7E79C7B0-E49B-4CF5-A624-A12E5D5FF159}" presName="comp2" presStyleCnt="0"/>
      <dgm:spPr/>
    </dgm:pt>
    <dgm:pt modelId="{8A5D3BE7-9CE1-47C0-A77C-15657C5BC1A1}" type="pres">
      <dgm:prSet presAssocID="{7E79C7B0-E49B-4CF5-A624-A12E5D5FF159}" presName="circle2" presStyleLbl="node1" presStyleIdx="1" presStyleCnt="2" custScaleX="67399" custScaleY="67398" custLinFactNeighborX="5014" custLinFactNeighborY="11492"/>
      <dgm:spPr/>
    </dgm:pt>
    <dgm:pt modelId="{EBCFC116-4CC5-45ED-94BF-AE446D57E9E4}" type="pres">
      <dgm:prSet presAssocID="{7E79C7B0-E49B-4CF5-A624-A12E5D5FF15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31FAF900-6824-487F-AA64-7F82CD22293E}" type="presOf" srcId="{693AB995-4D67-4124-968B-C1B0CB58FFF5}" destId="{C4E811CE-2702-4099-8AA8-37D041393388}" srcOrd="0" destOrd="0" presId="urn:microsoft.com/office/officeart/2005/8/layout/venn2"/>
    <dgm:cxn modelId="{0D805A13-98A1-4ED6-8063-C662213622A4}" type="presOf" srcId="{E513D147-E8CE-4912-93AF-2995D01FE3BC}" destId="{EBCFC116-4CC5-45ED-94BF-AE446D57E9E4}" srcOrd="1" destOrd="0" presId="urn:microsoft.com/office/officeart/2005/8/layout/venn2"/>
    <dgm:cxn modelId="{EA9DC551-BCEF-4553-957C-4A076FB81DB4}" srcId="{7E79C7B0-E49B-4CF5-A624-A12E5D5FF159}" destId="{E513D147-E8CE-4912-93AF-2995D01FE3BC}" srcOrd="1" destOrd="0" parTransId="{DC542B9D-1F14-479F-9A77-41419F51CCF5}" sibTransId="{C0DEED41-C88A-41C4-87CA-8B2766540096}"/>
    <dgm:cxn modelId="{8C876481-33F5-4DA3-9FEB-A3B5E095129C}" type="presOf" srcId="{E513D147-E8CE-4912-93AF-2995D01FE3BC}" destId="{8A5D3BE7-9CE1-47C0-A77C-15657C5BC1A1}" srcOrd="0" destOrd="0" presId="urn:microsoft.com/office/officeart/2005/8/layout/venn2"/>
    <dgm:cxn modelId="{135168AF-A919-43D9-84CC-2EFF1B26D141}" type="presOf" srcId="{693AB995-4D67-4124-968B-C1B0CB58FFF5}" destId="{C698783B-87B0-4C60-8455-83DCCC54F467}" srcOrd="1" destOrd="0" presId="urn:microsoft.com/office/officeart/2005/8/layout/venn2"/>
    <dgm:cxn modelId="{619712BE-C6FB-4D61-AF30-0A047913CA43}" type="presOf" srcId="{7E79C7B0-E49B-4CF5-A624-A12E5D5FF159}" destId="{0776759B-AA36-4F53-9048-3A47403C1432}" srcOrd="0" destOrd="0" presId="urn:microsoft.com/office/officeart/2005/8/layout/venn2"/>
    <dgm:cxn modelId="{28351FCC-5BAE-462E-BA50-17CBDCEB2E1B}" srcId="{7E79C7B0-E49B-4CF5-A624-A12E5D5FF159}" destId="{693AB995-4D67-4124-968B-C1B0CB58FFF5}" srcOrd="0" destOrd="0" parTransId="{2E4245A2-3755-4AC7-91FD-714F9EFD8EA2}" sibTransId="{7C13FACE-76D9-4E14-8F89-4392FC23994D}"/>
    <dgm:cxn modelId="{B73F7F34-2441-49AD-BAE0-A40C92673715}" type="presParOf" srcId="{0776759B-AA36-4F53-9048-3A47403C1432}" destId="{82757992-E057-4046-9D65-13FA3D81B838}" srcOrd="0" destOrd="0" presId="urn:microsoft.com/office/officeart/2005/8/layout/venn2"/>
    <dgm:cxn modelId="{7B7C4736-01A9-4806-A575-CF8B637255D0}" type="presParOf" srcId="{82757992-E057-4046-9D65-13FA3D81B838}" destId="{C4E811CE-2702-4099-8AA8-37D041393388}" srcOrd="0" destOrd="0" presId="urn:microsoft.com/office/officeart/2005/8/layout/venn2"/>
    <dgm:cxn modelId="{9406DEB3-10E2-47AE-8052-10D80E0E323C}" type="presParOf" srcId="{82757992-E057-4046-9D65-13FA3D81B838}" destId="{C698783B-87B0-4C60-8455-83DCCC54F467}" srcOrd="1" destOrd="0" presId="urn:microsoft.com/office/officeart/2005/8/layout/venn2"/>
    <dgm:cxn modelId="{CDA0BB5B-104B-4EFC-9C81-A5A61727C87E}" type="presParOf" srcId="{0776759B-AA36-4F53-9048-3A47403C1432}" destId="{6EFE4D9D-39F0-488C-9A2F-A0C76FBAE685}" srcOrd="1" destOrd="0" presId="urn:microsoft.com/office/officeart/2005/8/layout/venn2"/>
    <dgm:cxn modelId="{C222512E-5C4A-4513-B6F2-7F4AFAB56777}" type="presParOf" srcId="{6EFE4D9D-39F0-488C-9A2F-A0C76FBAE685}" destId="{8A5D3BE7-9CE1-47C0-A77C-15657C5BC1A1}" srcOrd="0" destOrd="0" presId="urn:microsoft.com/office/officeart/2005/8/layout/venn2"/>
    <dgm:cxn modelId="{D60E0BD9-F12C-4772-9E56-5528D72FDC09}" type="presParOf" srcId="{6EFE4D9D-39F0-488C-9A2F-A0C76FBAE685}" destId="{EBCFC116-4CC5-45ED-94BF-AE446D57E9E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79C7B0-E49B-4CF5-A624-A12E5D5FF15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93AB995-4D67-4124-968B-C1B0CB58FFF5}">
      <dgm:prSet phldrT="[Text]" custT="1"/>
      <dgm:spPr>
        <a:solidFill>
          <a:srgbClr val="92D050"/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Viestin sävy ulkoiselle  </a:t>
          </a:r>
          <a:br>
            <a:rPr lang="fi-FI" sz="1800" b="1" dirty="0">
              <a:solidFill>
                <a:schemeClr val="tx1"/>
              </a:solidFill>
            </a:rPr>
          </a:br>
          <a:r>
            <a:rPr lang="fi-FI" sz="1800" b="1" dirty="0">
              <a:solidFill>
                <a:schemeClr val="tx1"/>
              </a:solidFill>
            </a:rPr>
            <a:t>kohderyhmälle:</a:t>
          </a:r>
        </a:p>
      </dgm:t>
    </dgm:pt>
    <dgm:pt modelId="{2E4245A2-3755-4AC7-91FD-714F9EFD8EA2}" type="parTrans" cxnId="{28351FCC-5BAE-462E-BA50-17CBDCEB2E1B}">
      <dgm:prSet/>
      <dgm:spPr/>
      <dgm:t>
        <a:bodyPr/>
        <a:lstStyle/>
        <a:p>
          <a:endParaRPr lang="fi-FI"/>
        </a:p>
      </dgm:t>
    </dgm:pt>
    <dgm:pt modelId="{7C13FACE-76D9-4E14-8F89-4392FC23994D}" type="sibTrans" cxnId="{28351FCC-5BAE-462E-BA50-17CBDCEB2E1B}">
      <dgm:prSet/>
      <dgm:spPr/>
      <dgm:t>
        <a:bodyPr/>
        <a:lstStyle/>
        <a:p>
          <a:endParaRPr lang="fi-FI"/>
        </a:p>
      </dgm:t>
    </dgm:pt>
    <dgm:pt modelId="{E513D147-E8CE-4912-93AF-2995D01FE3BC}">
      <dgm:prSet phldrT="[Text]" custT="1"/>
      <dgm:spPr>
        <a:solidFill>
          <a:srgbClr val="FFFF00"/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Viestin sävy sisäiselle </a:t>
          </a:r>
          <a:r>
            <a:rPr lang="fi-FI" sz="1800" b="1" dirty="0" err="1">
              <a:solidFill>
                <a:schemeClr val="tx1"/>
              </a:solidFill>
            </a:rPr>
            <a:t>kohderyh-mälle</a:t>
          </a:r>
          <a:r>
            <a:rPr lang="fi-FI" sz="1800" b="1" dirty="0">
              <a:solidFill>
                <a:schemeClr val="tx1"/>
              </a:solidFill>
            </a:rPr>
            <a:t>: </a:t>
          </a:r>
          <a:r>
            <a:rPr lang="fi-FI" sz="1800" b="0" dirty="0">
              <a:solidFill>
                <a:schemeClr val="tx1"/>
              </a:solidFill>
            </a:rPr>
            <a:t>Järjestö ja toiminta edellä</a:t>
          </a:r>
        </a:p>
      </dgm:t>
    </dgm:pt>
    <dgm:pt modelId="{DC542B9D-1F14-479F-9A77-41419F51CCF5}" type="parTrans" cxnId="{EA9DC551-BCEF-4553-957C-4A076FB81DB4}">
      <dgm:prSet/>
      <dgm:spPr/>
      <dgm:t>
        <a:bodyPr/>
        <a:lstStyle/>
        <a:p>
          <a:endParaRPr lang="fi-FI"/>
        </a:p>
      </dgm:t>
    </dgm:pt>
    <dgm:pt modelId="{C0DEED41-C88A-41C4-87CA-8B2766540096}" type="sibTrans" cxnId="{EA9DC551-BCEF-4553-957C-4A076FB81DB4}">
      <dgm:prSet/>
      <dgm:spPr/>
      <dgm:t>
        <a:bodyPr/>
        <a:lstStyle/>
        <a:p>
          <a:endParaRPr lang="fi-FI"/>
        </a:p>
      </dgm:t>
    </dgm:pt>
    <dgm:pt modelId="{0776759B-AA36-4F53-9048-3A47403C1432}" type="pres">
      <dgm:prSet presAssocID="{7E79C7B0-E49B-4CF5-A624-A12E5D5FF159}" presName="Name0" presStyleCnt="0">
        <dgm:presLayoutVars>
          <dgm:chMax val="7"/>
          <dgm:resizeHandles val="exact"/>
        </dgm:presLayoutVars>
      </dgm:prSet>
      <dgm:spPr/>
    </dgm:pt>
    <dgm:pt modelId="{82757992-E057-4046-9D65-13FA3D81B838}" type="pres">
      <dgm:prSet presAssocID="{7E79C7B0-E49B-4CF5-A624-A12E5D5FF159}" presName="comp1" presStyleCnt="0"/>
      <dgm:spPr/>
    </dgm:pt>
    <dgm:pt modelId="{C4E811CE-2702-4099-8AA8-37D041393388}" type="pres">
      <dgm:prSet presAssocID="{7E79C7B0-E49B-4CF5-A624-A12E5D5FF159}" presName="circle1" presStyleLbl="node1" presStyleIdx="0" presStyleCnt="2" custScaleX="105708" custScaleY="100000" custLinFactNeighborX="32988"/>
      <dgm:spPr/>
    </dgm:pt>
    <dgm:pt modelId="{C698783B-87B0-4C60-8455-83DCCC54F467}" type="pres">
      <dgm:prSet presAssocID="{7E79C7B0-E49B-4CF5-A624-A12E5D5FF159}" presName="c1text" presStyleLbl="node1" presStyleIdx="0" presStyleCnt="2">
        <dgm:presLayoutVars>
          <dgm:bulletEnabled val="1"/>
        </dgm:presLayoutVars>
      </dgm:prSet>
      <dgm:spPr/>
    </dgm:pt>
    <dgm:pt modelId="{6EFE4D9D-39F0-488C-9A2F-A0C76FBAE685}" type="pres">
      <dgm:prSet presAssocID="{7E79C7B0-E49B-4CF5-A624-A12E5D5FF159}" presName="comp2" presStyleCnt="0"/>
      <dgm:spPr/>
    </dgm:pt>
    <dgm:pt modelId="{8A5D3BE7-9CE1-47C0-A77C-15657C5BC1A1}" type="pres">
      <dgm:prSet presAssocID="{7E79C7B0-E49B-4CF5-A624-A12E5D5FF159}" presName="circle2" presStyleLbl="node1" presStyleIdx="1" presStyleCnt="2" custScaleX="67399" custScaleY="67398" custLinFactNeighborX="5014" custLinFactNeighborY="11492"/>
      <dgm:spPr/>
    </dgm:pt>
    <dgm:pt modelId="{EBCFC116-4CC5-45ED-94BF-AE446D57E9E4}" type="pres">
      <dgm:prSet presAssocID="{7E79C7B0-E49B-4CF5-A624-A12E5D5FF15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81ABF108-2189-481E-8214-D006CFC7209B}" type="presOf" srcId="{7E79C7B0-E49B-4CF5-A624-A12E5D5FF159}" destId="{0776759B-AA36-4F53-9048-3A47403C1432}" srcOrd="0" destOrd="0" presId="urn:microsoft.com/office/officeart/2005/8/layout/venn2"/>
    <dgm:cxn modelId="{4312D366-11AF-405D-A48C-81FC2C6A9B54}" type="presOf" srcId="{693AB995-4D67-4124-968B-C1B0CB58FFF5}" destId="{C4E811CE-2702-4099-8AA8-37D041393388}" srcOrd="0" destOrd="0" presId="urn:microsoft.com/office/officeart/2005/8/layout/venn2"/>
    <dgm:cxn modelId="{CC8DFE4A-8996-440C-9622-D8D6CDF17DF4}" type="presOf" srcId="{693AB995-4D67-4124-968B-C1B0CB58FFF5}" destId="{C698783B-87B0-4C60-8455-83DCCC54F467}" srcOrd="1" destOrd="0" presId="urn:microsoft.com/office/officeart/2005/8/layout/venn2"/>
    <dgm:cxn modelId="{EA9DC551-BCEF-4553-957C-4A076FB81DB4}" srcId="{7E79C7B0-E49B-4CF5-A624-A12E5D5FF159}" destId="{E513D147-E8CE-4912-93AF-2995D01FE3BC}" srcOrd="1" destOrd="0" parTransId="{DC542B9D-1F14-479F-9A77-41419F51CCF5}" sibTransId="{C0DEED41-C88A-41C4-87CA-8B2766540096}"/>
    <dgm:cxn modelId="{5042E17A-2245-47C2-B5F1-48DF4E5A68DD}" type="presOf" srcId="{E513D147-E8CE-4912-93AF-2995D01FE3BC}" destId="{8A5D3BE7-9CE1-47C0-A77C-15657C5BC1A1}" srcOrd="0" destOrd="0" presId="urn:microsoft.com/office/officeart/2005/8/layout/venn2"/>
    <dgm:cxn modelId="{28351FCC-5BAE-462E-BA50-17CBDCEB2E1B}" srcId="{7E79C7B0-E49B-4CF5-A624-A12E5D5FF159}" destId="{693AB995-4D67-4124-968B-C1B0CB58FFF5}" srcOrd="0" destOrd="0" parTransId="{2E4245A2-3755-4AC7-91FD-714F9EFD8EA2}" sibTransId="{7C13FACE-76D9-4E14-8F89-4392FC23994D}"/>
    <dgm:cxn modelId="{263005CD-F8F6-4F87-A98D-28AEF4F3B19B}" type="presOf" srcId="{E513D147-E8CE-4912-93AF-2995D01FE3BC}" destId="{EBCFC116-4CC5-45ED-94BF-AE446D57E9E4}" srcOrd="1" destOrd="0" presId="urn:microsoft.com/office/officeart/2005/8/layout/venn2"/>
    <dgm:cxn modelId="{AB6D19E0-6677-4298-9E60-EE88487D3F76}" type="presParOf" srcId="{0776759B-AA36-4F53-9048-3A47403C1432}" destId="{82757992-E057-4046-9D65-13FA3D81B838}" srcOrd="0" destOrd="0" presId="urn:microsoft.com/office/officeart/2005/8/layout/venn2"/>
    <dgm:cxn modelId="{371BFCE9-7B7D-4A38-AD96-644BB0B21B01}" type="presParOf" srcId="{82757992-E057-4046-9D65-13FA3D81B838}" destId="{C4E811CE-2702-4099-8AA8-37D041393388}" srcOrd="0" destOrd="0" presId="urn:microsoft.com/office/officeart/2005/8/layout/venn2"/>
    <dgm:cxn modelId="{64C0536D-F11E-4304-B92A-C36369A13E52}" type="presParOf" srcId="{82757992-E057-4046-9D65-13FA3D81B838}" destId="{C698783B-87B0-4C60-8455-83DCCC54F467}" srcOrd="1" destOrd="0" presId="urn:microsoft.com/office/officeart/2005/8/layout/venn2"/>
    <dgm:cxn modelId="{32677CB4-D182-44AA-9049-F2F9A00F1CDB}" type="presParOf" srcId="{0776759B-AA36-4F53-9048-3A47403C1432}" destId="{6EFE4D9D-39F0-488C-9A2F-A0C76FBAE685}" srcOrd="1" destOrd="0" presId="urn:microsoft.com/office/officeart/2005/8/layout/venn2"/>
    <dgm:cxn modelId="{39892604-0EC2-457D-9F2F-EAEB8267EA85}" type="presParOf" srcId="{6EFE4D9D-39F0-488C-9A2F-A0C76FBAE685}" destId="{8A5D3BE7-9CE1-47C0-A77C-15657C5BC1A1}" srcOrd="0" destOrd="0" presId="urn:microsoft.com/office/officeart/2005/8/layout/venn2"/>
    <dgm:cxn modelId="{B166C02D-627B-43F1-A5DB-73E54F71F840}" type="presParOf" srcId="{6EFE4D9D-39F0-488C-9A2F-A0C76FBAE685}" destId="{EBCFC116-4CC5-45ED-94BF-AE446D57E9E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03EF20-3B47-4B5E-9D1E-420936054B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35AFAE6-BB82-4FD5-BBD8-6273213AF4BD}">
      <dgm:prSet phldrT="[Text]" custT="1"/>
      <dgm:spPr/>
      <dgm:t>
        <a:bodyPr/>
        <a:lstStyle/>
        <a:p>
          <a:r>
            <a:rPr lang="fi-FI" sz="2400" dirty="0"/>
            <a:t>Sisäinen viestintä </a:t>
          </a:r>
        </a:p>
      </dgm:t>
    </dgm:pt>
    <dgm:pt modelId="{EF82EE15-8517-4D76-B8AC-0C2468B34296}" type="parTrans" cxnId="{BF8B8B91-BF4A-472B-9E54-9DD3B5524913}">
      <dgm:prSet/>
      <dgm:spPr/>
      <dgm:t>
        <a:bodyPr/>
        <a:lstStyle/>
        <a:p>
          <a:endParaRPr lang="fi-FI"/>
        </a:p>
      </dgm:t>
    </dgm:pt>
    <dgm:pt modelId="{E8AC072E-4C10-4B00-A658-29100F7A34AF}" type="sibTrans" cxnId="{BF8B8B91-BF4A-472B-9E54-9DD3B5524913}">
      <dgm:prSet/>
      <dgm:spPr/>
      <dgm:t>
        <a:bodyPr/>
        <a:lstStyle/>
        <a:p>
          <a:endParaRPr lang="fi-FI"/>
        </a:p>
      </dgm:t>
    </dgm:pt>
    <dgm:pt modelId="{342EE499-F884-47B2-9DA2-70FD4252D38A}">
      <dgm:prSet phldrT="[Text]" custT="1"/>
      <dgm:spPr/>
      <dgm:t>
        <a:bodyPr/>
        <a:lstStyle/>
        <a:p>
          <a:r>
            <a:rPr lang="fi-FI" sz="2400" dirty="0"/>
            <a:t>Sosiaalinen media</a:t>
          </a:r>
        </a:p>
      </dgm:t>
    </dgm:pt>
    <dgm:pt modelId="{C6BBA4B6-4D12-411B-B3ED-90D90CD5E57D}" type="parTrans" cxnId="{73F7EA91-99FA-4C1B-A4FE-5890D445F8C0}">
      <dgm:prSet/>
      <dgm:spPr/>
      <dgm:t>
        <a:bodyPr/>
        <a:lstStyle/>
        <a:p>
          <a:endParaRPr lang="fi-FI"/>
        </a:p>
      </dgm:t>
    </dgm:pt>
    <dgm:pt modelId="{21F97B65-6F8A-44FE-BB93-4CCF560ABC54}" type="sibTrans" cxnId="{73F7EA91-99FA-4C1B-A4FE-5890D445F8C0}">
      <dgm:prSet/>
      <dgm:spPr/>
      <dgm:t>
        <a:bodyPr/>
        <a:lstStyle/>
        <a:p>
          <a:endParaRPr lang="fi-FI"/>
        </a:p>
      </dgm:t>
    </dgm:pt>
    <dgm:pt modelId="{29C49150-B201-4044-BB27-475CBB7DFFB1}">
      <dgm:prSet phldrT="[Text]" custT="1"/>
      <dgm:spPr/>
      <dgm:t>
        <a:bodyPr/>
        <a:lstStyle/>
        <a:p>
          <a:r>
            <a:rPr lang="fi-FI" sz="2800" dirty="0"/>
            <a:t>Media</a:t>
          </a:r>
        </a:p>
      </dgm:t>
    </dgm:pt>
    <dgm:pt modelId="{3C9AFB2C-E64B-4F2B-812A-63664BD639B6}" type="parTrans" cxnId="{B241AC17-BB8F-402A-950B-B68C75461B60}">
      <dgm:prSet/>
      <dgm:spPr/>
      <dgm:t>
        <a:bodyPr/>
        <a:lstStyle/>
        <a:p>
          <a:endParaRPr lang="fi-FI"/>
        </a:p>
      </dgm:t>
    </dgm:pt>
    <dgm:pt modelId="{B850C4AF-09FF-48F5-954E-D0C6CEE15D63}" type="sibTrans" cxnId="{B241AC17-BB8F-402A-950B-B68C75461B60}">
      <dgm:prSet/>
      <dgm:spPr/>
      <dgm:t>
        <a:bodyPr/>
        <a:lstStyle/>
        <a:p>
          <a:endParaRPr lang="fi-FI"/>
        </a:p>
      </dgm:t>
    </dgm:pt>
    <dgm:pt modelId="{0293DB43-2985-4AA6-9E0B-E9E8E13C8D6D}">
      <dgm:prSet phldrT="[Text]" custT="1"/>
      <dgm:spPr/>
      <dgm:t>
        <a:bodyPr/>
        <a:lstStyle/>
        <a:p>
          <a:r>
            <a:rPr lang="fi-FI" sz="1800" dirty="0"/>
            <a:t>Ei anneta voutikuntien rajojen rajoittaa</a:t>
          </a:r>
        </a:p>
      </dgm:t>
    </dgm:pt>
    <dgm:pt modelId="{799890C9-8A85-4DA2-B02C-718D6C4A9C23}" type="parTrans" cxnId="{1AD8079D-BB9E-4C69-B1C7-41A6D5D79499}">
      <dgm:prSet/>
      <dgm:spPr/>
      <dgm:t>
        <a:bodyPr/>
        <a:lstStyle/>
        <a:p>
          <a:endParaRPr lang="fi-FI"/>
        </a:p>
      </dgm:t>
    </dgm:pt>
    <dgm:pt modelId="{EA046074-C9DA-4BCB-9373-BCD6F77D3781}" type="sibTrans" cxnId="{1AD8079D-BB9E-4C69-B1C7-41A6D5D79499}">
      <dgm:prSet/>
      <dgm:spPr/>
      <dgm:t>
        <a:bodyPr/>
        <a:lstStyle/>
        <a:p>
          <a:endParaRPr lang="fi-FI"/>
        </a:p>
      </dgm:t>
    </dgm:pt>
    <dgm:pt modelId="{B51B7C47-E958-44A2-87FB-DD1FE7B4BB20}">
      <dgm:prSet phldrT="[Text]" custT="1"/>
      <dgm:spPr/>
      <dgm:t>
        <a:bodyPr/>
        <a:lstStyle/>
        <a:p>
          <a:r>
            <a:rPr lang="fi-FI" sz="1800" dirty="0"/>
            <a:t>Aktivoidutaan yhdessä: kerrotaan tapahtumistamme, kehutaan ravintoloita</a:t>
          </a:r>
        </a:p>
      </dgm:t>
    </dgm:pt>
    <dgm:pt modelId="{7B0DC996-2D12-4270-992C-B6BA747B30B8}" type="parTrans" cxnId="{B57B46FF-A00A-439D-A308-305D0BB58991}">
      <dgm:prSet/>
      <dgm:spPr/>
      <dgm:t>
        <a:bodyPr/>
        <a:lstStyle/>
        <a:p>
          <a:endParaRPr lang="fi-FI"/>
        </a:p>
      </dgm:t>
    </dgm:pt>
    <dgm:pt modelId="{C9F60D5F-36F5-4280-AB63-D4F7CB4467B9}" type="sibTrans" cxnId="{B57B46FF-A00A-439D-A308-305D0BB58991}">
      <dgm:prSet/>
      <dgm:spPr/>
      <dgm:t>
        <a:bodyPr/>
        <a:lstStyle/>
        <a:p>
          <a:endParaRPr lang="fi-FI"/>
        </a:p>
      </dgm:t>
    </dgm:pt>
    <dgm:pt modelId="{2455FD6B-175E-4493-9F6B-F8D49B12ACB7}">
      <dgm:prSet phldrT="[Text]" custT="1"/>
      <dgm:spPr/>
      <dgm:t>
        <a:bodyPr/>
        <a:lstStyle/>
        <a:p>
          <a:r>
            <a:rPr lang="fi-FI" sz="1800" dirty="0"/>
            <a:t>Paikallismedia haltuun</a:t>
          </a:r>
        </a:p>
      </dgm:t>
    </dgm:pt>
    <dgm:pt modelId="{AB535EFE-A872-4E89-AAC3-373234E79450}" type="parTrans" cxnId="{3C951334-2FCE-4146-BF8F-1C917023808B}">
      <dgm:prSet/>
      <dgm:spPr/>
      <dgm:t>
        <a:bodyPr/>
        <a:lstStyle/>
        <a:p>
          <a:endParaRPr lang="fi-FI"/>
        </a:p>
      </dgm:t>
    </dgm:pt>
    <dgm:pt modelId="{ED682CA0-CBC2-41C0-A6FD-5F8190E20D03}" type="sibTrans" cxnId="{3C951334-2FCE-4146-BF8F-1C917023808B}">
      <dgm:prSet/>
      <dgm:spPr/>
      <dgm:t>
        <a:bodyPr/>
        <a:lstStyle/>
        <a:p>
          <a:endParaRPr lang="fi-FI"/>
        </a:p>
      </dgm:t>
    </dgm:pt>
    <dgm:pt modelId="{642B0003-355E-49E8-9FD2-83C18661CFA1}">
      <dgm:prSet phldrT="[Text]" custT="1"/>
      <dgm:spPr/>
      <dgm:t>
        <a:bodyPr/>
        <a:lstStyle/>
        <a:p>
          <a:r>
            <a:rPr lang="fi-FI" sz="1800" dirty="0"/>
            <a:t>Valtakunnallista jakeluakaan ei kannata pelätä</a:t>
          </a:r>
        </a:p>
      </dgm:t>
    </dgm:pt>
    <dgm:pt modelId="{345302B2-CB28-4B0B-8136-D85D89E7C547}" type="parTrans" cxnId="{A91DEDD2-D75C-4C2F-8AFA-D48FF681DF37}">
      <dgm:prSet/>
      <dgm:spPr/>
      <dgm:t>
        <a:bodyPr/>
        <a:lstStyle/>
        <a:p>
          <a:endParaRPr lang="fi-FI"/>
        </a:p>
      </dgm:t>
    </dgm:pt>
    <dgm:pt modelId="{B956A880-1381-4440-A076-B56F48702575}" type="sibTrans" cxnId="{A91DEDD2-D75C-4C2F-8AFA-D48FF681DF37}">
      <dgm:prSet/>
      <dgm:spPr/>
      <dgm:t>
        <a:bodyPr/>
        <a:lstStyle/>
        <a:p>
          <a:endParaRPr lang="fi-FI"/>
        </a:p>
      </dgm:t>
    </dgm:pt>
    <dgm:pt modelId="{1D39092E-2208-4220-96DA-B3CCBAD3F045}">
      <dgm:prSet phldrT="[Text]" custT="1"/>
      <dgm:spPr/>
      <dgm:t>
        <a:bodyPr/>
        <a:lstStyle/>
        <a:p>
          <a:r>
            <a:rPr lang="fi-FI" sz="1800" dirty="0"/>
            <a:t>Yhteissuunnittelua kilpiyritysten kanssa </a:t>
          </a:r>
        </a:p>
      </dgm:t>
    </dgm:pt>
    <dgm:pt modelId="{B32CFD23-7254-4BB2-A578-8230F2DF5107}" type="parTrans" cxnId="{FF2D8AC2-7A73-4954-BEB3-833ECDCF0DC3}">
      <dgm:prSet/>
      <dgm:spPr/>
      <dgm:t>
        <a:bodyPr/>
        <a:lstStyle/>
        <a:p>
          <a:endParaRPr lang="fi-FI"/>
        </a:p>
      </dgm:t>
    </dgm:pt>
    <dgm:pt modelId="{5B67DB61-06AB-47A4-BF32-9D7967267C8D}" type="sibTrans" cxnId="{FF2D8AC2-7A73-4954-BEB3-833ECDCF0DC3}">
      <dgm:prSet/>
      <dgm:spPr/>
      <dgm:t>
        <a:bodyPr/>
        <a:lstStyle/>
        <a:p>
          <a:endParaRPr lang="fi-FI"/>
        </a:p>
      </dgm:t>
    </dgm:pt>
    <dgm:pt modelId="{7E4BBB36-BE9D-4F8B-80FB-2B01F8433138}">
      <dgm:prSet phldrT="[Text]" custT="1"/>
      <dgm:spPr/>
      <dgm:t>
        <a:bodyPr/>
        <a:lstStyle/>
        <a:p>
          <a:r>
            <a:rPr lang="fi-FI" sz="1800" dirty="0"/>
            <a:t>Erilaista, aktiivista toimintaa ja näkyvyyttä</a:t>
          </a:r>
        </a:p>
      </dgm:t>
    </dgm:pt>
    <dgm:pt modelId="{CF82FBC5-4EDA-4FE2-8EA7-B65D03905B14}" type="parTrans" cxnId="{67601B61-2325-4925-807E-CE69E3C797E0}">
      <dgm:prSet/>
      <dgm:spPr/>
      <dgm:t>
        <a:bodyPr/>
        <a:lstStyle/>
        <a:p>
          <a:endParaRPr lang="fi-FI"/>
        </a:p>
      </dgm:t>
    </dgm:pt>
    <dgm:pt modelId="{84713A71-E90F-4FA6-A8F7-61E398F23845}" type="sibTrans" cxnId="{67601B61-2325-4925-807E-CE69E3C797E0}">
      <dgm:prSet/>
      <dgm:spPr/>
      <dgm:t>
        <a:bodyPr/>
        <a:lstStyle/>
        <a:p>
          <a:endParaRPr lang="fi-FI"/>
        </a:p>
      </dgm:t>
    </dgm:pt>
    <dgm:pt modelId="{2BCA55D6-78B8-4021-8F8C-E478265691ED}">
      <dgm:prSet phldrT="[Text]" custT="1"/>
      <dgm:spPr/>
      <dgm:t>
        <a:bodyPr/>
        <a:lstStyle/>
        <a:p>
          <a:r>
            <a:rPr lang="fi-FI" sz="2400" dirty="0"/>
            <a:t>Tapahtumat</a:t>
          </a:r>
        </a:p>
      </dgm:t>
    </dgm:pt>
    <dgm:pt modelId="{DE2FA7CF-1F5D-49E7-A358-734F64850F65}" type="parTrans" cxnId="{B6A4063E-E3E2-4FF5-B30A-7D9EE78E9AB6}">
      <dgm:prSet/>
      <dgm:spPr/>
      <dgm:t>
        <a:bodyPr/>
        <a:lstStyle/>
        <a:p>
          <a:endParaRPr lang="fi-FI"/>
        </a:p>
      </dgm:t>
    </dgm:pt>
    <dgm:pt modelId="{EDC21E1D-A521-465B-B0C7-C5F139299AAB}" type="sibTrans" cxnId="{B6A4063E-E3E2-4FF5-B30A-7D9EE78E9AB6}">
      <dgm:prSet/>
      <dgm:spPr/>
      <dgm:t>
        <a:bodyPr/>
        <a:lstStyle/>
        <a:p>
          <a:endParaRPr lang="fi-FI"/>
        </a:p>
      </dgm:t>
    </dgm:pt>
    <dgm:pt modelId="{49929086-A802-4737-8C0B-CAB842178B20}" type="pres">
      <dgm:prSet presAssocID="{F203EF20-3B47-4B5E-9D1E-420936054B31}" presName="linear" presStyleCnt="0">
        <dgm:presLayoutVars>
          <dgm:dir/>
          <dgm:animLvl val="lvl"/>
          <dgm:resizeHandles val="exact"/>
        </dgm:presLayoutVars>
      </dgm:prSet>
      <dgm:spPr/>
    </dgm:pt>
    <dgm:pt modelId="{F330F436-3FAF-44ED-A5A3-577631A9C3D0}" type="pres">
      <dgm:prSet presAssocID="{C35AFAE6-BB82-4FD5-BBD8-6273213AF4BD}" presName="parentLin" presStyleCnt="0"/>
      <dgm:spPr/>
    </dgm:pt>
    <dgm:pt modelId="{DF069B78-FA01-4D04-A85F-A24CFCE1C157}" type="pres">
      <dgm:prSet presAssocID="{C35AFAE6-BB82-4FD5-BBD8-6273213AF4BD}" presName="parentLeftMargin" presStyleLbl="node1" presStyleIdx="0" presStyleCnt="4"/>
      <dgm:spPr/>
    </dgm:pt>
    <dgm:pt modelId="{704EB4AE-2081-46C2-A8F3-E7C210F108FB}" type="pres">
      <dgm:prSet presAssocID="{C35AFAE6-BB82-4FD5-BBD8-6273213AF4BD}" presName="parentText" presStyleLbl="node1" presStyleIdx="0" presStyleCnt="4" custScaleY="114676">
        <dgm:presLayoutVars>
          <dgm:chMax val="0"/>
          <dgm:bulletEnabled val="1"/>
        </dgm:presLayoutVars>
      </dgm:prSet>
      <dgm:spPr/>
    </dgm:pt>
    <dgm:pt modelId="{1F61E25C-AC7F-4232-A0B4-885F2A284E53}" type="pres">
      <dgm:prSet presAssocID="{C35AFAE6-BB82-4FD5-BBD8-6273213AF4BD}" presName="negativeSpace" presStyleCnt="0"/>
      <dgm:spPr/>
    </dgm:pt>
    <dgm:pt modelId="{F2C281F2-9E51-4121-99DD-1E6B04C49014}" type="pres">
      <dgm:prSet presAssocID="{C35AFAE6-BB82-4FD5-BBD8-6273213AF4BD}" presName="childText" presStyleLbl="conFgAcc1" presStyleIdx="0" presStyleCnt="4" custScaleY="101207">
        <dgm:presLayoutVars>
          <dgm:bulletEnabled val="1"/>
        </dgm:presLayoutVars>
      </dgm:prSet>
      <dgm:spPr/>
    </dgm:pt>
    <dgm:pt modelId="{CF4F8C60-5E97-4B77-B6F5-BFD680A05C29}" type="pres">
      <dgm:prSet presAssocID="{E8AC072E-4C10-4B00-A658-29100F7A34AF}" presName="spaceBetweenRectangles" presStyleCnt="0"/>
      <dgm:spPr/>
    </dgm:pt>
    <dgm:pt modelId="{D4FC6D55-43CD-40B1-8BDC-42A3845ABE4A}" type="pres">
      <dgm:prSet presAssocID="{342EE499-F884-47B2-9DA2-70FD4252D38A}" presName="parentLin" presStyleCnt="0"/>
      <dgm:spPr/>
    </dgm:pt>
    <dgm:pt modelId="{E999F866-34AA-4A79-A507-674039F0092D}" type="pres">
      <dgm:prSet presAssocID="{342EE499-F884-47B2-9DA2-70FD4252D38A}" presName="parentLeftMargin" presStyleLbl="node1" presStyleIdx="0" presStyleCnt="4"/>
      <dgm:spPr/>
    </dgm:pt>
    <dgm:pt modelId="{E6D6079B-5970-4698-80D2-A8B4E58BE2A3}" type="pres">
      <dgm:prSet presAssocID="{342EE499-F884-47B2-9DA2-70FD4252D3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F87480-50E9-48C5-A628-7ECEBB3B5102}" type="pres">
      <dgm:prSet presAssocID="{342EE499-F884-47B2-9DA2-70FD4252D38A}" presName="negativeSpace" presStyleCnt="0"/>
      <dgm:spPr/>
    </dgm:pt>
    <dgm:pt modelId="{52A30B9A-178C-4852-8E17-3781A154DBD0}" type="pres">
      <dgm:prSet presAssocID="{342EE499-F884-47B2-9DA2-70FD4252D38A}" presName="childText" presStyleLbl="conFgAcc1" presStyleIdx="1" presStyleCnt="4">
        <dgm:presLayoutVars>
          <dgm:bulletEnabled val="1"/>
        </dgm:presLayoutVars>
      </dgm:prSet>
      <dgm:spPr/>
    </dgm:pt>
    <dgm:pt modelId="{6EA9F8C4-230F-4089-A6BF-922BB476F9E7}" type="pres">
      <dgm:prSet presAssocID="{21F97B65-6F8A-44FE-BB93-4CCF560ABC54}" presName="spaceBetweenRectangles" presStyleCnt="0"/>
      <dgm:spPr/>
    </dgm:pt>
    <dgm:pt modelId="{F8E087A1-075D-4106-B232-37C5AEF6EBB8}" type="pres">
      <dgm:prSet presAssocID="{29C49150-B201-4044-BB27-475CBB7DFFB1}" presName="parentLin" presStyleCnt="0"/>
      <dgm:spPr/>
    </dgm:pt>
    <dgm:pt modelId="{1B3254A9-4741-48A6-AC0F-E809E01E56C6}" type="pres">
      <dgm:prSet presAssocID="{29C49150-B201-4044-BB27-475CBB7DFFB1}" presName="parentLeftMargin" presStyleLbl="node1" presStyleIdx="1" presStyleCnt="4"/>
      <dgm:spPr/>
    </dgm:pt>
    <dgm:pt modelId="{C34F0D04-145C-43AD-8F7C-749E419494B6}" type="pres">
      <dgm:prSet presAssocID="{29C49150-B201-4044-BB27-475CBB7DFF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64B6DD-88D2-463C-A7C4-210004C07B23}" type="pres">
      <dgm:prSet presAssocID="{29C49150-B201-4044-BB27-475CBB7DFFB1}" presName="negativeSpace" presStyleCnt="0"/>
      <dgm:spPr/>
    </dgm:pt>
    <dgm:pt modelId="{DE99C6C7-0C79-44C5-8D09-86DB54E787D5}" type="pres">
      <dgm:prSet presAssocID="{29C49150-B201-4044-BB27-475CBB7DFFB1}" presName="childText" presStyleLbl="conFgAcc1" presStyleIdx="2" presStyleCnt="4">
        <dgm:presLayoutVars>
          <dgm:bulletEnabled val="1"/>
        </dgm:presLayoutVars>
      </dgm:prSet>
      <dgm:spPr/>
    </dgm:pt>
    <dgm:pt modelId="{6E65B2FF-95FD-4403-8785-11280639DA2B}" type="pres">
      <dgm:prSet presAssocID="{B850C4AF-09FF-48F5-954E-D0C6CEE15D63}" presName="spaceBetweenRectangles" presStyleCnt="0"/>
      <dgm:spPr/>
    </dgm:pt>
    <dgm:pt modelId="{96752262-F2DF-4857-8974-9B75C8851908}" type="pres">
      <dgm:prSet presAssocID="{2BCA55D6-78B8-4021-8F8C-E478265691ED}" presName="parentLin" presStyleCnt="0"/>
      <dgm:spPr/>
    </dgm:pt>
    <dgm:pt modelId="{46D1FB8B-6802-4553-8F03-131FB2DF9726}" type="pres">
      <dgm:prSet presAssocID="{2BCA55D6-78B8-4021-8F8C-E478265691ED}" presName="parentLeftMargin" presStyleLbl="node1" presStyleIdx="2" presStyleCnt="4"/>
      <dgm:spPr/>
    </dgm:pt>
    <dgm:pt modelId="{E2F48B52-41A3-4A47-8181-F73C42F5079E}" type="pres">
      <dgm:prSet presAssocID="{2BCA55D6-78B8-4021-8F8C-E478265691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023D06-53A4-48FE-B89F-01082FD2083B}" type="pres">
      <dgm:prSet presAssocID="{2BCA55D6-78B8-4021-8F8C-E478265691ED}" presName="negativeSpace" presStyleCnt="0"/>
      <dgm:spPr/>
    </dgm:pt>
    <dgm:pt modelId="{741745DF-7AED-4DDC-85BC-5AB9DB0F0837}" type="pres">
      <dgm:prSet presAssocID="{2BCA55D6-78B8-4021-8F8C-E478265691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E500916-3A94-4DCE-9AB2-915F2A3698CA}" type="presOf" srcId="{342EE499-F884-47B2-9DA2-70FD4252D38A}" destId="{E6D6079B-5970-4698-80D2-A8B4E58BE2A3}" srcOrd="1" destOrd="0" presId="urn:microsoft.com/office/officeart/2005/8/layout/list1"/>
    <dgm:cxn modelId="{B241AC17-BB8F-402A-950B-B68C75461B60}" srcId="{F203EF20-3B47-4B5E-9D1E-420936054B31}" destId="{29C49150-B201-4044-BB27-475CBB7DFFB1}" srcOrd="2" destOrd="0" parTransId="{3C9AFB2C-E64B-4F2B-812A-63664BD639B6}" sibTransId="{B850C4AF-09FF-48F5-954E-D0C6CEE15D63}"/>
    <dgm:cxn modelId="{BDBC5D1E-6D16-4D2B-8D60-E3AA0663F77D}" type="presOf" srcId="{29C49150-B201-4044-BB27-475CBB7DFFB1}" destId="{C34F0D04-145C-43AD-8F7C-749E419494B6}" srcOrd="1" destOrd="0" presId="urn:microsoft.com/office/officeart/2005/8/layout/list1"/>
    <dgm:cxn modelId="{AC581B21-F4C1-4CAF-A4A6-70253BC522B7}" type="presOf" srcId="{C35AFAE6-BB82-4FD5-BBD8-6273213AF4BD}" destId="{704EB4AE-2081-46C2-A8F3-E7C210F108FB}" srcOrd="1" destOrd="0" presId="urn:microsoft.com/office/officeart/2005/8/layout/list1"/>
    <dgm:cxn modelId="{703AC124-CAC4-48F6-B5AA-1BD68E396BBB}" type="presOf" srcId="{2BCA55D6-78B8-4021-8F8C-E478265691ED}" destId="{E2F48B52-41A3-4A47-8181-F73C42F5079E}" srcOrd="1" destOrd="0" presId="urn:microsoft.com/office/officeart/2005/8/layout/list1"/>
    <dgm:cxn modelId="{9B012F2A-87C5-4D12-A130-DCA752C93516}" type="presOf" srcId="{B51B7C47-E958-44A2-87FB-DD1FE7B4BB20}" destId="{52A30B9A-178C-4852-8E17-3781A154DBD0}" srcOrd="0" destOrd="0" presId="urn:microsoft.com/office/officeart/2005/8/layout/list1"/>
    <dgm:cxn modelId="{3C951334-2FCE-4146-BF8F-1C917023808B}" srcId="{29C49150-B201-4044-BB27-475CBB7DFFB1}" destId="{2455FD6B-175E-4493-9F6B-F8D49B12ACB7}" srcOrd="0" destOrd="0" parTransId="{AB535EFE-A872-4E89-AAC3-373234E79450}" sibTransId="{ED682CA0-CBC2-41C0-A6FD-5F8190E20D03}"/>
    <dgm:cxn modelId="{82424E35-B834-4C4D-98EA-905013BC00EA}" type="presOf" srcId="{29C49150-B201-4044-BB27-475CBB7DFFB1}" destId="{1B3254A9-4741-48A6-AC0F-E809E01E56C6}" srcOrd="0" destOrd="0" presId="urn:microsoft.com/office/officeart/2005/8/layout/list1"/>
    <dgm:cxn modelId="{B6A4063E-E3E2-4FF5-B30A-7D9EE78E9AB6}" srcId="{F203EF20-3B47-4B5E-9D1E-420936054B31}" destId="{2BCA55D6-78B8-4021-8F8C-E478265691ED}" srcOrd="3" destOrd="0" parTransId="{DE2FA7CF-1F5D-49E7-A358-734F64850F65}" sibTransId="{EDC21E1D-A521-465B-B0C7-C5F139299AAB}"/>
    <dgm:cxn modelId="{4703DF60-620F-4C25-96C9-A6E4F10819FE}" type="presOf" srcId="{2455FD6B-175E-4493-9F6B-F8D49B12ACB7}" destId="{DE99C6C7-0C79-44C5-8D09-86DB54E787D5}" srcOrd="0" destOrd="0" presId="urn:microsoft.com/office/officeart/2005/8/layout/list1"/>
    <dgm:cxn modelId="{67601B61-2325-4925-807E-CE69E3C797E0}" srcId="{2BCA55D6-78B8-4021-8F8C-E478265691ED}" destId="{7E4BBB36-BE9D-4F8B-80FB-2B01F8433138}" srcOrd="1" destOrd="0" parTransId="{CF82FBC5-4EDA-4FE2-8EA7-B65D03905B14}" sibTransId="{84713A71-E90F-4FA6-A8F7-61E398F23845}"/>
    <dgm:cxn modelId="{C571BE69-83B2-406E-91A7-202E9794267D}" type="presOf" srcId="{342EE499-F884-47B2-9DA2-70FD4252D38A}" destId="{E999F866-34AA-4A79-A507-674039F0092D}" srcOrd="0" destOrd="0" presId="urn:microsoft.com/office/officeart/2005/8/layout/list1"/>
    <dgm:cxn modelId="{783E4882-2574-4B0E-898F-1406BF914CDC}" type="presOf" srcId="{C35AFAE6-BB82-4FD5-BBD8-6273213AF4BD}" destId="{DF069B78-FA01-4D04-A85F-A24CFCE1C157}" srcOrd="0" destOrd="0" presId="urn:microsoft.com/office/officeart/2005/8/layout/list1"/>
    <dgm:cxn modelId="{D753FC83-1745-4A62-B498-EDB19F62ECE9}" type="presOf" srcId="{7E4BBB36-BE9D-4F8B-80FB-2B01F8433138}" destId="{741745DF-7AED-4DDC-85BC-5AB9DB0F0837}" srcOrd="0" destOrd="1" presId="urn:microsoft.com/office/officeart/2005/8/layout/list1"/>
    <dgm:cxn modelId="{BF8B8B91-BF4A-472B-9E54-9DD3B5524913}" srcId="{F203EF20-3B47-4B5E-9D1E-420936054B31}" destId="{C35AFAE6-BB82-4FD5-BBD8-6273213AF4BD}" srcOrd="0" destOrd="0" parTransId="{EF82EE15-8517-4D76-B8AC-0C2468B34296}" sibTransId="{E8AC072E-4C10-4B00-A658-29100F7A34AF}"/>
    <dgm:cxn modelId="{73F7EA91-99FA-4C1B-A4FE-5890D445F8C0}" srcId="{F203EF20-3B47-4B5E-9D1E-420936054B31}" destId="{342EE499-F884-47B2-9DA2-70FD4252D38A}" srcOrd="1" destOrd="0" parTransId="{C6BBA4B6-4D12-411B-B3ED-90D90CD5E57D}" sibTransId="{21F97B65-6F8A-44FE-BB93-4CCF560ABC54}"/>
    <dgm:cxn modelId="{68C95D94-1A40-41D1-8E8A-40E0559AB40B}" type="presOf" srcId="{2BCA55D6-78B8-4021-8F8C-E478265691ED}" destId="{46D1FB8B-6802-4553-8F03-131FB2DF9726}" srcOrd="0" destOrd="0" presId="urn:microsoft.com/office/officeart/2005/8/layout/list1"/>
    <dgm:cxn modelId="{1AD8079D-BB9E-4C69-B1C7-41A6D5D79499}" srcId="{C35AFAE6-BB82-4FD5-BBD8-6273213AF4BD}" destId="{0293DB43-2985-4AA6-9E0B-E9E8E13C8D6D}" srcOrd="0" destOrd="0" parTransId="{799890C9-8A85-4DA2-B02C-718D6C4A9C23}" sibTransId="{EA046074-C9DA-4BCB-9373-BCD6F77D3781}"/>
    <dgm:cxn modelId="{1F1919B8-C090-4A5A-BA64-5439A7316163}" type="presOf" srcId="{1D39092E-2208-4220-96DA-B3CCBAD3F045}" destId="{741745DF-7AED-4DDC-85BC-5AB9DB0F0837}" srcOrd="0" destOrd="0" presId="urn:microsoft.com/office/officeart/2005/8/layout/list1"/>
    <dgm:cxn modelId="{FF2D8AC2-7A73-4954-BEB3-833ECDCF0DC3}" srcId="{2BCA55D6-78B8-4021-8F8C-E478265691ED}" destId="{1D39092E-2208-4220-96DA-B3CCBAD3F045}" srcOrd="0" destOrd="0" parTransId="{B32CFD23-7254-4BB2-A578-8230F2DF5107}" sibTransId="{5B67DB61-06AB-47A4-BF32-9D7967267C8D}"/>
    <dgm:cxn modelId="{A91DEDD2-D75C-4C2F-8AFA-D48FF681DF37}" srcId="{29C49150-B201-4044-BB27-475CBB7DFFB1}" destId="{642B0003-355E-49E8-9FD2-83C18661CFA1}" srcOrd="1" destOrd="0" parTransId="{345302B2-CB28-4B0B-8136-D85D89E7C547}" sibTransId="{B956A880-1381-4440-A076-B56F48702575}"/>
    <dgm:cxn modelId="{04DD6AEB-340E-4D12-8638-B49890100A5A}" type="presOf" srcId="{642B0003-355E-49E8-9FD2-83C18661CFA1}" destId="{DE99C6C7-0C79-44C5-8D09-86DB54E787D5}" srcOrd="0" destOrd="1" presId="urn:microsoft.com/office/officeart/2005/8/layout/list1"/>
    <dgm:cxn modelId="{A21F2BF5-2D25-4FB5-A139-E6C60D3B544C}" type="presOf" srcId="{0293DB43-2985-4AA6-9E0B-E9E8E13C8D6D}" destId="{F2C281F2-9E51-4121-99DD-1E6B04C49014}" srcOrd="0" destOrd="0" presId="urn:microsoft.com/office/officeart/2005/8/layout/list1"/>
    <dgm:cxn modelId="{5237CBF5-4C73-4FC3-8F07-0728ECADFFF4}" type="presOf" srcId="{F203EF20-3B47-4B5E-9D1E-420936054B31}" destId="{49929086-A802-4737-8C0B-CAB842178B20}" srcOrd="0" destOrd="0" presId="urn:microsoft.com/office/officeart/2005/8/layout/list1"/>
    <dgm:cxn modelId="{B57B46FF-A00A-439D-A308-305D0BB58991}" srcId="{342EE499-F884-47B2-9DA2-70FD4252D38A}" destId="{B51B7C47-E958-44A2-87FB-DD1FE7B4BB20}" srcOrd="0" destOrd="0" parTransId="{7B0DC996-2D12-4270-992C-B6BA747B30B8}" sibTransId="{C9F60D5F-36F5-4280-AB63-D4F7CB4467B9}"/>
    <dgm:cxn modelId="{59BC7F81-F060-4471-B1E1-922F3C17AAF9}" type="presParOf" srcId="{49929086-A802-4737-8C0B-CAB842178B20}" destId="{F330F436-3FAF-44ED-A5A3-577631A9C3D0}" srcOrd="0" destOrd="0" presId="urn:microsoft.com/office/officeart/2005/8/layout/list1"/>
    <dgm:cxn modelId="{90693053-0F36-43B1-B790-C316156950EF}" type="presParOf" srcId="{F330F436-3FAF-44ED-A5A3-577631A9C3D0}" destId="{DF069B78-FA01-4D04-A85F-A24CFCE1C157}" srcOrd="0" destOrd="0" presId="urn:microsoft.com/office/officeart/2005/8/layout/list1"/>
    <dgm:cxn modelId="{075187E2-4829-4AA5-B7ED-49F4B82C982E}" type="presParOf" srcId="{F330F436-3FAF-44ED-A5A3-577631A9C3D0}" destId="{704EB4AE-2081-46C2-A8F3-E7C210F108FB}" srcOrd="1" destOrd="0" presId="urn:microsoft.com/office/officeart/2005/8/layout/list1"/>
    <dgm:cxn modelId="{D1578C85-8D1A-413B-BEBB-C088997E341F}" type="presParOf" srcId="{49929086-A802-4737-8C0B-CAB842178B20}" destId="{1F61E25C-AC7F-4232-A0B4-885F2A284E53}" srcOrd="1" destOrd="0" presId="urn:microsoft.com/office/officeart/2005/8/layout/list1"/>
    <dgm:cxn modelId="{4F4F904B-1AB3-4059-849D-1FB05DC59C52}" type="presParOf" srcId="{49929086-A802-4737-8C0B-CAB842178B20}" destId="{F2C281F2-9E51-4121-99DD-1E6B04C49014}" srcOrd="2" destOrd="0" presId="urn:microsoft.com/office/officeart/2005/8/layout/list1"/>
    <dgm:cxn modelId="{CFE7BB13-4D62-406A-BE38-D3439A6DD132}" type="presParOf" srcId="{49929086-A802-4737-8C0B-CAB842178B20}" destId="{CF4F8C60-5E97-4B77-B6F5-BFD680A05C29}" srcOrd="3" destOrd="0" presId="urn:microsoft.com/office/officeart/2005/8/layout/list1"/>
    <dgm:cxn modelId="{675E47E5-68B6-4AF5-817C-14246F440E18}" type="presParOf" srcId="{49929086-A802-4737-8C0B-CAB842178B20}" destId="{D4FC6D55-43CD-40B1-8BDC-42A3845ABE4A}" srcOrd="4" destOrd="0" presId="urn:microsoft.com/office/officeart/2005/8/layout/list1"/>
    <dgm:cxn modelId="{AA55FBA2-5DC9-4EC9-93DE-4D3B1040AB73}" type="presParOf" srcId="{D4FC6D55-43CD-40B1-8BDC-42A3845ABE4A}" destId="{E999F866-34AA-4A79-A507-674039F0092D}" srcOrd="0" destOrd="0" presId="urn:microsoft.com/office/officeart/2005/8/layout/list1"/>
    <dgm:cxn modelId="{A710B394-F9E3-4293-8400-AD6EED7BE9B4}" type="presParOf" srcId="{D4FC6D55-43CD-40B1-8BDC-42A3845ABE4A}" destId="{E6D6079B-5970-4698-80D2-A8B4E58BE2A3}" srcOrd="1" destOrd="0" presId="urn:microsoft.com/office/officeart/2005/8/layout/list1"/>
    <dgm:cxn modelId="{3D730C66-9320-4AF5-B724-94D5E42E739A}" type="presParOf" srcId="{49929086-A802-4737-8C0B-CAB842178B20}" destId="{08F87480-50E9-48C5-A628-7ECEBB3B5102}" srcOrd="5" destOrd="0" presId="urn:microsoft.com/office/officeart/2005/8/layout/list1"/>
    <dgm:cxn modelId="{BA2C3036-DD56-4671-9DCA-0C2709C95020}" type="presParOf" srcId="{49929086-A802-4737-8C0B-CAB842178B20}" destId="{52A30B9A-178C-4852-8E17-3781A154DBD0}" srcOrd="6" destOrd="0" presId="urn:microsoft.com/office/officeart/2005/8/layout/list1"/>
    <dgm:cxn modelId="{DA9EDE12-7C8D-4C8D-BC75-E48BA406614C}" type="presParOf" srcId="{49929086-A802-4737-8C0B-CAB842178B20}" destId="{6EA9F8C4-230F-4089-A6BF-922BB476F9E7}" srcOrd="7" destOrd="0" presId="urn:microsoft.com/office/officeart/2005/8/layout/list1"/>
    <dgm:cxn modelId="{9FAE84B6-85DA-4960-8B47-803F923D304A}" type="presParOf" srcId="{49929086-A802-4737-8C0B-CAB842178B20}" destId="{F8E087A1-075D-4106-B232-37C5AEF6EBB8}" srcOrd="8" destOrd="0" presId="urn:microsoft.com/office/officeart/2005/8/layout/list1"/>
    <dgm:cxn modelId="{3FC47646-A30C-4488-A23C-A9B9FFF08556}" type="presParOf" srcId="{F8E087A1-075D-4106-B232-37C5AEF6EBB8}" destId="{1B3254A9-4741-48A6-AC0F-E809E01E56C6}" srcOrd="0" destOrd="0" presId="urn:microsoft.com/office/officeart/2005/8/layout/list1"/>
    <dgm:cxn modelId="{846FD553-57B3-410B-91ED-9DE0404B128A}" type="presParOf" srcId="{F8E087A1-075D-4106-B232-37C5AEF6EBB8}" destId="{C34F0D04-145C-43AD-8F7C-749E419494B6}" srcOrd="1" destOrd="0" presId="urn:microsoft.com/office/officeart/2005/8/layout/list1"/>
    <dgm:cxn modelId="{15EB254B-A75C-4DC4-B627-C63309302B8B}" type="presParOf" srcId="{49929086-A802-4737-8C0B-CAB842178B20}" destId="{F164B6DD-88D2-463C-A7C4-210004C07B23}" srcOrd="9" destOrd="0" presId="urn:microsoft.com/office/officeart/2005/8/layout/list1"/>
    <dgm:cxn modelId="{6FA1F2CC-3D38-4313-B81A-C73FE4A818BF}" type="presParOf" srcId="{49929086-A802-4737-8C0B-CAB842178B20}" destId="{DE99C6C7-0C79-44C5-8D09-86DB54E787D5}" srcOrd="10" destOrd="0" presId="urn:microsoft.com/office/officeart/2005/8/layout/list1"/>
    <dgm:cxn modelId="{3CE51A32-30DD-445B-8E09-8F26738BC9A8}" type="presParOf" srcId="{49929086-A802-4737-8C0B-CAB842178B20}" destId="{6E65B2FF-95FD-4403-8785-11280639DA2B}" srcOrd="11" destOrd="0" presId="urn:microsoft.com/office/officeart/2005/8/layout/list1"/>
    <dgm:cxn modelId="{31121017-343F-46BE-AD51-DE443E7020FB}" type="presParOf" srcId="{49929086-A802-4737-8C0B-CAB842178B20}" destId="{96752262-F2DF-4857-8974-9B75C8851908}" srcOrd="12" destOrd="0" presId="urn:microsoft.com/office/officeart/2005/8/layout/list1"/>
    <dgm:cxn modelId="{B18D239C-5457-44DD-9F60-1CBF6778240F}" type="presParOf" srcId="{96752262-F2DF-4857-8974-9B75C8851908}" destId="{46D1FB8B-6802-4553-8F03-131FB2DF9726}" srcOrd="0" destOrd="0" presId="urn:microsoft.com/office/officeart/2005/8/layout/list1"/>
    <dgm:cxn modelId="{C889C8C1-0D6B-4F18-90B4-95A63FC99008}" type="presParOf" srcId="{96752262-F2DF-4857-8974-9B75C8851908}" destId="{E2F48B52-41A3-4A47-8181-F73C42F5079E}" srcOrd="1" destOrd="0" presId="urn:microsoft.com/office/officeart/2005/8/layout/list1"/>
    <dgm:cxn modelId="{6DA6AFC1-4F2D-4538-A2EC-364B40346EBF}" type="presParOf" srcId="{49929086-A802-4737-8C0B-CAB842178B20}" destId="{32023D06-53A4-48FE-B89F-01082FD2083B}" srcOrd="13" destOrd="0" presId="urn:microsoft.com/office/officeart/2005/8/layout/list1"/>
    <dgm:cxn modelId="{BE40D06C-7452-4292-95A2-F2D36FD35113}" type="presParOf" srcId="{49929086-A802-4737-8C0B-CAB842178B20}" destId="{741745DF-7AED-4DDC-85BC-5AB9DB0F08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FBB6F-5ADD-4C30-BF5B-F060A83E9DD9}">
      <dsp:nvSpPr>
        <dsp:cNvPr id="0" name=""/>
        <dsp:cNvSpPr/>
      </dsp:nvSpPr>
      <dsp:spPr>
        <a:xfrm>
          <a:off x="1684807" y="452314"/>
          <a:ext cx="4899424" cy="799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704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Miksi tiedottaminen on tärkeää</a:t>
          </a:r>
        </a:p>
      </dsp:txBody>
      <dsp:txXfrm>
        <a:off x="1684807" y="452314"/>
        <a:ext cx="4899424" cy="799953"/>
      </dsp:txXfrm>
    </dsp:sp>
    <dsp:sp modelId="{C6442A05-2910-43DE-906C-6AAA1FA63359}">
      <dsp:nvSpPr>
        <dsp:cNvPr id="0" name=""/>
        <dsp:cNvSpPr/>
      </dsp:nvSpPr>
      <dsp:spPr>
        <a:xfrm>
          <a:off x="1480664" y="90982"/>
          <a:ext cx="1071749" cy="11568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E98703-09DA-41E9-9A98-02E343AD5606}">
      <dsp:nvSpPr>
        <dsp:cNvPr id="0" name=""/>
        <dsp:cNvSpPr/>
      </dsp:nvSpPr>
      <dsp:spPr>
        <a:xfrm>
          <a:off x="1684807" y="1718296"/>
          <a:ext cx="4899424" cy="10006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704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Kohderyhmät, kanavat ja viestin sävy</a:t>
          </a:r>
        </a:p>
      </dsp:txBody>
      <dsp:txXfrm>
        <a:off x="1684807" y="1718296"/>
        <a:ext cx="4899424" cy="1000630"/>
      </dsp:txXfrm>
    </dsp:sp>
    <dsp:sp modelId="{F123704B-046D-4456-8C2F-E538AFE1683F}">
      <dsp:nvSpPr>
        <dsp:cNvPr id="0" name=""/>
        <dsp:cNvSpPr/>
      </dsp:nvSpPr>
      <dsp:spPr>
        <a:xfrm>
          <a:off x="1480664" y="1427490"/>
          <a:ext cx="1071749" cy="1216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B87926-2038-4CED-AD13-35BF38E9C931}">
      <dsp:nvSpPr>
        <dsp:cNvPr id="0" name=""/>
        <dsp:cNvSpPr/>
      </dsp:nvSpPr>
      <dsp:spPr>
        <a:xfrm>
          <a:off x="1684807" y="3241785"/>
          <a:ext cx="4899424" cy="8436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37045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Yhteistyöllä onnistumme</a:t>
          </a:r>
        </a:p>
      </dsp:txBody>
      <dsp:txXfrm>
        <a:off x="1684807" y="3241785"/>
        <a:ext cx="4899424" cy="843696"/>
      </dsp:txXfrm>
    </dsp:sp>
    <dsp:sp modelId="{4581CFF5-3DBC-4101-AA32-C1979C732357}">
      <dsp:nvSpPr>
        <dsp:cNvPr id="0" name=""/>
        <dsp:cNvSpPr/>
      </dsp:nvSpPr>
      <dsp:spPr>
        <a:xfrm>
          <a:off x="1418160" y="2850921"/>
          <a:ext cx="1071749" cy="117321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224F7-2FD8-452F-947A-0B769BBCA609}">
      <dsp:nvSpPr>
        <dsp:cNvPr id="0" name=""/>
        <dsp:cNvSpPr/>
      </dsp:nvSpPr>
      <dsp:spPr>
        <a:xfrm>
          <a:off x="1516335" y="0"/>
          <a:ext cx="3816350" cy="3816350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DFC19-8BB9-498F-AFD5-BCEBD88908C7}">
      <dsp:nvSpPr>
        <dsp:cNvPr id="0" name=""/>
        <dsp:cNvSpPr/>
      </dsp:nvSpPr>
      <dsp:spPr>
        <a:xfrm>
          <a:off x="2656657" y="383684"/>
          <a:ext cx="4016334" cy="90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Uskottavuus toimijana</a:t>
          </a:r>
        </a:p>
      </dsp:txBody>
      <dsp:txXfrm>
        <a:off x="2700757" y="427784"/>
        <a:ext cx="3928134" cy="815201"/>
      </dsp:txXfrm>
    </dsp:sp>
    <dsp:sp modelId="{FFC2F88A-2672-4D59-AFF4-03B701261A3F}">
      <dsp:nvSpPr>
        <dsp:cNvPr id="0" name=""/>
        <dsp:cNvSpPr/>
      </dsp:nvSpPr>
      <dsp:spPr>
        <a:xfrm>
          <a:off x="2616384" y="1400011"/>
          <a:ext cx="4096880" cy="90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Kilven merkitys ja kilpiyritysten tunnettavuus</a:t>
          </a:r>
          <a:endParaRPr lang="fi-FI" sz="2400" kern="1200" dirty="0"/>
        </a:p>
      </dsp:txBody>
      <dsp:txXfrm>
        <a:off x="2660484" y="1444111"/>
        <a:ext cx="4008680" cy="815201"/>
      </dsp:txXfrm>
    </dsp:sp>
    <dsp:sp modelId="{38577B29-C372-4A54-A354-D8B3BB99467D}">
      <dsp:nvSpPr>
        <dsp:cNvPr id="0" name=""/>
        <dsp:cNvSpPr/>
      </dsp:nvSpPr>
      <dsp:spPr>
        <a:xfrm>
          <a:off x="2656657" y="2416338"/>
          <a:ext cx="4016334" cy="90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Mielikuva järjestöstä</a:t>
          </a:r>
        </a:p>
      </dsp:txBody>
      <dsp:txXfrm>
        <a:off x="2700757" y="2460438"/>
        <a:ext cx="3928134" cy="815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811CE-2702-4099-8AA8-37D041393388}">
      <dsp:nvSpPr>
        <dsp:cNvPr id="0" name=""/>
        <dsp:cNvSpPr/>
      </dsp:nvSpPr>
      <dsp:spPr>
        <a:xfrm>
          <a:off x="533144" y="0"/>
          <a:ext cx="4795447" cy="453650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Ulkoinen </a:t>
          </a:r>
          <a:br>
            <a:rPr lang="fi-FI" sz="1800" b="1" kern="1200" dirty="0">
              <a:solidFill>
                <a:schemeClr val="tx1"/>
              </a:solidFill>
            </a:rPr>
          </a:br>
          <a:r>
            <a:rPr lang="fi-FI" sz="1800" b="1" kern="1200" dirty="0">
              <a:solidFill>
                <a:schemeClr val="tx1"/>
              </a:solidFill>
            </a:rPr>
            <a:t>kohderyhmä</a:t>
          </a:r>
          <a:r>
            <a:rPr lang="fi-FI" sz="1800" kern="1200" dirty="0">
              <a:solidFill>
                <a:schemeClr val="tx1"/>
              </a:solidFill>
            </a:rPr>
            <a:t> =</a:t>
          </a:r>
        </a:p>
      </dsp:txBody>
      <dsp:txXfrm>
        <a:off x="1672063" y="340237"/>
        <a:ext cx="2517610" cy="771205"/>
      </dsp:txXfrm>
    </dsp:sp>
    <dsp:sp modelId="{8A5D3BE7-9CE1-47C0-A77C-15657C5BC1A1}">
      <dsp:nvSpPr>
        <dsp:cNvPr id="0" name=""/>
        <dsp:cNvSpPr/>
      </dsp:nvSpPr>
      <dsp:spPr>
        <a:xfrm>
          <a:off x="1688306" y="2079748"/>
          <a:ext cx="2293168" cy="22931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Sisäinen kohderyhmä </a:t>
          </a:r>
          <a:r>
            <a:rPr lang="fi-FI" sz="1800" kern="1200" dirty="0">
              <a:solidFill>
                <a:schemeClr val="tx1"/>
              </a:solidFill>
            </a:rPr>
            <a:t>= jäsenet</a:t>
          </a:r>
        </a:p>
      </dsp:txBody>
      <dsp:txXfrm>
        <a:off x="2024133" y="2653032"/>
        <a:ext cx="1621515" cy="1146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811CE-2702-4099-8AA8-37D041393388}">
      <dsp:nvSpPr>
        <dsp:cNvPr id="0" name=""/>
        <dsp:cNvSpPr/>
      </dsp:nvSpPr>
      <dsp:spPr>
        <a:xfrm>
          <a:off x="533144" y="0"/>
          <a:ext cx="4795447" cy="453650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Viestin sävy ulkoiselle  </a:t>
          </a:r>
          <a:br>
            <a:rPr lang="fi-FI" sz="1800" b="1" kern="1200" dirty="0">
              <a:solidFill>
                <a:schemeClr val="tx1"/>
              </a:solidFill>
            </a:rPr>
          </a:br>
          <a:r>
            <a:rPr lang="fi-FI" sz="1800" b="1" kern="1200" dirty="0">
              <a:solidFill>
                <a:schemeClr val="tx1"/>
              </a:solidFill>
            </a:rPr>
            <a:t>kohderyhmälle:</a:t>
          </a:r>
        </a:p>
      </dsp:txBody>
      <dsp:txXfrm>
        <a:off x="1672063" y="340237"/>
        <a:ext cx="2517610" cy="771205"/>
      </dsp:txXfrm>
    </dsp:sp>
    <dsp:sp modelId="{8A5D3BE7-9CE1-47C0-A77C-15657C5BC1A1}">
      <dsp:nvSpPr>
        <dsp:cNvPr id="0" name=""/>
        <dsp:cNvSpPr/>
      </dsp:nvSpPr>
      <dsp:spPr>
        <a:xfrm>
          <a:off x="1688306" y="2079748"/>
          <a:ext cx="2293168" cy="22931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Viestin sävy sisäiselle </a:t>
          </a:r>
          <a:r>
            <a:rPr lang="fi-FI" sz="1800" b="1" kern="1200" dirty="0" err="1">
              <a:solidFill>
                <a:schemeClr val="tx1"/>
              </a:solidFill>
            </a:rPr>
            <a:t>kohderyh-mälle</a:t>
          </a:r>
          <a:r>
            <a:rPr lang="fi-FI" sz="1800" b="1" kern="1200" dirty="0">
              <a:solidFill>
                <a:schemeClr val="tx1"/>
              </a:solidFill>
            </a:rPr>
            <a:t>: </a:t>
          </a:r>
          <a:r>
            <a:rPr lang="fi-FI" sz="1800" b="0" kern="1200" dirty="0">
              <a:solidFill>
                <a:schemeClr val="tx1"/>
              </a:solidFill>
            </a:rPr>
            <a:t>Järjestö ja toiminta edellä</a:t>
          </a:r>
        </a:p>
      </dsp:txBody>
      <dsp:txXfrm>
        <a:off x="2024133" y="2653032"/>
        <a:ext cx="1621515" cy="1146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281F2-9E51-4121-99DD-1E6B04C49014}">
      <dsp:nvSpPr>
        <dsp:cNvPr id="0" name=""/>
        <dsp:cNvSpPr/>
      </dsp:nvSpPr>
      <dsp:spPr>
        <a:xfrm>
          <a:off x="0" y="254377"/>
          <a:ext cx="8424936" cy="613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Ei anneta voutikuntien rajojen rajoittaa</a:t>
          </a:r>
        </a:p>
      </dsp:txBody>
      <dsp:txXfrm>
        <a:off x="0" y="254377"/>
        <a:ext cx="8424936" cy="613693"/>
      </dsp:txXfrm>
    </dsp:sp>
    <dsp:sp modelId="{704EB4AE-2081-46C2-A8F3-E7C210F108FB}">
      <dsp:nvSpPr>
        <dsp:cNvPr id="0" name=""/>
        <dsp:cNvSpPr/>
      </dsp:nvSpPr>
      <dsp:spPr>
        <a:xfrm>
          <a:off x="421246" y="44362"/>
          <a:ext cx="5897455" cy="372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Sisäinen viestintä </a:t>
          </a:r>
        </a:p>
      </dsp:txBody>
      <dsp:txXfrm>
        <a:off x="439424" y="62540"/>
        <a:ext cx="5861099" cy="336019"/>
      </dsp:txXfrm>
    </dsp:sp>
    <dsp:sp modelId="{52A30B9A-178C-4852-8E17-3781A154DBD0}">
      <dsp:nvSpPr>
        <dsp:cNvPr id="0" name=""/>
        <dsp:cNvSpPr/>
      </dsp:nvSpPr>
      <dsp:spPr>
        <a:xfrm>
          <a:off x="0" y="1089831"/>
          <a:ext cx="8424936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Aktivoidutaan yhdessä: kerrotaan tapahtumistamme, kehutaan ravintoloita</a:t>
          </a:r>
        </a:p>
      </dsp:txBody>
      <dsp:txXfrm>
        <a:off x="0" y="1089831"/>
        <a:ext cx="8424936" cy="831600"/>
      </dsp:txXfrm>
    </dsp:sp>
    <dsp:sp modelId="{E6D6079B-5970-4698-80D2-A8B4E58BE2A3}">
      <dsp:nvSpPr>
        <dsp:cNvPr id="0" name=""/>
        <dsp:cNvSpPr/>
      </dsp:nvSpPr>
      <dsp:spPr>
        <a:xfrm>
          <a:off x="421246" y="927471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Sosiaalinen media</a:t>
          </a:r>
        </a:p>
      </dsp:txBody>
      <dsp:txXfrm>
        <a:off x="437098" y="943323"/>
        <a:ext cx="5865751" cy="293016"/>
      </dsp:txXfrm>
    </dsp:sp>
    <dsp:sp modelId="{DE99C6C7-0C79-44C5-8D09-86DB54E787D5}">
      <dsp:nvSpPr>
        <dsp:cNvPr id="0" name=""/>
        <dsp:cNvSpPr/>
      </dsp:nvSpPr>
      <dsp:spPr>
        <a:xfrm>
          <a:off x="0" y="2143191"/>
          <a:ext cx="8424936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Paikallismedia haltuun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Valtakunnallista jakeluakaan ei kannata pelätä</a:t>
          </a:r>
        </a:p>
      </dsp:txBody>
      <dsp:txXfrm>
        <a:off x="0" y="2143191"/>
        <a:ext cx="8424936" cy="883575"/>
      </dsp:txXfrm>
    </dsp:sp>
    <dsp:sp modelId="{C34F0D04-145C-43AD-8F7C-749E419494B6}">
      <dsp:nvSpPr>
        <dsp:cNvPr id="0" name=""/>
        <dsp:cNvSpPr/>
      </dsp:nvSpPr>
      <dsp:spPr>
        <a:xfrm>
          <a:off x="421246" y="1980831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Media</a:t>
          </a:r>
        </a:p>
      </dsp:txBody>
      <dsp:txXfrm>
        <a:off x="437098" y="1996683"/>
        <a:ext cx="5865751" cy="293016"/>
      </dsp:txXfrm>
    </dsp:sp>
    <dsp:sp modelId="{741745DF-7AED-4DDC-85BC-5AB9DB0F0837}">
      <dsp:nvSpPr>
        <dsp:cNvPr id="0" name=""/>
        <dsp:cNvSpPr/>
      </dsp:nvSpPr>
      <dsp:spPr>
        <a:xfrm>
          <a:off x="0" y="3248526"/>
          <a:ext cx="8424936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29108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Yhteissuunnittelua kilpiyritysten kanssa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Erilaista, aktiivista toimintaa ja näkyvyyttä</a:t>
          </a:r>
        </a:p>
      </dsp:txBody>
      <dsp:txXfrm>
        <a:off x="0" y="3248526"/>
        <a:ext cx="8424936" cy="883575"/>
      </dsp:txXfrm>
    </dsp:sp>
    <dsp:sp modelId="{E2F48B52-41A3-4A47-8181-F73C42F5079E}">
      <dsp:nvSpPr>
        <dsp:cNvPr id="0" name=""/>
        <dsp:cNvSpPr/>
      </dsp:nvSpPr>
      <dsp:spPr>
        <a:xfrm>
          <a:off x="421246" y="3086166"/>
          <a:ext cx="58974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Tapahtumat</a:t>
          </a:r>
        </a:p>
      </dsp:txBody>
      <dsp:txXfrm>
        <a:off x="437098" y="3102018"/>
        <a:ext cx="5865751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D920-DFFD-469B-B0E0-C32A91A94EA7}" type="datetimeFigureOut">
              <a:rPr lang="fi-FI" smtClean="0"/>
              <a:pPr/>
              <a:t>24.2.2026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595A-F971-476D-BFD6-62042A4A3F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33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rotisseursfinlan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47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35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Mielikuva:</a:t>
            </a:r>
            <a:r>
              <a:rPr lang="fi-FI" baseline="0" dirty="0"/>
              <a:t> Toiminnan jatkuvuus, haluttu harrastus ja yhteistyömahdollisuus ammattilaisille, oppilaitosyhteistyön kautta tulevaisuuden osaajia</a:t>
            </a:r>
          </a:p>
          <a:p>
            <a:r>
              <a:rPr lang="fi-FI" baseline="0" dirty="0"/>
              <a:t>Uskottavuus: järjestön agendan ajaminen (</a:t>
            </a:r>
            <a:r>
              <a:rPr lang="fr-FR" sz="1200" baseline="0" dirty="0" err="1"/>
              <a:t>ruoka</a:t>
            </a:r>
            <a:r>
              <a:rPr lang="fr-FR" sz="1200" baseline="0" dirty="0"/>
              <a:t>- </a:t>
            </a:r>
            <a:r>
              <a:rPr lang="fr-FR" sz="1200" baseline="0" dirty="0" err="1"/>
              <a:t>juoma</a:t>
            </a:r>
            <a:r>
              <a:rPr lang="fr-FR" sz="1200" baseline="0" dirty="0"/>
              <a:t> </a:t>
            </a:r>
            <a:r>
              <a:rPr lang="fr-FR" sz="1200" baseline="0" dirty="0" err="1"/>
              <a:t>ja</a:t>
            </a:r>
            <a:r>
              <a:rPr lang="fr-FR" sz="1200" baseline="0" dirty="0"/>
              <a:t> </a:t>
            </a:r>
            <a:r>
              <a:rPr lang="fr-FR" sz="1200" baseline="0" dirty="0" err="1"/>
              <a:t>ravintolakuttuurin</a:t>
            </a:r>
            <a:r>
              <a:rPr lang="fr-FR" sz="1200" baseline="0" dirty="0"/>
              <a:t> </a:t>
            </a:r>
            <a:r>
              <a:rPr lang="fr-FR" sz="1200" baseline="0" dirty="0" err="1"/>
              <a:t>kehittäminen</a:t>
            </a:r>
            <a:r>
              <a:rPr lang="fr-FR" sz="1200" baseline="0" dirty="0"/>
              <a:t>) </a:t>
            </a:r>
            <a:r>
              <a:rPr lang="fr-FR" sz="1200" baseline="0" dirty="0" err="1"/>
              <a:t>julkisessa</a:t>
            </a:r>
            <a:r>
              <a:rPr lang="fr-FR" sz="1200" baseline="0" dirty="0"/>
              <a:t> </a:t>
            </a:r>
            <a:r>
              <a:rPr lang="fr-FR" sz="1200" baseline="0" dirty="0" err="1"/>
              <a:t>mediassa</a:t>
            </a:r>
            <a:r>
              <a:rPr lang="fr-FR" sz="1200" baseline="0" dirty="0"/>
              <a:t> </a:t>
            </a:r>
            <a:r>
              <a:rPr lang="fr-FR" sz="1200" baseline="0" dirty="0" err="1"/>
              <a:t>ja</a:t>
            </a:r>
            <a:r>
              <a:rPr lang="fr-FR" sz="1200" baseline="0" dirty="0"/>
              <a:t> </a:t>
            </a:r>
            <a:r>
              <a:rPr lang="fr-FR" sz="1200" baseline="0" dirty="0" err="1"/>
              <a:t>eri</a:t>
            </a:r>
            <a:r>
              <a:rPr lang="fr-FR" sz="1200" baseline="0" dirty="0"/>
              <a:t> </a:t>
            </a:r>
            <a:r>
              <a:rPr lang="fr-FR" sz="1200" baseline="0" dirty="0" err="1"/>
              <a:t>sidosryhmissä</a:t>
            </a:r>
            <a:r>
              <a:rPr lang="fr-FR" sz="1200" baseline="0" dirty="0"/>
              <a:t> (ml. </a:t>
            </a:r>
            <a:r>
              <a:rPr lang="fr-FR" sz="1200" baseline="0" dirty="0" err="1"/>
              <a:t>Yhteiskunnalliset</a:t>
            </a:r>
            <a:r>
              <a:rPr lang="fr-FR" sz="1200" baseline="0" dirty="0"/>
              <a:t> </a:t>
            </a:r>
            <a:r>
              <a:rPr lang="fr-FR" sz="1200" baseline="0" dirty="0" err="1"/>
              <a:t>vaikuttajat</a:t>
            </a:r>
            <a:r>
              <a:rPr lang="fr-FR" sz="1200" baseline="0" dirty="0"/>
              <a:t>). </a:t>
            </a:r>
            <a:r>
              <a:rPr lang="fr-FR" sz="1200" baseline="0" dirty="0" err="1"/>
              <a:t>Mitä</a:t>
            </a:r>
            <a:r>
              <a:rPr lang="fr-FR" sz="1200" baseline="0" dirty="0"/>
              <a:t> </a:t>
            </a:r>
            <a:r>
              <a:rPr lang="fr-FR" sz="1200" baseline="0" dirty="0" err="1"/>
              <a:t>enemmän</a:t>
            </a:r>
            <a:r>
              <a:rPr lang="fr-FR" sz="1200" baseline="0" dirty="0"/>
              <a:t> </a:t>
            </a:r>
            <a:r>
              <a:rPr lang="fr-FR" sz="1200" baseline="0" dirty="0" err="1"/>
              <a:t>järjestö</a:t>
            </a:r>
            <a:r>
              <a:rPr lang="fr-FR" sz="1200" baseline="0" dirty="0"/>
              <a:t> on </a:t>
            </a:r>
            <a:r>
              <a:rPr lang="fr-FR" sz="1200" baseline="0" dirty="0" err="1"/>
              <a:t>esillä</a:t>
            </a:r>
            <a:r>
              <a:rPr lang="fr-FR" sz="1200" baseline="0" dirty="0"/>
              <a:t>, </a:t>
            </a:r>
            <a:r>
              <a:rPr lang="fr-FR" sz="1200" baseline="0" dirty="0" err="1"/>
              <a:t>sitä</a:t>
            </a:r>
            <a:r>
              <a:rPr lang="fr-FR" sz="1200" baseline="0" dirty="0"/>
              <a:t> </a:t>
            </a:r>
            <a:r>
              <a:rPr lang="fr-FR" sz="1200" baseline="0" dirty="0" err="1"/>
              <a:t>suurempi</a:t>
            </a:r>
            <a:r>
              <a:rPr lang="fr-FR" sz="1200" baseline="0" dirty="0"/>
              <a:t> </a:t>
            </a:r>
            <a:r>
              <a:rPr lang="fr-FR" sz="1200" baseline="0" dirty="0" err="1"/>
              <a:t>painoarvo</a:t>
            </a:r>
            <a:r>
              <a:rPr lang="fr-FR" sz="1200" baseline="0" dirty="0"/>
              <a:t> </a:t>
            </a:r>
            <a:r>
              <a:rPr lang="fr-FR" sz="1200" baseline="0" dirty="0" err="1"/>
              <a:t>sillä</a:t>
            </a:r>
            <a:r>
              <a:rPr lang="fr-FR" sz="1200" baseline="0" dirty="0"/>
              <a:t> on </a:t>
            </a:r>
            <a:r>
              <a:rPr lang="fr-FR" sz="1200" baseline="0" dirty="0" err="1"/>
              <a:t>kommentoijana</a:t>
            </a:r>
            <a:endParaRPr lang="fr-FR" sz="1200" baseline="0" dirty="0"/>
          </a:p>
          <a:p>
            <a:r>
              <a:rPr lang="fr-FR" sz="1200" baseline="0" dirty="0" err="1"/>
              <a:t>Kilven</a:t>
            </a:r>
            <a:r>
              <a:rPr lang="fr-FR" sz="1200" baseline="0" dirty="0"/>
              <a:t> </a:t>
            </a:r>
            <a:r>
              <a:rPr lang="fr-FR" sz="1200" baseline="0" dirty="0" err="1"/>
              <a:t>hyöty</a:t>
            </a:r>
            <a:r>
              <a:rPr lang="fr-FR" sz="1200" baseline="0" dirty="0"/>
              <a:t> </a:t>
            </a:r>
            <a:r>
              <a:rPr lang="fr-FR" sz="1200" baseline="0" dirty="0" err="1"/>
              <a:t>yrityksille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44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Muuta </a:t>
            </a:r>
            <a:r>
              <a:rPr lang="fi-FI" dirty="0" err="1"/>
              <a:t>footeria</a:t>
            </a:r>
            <a:r>
              <a:rPr lang="fi-FI" dirty="0"/>
              <a:t> valitsemalla: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 err="1">
                <a:sym typeface="Wingdings" pitchFamily="2" charset="2"/>
              </a:rPr>
              <a:t>Header&amp;Footer</a:t>
            </a:r>
            <a:r>
              <a:rPr lang="fi-FI" dirty="0">
                <a:sym typeface="Wingdings" pitchFamily="2" charset="2"/>
              </a:rPr>
              <a:t>  Muokkaa tekstikenttää esimerkin</a:t>
            </a:r>
            <a:r>
              <a:rPr lang="fi-FI" baseline="0" dirty="0">
                <a:sym typeface="Wingdings" pitchFamily="2" charset="2"/>
              </a:rPr>
              <a:t> perusteella  klikkaa </a:t>
            </a:r>
            <a:r>
              <a:rPr lang="fi-FI" baseline="0" dirty="0" err="1">
                <a:sym typeface="Wingdings" pitchFamily="2" charset="2"/>
              </a:rPr>
              <a:t>apply</a:t>
            </a:r>
            <a:r>
              <a:rPr lang="fi-FI" baseline="0" dirty="0">
                <a:sym typeface="Wingdings" pitchFamily="2" charset="2"/>
              </a:rPr>
              <a:t> to </a:t>
            </a:r>
            <a:r>
              <a:rPr lang="fi-FI" baseline="0" dirty="0" err="1">
                <a:sym typeface="Wingdings" pitchFamily="2" charset="2"/>
              </a:rPr>
              <a:t>all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Ulkoinen viestintä koskee </a:t>
            </a:r>
            <a:r>
              <a:rPr lang="fi-FI"/>
              <a:t>myös jäseniä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49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Tiedotteet: Jakelukanava </a:t>
            </a:r>
            <a:r>
              <a:rPr lang="fi-FI" dirty="0" err="1"/>
              <a:t>Deski</a:t>
            </a:r>
            <a:r>
              <a:rPr lang="fi-FI" baseline="0" dirty="0"/>
              <a:t> –palvelu, heiltä tiedote kaikille suomen pääasiallisille medioille. Tiedotteissa huomioitava, että mennään asia, ei järjestö, edellä.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Sosiaalinen media: </a:t>
            </a:r>
            <a:r>
              <a:rPr lang="fi-FI" baseline="0" dirty="0" err="1"/>
              <a:t>Facebookissa</a:t>
            </a:r>
            <a:r>
              <a:rPr lang="fi-FI" baseline="0" dirty="0"/>
              <a:t> voi laittaa myös sisäisiä viestejä, esim. tapahtumakutsuja / kuvia tapahtumista &amp; hauskoista tilanteista. </a:t>
            </a:r>
            <a:r>
              <a:rPr lang="fi-FI" baseline="0" dirty="0" err="1"/>
              <a:t>Twitterissä</a:t>
            </a:r>
            <a:r>
              <a:rPr lang="fi-FI" baseline="0" dirty="0"/>
              <a:t> sävy enemmän yleis- / uutisluonteinen ”asia edellä”. </a:t>
            </a:r>
            <a:r>
              <a:rPr lang="fi-FI" baseline="0" dirty="0" err="1"/>
              <a:t>Instagram</a:t>
            </a:r>
            <a:r>
              <a:rPr lang="fi-FI" baseline="0" dirty="0"/>
              <a:t> on kuvapalvelu, sinne kuvia annoksista, tapahtumista yms. Kaikilla voutikunnilla on käyttöoikeus </a:t>
            </a:r>
            <a:r>
              <a:rPr lang="fi-FI" baseline="0" dirty="0" err="1"/>
              <a:t>Rotisseurs-tilin</a:t>
            </a:r>
            <a:r>
              <a:rPr lang="fi-FI" baseline="0" dirty="0"/>
              <a:t> nimissä ja aktiivista otetta toivotaan. </a:t>
            </a:r>
            <a:r>
              <a:rPr lang="fi-FI" baseline="0" dirty="0" err="1"/>
              <a:t>Twitter</a:t>
            </a:r>
            <a:r>
              <a:rPr lang="fi-FI" baseline="0" dirty="0"/>
              <a:t> tunnukset: </a:t>
            </a:r>
            <a:r>
              <a:rPr lang="fi-FI" baseline="0" dirty="0" err="1"/>
              <a:t>kt=rotisseurssuomi</a:t>
            </a:r>
            <a:r>
              <a:rPr lang="fi-FI" baseline="0" dirty="0"/>
              <a:t>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ja salasana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rotisseurs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i-FI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Instragram</a:t>
            </a:r>
            <a:r>
              <a:rPr lang="fi-FI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tunnus: </a:t>
            </a:r>
            <a:r>
              <a:rPr lang="fi-FI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kt=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rotisseursfinland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salasana </a:t>
            </a:r>
            <a:r>
              <a:rPr lang="fi-FI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rotisseurs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endParaRPr lang="fi-FI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www-sivujen yleisillä osioilla uutisia, kansallisia tapahtumia. Myös paikallisia tapahtumia on toivottu etusivulle, yksi vaihtoehto on tapahtumakalenteri johon jokainen voutikunta käy päivittämässä seuraavan tapahtuman samalla kun omille voutikunnan sivuillekin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Kilpiravintoloille on toimitettu </a:t>
            </a:r>
            <a:r>
              <a:rPr lang="fi-FI" baseline="0" dirty="0" err="1"/>
              <a:t>slip-jossa</a:t>
            </a:r>
            <a:r>
              <a:rPr lang="fi-FI" baseline="0" dirty="0"/>
              <a:t> kerrotaan järjestöstä ja kilpien merkityksestä. Kilpipäivä myös merkittävä tapahtuma laajentamaan tietoa kilvistä.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Luennot tms. oppilaitoksissa, koululaistapahtumat (tietoa vanhemmille ja kouluille). Olemassa on valmis esitys järjestöstä.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Järjestö esillä julkisissa ruokatapahtumissa, kuten </a:t>
            </a:r>
            <a:r>
              <a:rPr lang="fi-FI" baseline="0" dirty="0" err="1"/>
              <a:t>Tamperrada</a:t>
            </a:r>
            <a:r>
              <a:rPr lang="fi-FI" baseline="0" dirty="0"/>
              <a:t> </a:t>
            </a:r>
          </a:p>
          <a:p>
            <a:r>
              <a:rPr lang="fi-FI" baseline="0" dirty="0"/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2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Jotta</a:t>
            </a:r>
            <a:r>
              <a:rPr lang="fi-FI" baseline="0" dirty="0"/>
              <a:t> saamme viestimme kuuluviin, vaatii se pitkäjänteistä, johdonmukaista ja monipuolista viestintää eri kanavia hyödyntäen. </a:t>
            </a:r>
          </a:p>
          <a:p>
            <a:r>
              <a:rPr lang="fi-FI" dirty="0"/>
              <a:t>Voutikuntien sisäinen viestintä hyvällä tasolla, ei kuitenkaan anneta voutikuntien rajojen rajoittaa</a:t>
            </a:r>
            <a:endParaRPr lang="fi-FI" baseline="0" dirty="0"/>
          </a:p>
          <a:p>
            <a:r>
              <a:rPr lang="fi-FI" baseline="0" dirty="0"/>
              <a:t>Sosiaalisen median mahdollisuuksia voi hyödyntää huomattavasti monipuolisemmin ja runsaammin kuin tähän saakka.</a:t>
            </a:r>
          </a:p>
          <a:p>
            <a:r>
              <a:rPr lang="fi-FI" baseline="0" dirty="0"/>
              <a:t>Tiedotteita niin paikallisesti kuin valtakunnallisesti kannattaa tehdä aktiivisesti, myös kommenttitiedotteita voi laatia yhteistyössä Martin / Arin kanssa. </a:t>
            </a:r>
            <a:r>
              <a:rPr lang="fi-FI" dirty="0"/>
              <a:t>Voutikunnat ratkaisevassa asemassa paikalismedian suhteen;</a:t>
            </a:r>
            <a:r>
              <a:rPr lang="fi-FI" baseline="0" dirty="0"/>
              <a:t> j</a:t>
            </a:r>
            <a:r>
              <a:rPr lang="fi-FI" dirty="0"/>
              <a:t>okainen voutikunta pääasiallinen kommentoija paikallisista uutisista.</a:t>
            </a:r>
          </a:p>
          <a:p>
            <a:r>
              <a:rPr lang="fi-FI" dirty="0">
                <a:sym typeface="Wingdings" panose="05000000000000000000" pitchFamily="2" charset="2"/>
              </a:rPr>
              <a:t>Yhteinen suunnittelu kilpiyritysten kanssa kannattaa (esim. kilpipäivä ja Stockmann),</a:t>
            </a:r>
            <a:r>
              <a:rPr lang="fi-FI" baseline="0" dirty="0">
                <a:sym typeface="Wingdings" panose="05000000000000000000" pitchFamily="2" charset="2"/>
              </a:rPr>
              <a:t> mahdollisuus saada e</a:t>
            </a:r>
            <a:r>
              <a:rPr lang="fi-FI" dirty="0">
                <a:sym typeface="Wingdings" panose="05000000000000000000" pitchFamily="2" charset="2"/>
              </a:rPr>
              <a:t>rilaista, elävää näkyvyyttä tilaisuuksien kautta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2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18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logo_rotisseurs"/>
          <p:cNvPicPr>
            <a:picLocks noChangeAspect="1" noChangeArrowheads="1"/>
          </p:cNvPicPr>
          <p:nvPr/>
        </p:nvPicPr>
        <p:blipFill>
          <a:blip r:embed="rId2" cstate="print">
            <a:lum bright="90000" contrast="-90000"/>
          </a:blip>
          <a:srcRect/>
          <a:stretch>
            <a:fillRect/>
          </a:stretch>
        </p:blipFill>
        <p:spPr bwMode="auto">
          <a:xfrm>
            <a:off x="2771775" y="2349500"/>
            <a:ext cx="3598863" cy="359886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3095625" cy="719138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CC0000"/>
                </a:solidFill>
              </a:defRPr>
            </a:lvl1pPr>
          </a:lstStyle>
          <a:p>
            <a:r>
              <a:rPr lang="en-US"/>
              <a:t>Additional information, pt18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rgbClr val="AD9961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Headline pt44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3CE1B-49AA-4D6F-88B0-AB18B4EA597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64163" y="4762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Cha</a:t>
            </a:r>
            <a:r>
              <a:rPr lang="en-US" sz="1300" b="1">
                <a:solidFill>
                  <a:srgbClr val="000000"/>
                </a:solidFill>
                <a:ea typeface="Helvetica"/>
                <a:cs typeface="Helvetica"/>
              </a:rPr>
              <a:t>î</a:t>
            </a:r>
            <a:r>
              <a:rPr lang="en-US" sz="1300" b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ne des Rôtisseurs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Accosiation Mondiale de la Gastronomie</a:t>
            </a:r>
          </a:p>
        </p:txBody>
      </p:sp>
      <p:pic>
        <p:nvPicPr>
          <p:cNvPr id="5131" name="Picture 11" descr="CDR_New_Logo_RGB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081087" cy="1081087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808080"/>
                </a:solidFill>
              </a:rPr>
              <a:t>22/08/2014      Chargée de Presse Johanna Hornborg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57338"/>
            <a:ext cx="2057400" cy="467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9800" cy="467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D71AB-03DE-4204-959D-E9F135F1101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Tx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2E529-0B2B-4C23-9AE5-D466D8E0AE1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5624512" cy="26828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A6F56-3F8C-40CC-B864-BA0737619B1A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420938"/>
            <a:ext cx="4038600" cy="3816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420938"/>
            <a:ext cx="4038600" cy="3816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895BB-F99C-4433-947C-1A4A77CDD8DE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02CCF-58FF-4AB1-A0C9-B47D06AEF1CF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22/08/2014      Chargée de Presse Johanna Hornborg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EAE52-D815-4043-BA9A-29C94EC72B39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D0212-196A-42E1-9ABE-9F3DBD61263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1680" y="1556792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BBAED-4216-4A98-B74B-398B4FD9044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91D0C-7E73-431B-AD85-2F997F0CAC1E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35" name="Picture 11" descr="logo_rotisseurs"/>
          <p:cNvPicPr>
            <a:picLocks noChangeAspect="1" noChangeArrowheads="1"/>
          </p:cNvPicPr>
          <p:nvPr/>
        </p:nvPicPr>
        <p:blipFill>
          <a:blip r:embed="rId12" cstate="print">
            <a:lum bright="90000" contrast="-90000"/>
          </a:blip>
          <a:srcRect/>
          <a:stretch>
            <a:fillRect/>
          </a:stretch>
        </p:blipFill>
        <p:spPr bwMode="auto">
          <a:xfrm>
            <a:off x="2771775" y="2349500"/>
            <a:ext cx="3598863" cy="359886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rgbClr val="AD9961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073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58E7EF-A4C2-4DDC-AF86-B00E522A8740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364163" y="4762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Cha</a:t>
            </a:r>
            <a:r>
              <a:rPr lang="en-US" sz="1300" b="1">
                <a:solidFill>
                  <a:srgbClr val="000000"/>
                </a:solidFill>
                <a:ea typeface="Helvetica"/>
                <a:cs typeface="Helvetica"/>
              </a:rPr>
              <a:t>î</a:t>
            </a:r>
            <a:r>
              <a:rPr lang="en-US" sz="1300" b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ne des Rôtisseurs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Accosiation Mondiale de la Gastronomie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53188"/>
            <a:ext cx="56245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22/08/2014      Chargée de Presse Johanna Hornborg</a:t>
            </a:r>
          </a:p>
        </p:txBody>
      </p:sp>
      <p:pic>
        <p:nvPicPr>
          <p:cNvPr id="1039" name="Picture 15" descr="CDR_New_Logo_RGB_WE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188913"/>
            <a:ext cx="1081087" cy="1081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8A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1611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22/08/2014      Chargée de Presse Johanna Hornborg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F459-BE59-4C23-AA08-83234CA897A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Kuopio 22.8.2014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Confrérie de la Chaîne des Rôtisseurs –</a:t>
            </a:r>
            <a:r>
              <a:rPr lang="fi-FI" dirty="0"/>
              <a:t>tiedottaminen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22/08/2014      Chargée de Presse Johanna Hornborg</a:t>
            </a:r>
          </a:p>
        </p:txBody>
      </p:sp>
    </p:spTree>
    <p:extLst>
      <p:ext uri="{BB962C8B-B14F-4D97-AF65-F5344CB8AC3E}">
        <p14:creationId xmlns:p14="http://schemas.microsoft.com/office/powerpoint/2010/main" val="155167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570" t="5130" r="15192" b="29247"/>
          <a:stretch>
            <a:fillRect/>
          </a:stretch>
        </p:blipFill>
        <p:spPr bwMode="auto">
          <a:xfrm>
            <a:off x="-36512" y="1427852"/>
            <a:ext cx="91805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288" y="6597352"/>
            <a:ext cx="5624512" cy="268287"/>
          </a:xfrm>
        </p:spPr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1760" y="2420888"/>
            <a:ext cx="6303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</a:pPr>
            <a:r>
              <a:rPr lang="fi-FI" sz="4400" kern="0" dirty="0">
                <a:solidFill>
                  <a:srgbClr val="333399"/>
                </a:solidFill>
              </a:rPr>
              <a:t>Yhteistyöllä onnistumme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22/08/2014      </a:t>
            </a:r>
            <a:r>
              <a:rPr lang="en-US" dirty="0" err="1"/>
              <a:t>Chargée</a:t>
            </a:r>
            <a:r>
              <a:rPr lang="en-US" dirty="0"/>
              <a:t> de </a:t>
            </a:r>
            <a:r>
              <a:rPr lang="en-US" dirty="0" err="1"/>
              <a:t>Presse</a:t>
            </a:r>
            <a:r>
              <a:rPr lang="en-US" dirty="0"/>
              <a:t> Johanna </a:t>
            </a:r>
            <a:r>
              <a:rPr lang="en-US" dirty="0" err="1"/>
              <a:t>Hornborg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4078701"/>
              </p:ext>
            </p:extLst>
          </p:nvPr>
        </p:nvGraphicFramePr>
        <p:xfrm>
          <a:off x="539552" y="2276872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07375" cy="719137"/>
          </a:xfrm>
        </p:spPr>
        <p:txBody>
          <a:bodyPr/>
          <a:lstStyle/>
          <a:p>
            <a:r>
              <a:rPr lang="fi-FI" dirty="0"/>
              <a:t>Tiedottamisessa jokaisella on rooli</a:t>
            </a:r>
          </a:p>
        </p:txBody>
      </p:sp>
    </p:spTree>
    <p:extLst>
      <p:ext uri="{BB962C8B-B14F-4D97-AF65-F5344CB8AC3E}">
        <p14:creationId xmlns:p14="http://schemas.microsoft.com/office/powerpoint/2010/main" val="388910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7953" b="2629"/>
          <a:stretch>
            <a:fillRect/>
          </a:stretch>
        </p:blipFill>
        <p:spPr bwMode="auto">
          <a:xfrm>
            <a:off x="0" y="1428414"/>
            <a:ext cx="9144000" cy="542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4550" y="1700808"/>
            <a:ext cx="5759450" cy="1470025"/>
          </a:xfrm>
        </p:spPr>
        <p:txBody>
          <a:bodyPr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Jatketaan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keskustelua</a:t>
            </a:r>
            <a:r>
              <a:rPr lang="en-US" sz="4800" dirty="0">
                <a:solidFill>
                  <a:schemeClr val="tx1"/>
                </a:solidFill>
              </a:rPr>
              <a:t> ja </a:t>
            </a:r>
            <a:r>
              <a:rPr lang="en-US" sz="4800" dirty="0" err="1">
                <a:solidFill>
                  <a:schemeClr val="tx1"/>
                </a:solidFill>
              </a:rPr>
              <a:t>ideointia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22/08/2014      Chargée de Presse Johanna Hornborg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Tiedottaminen osana toimintaa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22/08/2014      </a:t>
            </a:r>
            <a:r>
              <a:rPr lang="en-US" dirty="0" err="1"/>
              <a:t>Chargée</a:t>
            </a:r>
            <a:r>
              <a:rPr lang="en-US" dirty="0"/>
              <a:t> de </a:t>
            </a:r>
            <a:r>
              <a:rPr lang="en-US" dirty="0" err="1"/>
              <a:t>Presse</a:t>
            </a:r>
            <a:r>
              <a:rPr lang="en-US" dirty="0"/>
              <a:t> Johanna </a:t>
            </a:r>
            <a:r>
              <a:rPr lang="en-US" dirty="0" err="1"/>
              <a:t>Hornborg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7407656"/>
              </p:ext>
            </p:extLst>
          </p:nvPr>
        </p:nvGraphicFramePr>
        <p:xfrm>
          <a:off x="323528" y="2204864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2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r="25846"/>
          <a:stretch>
            <a:fillRect/>
          </a:stretch>
        </p:blipFill>
        <p:spPr bwMode="auto">
          <a:xfrm>
            <a:off x="-50865" y="1412776"/>
            <a:ext cx="919486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8352928" cy="1500187"/>
          </a:xfrm>
        </p:spPr>
        <p:txBody>
          <a:bodyPr/>
          <a:lstStyle/>
          <a:p>
            <a:pPr algn="l"/>
            <a:r>
              <a:rPr lang="fi-FI" sz="4400" dirty="0">
                <a:solidFill>
                  <a:schemeClr val="accent2"/>
                </a:solidFill>
              </a:rPr>
              <a:t>Miksi tiedottaa?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5624512" cy="268287"/>
          </a:xfrm>
        </p:spPr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Tiedottamisella luomme mielikuvia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95839"/>
              </p:ext>
            </p:extLst>
          </p:nvPr>
        </p:nvGraphicFramePr>
        <p:xfrm>
          <a:off x="468313" y="2420938"/>
          <a:ext cx="82296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16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074" t="37934" r="22840"/>
          <a:stretch>
            <a:fillRect/>
          </a:stretch>
        </p:blipFill>
        <p:spPr bwMode="auto">
          <a:xfrm flipH="1" flipV="1"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990656" cy="2004963"/>
          </a:xfrm>
        </p:spPr>
        <p:txBody>
          <a:bodyPr/>
          <a:lstStyle/>
          <a:p>
            <a:r>
              <a:rPr lang="fr-FR" dirty="0" err="1"/>
              <a:t>Kohderyhmät</a:t>
            </a:r>
            <a:r>
              <a:rPr lang="fr-FR" dirty="0"/>
              <a:t>, </a:t>
            </a:r>
            <a:r>
              <a:rPr lang="fr-FR" dirty="0" err="1"/>
              <a:t>viestin</a:t>
            </a:r>
            <a:r>
              <a:rPr lang="fr-FR" dirty="0"/>
              <a:t> </a:t>
            </a:r>
            <a:r>
              <a:rPr lang="fr-FR" dirty="0" err="1"/>
              <a:t>sävy</a:t>
            </a:r>
            <a:r>
              <a:rPr lang="fr-FR" dirty="0"/>
              <a:t> </a:t>
            </a:r>
            <a:r>
              <a:rPr lang="fr-FR" dirty="0" err="1"/>
              <a:t>ja</a:t>
            </a:r>
            <a:br>
              <a:rPr lang="fr-FR" dirty="0"/>
            </a:br>
            <a:r>
              <a:rPr lang="fr-FR" dirty="0" err="1"/>
              <a:t>kanavat</a:t>
            </a:r>
            <a:r>
              <a:rPr lang="fr-FR" dirty="0"/>
              <a:t>  </a:t>
            </a:r>
            <a:r>
              <a:rPr lang="fr-FR" sz="2800" dirty="0"/>
              <a:t>			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22/08/2014      Chargée de Presse Johanna Hornborg</a:t>
            </a:r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19672" y="1772816"/>
            <a:ext cx="5328592" cy="4536504"/>
            <a:chOff x="1619672" y="1916832"/>
            <a:chExt cx="5256584" cy="4536504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2583125861"/>
                </p:ext>
              </p:extLst>
            </p:nvPr>
          </p:nvGraphicFramePr>
          <p:xfrm>
            <a:off x="1619672" y="1916832"/>
            <a:ext cx="5256584" cy="4536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555776" y="2793702"/>
              <a:ext cx="38164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dirty="0"/>
                <a:t>tiedotusvälineet, järjestöstä kiinnostuneet, yhteiskunnalliset vaikuttajat, oppilaitokset, jne.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98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672" y="1772816"/>
            <a:ext cx="5328592" cy="4536504"/>
            <a:chOff x="1619672" y="1916832"/>
            <a:chExt cx="5256584" cy="4536504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108370044"/>
                </p:ext>
              </p:extLst>
            </p:nvPr>
          </p:nvGraphicFramePr>
          <p:xfrm>
            <a:off x="1619672" y="1916832"/>
            <a:ext cx="5256584" cy="4536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555776" y="2937718"/>
              <a:ext cx="38164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dirty="0"/>
                <a:t>Asia ja merkittävyys edellä, järjestö mainitaan toteuttajana viestin keskivaiheilla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08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71800" y="2420888"/>
            <a:ext cx="3528392" cy="338437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b="1" dirty="0">
                <a:solidFill>
                  <a:schemeClr val="tx1"/>
                </a:solidFill>
              </a:rPr>
              <a:t>Tiedottamisen kanavat sisäiselle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>kohderyhmälle:</a:t>
            </a:r>
            <a:endParaRPr lang="fi-FI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Sähköinen jäsenkirje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Voutikuntien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www-sivut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</a:rPr>
              <a:t>kv</a:t>
            </a:r>
            <a:r>
              <a:rPr lang="fi-FI" dirty="0">
                <a:solidFill>
                  <a:schemeClr val="tx1"/>
                </a:solidFill>
              </a:rPr>
              <a:t> www-sivut, tapahtumat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30" y="1587487"/>
            <a:ext cx="1876315" cy="16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22/08/2014      Chargée de Presse Johanna Hornborg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51720" y="2060848"/>
            <a:ext cx="4680520" cy="446449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b="1" dirty="0">
                <a:solidFill>
                  <a:schemeClr val="tx1"/>
                </a:solidFill>
              </a:rPr>
              <a:t>Tiedottamisen kanavat ulkoiselle</a:t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>kohderyhmälle:</a:t>
            </a:r>
            <a:endParaRPr lang="fi-FI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Tiedotteet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Sosiaalinen media (</a:t>
            </a:r>
            <a:r>
              <a:rPr lang="fi-FI" dirty="0" err="1">
                <a:solidFill>
                  <a:schemeClr val="tx1"/>
                </a:solidFill>
              </a:rPr>
              <a:t>Facebook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Twitter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Instragram</a:t>
            </a:r>
            <a:r>
              <a:rPr lang="fi-FI" dirty="0">
                <a:solidFill>
                  <a:schemeClr val="tx1"/>
                </a:solidFill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Järjestön www-sivut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Kilpiravintoloiden viestintä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Yhteistyö julkisten instanssien kanssa, kuten oppilaitokset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Julkiset tapahtumat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30" y="1587487"/>
            <a:ext cx="1876315" cy="16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9740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sentation">
  <a:themeElements>
    <a:clrScheme name="Pp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608</Words>
  <Application>Microsoft Office PowerPoint</Application>
  <PresentationFormat>Näytössä katseltava diaesitys (4:3)</PresentationFormat>
  <Paragraphs>79</Paragraphs>
  <Slides>12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Ppt Presentation</vt:lpstr>
      <vt:lpstr>Custom Design</vt:lpstr>
      <vt:lpstr>La Confrérie de la Chaîne des Rôtisseurs –tiedottaminen</vt:lpstr>
      <vt:lpstr>Tiedottaminen osana toimintaa</vt:lpstr>
      <vt:lpstr>PowerPoint-esitys</vt:lpstr>
      <vt:lpstr>Tiedottamisella luomme mielikuvia</vt:lpstr>
      <vt:lpstr>Kohderyhmät, viestin sävy ja kanavat     </vt:lpstr>
      <vt:lpstr>PowerPoint-esitys</vt:lpstr>
      <vt:lpstr>PowerPoint-esitys</vt:lpstr>
      <vt:lpstr>PowerPoint-esitys</vt:lpstr>
      <vt:lpstr>PowerPoint-esitys</vt:lpstr>
      <vt:lpstr>PowerPoint-esitys</vt:lpstr>
      <vt:lpstr>Tiedottamisessa jokaisella on rooli</vt:lpstr>
      <vt:lpstr>Jatketaan keskustelua ja ideointia!</vt:lpstr>
    </vt:vector>
  </TitlesOfParts>
  <Company>Tekla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Confrérie de la Chaîne des Rôtisseurs</dc:title>
  <dc:creator>joho</dc:creator>
  <cp:lastModifiedBy>Niki Malmros</cp:lastModifiedBy>
  <cp:revision>98</cp:revision>
  <dcterms:created xsi:type="dcterms:W3CDTF">2011-11-07T11:09:45Z</dcterms:created>
  <dcterms:modified xsi:type="dcterms:W3CDTF">2026-02-24T19:04:25Z</dcterms:modified>
</cp:coreProperties>
</file>