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257" r:id="rId2"/>
    <p:sldId id="262" r:id="rId3"/>
    <p:sldId id="259" r:id="rId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1" roundtripDataSignature="AMtx7miLQPkX5JjCuI0Gp1e8Pk6Se+VE8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FF5966-9628-4182-81CD-FF02C3328AEC}" v="1" dt="2026-02-24T17:48:17.0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07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11" Type="http://customschemas.google.com/relationships/presentationmetadata" Target="metadata"/><Relationship Id="rId5" Type="http://schemas.openxmlformats.org/officeDocument/2006/relationships/notesMaster" Target="notesMasters/notesMaster1.xml"/><Relationship Id="rId15" Type="http://schemas.openxmlformats.org/officeDocument/2006/relationships/tableStyles" Target="tableStyles.xml"/><Relationship Id="rId4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ki Malmros" userId="306cb5c5-9b93-4f27-af8e-946abf42f95e" providerId="ADAL" clId="{F9B01866-966C-40AE-9DBF-028785543AC3}"/>
    <pc:docChg chg="custSel modSld">
      <pc:chgData name="Niki Malmros" userId="306cb5c5-9b93-4f27-af8e-946abf42f95e" providerId="ADAL" clId="{F9B01866-966C-40AE-9DBF-028785543AC3}" dt="2026-02-24T17:48:24.632" v="104" actId="20577"/>
      <pc:docMkLst>
        <pc:docMk/>
      </pc:docMkLst>
      <pc:sldChg chg="delSp modSp mod">
        <pc:chgData name="Niki Malmros" userId="306cb5c5-9b93-4f27-af8e-946abf42f95e" providerId="ADAL" clId="{F9B01866-966C-40AE-9DBF-028785543AC3}" dt="2026-02-24T17:48:24.632" v="104" actId="20577"/>
        <pc:sldMkLst>
          <pc:docMk/>
          <pc:sldMk cId="0" sldId="259"/>
        </pc:sldMkLst>
        <pc:spChg chg="mod">
          <ac:chgData name="Niki Malmros" userId="306cb5c5-9b93-4f27-af8e-946abf42f95e" providerId="ADAL" clId="{F9B01866-966C-40AE-9DBF-028785543AC3}" dt="2026-02-24T17:48:24.632" v="104" actId="20577"/>
          <ac:spMkLst>
            <pc:docMk/>
            <pc:sldMk cId="0" sldId="259"/>
            <ac:spMk id="67" creationId="{00000000-0000-0000-0000-000000000000}"/>
          </ac:spMkLst>
        </pc:spChg>
        <pc:spChg chg="del">
          <ac:chgData name="Niki Malmros" userId="306cb5c5-9b93-4f27-af8e-946abf42f95e" providerId="ADAL" clId="{F9B01866-966C-40AE-9DBF-028785543AC3}" dt="2026-02-24T17:47:44.979" v="42" actId="478"/>
          <ac:spMkLst>
            <pc:docMk/>
            <pc:sldMk cId="0" sldId="259"/>
            <ac:spMk id="69" creationId="{00000000-0000-0000-0000-000000000000}"/>
          </ac:spMkLst>
        </pc:spChg>
        <pc:spChg chg="del">
          <ac:chgData name="Niki Malmros" userId="306cb5c5-9b93-4f27-af8e-946abf42f95e" providerId="ADAL" clId="{F9B01866-966C-40AE-9DBF-028785543AC3}" dt="2026-02-24T17:47:44.979" v="42" actId="478"/>
          <ac:spMkLst>
            <pc:docMk/>
            <pc:sldMk cId="0" sldId="259"/>
            <ac:spMk id="70" creationId="{00000000-0000-0000-0000-000000000000}"/>
          </ac:spMkLst>
        </pc:spChg>
        <pc:spChg chg="del mod">
          <ac:chgData name="Niki Malmros" userId="306cb5c5-9b93-4f27-af8e-946abf42f95e" providerId="ADAL" clId="{F9B01866-966C-40AE-9DBF-028785543AC3}" dt="2026-02-24T17:47:44.979" v="42" actId="478"/>
          <ac:spMkLst>
            <pc:docMk/>
            <pc:sldMk cId="0" sldId="259"/>
            <ac:spMk id="71" creationId="{00000000-0000-0000-0000-000000000000}"/>
          </ac:spMkLst>
        </pc:spChg>
        <pc:spChg chg="del">
          <ac:chgData name="Niki Malmros" userId="306cb5c5-9b93-4f27-af8e-946abf42f95e" providerId="ADAL" clId="{F9B01866-966C-40AE-9DBF-028785543AC3}" dt="2026-02-24T17:47:44.979" v="42" actId="478"/>
          <ac:spMkLst>
            <pc:docMk/>
            <pc:sldMk cId="0" sldId="259"/>
            <ac:spMk id="72" creationId="{00000000-0000-0000-0000-000000000000}"/>
          </ac:spMkLst>
        </pc:spChg>
        <pc:spChg chg="del">
          <ac:chgData name="Niki Malmros" userId="306cb5c5-9b93-4f27-af8e-946abf42f95e" providerId="ADAL" clId="{F9B01866-966C-40AE-9DBF-028785543AC3}" dt="2026-02-24T17:47:44.979" v="42" actId="478"/>
          <ac:spMkLst>
            <pc:docMk/>
            <pc:sldMk cId="0" sldId="259"/>
            <ac:spMk id="73" creationId="{00000000-0000-0000-0000-000000000000}"/>
          </ac:spMkLst>
        </pc:spChg>
        <pc:picChg chg="del">
          <ac:chgData name="Niki Malmros" userId="306cb5c5-9b93-4f27-af8e-946abf42f95e" providerId="ADAL" clId="{F9B01866-966C-40AE-9DBF-028785543AC3}" dt="2026-02-24T17:47:37.837" v="41" actId="478"/>
          <ac:picMkLst>
            <pc:docMk/>
            <pc:sldMk cId="0" sldId="259"/>
            <ac:picMk id="74" creationId="{00000000-0000-0000-0000-000000000000}"/>
          </ac:picMkLst>
        </pc:picChg>
        <pc:cxnChg chg="del mod">
          <ac:chgData name="Niki Malmros" userId="306cb5c5-9b93-4f27-af8e-946abf42f95e" providerId="ADAL" clId="{F9B01866-966C-40AE-9DBF-028785543AC3}" dt="2026-02-24T17:47:47.952" v="43" actId="478"/>
          <ac:cxnSpMkLst>
            <pc:docMk/>
            <pc:sldMk cId="0" sldId="259"/>
            <ac:cxnSpMk id="68" creationId="{00000000-0000-0000-0000-000000000000}"/>
          </ac:cxnSpMkLst>
        </pc:cxnChg>
      </pc:sldChg>
      <pc:sldChg chg="addSp modSp mod">
        <pc:chgData name="Niki Malmros" userId="306cb5c5-9b93-4f27-af8e-946abf42f95e" providerId="ADAL" clId="{F9B01866-966C-40AE-9DBF-028785543AC3}" dt="2026-02-24T17:48:17.011" v="95"/>
        <pc:sldMkLst>
          <pc:docMk/>
          <pc:sldMk cId="534233896" sldId="262"/>
        </pc:sldMkLst>
        <pc:spChg chg="add mod">
          <ac:chgData name="Niki Malmros" userId="306cb5c5-9b93-4f27-af8e-946abf42f95e" providerId="ADAL" clId="{F9B01866-966C-40AE-9DBF-028785543AC3}" dt="2026-02-24T17:48:17.011" v="95"/>
          <ac:spMkLst>
            <pc:docMk/>
            <pc:sldMk cId="534233896" sldId="262"/>
            <ac:spMk id="2" creationId="{1787E5ED-CF69-024C-15A5-DFB934BDE3C5}"/>
          </ac:spMkLst>
        </pc:spChg>
        <pc:spChg chg="mod">
          <ac:chgData name="Niki Malmros" userId="306cb5c5-9b93-4f27-af8e-946abf42f95e" providerId="ADAL" clId="{F9B01866-966C-40AE-9DBF-028785543AC3}" dt="2026-02-24T17:48:09.648" v="94" actId="20577"/>
          <ac:spMkLst>
            <pc:docMk/>
            <pc:sldMk cId="534233896" sldId="262"/>
            <ac:spMk id="43" creationId="{00000000-0000-0000-0000-000000000000}"/>
          </ac:spMkLst>
        </pc:spChg>
        <pc:spChg chg="mod">
          <ac:chgData name="Niki Malmros" userId="306cb5c5-9b93-4f27-af8e-946abf42f95e" providerId="ADAL" clId="{F9B01866-966C-40AE-9DBF-028785543AC3}" dt="2026-02-24T17:48:01.236" v="87" actId="20577"/>
          <ac:spMkLst>
            <pc:docMk/>
            <pc:sldMk cId="534233896" sldId="262"/>
            <ac:spMk id="4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831675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Slide">
  <p:cSld name="2_Title Slid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9"/>
          <p:cNvSpPr txBox="1">
            <a:spLocks noGrp="1"/>
          </p:cNvSpPr>
          <p:nvPr>
            <p:ph type="ctrTitle"/>
          </p:nvPr>
        </p:nvSpPr>
        <p:spPr>
          <a:xfrm>
            <a:off x="3200400" y="931345"/>
            <a:ext cx="5956852" cy="5098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8896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98896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4" name="Google Shape;14;p9"/>
          <p:cNvSpPr>
            <a:spLocks noGrp="1"/>
          </p:cNvSpPr>
          <p:nvPr>
            <p:ph type="pic" idx="2"/>
          </p:nvPr>
        </p:nvSpPr>
        <p:spPr>
          <a:xfrm>
            <a:off x="7901609" y="2077278"/>
            <a:ext cx="4064966" cy="3965713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fi-FI"/>
          </a:p>
        </p:txBody>
      </p:sp>
      <p:sp>
        <p:nvSpPr>
          <p:cNvPr id="15" name="Google Shape;15;p9"/>
          <p:cNvSpPr txBox="1">
            <a:spLocks noGrp="1"/>
          </p:cNvSpPr>
          <p:nvPr>
            <p:ph type="body" idx="1"/>
          </p:nvPr>
        </p:nvSpPr>
        <p:spPr>
          <a:xfrm>
            <a:off x="576263" y="2077279"/>
            <a:ext cx="6988175" cy="39949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98896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88960"/>
              </a:buClr>
              <a:buSzPts val="2400"/>
              <a:buFont typeface="Corbel"/>
              <a:buChar char="›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6E2D8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6E2D8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6E2D8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_Title Slide">
  <p:cSld name="5_Title Slid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1"/>
          <p:cNvSpPr txBox="1">
            <a:spLocks noGrp="1"/>
          </p:cNvSpPr>
          <p:nvPr>
            <p:ph type="ctrTitle"/>
          </p:nvPr>
        </p:nvSpPr>
        <p:spPr>
          <a:xfrm>
            <a:off x="3200400" y="931345"/>
            <a:ext cx="5956852" cy="5098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8896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98896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0" name="Google Shape;20;p11"/>
          <p:cNvSpPr>
            <a:spLocks noGrp="1"/>
          </p:cNvSpPr>
          <p:nvPr>
            <p:ph type="pic" idx="2"/>
          </p:nvPr>
        </p:nvSpPr>
        <p:spPr>
          <a:xfrm>
            <a:off x="1" y="1728788"/>
            <a:ext cx="12192000" cy="5129212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Slide">
  <p:cSld name="3_Title Slide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3"/>
          <p:cNvSpPr txBox="1">
            <a:spLocks noGrp="1"/>
          </p:cNvSpPr>
          <p:nvPr>
            <p:ph type="ctrTitle"/>
          </p:nvPr>
        </p:nvSpPr>
        <p:spPr>
          <a:xfrm>
            <a:off x="3200400" y="931345"/>
            <a:ext cx="5956852" cy="5098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8896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98896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body" idx="1"/>
          </p:nvPr>
        </p:nvSpPr>
        <p:spPr>
          <a:xfrm>
            <a:off x="576263" y="2077279"/>
            <a:ext cx="11400389" cy="39949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98896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88960"/>
              </a:buClr>
              <a:buSzPts val="2400"/>
              <a:buFont typeface="Corbel"/>
              <a:buChar char="›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6E2D8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6E2D8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6E2D8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/>
          <p:nvPr/>
        </p:nvSpPr>
        <p:spPr>
          <a:xfrm>
            <a:off x="0" y="0"/>
            <a:ext cx="12192000" cy="1710048"/>
          </a:xfrm>
          <a:prstGeom prst="rect">
            <a:avLst/>
          </a:prstGeom>
          <a:solidFill>
            <a:srgbClr val="E6E2D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" name="Google Shape;7;p7"/>
          <p:cNvPicPr preferRelativeResize="0"/>
          <p:nvPr/>
        </p:nvPicPr>
        <p:blipFill rotWithShape="1">
          <a:blip r:embed="rId5">
            <a:alphaModFix/>
          </a:blip>
          <a:srcRect t="2477" r="83451" b="26891"/>
          <a:stretch/>
        </p:blipFill>
        <p:spPr>
          <a:xfrm>
            <a:off x="0" y="0"/>
            <a:ext cx="2017643" cy="166925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" name="Google Shape;8;p7"/>
          <p:cNvCxnSpPr/>
          <p:nvPr/>
        </p:nvCxnSpPr>
        <p:spPr>
          <a:xfrm>
            <a:off x="4601817" y="1690688"/>
            <a:ext cx="3438940" cy="0"/>
          </a:xfrm>
          <a:prstGeom prst="straightConnector1">
            <a:avLst/>
          </a:prstGeom>
          <a:noFill/>
          <a:ln w="19050" cap="flat" cmpd="sng">
            <a:solidFill>
              <a:srgbClr val="988960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4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"/>
          <p:cNvSpPr txBox="1">
            <a:spLocks noGrp="1"/>
          </p:cNvSpPr>
          <p:nvPr>
            <p:ph type="ctrTitle"/>
          </p:nvPr>
        </p:nvSpPr>
        <p:spPr>
          <a:xfrm>
            <a:off x="3200399" y="931345"/>
            <a:ext cx="6174259" cy="5098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88960"/>
              </a:buClr>
              <a:buSzPts val="2800"/>
              <a:buFont typeface="Arial"/>
              <a:buNone/>
            </a:pPr>
            <a:r>
              <a:rPr lang="fi-FI" dirty="0"/>
              <a:t>OTSIKKO</a:t>
            </a:r>
            <a:endParaRPr dirty="0"/>
          </a:p>
        </p:txBody>
      </p:sp>
      <p:sp>
        <p:nvSpPr>
          <p:cNvPr id="44" name="Google Shape;44;p2"/>
          <p:cNvSpPr txBox="1">
            <a:spLocks noGrp="1"/>
          </p:cNvSpPr>
          <p:nvPr>
            <p:ph type="body" idx="1"/>
          </p:nvPr>
        </p:nvSpPr>
        <p:spPr>
          <a:xfrm>
            <a:off x="1330960" y="2590799"/>
            <a:ext cx="6233478" cy="27127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indent="-285750">
              <a:spcBef>
                <a:spcPts val="0"/>
              </a:spcBef>
            </a:pPr>
            <a:r>
              <a:rPr lang="fi-FI" sz="1400" b="1" dirty="0">
                <a:solidFill>
                  <a:srgbClr val="988960"/>
                </a:solidFill>
              </a:rPr>
              <a:t>Tekstiä </a:t>
            </a:r>
            <a:endParaRPr lang="fi-FI" sz="1400" dirty="0">
              <a:solidFill>
                <a:srgbClr val="98896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 lang="fi-FI" sz="1400" dirty="0">
              <a:solidFill>
                <a:srgbClr val="988960"/>
              </a:solidFill>
            </a:endParaRPr>
          </a:p>
          <a:p>
            <a:pPr marL="285750" lvl="0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FontTx/>
              <a:buChar char="-"/>
            </a:pPr>
            <a:endParaRPr lang="fi-FI" sz="1400" dirty="0">
              <a:solidFill>
                <a:srgbClr val="988960"/>
              </a:solidFill>
            </a:endParaRPr>
          </a:p>
          <a:p>
            <a:pPr marL="285750" lvl="0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FontTx/>
              <a:buChar char="-"/>
            </a:pPr>
            <a:endParaRPr sz="1400" dirty="0">
              <a:solidFill>
                <a:srgbClr val="988960"/>
              </a:solidFill>
            </a:endParaRPr>
          </a:p>
        </p:txBody>
      </p:sp>
      <p:sp>
        <p:nvSpPr>
          <p:cNvPr id="10" name="Google Shape;58;p3">
            <a:extLst>
              <a:ext uri="{FF2B5EF4-FFF2-40B4-BE49-F238E27FC236}">
                <a16:creationId xmlns:a16="http://schemas.microsoft.com/office/drawing/2014/main" id="{FBC6ECB2-9B5B-11B9-13EF-C4A20C072232}"/>
              </a:ext>
            </a:extLst>
          </p:cNvPr>
          <p:cNvSpPr/>
          <p:nvPr/>
        </p:nvSpPr>
        <p:spPr>
          <a:xfrm>
            <a:off x="8317607" y="2851105"/>
            <a:ext cx="2811712" cy="2811712"/>
          </a:xfrm>
          <a:prstGeom prst="ellipse">
            <a:avLst/>
          </a:prstGeom>
          <a:solidFill>
            <a:srgbClr val="9889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9889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" name="Google Shape;61;p3" descr="Menu outline">
            <a:extLst>
              <a:ext uri="{FF2B5EF4-FFF2-40B4-BE49-F238E27FC236}">
                <a16:creationId xmlns:a16="http://schemas.microsoft.com/office/drawing/2014/main" id="{747EAB63-A9AD-DFF0-A3DD-0D0A9EE53A3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03213" y="3236711"/>
            <a:ext cx="2040500" cy="2040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"/>
          <p:cNvSpPr txBox="1">
            <a:spLocks noGrp="1"/>
          </p:cNvSpPr>
          <p:nvPr>
            <p:ph type="ctrTitle"/>
          </p:nvPr>
        </p:nvSpPr>
        <p:spPr>
          <a:xfrm>
            <a:off x="3200399" y="931345"/>
            <a:ext cx="6174259" cy="5098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88960"/>
              </a:buClr>
              <a:buSzPts val="2800"/>
              <a:buFont typeface="Arial"/>
              <a:buNone/>
            </a:pPr>
            <a:r>
              <a:rPr lang="fi-FI" dirty="0"/>
              <a:t>OTSIKKO</a:t>
            </a:r>
            <a:endParaRPr dirty="0"/>
          </a:p>
        </p:txBody>
      </p:sp>
      <p:sp>
        <p:nvSpPr>
          <p:cNvPr id="44" name="Google Shape;44;p2"/>
          <p:cNvSpPr txBox="1">
            <a:spLocks noGrp="1"/>
          </p:cNvSpPr>
          <p:nvPr>
            <p:ph type="body" idx="1"/>
          </p:nvPr>
        </p:nvSpPr>
        <p:spPr>
          <a:xfrm>
            <a:off x="2042984" y="2203621"/>
            <a:ext cx="5109562" cy="27127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 lang="fi-FI" sz="1400" dirty="0">
              <a:solidFill>
                <a:srgbClr val="98896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 lang="fi-FI" sz="1400" b="1" dirty="0">
              <a:solidFill>
                <a:srgbClr val="98896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 lang="fi-FI" sz="1400" dirty="0">
              <a:solidFill>
                <a:srgbClr val="98896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 lang="fi-FI" sz="1400" dirty="0">
              <a:solidFill>
                <a:srgbClr val="988960"/>
              </a:solidFill>
            </a:endParaRPr>
          </a:p>
          <a:p>
            <a:pPr marL="285750" lvl="0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FontTx/>
              <a:buChar char="-"/>
            </a:pPr>
            <a:endParaRPr lang="fi-FI" sz="1400" dirty="0">
              <a:solidFill>
                <a:srgbClr val="988960"/>
              </a:solidFill>
            </a:endParaRPr>
          </a:p>
          <a:p>
            <a:pPr marL="285750" lvl="0" indent="-2857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FontTx/>
              <a:buChar char="-"/>
            </a:pPr>
            <a:endParaRPr sz="1400" dirty="0">
              <a:solidFill>
                <a:srgbClr val="988960"/>
              </a:solidFill>
            </a:endParaRPr>
          </a:p>
        </p:txBody>
      </p:sp>
      <p:sp>
        <p:nvSpPr>
          <p:cNvPr id="12" name="Google Shape;59;p3">
            <a:extLst>
              <a:ext uri="{FF2B5EF4-FFF2-40B4-BE49-F238E27FC236}">
                <a16:creationId xmlns:a16="http://schemas.microsoft.com/office/drawing/2014/main" id="{71576899-F662-7B3C-B000-255246572288}"/>
              </a:ext>
            </a:extLst>
          </p:cNvPr>
          <p:cNvSpPr/>
          <p:nvPr/>
        </p:nvSpPr>
        <p:spPr>
          <a:xfrm>
            <a:off x="8311708" y="2590799"/>
            <a:ext cx="2850832" cy="2850832"/>
          </a:xfrm>
          <a:prstGeom prst="ellipse">
            <a:avLst/>
          </a:prstGeom>
          <a:solidFill>
            <a:srgbClr val="9889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9889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" name="Google Shape;62;p3" descr="Diamond outline">
            <a:extLst>
              <a:ext uri="{FF2B5EF4-FFF2-40B4-BE49-F238E27FC236}">
                <a16:creationId xmlns:a16="http://schemas.microsoft.com/office/drawing/2014/main" id="{E5CCBF2B-CE01-9684-8273-A53B08D132D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02679" y="3024422"/>
            <a:ext cx="2068890" cy="206889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44;p2">
            <a:extLst>
              <a:ext uri="{FF2B5EF4-FFF2-40B4-BE49-F238E27FC236}">
                <a16:creationId xmlns:a16="http://schemas.microsoft.com/office/drawing/2014/main" id="{1787E5ED-CF69-024C-15A5-DFB934BDE3C5}"/>
              </a:ext>
            </a:extLst>
          </p:cNvPr>
          <p:cNvSpPr txBox="1">
            <a:spLocks/>
          </p:cNvSpPr>
          <p:nvPr/>
        </p:nvSpPr>
        <p:spPr>
          <a:xfrm>
            <a:off x="1330960" y="2590799"/>
            <a:ext cx="6233478" cy="27127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988960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988960"/>
              </a:buClr>
              <a:buSzPts val="2400"/>
              <a:buFont typeface="Corbel"/>
              <a:buChar char="›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6E2D8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6E2D8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6E2D8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285750" indent="-285750">
              <a:spcBef>
                <a:spcPts val="0"/>
              </a:spcBef>
            </a:pPr>
            <a:r>
              <a:rPr lang="fi-FI" sz="1400" b="1">
                <a:solidFill>
                  <a:srgbClr val="988960"/>
                </a:solidFill>
              </a:rPr>
              <a:t>Tekstiä </a:t>
            </a:r>
            <a:endParaRPr lang="fi-FI" sz="1400">
              <a:solidFill>
                <a:srgbClr val="988960"/>
              </a:solidFill>
            </a:endParaRPr>
          </a:p>
          <a:p>
            <a:pPr marL="0" indent="0">
              <a:spcBef>
                <a:spcPts val="0"/>
              </a:spcBef>
              <a:buFont typeface="Arial"/>
              <a:buNone/>
            </a:pPr>
            <a:endParaRPr lang="fi-FI" sz="1400">
              <a:solidFill>
                <a:srgbClr val="988960"/>
              </a:solidFill>
            </a:endParaRPr>
          </a:p>
          <a:p>
            <a:pPr marL="285750" indent="-285750">
              <a:spcBef>
                <a:spcPts val="0"/>
              </a:spcBef>
              <a:buFontTx/>
              <a:buChar char="-"/>
            </a:pPr>
            <a:endParaRPr lang="fi-FI" sz="1400">
              <a:solidFill>
                <a:srgbClr val="988960"/>
              </a:solidFill>
            </a:endParaRPr>
          </a:p>
          <a:p>
            <a:pPr marL="285750" indent="-285750">
              <a:spcBef>
                <a:spcPts val="0"/>
              </a:spcBef>
              <a:buFontTx/>
              <a:buChar char="-"/>
            </a:pPr>
            <a:endParaRPr lang="fi-FI" sz="1400" dirty="0">
              <a:solidFill>
                <a:srgbClr val="9889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233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4"/>
          <p:cNvSpPr txBox="1"/>
          <p:nvPr/>
        </p:nvSpPr>
        <p:spPr>
          <a:xfrm>
            <a:off x="2155004" y="515186"/>
            <a:ext cx="8725328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6000">
                <a:solidFill>
                  <a:srgbClr val="988960"/>
                </a:solidFill>
                <a:ea typeface="Calibri"/>
              </a:rPr>
              <a:t>OTSIKKO</a:t>
            </a: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spect">
      <a:dk1>
        <a:srgbClr val="000000"/>
      </a:dk1>
      <a:lt1>
        <a:srgbClr val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2178</TotalTime>
  <Words>5</Words>
  <Application>Microsoft Office PowerPoint</Application>
  <PresentationFormat>Laajakuva</PresentationFormat>
  <Paragraphs>11</Paragraphs>
  <Slides>3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Corbel</vt:lpstr>
      <vt:lpstr>Office Theme</vt:lpstr>
      <vt:lpstr>OTSIKKO</vt:lpstr>
      <vt:lpstr>OTSIKKO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Chaîne des Rôtisseurs</dc:title>
  <dc:creator>Hornborg-Ojala Johanna</dc:creator>
  <cp:lastModifiedBy>Niki Malmros</cp:lastModifiedBy>
  <cp:revision>2</cp:revision>
  <dcterms:created xsi:type="dcterms:W3CDTF">2022-06-02T05:06:29Z</dcterms:created>
  <dcterms:modified xsi:type="dcterms:W3CDTF">2026-02-24T17:48:25Z</dcterms:modified>
</cp:coreProperties>
</file>