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Lst>
  <p:sldSz cx="9906000" cy="6858000" type="A4"/>
  <p:notesSz cx="7102475"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770" y="30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95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fr-F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sz="1800" b="1" dirty="0"/>
              <a:t>Total</a:t>
            </a:r>
            <a:r>
              <a:rPr lang="fr-FR" sz="1800" b="1" baseline="0" dirty="0"/>
              <a:t> OMGD Professional </a:t>
            </a:r>
            <a:r>
              <a:rPr lang="fr-FR" sz="1800" b="1" baseline="0" dirty="0" err="1"/>
              <a:t>Members</a:t>
            </a:r>
            <a:r>
              <a:rPr lang="tr-TR" sz="1800" b="1" baseline="0" dirty="0"/>
              <a:t> 2015</a:t>
            </a:r>
            <a:endParaRPr lang="fr-FR" sz="1800" b="1" dirty="0"/>
          </a:p>
        </c:rich>
      </c:tx>
      <c:layout>
        <c:manualLayout>
          <c:xMode val="edge"/>
          <c:yMode val="edge"/>
          <c:x val="0.23504168742150064"/>
          <c:y val="2.3809523809523815E-2"/>
        </c:manualLayout>
      </c:layout>
      <c:overlay val="0"/>
      <c:spPr>
        <a:noFill/>
        <a:ln>
          <a:noFill/>
        </a:ln>
        <a:effectLst/>
      </c:spPr>
    </c:title>
    <c:autoTitleDeleted val="0"/>
    <c:plotArea>
      <c:layout/>
      <c:barChart>
        <c:barDir val="col"/>
        <c:grouping val="clustered"/>
        <c:varyColors val="0"/>
        <c:ser>
          <c:idx val="0"/>
          <c:order val="0"/>
          <c:tx>
            <c:strRef>
              <c:f>Feuil1!$B$1</c:f>
              <c:strCache>
                <c:ptCount val="1"/>
                <c:pt idx="0">
                  <c:v>2005</c:v>
                </c:pt>
              </c:strCache>
            </c:strRef>
          </c:tx>
          <c:spPr>
            <a:solidFill>
              <a:schemeClr val="accent2">
                <a:tint val="4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Feuil1!$B$2</c:f>
              <c:numCache>
                <c:formatCode>#,##0</c:formatCode>
                <c:ptCount val="1"/>
                <c:pt idx="0">
                  <c:v>122</c:v>
                </c:pt>
              </c:numCache>
            </c:numRef>
          </c:val>
          <c:extLst>
            <c:ext xmlns:c16="http://schemas.microsoft.com/office/drawing/2014/chart" uri="{C3380CC4-5D6E-409C-BE32-E72D297353CC}">
              <c16:uniqueId val="{00000000-D020-4DA9-A514-454B580AE8D8}"/>
            </c:ext>
          </c:extLst>
        </c:ser>
        <c:ser>
          <c:idx val="1"/>
          <c:order val="1"/>
          <c:tx>
            <c:strRef>
              <c:f>Feuil1!$C$1</c:f>
              <c:strCache>
                <c:ptCount val="1"/>
                <c:pt idx="0">
                  <c:v>2006</c:v>
                </c:pt>
              </c:strCache>
            </c:strRef>
          </c:tx>
          <c:spPr>
            <a:solidFill>
              <a:schemeClr val="accent2">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Feuil1!$C$2</c:f>
              <c:numCache>
                <c:formatCode>#,##0</c:formatCode>
                <c:ptCount val="1"/>
                <c:pt idx="0">
                  <c:v>187</c:v>
                </c:pt>
              </c:numCache>
            </c:numRef>
          </c:val>
          <c:extLst>
            <c:ext xmlns:c16="http://schemas.microsoft.com/office/drawing/2014/chart" uri="{C3380CC4-5D6E-409C-BE32-E72D297353CC}">
              <c16:uniqueId val="{00000001-D020-4DA9-A514-454B580AE8D8}"/>
            </c:ext>
          </c:extLst>
        </c:ser>
        <c:ser>
          <c:idx val="2"/>
          <c:order val="2"/>
          <c:tx>
            <c:strRef>
              <c:f>Feuil1!$D$1</c:f>
              <c:strCache>
                <c:ptCount val="1"/>
                <c:pt idx="0">
                  <c:v>2007</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Feuil1!$D$2</c:f>
              <c:numCache>
                <c:formatCode>#,##0</c:formatCode>
                <c:ptCount val="1"/>
                <c:pt idx="0">
                  <c:v>236</c:v>
                </c:pt>
              </c:numCache>
            </c:numRef>
          </c:val>
          <c:extLst>
            <c:ext xmlns:c16="http://schemas.microsoft.com/office/drawing/2014/chart" uri="{C3380CC4-5D6E-409C-BE32-E72D297353CC}">
              <c16:uniqueId val="{00000002-D020-4DA9-A514-454B580AE8D8}"/>
            </c:ext>
          </c:extLst>
        </c:ser>
        <c:ser>
          <c:idx val="3"/>
          <c:order val="3"/>
          <c:tx>
            <c:strRef>
              <c:f>Feuil1!$E$1</c:f>
              <c:strCache>
                <c:ptCount val="1"/>
                <c:pt idx="0">
                  <c:v>2008</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Feuil1!$E$2</c:f>
              <c:numCache>
                <c:formatCode>#,##0</c:formatCode>
                <c:ptCount val="1"/>
                <c:pt idx="0">
                  <c:v>332</c:v>
                </c:pt>
              </c:numCache>
            </c:numRef>
          </c:val>
          <c:extLst>
            <c:ext xmlns:c16="http://schemas.microsoft.com/office/drawing/2014/chart" uri="{C3380CC4-5D6E-409C-BE32-E72D297353CC}">
              <c16:uniqueId val="{00000003-D020-4DA9-A514-454B580AE8D8}"/>
            </c:ext>
          </c:extLst>
        </c:ser>
        <c:ser>
          <c:idx val="4"/>
          <c:order val="4"/>
          <c:tx>
            <c:strRef>
              <c:f>Feuil1!$F$1</c:f>
              <c:strCache>
                <c:ptCount val="1"/>
                <c:pt idx="0">
                  <c:v>2009</c:v>
                </c:pt>
              </c:strCache>
            </c:strRef>
          </c:tx>
          <c:spPr>
            <a:solidFill>
              <a:schemeClr val="accent2">
                <a:tint val="89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Feuil1!$F$2</c:f>
              <c:numCache>
                <c:formatCode>#,##0</c:formatCode>
                <c:ptCount val="1"/>
                <c:pt idx="0">
                  <c:v>349</c:v>
                </c:pt>
              </c:numCache>
            </c:numRef>
          </c:val>
          <c:extLst>
            <c:ext xmlns:c16="http://schemas.microsoft.com/office/drawing/2014/chart" uri="{C3380CC4-5D6E-409C-BE32-E72D297353CC}">
              <c16:uniqueId val="{00000004-D020-4DA9-A514-454B580AE8D8}"/>
            </c:ext>
          </c:extLst>
        </c:ser>
        <c:ser>
          <c:idx val="5"/>
          <c:order val="5"/>
          <c:tx>
            <c:strRef>
              <c:f>Feuil1!$G$1</c:f>
              <c:strCache>
                <c:ptCount val="1"/>
                <c:pt idx="0">
                  <c:v>2010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Feuil1!$G$2</c:f>
              <c:numCache>
                <c:formatCode>#,##0</c:formatCode>
                <c:ptCount val="1"/>
                <c:pt idx="0">
                  <c:v>411</c:v>
                </c:pt>
              </c:numCache>
            </c:numRef>
          </c:val>
          <c:extLst>
            <c:ext xmlns:c16="http://schemas.microsoft.com/office/drawing/2014/chart" uri="{C3380CC4-5D6E-409C-BE32-E72D297353CC}">
              <c16:uniqueId val="{00000005-D020-4DA9-A514-454B580AE8D8}"/>
            </c:ext>
          </c:extLst>
        </c:ser>
        <c:ser>
          <c:idx val="6"/>
          <c:order val="6"/>
          <c:tx>
            <c:strRef>
              <c:f>Feuil1!$H$1</c:f>
              <c:strCache>
                <c:ptCount val="1"/>
                <c:pt idx="0">
                  <c:v>2011</c:v>
                </c:pt>
              </c:strCache>
            </c:strRef>
          </c:tx>
          <c:spPr>
            <a:solidFill>
              <a:schemeClr val="accent2">
                <a:shade val="8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Feuil1!$H$2</c:f>
              <c:numCache>
                <c:formatCode>#,##0</c:formatCode>
                <c:ptCount val="1"/>
                <c:pt idx="0">
                  <c:v>435</c:v>
                </c:pt>
              </c:numCache>
            </c:numRef>
          </c:val>
          <c:extLst>
            <c:ext xmlns:c16="http://schemas.microsoft.com/office/drawing/2014/chart" uri="{C3380CC4-5D6E-409C-BE32-E72D297353CC}">
              <c16:uniqueId val="{00000006-D020-4DA9-A514-454B580AE8D8}"/>
            </c:ext>
          </c:extLst>
        </c:ser>
        <c:ser>
          <c:idx val="7"/>
          <c:order val="7"/>
          <c:tx>
            <c:strRef>
              <c:f>Feuil1!$I$1</c:f>
              <c:strCache>
                <c:ptCount val="1"/>
                <c:pt idx="0">
                  <c:v>2012</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Feuil1!$I$2</c:f>
              <c:numCache>
                <c:formatCode>#,##0</c:formatCode>
                <c:ptCount val="1"/>
                <c:pt idx="0">
                  <c:v>435</c:v>
                </c:pt>
              </c:numCache>
            </c:numRef>
          </c:val>
          <c:extLst>
            <c:ext xmlns:c16="http://schemas.microsoft.com/office/drawing/2014/chart" uri="{C3380CC4-5D6E-409C-BE32-E72D297353CC}">
              <c16:uniqueId val="{00000007-D020-4DA9-A514-454B580AE8D8}"/>
            </c:ext>
          </c:extLst>
        </c:ser>
        <c:ser>
          <c:idx val="8"/>
          <c:order val="8"/>
          <c:tx>
            <c:strRef>
              <c:f>Feuil1!$J$1</c:f>
              <c:strCache>
                <c:ptCount val="1"/>
                <c:pt idx="0">
                  <c:v>2013</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Feuil1!$J$2</c:f>
              <c:numCache>
                <c:formatCode>#,##0</c:formatCode>
                <c:ptCount val="1"/>
                <c:pt idx="0">
                  <c:v>504</c:v>
                </c:pt>
              </c:numCache>
            </c:numRef>
          </c:val>
          <c:extLst>
            <c:ext xmlns:c16="http://schemas.microsoft.com/office/drawing/2014/chart" uri="{C3380CC4-5D6E-409C-BE32-E72D297353CC}">
              <c16:uniqueId val="{00000008-D020-4DA9-A514-454B580AE8D8}"/>
            </c:ext>
          </c:extLst>
        </c:ser>
        <c:ser>
          <c:idx val="9"/>
          <c:order val="9"/>
          <c:tx>
            <c:strRef>
              <c:f>Feuil1!$K$1</c:f>
              <c:strCache>
                <c:ptCount val="1"/>
                <c:pt idx="0">
                  <c:v>2014</c:v>
                </c:pt>
              </c:strCache>
            </c:strRef>
          </c:tx>
          <c:spPr>
            <a:solidFill>
              <a:schemeClr val="accent2">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Feuil1!$K$2</c:f>
              <c:numCache>
                <c:formatCode>#,##0</c:formatCode>
                <c:ptCount val="1"/>
                <c:pt idx="0">
                  <c:v>506</c:v>
                </c:pt>
              </c:numCache>
            </c:numRef>
          </c:val>
          <c:extLst>
            <c:ext xmlns:c16="http://schemas.microsoft.com/office/drawing/2014/chart" uri="{C3380CC4-5D6E-409C-BE32-E72D297353CC}">
              <c16:uniqueId val="{00000009-D020-4DA9-A514-454B580AE8D8}"/>
            </c:ext>
          </c:extLst>
        </c:ser>
        <c:ser>
          <c:idx val="10"/>
          <c:order val="10"/>
          <c:tx>
            <c:strRef>
              <c:f>Feuil1!$L$1</c:f>
              <c:strCache>
                <c:ptCount val="1"/>
                <c:pt idx="0">
                  <c:v>2015</c:v>
                </c:pt>
              </c:strCache>
            </c:strRef>
          </c:tx>
          <c:spPr>
            <a:solidFill>
              <a:schemeClr val="accent2">
                <a:shade val="4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Feuil1!$L$2</c:f>
              <c:numCache>
                <c:formatCode>#,##0</c:formatCode>
                <c:ptCount val="1"/>
                <c:pt idx="0">
                  <c:v>701</c:v>
                </c:pt>
              </c:numCache>
            </c:numRef>
          </c:val>
          <c:extLst>
            <c:ext xmlns:c16="http://schemas.microsoft.com/office/drawing/2014/chart" uri="{C3380CC4-5D6E-409C-BE32-E72D297353CC}">
              <c16:uniqueId val="{0000000A-D020-4DA9-A514-454B580AE8D8}"/>
            </c:ext>
          </c:extLst>
        </c:ser>
        <c:dLbls>
          <c:showLegendKey val="0"/>
          <c:showVal val="1"/>
          <c:showCatName val="0"/>
          <c:showSerName val="0"/>
          <c:showPercent val="0"/>
          <c:showBubbleSize val="0"/>
        </c:dLbls>
        <c:gapWidth val="219"/>
        <c:overlap val="-27"/>
        <c:axId val="96720000"/>
        <c:axId val="96721536"/>
      </c:barChart>
      <c:catAx>
        <c:axId val="9672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fr-F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i-FI"/>
          </a:p>
        </c:txPr>
        <c:crossAx val="96721536"/>
        <c:crosses val="autoZero"/>
        <c:auto val="1"/>
        <c:lblAlgn val="ctr"/>
        <c:lblOffset val="100"/>
        <c:noMultiLvlLbl val="0"/>
      </c:catAx>
      <c:valAx>
        <c:axId val="96721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fr-F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i-FI"/>
          </a:p>
        </c:txPr>
        <c:crossAx val="9672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fr-F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i-F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Century Gothic" panose="020B0502020202020204" pitchFamily="34" charset="0"/>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lang="fr-F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FR" sz="1800" b="1" dirty="0"/>
              <a:t>Total</a:t>
            </a:r>
            <a:r>
              <a:rPr lang="fr-FR" sz="1800" b="1" baseline="0" dirty="0"/>
              <a:t> OMGD Non Professional </a:t>
            </a:r>
            <a:r>
              <a:rPr lang="fr-FR" sz="1800" b="1" baseline="0" dirty="0" err="1"/>
              <a:t>Members</a:t>
            </a:r>
            <a:r>
              <a:rPr lang="tr-TR" sz="1800" b="1" baseline="0" dirty="0"/>
              <a:t> 2015</a:t>
            </a:r>
            <a:endParaRPr lang="fr-FR" sz="1800" b="1" dirty="0"/>
          </a:p>
        </c:rich>
      </c:tx>
      <c:overlay val="0"/>
      <c:spPr>
        <a:noFill/>
        <a:ln>
          <a:noFill/>
        </a:ln>
        <a:effectLst/>
      </c:spPr>
    </c:title>
    <c:autoTitleDeleted val="0"/>
    <c:plotArea>
      <c:layout>
        <c:manualLayout>
          <c:layoutTarget val="inner"/>
          <c:xMode val="edge"/>
          <c:yMode val="edge"/>
          <c:x val="5.4449155394037267E-2"/>
          <c:y val="0.10428631431587046"/>
          <c:w val="0.93130583036094861"/>
          <c:h val="0.76672235278989265"/>
        </c:manualLayout>
      </c:layout>
      <c:barChart>
        <c:barDir val="col"/>
        <c:grouping val="clustered"/>
        <c:varyColors val="0"/>
        <c:ser>
          <c:idx val="0"/>
          <c:order val="0"/>
          <c:tx>
            <c:strRef>
              <c:f>Feuil1!$B$1</c:f>
              <c:strCache>
                <c:ptCount val="1"/>
                <c:pt idx="0">
                  <c:v>2005</c:v>
                </c:pt>
              </c:strCache>
            </c:strRef>
          </c:tx>
          <c:spPr>
            <a:solidFill>
              <a:schemeClr val="accent4">
                <a:tint val="4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Feuil1!$B$2</c:f>
              <c:numCache>
                <c:formatCode>#,##0</c:formatCode>
                <c:ptCount val="1"/>
                <c:pt idx="0">
                  <c:v>450</c:v>
                </c:pt>
              </c:numCache>
            </c:numRef>
          </c:val>
          <c:extLst>
            <c:ext xmlns:c16="http://schemas.microsoft.com/office/drawing/2014/chart" uri="{C3380CC4-5D6E-409C-BE32-E72D297353CC}">
              <c16:uniqueId val="{00000000-C648-4797-A340-F4CD88251F07}"/>
            </c:ext>
          </c:extLst>
        </c:ser>
        <c:ser>
          <c:idx val="1"/>
          <c:order val="1"/>
          <c:tx>
            <c:strRef>
              <c:f>Feuil1!$C$1</c:f>
              <c:strCache>
                <c:ptCount val="1"/>
                <c:pt idx="0">
                  <c:v>2006</c:v>
                </c:pt>
              </c:strCache>
            </c:strRef>
          </c:tx>
          <c:spPr>
            <a:solidFill>
              <a:schemeClr val="accent4">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Feuil1!$C$2</c:f>
              <c:numCache>
                <c:formatCode>#,##0</c:formatCode>
                <c:ptCount val="1"/>
                <c:pt idx="0">
                  <c:v>549</c:v>
                </c:pt>
              </c:numCache>
            </c:numRef>
          </c:val>
          <c:extLst>
            <c:ext xmlns:c16="http://schemas.microsoft.com/office/drawing/2014/chart" uri="{C3380CC4-5D6E-409C-BE32-E72D297353CC}">
              <c16:uniqueId val="{00000001-C648-4797-A340-F4CD88251F07}"/>
            </c:ext>
          </c:extLst>
        </c:ser>
        <c:ser>
          <c:idx val="2"/>
          <c:order val="2"/>
          <c:tx>
            <c:strRef>
              <c:f>Feuil1!$D$1</c:f>
              <c:strCache>
                <c:ptCount val="1"/>
                <c:pt idx="0">
                  <c:v>2007</c:v>
                </c:pt>
              </c:strCache>
            </c:strRef>
          </c:tx>
          <c:spPr>
            <a:solidFill>
              <a:schemeClr val="accent4">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Feuil1!$D$2</c:f>
              <c:numCache>
                <c:formatCode>#,##0</c:formatCode>
                <c:ptCount val="1"/>
                <c:pt idx="0">
                  <c:v>792</c:v>
                </c:pt>
              </c:numCache>
            </c:numRef>
          </c:val>
          <c:extLst>
            <c:ext xmlns:c16="http://schemas.microsoft.com/office/drawing/2014/chart" uri="{C3380CC4-5D6E-409C-BE32-E72D297353CC}">
              <c16:uniqueId val="{00000002-C648-4797-A340-F4CD88251F07}"/>
            </c:ext>
          </c:extLst>
        </c:ser>
        <c:ser>
          <c:idx val="3"/>
          <c:order val="3"/>
          <c:tx>
            <c:strRef>
              <c:f>Feuil1!$E$1</c:f>
              <c:strCache>
                <c:ptCount val="1"/>
                <c:pt idx="0">
                  <c:v>2008</c:v>
                </c:pt>
              </c:strCache>
            </c:strRef>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Feuil1!$E$2</c:f>
              <c:numCache>
                <c:formatCode>#,##0</c:formatCode>
                <c:ptCount val="1"/>
                <c:pt idx="0">
                  <c:v>1031</c:v>
                </c:pt>
              </c:numCache>
            </c:numRef>
          </c:val>
          <c:extLst>
            <c:ext xmlns:c16="http://schemas.microsoft.com/office/drawing/2014/chart" uri="{C3380CC4-5D6E-409C-BE32-E72D297353CC}">
              <c16:uniqueId val="{00000003-C648-4797-A340-F4CD88251F07}"/>
            </c:ext>
          </c:extLst>
        </c:ser>
        <c:ser>
          <c:idx val="4"/>
          <c:order val="4"/>
          <c:tx>
            <c:strRef>
              <c:f>Feuil1!$F$1</c:f>
              <c:strCache>
                <c:ptCount val="1"/>
                <c:pt idx="0">
                  <c:v>2009</c:v>
                </c:pt>
              </c:strCache>
            </c:strRef>
          </c:tx>
          <c:spPr>
            <a:solidFill>
              <a:schemeClr val="accent4">
                <a:tint val="89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Feuil1!$F$2</c:f>
              <c:numCache>
                <c:formatCode>#,##0</c:formatCode>
                <c:ptCount val="1"/>
                <c:pt idx="0">
                  <c:v>1074</c:v>
                </c:pt>
              </c:numCache>
            </c:numRef>
          </c:val>
          <c:extLst>
            <c:ext xmlns:c16="http://schemas.microsoft.com/office/drawing/2014/chart" uri="{C3380CC4-5D6E-409C-BE32-E72D297353CC}">
              <c16:uniqueId val="{00000004-C648-4797-A340-F4CD88251F07}"/>
            </c:ext>
          </c:extLst>
        </c:ser>
        <c:ser>
          <c:idx val="5"/>
          <c:order val="5"/>
          <c:tx>
            <c:strRef>
              <c:f>Feuil1!$G$1</c:f>
              <c:strCache>
                <c:ptCount val="1"/>
                <c:pt idx="0">
                  <c:v>2010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Feuil1!$G$2</c:f>
              <c:numCache>
                <c:formatCode>#,##0</c:formatCode>
                <c:ptCount val="1"/>
                <c:pt idx="0">
                  <c:v>1135</c:v>
                </c:pt>
              </c:numCache>
            </c:numRef>
          </c:val>
          <c:extLst>
            <c:ext xmlns:c16="http://schemas.microsoft.com/office/drawing/2014/chart" uri="{C3380CC4-5D6E-409C-BE32-E72D297353CC}">
              <c16:uniqueId val="{00000005-C648-4797-A340-F4CD88251F07}"/>
            </c:ext>
          </c:extLst>
        </c:ser>
        <c:ser>
          <c:idx val="6"/>
          <c:order val="6"/>
          <c:tx>
            <c:strRef>
              <c:f>Feuil1!$H$1</c:f>
              <c:strCache>
                <c:ptCount val="1"/>
                <c:pt idx="0">
                  <c:v>2011</c:v>
                </c:pt>
              </c:strCache>
            </c:strRef>
          </c:tx>
          <c:spPr>
            <a:solidFill>
              <a:schemeClr val="accent4">
                <a:shade val="8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Feuil1!$H$2</c:f>
              <c:numCache>
                <c:formatCode>#,##0</c:formatCode>
                <c:ptCount val="1"/>
                <c:pt idx="0">
                  <c:v>1180</c:v>
                </c:pt>
              </c:numCache>
            </c:numRef>
          </c:val>
          <c:extLst>
            <c:ext xmlns:c16="http://schemas.microsoft.com/office/drawing/2014/chart" uri="{C3380CC4-5D6E-409C-BE32-E72D297353CC}">
              <c16:uniqueId val="{00000006-C648-4797-A340-F4CD88251F07}"/>
            </c:ext>
          </c:extLst>
        </c:ser>
        <c:ser>
          <c:idx val="7"/>
          <c:order val="7"/>
          <c:tx>
            <c:strRef>
              <c:f>Feuil1!$I$1</c:f>
              <c:strCache>
                <c:ptCount val="1"/>
                <c:pt idx="0">
                  <c:v>2012</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Feuil1!$I$2</c:f>
              <c:numCache>
                <c:formatCode>#,##0</c:formatCode>
                <c:ptCount val="1"/>
                <c:pt idx="0">
                  <c:v>1212</c:v>
                </c:pt>
              </c:numCache>
            </c:numRef>
          </c:val>
          <c:extLst>
            <c:ext xmlns:c16="http://schemas.microsoft.com/office/drawing/2014/chart" uri="{C3380CC4-5D6E-409C-BE32-E72D297353CC}">
              <c16:uniqueId val="{00000007-C648-4797-A340-F4CD88251F07}"/>
            </c:ext>
          </c:extLst>
        </c:ser>
        <c:ser>
          <c:idx val="8"/>
          <c:order val="8"/>
          <c:tx>
            <c:strRef>
              <c:f>Feuil1!$J$1</c:f>
              <c:strCache>
                <c:ptCount val="1"/>
                <c:pt idx="0">
                  <c:v>2013</c:v>
                </c:pt>
              </c:strCache>
            </c:strRef>
          </c:tx>
          <c:spPr>
            <a:solidFill>
              <a:schemeClr val="accent4">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Feuil1!$J$2</c:f>
              <c:numCache>
                <c:formatCode>#,##0</c:formatCode>
                <c:ptCount val="1"/>
                <c:pt idx="0">
                  <c:v>1303</c:v>
                </c:pt>
              </c:numCache>
            </c:numRef>
          </c:val>
          <c:extLst>
            <c:ext xmlns:c16="http://schemas.microsoft.com/office/drawing/2014/chart" uri="{C3380CC4-5D6E-409C-BE32-E72D297353CC}">
              <c16:uniqueId val="{00000008-C648-4797-A340-F4CD88251F07}"/>
            </c:ext>
          </c:extLst>
        </c:ser>
        <c:ser>
          <c:idx val="9"/>
          <c:order val="9"/>
          <c:tx>
            <c:strRef>
              <c:f>Feuil1!$K$1</c:f>
              <c:strCache>
                <c:ptCount val="1"/>
                <c:pt idx="0">
                  <c:v>2014</c:v>
                </c:pt>
              </c:strCache>
            </c:strRef>
          </c:tx>
          <c:spPr>
            <a:solidFill>
              <a:schemeClr val="accent4">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Feuil1!$K$2</c:f>
              <c:numCache>
                <c:formatCode>#,##0</c:formatCode>
                <c:ptCount val="1"/>
                <c:pt idx="0">
                  <c:v>1429</c:v>
                </c:pt>
              </c:numCache>
            </c:numRef>
          </c:val>
          <c:extLst>
            <c:ext xmlns:c16="http://schemas.microsoft.com/office/drawing/2014/chart" uri="{C3380CC4-5D6E-409C-BE32-E72D297353CC}">
              <c16:uniqueId val="{00000009-C648-4797-A340-F4CD88251F07}"/>
            </c:ext>
          </c:extLst>
        </c:ser>
        <c:ser>
          <c:idx val="10"/>
          <c:order val="10"/>
          <c:tx>
            <c:strRef>
              <c:f>Feuil1!$L$1</c:f>
              <c:strCache>
                <c:ptCount val="1"/>
                <c:pt idx="0">
                  <c:v>2015</c:v>
                </c:pt>
              </c:strCache>
            </c:strRef>
          </c:tx>
          <c:spPr>
            <a:solidFill>
              <a:schemeClr val="accent4">
                <a:shade val="4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fr-F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TOTAL</c:v>
                </c:pt>
              </c:strCache>
            </c:strRef>
          </c:cat>
          <c:val>
            <c:numRef>
              <c:f>Feuil1!$L$2</c:f>
              <c:numCache>
                <c:formatCode>#,##0</c:formatCode>
                <c:ptCount val="1"/>
                <c:pt idx="0">
                  <c:v>1890</c:v>
                </c:pt>
              </c:numCache>
            </c:numRef>
          </c:val>
          <c:extLst>
            <c:ext xmlns:c16="http://schemas.microsoft.com/office/drawing/2014/chart" uri="{C3380CC4-5D6E-409C-BE32-E72D297353CC}">
              <c16:uniqueId val="{0000000A-C648-4797-A340-F4CD88251F07}"/>
            </c:ext>
          </c:extLst>
        </c:ser>
        <c:dLbls>
          <c:showLegendKey val="0"/>
          <c:showVal val="1"/>
          <c:showCatName val="0"/>
          <c:showSerName val="0"/>
          <c:showPercent val="0"/>
          <c:showBubbleSize val="0"/>
        </c:dLbls>
        <c:gapWidth val="219"/>
        <c:overlap val="-27"/>
        <c:axId val="115997696"/>
        <c:axId val="110895872"/>
      </c:barChart>
      <c:catAx>
        <c:axId val="11599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fr-F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i-FI"/>
          </a:p>
        </c:txPr>
        <c:crossAx val="110895872"/>
        <c:crosses val="autoZero"/>
        <c:auto val="1"/>
        <c:lblAlgn val="ctr"/>
        <c:lblOffset val="100"/>
        <c:noMultiLvlLbl val="0"/>
      </c:catAx>
      <c:valAx>
        <c:axId val="110895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fr-F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i-FI"/>
          </a:p>
        </c:txPr>
        <c:crossAx val="11599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fr-F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i-F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Century Gothic" panose="020B0502020202020204" pitchFamily="34" charset="0"/>
        </a:defRPr>
      </a:pPr>
      <a:endParaRPr lang="fi-FI"/>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tr-TR"/>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8AF59698-7FF9-4CE9-BFC8-35C20724F96E}" type="datetimeFigureOut">
              <a:rPr lang="tr-TR" smtClean="0"/>
              <a:pPr/>
              <a:t>24.02.2026</a:t>
            </a:fld>
            <a:endParaRPr lang="tr-TR"/>
          </a:p>
        </p:txBody>
      </p:sp>
      <p:sp>
        <p:nvSpPr>
          <p:cNvPr id="4" name="Slide Image Placeholder 3"/>
          <p:cNvSpPr>
            <a:spLocks noGrp="1" noRot="1" noChangeAspect="1"/>
          </p:cNvSpPr>
          <p:nvPr>
            <p:ph type="sldImg" idx="2"/>
          </p:nvPr>
        </p:nvSpPr>
        <p:spPr>
          <a:xfrm>
            <a:off x="781050" y="768350"/>
            <a:ext cx="5540375" cy="3836988"/>
          </a:xfrm>
          <a:prstGeom prst="rect">
            <a:avLst/>
          </a:prstGeom>
          <a:noFill/>
          <a:ln w="12700">
            <a:solidFill>
              <a:prstClr val="black"/>
            </a:solidFill>
          </a:ln>
        </p:spPr>
        <p:txBody>
          <a:bodyPr vert="horz" lIns="99066" tIns="49533" rIns="99066" bIns="49533" rtlCol="0" anchor="ctr"/>
          <a:lstStyle/>
          <a:p>
            <a:endParaRPr lang="tr-TR"/>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tr-TR"/>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D635DA9A-4925-4EB0-B6C3-ED8605C5D78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D635DA9A-4925-4EB0-B6C3-ED8605C5D783}" type="slidenum">
              <a:rPr lang="tr-TR" smtClean="0"/>
              <a:pPr/>
              <a:t>14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5DA9A-4925-4EB0-B6C3-ED8605C5D783}" type="slidenum">
              <a:rPr lang="tr-TR" smtClean="0"/>
              <a:pPr/>
              <a:t>18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D2E4B7DB-CF17-41AD-8E85-42DD7DA63D98}" type="datetime1">
              <a:rPr lang="tr-TR" smtClean="0"/>
              <a:pPr/>
              <a:t>24.02.2026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3453B5D-ECF1-46D0-8442-9058F0A4C579}" type="slidenum">
              <a:rPr lang="tr-TR" smtClean="0"/>
              <a:pPr/>
              <a:t>‹#›</a:t>
            </a:fld>
            <a:endParaRPr lang="tr-T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615CF5BC-00FA-4C86-B4B0-814D8259AA6E}" type="datetime1">
              <a:rPr lang="tr-TR" smtClean="0"/>
              <a:pPr/>
              <a:t>24.02.2026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3453B5D-ECF1-46D0-8442-9058F0A4C57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C313CA75-AA63-4349-AC5C-84A98E92ECA8}" type="datetime1">
              <a:rPr lang="tr-TR" smtClean="0"/>
              <a:pPr/>
              <a:t>24.02.2026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3453B5D-ECF1-46D0-8442-9058F0A4C57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tr-TR"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p:cNvSpPr>
            <a:spLocks noGrp="1"/>
          </p:cNvSpPr>
          <p:nvPr>
            <p:ph type="dt" sz="half" idx="10"/>
          </p:nvPr>
        </p:nvSpPr>
        <p:spPr/>
        <p:txBody>
          <a:bodyPr/>
          <a:lstStyle/>
          <a:p>
            <a:fld id="{FF3B1B10-B883-4108-8087-F4005C9B62FC}" type="datetime1">
              <a:rPr lang="tr-TR" smtClean="0"/>
              <a:pPr/>
              <a:t>24.02.2026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lvl1pPr>
              <a:defRPr sz="1400" b="1"/>
            </a:lvl1pPr>
          </a:lstStyle>
          <a:p>
            <a:fld id="{0ACF2D8A-1554-42AE-AB1B-F7603D0093C0}" type="slidenum">
              <a:rPr lang="tr-TR" smtClean="0"/>
              <a:pPr/>
              <a:t>‹#›</a:t>
            </a:fld>
            <a:endParaRPr lang="tr-TR" dirty="0"/>
          </a:p>
        </p:txBody>
      </p:sp>
      <p:sp>
        <p:nvSpPr>
          <p:cNvPr id="7" name="Rectangle 6"/>
          <p:cNvSpPr/>
          <p:nvPr userDrawn="1"/>
        </p:nvSpPr>
        <p:spPr>
          <a:xfrm>
            <a:off x="0" y="980728"/>
            <a:ext cx="9906000" cy="57606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Picture 8" descr="CDR New Logo CMYK.jpg"/>
          <p:cNvPicPr>
            <a:picLocks noChangeAspect="1"/>
          </p:cNvPicPr>
          <p:nvPr userDrawn="1"/>
        </p:nvPicPr>
        <p:blipFill>
          <a:blip r:embed="rId2" cstate="print"/>
          <a:stretch>
            <a:fillRect/>
          </a:stretch>
        </p:blipFill>
        <p:spPr>
          <a:xfrm>
            <a:off x="1025372" y="53029"/>
            <a:ext cx="864169" cy="864169"/>
          </a:xfrm>
          <a:prstGeom prst="rect">
            <a:avLst/>
          </a:prstGeom>
        </p:spPr>
      </p:pic>
      <p:pic>
        <p:nvPicPr>
          <p:cNvPr id="10" name="Picture 9"/>
          <p:cNvPicPr>
            <a:picLocks noChangeAspect="1"/>
          </p:cNvPicPr>
          <p:nvPr userDrawn="1"/>
        </p:nvPicPr>
        <p:blipFill>
          <a:blip r:embed="rId3" cstate="print"/>
          <a:srcRect/>
          <a:stretch>
            <a:fillRect/>
          </a:stretch>
        </p:blipFill>
        <p:spPr bwMode="auto">
          <a:xfrm>
            <a:off x="7977336" y="86584"/>
            <a:ext cx="865436" cy="8640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A29517-D318-4D74-B828-104396CED6C9}" type="datetime1">
              <a:rPr lang="tr-TR" smtClean="0"/>
              <a:pPr/>
              <a:t>24.02.2026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3453B5D-ECF1-46D0-8442-9058F0A4C57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B223DE3A-7F09-453B-869F-766F2D0B353A}" type="datetime1">
              <a:rPr lang="tr-TR" smtClean="0"/>
              <a:pPr/>
              <a:t>24.02.2026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3453B5D-ECF1-46D0-8442-9058F0A4C57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91CD0218-A0E9-43F3-86B9-FFCCA91DF1F7}" type="datetime1">
              <a:rPr lang="tr-TR" smtClean="0"/>
              <a:pPr/>
              <a:t>24.02.2026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3453B5D-ECF1-46D0-8442-9058F0A4C57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9BB6FFD7-233D-4D3E-9F7C-3CECC2CCCF6F}" type="datetime1">
              <a:rPr lang="tr-TR" smtClean="0"/>
              <a:pPr/>
              <a:t>24.02.2026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3453B5D-ECF1-46D0-8442-9058F0A4C57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9A59B-8262-4996-B127-515B046993CC}" type="datetime1">
              <a:rPr lang="tr-TR" smtClean="0"/>
              <a:pPr/>
              <a:t>24.02.2026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3453B5D-ECF1-46D0-8442-9058F0A4C57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D1CE67-5E10-4346-B264-521EA85C7713}" type="datetime1">
              <a:rPr lang="tr-TR" smtClean="0"/>
              <a:pPr/>
              <a:t>24.02.2026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3453B5D-ECF1-46D0-8442-9058F0A4C57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D0A3DE-516E-45C7-9160-AB56A14B2103}" type="datetime1">
              <a:rPr lang="tr-TR" smtClean="0"/>
              <a:pPr/>
              <a:t>24.02.2026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3453B5D-ECF1-46D0-8442-9058F0A4C57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255E8-471E-4086-A3BD-1AFEE50932E6}" type="datetime1">
              <a:rPr lang="tr-TR" smtClean="0"/>
              <a:pPr/>
              <a:t>24.02.2026</a:t>
            </a:fld>
            <a:endParaRPr lang="tr-T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53B5D-ECF1-46D0-8442-9058F0A4C57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675077" y="4064586"/>
            <a:ext cx="6555846" cy="1092607"/>
          </a:xfrm>
          <a:prstGeom prst="rect">
            <a:avLst/>
          </a:prstGeom>
          <a:noFill/>
          <a:ln w="9525">
            <a:noFill/>
            <a:miter lim="800000"/>
            <a:headEnd/>
            <a:tailEnd/>
          </a:ln>
          <a:effectLst/>
        </p:spPr>
        <p:txBody>
          <a:bodyPr>
            <a:spAutoFit/>
          </a:bodyPr>
          <a:lstStyle/>
          <a:p>
            <a:pPr algn="ctr">
              <a:spcBef>
                <a:spcPts val="600"/>
              </a:spcBef>
            </a:pPr>
            <a:r>
              <a:rPr lang="en-US" sz="2400" b="1" dirty="0" err="1">
                <a:solidFill>
                  <a:schemeClr val="bg2">
                    <a:lumMod val="50000"/>
                  </a:schemeClr>
                </a:solidFill>
                <a:latin typeface="Calibri" pitchFamily="34" charset="0"/>
              </a:rPr>
              <a:t>Ordre</a:t>
            </a:r>
            <a:r>
              <a:rPr lang="en-US" sz="2400" b="1" dirty="0">
                <a:solidFill>
                  <a:schemeClr val="bg2">
                    <a:lumMod val="50000"/>
                  </a:schemeClr>
                </a:solidFill>
                <a:latin typeface="Calibri" pitchFamily="34" charset="0"/>
              </a:rPr>
              <a:t> </a:t>
            </a:r>
            <a:r>
              <a:rPr lang="en-US" sz="2400" b="1" dirty="0" err="1">
                <a:solidFill>
                  <a:schemeClr val="bg2">
                    <a:lumMod val="50000"/>
                  </a:schemeClr>
                </a:solidFill>
                <a:latin typeface="Calibri" pitchFamily="34" charset="0"/>
              </a:rPr>
              <a:t>Mondial</a:t>
            </a:r>
            <a:r>
              <a:rPr lang="en-US" sz="2400" b="1" dirty="0">
                <a:solidFill>
                  <a:schemeClr val="bg2">
                    <a:lumMod val="50000"/>
                  </a:schemeClr>
                </a:solidFill>
                <a:latin typeface="Calibri" pitchFamily="34" charset="0"/>
              </a:rPr>
              <a:t> </a:t>
            </a:r>
            <a:r>
              <a:rPr lang="tr-TR" sz="2400" b="1" dirty="0">
                <a:solidFill>
                  <a:schemeClr val="bg2">
                    <a:lumMod val="50000"/>
                  </a:schemeClr>
                </a:solidFill>
                <a:latin typeface="Calibri" pitchFamily="34" charset="0"/>
              </a:rPr>
              <a:t>d</a:t>
            </a:r>
            <a:r>
              <a:rPr lang="en-US" sz="2400" b="1" dirty="0" err="1">
                <a:solidFill>
                  <a:schemeClr val="bg2">
                    <a:lumMod val="50000"/>
                  </a:schemeClr>
                </a:solidFill>
                <a:latin typeface="Calibri" pitchFamily="34" charset="0"/>
              </a:rPr>
              <a:t>es</a:t>
            </a:r>
            <a:r>
              <a:rPr lang="en-US" sz="2400" b="1" dirty="0">
                <a:solidFill>
                  <a:schemeClr val="bg2">
                    <a:lumMod val="50000"/>
                  </a:schemeClr>
                </a:solidFill>
                <a:latin typeface="Calibri" pitchFamily="34" charset="0"/>
              </a:rPr>
              <a:t> Gourmet</a:t>
            </a:r>
            <a:r>
              <a:rPr lang="tr-TR" sz="2400" b="1" dirty="0">
                <a:solidFill>
                  <a:schemeClr val="bg2">
                    <a:lumMod val="50000"/>
                  </a:schemeClr>
                </a:solidFill>
                <a:latin typeface="Calibri" pitchFamily="34" charset="0"/>
              </a:rPr>
              <a:t>s</a:t>
            </a:r>
            <a:r>
              <a:rPr lang="en-US" sz="2400" b="1" dirty="0">
                <a:solidFill>
                  <a:schemeClr val="bg2">
                    <a:lumMod val="50000"/>
                  </a:schemeClr>
                </a:solidFill>
                <a:latin typeface="Calibri" pitchFamily="34" charset="0"/>
              </a:rPr>
              <a:t> </a:t>
            </a:r>
            <a:r>
              <a:rPr lang="en-US" sz="2400" b="1" dirty="0" err="1">
                <a:solidFill>
                  <a:schemeClr val="bg2">
                    <a:lumMod val="50000"/>
                  </a:schemeClr>
                </a:solidFill>
                <a:latin typeface="Calibri" pitchFamily="34" charset="0"/>
              </a:rPr>
              <a:t>Dégustateurs</a:t>
            </a:r>
            <a:endParaRPr lang="tr-TR" sz="2400" b="1" dirty="0">
              <a:solidFill>
                <a:schemeClr val="bg2">
                  <a:lumMod val="50000"/>
                </a:schemeClr>
              </a:solidFill>
              <a:latin typeface="Calibri" pitchFamily="34" charset="0"/>
            </a:endParaRPr>
          </a:p>
          <a:p>
            <a:pPr algn="ctr">
              <a:spcBef>
                <a:spcPts val="600"/>
              </a:spcBef>
            </a:pPr>
            <a:r>
              <a:rPr lang="tr-TR" sz="3600" b="1" dirty="0">
                <a:solidFill>
                  <a:schemeClr val="bg2">
                    <a:lumMod val="50000"/>
                  </a:schemeClr>
                </a:solidFill>
                <a:latin typeface="Calibri" pitchFamily="34" charset="0"/>
              </a:rPr>
              <a:t>OMGD</a:t>
            </a:r>
            <a:endParaRPr lang="en-US" sz="3600" b="1" dirty="0">
              <a:solidFill>
                <a:schemeClr val="bg2">
                  <a:lumMod val="50000"/>
                </a:schemeClr>
              </a:solidFill>
              <a:latin typeface="Calibri" pitchFamily="34" charset="0"/>
            </a:endParaRPr>
          </a:p>
        </p:txBody>
      </p:sp>
      <p:sp>
        <p:nvSpPr>
          <p:cNvPr id="11" name="Rectangle 10"/>
          <p:cNvSpPr/>
          <p:nvPr/>
        </p:nvSpPr>
        <p:spPr>
          <a:xfrm>
            <a:off x="0" y="836712"/>
            <a:ext cx="9906000" cy="43204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11"/>
          <p:cNvSpPr/>
          <p:nvPr/>
        </p:nvSpPr>
        <p:spPr>
          <a:xfrm>
            <a:off x="0" y="5301208"/>
            <a:ext cx="9906000" cy="43204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Picture 13"/>
          <p:cNvPicPr>
            <a:picLocks noChangeAspect="1"/>
          </p:cNvPicPr>
          <p:nvPr/>
        </p:nvPicPr>
        <p:blipFill>
          <a:blip r:embed="rId2" cstate="print"/>
          <a:srcRect/>
          <a:stretch>
            <a:fillRect/>
          </a:stretch>
        </p:blipFill>
        <p:spPr bwMode="auto">
          <a:xfrm>
            <a:off x="3670838" y="1551856"/>
            <a:ext cx="2367068" cy="236314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504" y="1700808"/>
            <a:ext cx="8915400" cy="4536504"/>
          </a:xfrm>
        </p:spPr>
        <p:txBody>
          <a:bodyPr>
            <a:noAutofit/>
          </a:bodyPr>
          <a:lstStyle/>
          <a:p>
            <a:pPr marL="452438" indent="-452438" algn="just">
              <a:spcBef>
                <a:spcPts val="1200"/>
              </a:spcBef>
              <a:buFont typeface="Wingdings" pitchFamily="2" charset="2"/>
              <a:buChar char="Ø"/>
            </a:pPr>
            <a:r>
              <a:rPr lang="en-US" sz="1900" b="1" dirty="0">
                <a:solidFill>
                  <a:schemeClr val="bg2">
                    <a:lumMod val="50000"/>
                  </a:schemeClr>
                </a:solidFill>
              </a:rPr>
              <a:t>Request all </a:t>
            </a:r>
            <a:r>
              <a:rPr lang="en-US" sz="1900" b="1" dirty="0" err="1">
                <a:solidFill>
                  <a:schemeClr val="bg2">
                    <a:lumMod val="50000"/>
                  </a:schemeClr>
                </a:solidFill>
              </a:rPr>
              <a:t>Bailli</a:t>
            </a:r>
            <a:r>
              <a:rPr lang="en-US" sz="1900" b="1" dirty="0">
                <a:solidFill>
                  <a:schemeClr val="bg2">
                    <a:lumMod val="50000"/>
                  </a:schemeClr>
                </a:solidFill>
              </a:rPr>
              <a:t> </a:t>
            </a:r>
            <a:r>
              <a:rPr lang="en-US" sz="1900" b="1" dirty="0" err="1">
                <a:solidFill>
                  <a:schemeClr val="bg2">
                    <a:lumMod val="50000"/>
                  </a:schemeClr>
                </a:solidFill>
              </a:rPr>
              <a:t>Délégués</a:t>
            </a:r>
            <a:r>
              <a:rPr lang="en-US" sz="1900" b="1" dirty="0">
                <a:solidFill>
                  <a:schemeClr val="bg2">
                    <a:lumMod val="50000"/>
                  </a:schemeClr>
                </a:solidFill>
              </a:rPr>
              <a:t> to provide to the Committee, a list of OMGD events that have been held in their respective countries over the past three years</a:t>
            </a:r>
            <a:endParaRPr lang="tr-TR" sz="1900" dirty="0">
              <a:solidFill>
                <a:schemeClr val="bg2">
                  <a:lumMod val="50000"/>
                </a:schemeClr>
              </a:solidFill>
            </a:endParaRPr>
          </a:p>
          <a:p>
            <a:pPr marL="452438" lvl="0" indent="-452438" algn="just">
              <a:spcBef>
                <a:spcPts val="1200"/>
              </a:spcBef>
              <a:buFont typeface="Wingdings" pitchFamily="2" charset="2"/>
              <a:buChar char="Ø"/>
            </a:pPr>
            <a:r>
              <a:rPr lang="en-US" sz="1900" b="1" dirty="0">
                <a:solidFill>
                  <a:schemeClr val="bg2">
                    <a:lumMod val="50000"/>
                  </a:schemeClr>
                </a:solidFill>
              </a:rPr>
              <a:t>Request all </a:t>
            </a:r>
            <a:r>
              <a:rPr lang="en-US" sz="1900" b="1" dirty="0" err="1">
                <a:solidFill>
                  <a:schemeClr val="bg2">
                    <a:lumMod val="50000"/>
                  </a:schemeClr>
                </a:solidFill>
              </a:rPr>
              <a:t>Baillis</a:t>
            </a:r>
            <a:r>
              <a:rPr lang="en-US" sz="1900" b="1" dirty="0">
                <a:solidFill>
                  <a:schemeClr val="bg2">
                    <a:lumMod val="50000"/>
                  </a:schemeClr>
                </a:solidFill>
              </a:rPr>
              <a:t> </a:t>
            </a:r>
            <a:r>
              <a:rPr lang="en-US" sz="1900" b="1" dirty="0" err="1">
                <a:solidFill>
                  <a:schemeClr val="bg2">
                    <a:lumMod val="50000"/>
                  </a:schemeClr>
                </a:solidFill>
              </a:rPr>
              <a:t>Délégués</a:t>
            </a:r>
            <a:r>
              <a:rPr lang="en-US" sz="1900" b="1" dirty="0">
                <a:solidFill>
                  <a:schemeClr val="bg2">
                    <a:lumMod val="50000"/>
                  </a:schemeClr>
                </a:solidFill>
              </a:rPr>
              <a:t> &amp; </a:t>
            </a:r>
            <a:r>
              <a:rPr lang="en-US" sz="1900" b="1" dirty="0" err="1">
                <a:solidFill>
                  <a:schemeClr val="bg2">
                    <a:lumMod val="50000"/>
                  </a:schemeClr>
                </a:solidFill>
              </a:rPr>
              <a:t>Echansons</a:t>
            </a:r>
            <a:r>
              <a:rPr lang="en-US" sz="1900" b="1" dirty="0">
                <a:solidFill>
                  <a:schemeClr val="bg2">
                    <a:lumMod val="50000"/>
                  </a:schemeClr>
                </a:solidFill>
              </a:rPr>
              <a:t> to organize at least two or more OMGD events annually. Such events shall include, but not be limited to the following:</a:t>
            </a:r>
            <a:endParaRPr lang="tr-TR" sz="1900" dirty="0">
              <a:solidFill>
                <a:schemeClr val="bg2">
                  <a:lumMod val="50000"/>
                </a:schemeClr>
              </a:solidFill>
            </a:endParaRPr>
          </a:p>
          <a:p>
            <a:pPr marL="852488" lvl="1" indent="-452438" algn="just">
              <a:spcBef>
                <a:spcPts val="1200"/>
              </a:spcBef>
              <a:buFont typeface="Calibri" pitchFamily="34" charset="0"/>
              <a:buChar char="→"/>
            </a:pPr>
            <a:r>
              <a:rPr lang="en-US" sz="1800" b="1" dirty="0">
                <a:solidFill>
                  <a:schemeClr val="bg2">
                    <a:lumMod val="50000"/>
                  </a:schemeClr>
                </a:solidFill>
              </a:rPr>
              <a:t>Wine, </a:t>
            </a:r>
            <a:r>
              <a:rPr lang="tr-TR" sz="1800" b="1" dirty="0">
                <a:solidFill>
                  <a:schemeClr val="bg2">
                    <a:lumMod val="50000"/>
                  </a:schemeClr>
                </a:solidFill>
              </a:rPr>
              <a:t>s</a:t>
            </a:r>
            <a:r>
              <a:rPr lang="en-US" sz="1800" b="1" dirty="0" err="1">
                <a:solidFill>
                  <a:schemeClr val="bg2">
                    <a:lumMod val="50000"/>
                  </a:schemeClr>
                </a:solidFill>
              </a:rPr>
              <a:t>pirits</a:t>
            </a:r>
            <a:r>
              <a:rPr lang="en-US" sz="1800" b="1" dirty="0">
                <a:solidFill>
                  <a:schemeClr val="bg2">
                    <a:lumMod val="50000"/>
                  </a:schemeClr>
                </a:solidFill>
              </a:rPr>
              <a:t>, and other </a:t>
            </a:r>
            <a:r>
              <a:rPr lang="tr-TR" sz="1800" b="1" dirty="0">
                <a:solidFill>
                  <a:schemeClr val="bg2">
                    <a:lumMod val="50000"/>
                  </a:schemeClr>
                </a:solidFill>
              </a:rPr>
              <a:t>c</a:t>
            </a:r>
            <a:r>
              <a:rPr lang="en-US" sz="1800" b="1" dirty="0">
                <a:solidFill>
                  <a:schemeClr val="bg2">
                    <a:lumMod val="50000"/>
                  </a:schemeClr>
                </a:solidFill>
              </a:rPr>
              <a:t>rafted </a:t>
            </a:r>
            <a:r>
              <a:rPr lang="tr-TR" sz="1800" b="1" dirty="0">
                <a:solidFill>
                  <a:schemeClr val="bg2">
                    <a:lumMod val="50000"/>
                  </a:schemeClr>
                </a:solidFill>
              </a:rPr>
              <a:t>b</a:t>
            </a:r>
            <a:r>
              <a:rPr lang="en-US" sz="1800" b="1" dirty="0" err="1">
                <a:solidFill>
                  <a:schemeClr val="bg2">
                    <a:lumMod val="50000"/>
                  </a:schemeClr>
                </a:solidFill>
              </a:rPr>
              <a:t>everage</a:t>
            </a:r>
            <a:r>
              <a:rPr lang="en-US" sz="1800" b="1" dirty="0">
                <a:solidFill>
                  <a:schemeClr val="bg2">
                    <a:lumMod val="50000"/>
                  </a:schemeClr>
                </a:solidFill>
              </a:rPr>
              <a:t> tastings</a:t>
            </a:r>
            <a:endParaRPr lang="tr-TR" sz="1800" dirty="0">
              <a:solidFill>
                <a:schemeClr val="bg2">
                  <a:lumMod val="50000"/>
                </a:schemeClr>
              </a:solidFill>
            </a:endParaRPr>
          </a:p>
          <a:p>
            <a:pPr marL="852488" lvl="1" indent="-452438" algn="just">
              <a:spcBef>
                <a:spcPts val="1200"/>
              </a:spcBef>
              <a:buFont typeface="Calibri" pitchFamily="34" charset="0"/>
              <a:buChar char="→"/>
            </a:pPr>
            <a:r>
              <a:rPr lang="en-US" sz="1800" b="1" dirty="0">
                <a:solidFill>
                  <a:schemeClr val="bg2">
                    <a:lumMod val="50000"/>
                  </a:schemeClr>
                </a:solidFill>
              </a:rPr>
              <a:t>Wine, </a:t>
            </a:r>
            <a:r>
              <a:rPr lang="tr-TR" sz="1800" b="1" dirty="0">
                <a:solidFill>
                  <a:schemeClr val="bg2">
                    <a:lumMod val="50000"/>
                  </a:schemeClr>
                </a:solidFill>
              </a:rPr>
              <a:t>s</a:t>
            </a:r>
            <a:r>
              <a:rPr lang="en-US" sz="1800" b="1" dirty="0" err="1">
                <a:solidFill>
                  <a:schemeClr val="bg2">
                    <a:lumMod val="50000"/>
                  </a:schemeClr>
                </a:solidFill>
              </a:rPr>
              <a:t>pirits</a:t>
            </a:r>
            <a:r>
              <a:rPr lang="en-US" sz="1800" b="1" dirty="0">
                <a:solidFill>
                  <a:schemeClr val="bg2">
                    <a:lumMod val="50000"/>
                  </a:schemeClr>
                </a:solidFill>
              </a:rPr>
              <a:t>, and other </a:t>
            </a:r>
            <a:r>
              <a:rPr lang="tr-TR" sz="1800" b="1" dirty="0">
                <a:solidFill>
                  <a:schemeClr val="bg2">
                    <a:lumMod val="50000"/>
                  </a:schemeClr>
                </a:solidFill>
              </a:rPr>
              <a:t>c</a:t>
            </a:r>
            <a:r>
              <a:rPr lang="en-US" sz="1800" b="1" dirty="0">
                <a:solidFill>
                  <a:schemeClr val="bg2">
                    <a:lumMod val="50000"/>
                  </a:schemeClr>
                </a:solidFill>
              </a:rPr>
              <a:t>rafted Beverage pairing dinners</a:t>
            </a:r>
            <a:endParaRPr lang="tr-TR" sz="1800" dirty="0">
              <a:solidFill>
                <a:schemeClr val="bg2">
                  <a:lumMod val="50000"/>
                </a:schemeClr>
              </a:solidFill>
            </a:endParaRPr>
          </a:p>
          <a:p>
            <a:pPr marL="852488" lvl="1" indent="-452438" algn="just">
              <a:spcBef>
                <a:spcPts val="1200"/>
              </a:spcBef>
              <a:buFont typeface="Calibri" pitchFamily="34" charset="0"/>
              <a:buChar char="→"/>
            </a:pPr>
            <a:r>
              <a:rPr lang="en-US" sz="1800" b="1" dirty="0">
                <a:solidFill>
                  <a:schemeClr val="bg2">
                    <a:lumMod val="50000"/>
                  </a:schemeClr>
                </a:solidFill>
              </a:rPr>
              <a:t>Winemakers dinners</a:t>
            </a:r>
            <a:endParaRPr lang="tr-TR" sz="1800" dirty="0">
              <a:solidFill>
                <a:schemeClr val="bg2">
                  <a:lumMod val="50000"/>
                </a:schemeClr>
              </a:solidFill>
            </a:endParaRPr>
          </a:p>
          <a:p>
            <a:pPr marL="852488" lvl="1" indent="-452438" algn="just">
              <a:spcBef>
                <a:spcPts val="1200"/>
              </a:spcBef>
              <a:buFont typeface="Calibri" pitchFamily="34" charset="0"/>
              <a:buChar char="→"/>
            </a:pPr>
            <a:r>
              <a:rPr lang="en-US" sz="1800" b="1" dirty="0">
                <a:solidFill>
                  <a:schemeClr val="bg2">
                    <a:lumMod val="50000"/>
                  </a:schemeClr>
                </a:solidFill>
              </a:rPr>
              <a:t>Vineyard harvest &amp; </a:t>
            </a:r>
            <a:r>
              <a:rPr lang="tr-TR" sz="1800" b="1" dirty="0">
                <a:solidFill>
                  <a:schemeClr val="bg2">
                    <a:lumMod val="50000"/>
                  </a:schemeClr>
                </a:solidFill>
              </a:rPr>
              <a:t>w</a:t>
            </a:r>
            <a:r>
              <a:rPr lang="en-US" sz="1800" b="1" dirty="0" err="1">
                <a:solidFill>
                  <a:schemeClr val="bg2">
                    <a:lumMod val="50000"/>
                  </a:schemeClr>
                </a:solidFill>
              </a:rPr>
              <a:t>inery</a:t>
            </a:r>
            <a:r>
              <a:rPr lang="en-US" sz="1800" b="1" dirty="0">
                <a:solidFill>
                  <a:schemeClr val="bg2">
                    <a:lumMod val="50000"/>
                  </a:schemeClr>
                </a:solidFill>
              </a:rPr>
              <a:t> </a:t>
            </a:r>
            <a:r>
              <a:rPr lang="en-US" sz="1800" b="1" dirty="0" err="1">
                <a:solidFill>
                  <a:schemeClr val="bg2">
                    <a:lumMod val="50000"/>
                  </a:schemeClr>
                </a:solidFill>
              </a:rPr>
              <a:t>visi</a:t>
            </a:r>
            <a:r>
              <a:rPr lang="tr-TR" sz="1800" b="1" dirty="0">
                <a:solidFill>
                  <a:schemeClr val="bg2">
                    <a:lumMod val="50000"/>
                  </a:schemeClr>
                </a:solidFill>
              </a:rPr>
              <a:t>t</a:t>
            </a:r>
            <a:r>
              <a:rPr lang="en-US" sz="1800" b="1" dirty="0">
                <a:solidFill>
                  <a:schemeClr val="bg2">
                    <a:lumMod val="50000"/>
                  </a:schemeClr>
                </a:solidFill>
              </a:rPr>
              <a:t>s</a:t>
            </a:r>
            <a:endParaRPr lang="tr-TR" sz="1800" b="1" dirty="0">
              <a:solidFill>
                <a:schemeClr val="bg2">
                  <a:lumMod val="50000"/>
                </a:schemeClr>
              </a:solidFill>
            </a:endParaRPr>
          </a:p>
          <a:p>
            <a:pPr marL="452438" lvl="0" indent="-452438" algn="just">
              <a:spcBef>
                <a:spcPts val="1200"/>
              </a:spcBef>
              <a:buFont typeface="Wingdings" pitchFamily="2" charset="2"/>
              <a:buChar char="Ø"/>
            </a:pPr>
            <a:r>
              <a:rPr lang="en-US" sz="1900" b="1" dirty="0">
                <a:solidFill>
                  <a:schemeClr val="bg2">
                    <a:lumMod val="50000"/>
                  </a:schemeClr>
                </a:solidFill>
              </a:rPr>
              <a:t>Provide guidance to the </a:t>
            </a:r>
            <a:r>
              <a:rPr lang="en-US" sz="1900" b="1" dirty="0" err="1">
                <a:solidFill>
                  <a:schemeClr val="bg2">
                    <a:lumMod val="50000"/>
                  </a:schemeClr>
                </a:solidFill>
              </a:rPr>
              <a:t>Baillis</a:t>
            </a:r>
            <a:r>
              <a:rPr lang="en-US" sz="1900" b="1" dirty="0">
                <a:solidFill>
                  <a:schemeClr val="bg2">
                    <a:lumMod val="50000"/>
                  </a:schemeClr>
                </a:solidFill>
              </a:rPr>
              <a:t> </a:t>
            </a:r>
            <a:r>
              <a:rPr lang="en-US" sz="1900" b="1" dirty="0" err="1">
                <a:solidFill>
                  <a:schemeClr val="bg2">
                    <a:lumMod val="50000"/>
                  </a:schemeClr>
                </a:solidFill>
              </a:rPr>
              <a:t>Délégués</a:t>
            </a:r>
            <a:r>
              <a:rPr lang="en-US" sz="1900" b="1" dirty="0">
                <a:solidFill>
                  <a:schemeClr val="bg2">
                    <a:lumMod val="50000"/>
                  </a:schemeClr>
                </a:solidFill>
              </a:rPr>
              <a:t> and their national  </a:t>
            </a:r>
            <a:r>
              <a:rPr lang="en-US" sz="1900" b="1" dirty="0" err="1">
                <a:solidFill>
                  <a:schemeClr val="bg2">
                    <a:lumMod val="50000"/>
                  </a:schemeClr>
                </a:solidFill>
              </a:rPr>
              <a:t>Echansons</a:t>
            </a:r>
            <a:r>
              <a:rPr lang="en-US" sz="1900" b="1" dirty="0">
                <a:solidFill>
                  <a:schemeClr val="bg2">
                    <a:lumMod val="50000"/>
                  </a:schemeClr>
                </a:solidFill>
              </a:rPr>
              <a:t> on the type of events, and how to organize such events</a:t>
            </a:r>
            <a:endParaRPr lang="tr-TR" sz="1900" dirty="0">
              <a:solidFill>
                <a:schemeClr val="bg2">
                  <a:lumMod val="50000"/>
                </a:schemeClr>
              </a:solidFill>
            </a:endParaRPr>
          </a:p>
          <a:p>
            <a:pPr marL="452438" lvl="0" indent="-452438" algn="just">
              <a:spcBef>
                <a:spcPts val="1200"/>
              </a:spcBef>
              <a:buFont typeface="Wingdings" pitchFamily="2" charset="2"/>
              <a:buChar char="Ø"/>
            </a:pPr>
            <a:r>
              <a:rPr lang="en-US" sz="1800" b="1" dirty="0">
                <a:solidFill>
                  <a:schemeClr val="bg2">
                    <a:lumMod val="50000"/>
                  </a:schemeClr>
                </a:solidFill>
              </a:rPr>
              <a:t>Request all the national </a:t>
            </a:r>
            <a:r>
              <a:rPr lang="en-US" sz="1800" b="1" dirty="0" err="1">
                <a:solidFill>
                  <a:schemeClr val="bg2">
                    <a:lumMod val="50000"/>
                  </a:schemeClr>
                </a:solidFill>
              </a:rPr>
              <a:t>Echansons</a:t>
            </a:r>
            <a:r>
              <a:rPr lang="en-US" sz="1800" b="1" dirty="0">
                <a:solidFill>
                  <a:schemeClr val="bg2">
                    <a:lumMod val="50000"/>
                  </a:schemeClr>
                </a:solidFill>
              </a:rPr>
              <a:t> to regularly report all their OMGD events and activities held in their respective countries, to the Committee</a:t>
            </a:r>
            <a:endParaRPr lang="tr-TR" sz="1800" dirty="0">
              <a:solidFill>
                <a:schemeClr val="bg2">
                  <a:lumMod val="50000"/>
                </a:schemeClr>
              </a:solidFill>
            </a:endParaRPr>
          </a:p>
        </p:txBody>
      </p:sp>
      <p:sp>
        <p:nvSpPr>
          <p:cNvPr id="4" name="TextBox 3"/>
          <p:cNvSpPr txBox="1"/>
          <p:nvPr/>
        </p:nvSpPr>
        <p:spPr>
          <a:xfrm>
            <a:off x="740532" y="929269"/>
            <a:ext cx="8892988" cy="646331"/>
          </a:xfrm>
          <a:prstGeom prst="rect">
            <a:avLst/>
          </a:prstGeom>
          <a:noFill/>
        </p:spPr>
        <p:txBody>
          <a:bodyPr wrap="square" rtlCol="0">
            <a:spAutoFit/>
          </a:bodyPr>
          <a:lstStyle/>
          <a:p>
            <a:r>
              <a:rPr lang="en-US" sz="3600" b="1" dirty="0">
                <a:solidFill>
                  <a:schemeClr val="bg1"/>
                </a:solidFill>
              </a:rPr>
              <a:t>Action Plan</a:t>
            </a:r>
            <a:r>
              <a:rPr lang="tr-TR" sz="3600" b="1" dirty="0">
                <a:solidFill>
                  <a:schemeClr val="bg1"/>
                </a:solidFill>
              </a:rPr>
              <a:t> – </a:t>
            </a:r>
            <a:r>
              <a:rPr lang="tr-TR" sz="2800" b="1" dirty="0">
                <a:solidFill>
                  <a:schemeClr val="bg1"/>
                </a:solidFill>
              </a:rPr>
              <a:t>The</a:t>
            </a:r>
            <a:r>
              <a:rPr lang="tr-TR" sz="3600" b="1" dirty="0">
                <a:solidFill>
                  <a:schemeClr val="bg1"/>
                </a:solidFill>
              </a:rPr>
              <a:t> </a:t>
            </a:r>
            <a:r>
              <a:rPr lang="tr-TR" sz="2800" b="1" dirty="0">
                <a:solidFill>
                  <a:schemeClr val="bg1"/>
                </a:solidFill>
              </a:rPr>
              <a:t>International Committee	2/3</a:t>
            </a:r>
            <a:endParaRPr lang="tr-TR" sz="2800" dirty="0">
              <a:solidFill>
                <a:schemeClr val="bg1"/>
              </a:solidFill>
            </a:endParaRPr>
          </a:p>
        </p:txBody>
      </p:sp>
      <p:sp>
        <p:nvSpPr>
          <p:cNvPr id="5" name="Slide Number Placeholder 4"/>
          <p:cNvSpPr>
            <a:spLocks noGrp="1"/>
          </p:cNvSpPr>
          <p:nvPr>
            <p:ph type="sldNum" sz="quarter" idx="12"/>
          </p:nvPr>
        </p:nvSpPr>
        <p:spPr/>
        <p:txBody>
          <a:bodyPr/>
          <a:lstStyle/>
          <a:p>
            <a:fld id="{0ACF2D8A-1554-42AE-AB1B-F7603D0093C0}" type="slidenum">
              <a:rPr lang="tr-TR" smtClean="0"/>
              <a:pPr/>
              <a:t>10</a:t>
            </a:fld>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783357"/>
            <a:ext cx="8915400" cy="4525963"/>
          </a:xfrm>
        </p:spPr>
        <p:txBody>
          <a:bodyPr>
            <a:noAutofit/>
          </a:bodyPr>
          <a:lstStyle/>
          <a:p>
            <a:pPr lvl="0" algn="just">
              <a:lnSpc>
                <a:spcPct val="120000"/>
              </a:lnSpc>
              <a:spcBef>
                <a:spcPts val="1200"/>
              </a:spcBef>
              <a:buFont typeface="Wingdings" pitchFamily="2" charset="2"/>
              <a:buChar char="Ø"/>
            </a:pPr>
            <a:r>
              <a:rPr lang="en-US" sz="1900" b="1" dirty="0">
                <a:solidFill>
                  <a:schemeClr val="bg2">
                    <a:lumMod val="50000"/>
                  </a:schemeClr>
                </a:solidFill>
              </a:rPr>
              <a:t>The </a:t>
            </a:r>
            <a:r>
              <a:rPr lang="en-US" sz="1900" b="1" dirty="0" err="1">
                <a:solidFill>
                  <a:schemeClr val="bg2">
                    <a:lumMod val="50000"/>
                  </a:schemeClr>
                </a:solidFill>
              </a:rPr>
              <a:t>Siége</a:t>
            </a:r>
            <a:r>
              <a:rPr lang="en-US" sz="1900" b="1" dirty="0">
                <a:solidFill>
                  <a:schemeClr val="bg2">
                    <a:lumMod val="50000"/>
                  </a:schemeClr>
                </a:solidFill>
              </a:rPr>
              <a:t> </a:t>
            </a:r>
            <a:r>
              <a:rPr lang="en-US" sz="1900" b="1" dirty="0" err="1">
                <a:solidFill>
                  <a:schemeClr val="bg2">
                    <a:lumMod val="50000"/>
                  </a:schemeClr>
                </a:solidFill>
              </a:rPr>
              <a:t>Mondial</a:t>
            </a:r>
            <a:r>
              <a:rPr lang="en-US" sz="1900" b="1" dirty="0">
                <a:solidFill>
                  <a:schemeClr val="bg2">
                    <a:lumMod val="50000"/>
                  </a:schemeClr>
                </a:solidFill>
              </a:rPr>
              <a:t> shall maintain a historical list of OMGD events held in each respective country in the past three years. The list shall be provided by the </a:t>
            </a:r>
            <a:r>
              <a:rPr lang="en-US" sz="1900" b="1" dirty="0" err="1">
                <a:solidFill>
                  <a:schemeClr val="bg2">
                    <a:lumMod val="50000"/>
                  </a:schemeClr>
                </a:solidFill>
              </a:rPr>
              <a:t>Siége</a:t>
            </a:r>
            <a:r>
              <a:rPr lang="en-US" sz="1900" b="1" dirty="0">
                <a:solidFill>
                  <a:schemeClr val="bg2">
                    <a:lumMod val="50000"/>
                  </a:schemeClr>
                </a:solidFill>
              </a:rPr>
              <a:t> </a:t>
            </a:r>
            <a:r>
              <a:rPr lang="en-US" sz="1900" b="1" dirty="0" err="1">
                <a:solidFill>
                  <a:schemeClr val="bg2">
                    <a:lumMod val="50000"/>
                  </a:schemeClr>
                </a:solidFill>
              </a:rPr>
              <a:t>Mondial</a:t>
            </a:r>
            <a:r>
              <a:rPr lang="en-US" sz="1900" b="1" dirty="0">
                <a:solidFill>
                  <a:schemeClr val="bg2">
                    <a:lumMod val="50000"/>
                  </a:schemeClr>
                </a:solidFill>
              </a:rPr>
              <a:t> to the Committee, and it shall then be made available to all </a:t>
            </a:r>
            <a:r>
              <a:rPr lang="en-US" sz="1900" b="1" dirty="0" err="1">
                <a:solidFill>
                  <a:schemeClr val="bg2">
                    <a:lumMod val="50000"/>
                  </a:schemeClr>
                </a:solidFill>
              </a:rPr>
              <a:t>Baillis</a:t>
            </a:r>
            <a:r>
              <a:rPr lang="en-US" sz="1900" b="1" dirty="0">
                <a:solidFill>
                  <a:schemeClr val="bg2">
                    <a:lumMod val="50000"/>
                  </a:schemeClr>
                </a:solidFill>
              </a:rPr>
              <a:t> </a:t>
            </a:r>
            <a:r>
              <a:rPr lang="en-US" sz="1900" b="1" dirty="0" err="1">
                <a:solidFill>
                  <a:schemeClr val="bg2">
                    <a:lumMod val="50000"/>
                  </a:schemeClr>
                </a:solidFill>
              </a:rPr>
              <a:t>Délégués</a:t>
            </a:r>
            <a:r>
              <a:rPr lang="en-US" sz="1900" b="1" dirty="0">
                <a:solidFill>
                  <a:schemeClr val="bg2">
                    <a:lumMod val="50000"/>
                  </a:schemeClr>
                </a:solidFill>
              </a:rPr>
              <a:t> and national </a:t>
            </a:r>
            <a:r>
              <a:rPr lang="en-US" sz="1900" b="1" dirty="0" err="1">
                <a:solidFill>
                  <a:schemeClr val="bg2">
                    <a:lumMod val="50000"/>
                  </a:schemeClr>
                </a:solidFill>
              </a:rPr>
              <a:t>Echansons</a:t>
            </a:r>
            <a:r>
              <a:rPr lang="en-US" sz="1900" b="1" dirty="0">
                <a:solidFill>
                  <a:schemeClr val="bg2">
                    <a:lumMod val="50000"/>
                  </a:schemeClr>
                </a:solidFill>
              </a:rPr>
              <a:t>, in order to provide them with ideas of similar events that they may want to organize in their respective </a:t>
            </a:r>
            <a:r>
              <a:rPr lang="en-US" sz="1900" b="1" dirty="0" err="1">
                <a:solidFill>
                  <a:schemeClr val="bg2">
                    <a:lumMod val="50000"/>
                  </a:schemeClr>
                </a:solidFill>
              </a:rPr>
              <a:t>bailliages</a:t>
            </a:r>
            <a:r>
              <a:rPr lang="en-US" sz="1900" b="1" dirty="0">
                <a:solidFill>
                  <a:schemeClr val="bg2">
                    <a:lumMod val="50000"/>
                  </a:schemeClr>
                </a:solidFill>
              </a:rPr>
              <a:t>.</a:t>
            </a:r>
            <a:endParaRPr lang="tr-TR" sz="1900" dirty="0">
              <a:solidFill>
                <a:schemeClr val="bg2">
                  <a:lumMod val="50000"/>
                </a:schemeClr>
              </a:solidFill>
            </a:endParaRPr>
          </a:p>
          <a:p>
            <a:pPr lvl="0" algn="just">
              <a:lnSpc>
                <a:spcPct val="120000"/>
              </a:lnSpc>
              <a:spcBef>
                <a:spcPts val="1200"/>
              </a:spcBef>
              <a:buFont typeface="Wingdings" pitchFamily="2" charset="2"/>
              <a:buChar char="Ø"/>
            </a:pPr>
            <a:r>
              <a:rPr lang="en-US" sz="1900" b="1" dirty="0">
                <a:solidFill>
                  <a:schemeClr val="bg2">
                    <a:lumMod val="50000"/>
                  </a:schemeClr>
                </a:solidFill>
              </a:rPr>
              <a:t>The International Committee shall organize an annual international OMGD Grand </a:t>
            </a:r>
            <a:r>
              <a:rPr lang="en-US" sz="1900" b="1" dirty="0" err="1">
                <a:solidFill>
                  <a:schemeClr val="bg2">
                    <a:lumMod val="50000"/>
                  </a:schemeClr>
                </a:solidFill>
              </a:rPr>
              <a:t>Chapitre</a:t>
            </a:r>
            <a:r>
              <a:rPr lang="en-US" sz="1900" b="1" dirty="0">
                <a:solidFill>
                  <a:schemeClr val="bg2">
                    <a:lumMod val="50000"/>
                  </a:schemeClr>
                </a:solidFill>
              </a:rPr>
              <a:t>, to be held in a different wine country/region every year. The event shall be announced to all members, and be featured on the international website, and </a:t>
            </a:r>
            <a:r>
              <a:rPr lang="tr-TR" sz="1900" b="1" dirty="0">
                <a:solidFill>
                  <a:schemeClr val="bg2">
                    <a:lumMod val="50000"/>
                  </a:schemeClr>
                </a:solidFill>
              </a:rPr>
              <a:t>be </a:t>
            </a:r>
            <a:r>
              <a:rPr lang="en-US" sz="1900" b="1" dirty="0">
                <a:solidFill>
                  <a:schemeClr val="bg2">
                    <a:lumMod val="50000"/>
                  </a:schemeClr>
                </a:solidFill>
              </a:rPr>
              <a:t>included in the </a:t>
            </a:r>
            <a:r>
              <a:rPr lang="en-US" sz="1900" b="1" dirty="0" err="1">
                <a:solidFill>
                  <a:schemeClr val="bg2">
                    <a:lumMod val="50000"/>
                  </a:schemeClr>
                </a:solidFill>
              </a:rPr>
              <a:t>Siége</a:t>
            </a:r>
            <a:r>
              <a:rPr lang="en-US" sz="1900" b="1" dirty="0">
                <a:solidFill>
                  <a:schemeClr val="bg2">
                    <a:lumMod val="50000"/>
                  </a:schemeClr>
                </a:solidFill>
              </a:rPr>
              <a:t> </a:t>
            </a:r>
            <a:r>
              <a:rPr lang="en-US" sz="1900" b="1" dirty="0" err="1">
                <a:solidFill>
                  <a:schemeClr val="bg2">
                    <a:lumMod val="50000"/>
                  </a:schemeClr>
                </a:solidFill>
              </a:rPr>
              <a:t>Mondial</a:t>
            </a:r>
            <a:r>
              <a:rPr lang="en-US" sz="1900" b="1" dirty="0">
                <a:solidFill>
                  <a:schemeClr val="bg2">
                    <a:lumMod val="50000"/>
                  </a:schemeClr>
                </a:solidFill>
              </a:rPr>
              <a:t> Grand </a:t>
            </a:r>
            <a:r>
              <a:rPr lang="en-US" sz="1900" b="1" dirty="0" err="1">
                <a:solidFill>
                  <a:schemeClr val="bg2">
                    <a:lumMod val="50000"/>
                  </a:schemeClr>
                </a:solidFill>
              </a:rPr>
              <a:t>Chapitre</a:t>
            </a:r>
            <a:r>
              <a:rPr lang="en-US" sz="1900" b="1" dirty="0">
                <a:solidFill>
                  <a:schemeClr val="bg2">
                    <a:lumMod val="50000"/>
                  </a:schemeClr>
                </a:solidFill>
              </a:rPr>
              <a:t> Calendar well in advance.</a:t>
            </a:r>
            <a:endParaRPr lang="tr-TR" sz="1900" dirty="0">
              <a:solidFill>
                <a:schemeClr val="bg2">
                  <a:lumMod val="50000"/>
                </a:schemeClr>
              </a:solidFill>
            </a:endParaRPr>
          </a:p>
          <a:p>
            <a:pPr>
              <a:lnSpc>
                <a:spcPct val="120000"/>
              </a:lnSpc>
              <a:spcBef>
                <a:spcPts val="1200"/>
              </a:spcBef>
            </a:pPr>
            <a:endParaRPr lang="tr-TR" sz="2000" dirty="0"/>
          </a:p>
        </p:txBody>
      </p:sp>
      <p:sp>
        <p:nvSpPr>
          <p:cNvPr id="5" name="TextBox 4"/>
          <p:cNvSpPr txBox="1"/>
          <p:nvPr/>
        </p:nvSpPr>
        <p:spPr>
          <a:xfrm>
            <a:off x="506506" y="929269"/>
            <a:ext cx="8892988" cy="646331"/>
          </a:xfrm>
          <a:prstGeom prst="rect">
            <a:avLst/>
          </a:prstGeom>
          <a:noFill/>
        </p:spPr>
        <p:txBody>
          <a:bodyPr wrap="square" rtlCol="0">
            <a:spAutoFit/>
          </a:bodyPr>
          <a:lstStyle/>
          <a:p>
            <a:r>
              <a:rPr lang="en-US" sz="3600" b="1" dirty="0">
                <a:solidFill>
                  <a:schemeClr val="bg1"/>
                </a:solidFill>
              </a:rPr>
              <a:t>Action Plan</a:t>
            </a:r>
            <a:r>
              <a:rPr lang="tr-TR" sz="3600" b="1" dirty="0">
                <a:solidFill>
                  <a:schemeClr val="bg1"/>
                </a:solidFill>
              </a:rPr>
              <a:t> – </a:t>
            </a:r>
            <a:r>
              <a:rPr lang="tr-TR" sz="2800" b="1" dirty="0">
                <a:solidFill>
                  <a:schemeClr val="bg1"/>
                </a:solidFill>
              </a:rPr>
              <a:t>The</a:t>
            </a:r>
            <a:r>
              <a:rPr lang="tr-TR" sz="3600" b="1" dirty="0">
                <a:solidFill>
                  <a:schemeClr val="bg1"/>
                </a:solidFill>
              </a:rPr>
              <a:t> </a:t>
            </a:r>
            <a:r>
              <a:rPr lang="tr-TR" sz="2800" b="1" dirty="0">
                <a:solidFill>
                  <a:schemeClr val="bg1"/>
                </a:solidFill>
              </a:rPr>
              <a:t>International Committee	3/3</a:t>
            </a:r>
            <a:endParaRPr lang="tr-TR" sz="2800" dirty="0">
              <a:solidFill>
                <a:schemeClr val="bg1"/>
              </a:solidFill>
            </a:endParaRPr>
          </a:p>
        </p:txBody>
      </p:sp>
      <p:sp>
        <p:nvSpPr>
          <p:cNvPr id="6" name="Slide Number Placeholder 5"/>
          <p:cNvSpPr>
            <a:spLocks noGrp="1"/>
          </p:cNvSpPr>
          <p:nvPr>
            <p:ph type="sldNum" sz="quarter" idx="12"/>
          </p:nvPr>
        </p:nvSpPr>
        <p:spPr/>
        <p:txBody>
          <a:bodyPr/>
          <a:lstStyle/>
          <a:p>
            <a:fld id="{0ACF2D8A-1554-42AE-AB1B-F7603D0093C0}" type="slidenum">
              <a:rPr lang="tr-TR" smtClean="0"/>
              <a:pPr/>
              <a:t>11</a:t>
            </a:fld>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532" y="1783357"/>
            <a:ext cx="8670168" cy="4525963"/>
          </a:xfrm>
        </p:spPr>
        <p:txBody>
          <a:bodyPr>
            <a:normAutofit/>
          </a:bodyPr>
          <a:lstStyle/>
          <a:p>
            <a:pPr marL="452438" lvl="0" indent="-452438" algn="just">
              <a:lnSpc>
                <a:spcPct val="120000"/>
              </a:lnSpc>
              <a:spcBef>
                <a:spcPts val="600"/>
              </a:spcBef>
              <a:buFont typeface="Wingdings" pitchFamily="2" charset="2"/>
              <a:buChar char="Ø"/>
            </a:pPr>
            <a:r>
              <a:rPr lang="en-US" sz="2000" b="1" dirty="0">
                <a:solidFill>
                  <a:schemeClr val="bg2">
                    <a:lumMod val="50000"/>
                  </a:schemeClr>
                </a:solidFill>
              </a:rPr>
              <a:t>Introduce OMGD structure in their respective countries</a:t>
            </a:r>
            <a:endParaRPr lang="tr-TR" sz="2000" dirty="0">
              <a:solidFill>
                <a:schemeClr val="bg2">
                  <a:lumMod val="50000"/>
                </a:schemeClr>
              </a:solidFill>
            </a:endParaRPr>
          </a:p>
          <a:p>
            <a:pPr marL="452438" lvl="0" indent="-452438" algn="just">
              <a:lnSpc>
                <a:spcPct val="120000"/>
              </a:lnSpc>
              <a:spcBef>
                <a:spcPts val="600"/>
              </a:spcBef>
              <a:buFont typeface="Wingdings" pitchFamily="2" charset="2"/>
              <a:buChar char="Ø"/>
            </a:pPr>
            <a:r>
              <a:rPr lang="en-US" sz="2000" b="1" dirty="0">
                <a:solidFill>
                  <a:schemeClr val="bg2">
                    <a:lumMod val="50000"/>
                  </a:schemeClr>
                </a:solidFill>
              </a:rPr>
              <a:t>Appoint an </a:t>
            </a:r>
            <a:r>
              <a:rPr lang="en-US" sz="2000" b="1" dirty="0" err="1">
                <a:solidFill>
                  <a:schemeClr val="bg2">
                    <a:lumMod val="50000"/>
                  </a:schemeClr>
                </a:solidFill>
              </a:rPr>
              <a:t>Echanson</a:t>
            </a:r>
            <a:r>
              <a:rPr lang="en-US" sz="2000" b="1" dirty="0">
                <a:solidFill>
                  <a:schemeClr val="bg2">
                    <a:lumMod val="50000"/>
                  </a:schemeClr>
                </a:solidFill>
              </a:rPr>
              <a:t> to their National Boards. Vice-</a:t>
            </a:r>
            <a:r>
              <a:rPr lang="en-US" sz="2000" b="1" dirty="0" err="1">
                <a:solidFill>
                  <a:schemeClr val="bg2">
                    <a:lumMod val="50000"/>
                  </a:schemeClr>
                </a:solidFill>
              </a:rPr>
              <a:t>Echansons</a:t>
            </a:r>
            <a:r>
              <a:rPr lang="en-US" sz="2000" b="1" dirty="0">
                <a:solidFill>
                  <a:schemeClr val="bg2">
                    <a:lumMod val="50000"/>
                  </a:schemeClr>
                </a:solidFill>
              </a:rPr>
              <a:t> may also be introduced in countries where regional structure exists</a:t>
            </a:r>
            <a:endParaRPr lang="tr-TR" sz="2000" dirty="0">
              <a:solidFill>
                <a:schemeClr val="bg2">
                  <a:lumMod val="50000"/>
                </a:schemeClr>
              </a:solidFill>
            </a:endParaRPr>
          </a:p>
          <a:p>
            <a:pPr marL="452438" lvl="0" indent="-452438" algn="just">
              <a:lnSpc>
                <a:spcPct val="120000"/>
              </a:lnSpc>
              <a:spcBef>
                <a:spcPts val="600"/>
              </a:spcBef>
              <a:buFont typeface="Wingdings" pitchFamily="2" charset="2"/>
              <a:buChar char="Ø"/>
            </a:pPr>
            <a:r>
              <a:rPr lang="en-US" sz="2000" b="1" dirty="0">
                <a:solidFill>
                  <a:schemeClr val="bg2">
                    <a:lumMod val="50000"/>
                  </a:schemeClr>
                </a:solidFill>
              </a:rPr>
              <a:t>Offer OMGD membership parallel to the Chaîne membership, for all new candidates joining the Chaîne </a:t>
            </a:r>
            <a:r>
              <a:rPr lang="tr-TR" sz="2000" b="1" dirty="0">
                <a:solidFill>
                  <a:schemeClr val="bg2">
                    <a:lumMod val="50000"/>
                  </a:schemeClr>
                </a:solidFill>
              </a:rPr>
              <a:t>d</a:t>
            </a:r>
            <a:r>
              <a:rPr lang="en-US" sz="2000" b="1" dirty="0" err="1">
                <a:solidFill>
                  <a:schemeClr val="bg2">
                    <a:lumMod val="50000"/>
                  </a:schemeClr>
                </a:solidFill>
              </a:rPr>
              <a:t>es</a:t>
            </a:r>
            <a:r>
              <a:rPr lang="en-US" sz="2000" b="1" dirty="0">
                <a:solidFill>
                  <a:schemeClr val="bg2">
                    <a:lumMod val="50000"/>
                  </a:schemeClr>
                </a:solidFill>
              </a:rPr>
              <a:t> </a:t>
            </a:r>
            <a:r>
              <a:rPr lang="en-US" sz="2000" b="1" dirty="0" err="1">
                <a:solidFill>
                  <a:schemeClr val="bg2">
                    <a:lumMod val="50000"/>
                  </a:schemeClr>
                </a:solidFill>
              </a:rPr>
              <a:t>Rôtisseurs</a:t>
            </a:r>
            <a:endParaRPr lang="tr-TR" sz="2000" dirty="0">
              <a:solidFill>
                <a:schemeClr val="bg2">
                  <a:lumMod val="50000"/>
                </a:schemeClr>
              </a:solidFill>
            </a:endParaRPr>
          </a:p>
          <a:p>
            <a:pPr marL="452438" lvl="0" indent="-452438" algn="just">
              <a:lnSpc>
                <a:spcPct val="120000"/>
              </a:lnSpc>
              <a:spcBef>
                <a:spcPts val="600"/>
              </a:spcBef>
              <a:buFont typeface="Wingdings" pitchFamily="2" charset="2"/>
              <a:buChar char="Ø"/>
            </a:pPr>
            <a:r>
              <a:rPr lang="en-US" sz="2000" b="1" dirty="0">
                <a:solidFill>
                  <a:schemeClr val="bg2">
                    <a:lumMod val="50000"/>
                  </a:schemeClr>
                </a:solidFill>
              </a:rPr>
              <a:t>Encourage the non-OMGD members to enroll themselves as OMGD members</a:t>
            </a:r>
            <a:endParaRPr lang="tr-TR" sz="2000" dirty="0">
              <a:solidFill>
                <a:schemeClr val="bg2">
                  <a:lumMod val="50000"/>
                </a:schemeClr>
              </a:solidFill>
            </a:endParaRPr>
          </a:p>
          <a:p>
            <a:pPr marL="452438" lvl="0" indent="-452438" algn="just">
              <a:lnSpc>
                <a:spcPct val="120000"/>
              </a:lnSpc>
              <a:spcBef>
                <a:spcPts val="600"/>
              </a:spcBef>
              <a:buFont typeface="Wingdings" pitchFamily="2" charset="2"/>
              <a:buChar char="Ø"/>
            </a:pPr>
            <a:r>
              <a:rPr lang="en-US" sz="2000" b="1" dirty="0">
                <a:solidFill>
                  <a:schemeClr val="bg2">
                    <a:lumMod val="50000"/>
                  </a:schemeClr>
                </a:solidFill>
              </a:rPr>
              <a:t>Support the International Committee in realizing its vision and mission</a:t>
            </a:r>
            <a:endParaRPr lang="tr-TR" sz="2000" dirty="0">
              <a:solidFill>
                <a:schemeClr val="bg2">
                  <a:lumMod val="50000"/>
                </a:schemeClr>
              </a:solidFill>
            </a:endParaRPr>
          </a:p>
          <a:p>
            <a:pPr marL="452438" lvl="0" indent="-452438" algn="just">
              <a:lnSpc>
                <a:spcPct val="120000"/>
              </a:lnSpc>
              <a:spcBef>
                <a:spcPts val="600"/>
              </a:spcBef>
              <a:buFont typeface="Wingdings" pitchFamily="2" charset="2"/>
              <a:buChar char="Ø"/>
            </a:pPr>
            <a:r>
              <a:rPr lang="en-US" sz="2000" b="1" dirty="0">
                <a:solidFill>
                  <a:schemeClr val="bg2">
                    <a:lumMod val="50000"/>
                  </a:schemeClr>
                </a:solidFill>
              </a:rPr>
              <a:t>Support and encourage their National </a:t>
            </a:r>
            <a:r>
              <a:rPr lang="en-US" sz="2000" b="1" dirty="0" err="1">
                <a:solidFill>
                  <a:schemeClr val="bg2">
                    <a:lumMod val="50000"/>
                  </a:schemeClr>
                </a:solidFill>
              </a:rPr>
              <a:t>Echansons</a:t>
            </a:r>
            <a:r>
              <a:rPr lang="en-US" sz="2000" b="1" dirty="0">
                <a:solidFill>
                  <a:schemeClr val="bg2">
                    <a:lumMod val="50000"/>
                  </a:schemeClr>
                </a:solidFill>
              </a:rPr>
              <a:t> to promote OMGD, and to organize OMGD events and other activities</a:t>
            </a:r>
            <a:endParaRPr lang="tr-TR" sz="2000" dirty="0">
              <a:solidFill>
                <a:schemeClr val="bg2">
                  <a:lumMod val="50000"/>
                </a:schemeClr>
              </a:solidFill>
            </a:endParaRPr>
          </a:p>
          <a:p>
            <a:pPr>
              <a:lnSpc>
                <a:spcPct val="120000"/>
              </a:lnSpc>
              <a:spcBef>
                <a:spcPts val="600"/>
              </a:spcBef>
              <a:buFont typeface="Wingdings" pitchFamily="2" charset="2"/>
              <a:buChar char="Ø"/>
            </a:pPr>
            <a:endParaRPr lang="tr-TR" sz="2000" dirty="0"/>
          </a:p>
        </p:txBody>
      </p:sp>
      <p:sp>
        <p:nvSpPr>
          <p:cNvPr id="4" name="TextBox 3"/>
          <p:cNvSpPr txBox="1"/>
          <p:nvPr/>
        </p:nvSpPr>
        <p:spPr>
          <a:xfrm>
            <a:off x="740532" y="929359"/>
            <a:ext cx="6474719" cy="646331"/>
          </a:xfrm>
          <a:prstGeom prst="rect">
            <a:avLst/>
          </a:prstGeom>
          <a:noFill/>
        </p:spPr>
        <p:txBody>
          <a:bodyPr wrap="square" rtlCol="0">
            <a:spAutoFit/>
          </a:bodyPr>
          <a:lstStyle/>
          <a:p>
            <a:r>
              <a:rPr lang="en-US" sz="3600" b="1" dirty="0">
                <a:solidFill>
                  <a:schemeClr val="bg1"/>
                </a:solidFill>
              </a:rPr>
              <a:t>Action Plan </a:t>
            </a:r>
            <a:r>
              <a:rPr lang="tr-TR" b="1" dirty="0">
                <a:solidFill>
                  <a:schemeClr val="bg1"/>
                </a:solidFill>
              </a:rPr>
              <a:t>- </a:t>
            </a:r>
            <a:r>
              <a:rPr lang="tr-TR" sz="2800" b="1" dirty="0">
                <a:solidFill>
                  <a:schemeClr val="bg1"/>
                </a:solidFill>
              </a:rPr>
              <a:t>Baillis Délégués</a:t>
            </a:r>
            <a:endParaRPr lang="tr-TR" sz="2800" dirty="0">
              <a:solidFill>
                <a:schemeClr val="bg1"/>
              </a:solidFill>
            </a:endParaRPr>
          </a:p>
        </p:txBody>
      </p:sp>
      <p:sp>
        <p:nvSpPr>
          <p:cNvPr id="5" name="Slide Number Placeholder 4"/>
          <p:cNvSpPr>
            <a:spLocks noGrp="1"/>
          </p:cNvSpPr>
          <p:nvPr>
            <p:ph type="sldNum" sz="quarter" idx="12"/>
          </p:nvPr>
        </p:nvSpPr>
        <p:spPr/>
        <p:txBody>
          <a:bodyPr/>
          <a:lstStyle/>
          <a:p>
            <a:fld id="{0ACF2D8A-1554-42AE-AB1B-F7603D0093C0}" type="slidenum">
              <a:rPr lang="tr-TR" smtClean="0"/>
              <a:pPr/>
              <a:t>12</a:t>
            </a:fld>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532" y="1783357"/>
            <a:ext cx="8670168" cy="4525963"/>
          </a:xfrm>
        </p:spPr>
        <p:txBody>
          <a:bodyPr>
            <a:normAutofit fontScale="92500" lnSpcReduction="10000"/>
          </a:bodyPr>
          <a:lstStyle/>
          <a:p>
            <a:pPr marL="452438" lvl="0" indent="-452438" algn="just">
              <a:lnSpc>
                <a:spcPct val="120000"/>
              </a:lnSpc>
              <a:spcBef>
                <a:spcPts val="1200"/>
              </a:spcBef>
              <a:buFont typeface="Wingdings" pitchFamily="2" charset="2"/>
              <a:buChar char="Ø"/>
            </a:pPr>
            <a:r>
              <a:rPr lang="en-US" sz="2600" b="1" dirty="0">
                <a:solidFill>
                  <a:schemeClr val="bg2">
                    <a:lumMod val="50000"/>
                  </a:schemeClr>
                </a:solidFill>
              </a:rPr>
              <a:t>Promote OMGD in their respective countries</a:t>
            </a:r>
            <a:endParaRPr lang="tr-TR" sz="2600" dirty="0">
              <a:solidFill>
                <a:schemeClr val="bg2">
                  <a:lumMod val="50000"/>
                </a:schemeClr>
              </a:solidFill>
            </a:endParaRPr>
          </a:p>
          <a:p>
            <a:pPr marL="452438" lvl="0" indent="-452438" algn="just">
              <a:lnSpc>
                <a:spcPct val="120000"/>
              </a:lnSpc>
              <a:spcBef>
                <a:spcPts val="1200"/>
              </a:spcBef>
              <a:buFont typeface="Wingdings" pitchFamily="2" charset="2"/>
              <a:buChar char="Ø"/>
            </a:pPr>
            <a:r>
              <a:rPr lang="en-US" sz="2600" b="1" dirty="0">
                <a:solidFill>
                  <a:schemeClr val="bg2">
                    <a:lumMod val="50000"/>
                  </a:schemeClr>
                </a:solidFill>
              </a:rPr>
              <a:t>Encourage the increase in number of members</a:t>
            </a:r>
            <a:endParaRPr lang="tr-TR" sz="2600" dirty="0">
              <a:solidFill>
                <a:schemeClr val="bg2">
                  <a:lumMod val="50000"/>
                </a:schemeClr>
              </a:solidFill>
            </a:endParaRPr>
          </a:p>
          <a:p>
            <a:pPr marL="452438" lvl="0" indent="-452438" algn="just">
              <a:lnSpc>
                <a:spcPct val="120000"/>
              </a:lnSpc>
              <a:spcBef>
                <a:spcPts val="1200"/>
              </a:spcBef>
              <a:buFont typeface="Wingdings" pitchFamily="2" charset="2"/>
              <a:buChar char="Ø"/>
            </a:pPr>
            <a:r>
              <a:rPr lang="en-US" sz="2600" b="1" dirty="0">
                <a:solidFill>
                  <a:schemeClr val="bg2">
                    <a:lumMod val="50000"/>
                  </a:schemeClr>
                </a:solidFill>
              </a:rPr>
              <a:t>Encourage more hospitality and wine professionals to join OMGD</a:t>
            </a:r>
            <a:endParaRPr lang="tr-TR" sz="2600" dirty="0">
              <a:solidFill>
                <a:schemeClr val="bg2">
                  <a:lumMod val="50000"/>
                </a:schemeClr>
              </a:solidFill>
            </a:endParaRPr>
          </a:p>
          <a:p>
            <a:pPr marL="452438" lvl="0" indent="-452438" algn="just">
              <a:lnSpc>
                <a:spcPct val="120000"/>
              </a:lnSpc>
              <a:spcBef>
                <a:spcPts val="1200"/>
              </a:spcBef>
              <a:buFont typeface="Wingdings" pitchFamily="2" charset="2"/>
              <a:buChar char="Ø"/>
            </a:pPr>
            <a:r>
              <a:rPr lang="en-US" sz="2600" b="1" dirty="0">
                <a:solidFill>
                  <a:schemeClr val="bg2">
                    <a:lumMod val="50000"/>
                  </a:schemeClr>
                </a:solidFill>
              </a:rPr>
              <a:t>Organize and hold at least two OMGD events annually. In countries with regional structure, the same should apply to each </a:t>
            </a:r>
            <a:r>
              <a:rPr lang="tr-TR" sz="2600" b="1" dirty="0">
                <a:solidFill>
                  <a:schemeClr val="bg2">
                    <a:lumMod val="50000"/>
                  </a:schemeClr>
                </a:solidFill>
              </a:rPr>
              <a:t>R</a:t>
            </a:r>
            <a:r>
              <a:rPr lang="en-US" sz="2600" b="1" dirty="0" err="1">
                <a:solidFill>
                  <a:schemeClr val="bg2">
                    <a:lumMod val="50000"/>
                  </a:schemeClr>
                </a:solidFill>
              </a:rPr>
              <a:t>egional</a:t>
            </a:r>
            <a:r>
              <a:rPr lang="en-US" sz="2600" b="1" dirty="0">
                <a:solidFill>
                  <a:schemeClr val="bg2">
                    <a:lumMod val="50000"/>
                  </a:schemeClr>
                </a:solidFill>
              </a:rPr>
              <a:t> </a:t>
            </a:r>
            <a:r>
              <a:rPr lang="en-US" sz="2600" b="1" dirty="0" err="1">
                <a:solidFill>
                  <a:schemeClr val="bg2">
                    <a:lumMod val="50000"/>
                  </a:schemeClr>
                </a:solidFill>
              </a:rPr>
              <a:t>Bailliage</a:t>
            </a:r>
            <a:endParaRPr lang="tr-TR" sz="2600" dirty="0">
              <a:solidFill>
                <a:schemeClr val="bg2">
                  <a:lumMod val="50000"/>
                </a:schemeClr>
              </a:solidFill>
            </a:endParaRPr>
          </a:p>
          <a:p>
            <a:pPr marL="452438" lvl="0" indent="-452438" algn="just">
              <a:lnSpc>
                <a:spcPct val="120000"/>
              </a:lnSpc>
              <a:spcBef>
                <a:spcPts val="1200"/>
              </a:spcBef>
              <a:buFont typeface="Wingdings" pitchFamily="2" charset="2"/>
              <a:buChar char="Ø"/>
            </a:pPr>
            <a:r>
              <a:rPr lang="en-US" sz="2600" b="1" dirty="0">
                <a:solidFill>
                  <a:schemeClr val="bg2">
                    <a:lumMod val="50000"/>
                  </a:schemeClr>
                </a:solidFill>
              </a:rPr>
              <a:t>Regularly report on all the events held in their respective countries to the OMGD Committee</a:t>
            </a:r>
            <a:endParaRPr lang="tr-TR" sz="2600" dirty="0">
              <a:solidFill>
                <a:schemeClr val="bg2">
                  <a:lumMod val="50000"/>
                </a:schemeClr>
              </a:solidFill>
            </a:endParaRPr>
          </a:p>
          <a:p>
            <a:pPr>
              <a:lnSpc>
                <a:spcPct val="120000"/>
              </a:lnSpc>
              <a:spcBef>
                <a:spcPts val="1200"/>
              </a:spcBef>
              <a:buFont typeface="Wingdings" pitchFamily="2" charset="2"/>
              <a:buChar char="Ø"/>
            </a:pPr>
            <a:endParaRPr lang="tr-TR" dirty="0">
              <a:solidFill>
                <a:schemeClr val="bg2">
                  <a:lumMod val="50000"/>
                </a:schemeClr>
              </a:solidFill>
            </a:endParaRPr>
          </a:p>
        </p:txBody>
      </p:sp>
      <p:sp>
        <p:nvSpPr>
          <p:cNvPr id="5" name="TextBox 4"/>
          <p:cNvSpPr txBox="1"/>
          <p:nvPr/>
        </p:nvSpPr>
        <p:spPr>
          <a:xfrm>
            <a:off x="707044" y="980729"/>
            <a:ext cx="6942771" cy="646331"/>
          </a:xfrm>
          <a:prstGeom prst="rect">
            <a:avLst/>
          </a:prstGeom>
          <a:noFill/>
        </p:spPr>
        <p:txBody>
          <a:bodyPr wrap="square" rtlCol="0">
            <a:spAutoFit/>
          </a:bodyPr>
          <a:lstStyle/>
          <a:p>
            <a:r>
              <a:rPr lang="en-US" sz="3600" b="1" dirty="0">
                <a:solidFill>
                  <a:schemeClr val="bg1"/>
                </a:solidFill>
              </a:rPr>
              <a:t>Action Plan </a:t>
            </a:r>
            <a:r>
              <a:rPr lang="tr-TR" sz="3600" b="1" dirty="0">
                <a:solidFill>
                  <a:schemeClr val="bg1"/>
                </a:solidFill>
              </a:rPr>
              <a:t>- </a:t>
            </a:r>
            <a:r>
              <a:rPr lang="tr-TR" sz="2800" b="1" dirty="0">
                <a:solidFill>
                  <a:schemeClr val="bg1"/>
                </a:solidFill>
              </a:rPr>
              <a:t>National Echansons</a:t>
            </a:r>
            <a:endParaRPr lang="tr-TR" sz="2800" dirty="0">
              <a:solidFill>
                <a:schemeClr val="bg1"/>
              </a:solidFill>
            </a:endParaRPr>
          </a:p>
        </p:txBody>
      </p:sp>
      <p:sp>
        <p:nvSpPr>
          <p:cNvPr id="6" name="Slide Number Placeholder 5"/>
          <p:cNvSpPr>
            <a:spLocks noGrp="1"/>
          </p:cNvSpPr>
          <p:nvPr>
            <p:ph type="sldNum" sz="quarter" idx="12"/>
          </p:nvPr>
        </p:nvSpPr>
        <p:spPr/>
        <p:txBody>
          <a:bodyPr/>
          <a:lstStyle/>
          <a:p>
            <a:fld id="{0ACF2D8A-1554-42AE-AB1B-F7603D0093C0}" type="slidenum">
              <a:rPr lang="tr-TR" smtClean="0"/>
              <a:pPr/>
              <a:t>13</a:t>
            </a:fld>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8541" y="908720"/>
            <a:ext cx="8526947" cy="1200329"/>
          </a:xfrm>
          <a:prstGeom prst="rect">
            <a:avLst/>
          </a:prstGeom>
          <a:noFill/>
        </p:spPr>
        <p:txBody>
          <a:bodyPr wrap="square" rtlCol="0">
            <a:spAutoFit/>
          </a:bodyPr>
          <a:lstStyle/>
          <a:p>
            <a:r>
              <a:rPr lang="en-US" sz="3600" b="1" dirty="0">
                <a:solidFill>
                  <a:schemeClr val="bg1"/>
                </a:solidFill>
              </a:rPr>
              <a:t>Key </a:t>
            </a:r>
            <a:r>
              <a:rPr lang="tr-TR" sz="3600" b="1" dirty="0">
                <a:solidFill>
                  <a:schemeClr val="bg1"/>
                </a:solidFill>
              </a:rPr>
              <a:t>S</a:t>
            </a:r>
            <a:r>
              <a:rPr lang="en-US" sz="3600" b="1" dirty="0" err="1">
                <a:solidFill>
                  <a:schemeClr val="bg1"/>
                </a:solidFill>
              </a:rPr>
              <a:t>tatistical</a:t>
            </a:r>
            <a:r>
              <a:rPr lang="en-US" sz="3600" b="1" dirty="0">
                <a:solidFill>
                  <a:schemeClr val="bg1"/>
                </a:solidFill>
              </a:rPr>
              <a:t> </a:t>
            </a:r>
            <a:r>
              <a:rPr lang="tr-TR" sz="3600" b="1" dirty="0">
                <a:solidFill>
                  <a:schemeClr val="bg1"/>
                </a:solidFill>
              </a:rPr>
              <a:t>I</a:t>
            </a:r>
            <a:r>
              <a:rPr lang="en-US" sz="3600" b="1" dirty="0" err="1">
                <a:solidFill>
                  <a:schemeClr val="bg1"/>
                </a:solidFill>
              </a:rPr>
              <a:t>nformation</a:t>
            </a:r>
            <a:r>
              <a:rPr lang="tr-TR" sz="3600" b="1" dirty="0">
                <a:solidFill>
                  <a:schemeClr val="bg1"/>
                </a:solidFill>
              </a:rPr>
              <a:t>			</a:t>
            </a:r>
            <a:r>
              <a:rPr lang="tr-TR" sz="2000" b="1" dirty="0">
                <a:solidFill>
                  <a:schemeClr val="bg1"/>
                </a:solidFill>
              </a:rPr>
              <a:t>1/8</a:t>
            </a:r>
            <a:r>
              <a:rPr lang="tr-TR" sz="3600" b="1" dirty="0">
                <a:solidFill>
                  <a:schemeClr val="bg1"/>
                </a:solidFill>
              </a:rPr>
              <a:t>								</a:t>
            </a:r>
            <a:endParaRPr lang="tr-TR" sz="3600" dirty="0">
              <a:solidFill>
                <a:schemeClr val="bg1"/>
              </a:solidFill>
            </a:endParaRPr>
          </a:p>
        </p:txBody>
      </p:sp>
      <p:sp>
        <p:nvSpPr>
          <p:cNvPr id="5" name="Slide Number Placeholder 4"/>
          <p:cNvSpPr>
            <a:spLocks noGrp="1"/>
          </p:cNvSpPr>
          <p:nvPr>
            <p:ph type="sldNum" sz="quarter" idx="12"/>
          </p:nvPr>
        </p:nvSpPr>
        <p:spPr/>
        <p:txBody>
          <a:bodyPr/>
          <a:lstStyle/>
          <a:p>
            <a:fld id="{0ACF2D8A-1554-42AE-AB1B-F7603D0093C0}" type="slidenum">
              <a:rPr lang="tr-TR" smtClean="0"/>
              <a:pPr/>
              <a:t>14</a:t>
            </a:fld>
            <a:endParaRPr lang="tr-TR" dirty="0"/>
          </a:p>
        </p:txBody>
      </p:sp>
      <p:sp>
        <p:nvSpPr>
          <p:cNvPr id="8" name="TextBox 7"/>
          <p:cNvSpPr txBox="1"/>
          <p:nvPr/>
        </p:nvSpPr>
        <p:spPr>
          <a:xfrm>
            <a:off x="1136576" y="2492896"/>
            <a:ext cx="4536504" cy="369332"/>
          </a:xfrm>
          <a:prstGeom prst="rect">
            <a:avLst/>
          </a:prstGeom>
          <a:noFill/>
        </p:spPr>
        <p:txBody>
          <a:bodyPr wrap="square" rtlCol="0">
            <a:spAutoFit/>
          </a:bodyPr>
          <a:lstStyle/>
          <a:p>
            <a:endParaRPr lang="tr-TR" dirty="0"/>
          </a:p>
        </p:txBody>
      </p:sp>
      <p:sp>
        <p:nvSpPr>
          <p:cNvPr id="12" name="TextBox 11"/>
          <p:cNvSpPr txBox="1"/>
          <p:nvPr/>
        </p:nvSpPr>
        <p:spPr>
          <a:xfrm>
            <a:off x="4808984" y="2060848"/>
            <a:ext cx="4104456" cy="369332"/>
          </a:xfrm>
          <a:prstGeom prst="rect">
            <a:avLst/>
          </a:prstGeom>
          <a:noFill/>
        </p:spPr>
        <p:txBody>
          <a:bodyPr wrap="square" rtlCol="0">
            <a:spAutoFit/>
          </a:bodyPr>
          <a:lstStyle/>
          <a:p>
            <a:endParaRPr lang="tr-TR" dirty="0"/>
          </a:p>
        </p:txBody>
      </p:sp>
      <p:sp>
        <p:nvSpPr>
          <p:cNvPr id="15" name="TextBox 14"/>
          <p:cNvSpPr txBox="1"/>
          <p:nvPr/>
        </p:nvSpPr>
        <p:spPr>
          <a:xfrm>
            <a:off x="1352600" y="1556792"/>
            <a:ext cx="6912768" cy="1015663"/>
          </a:xfrm>
          <a:prstGeom prst="rect">
            <a:avLst/>
          </a:prstGeom>
          <a:noFill/>
        </p:spPr>
        <p:txBody>
          <a:bodyPr wrap="square" rtlCol="0">
            <a:spAutoFit/>
          </a:bodyPr>
          <a:lstStyle/>
          <a:p>
            <a:pPr algn="ctr">
              <a:buNone/>
            </a:pPr>
            <a:r>
              <a:rPr lang="tr-TR" sz="2400" b="1" dirty="0">
                <a:solidFill>
                  <a:schemeClr val="bg2">
                    <a:lumMod val="50000"/>
                  </a:schemeClr>
                </a:solidFill>
              </a:rPr>
              <a:t>Total </a:t>
            </a:r>
            <a:r>
              <a:rPr lang="en-US" sz="2400" b="1" dirty="0">
                <a:solidFill>
                  <a:schemeClr val="bg2">
                    <a:lumMod val="50000"/>
                  </a:schemeClr>
                </a:solidFill>
              </a:rPr>
              <a:t>OMGD</a:t>
            </a:r>
            <a:r>
              <a:rPr lang="tr-TR" sz="2400" b="1" dirty="0">
                <a:solidFill>
                  <a:schemeClr val="bg2">
                    <a:lumMod val="50000"/>
                  </a:schemeClr>
                </a:solidFill>
              </a:rPr>
              <a:t> Members </a:t>
            </a:r>
            <a:r>
              <a:rPr lang="en-US" sz="2400" b="1" cap="small" dirty="0">
                <a:solidFill>
                  <a:schemeClr val="bg2">
                    <a:lumMod val="50000"/>
                  </a:schemeClr>
                </a:solidFill>
              </a:rPr>
              <a:t>2015</a:t>
            </a:r>
            <a:r>
              <a:rPr lang="tr-TR" sz="2400" b="1" dirty="0">
                <a:solidFill>
                  <a:schemeClr val="bg2">
                    <a:lumMod val="50000"/>
                  </a:schemeClr>
                </a:solidFill>
              </a:rPr>
              <a:t> per Bailliage</a:t>
            </a:r>
            <a:endParaRPr lang="tr-TR" sz="2400" b="1" cap="small" dirty="0">
              <a:solidFill>
                <a:schemeClr val="bg2">
                  <a:lumMod val="50000"/>
                </a:schemeClr>
              </a:solidFill>
            </a:endParaRPr>
          </a:p>
          <a:p>
            <a:endParaRPr lang="tr-TR" dirty="0"/>
          </a:p>
          <a:p>
            <a:endParaRPr lang="tr-TR" dirty="0"/>
          </a:p>
        </p:txBody>
      </p:sp>
      <p:sp>
        <p:nvSpPr>
          <p:cNvPr id="10" name="TextBox 9"/>
          <p:cNvSpPr txBox="1"/>
          <p:nvPr/>
        </p:nvSpPr>
        <p:spPr>
          <a:xfrm>
            <a:off x="2864768" y="6084004"/>
            <a:ext cx="4032448" cy="400110"/>
          </a:xfrm>
          <a:prstGeom prst="rect">
            <a:avLst/>
          </a:prstGeom>
          <a:noFill/>
        </p:spPr>
        <p:txBody>
          <a:bodyPr wrap="square" rtlCol="0">
            <a:spAutoFit/>
          </a:bodyPr>
          <a:lstStyle/>
          <a:p>
            <a:pPr algn="ctr"/>
            <a:r>
              <a:rPr lang="tr-TR" sz="2000" b="1" dirty="0">
                <a:solidFill>
                  <a:schemeClr val="bg2">
                    <a:lumMod val="50000"/>
                  </a:schemeClr>
                </a:solidFill>
              </a:rPr>
              <a:t>Total: 2591</a:t>
            </a:r>
          </a:p>
        </p:txBody>
      </p:sp>
      <p:pic>
        <p:nvPicPr>
          <p:cNvPr id="1028" name="Picture 4"/>
          <p:cNvPicPr>
            <a:picLocks noChangeAspect="1" noChangeArrowheads="1"/>
          </p:cNvPicPr>
          <p:nvPr/>
        </p:nvPicPr>
        <p:blipFill>
          <a:blip r:embed="rId3" cstate="print"/>
          <a:srcRect/>
          <a:stretch>
            <a:fillRect/>
          </a:stretch>
        </p:blipFill>
        <p:spPr bwMode="auto">
          <a:xfrm>
            <a:off x="992560" y="2132856"/>
            <a:ext cx="7560840" cy="4159487"/>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CF2D8A-1554-42AE-AB1B-F7603D0093C0}" type="slidenum">
              <a:rPr lang="tr-TR" smtClean="0"/>
              <a:pPr/>
              <a:t>15</a:t>
            </a:fld>
            <a:endParaRPr lang="tr-TR" dirty="0"/>
          </a:p>
        </p:txBody>
      </p:sp>
      <p:sp>
        <p:nvSpPr>
          <p:cNvPr id="5" name="Title 4"/>
          <p:cNvSpPr txBox="1">
            <a:spLocks noGrp="1"/>
          </p:cNvSpPr>
          <p:nvPr>
            <p:ph type="title"/>
          </p:nvPr>
        </p:nvSpPr>
        <p:spPr>
          <a:xfrm>
            <a:off x="488504" y="900604"/>
            <a:ext cx="8915400" cy="1200329"/>
          </a:xfrm>
          <a:prstGeom prst="rect">
            <a:avLst/>
          </a:prstGeom>
          <a:noFill/>
        </p:spPr>
        <p:txBody>
          <a:bodyPr wrap="square" rtlCol="0">
            <a:spAutoFit/>
          </a:bodyPr>
          <a:lstStyle/>
          <a:p>
            <a:r>
              <a:rPr lang="en-US" sz="3600" b="1" dirty="0">
                <a:solidFill>
                  <a:schemeClr val="bg1"/>
                </a:solidFill>
              </a:rPr>
              <a:t>Key </a:t>
            </a:r>
            <a:r>
              <a:rPr lang="tr-TR" sz="3600" b="1" dirty="0">
                <a:solidFill>
                  <a:schemeClr val="bg1"/>
                </a:solidFill>
              </a:rPr>
              <a:t>S</a:t>
            </a:r>
            <a:r>
              <a:rPr lang="en-US" sz="3600" b="1" dirty="0" err="1">
                <a:solidFill>
                  <a:schemeClr val="bg1"/>
                </a:solidFill>
              </a:rPr>
              <a:t>tatistical</a:t>
            </a:r>
            <a:r>
              <a:rPr lang="en-US" sz="3600" b="1" dirty="0">
                <a:solidFill>
                  <a:schemeClr val="bg1"/>
                </a:solidFill>
              </a:rPr>
              <a:t> </a:t>
            </a:r>
            <a:r>
              <a:rPr lang="tr-TR" sz="3600" b="1" dirty="0">
                <a:solidFill>
                  <a:schemeClr val="bg1"/>
                </a:solidFill>
              </a:rPr>
              <a:t>I</a:t>
            </a:r>
            <a:r>
              <a:rPr lang="en-US" sz="3600" b="1" dirty="0" err="1">
                <a:solidFill>
                  <a:schemeClr val="bg1"/>
                </a:solidFill>
              </a:rPr>
              <a:t>nformation</a:t>
            </a:r>
            <a:r>
              <a:rPr lang="tr-TR" sz="3600" b="1" dirty="0">
                <a:solidFill>
                  <a:schemeClr val="bg1"/>
                </a:solidFill>
              </a:rPr>
              <a:t>			</a:t>
            </a:r>
            <a:r>
              <a:rPr lang="tr-TR" sz="2000" b="1" dirty="0">
                <a:solidFill>
                  <a:schemeClr val="bg1"/>
                </a:solidFill>
              </a:rPr>
              <a:t>2/8</a:t>
            </a:r>
            <a:r>
              <a:rPr lang="tr-TR" sz="3600" b="1" dirty="0">
                <a:solidFill>
                  <a:schemeClr val="bg1"/>
                </a:solidFill>
              </a:rPr>
              <a:t>								</a:t>
            </a:r>
            <a:endParaRPr lang="tr-TR" sz="3600" dirty="0">
              <a:solidFill>
                <a:schemeClr val="bg1"/>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348452" y="1844824"/>
            <a:ext cx="7132940" cy="399407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504" y="1772816"/>
            <a:ext cx="8915400" cy="604663"/>
          </a:xfrm>
        </p:spPr>
        <p:txBody>
          <a:bodyPr>
            <a:normAutofit fontScale="92500"/>
          </a:bodyPr>
          <a:lstStyle/>
          <a:p>
            <a:pPr>
              <a:buNone/>
            </a:pPr>
            <a:r>
              <a:rPr lang="en-US" sz="2000" b="1" dirty="0" err="1">
                <a:solidFill>
                  <a:schemeClr val="bg2">
                    <a:lumMod val="50000"/>
                  </a:schemeClr>
                </a:solidFill>
              </a:rPr>
              <a:t>Bailliages</a:t>
            </a:r>
            <a:r>
              <a:rPr lang="en-US" sz="2000" b="1" dirty="0">
                <a:solidFill>
                  <a:schemeClr val="bg2">
                    <a:lumMod val="50000"/>
                  </a:schemeClr>
                </a:solidFill>
              </a:rPr>
              <a:t> &gt; 5 OMGD Members</a:t>
            </a:r>
            <a:r>
              <a:rPr lang="tr-TR" sz="2000" b="1" dirty="0">
                <a:solidFill>
                  <a:schemeClr val="bg2">
                    <a:lumMod val="50000"/>
                  </a:schemeClr>
                </a:solidFill>
              </a:rPr>
              <a:t> in</a:t>
            </a:r>
            <a:r>
              <a:rPr lang="en-US" sz="2000" b="1" dirty="0">
                <a:solidFill>
                  <a:schemeClr val="bg2">
                    <a:lumMod val="50000"/>
                  </a:schemeClr>
                </a:solidFill>
              </a:rPr>
              <a:t> 2015</a:t>
            </a:r>
            <a:r>
              <a:rPr lang="tr-TR" sz="2000" b="1" dirty="0">
                <a:solidFill>
                  <a:schemeClr val="bg2">
                    <a:lumMod val="50000"/>
                  </a:schemeClr>
                </a:solidFill>
              </a:rPr>
              <a:t>	</a:t>
            </a:r>
            <a:r>
              <a:rPr lang="fr-FR" sz="2100" b="1" dirty="0">
                <a:solidFill>
                  <a:schemeClr val="bg2">
                    <a:lumMod val="50000"/>
                  </a:schemeClr>
                </a:solidFill>
              </a:rPr>
              <a:t>Bailliages 1 &lt; 5 OMGD </a:t>
            </a:r>
            <a:r>
              <a:rPr lang="fr-FR" sz="2100" b="1" dirty="0" err="1">
                <a:solidFill>
                  <a:schemeClr val="bg2">
                    <a:lumMod val="50000"/>
                  </a:schemeClr>
                </a:solidFill>
              </a:rPr>
              <a:t>Members</a:t>
            </a:r>
            <a:r>
              <a:rPr lang="fr-FR" sz="2100" b="1" dirty="0">
                <a:solidFill>
                  <a:schemeClr val="bg2">
                    <a:lumMod val="50000"/>
                  </a:schemeClr>
                </a:solidFill>
              </a:rPr>
              <a:t> in 2015</a:t>
            </a:r>
            <a:r>
              <a:rPr lang="en-US" sz="2100" b="1" dirty="0">
                <a:solidFill>
                  <a:schemeClr val="bg2">
                    <a:lumMod val="50000"/>
                  </a:schemeClr>
                </a:solidFill>
              </a:rPr>
              <a:t> </a:t>
            </a:r>
            <a:endParaRPr lang="tr-TR" sz="2100" b="1" dirty="0">
              <a:solidFill>
                <a:schemeClr val="bg2">
                  <a:lumMod val="50000"/>
                </a:schemeClr>
              </a:solidFill>
            </a:endParaRPr>
          </a:p>
          <a:p>
            <a:pPr>
              <a:buNone/>
            </a:pPr>
            <a:endParaRPr lang="tr-TR" sz="2000" b="1" dirty="0">
              <a:solidFill>
                <a:schemeClr val="bg2">
                  <a:lumMod val="50000"/>
                </a:schemeClr>
              </a:solidFill>
            </a:endParaRPr>
          </a:p>
        </p:txBody>
      </p:sp>
      <p:sp>
        <p:nvSpPr>
          <p:cNvPr id="4" name="Slide Number Placeholder 3"/>
          <p:cNvSpPr>
            <a:spLocks noGrp="1"/>
          </p:cNvSpPr>
          <p:nvPr>
            <p:ph type="sldNum" sz="quarter" idx="12"/>
          </p:nvPr>
        </p:nvSpPr>
        <p:spPr/>
        <p:txBody>
          <a:bodyPr/>
          <a:lstStyle/>
          <a:p>
            <a:fld id="{0ACF2D8A-1554-42AE-AB1B-F7603D0093C0}" type="slidenum">
              <a:rPr lang="tr-TR" smtClean="0"/>
              <a:pPr/>
              <a:t>16</a:t>
            </a:fld>
            <a:endParaRPr lang="tr-TR" dirty="0"/>
          </a:p>
        </p:txBody>
      </p:sp>
      <p:sp>
        <p:nvSpPr>
          <p:cNvPr id="5" name="Title 4"/>
          <p:cNvSpPr txBox="1">
            <a:spLocks noGrp="1"/>
          </p:cNvSpPr>
          <p:nvPr>
            <p:ph type="title"/>
          </p:nvPr>
        </p:nvSpPr>
        <p:spPr>
          <a:xfrm>
            <a:off x="416496" y="908720"/>
            <a:ext cx="8915400" cy="1200329"/>
          </a:xfrm>
          <a:prstGeom prst="rect">
            <a:avLst/>
          </a:prstGeom>
          <a:noFill/>
        </p:spPr>
        <p:txBody>
          <a:bodyPr wrap="square" rtlCol="0">
            <a:spAutoFit/>
          </a:bodyPr>
          <a:lstStyle/>
          <a:p>
            <a:r>
              <a:rPr lang="en-US" sz="3600" b="1" dirty="0">
                <a:solidFill>
                  <a:schemeClr val="bg1"/>
                </a:solidFill>
              </a:rPr>
              <a:t>Key </a:t>
            </a:r>
            <a:r>
              <a:rPr lang="tr-TR" sz="3600" b="1" dirty="0">
                <a:solidFill>
                  <a:schemeClr val="bg1"/>
                </a:solidFill>
              </a:rPr>
              <a:t>S</a:t>
            </a:r>
            <a:r>
              <a:rPr lang="en-US" sz="3600" b="1" dirty="0" err="1">
                <a:solidFill>
                  <a:schemeClr val="bg1"/>
                </a:solidFill>
              </a:rPr>
              <a:t>tatistical</a:t>
            </a:r>
            <a:r>
              <a:rPr lang="en-US" sz="3600" b="1" dirty="0">
                <a:solidFill>
                  <a:schemeClr val="bg1"/>
                </a:solidFill>
              </a:rPr>
              <a:t> </a:t>
            </a:r>
            <a:r>
              <a:rPr lang="tr-TR" sz="3600" b="1" dirty="0">
                <a:solidFill>
                  <a:schemeClr val="bg1"/>
                </a:solidFill>
              </a:rPr>
              <a:t>I</a:t>
            </a:r>
            <a:r>
              <a:rPr lang="en-US" sz="3600" b="1" dirty="0" err="1">
                <a:solidFill>
                  <a:schemeClr val="bg1"/>
                </a:solidFill>
              </a:rPr>
              <a:t>nformation</a:t>
            </a:r>
            <a:r>
              <a:rPr lang="tr-TR" sz="3600" b="1" dirty="0">
                <a:solidFill>
                  <a:schemeClr val="bg1"/>
                </a:solidFill>
              </a:rPr>
              <a:t>			</a:t>
            </a:r>
            <a:r>
              <a:rPr lang="tr-TR" sz="2000" b="1" dirty="0">
                <a:solidFill>
                  <a:schemeClr val="bg1"/>
                </a:solidFill>
              </a:rPr>
              <a:t>3/8</a:t>
            </a:r>
            <a:r>
              <a:rPr lang="tr-TR" sz="3600" b="1" dirty="0">
                <a:solidFill>
                  <a:schemeClr val="bg1"/>
                </a:solidFill>
              </a:rPr>
              <a:t>					</a:t>
            </a:r>
            <a:endParaRPr lang="tr-TR" sz="3600" dirty="0">
              <a:solidFill>
                <a:schemeClr val="bg1"/>
              </a:solidFill>
            </a:endParaRPr>
          </a:p>
        </p:txBody>
      </p:sp>
      <p:graphicFrame>
        <p:nvGraphicFramePr>
          <p:cNvPr id="6" name="Table 5"/>
          <p:cNvGraphicFramePr>
            <a:graphicFrameLocks noGrp="1"/>
          </p:cNvGraphicFramePr>
          <p:nvPr/>
        </p:nvGraphicFramePr>
        <p:xfrm>
          <a:off x="1280591" y="2276872"/>
          <a:ext cx="2448273" cy="4104465"/>
        </p:xfrm>
        <a:graphic>
          <a:graphicData uri="http://schemas.openxmlformats.org/drawingml/2006/table">
            <a:tbl>
              <a:tblPr/>
              <a:tblGrid>
                <a:gridCol w="1254039">
                  <a:extLst>
                    <a:ext uri="{9D8B030D-6E8A-4147-A177-3AD203B41FA5}">
                      <a16:colId xmlns:a16="http://schemas.microsoft.com/office/drawing/2014/main" val="20000"/>
                    </a:ext>
                  </a:extLst>
                </a:gridCol>
                <a:gridCol w="1194234">
                  <a:extLst>
                    <a:ext uri="{9D8B030D-6E8A-4147-A177-3AD203B41FA5}">
                      <a16:colId xmlns:a16="http://schemas.microsoft.com/office/drawing/2014/main" val="20001"/>
                    </a:ext>
                  </a:extLst>
                </a:gridCol>
              </a:tblGrid>
              <a:tr h="178455">
                <a:tc>
                  <a:txBody>
                    <a:bodyPr/>
                    <a:lstStyle/>
                    <a:p>
                      <a:pPr algn="ctr">
                        <a:spcAft>
                          <a:spcPts val="0"/>
                        </a:spcAft>
                      </a:pPr>
                      <a:r>
                        <a:rPr lang="fr-FR" sz="1100" b="1" dirty="0">
                          <a:latin typeface="Calibri"/>
                          <a:ea typeface="Times New Roman"/>
                          <a:cs typeface="Arial"/>
                        </a:rPr>
                        <a:t>BAILLIAGES</a:t>
                      </a:r>
                      <a:endParaRPr lang="tr-TR" sz="1100" dirty="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A5A5A5"/>
                    </a:solidFill>
                  </a:tcPr>
                </a:tc>
                <a:tc>
                  <a:txBody>
                    <a:bodyPr/>
                    <a:lstStyle/>
                    <a:p>
                      <a:pPr algn="ctr">
                        <a:spcAft>
                          <a:spcPts val="0"/>
                        </a:spcAft>
                      </a:pPr>
                      <a:r>
                        <a:rPr lang="fr-FR" sz="1100" b="1">
                          <a:latin typeface="Calibri"/>
                          <a:ea typeface="Times New Roman"/>
                          <a:cs typeface="Arial"/>
                        </a:rPr>
                        <a:t>TOT 2015</a:t>
                      </a:r>
                      <a:endParaRPr lang="tr-TR" sz="110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A5A5A5"/>
                    </a:solidFill>
                  </a:tcPr>
                </a:tc>
                <a:extLst>
                  <a:ext uri="{0D108BD9-81ED-4DB2-BD59-A6C34878D82A}">
                    <a16:rowId xmlns:a16="http://schemas.microsoft.com/office/drawing/2014/main" val="10000"/>
                  </a:ext>
                </a:extLst>
              </a:tr>
              <a:tr h="178455">
                <a:tc>
                  <a:txBody>
                    <a:bodyPr/>
                    <a:lstStyle/>
                    <a:p>
                      <a:pPr>
                        <a:spcAft>
                          <a:spcPts val="0"/>
                        </a:spcAft>
                      </a:pPr>
                      <a:r>
                        <a:rPr lang="fr-FR" sz="1100" dirty="0">
                          <a:solidFill>
                            <a:srgbClr val="000000"/>
                          </a:solidFill>
                          <a:latin typeface="Calibri"/>
                          <a:ea typeface="Times New Roman"/>
                          <a:cs typeface="Arial"/>
                        </a:rPr>
                        <a:t>Turquie</a:t>
                      </a:r>
                      <a:endParaRPr lang="tr-TR" sz="1100" dirty="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a:solidFill>
                            <a:srgbClr val="000000"/>
                          </a:solidFill>
                          <a:latin typeface="Calibri"/>
                          <a:ea typeface="Times New Roman"/>
                          <a:cs typeface="Arial"/>
                        </a:rPr>
                        <a:t>                  506   </a:t>
                      </a:r>
                      <a:endParaRPr lang="tr-TR" sz="110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178455">
                <a:tc>
                  <a:txBody>
                    <a:bodyPr/>
                    <a:lstStyle/>
                    <a:p>
                      <a:pPr>
                        <a:spcAft>
                          <a:spcPts val="0"/>
                        </a:spcAft>
                      </a:pPr>
                      <a:r>
                        <a:rPr lang="fr-FR" sz="1100" dirty="0">
                          <a:solidFill>
                            <a:srgbClr val="000000"/>
                          </a:solidFill>
                          <a:latin typeface="Calibri"/>
                          <a:ea typeface="Times New Roman"/>
                          <a:cs typeface="Arial"/>
                        </a:rPr>
                        <a:t>Suisse</a:t>
                      </a:r>
                      <a:endParaRPr lang="tr-TR" sz="1100" dirty="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a:solidFill>
                            <a:srgbClr val="000000"/>
                          </a:solidFill>
                          <a:latin typeface="Calibri"/>
                          <a:ea typeface="Times New Roman"/>
                          <a:cs typeface="Arial"/>
                        </a:rPr>
                        <a:t>                  447   </a:t>
                      </a:r>
                      <a:endParaRPr lang="tr-TR" sz="110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2"/>
                  </a:ext>
                </a:extLst>
              </a:tr>
              <a:tr h="178455">
                <a:tc>
                  <a:txBody>
                    <a:bodyPr/>
                    <a:lstStyle/>
                    <a:p>
                      <a:pPr>
                        <a:spcAft>
                          <a:spcPts val="0"/>
                        </a:spcAft>
                      </a:pPr>
                      <a:r>
                        <a:rPr lang="fr-FR" sz="1100" dirty="0">
                          <a:solidFill>
                            <a:srgbClr val="000000"/>
                          </a:solidFill>
                          <a:latin typeface="Calibri"/>
                          <a:ea typeface="Times New Roman"/>
                          <a:cs typeface="Arial"/>
                        </a:rPr>
                        <a:t>Finlande</a:t>
                      </a:r>
                      <a:endParaRPr lang="tr-TR" sz="1100" dirty="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dirty="0">
                          <a:solidFill>
                            <a:srgbClr val="000000"/>
                          </a:solidFill>
                          <a:latin typeface="Calibri"/>
                          <a:ea typeface="Times New Roman"/>
                          <a:cs typeface="Arial"/>
                        </a:rPr>
                        <a:t>                  273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178455">
                <a:tc>
                  <a:txBody>
                    <a:bodyPr/>
                    <a:lstStyle/>
                    <a:p>
                      <a:pPr>
                        <a:spcAft>
                          <a:spcPts val="0"/>
                        </a:spcAft>
                      </a:pPr>
                      <a:r>
                        <a:rPr lang="fr-FR" sz="1100">
                          <a:solidFill>
                            <a:srgbClr val="000000"/>
                          </a:solidFill>
                          <a:latin typeface="Calibri"/>
                          <a:ea typeface="Times New Roman"/>
                          <a:cs typeface="Arial"/>
                        </a:rPr>
                        <a:t>Norvège</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dirty="0">
                          <a:solidFill>
                            <a:srgbClr val="000000"/>
                          </a:solidFill>
                          <a:latin typeface="Calibri"/>
                          <a:ea typeface="Times New Roman"/>
                          <a:cs typeface="Arial"/>
                        </a:rPr>
                        <a:t>                  236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4"/>
                  </a:ext>
                </a:extLst>
              </a:tr>
              <a:tr h="178455">
                <a:tc>
                  <a:txBody>
                    <a:bodyPr/>
                    <a:lstStyle/>
                    <a:p>
                      <a:pPr>
                        <a:spcAft>
                          <a:spcPts val="0"/>
                        </a:spcAft>
                      </a:pPr>
                      <a:r>
                        <a:rPr lang="fr-FR" sz="1100" dirty="0">
                          <a:solidFill>
                            <a:srgbClr val="000000"/>
                          </a:solidFill>
                          <a:latin typeface="Calibri"/>
                          <a:ea typeface="Times New Roman"/>
                          <a:cs typeface="Arial"/>
                        </a:rPr>
                        <a:t>Grande-Bretagne</a:t>
                      </a:r>
                      <a:endParaRPr lang="tr-TR" sz="1100" dirty="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dirty="0">
                          <a:solidFill>
                            <a:srgbClr val="000000"/>
                          </a:solidFill>
                          <a:latin typeface="Calibri"/>
                          <a:ea typeface="Times New Roman"/>
                          <a:cs typeface="Arial"/>
                        </a:rPr>
                        <a:t>                  180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05"/>
                  </a:ext>
                </a:extLst>
              </a:tr>
              <a:tr h="178455">
                <a:tc>
                  <a:txBody>
                    <a:bodyPr/>
                    <a:lstStyle/>
                    <a:p>
                      <a:pPr>
                        <a:spcAft>
                          <a:spcPts val="0"/>
                        </a:spcAft>
                      </a:pPr>
                      <a:r>
                        <a:rPr lang="fr-FR" sz="1100">
                          <a:solidFill>
                            <a:srgbClr val="000000"/>
                          </a:solidFill>
                          <a:latin typeface="Calibri"/>
                          <a:ea typeface="Times New Roman"/>
                          <a:cs typeface="Arial"/>
                        </a:rPr>
                        <a:t>Israël</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dirty="0">
                          <a:solidFill>
                            <a:srgbClr val="000000"/>
                          </a:solidFill>
                          <a:latin typeface="Calibri"/>
                          <a:ea typeface="Times New Roman"/>
                          <a:cs typeface="Arial"/>
                        </a:rPr>
                        <a:t>                  159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6"/>
                  </a:ext>
                </a:extLst>
              </a:tr>
              <a:tr h="178455">
                <a:tc>
                  <a:txBody>
                    <a:bodyPr/>
                    <a:lstStyle/>
                    <a:p>
                      <a:pPr>
                        <a:spcAft>
                          <a:spcPts val="0"/>
                        </a:spcAft>
                      </a:pPr>
                      <a:r>
                        <a:rPr lang="fr-FR" sz="1100">
                          <a:solidFill>
                            <a:srgbClr val="000000"/>
                          </a:solidFill>
                          <a:latin typeface="Calibri"/>
                          <a:ea typeface="Times New Roman"/>
                          <a:cs typeface="Arial"/>
                        </a:rPr>
                        <a:t>Afrique du Sud</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dirty="0">
                          <a:solidFill>
                            <a:srgbClr val="000000"/>
                          </a:solidFill>
                          <a:latin typeface="Calibri"/>
                          <a:ea typeface="Times New Roman"/>
                          <a:cs typeface="Arial"/>
                        </a:rPr>
                        <a:t>                  115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07"/>
                  </a:ext>
                </a:extLst>
              </a:tr>
              <a:tr h="178455">
                <a:tc>
                  <a:txBody>
                    <a:bodyPr/>
                    <a:lstStyle/>
                    <a:p>
                      <a:pPr>
                        <a:spcAft>
                          <a:spcPts val="0"/>
                        </a:spcAft>
                      </a:pPr>
                      <a:r>
                        <a:rPr lang="fr-FR" sz="1100">
                          <a:solidFill>
                            <a:srgbClr val="000000"/>
                          </a:solidFill>
                          <a:latin typeface="Calibri"/>
                          <a:ea typeface="Times New Roman"/>
                          <a:cs typeface="Arial"/>
                        </a:rPr>
                        <a:t>Canada</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dirty="0">
                          <a:solidFill>
                            <a:srgbClr val="000000"/>
                          </a:solidFill>
                          <a:latin typeface="Calibri"/>
                          <a:ea typeface="Times New Roman"/>
                          <a:cs typeface="Arial"/>
                        </a:rPr>
                        <a:t>                  105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8"/>
                  </a:ext>
                </a:extLst>
              </a:tr>
              <a:tr h="178455">
                <a:tc>
                  <a:txBody>
                    <a:bodyPr/>
                    <a:lstStyle/>
                    <a:p>
                      <a:pPr>
                        <a:spcAft>
                          <a:spcPts val="0"/>
                        </a:spcAft>
                      </a:pPr>
                      <a:r>
                        <a:rPr lang="fr-FR" sz="1100">
                          <a:solidFill>
                            <a:srgbClr val="000000"/>
                          </a:solidFill>
                          <a:latin typeface="Calibri"/>
                          <a:ea typeface="Times New Roman"/>
                          <a:cs typeface="Arial"/>
                        </a:rPr>
                        <a:t>Autriche</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dirty="0">
                          <a:solidFill>
                            <a:srgbClr val="000000"/>
                          </a:solidFill>
                          <a:latin typeface="Calibri"/>
                          <a:ea typeface="Times New Roman"/>
                          <a:cs typeface="Arial"/>
                        </a:rPr>
                        <a:t>                     95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09"/>
                  </a:ext>
                </a:extLst>
              </a:tr>
              <a:tr h="178455">
                <a:tc>
                  <a:txBody>
                    <a:bodyPr/>
                    <a:lstStyle/>
                    <a:p>
                      <a:pPr>
                        <a:spcAft>
                          <a:spcPts val="0"/>
                        </a:spcAft>
                      </a:pPr>
                      <a:r>
                        <a:rPr lang="fr-FR" sz="1100">
                          <a:solidFill>
                            <a:srgbClr val="000000"/>
                          </a:solidFill>
                          <a:latin typeface="Calibri"/>
                          <a:ea typeface="Times New Roman"/>
                          <a:cs typeface="Arial"/>
                        </a:rPr>
                        <a:t>Philippines</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dirty="0">
                          <a:solidFill>
                            <a:srgbClr val="000000"/>
                          </a:solidFill>
                          <a:latin typeface="Calibri"/>
                          <a:ea typeface="Times New Roman"/>
                          <a:cs typeface="Arial"/>
                        </a:rPr>
                        <a:t>                     94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10"/>
                  </a:ext>
                </a:extLst>
              </a:tr>
              <a:tr h="178455">
                <a:tc>
                  <a:txBody>
                    <a:bodyPr/>
                    <a:lstStyle/>
                    <a:p>
                      <a:pPr>
                        <a:spcAft>
                          <a:spcPts val="0"/>
                        </a:spcAft>
                      </a:pPr>
                      <a:r>
                        <a:rPr lang="fr-FR" sz="1100">
                          <a:solidFill>
                            <a:srgbClr val="000000"/>
                          </a:solidFill>
                          <a:latin typeface="Calibri"/>
                          <a:ea typeface="Times New Roman"/>
                          <a:cs typeface="Arial"/>
                        </a:rPr>
                        <a:t>Portugal</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dirty="0">
                          <a:solidFill>
                            <a:srgbClr val="000000"/>
                          </a:solidFill>
                          <a:latin typeface="Calibri"/>
                          <a:ea typeface="Times New Roman"/>
                          <a:cs typeface="Arial"/>
                        </a:rPr>
                        <a:t>                     85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11"/>
                  </a:ext>
                </a:extLst>
              </a:tr>
              <a:tr h="178455">
                <a:tc>
                  <a:txBody>
                    <a:bodyPr/>
                    <a:lstStyle/>
                    <a:p>
                      <a:pPr>
                        <a:spcAft>
                          <a:spcPts val="0"/>
                        </a:spcAft>
                      </a:pPr>
                      <a:r>
                        <a:rPr lang="fr-FR" sz="1100">
                          <a:solidFill>
                            <a:srgbClr val="000000"/>
                          </a:solidFill>
                          <a:latin typeface="Calibri"/>
                          <a:ea typeface="Times New Roman"/>
                          <a:cs typeface="Arial"/>
                        </a:rPr>
                        <a:t>Guyane</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dirty="0">
                          <a:solidFill>
                            <a:srgbClr val="000000"/>
                          </a:solidFill>
                          <a:latin typeface="Calibri"/>
                          <a:ea typeface="Times New Roman"/>
                          <a:cs typeface="Arial"/>
                        </a:rPr>
                        <a:t>                     47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12"/>
                  </a:ext>
                </a:extLst>
              </a:tr>
              <a:tr h="178455">
                <a:tc>
                  <a:txBody>
                    <a:bodyPr/>
                    <a:lstStyle/>
                    <a:p>
                      <a:pPr>
                        <a:spcAft>
                          <a:spcPts val="0"/>
                        </a:spcAft>
                      </a:pPr>
                      <a:r>
                        <a:rPr lang="fr-FR" sz="1100">
                          <a:solidFill>
                            <a:srgbClr val="000000"/>
                          </a:solidFill>
                          <a:latin typeface="Calibri"/>
                          <a:ea typeface="Times New Roman"/>
                          <a:cs typeface="Arial"/>
                        </a:rPr>
                        <a:t>Danemark</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dirty="0">
                          <a:solidFill>
                            <a:srgbClr val="000000"/>
                          </a:solidFill>
                          <a:latin typeface="Calibri"/>
                          <a:ea typeface="Times New Roman"/>
                          <a:cs typeface="Arial"/>
                        </a:rPr>
                        <a:t>                     46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13"/>
                  </a:ext>
                </a:extLst>
              </a:tr>
              <a:tr h="178455">
                <a:tc>
                  <a:txBody>
                    <a:bodyPr/>
                    <a:lstStyle/>
                    <a:p>
                      <a:pPr>
                        <a:spcAft>
                          <a:spcPts val="0"/>
                        </a:spcAft>
                      </a:pPr>
                      <a:r>
                        <a:rPr lang="fr-FR" sz="1100">
                          <a:solidFill>
                            <a:srgbClr val="000000"/>
                          </a:solidFill>
                          <a:latin typeface="Calibri"/>
                          <a:ea typeface="Times New Roman"/>
                          <a:cs typeface="Arial"/>
                        </a:rPr>
                        <a:t>Bermudes</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dirty="0">
                          <a:solidFill>
                            <a:srgbClr val="000000"/>
                          </a:solidFill>
                          <a:latin typeface="Calibri"/>
                          <a:ea typeface="Times New Roman"/>
                          <a:cs typeface="Arial"/>
                        </a:rPr>
                        <a:t>                     35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14"/>
                  </a:ext>
                </a:extLst>
              </a:tr>
              <a:tr h="178455">
                <a:tc>
                  <a:txBody>
                    <a:bodyPr/>
                    <a:lstStyle/>
                    <a:p>
                      <a:pPr>
                        <a:spcAft>
                          <a:spcPts val="0"/>
                        </a:spcAft>
                      </a:pPr>
                      <a:r>
                        <a:rPr lang="fr-FR" sz="1100">
                          <a:solidFill>
                            <a:srgbClr val="000000"/>
                          </a:solidFill>
                          <a:latin typeface="Calibri"/>
                          <a:ea typeface="Times New Roman"/>
                          <a:cs typeface="Arial"/>
                        </a:rPr>
                        <a:t>Corée</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dirty="0">
                          <a:solidFill>
                            <a:srgbClr val="000000"/>
                          </a:solidFill>
                          <a:latin typeface="Calibri"/>
                          <a:ea typeface="Times New Roman"/>
                          <a:cs typeface="Arial"/>
                        </a:rPr>
                        <a:t>                     33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15"/>
                  </a:ext>
                </a:extLst>
              </a:tr>
              <a:tr h="178455">
                <a:tc>
                  <a:txBody>
                    <a:bodyPr/>
                    <a:lstStyle/>
                    <a:p>
                      <a:pPr>
                        <a:spcAft>
                          <a:spcPts val="0"/>
                        </a:spcAft>
                      </a:pPr>
                      <a:r>
                        <a:rPr lang="fr-FR" sz="1100">
                          <a:solidFill>
                            <a:srgbClr val="000000"/>
                          </a:solidFill>
                          <a:latin typeface="Calibri"/>
                          <a:ea typeface="Times New Roman"/>
                          <a:cs typeface="Arial"/>
                        </a:rPr>
                        <a:t>Australie</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dirty="0">
                          <a:solidFill>
                            <a:srgbClr val="000000"/>
                          </a:solidFill>
                          <a:latin typeface="Calibri"/>
                          <a:ea typeface="Times New Roman"/>
                          <a:cs typeface="Arial"/>
                        </a:rPr>
                        <a:t>                     31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16"/>
                  </a:ext>
                </a:extLst>
              </a:tr>
              <a:tr h="178455">
                <a:tc>
                  <a:txBody>
                    <a:bodyPr/>
                    <a:lstStyle/>
                    <a:p>
                      <a:pPr>
                        <a:spcAft>
                          <a:spcPts val="0"/>
                        </a:spcAft>
                      </a:pPr>
                      <a:r>
                        <a:rPr lang="fr-FR" sz="1100">
                          <a:solidFill>
                            <a:srgbClr val="000000"/>
                          </a:solidFill>
                          <a:latin typeface="Calibri"/>
                          <a:ea typeface="Times New Roman"/>
                          <a:cs typeface="Arial"/>
                        </a:rPr>
                        <a:t>France</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dirty="0">
                          <a:solidFill>
                            <a:srgbClr val="000000"/>
                          </a:solidFill>
                          <a:latin typeface="Calibri"/>
                          <a:ea typeface="Times New Roman"/>
                          <a:cs typeface="Arial"/>
                        </a:rPr>
                        <a:t>                     23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17"/>
                  </a:ext>
                </a:extLst>
              </a:tr>
              <a:tr h="178455">
                <a:tc>
                  <a:txBody>
                    <a:bodyPr/>
                    <a:lstStyle/>
                    <a:p>
                      <a:pPr>
                        <a:spcAft>
                          <a:spcPts val="0"/>
                        </a:spcAft>
                      </a:pPr>
                      <a:r>
                        <a:rPr lang="fr-FR" sz="1100">
                          <a:solidFill>
                            <a:srgbClr val="000000"/>
                          </a:solidFill>
                          <a:latin typeface="Calibri"/>
                          <a:ea typeface="Times New Roman"/>
                          <a:cs typeface="Arial"/>
                        </a:rPr>
                        <a:t>Chine</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dirty="0">
                          <a:solidFill>
                            <a:srgbClr val="000000"/>
                          </a:solidFill>
                          <a:latin typeface="Calibri"/>
                          <a:ea typeface="Times New Roman"/>
                          <a:cs typeface="Arial"/>
                        </a:rPr>
                        <a:t>                     17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18"/>
                  </a:ext>
                </a:extLst>
              </a:tr>
              <a:tr h="178455">
                <a:tc>
                  <a:txBody>
                    <a:bodyPr/>
                    <a:lstStyle/>
                    <a:p>
                      <a:pPr>
                        <a:spcAft>
                          <a:spcPts val="0"/>
                        </a:spcAft>
                      </a:pPr>
                      <a:r>
                        <a:rPr lang="fr-FR" sz="1100">
                          <a:solidFill>
                            <a:srgbClr val="000000"/>
                          </a:solidFill>
                          <a:latin typeface="Calibri"/>
                          <a:ea typeface="Times New Roman"/>
                          <a:cs typeface="Arial"/>
                        </a:rPr>
                        <a:t>Guadeloupe</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dirty="0">
                          <a:solidFill>
                            <a:srgbClr val="000000"/>
                          </a:solidFill>
                          <a:latin typeface="Calibri"/>
                          <a:ea typeface="Times New Roman"/>
                          <a:cs typeface="Arial"/>
                        </a:rPr>
                        <a:t>                     11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19"/>
                  </a:ext>
                </a:extLst>
              </a:tr>
              <a:tr h="178455">
                <a:tc>
                  <a:txBody>
                    <a:bodyPr/>
                    <a:lstStyle/>
                    <a:p>
                      <a:pPr>
                        <a:spcAft>
                          <a:spcPts val="0"/>
                        </a:spcAft>
                      </a:pPr>
                      <a:r>
                        <a:rPr lang="fr-FR" sz="1100">
                          <a:solidFill>
                            <a:srgbClr val="000000"/>
                          </a:solidFill>
                          <a:latin typeface="Calibri"/>
                          <a:ea typeface="Times New Roman"/>
                          <a:cs typeface="Arial"/>
                        </a:rPr>
                        <a:t>Costa Rica</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dirty="0">
                          <a:solidFill>
                            <a:srgbClr val="000000"/>
                          </a:solidFill>
                          <a:latin typeface="Calibri"/>
                          <a:ea typeface="Times New Roman"/>
                          <a:cs typeface="Arial"/>
                        </a:rPr>
                        <a:t>                        9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20"/>
                  </a:ext>
                </a:extLst>
              </a:tr>
              <a:tr h="178455">
                <a:tc>
                  <a:txBody>
                    <a:bodyPr/>
                    <a:lstStyle/>
                    <a:p>
                      <a:pPr>
                        <a:spcAft>
                          <a:spcPts val="0"/>
                        </a:spcAft>
                      </a:pPr>
                      <a:r>
                        <a:rPr lang="fr-FR" sz="1100">
                          <a:solidFill>
                            <a:srgbClr val="000000"/>
                          </a:solidFill>
                          <a:latin typeface="Calibri"/>
                          <a:ea typeface="Times New Roman"/>
                          <a:cs typeface="Arial"/>
                        </a:rPr>
                        <a:t>Italie</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dirty="0">
                          <a:solidFill>
                            <a:srgbClr val="000000"/>
                          </a:solidFill>
                          <a:latin typeface="Calibri"/>
                          <a:ea typeface="Times New Roman"/>
                          <a:cs typeface="Arial"/>
                        </a:rPr>
                        <a:t>                        8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21"/>
                  </a:ext>
                </a:extLst>
              </a:tr>
              <a:tr h="178455">
                <a:tc>
                  <a:txBody>
                    <a:bodyPr/>
                    <a:lstStyle/>
                    <a:p>
                      <a:pPr>
                        <a:spcAft>
                          <a:spcPts val="0"/>
                        </a:spcAft>
                      </a:pPr>
                      <a:r>
                        <a:rPr lang="fr-FR" sz="1100" dirty="0">
                          <a:solidFill>
                            <a:srgbClr val="000000"/>
                          </a:solidFill>
                          <a:latin typeface="Calibri"/>
                          <a:ea typeface="Times New Roman"/>
                          <a:cs typeface="Arial"/>
                        </a:rPr>
                        <a:t>Cambodge</a:t>
                      </a:r>
                      <a:endParaRPr lang="tr-TR" sz="1100" dirty="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dirty="0">
                          <a:solidFill>
                            <a:srgbClr val="000000"/>
                          </a:solidFill>
                          <a:latin typeface="Calibri"/>
                          <a:ea typeface="Times New Roman"/>
                          <a:cs typeface="Arial"/>
                        </a:rPr>
                        <a:t>                        7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graphicFrame>
        <p:nvGraphicFramePr>
          <p:cNvPr id="7" name="Table 6"/>
          <p:cNvGraphicFramePr>
            <a:graphicFrameLocks noGrp="1"/>
          </p:cNvGraphicFramePr>
          <p:nvPr/>
        </p:nvGraphicFramePr>
        <p:xfrm>
          <a:off x="6033119" y="2276872"/>
          <a:ext cx="2304257" cy="2808315"/>
        </p:xfrm>
        <a:graphic>
          <a:graphicData uri="http://schemas.openxmlformats.org/drawingml/2006/table">
            <a:tbl>
              <a:tblPr/>
              <a:tblGrid>
                <a:gridCol w="1285031">
                  <a:extLst>
                    <a:ext uri="{9D8B030D-6E8A-4147-A177-3AD203B41FA5}">
                      <a16:colId xmlns:a16="http://schemas.microsoft.com/office/drawing/2014/main" val="20000"/>
                    </a:ext>
                  </a:extLst>
                </a:gridCol>
                <a:gridCol w="1019226">
                  <a:extLst>
                    <a:ext uri="{9D8B030D-6E8A-4147-A177-3AD203B41FA5}">
                      <a16:colId xmlns:a16="http://schemas.microsoft.com/office/drawing/2014/main" val="20001"/>
                    </a:ext>
                  </a:extLst>
                </a:gridCol>
              </a:tblGrid>
              <a:tr h="187221">
                <a:tc>
                  <a:txBody>
                    <a:bodyPr/>
                    <a:lstStyle/>
                    <a:p>
                      <a:pPr algn="ctr">
                        <a:spcAft>
                          <a:spcPts val="0"/>
                        </a:spcAft>
                      </a:pPr>
                      <a:r>
                        <a:rPr lang="fr-FR" sz="1100" b="1" dirty="0">
                          <a:latin typeface="Calibri"/>
                          <a:ea typeface="Times New Roman"/>
                          <a:cs typeface="Arial"/>
                        </a:rPr>
                        <a:t>BAILLIAGES</a:t>
                      </a:r>
                      <a:endParaRPr lang="tr-TR" sz="1100" dirty="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A5A5A5"/>
                    </a:solidFill>
                  </a:tcPr>
                </a:tc>
                <a:tc>
                  <a:txBody>
                    <a:bodyPr/>
                    <a:lstStyle/>
                    <a:p>
                      <a:pPr algn="ctr">
                        <a:spcAft>
                          <a:spcPts val="0"/>
                        </a:spcAft>
                      </a:pPr>
                      <a:r>
                        <a:rPr lang="fr-FR" sz="1100" b="1" dirty="0">
                          <a:latin typeface="Calibri"/>
                          <a:ea typeface="Times New Roman"/>
                          <a:cs typeface="Arial"/>
                        </a:rPr>
                        <a:t>TOT 2015</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A5A5A5"/>
                    </a:solidFill>
                  </a:tcPr>
                </a:tc>
                <a:extLst>
                  <a:ext uri="{0D108BD9-81ED-4DB2-BD59-A6C34878D82A}">
                    <a16:rowId xmlns:a16="http://schemas.microsoft.com/office/drawing/2014/main" val="10000"/>
                  </a:ext>
                </a:extLst>
              </a:tr>
              <a:tr h="187221">
                <a:tc>
                  <a:txBody>
                    <a:bodyPr/>
                    <a:lstStyle/>
                    <a:p>
                      <a:pPr>
                        <a:spcAft>
                          <a:spcPts val="0"/>
                        </a:spcAft>
                      </a:pPr>
                      <a:r>
                        <a:rPr lang="fr-FR" sz="1100" dirty="0">
                          <a:solidFill>
                            <a:srgbClr val="000000"/>
                          </a:solidFill>
                          <a:latin typeface="Calibri"/>
                          <a:ea typeface="Times New Roman"/>
                          <a:cs typeface="Arial"/>
                        </a:rPr>
                        <a:t>Allemagne</a:t>
                      </a:r>
                      <a:endParaRPr lang="tr-TR" sz="1100" dirty="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a:solidFill>
                            <a:srgbClr val="000000"/>
                          </a:solidFill>
                          <a:latin typeface="Calibri"/>
                          <a:ea typeface="Times New Roman"/>
                          <a:cs typeface="Arial"/>
                        </a:rPr>
                        <a:t>                        5   </a:t>
                      </a:r>
                      <a:endParaRPr lang="tr-TR" sz="110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187221">
                <a:tc>
                  <a:txBody>
                    <a:bodyPr/>
                    <a:lstStyle/>
                    <a:p>
                      <a:pPr>
                        <a:spcAft>
                          <a:spcPts val="0"/>
                        </a:spcAft>
                      </a:pPr>
                      <a:r>
                        <a:rPr lang="fr-FR" sz="1100" dirty="0">
                          <a:solidFill>
                            <a:srgbClr val="000000"/>
                          </a:solidFill>
                          <a:latin typeface="Calibri"/>
                          <a:ea typeface="Times New Roman"/>
                          <a:cs typeface="Arial"/>
                        </a:rPr>
                        <a:t>Singapour</a:t>
                      </a:r>
                      <a:endParaRPr lang="tr-TR" sz="1100" dirty="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dirty="0">
                          <a:solidFill>
                            <a:srgbClr val="000000"/>
                          </a:solidFill>
                          <a:latin typeface="Calibri"/>
                          <a:ea typeface="Times New Roman"/>
                          <a:cs typeface="Arial"/>
                        </a:rPr>
                        <a:t>                        5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2"/>
                  </a:ext>
                </a:extLst>
              </a:tr>
              <a:tr h="187221">
                <a:tc>
                  <a:txBody>
                    <a:bodyPr/>
                    <a:lstStyle/>
                    <a:p>
                      <a:pPr>
                        <a:spcAft>
                          <a:spcPts val="0"/>
                        </a:spcAft>
                      </a:pPr>
                      <a:r>
                        <a:rPr lang="fr-FR" sz="1100">
                          <a:solidFill>
                            <a:srgbClr val="000000"/>
                          </a:solidFill>
                          <a:latin typeface="Calibri"/>
                          <a:ea typeface="Times New Roman"/>
                          <a:cs typeface="Arial"/>
                        </a:rPr>
                        <a:t>Thaïlande</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dirty="0">
                          <a:solidFill>
                            <a:srgbClr val="000000"/>
                          </a:solidFill>
                          <a:latin typeface="Calibri"/>
                          <a:ea typeface="Times New Roman"/>
                          <a:cs typeface="Arial"/>
                        </a:rPr>
                        <a:t>                        4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187221">
                <a:tc>
                  <a:txBody>
                    <a:bodyPr/>
                    <a:lstStyle/>
                    <a:p>
                      <a:pPr>
                        <a:spcAft>
                          <a:spcPts val="0"/>
                        </a:spcAft>
                      </a:pPr>
                      <a:r>
                        <a:rPr lang="fr-FR" sz="1100">
                          <a:solidFill>
                            <a:srgbClr val="000000"/>
                          </a:solidFill>
                          <a:latin typeface="Calibri"/>
                          <a:ea typeface="Times New Roman"/>
                          <a:cs typeface="Arial"/>
                        </a:rPr>
                        <a:t>Mexique</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dirty="0">
                          <a:solidFill>
                            <a:srgbClr val="000000"/>
                          </a:solidFill>
                          <a:latin typeface="Calibri"/>
                          <a:ea typeface="Times New Roman"/>
                          <a:cs typeface="Arial"/>
                        </a:rPr>
                        <a:t>                        3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4"/>
                  </a:ext>
                </a:extLst>
              </a:tr>
              <a:tr h="187221">
                <a:tc>
                  <a:txBody>
                    <a:bodyPr/>
                    <a:lstStyle/>
                    <a:p>
                      <a:pPr>
                        <a:spcAft>
                          <a:spcPts val="0"/>
                        </a:spcAft>
                      </a:pPr>
                      <a:r>
                        <a:rPr lang="fr-FR" sz="1100">
                          <a:solidFill>
                            <a:srgbClr val="000000"/>
                          </a:solidFill>
                          <a:latin typeface="Calibri"/>
                          <a:ea typeface="Times New Roman"/>
                          <a:cs typeface="Arial"/>
                        </a:rPr>
                        <a:t>Belgique</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dirty="0">
                          <a:solidFill>
                            <a:srgbClr val="000000"/>
                          </a:solidFill>
                          <a:latin typeface="Calibri"/>
                          <a:ea typeface="Times New Roman"/>
                          <a:cs typeface="Arial"/>
                        </a:rPr>
                        <a:t>                        2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05"/>
                  </a:ext>
                </a:extLst>
              </a:tr>
              <a:tr h="187221">
                <a:tc>
                  <a:txBody>
                    <a:bodyPr/>
                    <a:lstStyle/>
                    <a:p>
                      <a:pPr>
                        <a:spcAft>
                          <a:spcPts val="0"/>
                        </a:spcAft>
                      </a:pPr>
                      <a:r>
                        <a:rPr lang="fr-FR" sz="1100">
                          <a:solidFill>
                            <a:srgbClr val="000000"/>
                          </a:solidFill>
                          <a:latin typeface="Calibri"/>
                          <a:ea typeface="Times New Roman"/>
                          <a:cs typeface="Arial"/>
                        </a:rPr>
                        <a:t>At Large</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dirty="0">
                          <a:solidFill>
                            <a:srgbClr val="000000"/>
                          </a:solidFill>
                          <a:latin typeface="Calibri"/>
                          <a:ea typeface="Times New Roman"/>
                          <a:cs typeface="Arial"/>
                        </a:rPr>
                        <a:t>                        2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6"/>
                  </a:ext>
                </a:extLst>
              </a:tr>
              <a:tr h="187221">
                <a:tc>
                  <a:txBody>
                    <a:bodyPr/>
                    <a:lstStyle/>
                    <a:p>
                      <a:pPr>
                        <a:spcAft>
                          <a:spcPts val="0"/>
                        </a:spcAft>
                      </a:pPr>
                      <a:r>
                        <a:rPr lang="fr-FR" sz="1100">
                          <a:solidFill>
                            <a:srgbClr val="000000"/>
                          </a:solidFill>
                          <a:latin typeface="Calibri"/>
                          <a:ea typeface="Times New Roman"/>
                          <a:cs typeface="Arial"/>
                        </a:rPr>
                        <a:t>Emirats Arabes Unis</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dirty="0">
                          <a:solidFill>
                            <a:srgbClr val="000000"/>
                          </a:solidFill>
                          <a:latin typeface="Calibri"/>
                          <a:ea typeface="Times New Roman"/>
                          <a:cs typeface="Arial"/>
                        </a:rPr>
                        <a:t>                        1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07"/>
                  </a:ext>
                </a:extLst>
              </a:tr>
              <a:tr h="187221">
                <a:tc>
                  <a:txBody>
                    <a:bodyPr/>
                    <a:lstStyle/>
                    <a:p>
                      <a:pPr>
                        <a:spcAft>
                          <a:spcPts val="0"/>
                        </a:spcAft>
                      </a:pPr>
                      <a:r>
                        <a:rPr lang="fr-FR" sz="1100">
                          <a:solidFill>
                            <a:srgbClr val="000000"/>
                          </a:solidFill>
                          <a:latin typeface="Calibri"/>
                          <a:ea typeface="Times New Roman"/>
                          <a:cs typeface="Arial"/>
                        </a:rPr>
                        <a:t>Liban</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dirty="0">
                          <a:solidFill>
                            <a:srgbClr val="000000"/>
                          </a:solidFill>
                          <a:latin typeface="Calibri"/>
                          <a:ea typeface="Times New Roman"/>
                          <a:cs typeface="Arial"/>
                        </a:rPr>
                        <a:t>                        1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8"/>
                  </a:ext>
                </a:extLst>
              </a:tr>
              <a:tr h="187221">
                <a:tc>
                  <a:txBody>
                    <a:bodyPr/>
                    <a:lstStyle/>
                    <a:p>
                      <a:pPr>
                        <a:spcAft>
                          <a:spcPts val="0"/>
                        </a:spcAft>
                      </a:pPr>
                      <a:r>
                        <a:rPr lang="fr-FR" sz="1100">
                          <a:solidFill>
                            <a:srgbClr val="000000"/>
                          </a:solidFill>
                          <a:latin typeface="Calibri"/>
                          <a:ea typeface="Times New Roman"/>
                          <a:cs typeface="Arial"/>
                        </a:rPr>
                        <a:t>Japon</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dirty="0">
                          <a:solidFill>
                            <a:srgbClr val="000000"/>
                          </a:solidFill>
                          <a:latin typeface="Calibri"/>
                          <a:ea typeface="Times New Roman"/>
                          <a:cs typeface="Arial"/>
                        </a:rPr>
                        <a:t>                        1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09"/>
                  </a:ext>
                </a:extLst>
              </a:tr>
              <a:tr h="187221">
                <a:tc>
                  <a:txBody>
                    <a:bodyPr/>
                    <a:lstStyle/>
                    <a:p>
                      <a:pPr>
                        <a:spcAft>
                          <a:spcPts val="0"/>
                        </a:spcAft>
                      </a:pPr>
                      <a:r>
                        <a:rPr lang="fr-FR" sz="1100">
                          <a:solidFill>
                            <a:srgbClr val="000000"/>
                          </a:solidFill>
                          <a:latin typeface="Calibri"/>
                          <a:ea typeface="Times New Roman"/>
                          <a:cs typeface="Arial"/>
                        </a:rPr>
                        <a:t>Suède</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dirty="0">
                          <a:solidFill>
                            <a:srgbClr val="000000"/>
                          </a:solidFill>
                          <a:latin typeface="Calibri"/>
                          <a:ea typeface="Times New Roman"/>
                          <a:cs typeface="Arial"/>
                        </a:rPr>
                        <a:t>                        1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10"/>
                  </a:ext>
                </a:extLst>
              </a:tr>
              <a:tr h="187221">
                <a:tc>
                  <a:txBody>
                    <a:bodyPr/>
                    <a:lstStyle/>
                    <a:p>
                      <a:pPr>
                        <a:spcAft>
                          <a:spcPts val="0"/>
                        </a:spcAft>
                      </a:pPr>
                      <a:r>
                        <a:rPr lang="fr-FR" sz="1100">
                          <a:solidFill>
                            <a:srgbClr val="000000"/>
                          </a:solidFill>
                          <a:latin typeface="Calibri"/>
                          <a:ea typeface="Times New Roman"/>
                          <a:cs typeface="Arial"/>
                        </a:rPr>
                        <a:t>Indonésie</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dirty="0">
                          <a:solidFill>
                            <a:srgbClr val="000000"/>
                          </a:solidFill>
                          <a:latin typeface="Calibri"/>
                          <a:ea typeface="Times New Roman"/>
                          <a:cs typeface="Arial"/>
                        </a:rPr>
                        <a:t>                        1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11"/>
                  </a:ext>
                </a:extLst>
              </a:tr>
              <a:tr h="187221">
                <a:tc>
                  <a:txBody>
                    <a:bodyPr/>
                    <a:lstStyle/>
                    <a:p>
                      <a:pPr>
                        <a:spcAft>
                          <a:spcPts val="0"/>
                        </a:spcAft>
                      </a:pPr>
                      <a:r>
                        <a:rPr lang="fr-FR" sz="1100">
                          <a:solidFill>
                            <a:srgbClr val="000000"/>
                          </a:solidFill>
                          <a:latin typeface="Calibri"/>
                          <a:ea typeface="Times New Roman"/>
                          <a:cs typeface="Arial"/>
                        </a:rPr>
                        <a:t>Russie</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dirty="0">
                          <a:solidFill>
                            <a:srgbClr val="000000"/>
                          </a:solidFill>
                          <a:latin typeface="Calibri"/>
                          <a:ea typeface="Times New Roman"/>
                          <a:cs typeface="Arial"/>
                        </a:rPr>
                        <a:t>                        1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12"/>
                  </a:ext>
                </a:extLst>
              </a:tr>
              <a:tr h="187221">
                <a:tc>
                  <a:txBody>
                    <a:bodyPr/>
                    <a:lstStyle/>
                    <a:p>
                      <a:pPr>
                        <a:spcAft>
                          <a:spcPts val="0"/>
                        </a:spcAft>
                      </a:pPr>
                      <a:r>
                        <a:rPr lang="fr-FR" sz="1100">
                          <a:solidFill>
                            <a:srgbClr val="000000"/>
                          </a:solidFill>
                          <a:latin typeface="Calibri"/>
                          <a:ea typeface="Times New Roman"/>
                          <a:cs typeface="Arial"/>
                        </a:rPr>
                        <a:t>Sultanat d'Oman</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spcAft>
                          <a:spcPts val="0"/>
                        </a:spcAft>
                      </a:pPr>
                      <a:r>
                        <a:rPr lang="fr-FR" sz="1100" dirty="0">
                          <a:solidFill>
                            <a:srgbClr val="000000"/>
                          </a:solidFill>
                          <a:latin typeface="Calibri"/>
                          <a:ea typeface="Times New Roman"/>
                          <a:cs typeface="Arial"/>
                        </a:rPr>
                        <a:t>                        1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13"/>
                  </a:ext>
                </a:extLst>
              </a:tr>
              <a:tr h="187221">
                <a:tc>
                  <a:txBody>
                    <a:bodyPr/>
                    <a:lstStyle/>
                    <a:p>
                      <a:pPr>
                        <a:spcAft>
                          <a:spcPts val="0"/>
                        </a:spcAft>
                      </a:pPr>
                      <a:r>
                        <a:rPr lang="fr-FR" sz="1100">
                          <a:solidFill>
                            <a:srgbClr val="000000"/>
                          </a:solidFill>
                          <a:latin typeface="Calibri"/>
                          <a:ea typeface="Times New Roman"/>
                          <a:cs typeface="Arial"/>
                        </a:rPr>
                        <a:t>Sint Maarten</a:t>
                      </a:r>
                      <a:endParaRPr lang="tr-TR" sz="1100">
                        <a:latin typeface="Century Gothic"/>
                        <a:ea typeface="MS Mincho"/>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spcAft>
                          <a:spcPts val="0"/>
                        </a:spcAft>
                      </a:pPr>
                      <a:r>
                        <a:rPr lang="fr-FR" sz="1100" dirty="0">
                          <a:solidFill>
                            <a:srgbClr val="000000"/>
                          </a:solidFill>
                          <a:latin typeface="Calibri"/>
                          <a:ea typeface="Times New Roman"/>
                          <a:cs typeface="Arial"/>
                        </a:rPr>
                        <a:t>                        1   </a:t>
                      </a:r>
                      <a:endParaRPr lang="tr-TR" sz="1100" dirty="0">
                        <a:latin typeface="Century Gothic"/>
                        <a:ea typeface="MS Mincho"/>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169" name="Rectangle 1"/>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692696"/>
            <a:ext cx="8915400" cy="1143000"/>
          </a:xfrm>
        </p:spPr>
        <p:txBody>
          <a:bodyPr>
            <a:normAutofit/>
          </a:bodyPr>
          <a:lstStyle/>
          <a:p>
            <a:pPr algn="l"/>
            <a:r>
              <a:rPr lang="en-US" sz="3600" b="1" dirty="0">
                <a:solidFill>
                  <a:schemeClr val="bg1"/>
                </a:solidFill>
              </a:rPr>
              <a:t>Key </a:t>
            </a:r>
            <a:r>
              <a:rPr lang="tr-TR" sz="3600" b="1" dirty="0">
                <a:solidFill>
                  <a:schemeClr val="bg1"/>
                </a:solidFill>
              </a:rPr>
              <a:t>S</a:t>
            </a:r>
            <a:r>
              <a:rPr lang="en-US" sz="3600" b="1" dirty="0" err="1">
                <a:solidFill>
                  <a:schemeClr val="bg1"/>
                </a:solidFill>
              </a:rPr>
              <a:t>tatistical</a:t>
            </a:r>
            <a:r>
              <a:rPr lang="en-US" sz="3600" b="1" dirty="0">
                <a:solidFill>
                  <a:schemeClr val="bg1"/>
                </a:solidFill>
              </a:rPr>
              <a:t> </a:t>
            </a:r>
            <a:r>
              <a:rPr lang="tr-TR" sz="3600" b="1" dirty="0">
                <a:solidFill>
                  <a:schemeClr val="bg1"/>
                </a:solidFill>
              </a:rPr>
              <a:t>I</a:t>
            </a:r>
            <a:r>
              <a:rPr lang="en-US" sz="3600" b="1" dirty="0" err="1">
                <a:solidFill>
                  <a:schemeClr val="bg1"/>
                </a:solidFill>
              </a:rPr>
              <a:t>nformation</a:t>
            </a:r>
            <a:r>
              <a:rPr lang="tr-TR" b="1" dirty="0">
                <a:solidFill>
                  <a:schemeClr val="bg1"/>
                </a:solidFill>
              </a:rPr>
              <a:t>			</a:t>
            </a:r>
            <a:r>
              <a:rPr lang="tr-TR" sz="2000" b="1" dirty="0">
                <a:solidFill>
                  <a:schemeClr val="bg1"/>
                </a:solidFill>
              </a:rPr>
              <a:t>4/8</a:t>
            </a:r>
            <a:r>
              <a:rPr lang="tr-TR" b="1" dirty="0">
                <a:solidFill>
                  <a:schemeClr val="bg1"/>
                </a:solidFill>
              </a:rPr>
              <a:t>	</a:t>
            </a:r>
            <a:endParaRPr lang="tr-TR" dirty="0"/>
          </a:p>
        </p:txBody>
      </p:sp>
      <p:sp>
        <p:nvSpPr>
          <p:cNvPr id="3" name="Content Placeholder 2"/>
          <p:cNvSpPr>
            <a:spLocks noGrp="1"/>
          </p:cNvSpPr>
          <p:nvPr>
            <p:ph idx="1"/>
          </p:nvPr>
        </p:nvSpPr>
        <p:spPr>
          <a:xfrm>
            <a:off x="495300" y="1960241"/>
            <a:ext cx="8915400" cy="676671"/>
          </a:xfrm>
        </p:spPr>
        <p:txBody>
          <a:bodyPr>
            <a:normAutofit fontScale="92500"/>
          </a:bodyPr>
          <a:lstStyle/>
          <a:p>
            <a:pPr algn="ctr">
              <a:buNone/>
            </a:pPr>
            <a:r>
              <a:rPr lang="en-US" sz="3100" b="1" dirty="0">
                <a:solidFill>
                  <a:schemeClr val="bg2">
                    <a:lumMod val="50000"/>
                  </a:schemeClr>
                </a:solidFill>
              </a:rPr>
              <a:t>Professional / Non Professional OMGD Members 2015</a:t>
            </a:r>
            <a:endParaRPr lang="tr-TR" sz="3100" b="1" dirty="0">
              <a:solidFill>
                <a:schemeClr val="bg2">
                  <a:lumMod val="50000"/>
                </a:schemeClr>
              </a:solidFill>
            </a:endParaRPr>
          </a:p>
          <a:p>
            <a:pPr>
              <a:buNone/>
            </a:pPr>
            <a:endParaRPr lang="tr-TR" dirty="0"/>
          </a:p>
        </p:txBody>
      </p:sp>
      <p:sp>
        <p:nvSpPr>
          <p:cNvPr id="4" name="Slide Number Placeholder 3"/>
          <p:cNvSpPr>
            <a:spLocks noGrp="1"/>
          </p:cNvSpPr>
          <p:nvPr>
            <p:ph type="sldNum" sz="quarter" idx="12"/>
          </p:nvPr>
        </p:nvSpPr>
        <p:spPr/>
        <p:txBody>
          <a:bodyPr/>
          <a:lstStyle/>
          <a:p>
            <a:fld id="{0ACF2D8A-1554-42AE-AB1B-F7603D0093C0}" type="slidenum">
              <a:rPr lang="tr-TR" smtClean="0"/>
              <a:pPr/>
              <a:t>17</a:t>
            </a:fld>
            <a:endParaRPr lang="tr-TR" dirty="0"/>
          </a:p>
        </p:txBody>
      </p:sp>
      <p:pic>
        <p:nvPicPr>
          <p:cNvPr id="4098" name="Picture 2"/>
          <p:cNvPicPr>
            <a:picLocks noChangeAspect="1" noChangeArrowheads="1"/>
          </p:cNvPicPr>
          <p:nvPr/>
        </p:nvPicPr>
        <p:blipFill>
          <a:blip r:embed="rId2" cstate="print"/>
          <a:srcRect/>
          <a:stretch>
            <a:fillRect/>
          </a:stretch>
        </p:blipFill>
        <p:spPr bwMode="auto">
          <a:xfrm>
            <a:off x="2532409" y="2852936"/>
            <a:ext cx="4868863" cy="275113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692696"/>
            <a:ext cx="8915400" cy="1143000"/>
          </a:xfrm>
        </p:spPr>
        <p:txBody>
          <a:bodyPr>
            <a:normAutofit fontScale="90000"/>
          </a:bodyPr>
          <a:lstStyle/>
          <a:p>
            <a:r>
              <a:rPr lang="en-US" sz="4000" b="1" dirty="0">
                <a:solidFill>
                  <a:schemeClr val="bg1"/>
                </a:solidFill>
              </a:rPr>
              <a:t>Key </a:t>
            </a:r>
            <a:r>
              <a:rPr lang="tr-TR" sz="4000" b="1" dirty="0">
                <a:solidFill>
                  <a:schemeClr val="bg1"/>
                </a:solidFill>
              </a:rPr>
              <a:t>S</a:t>
            </a:r>
            <a:r>
              <a:rPr lang="en-US" sz="4000" b="1" dirty="0" err="1">
                <a:solidFill>
                  <a:schemeClr val="bg1"/>
                </a:solidFill>
              </a:rPr>
              <a:t>tatistical</a:t>
            </a:r>
            <a:r>
              <a:rPr lang="en-US" sz="4000" b="1" dirty="0">
                <a:solidFill>
                  <a:schemeClr val="bg1"/>
                </a:solidFill>
              </a:rPr>
              <a:t> </a:t>
            </a:r>
            <a:r>
              <a:rPr lang="tr-TR" sz="4000" b="1" dirty="0">
                <a:solidFill>
                  <a:schemeClr val="bg1"/>
                </a:solidFill>
              </a:rPr>
              <a:t>I</a:t>
            </a:r>
            <a:r>
              <a:rPr lang="en-US" sz="4000" b="1" dirty="0" err="1">
                <a:solidFill>
                  <a:schemeClr val="bg1"/>
                </a:solidFill>
              </a:rPr>
              <a:t>nformation</a:t>
            </a:r>
            <a:r>
              <a:rPr lang="tr-TR" sz="4000" b="1" dirty="0">
                <a:solidFill>
                  <a:schemeClr val="bg1"/>
                </a:solidFill>
              </a:rPr>
              <a:t>			</a:t>
            </a:r>
            <a:r>
              <a:rPr lang="tr-TR" sz="2200" b="1" dirty="0">
                <a:solidFill>
                  <a:schemeClr val="bg1"/>
                </a:solidFill>
              </a:rPr>
              <a:t>5/8</a:t>
            </a:r>
            <a:r>
              <a:rPr lang="tr-TR" b="1" dirty="0">
                <a:solidFill>
                  <a:schemeClr val="bg1"/>
                </a:solidFill>
              </a:rPr>
              <a:t>	</a:t>
            </a:r>
            <a:endParaRPr lang="tr-TR" dirty="0"/>
          </a:p>
        </p:txBody>
      </p:sp>
      <p:sp>
        <p:nvSpPr>
          <p:cNvPr id="4" name="Slide Number Placeholder 3"/>
          <p:cNvSpPr>
            <a:spLocks noGrp="1"/>
          </p:cNvSpPr>
          <p:nvPr>
            <p:ph type="sldNum" sz="quarter" idx="12"/>
          </p:nvPr>
        </p:nvSpPr>
        <p:spPr/>
        <p:txBody>
          <a:bodyPr/>
          <a:lstStyle/>
          <a:p>
            <a:fld id="{0ACF2D8A-1554-42AE-AB1B-F7603D0093C0}" type="slidenum">
              <a:rPr lang="tr-TR" smtClean="0"/>
              <a:pPr/>
              <a:t>18</a:t>
            </a:fld>
            <a:endParaRPr lang="tr-TR" dirty="0"/>
          </a:p>
        </p:txBody>
      </p:sp>
      <p:graphicFrame>
        <p:nvGraphicFramePr>
          <p:cNvPr id="7" name="Graphique 16"/>
          <p:cNvGraphicFramePr/>
          <p:nvPr/>
        </p:nvGraphicFramePr>
        <p:xfrm>
          <a:off x="1568624" y="1916832"/>
          <a:ext cx="6480720" cy="38884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670912"/>
            <a:ext cx="8915400" cy="1143000"/>
          </a:xfrm>
        </p:spPr>
        <p:txBody>
          <a:bodyPr>
            <a:normAutofit/>
          </a:bodyPr>
          <a:lstStyle/>
          <a:p>
            <a:r>
              <a:rPr lang="en-US" sz="3600" b="1" dirty="0">
                <a:solidFill>
                  <a:schemeClr val="bg1"/>
                </a:solidFill>
              </a:rPr>
              <a:t>Key </a:t>
            </a:r>
            <a:r>
              <a:rPr lang="tr-TR" sz="3600" b="1" dirty="0">
                <a:solidFill>
                  <a:schemeClr val="bg1"/>
                </a:solidFill>
              </a:rPr>
              <a:t>S</a:t>
            </a:r>
            <a:r>
              <a:rPr lang="en-US" sz="3600" b="1" dirty="0" err="1">
                <a:solidFill>
                  <a:schemeClr val="bg1"/>
                </a:solidFill>
              </a:rPr>
              <a:t>tatistical</a:t>
            </a:r>
            <a:r>
              <a:rPr lang="en-US" sz="3600" b="1" dirty="0">
                <a:solidFill>
                  <a:schemeClr val="bg1"/>
                </a:solidFill>
              </a:rPr>
              <a:t> </a:t>
            </a:r>
            <a:r>
              <a:rPr lang="tr-TR" sz="3600" b="1" dirty="0">
                <a:solidFill>
                  <a:schemeClr val="bg1"/>
                </a:solidFill>
              </a:rPr>
              <a:t>I</a:t>
            </a:r>
            <a:r>
              <a:rPr lang="en-US" sz="3600" b="1" dirty="0" err="1">
                <a:solidFill>
                  <a:schemeClr val="bg1"/>
                </a:solidFill>
              </a:rPr>
              <a:t>nformation</a:t>
            </a:r>
            <a:r>
              <a:rPr lang="tr-TR" sz="3600" b="1" dirty="0">
                <a:solidFill>
                  <a:schemeClr val="bg1"/>
                </a:solidFill>
              </a:rPr>
              <a:t>			</a:t>
            </a:r>
            <a:r>
              <a:rPr lang="tr-TR" sz="2000" b="1" dirty="0">
                <a:solidFill>
                  <a:schemeClr val="bg1"/>
                </a:solidFill>
              </a:rPr>
              <a:t>6/8</a:t>
            </a:r>
            <a:r>
              <a:rPr lang="tr-TR" sz="3600" b="1" dirty="0">
                <a:solidFill>
                  <a:schemeClr val="bg1"/>
                </a:solidFill>
              </a:rPr>
              <a:t>	</a:t>
            </a:r>
            <a:endParaRPr lang="tr-TR" sz="3600" dirty="0"/>
          </a:p>
        </p:txBody>
      </p:sp>
      <p:sp>
        <p:nvSpPr>
          <p:cNvPr id="4" name="Slide Number Placeholder 3"/>
          <p:cNvSpPr>
            <a:spLocks noGrp="1"/>
          </p:cNvSpPr>
          <p:nvPr>
            <p:ph type="sldNum" sz="quarter" idx="12"/>
          </p:nvPr>
        </p:nvSpPr>
        <p:spPr/>
        <p:txBody>
          <a:bodyPr/>
          <a:lstStyle/>
          <a:p>
            <a:fld id="{0ACF2D8A-1554-42AE-AB1B-F7603D0093C0}" type="slidenum">
              <a:rPr lang="tr-TR" smtClean="0"/>
              <a:pPr/>
              <a:t>19</a:t>
            </a:fld>
            <a:endParaRPr lang="tr-TR" dirty="0"/>
          </a:p>
        </p:txBody>
      </p:sp>
      <p:graphicFrame>
        <p:nvGraphicFramePr>
          <p:cNvPr id="7" name="Graphique 20"/>
          <p:cNvGraphicFramePr>
            <a:graphicFrameLocks noGrp="1"/>
          </p:cNvGraphicFramePr>
          <p:nvPr>
            <p:ph idx="1"/>
          </p:nvPr>
        </p:nvGraphicFramePr>
        <p:xfrm>
          <a:off x="495300" y="1600200"/>
          <a:ext cx="89154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541" y="1844824"/>
            <a:ext cx="8915400" cy="4525963"/>
          </a:xfrm>
        </p:spPr>
        <p:txBody>
          <a:bodyPr>
            <a:normAutofit fontScale="70000" lnSpcReduction="20000"/>
          </a:bodyPr>
          <a:lstStyle/>
          <a:p>
            <a:pPr marL="534988" lvl="0" indent="-534988">
              <a:lnSpc>
                <a:spcPct val="120000"/>
              </a:lnSpc>
              <a:spcBef>
                <a:spcPts val="1200"/>
              </a:spcBef>
              <a:buFont typeface="Wingdings" pitchFamily="2" charset="2"/>
              <a:buChar char="Ø"/>
            </a:pPr>
            <a:r>
              <a:rPr lang="en-US" sz="2900" b="1" dirty="0">
                <a:solidFill>
                  <a:schemeClr val="bg2">
                    <a:lumMod val="50000"/>
                  </a:schemeClr>
                </a:solidFill>
              </a:rPr>
              <a:t>History</a:t>
            </a:r>
            <a:endParaRPr lang="tr-TR" sz="2900" b="1" dirty="0">
              <a:solidFill>
                <a:schemeClr val="bg2">
                  <a:lumMod val="50000"/>
                </a:schemeClr>
              </a:solidFill>
            </a:endParaRPr>
          </a:p>
          <a:p>
            <a:pPr marL="534988" lvl="0" indent="-534988">
              <a:lnSpc>
                <a:spcPct val="120000"/>
              </a:lnSpc>
              <a:spcBef>
                <a:spcPts val="1200"/>
              </a:spcBef>
              <a:buFont typeface="Wingdings" pitchFamily="2" charset="2"/>
              <a:buChar char="Ø"/>
            </a:pPr>
            <a:r>
              <a:rPr lang="en-US" sz="2900" b="1" dirty="0">
                <a:solidFill>
                  <a:schemeClr val="bg2">
                    <a:lumMod val="50000"/>
                  </a:schemeClr>
                </a:solidFill>
              </a:rPr>
              <a:t>Goal &amp; Objectives</a:t>
            </a:r>
            <a:endParaRPr lang="tr-TR" sz="2900" b="1" dirty="0">
              <a:solidFill>
                <a:schemeClr val="bg2">
                  <a:lumMod val="50000"/>
                </a:schemeClr>
              </a:solidFill>
            </a:endParaRPr>
          </a:p>
          <a:p>
            <a:pPr marL="534988" lvl="0" indent="-534988">
              <a:lnSpc>
                <a:spcPct val="120000"/>
              </a:lnSpc>
              <a:spcBef>
                <a:spcPts val="1200"/>
              </a:spcBef>
              <a:buFont typeface="Wingdings" pitchFamily="2" charset="2"/>
              <a:buChar char="Ø"/>
            </a:pPr>
            <a:r>
              <a:rPr lang="en-US" sz="2900" b="1" dirty="0">
                <a:solidFill>
                  <a:schemeClr val="bg2">
                    <a:lumMod val="50000"/>
                  </a:schemeClr>
                </a:solidFill>
              </a:rPr>
              <a:t>Membership </a:t>
            </a:r>
            <a:endParaRPr lang="tr-TR" sz="2900" b="1" dirty="0">
              <a:solidFill>
                <a:schemeClr val="bg2">
                  <a:lumMod val="50000"/>
                </a:schemeClr>
              </a:solidFill>
            </a:endParaRPr>
          </a:p>
          <a:p>
            <a:pPr marL="534988" lvl="0" indent="-534988">
              <a:lnSpc>
                <a:spcPct val="120000"/>
              </a:lnSpc>
              <a:spcBef>
                <a:spcPts val="1200"/>
              </a:spcBef>
              <a:buFont typeface="Wingdings" pitchFamily="2" charset="2"/>
              <a:buChar char="Ø"/>
            </a:pPr>
            <a:r>
              <a:rPr lang="en-US" sz="2900" b="1" dirty="0">
                <a:solidFill>
                  <a:schemeClr val="bg2">
                    <a:lumMod val="50000"/>
                  </a:schemeClr>
                </a:solidFill>
              </a:rPr>
              <a:t>Management </a:t>
            </a:r>
            <a:endParaRPr lang="tr-TR" sz="2900" b="1" dirty="0">
              <a:solidFill>
                <a:schemeClr val="bg2">
                  <a:lumMod val="50000"/>
                </a:schemeClr>
              </a:solidFill>
            </a:endParaRPr>
          </a:p>
          <a:p>
            <a:pPr marL="534988" lvl="0" indent="-534988">
              <a:lnSpc>
                <a:spcPct val="120000"/>
              </a:lnSpc>
              <a:spcBef>
                <a:spcPts val="1200"/>
              </a:spcBef>
              <a:buFont typeface="Wingdings" pitchFamily="2" charset="2"/>
              <a:buChar char="Ø"/>
            </a:pPr>
            <a:r>
              <a:rPr lang="en-US" sz="2900" b="1" dirty="0">
                <a:solidFill>
                  <a:schemeClr val="bg2">
                    <a:lumMod val="50000"/>
                  </a:schemeClr>
                </a:solidFill>
              </a:rPr>
              <a:t>Vision &amp; Mission</a:t>
            </a:r>
            <a:endParaRPr lang="tr-TR" sz="2900" b="1" dirty="0">
              <a:solidFill>
                <a:schemeClr val="bg2">
                  <a:lumMod val="50000"/>
                </a:schemeClr>
              </a:solidFill>
            </a:endParaRPr>
          </a:p>
          <a:p>
            <a:pPr marL="534988" lvl="0" indent="-534988">
              <a:lnSpc>
                <a:spcPct val="120000"/>
              </a:lnSpc>
              <a:spcBef>
                <a:spcPts val="1200"/>
              </a:spcBef>
              <a:buFont typeface="Wingdings" pitchFamily="2" charset="2"/>
              <a:buChar char="Ø"/>
            </a:pPr>
            <a:r>
              <a:rPr lang="en-US" sz="2900" b="1" dirty="0">
                <a:solidFill>
                  <a:schemeClr val="bg2">
                    <a:lumMod val="50000"/>
                  </a:schemeClr>
                </a:solidFill>
              </a:rPr>
              <a:t>Action Plan : </a:t>
            </a:r>
            <a:r>
              <a:rPr lang="en-US" sz="2900" b="1" dirty="0" err="1">
                <a:solidFill>
                  <a:schemeClr val="bg2">
                    <a:lumMod val="50000"/>
                  </a:schemeClr>
                </a:solidFill>
              </a:rPr>
              <a:t>Siége</a:t>
            </a:r>
            <a:r>
              <a:rPr lang="en-US" sz="2900" b="1" dirty="0">
                <a:solidFill>
                  <a:schemeClr val="bg2">
                    <a:lumMod val="50000"/>
                  </a:schemeClr>
                </a:solidFill>
              </a:rPr>
              <a:t> </a:t>
            </a:r>
            <a:r>
              <a:rPr lang="en-US" sz="2900" b="1" dirty="0" err="1">
                <a:solidFill>
                  <a:schemeClr val="bg2">
                    <a:lumMod val="50000"/>
                  </a:schemeClr>
                </a:solidFill>
              </a:rPr>
              <a:t>Mondial</a:t>
            </a:r>
            <a:endParaRPr lang="tr-TR" sz="2900" b="1" dirty="0">
              <a:solidFill>
                <a:schemeClr val="bg2">
                  <a:lumMod val="50000"/>
                </a:schemeClr>
              </a:solidFill>
            </a:endParaRPr>
          </a:p>
          <a:p>
            <a:pPr marL="534988" lvl="0" indent="-534988">
              <a:lnSpc>
                <a:spcPct val="120000"/>
              </a:lnSpc>
              <a:spcBef>
                <a:spcPts val="1200"/>
              </a:spcBef>
              <a:buFont typeface="Wingdings" pitchFamily="2" charset="2"/>
              <a:buChar char="Ø"/>
            </a:pPr>
            <a:r>
              <a:rPr lang="en-US" sz="2900" b="1" dirty="0">
                <a:solidFill>
                  <a:schemeClr val="bg2">
                    <a:lumMod val="50000"/>
                  </a:schemeClr>
                </a:solidFill>
              </a:rPr>
              <a:t>Action Plan : International </a:t>
            </a:r>
            <a:r>
              <a:rPr lang="en-US" sz="2900" b="1" dirty="0" err="1">
                <a:solidFill>
                  <a:schemeClr val="bg2">
                    <a:lumMod val="50000"/>
                  </a:schemeClr>
                </a:solidFill>
              </a:rPr>
              <a:t>Committe</a:t>
            </a:r>
            <a:r>
              <a:rPr lang="en-US" sz="2900" b="1" dirty="0">
                <a:solidFill>
                  <a:schemeClr val="bg2">
                    <a:lumMod val="50000"/>
                  </a:schemeClr>
                </a:solidFill>
              </a:rPr>
              <a:t> </a:t>
            </a:r>
            <a:endParaRPr lang="tr-TR" sz="2900" b="1" dirty="0">
              <a:solidFill>
                <a:schemeClr val="bg2">
                  <a:lumMod val="50000"/>
                </a:schemeClr>
              </a:solidFill>
            </a:endParaRPr>
          </a:p>
          <a:p>
            <a:pPr marL="534988" lvl="0" indent="-534988">
              <a:lnSpc>
                <a:spcPct val="120000"/>
              </a:lnSpc>
              <a:spcBef>
                <a:spcPts val="1200"/>
              </a:spcBef>
              <a:buFont typeface="Wingdings" pitchFamily="2" charset="2"/>
              <a:buChar char="Ø"/>
            </a:pPr>
            <a:r>
              <a:rPr lang="en-US" sz="2900" b="1" dirty="0">
                <a:solidFill>
                  <a:schemeClr val="bg2">
                    <a:lumMod val="50000"/>
                  </a:schemeClr>
                </a:solidFill>
              </a:rPr>
              <a:t>Action Plan : </a:t>
            </a:r>
            <a:r>
              <a:rPr lang="en-US" sz="2900" b="1" dirty="0" err="1">
                <a:solidFill>
                  <a:schemeClr val="bg2">
                    <a:lumMod val="50000"/>
                  </a:schemeClr>
                </a:solidFill>
              </a:rPr>
              <a:t>Baillis</a:t>
            </a:r>
            <a:r>
              <a:rPr lang="en-US" sz="2900" b="1" dirty="0">
                <a:solidFill>
                  <a:schemeClr val="bg2">
                    <a:lumMod val="50000"/>
                  </a:schemeClr>
                </a:solidFill>
              </a:rPr>
              <a:t> </a:t>
            </a:r>
            <a:r>
              <a:rPr lang="en-US" sz="2900" b="1" dirty="0" err="1">
                <a:solidFill>
                  <a:schemeClr val="bg2">
                    <a:lumMod val="50000"/>
                  </a:schemeClr>
                </a:solidFill>
              </a:rPr>
              <a:t>Délégués</a:t>
            </a:r>
            <a:endParaRPr lang="tr-TR" sz="2900" b="1" dirty="0">
              <a:solidFill>
                <a:schemeClr val="bg2">
                  <a:lumMod val="50000"/>
                </a:schemeClr>
              </a:solidFill>
            </a:endParaRPr>
          </a:p>
          <a:p>
            <a:pPr marL="534988" lvl="0" indent="-534988">
              <a:lnSpc>
                <a:spcPct val="120000"/>
              </a:lnSpc>
              <a:spcBef>
                <a:spcPts val="1200"/>
              </a:spcBef>
              <a:buFont typeface="Wingdings" pitchFamily="2" charset="2"/>
              <a:buChar char="Ø"/>
            </a:pPr>
            <a:r>
              <a:rPr lang="en-US" sz="2900" b="1" dirty="0">
                <a:solidFill>
                  <a:schemeClr val="bg2">
                    <a:lumMod val="50000"/>
                  </a:schemeClr>
                </a:solidFill>
              </a:rPr>
              <a:t>Action Plan : National </a:t>
            </a:r>
            <a:r>
              <a:rPr lang="en-US" sz="2900" b="1" dirty="0" err="1">
                <a:solidFill>
                  <a:schemeClr val="bg2">
                    <a:lumMod val="50000"/>
                  </a:schemeClr>
                </a:solidFill>
              </a:rPr>
              <a:t>Echansons</a:t>
            </a:r>
            <a:endParaRPr lang="tr-TR" sz="2900" b="1" dirty="0">
              <a:solidFill>
                <a:schemeClr val="bg2">
                  <a:lumMod val="50000"/>
                </a:schemeClr>
              </a:solidFill>
            </a:endParaRPr>
          </a:p>
          <a:p>
            <a:pPr marL="534988" lvl="0" indent="-534988">
              <a:lnSpc>
                <a:spcPct val="120000"/>
              </a:lnSpc>
              <a:spcBef>
                <a:spcPts val="1200"/>
              </a:spcBef>
              <a:buFont typeface="Wingdings" pitchFamily="2" charset="2"/>
              <a:buChar char="Ø"/>
            </a:pPr>
            <a:r>
              <a:rPr lang="en-US" sz="2900" b="1" dirty="0">
                <a:solidFill>
                  <a:schemeClr val="bg2">
                    <a:lumMod val="50000"/>
                  </a:schemeClr>
                </a:solidFill>
              </a:rPr>
              <a:t>Key Statistical Information</a:t>
            </a:r>
            <a:endParaRPr lang="tr-TR" sz="2900" b="1" dirty="0">
              <a:solidFill>
                <a:schemeClr val="bg2">
                  <a:lumMod val="50000"/>
                </a:schemeClr>
              </a:solidFill>
            </a:endParaRPr>
          </a:p>
          <a:p>
            <a:pPr>
              <a:lnSpc>
                <a:spcPct val="120000"/>
              </a:lnSpc>
              <a:spcBef>
                <a:spcPts val="1200"/>
              </a:spcBef>
            </a:pPr>
            <a:endParaRPr lang="tr-TR" dirty="0"/>
          </a:p>
        </p:txBody>
      </p:sp>
      <p:sp>
        <p:nvSpPr>
          <p:cNvPr id="4" name="TextBox 3"/>
          <p:cNvSpPr txBox="1"/>
          <p:nvPr/>
        </p:nvSpPr>
        <p:spPr>
          <a:xfrm>
            <a:off x="818541" y="908721"/>
            <a:ext cx="4212468" cy="646331"/>
          </a:xfrm>
          <a:prstGeom prst="rect">
            <a:avLst/>
          </a:prstGeom>
          <a:noFill/>
        </p:spPr>
        <p:txBody>
          <a:bodyPr wrap="square" rtlCol="0">
            <a:spAutoFit/>
          </a:bodyPr>
          <a:lstStyle/>
          <a:p>
            <a:r>
              <a:rPr lang="tr-TR" sz="3600" b="1" dirty="0">
                <a:solidFill>
                  <a:schemeClr val="bg1"/>
                </a:solidFill>
              </a:rPr>
              <a:t>Index</a:t>
            </a:r>
          </a:p>
        </p:txBody>
      </p:sp>
      <p:sp>
        <p:nvSpPr>
          <p:cNvPr id="5" name="Slide Number Placeholder 4"/>
          <p:cNvSpPr>
            <a:spLocks noGrp="1"/>
          </p:cNvSpPr>
          <p:nvPr>
            <p:ph type="sldNum" sz="quarter" idx="12"/>
          </p:nvPr>
        </p:nvSpPr>
        <p:spPr/>
        <p:txBody>
          <a:bodyPr/>
          <a:lstStyle/>
          <a:p>
            <a:fld id="{0ACF2D8A-1554-42AE-AB1B-F7603D0093C0}" type="slidenum">
              <a:rPr lang="tr-TR" smtClean="0"/>
              <a:pPr/>
              <a:t>2</a:t>
            </a:fld>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2032249"/>
            <a:ext cx="8915400" cy="820687"/>
          </a:xfrm>
        </p:spPr>
        <p:txBody>
          <a:bodyPr/>
          <a:lstStyle/>
          <a:p>
            <a:pPr algn="ctr">
              <a:buNone/>
            </a:pPr>
            <a:r>
              <a:rPr lang="fr-FR" b="1" cap="small" dirty="0">
                <a:solidFill>
                  <a:schemeClr val="bg2">
                    <a:lumMod val="50000"/>
                  </a:schemeClr>
                </a:solidFill>
              </a:rPr>
              <a:t>OMGD </a:t>
            </a:r>
            <a:r>
              <a:rPr lang="fr-FR" b="1" dirty="0">
                <a:solidFill>
                  <a:schemeClr val="bg2">
                    <a:lumMod val="50000"/>
                  </a:schemeClr>
                </a:solidFill>
              </a:rPr>
              <a:t>Age Structure </a:t>
            </a:r>
            <a:r>
              <a:rPr lang="fr-FR" b="1" cap="small" dirty="0">
                <a:solidFill>
                  <a:schemeClr val="bg2">
                    <a:lumMod val="50000"/>
                  </a:schemeClr>
                </a:solidFill>
              </a:rPr>
              <a:t>2015</a:t>
            </a:r>
            <a:endParaRPr lang="tr-TR" b="1" cap="small" dirty="0">
              <a:solidFill>
                <a:schemeClr val="bg2">
                  <a:lumMod val="50000"/>
                </a:schemeClr>
              </a:solidFill>
            </a:endParaRPr>
          </a:p>
          <a:p>
            <a:pPr>
              <a:buNone/>
            </a:pPr>
            <a:endParaRPr lang="tr-TR" dirty="0"/>
          </a:p>
        </p:txBody>
      </p:sp>
      <p:sp>
        <p:nvSpPr>
          <p:cNvPr id="4" name="Slide Number Placeholder 3"/>
          <p:cNvSpPr>
            <a:spLocks noGrp="1"/>
          </p:cNvSpPr>
          <p:nvPr>
            <p:ph type="sldNum" sz="quarter" idx="12"/>
          </p:nvPr>
        </p:nvSpPr>
        <p:spPr/>
        <p:txBody>
          <a:bodyPr/>
          <a:lstStyle/>
          <a:p>
            <a:fld id="{0ACF2D8A-1554-42AE-AB1B-F7603D0093C0}" type="slidenum">
              <a:rPr lang="tr-TR" smtClean="0"/>
              <a:pPr/>
              <a:t>20</a:t>
            </a:fld>
            <a:endParaRPr lang="tr-TR" dirty="0"/>
          </a:p>
        </p:txBody>
      </p:sp>
      <p:sp>
        <p:nvSpPr>
          <p:cNvPr id="5" name="Title 1"/>
          <p:cNvSpPr>
            <a:spLocks noGrp="1"/>
          </p:cNvSpPr>
          <p:nvPr>
            <p:ph type="title"/>
          </p:nvPr>
        </p:nvSpPr>
        <p:spPr>
          <a:xfrm>
            <a:off x="488504" y="692696"/>
            <a:ext cx="8915400" cy="1143000"/>
          </a:xfrm>
        </p:spPr>
        <p:txBody>
          <a:bodyPr>
            <a:normAutofit/>
          </a:bodyPr>
          <a:lstStyle/>
          <a:p>
            <a:r>
              <a:rPr lang="en-US" sz="3600" b="1" dirty="0">
                <a:solidFill>
                  <a:schemeClr val="bg1"/>
                </a:solidFill>
              </a:rPr>
              <a:t>Key </a:t>
            </a:r>
            <a:r>
              <a:rPr lang="tr-TR" sz="3600" b="1" dirty="0">
                <a:solidFill>
                  <a:schemeClr val="bg1"/>
                </a:solidFill>
              </a:rPr>
              <a:t>S</a:t>
            </a:r>
            <a:r>
              <a:rPr lang="en-US" sz="3600" b="1" dirty="0" err="1">
                <a:solidFill>
                  <a:schemeClr val="bg1"/>
                </a:solidFill>
              </a:rPr>
              <a:t>tatistical</a:t>
            </a:r>
            <a:r>
              <a:rPr lang="en-US" sz="3600" b="1" dirty="0">
                <a:solidFill>
                  <a:schemeClr val="bg1"/>
                </a:solidFill>
              </a:rPr>
              <a:t> </a:t>
            </a:r>
            <a:r>
              <a:rPr lang="tr-TR" sz="3600" b="1" dirty="0">
                <a:solidFill>
                  <a:schemeClr val="bg1"/>
                </a:solidFill>
              </a:rPr>
              <a:t>I</a:t>
            </a:r>
            <a:r>
              <a:rPr lang="en-US" sz="3600" b="1" dirty="0" err="1">
                <a:solidFill>
                  <a:schemeClr val="bg1"/>
                </a:solidFill>
              </a:rPr>
              <a:t>nformation</a:t>
            </a:r>
            <a:r>
              <a:rPr lang="tr-TR" sz="3600" b="1" dirty="0">
                <a:solidFill>
                  <a:schemeClr val="bg1"/>
                </a:solidFill>
              </a:rPr>
              <a:t>			</a:t>
            </a:r>
            <a:r>
              <a:rPr lang="tr-TR" sz="2000" b="1" dirty="0">
                <a:solidFill>
                  <a:schemeClr val="bg1"/>
                </a:solidFill>
              </a:rPr>
              <a:t>7/8</a:t>
            </a:r>
            <a:r>
              <a:rPr lang="tr-TR" sz="3600" b="1" dirty="0">
                <a:solidFill>
                  <a:schemeClr val="bg1"/>
                </a:solidFill>
              </a:rPr>
              <a:t>	</a:t>
            </a:r>
            <a:endParaRPr lang="tr-TR" sz="3600" dirty="0"/>
          </a:p>
        </p:txBody>
      </p:sp>
      <p:pic>
        <p:nvPicPr>
          <p:cNvPr id="5124" name="Picture 4"/>
          <p:cNvPicPr>
            <a:picLocks noChangeAspect="1" noChangeArrowheads="1"/>
          </p:cNvPicPr>
          <p:nvPr/>
        </p:nvPicPr>
        <p:blipFill>
          <a:blip r:embed="rId2" cstate="print"/>
          <a:srcRect/>
          <a:stretch>
            <a:fillRect/>
          </a:stretch>
        </p:blipFill>
        <p:spPr bwMode="auto">
          <a:xfrm>
            <a:off x="560512" y="3356992"/>
            <a:ext cx="8508195" cy="65747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CF2D8A-1554-42AE-AB1B-F7603D0093C0}" type="slidenum">
              <a:rPr lang="tr-TR" smtClean="0"/>
              <a:pPr/>
              <a:t>21</a:t>
            </a:fld>
            <a:endParaRPr lang="tr-TR" dirty="0"/>
          </a:p>
        </p:txBody>
      </p:sp>
      <p:sp>
        <p:nvSpPr>
          <p:cNvPr id="5" name="Title 1"/>
          <p:cNvSpPr>
            <a:spLocks noGrp="1"/>
          </p:cNvSpPr>
          <p:nvPr>
            <p:ph type="title"/>
          </p:nvPr>
        </p:nvSpPr>
        <p:spPr>
          <a:xfrm>
            <a:off x="488504" y="692696"/>
            <a:ext cx="8915400" cy="1143000"/>
          </a:xfrm>
        </p:spPr>
        <p:txBody>
          <a:bodyPr>
            <a:normAutofit/>
          </a:bodyPr>
          <a:lstStyle/>
          <a:p>
            <a:r>
              <a:rPr lang="en-US" sz="3600" b="1" dirty="0">
                <a:solidFill>
                  <a:schemeClr val="bg1"/>
                </a:solidFill>
              </a:rPr>
              <a:t>Key </a:t>
            </a:r>
            <a:r>
              <a:rPr lang="tr-TR" sz="3600" b="1" dirty="0">
                <a:solidFill>
                  <a:schemeClr val="bg1"/>
                </a:solidFill>
              </a:rPr>
              <a:t>S</a:t>
            </a:r>
            <a:r>
              <a:rPr lang="en-US" sz="3600" b="1" dirty="0" err="1">
                <a:solidFill>
                  <a:schemeClr val="bg1"/>
                </a:solidFill>
              </a:rPr>
              <a:t>tatistical</a:t>
            </a:r>
            <a:r>
              <a:rPr lang="en-US" sz="3600" b="1" dirty="0">
                <a:solidFill>
                  <a:schemeClr val="bg1"/>
                </a:solidFill>
              </a:rPr>
              <a:t> </a:t>
            </a:r>
            <a:r>
              <a:rPr lang="tr-TR" sz="3600" b="1" dirty="0">
                <a:solidFill>
                  <a:schemeClr val="bg1"/>
                </a:solidFill>
              </a:rPr>
              <a:t>I</a:t>
            </a:r>
            <a:r>
              <a:rPr lang="en-US" sz="3600" b="1" dirty="0" err="1">
                <a:solidFill>
                  <a:schemeClr val="bg1"/>
                </a:solidFill>
              </a:rPr>
              <a:t>nformation</a:t>
            </a:r>
            <a:r>
              <a:rPr lang="tr-TR" sz="3600" b="1" dirty="0">
                <a:solidFill>
                  <a:schemeClr val="bg1"/>
                </a:solidFill>
              </a:rPr>
              <a:t>		</a:t>
            </a:r>
            <a:r>
              <a:rPr lang="tr-TR" sz="3600" b="1">
                <a:solidFill>
                  <a:schemeClr val="bg1"/>
                </a:solidFill>
              </a:rPr>
              <a:t>	</a:t>
            </a:r>
            <a:r>
              <a:rPr lang="tr-TR" sz="2000" b="1">
                <a:solidFill>
                  <a:schemeClr val="bg1"/>
                </a:solidFill>
              </a:rPr>
              <a:t>8/8</a:t>
            </a:r>
            <a:r>
              <a:rPr lang="tr-TR" sz="3600" b="1" dirty="0">
                <a:solidFill>
                  <a:schemeClr val="bg1"/>
                </a:solidFill>
              </a:rPr>
              <a:t>	</a:t>
            </a:r>
            <a:endParaRPr lang="tr-TR" sz="3600" dirty="0"/>
          </a:p>
        </p:txBody>
      </p:sp>
      <p:sp>
        <p:nvSpPr>
          <p:cNvPr id="7" name="TextBox 6"/>
          <p:cNvSpPr txBox="1"/>
          <p:nvPr/>
        </p:nvSpPr>
        <p:spPr>
          <a:xfrm>
            <a:off x="2432720" y="1628800"/>
            <a:ext cx="5184576" cy="769441"/>
          </a:xfrm>
          <a:prstGeom prst="rect">
            <a:avLst/>
          </a:prstGeom>
          <a:noFill/>
        </p:spPr>
        <p:txBody>
          <a:bodyPr wrap="square" rtlCol="0">
            <a:spAutoFit/>
          </a:bodyPr>
          <a:lstStyle/>
          <a:p>
            <a:pPr algn="ctr"/>
            <a:r>
              <a:rPr lang="en-US" sz="2400" b="1" dirty="0">
                <a:solidFill>
                  <a:schemeClr val="bg2">
                    <a:lumMod val="50000"/>
                  </a:schemeClr>
                </a:solidFill>
              </a:rPr>
              <a:t>Average Age</a:t>
            </a:r>
            <a:r>
              <a:rPr lang="tr-TR" sz="2400" b="1" dirty="0">
                <a:solidFill>
                  <a:schemeClr val="bg2">
                    <a:lumMod val="50000"/>
                  </a:schemeClr>
                </a:solidFill>
              </a:rPr>
              <a:t> 2015</a:t>
            </a:r>
          </a:p>
          <a:p>
            <a:pPr algn="ctr"/>
            <a:r>
              <a:rPr lang="en-US" sz="2000" b="1" dirty="0">
                <a:solidFill>
                  <a:schemeClr val="bg2">
                    <a:lumMod val="50000"/>
                  </a:schemeClr>
                </a:solidFill>
              </a:rPr>
              <a:t>Lowest to the highest</a:t>
            </a:r>
            <a:endParaRPr lang="tr-TR" sz="2000" dirty="0">
              <a:solidFill>
                <a:schemeClr val="bg2">
                  <a:lumMod val="50000"/>
                </a:schemeClr>
              </a:solidFill>
            </a:endParaRPr>
          </a:p>
        </p:txBody>
      </p:sp>
      <p:graphicFrame>
        <p:nvGraphicFramePr>
          <p:cNvPr id="10" name="Table 9"/>
          <p:cNvGraphicFramePr>
            <a:graphicFrameLocks noGrp="1"/>
          </p:cNvGraphicFramePr>
          <p:nvPr/>
        </p:nvGraphicFramePr>
        <p:xfrm>
          <a:off x="5745088" y="2708920"/>
          <a:ext cx="2736304" cy="2300732"/>
        </p:xfrm>
        <a:graphic>
          <a:graphicData uri="http://schemas.openxmlformats.org/drawingml/2006/table">
            <a:tbl>
              <a:tblPr/>
              <a:tblGrid>
                <a:gridCol w="1967958">
                  <a:extLst>
                    <a:ext uri="{9D8B030D-6E8A-4147-A177-3AD203B41FA5}">
                      <a16:colId xmlns:a16="http://schemas.microsoft.com/office/drawing/2014/main" val="20000"/>
                    </a:ext>
                  </a:extLst>
                </a:gridCol>
                <a:gridCol w="768346">
                  <a:extLst>
                    <a:ext uri="{9D8B030D-6E8A-4147-A177-3AD203B41FA5}">
                      <a16:colId xmlns:a16="http://schemas.microsoft.com/office/drawing/2014/main" val="20001"/>
                    </a:ext>
                  </a:extLst>
                </a:gridCol>
              </a:tblGrid>
              <a:tr h="108205">
                <a:tc>
                  <a:txBody>
                    <a:bodyPr/>
                    <a:lstStyle/>
                    <a:p>
                      <a:pPr>
                        <a:lnSpc>
                          <a:spcPct val="115000"/>
                        </a:lnSpc>
                        <a:spcAft>
                          <a:spcPts val="0"/>
                        </a:spcAft>
                      </a:pPr>
                      <a:r>
                        <a:rPr lang="fr-FR" sz="1100" b="1" dirty="0">
                          <a:solidFill>
                            <a:srgbClr val="000000"/>
                          </a:solidFill>
                          <a:latin typeface="Calibri"/>
                          <a:ea typeface="Times New Roman"/>
                          <a:cs typeface="Arial"/>
                        </a:rPr>
                        <a:t>Bailliage National</a:t>
                      </a:r>
                      <a:endParaRPr lang="tr-TR" sz="1100" b="1" dirty="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r">
                        <a:lnSpc>
                          <a:spcPct val="115000"/>
                        </a:lnSpc>
                        <a:spcAft>
                          <a:spcPts val="0"/>
                        </a:spcAft>
                      </a:pPr>
                      <a:r>
                        <a:rPr lang="fr-FR" sz="1100" b="1" dirty="0">
                          <a:solidFill>
                            <a:srgbClr val="000000"/>
                          </a:solidFill>
                          <a:latin typeface="Calibri"/>
                          <a:ea typeface="Times New Roman"/>
                          <a:cs typeface="Arial"/>
                        </a:rPr>
                        <a:t>AV. AGE</a:t>
                      </a:r>
                      <a:endParaRPr lang="tr-TR" sz="1100" b="1"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0"/>
                  </a:ext>
                </a:extLst>
              </a:tr>
              <a:tr h="174335">
                <a:tc>
                  <a:txBody>
                    <a:bodyPr/>
                    <a:lstStyle/>
                    <a:p>
                      <a:pPr>
                        <a:lnSpc>
                          <a:spcPct val="115000"/>
                        </a:lnSpc>
                        <a:spcAft>
                          <a:spcPts val="0"/>
                        </a:spcAft>
                      </a:pPr>
                      <a:r>
                        <a:rPr lang="fr-FR" sz="1100">
                          <a:solidFill>
                            <a:srgbClr val="000000"/>
                          </a:solidFill>
                          <a:latin typeface="Calibri"/>
                          <a:ea typeface="Times New Roman"/>
                          <a:cs typeface="Arial"/>
                        </a:rPr>
                        <a:t>Bermudes</a:t>
                      </a:r>
                      <a:endParaRPr lang="tr-TR" sz="110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r">
                        <a:lnSpc>
                          <a:spcPct val="115000"/>
                        </a:lnSpc>
                        <a:spcAft>
                          <a:spcPts val="0"/>
                        </a:spcAft>
                      </a:pPr>
                      <a:r>
                        <a:rPr lang="fr-FR" sz="1100" dirty="0">
                          <a:solidFill>
                            <a:srgbClr val="000000"/>
                          </a:solidFill>
                          <a:latin typeface="Calibri"/>
                          <a:ea typeface="Times New Roman"/>
                          <a:cs typeface="Arial"/>
                        </a:rPr>
                        <a:t>57</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174335">
                <a:tc>
                  <a:txBody>
                    <a:bodyPr/>
                    <a:lstStyle/>
                    <a:p>
                      <a:pPr>
                        <a:lnSpc>
                          <a:spcPct val="115000"/>
                        </a:lnSpc>
                        <a:spcAft>
                          <a:spcPts val="0"/>
                        </a:spcAft>
                      </a:pPr>
                      <a:r>
                        <a:rPr lang="fr-FR" sz="1100">
                          <a:solidFill>
                            <a:srgbClr val="000000"/>
                          </a:solidFill>
                          <a:latin typeface="Calibri"/>
                          <a:ea typeface="Times New Roman"/>
                          <a:cs typeface="Arial"/>
                        </a:rPr>
                        <a:t>Finlande</a:t>
                      </a:r>
                      <a:endParaRPr lang="tr-TR" sz="110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r">
                        <a:lnSpc>
                          <a:spcPct val="115000"/>
                        </a:lnSpc>
                        <a:spcAft>
                          <a:spcPts val="0"/>
                        </a:spcAft>
                      </a:pPr>
                      <a:r>
                        <a:rPr lang="fr-FR" sz="1100" dirty="0">
                          <a:solidFill>
                            <a:srgbClr val="000000"/>
                          </a:solidFill>
                          <a:latin typeface="Calibri"/>
                          <a:ea typeface="Times New Roman"/>
                          <a:cs typeface="Arial"/>
                        </a:rPr>
                        <a:t>58</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2"/>
                  </a:ext>
                </a:extLst>
              </a:tr>
              <a:tr h="174335">
                <a:tc>
                  <a:txBody>
                    <a:bodyPr/>
                    <a:lstStyle/>
                    <a:p>
                      <a:pPr>
                        <a:lnSpc>
                          <a:spcPct val="115000"/>
                        </a:lnSpc>
                        <a:spcAft>
                          <a:spcPts val="0"/>
                        </a:spcAft>
                      </a:pPr>
                      <a:r>
                        <a:rPr lang="fr-FR" sz="1100">
                          <a:solidFill>
                            <a:srgbClr val="000000"/>
                          </a:solidFill>
                          <a:latin typeface="Calibri"/>
                          <a:ea typeface="Times New Roman"/>
                          <a:cs typeface="Arial"/>
                        </a:rPr>
                        <a:t>Grande-Bretagne</a:t>
                      </a:r>
                      <a:endParaRPr lang="tr-TR" sz="110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r">
                        <a:lnSpc>
                          <a:spcPct val="115000"/>
                        </a:lnSpc>
                        <a:spcAft>
                          <a:spcPts val="0"/>
                        </a:spcAft>
                      </a:pPr>
                      <a:r>
                        <a:rPr lang="fr-FR" sz="1100" dirty="0">
                          <a:solidFill>
                            <a:srgbClr val="000000"/>
                          </a:solidFill>
                          <a:latin typeface="Calibri"/>
                          <a:ea typeface="Times New Roman"/>
                          <a:cs typeface="Arial"/>
                        </a:rPr>
                        <a:t>58</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174335">
                <a:tc>
                  <a:txBody>
                    <a:bodyPr/>
                    <a:lstStyle/>
                    <a:p>
                      <a:pPr>
                        <a:lnSpc>
                          <a:spcPct val="115000"/>
                        </a:lnSpc>
                        <a:spcAft>
                          <a:spcPts val="0"/>
                        </a:spcAft>
                      </a:pPr>
                      <a:r>
                        <a:rPr lang="fr-FR" sz="1100">
                          <a:solidFill>
                            <a:srgbClr val="000000"/>
                          </a:solidFill>
                          <a:latin typeface="Calibri"/>
                          <a:ea typeface="Times New Roman"/>
                          <a:cs typeface="Arial"/>
                        </a:rPr>
                        <a:t>France</a:t>
                      </a:r>
                      <a:endParaRPr lang="tr-TR" sz="110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r">
                        <a:lnSpc>
                          <a:spcPct val="115000"/>
                        </a:lnSpc>
                        <a:spcAft>
                          <a:spcPts val="0"/>
                        </a:spcAft>
                      </a:pPr>
                      <a:r>
                        <a:rPr lang="fr-FR" sz="1100" dirty="0">
                          <a:solidFill>
                            <a:srgbClr val="000000"/>
                          </a:solidFill>
                          <a:latin typeface="Calibri"/>
                          <a:ea typeface="Times New Roman"/>
                          <a:cs typeface="Arial"/>
                        </a:rPr>
                        <a:t>58</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4"/>
                  </a:ext>
                </a:extLst>
              </a:tr>
              <a:tr h="174335">
                <a:tc>
                  <a:txBody>
                    <a:bodyPr/>
                    <a:lstStyle/>
                    <a:p>
                      <a:pPr>
                        <a:lnSpc>
                          <a:spcPct val="115000"/>
                        </a:lnSpc>
                        <a:spcAft>
                          <a:spcPts val="0"/>
                        </a:spcAft>
                      </a:pPr>
                      <a:r>
                        <a:rPr lang="fr-FR" sz="1100" dirty="0">
                          <a:solidFill>
                            <a:srgbClr val="000000"/>
                          </a:solidFill>
                          <a:latin typeface="Calibri"/>
                          <a:ea typeface="Times New Roman"/>
                          <a:cs typeface="Arial"/>
                        </a:rPr>
                        <a:t>Suisse</a:t>
                      </a:r>
                      <a:endParaRPr lang="tr-TR" sz="1100" dirty="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r">
                        <a:lnSpc>
                          <a:spcPct val="115000"/>
                        </a:lnSpc>
                        <a:spcAft>
                          <a:spcPts val="0"/>
                        </a:spcAft>
                      </a:pPr>
                      <a:r>
                        <a:rPr lang="fr-FR" sz="1100" dirty="0">
                          <a:solidFill>
                            <a:srgbClr val="000000"/>
                          </a:solidFill>
                          <a:latin typeface="Calibri"/>
                          <a:ea typeface="Times New Roman"/>
                          <a:cs typeface="Arial"/>
                        </a:rPr>
                        <a:t>59</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5"/>
                  </a:ext>
                </a:extLst>
              </a:tr>
              <a:tr h="174335">
                <a:tc>
                  <a:txBody>
                    <a:bodyPr/>
                    <a:lstStyle/>
                    <a:p>
                      <a:pPr>
                        <a:lnSpc>
                          <a:spcPct val="115000"/>
                        </a:lnSpc>
                        <a:spcAft>
                          <a:spcPts val="0"/>
                        </a:spcAft>
                      </a:pPr>
                      <a:r>
                        <a:rPr lang="fr-FR" sz="1100">
                          <a:solidFill>
                            <a:srgbClr val="000000"/>
                          </a:solidFill>
                          <a:latin typeface="Calibri"/>
                          <a:ea typeface="Times New Roman"/>
                          <a:cs typeface="Arial"/>
                        </a:rPr>
                        <a:t>Autriche</a:t>
                      </a:r>
                      <a:endParaRPr lang="tr-TR" sz="110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r">
                        <a:lnSpc>
                          <a:spcPct val="115000"/>
                        </a:lnSpc>
                        <a:spcAft>
                          <a:spcPts val="0"/>
                        </a:spcAft>
                      </a:pPr>
                      <a:r>
                        <a:rPr lang="fr-FR" sz="1100" dirty="0">
                          <a:solidFill>
                            <a:srgbClr val="000000"/>
                          </a:solidFill>
                          <a:latin typeface="Calibri"/>
                          <a:ea typeface="Times New Roman"/>
                          <a:cs typeface="Arial"/>
                        </a:rPr>
                        <a:t>59</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06"/>
                  </a:ext>
                </a:extLst>
              </a:tr>
              <a:tr h="174335">
                <a:tc>
                  <a:txBody>
                    <a:bodyPr/>
                    <a:lstStyle/>
                    <a:p>
                      <a:pPr>
                        <a:lnSpc>
                          <a:spcPct val="115000"/>
                        </a:lnSpc>
                        <a:spcAft>
                          <a:spcPts val="0"/>
                        </a:spcAft>
                      </a:pPr>
                      <a:r>
                        <a:rPr lang="fr-FR" sz="1100">
                          <a:solidFill>
                            <a:srgbClr val="000000"/>
                          </a:solidFill>
                          <a:latin typeface="Calibri"/>
                          <a:ea typeface="Times New Roman"/>
                          <a:cs typeface="Arial"/>
                        </a:rPr>
                        <a:t>Italie</a:t>
                      </a:r>
                      <a:endParaRPr lang="tr-TR" sz="110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r">
                        <a:lnSpc>
                          <a:spcPct val="115000"/>
                        </a:lnSpc>
                        <a:spcAft>
                          <a:spcPts val="0"/>
                        </a:spcAft>
                      </a:pPr>
                      <a:r>
                        <a:rPr lang="fr-FR" sz="1100" dirty="0">
                          <a:solidFill>
                            <a:srgbClr val="000000"/>
                          </a:solidFill>
                          <a:latin typeface="Calibri"/>
                          <a:ea typeface="Times New Roman"/>
                          <a:cs typeface="Arial"/>
                        </a:rPr>
                        <a:t>60</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7"/>
                  </a:ext>
                </a:extLst>
              </a:tr>
              <a:tr h="174335">
                <a:tc>
                  <a:txBody>
                    <a:bodyPr/>
                    <a:lstStyle/>
                    <a:p>
                      <a:pPr>
                        <a:lnSpc>
                          <a:spcPct val="115000"/>
                        </a:lnSpc>
                        <a:spcAft>
                          <a:spcPts val="0"/>
                        </a:spcAft>
                      </a:pPr>
                      <a:r>
                        <a:rPr lang="fr-FR" sz="1100">
                          <a:solidFill>
                            <a:srgbClr val="000000"/>
                          </a:solidFill>
                          <a:latin typeface="Calibri"/>
                          <a:ea typeface="Times New Roman"/>
                          <a:cs typeface="Arial"/>
                        </a:rPr>
                        <a:t>Norvège</a:t>
                      </a:r>
                      <a:endParaRPr lang="tr-TR" sz="110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r">
                        <a:lnSpc>
                          <a:spcPct val="115000"/>
                        </a:lnSpc>
                        <a:spcAft>
                          <a:spcPts val="0"/>
                        </a:spcAft>
                      </a:pPr>
                      <a:r>
                        <a:rPr lang="fr-FR" sz="1100" dirty="0">
                          <a:solidFill>
                            <a:srgbClr val="000000"/>
                          </a:solidFill>
                          <a:latin typeface="Calibri"/>
                          <a:ea typeface="Times New Roman"/>
                          <a:cs typeface="Arial"/>
                        </a:rPr>
                        <a:t>61</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08"/>
                  </a:ext>
                </a:extLst>
              </a:tr>
              <a:tr h="174335">
                <a:tc>
                  <a:txBody>
                    <a:bodyPr/>
                    <a:lstStyle/>
                    <a:p>
                      <a:pPr>
                        <a:lnSpc>
                          <a:spcPct val="115000"/>
                        </a:lnSpc>
                        <a:spcAft>
                          <a:spcPts val="0"/>
                        </a:spcAft>
                      </a:pPr>
                      <a:r>
                        <a:rPr lang="fr-FR" sz="1100">
                          <a:solidFill>
                            <a:srgbClr val="000000"/>
                          </a:solidFill>
                          <a:latin typeface="Calibri"/>
                          <a:ea typeface="Times New Roman"/>
                          <a:cs typeface="Arial"/>
                        </a:rPr>
                        <a:t>Portugal</a:t>
                      </a:r>
                      <a:endParaRPr lang="tr-TR" sz="110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r">
                        <a:lnSpc>
                          <a:spcPct val="115000"/>
                        </a:lnSpc>
                        <a:spcAft>
                          <a:spcPts val="0"/>
                        </a:spcAft>
                      </a:pPr>
                      <a:r>
                        <a:rPr lang="fr-FR" sz="1100" dirty="0">
                          <a:solidFill>
                            <a:srgbClr val="000000"/>
                          </a:solidFill>
                          <a:latin typeface="Calibri"/>
                          <a:ea typeface="Times New Roman"/>
                          <a:cs typeface="Arial"/>
                        </a:rPr>
                        <a:t>61</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9"/>
                  </a:ext>
                </a:extLst>
              </a:tr>
              <a:tr h="174335">
                <a:tc>
                  <a:txBody>
                    <a:bodyPr/>
                    <a:lstStyle/>
                    <a:p>
                      <a:pPr>
                        <a:lnSpc>
                          <a:spcPct val="115000"/>
                        </a:lnSpc>
                        <a:spcAft>
                          <a:spcPts val="0"/>
                        </a:spcAft>
                      </a:pPr>
                      <a:r>
                        <a:rPr lang="fr-FR" sz="1100" dirty="0">
                          <a:solidFill>
                            <a:srgbClr val="000000"/>
                          </a:solidFill>
                          <a:latin typeface="Calibri"/>
                          <a:ea typeface="Times New Roman"/>
                          <a:cs typeface="Arial"/>
                        </a:rPr>
                        <a:t>Danemark</a:t>
                      </a:r>
                      <a:endParaRPr lang="tr-TR" sz="1100" dirty="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r">
                        <a:lnSpc>
                          <a:spcPct val="115000"/>
                        </a:lnSpc>
                        <a:spcAft>
                          <a:spcPts val="0"/>
                        </a:spcAft>
                      </a:pPr>
                      <a:r>
                        <a:rPr lang="fr-FR" sz="1100">
                          <a:solidFill>
                            <a:srgbClr val="000000"/>
                          </a:solidFill>
                          <a:latin typeface="Calibri"/>
                          <a:ea typeface="Times New Roman"/>
                          <a:cs typeface="Arial"/>
                        </a:rPr>
                        <a:t>62</a:t>
                      </a:r>
                      <a:endParaRPr lang="tr-TR" sz="110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010"/>
                  </a:ext>
                </a:extLst>
              </a:tr>
              <a:tr h="174335">
                <a:tc>
                  <a:txBody>
                    <a:bodyPr/>
                    <a:lstStyle/>
                    <a:p>
                      <a:pPr>
                        <a:lnSpc>
                          <a:spcPct val="115000"/>
                        </a:lnSpc>
                        <a:spcAft>
                          <a:spcPts val="0"/>
                        </a:spcAft>
                      </a:pPr>
                      <a:r>
                        <a:rPr lang="fr-FR" sz="1100">
                          <a:solidFill>
                            <a:srgbClr val="000000"/>
                          </a:solidFill>
                          <a:latin typeface="Calibri"/>
                          <a:ea typeface="Times New Roman"/>
                          <a:cs typeface="Arial"/>
                        </a:rPr>
                        <a:t>Guyane</a:t>
                      </a:r>
                      <a:endParaRPr lang="tr-TR" sz="110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r">
                        <a:lnSpc>
                          <a:spcPct val="115000"/>
                        </a:lnSpc>
                        <a:spcAft>
                          <a:spcPts val="0"/>
                        </a:spcAft>
                      </a:pPr>
                      <a:r>
                        <a:rPr lang="fr-FR" sz="1100" dirty="0">
                          <a:solidFill>
                            <a:srgbClr val="000000"/>
                          </a:solidFill>
                          <a:latin typeface="Calibri"/>
                          <a:ea typeface="Times New Roman"/>
                          <a:cs typeface="Arial"/>
                        </a:rPr>
                        <a:t>63</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11" name="Table 10"/>
          <p:cNvGraphicFramePr>
            <a:graphicFrameLocks noGrp="1"/>
          </p:cNvGraphicFramePr>
          <p:nvPr/>
        </p:nvGraphicFramePr>
        <p:xfrm>
          <a:off x="1784648" y="2708920"/>
          <a:ext cx="2736304" cy="2300732"/>
        </p:xfrm>
        <a:graphic>
          <a:graphicData uri="http://schemas.openxmlformats.org/drawingml/2006/table">
            <a:tbl>
              <a:tblPr/>
              <a:tblGrid>
                <a:gridCol w="1967958">
                  <a:extLst>
                    <a:ext uri="{9D8B030D-6E8A-4147-A177-3AD203B41FA5}">
                      <a16:colId xmlns:a16="http://schemas.microsoft.com/office/drawing/2014/main" val="20000"/>
                    </a:ext>
                  </a:extLst>
                </a:gridCol>
                <a:gridCol w="768346">
                  <a:extLst>
                    <a:ext uri="{9D8B030D-6E8A-4147-A177-3AD203B41FA5}">
                      <a16:colId xmlns:a16="http://schemas.microsoft.com/office/drawing/2014/main" val="20001"/>
                    </a:ext>
                  </a:extLst>
                </a:gridCol>
              </a:tblGrid>
              <a:tr h="174335">
                <a:tc>
                  <a:txBody>
                    <a:bodyPr/>
                    <a:lstStyle/>
                    <a:p>
                      <a:pPr>
                        <a:lnSpc>
                          <a:spcPct val="115000"/>
                        </a:lnSpc>
                        <a:spcAft>
                          <a:spcPts val="0"/>
                        </a:spcAft>
                      </a:pPr>
                      <a:r>
                        <a:rPr lang="fr-FR" sz="1100" b="1" dirty="0">
                          <a:solidFill>
                            <a:srgbClr val="000000"/>
                          </a:solidFill>
                          <a:latin typeface="Calibri"/>
                          <a:ea typeface="Times New Roman"/>
                          <a:cs typeface="Arial"/>
                        </a:rPr>
                        <a:t>Bailliage National</a:t>
                      </a:r>
                      <a:endParaRPr lang="tr-TR" sz="1100" b="1" dirty="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r">
                        <a:lnSpc>
                          <a:spcPct val="115000"/>
                        </a:lnSpc>
                        <a:spcAft>
                          <a:spcPts val="0"/>
                        </a:spcAft>
                      </a:pPr>
                      <a:r>
                        <a:rPr lang="fr-FR" sz="1100" b="1" dirty="0">
                          <a:solidFill>
                            <a:srgbClr val="000000"/>
                          </a:solidFill>
                          <a:latin typeface="Calibri"/>
                          <a:ea typeface="Times New Roman"/>
                          <a:cs typeface="Arial"/>
                        </a:rPr>
                        <a:t>AV. AGE</a:t>
                      </a:r>
                      <a:endParaRPr lang="tr-TR" sz="1100" b="1"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0"/>
                  </a:ext>
                </a:extLst>
              </a:tr>
              <a:tr h="174335">
                <a:tc>
                  <a:txBody>
                    <a:bodyPr/>
                    <a:lstStyle/>
                    <a:p>
                      <a:pPr>
                        <a:lnSpc>
                          <a:spcPct val="115000"/>
                        </a:lnSpc>
                        <a:spcAft>
                          <a:spcPts val="0"/>
                        </a:spcAft>
                      </a:pPr>
                      <a:r>
                        <a:rPr lang="fr-FR" sz="1100" dirty="0">
                          <a:solidFill>
                            <a:srgbClr val="000000"/>
                          </a:solidFill>
                          <a:latin typeface="Calibri"/>
                          <a:ea typeface="Times New Roman"/>
                          <a:cs typeface="Arial"/>
                        </a:rPr>
                        <a:t>Afrique du Sud</a:t>
                      </a:r>
                      <a:endParaRPr lang="tr-TR" sz="1100" dirty="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r">
                        <a:lnSpc>
                          <a:spcPct val="115000"/>
                        </a:lnSpc>
                        <a:spcAft>
                          <a:spcPts val="0"/>
                        </a:spcAft>
                      </a:pPr>
                      <a:r>
                        <a:rPr lang="fr-FR" sz="1100" dirty="0">
                          <a:solidFill>
                            <a:srgbClr val="000000"/>
                          </a:solidFill>
                          <a:latin typeface="Calibri"/>
                          <a:ea typeface="Times New Roman"/>
                          <a:cs typeface="Arial"/>
                        </a:rPr>
                        <a:t>47</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74335">
                <a:tc>
                  <a:txBody>
                    <a:bodyPr/>
                    <a:lstStyle/>
                    <a:p>
                      <a:pPr>
                        <a:lnSpc>
                          <a:spcPct val="115000"/>
                        </a:lnSpc>
                        <a:spcAft>
                          <a:spcPts val="0"/>
                        </a:spcAft>
                      </a:pPr>
                      <a:r>
                        <a:rPr lang="fr-FR" sz="1100">
                          <a:solidFill>
                            <a:srgbClr val="000000"/>
                          </a:solidFill>
                          <a:latin typeface="Calibri"/>
                          <a:ea typeface="Times New Roman"/>
                          <a:cs typeface="Arial"/>
                        </a:rPr>
                        <a:t>Chine</a:t>
                      </a:r>
                      <a:endParaRPr lang="tr-TR" sz="110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r">
                        <a:lnSpc>
                          <a:spcPct val="115000"/>
                        </a:lnSpc>
                        <a:spcAft>
                          <a:spcPts val="0"/>
                        </a:spcAft>
                      </a:pPr>
                      <a:r>
                        <a:rPr lang="fr-FR" sz="1100" dirty="0">
                          <a:solidFill>
                            <a:srgbClr val="000000"/>
                          </a:solidFill>
                          <a:latin typeface="Calibri"/>
                          <a:ea typeface="Times New Roman"/>
                          <a:cs typeface="Arial"/>
                        </a:rPr>
                        <a:t>47</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2"/>
                  </a:ext>
                </a:extLst>
              </a:tr>
              <a:tr h="174335">
                <a:tc>
                  <a:txBody>
                    <a:bodyPr/>
                    <a:lstStyle/>
                    <a:p>
                      <a:pPr>
                        <a:lnSpc>
                          <a:spcPct val="115000"/>
                        </a:lnSpc>
                        <a:spcAft>
                          <a:spcPts val="0"/>
                        </a:spcAft>
                      </a:pPr>
                      <a:r>
                        <a:rPr lang="fr-FR" sz="1100" dirty="0">
                          <a:solidFill>
                            <a:srgbClr val="000000"/>
                          </a:solidFill>
                          <a:latin typeface="Calibri"/>
                          <a:ea typeface="Times New Roman"/>
                          <a:cs typeface="Arial"/>
                        </a:rPr>
                        <a:t>Turquie</a:t>
                      </a:r>
                      <a:endParaRPr lang="tr-TR" sz="1100" dirty="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r">
                        <a:lnSpc>
                          <a:spcPct val="115000"/>
                        </a:lnSpc>
                        <a:spcAft>
                          <a:spcPts val="0"/>
                        </a:spcAft>
                      </a:pPr>
                      <a:r>
                        <a:rPr lang="fr-FR" sz="1100" dirty="0">
                          <a:solidFill>
                            <a:srgbClr val="000000"/>
                          </a:solidFill>
                          <a:latin typeface="Calibri"/>
                          <a:ea typeface="Times New Roman"/>
                          <a:cs typeface="Arial"/>
                        </a:rPr>
                        <a:t>49</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3"/>
                  </a:ext>
                </a:extLst>
              </a:tr>
              <a:tr h="174335">
                <a:tc>
                  <a:txBody>
                    <a:bodyPr/>
                    <a:lstStyle/>
                    <a:p>
                      <a:pPr>
                        <a:lnSpc>
                          <a:spcPct val="115000"/>
                        </a:lnSpc>
                        <a:spcAft>
                          <a:spcPts val="0"/>
                        </a:spcAft>
                      </a:pPr>
                      <a:r>
                        <a:rPr lang="fr-FR" sz="1100">
                          <a:solidFill>
                            <a:srgbClr val="000000"/>
                          </a:solidFill>
                          <a:latin typeface="Calibri"/>
                          <a:ea typeface="Times New Roman"/>
                          <a:cs typeface="Arial"/>
                        </a:rPr>
                        <a:t>Cambodge</a:t>
                      </a:r>
                      <a:endParaRPr lang="tr-TR" sz="110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r">
                        <a:lnSpc>
                          <a:spcPct val="115000"/>
                        </a:lnSpc>
                        <a:spcAft>
                          <a:spcPts val="0"/>
                        </a:spcAft>
                      </a:pPr>
                      <a:r>
                        <a:rPr lang="fr-FR" sz="1100" dirty="0">
                          <a:solidFill>
                            <a:srgbClr val="000000"/>
                          </a:solidFill>
                          <a:latin typeface="Calibri"/>
                          <a:ea typeface="Times New Roman"/>
                          <a:cs typeface="Arial"/>
                        </a:rPr>
                        <a:t>51</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174335">
                <a:tc>
                  <a:txBody>
                    <a:bodyPr/>
                    <a:lstStyle/>
                    <a:p>
                      <a:pPr>
                        <a:lnSpc>
                          <a:spcPct val="115000"/>
                        </a:lnSpc>
                        <a:spcAft>
                          <a:spcPts val="0"/>
                        </a:spcAft>
                      </a:pPr>
                      <a:r>
                        <a:rPr lang="fr-FR" sz="1100" dirty="0">
                          <a:solidFill>
                            <a:srgbClr val="000000"/>
                          </a:solidFill>
                          <a:latin typeface="Calibri"/>
                          <a:ea typeface="Times New Roman"/>
                          <a:cs typeface="Arial"/>
                        </a:rPr>
                        <a:t>Philippines</a:t>
                      </a:r>
                      <a:endParaRPr lang="tr-TR" sz="1100" dirty="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r">
                        <a:lnSpc>
                          <a:spcPct val="115000"/>
                        </a:lnSpc>
                        <a:spcAft>
                          <a:spcPts val="0"/>
                        </a:spcAft>
                      </a:pPr>
                      <a:r>
                        <a:rPr lang="fr-FR" sz="1100" dirty="0">
                          <a:solidFill>
                            <a:srgbClr val="000000"/>
                          </a:solidFill>
                          <a:latin typeface="Calibri"/>
                          <a:ea typeface="Times New Roman"/>
                          <a:cs typeface="Arial"/>
                        </a:rPr>
                        <a:t>52</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174335">
                <a:tc>
                  <a:txBody>
                    <a:bodyPr/>
                    <a:lstStyle/>
                    <a:p>
                      <a:pPr>
                        <a:lnSpc>
                          <a:spcPct val="115000"/>
                        </a:lnSpc>
                        <a:spcAft>
                          <a:spcPts val="0"/>
                        </a:spcAft>
                      </a:pPr>
                      <a:r>
                        <a:rPr lang="fr-FR" sz="1100" dirty="0">
                          <a:solidFill>
                            <a:srgbClr val="000000"/>
                          </a:solidFill>
                          <a:latin typeface="Calibri"/>
                          <a:ea typeface="Times New Roman"/>
                          <a:cs typeface="Arial"/>
                        </a:rPr>
                        <a:t>Israël</a:t>
                      </a:r>
                      <a:endParaRPr lang="tr-TR" sz="1100" dirty="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r">
                        <a:lnSpc>
                          <a:spcPct val="115000"/>
                        </a:lnSpc>
                        <a:spcAft>
                          <a:spcPts val="0"/>
                        </a:spcAft>
                      </a:pPr>
                      <a:r>
                        <a:rPr lang="fr-FR" sz="1100" dirty="0">
                          <a:solidFill>
                            <a:srgbClr val="000000"/>
                          </a:solidFill>
                          <a:latin typeface="Calibri"/>
                          <a:ea typeface="Times New Roman"/>
                          <a:cs typeface="Arial"/>
                        </a:rPr>
                        <a:t>53</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174335">
                <a:tc>
                  <a:txBody>
                    <a:bodyPr/>
                    <a:lstStyle/>
                    <a:p>
                      <a:pPr>
                        <a:lnSpc>
                          <a:spcPct val="115000"/>
                        </a:lnSpc>
                        <a:spcAft>
                          <a:spcPts val="0"/>
                        </a:spcAft>
                      </a:pPr>
                      <a:r>
                        <a:rPr lang="fr-FR" sz="1100">
                          <a:solidFill>
                            <a:srgbClr val="000000"/>
                          </a:solidFill>
                          <a:latin typeface="Calibri"/>
                          <a:ea typeface="Times New Roman"/>
                          <a:cs typeface="Arial"/>
                        </a:rPr>
                        <a:t>Guadeloupe</a:t>
                      </a:r>
                      <a:endParaRPr lang="tr-TR" sz="110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r">
                        <a:lnSpc>
                          <a:spcPct val="115000"/>
                        </a:lnSpc>
                        <a:spcAft>
                          <a:spcPts val="0"/>
                        </a:spcAft>
                      </a:pPr>
                      <a:r>
                        <a:rPr lang="fr-FR" sz="1100" dirty="0">
                          <a:solidFill>
                            <a:srgbClr val="000000"/>
                          </a:solidFill>
                          <a:latin typeface="Calibri"/>
                          <a:ea typeface="Times New Roman"/>
                          <a:cs typeface="Arial"/>
                        </a:rPr>
                        <a:t>53</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7"/>
                  </a:ext>
                </a:extLst>
              </a:tr>
              <a:tr h="174335">
                <a:tc>
                  <a:txBody>
                    <a:bodyPr/>
                    <a:lstStyle/>
                    <a:p>
                      <a:pPr>
                        <a:lnSpc>
                          <a:spcPct val="115000"/>
                        </a:lnSpc>
                        <a:spcAft>
                          <a:spcPts val="0"/>
                        </a:spcAft>
                      </a:pPr>
                      <a:r>
                        <a:rPr lang="fr-FR" sz="1100" dirty="0">
                          <a:solidFill>
                            <a:srgbClr val="000000"/>
                          </a:solidFill>
                          <a:latin typeface="Calibri"/>
                          <a:ea typeface="Times New Roman"/>
                          <a:cs typeface="Arial"/>
                        </a:rPr>
                        <a:t>Australie</a:t>
                      </a:r>
                      <a:endParaRPr lang="tr-TR" sz="1100" dirty="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r">
                        <a:lnSpc>
                          <a:spcPct val="115000"/>
                        </a:lnSpc>
                        <a:spcAft>
                          <a:spcPts val="0"/>
                        </a:spcAft>
                      </a:pPr>
                      <a:r>
                        <a:rPr lang="fr-FR" sz="1100" dirty="0">
                          <a:solidFill>
                            <a:srgbClr val="000000"/>
                          </a:solidFill>
                          <a:latin typeface="Calibri"/>
                          <a:ea typeface="Times New Roman"/>
                          <a:cs typeface="Arial"/>
                        </a:rPr>
                        <a:t>54</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174335">
                <a:tc>
                  <a:txBody>
                    <a:bodyPr/>
                    <a:lstStyle/>
                    <a:p>
                      <a:pPr>
                        <a:lnSpc>
                          <a:spcPct val="115000"/>
                        </a:lnSpc>
                        <a:spcAft>
                          <a:spcPts val="0"/>
                        </a:spcAft>
                      </a:pPr>
                      <a:r>
                        <a:rPr lang="fr-FR" sz="1100">
                          <a:solidFill>
                            <a:srgbClr val="000000"/>
                          </a:solidFill>
                          <a:latin typeface="Calibri"/>
                          <a:ea typeface="Times New Roman"/>
                          <a:cs typeface="Arial"/>
                        </a:rPr>
                        <a:t>Corée</a:t>
                      </a:r>
                      <a:endParaRPr lang="tr-TR" sz="110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r">
                        <a:lnSpc>
                          <a:spcPct val="115000"/>
                        </a:lnSpc>
                        <a:spcAft>
                          <a:spcPts val="0"/>
                        </a:spcAft>
                      </a:pPr>
                      <a:r>
                        <a:rPr lang="fr-FR" sz="1100" dirty="0">
                          <a:solidFill>
                            <a:srgbClr val="000000"/>
                          </a:solidFill>
                          <a:latin typeface="Calibri"/>
                          <a:ea typeface="Times New Roman"/>
                          <a:cs typeface="Arial"/>
                        </a:rPr>
                        <a:t>55</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9"/>
                  </a:ext>
                </a:extLst>
              </a:tr>
              <a:tr h="174335">
                <a:tc>
                  <a:txBody>
                    <a:bodyPr/>
                    <a:lstStyle/>
                    <a:p>
                      <a:pPr>
                        <a:lnSpc>
                          <a:spcPct val="115000"/>
                        </a:lnSpc>
                        <a:spcAft>
                          <a:spcPts val="0"/>
                        </a:spcAft>
                      </a:pPr>
                      <a:r>
                        <a:rPr lang="fr-FR" sz="1100">
                          <a:solidFill>
                            <a:srgbClr val="000000"/>
                          </a:solidFill>
                          <a:latin typeface="Calibri"/>
                          <a:ea typeface="Times New Roman"/>
                          <a:cs typeface="Arial"/>
                        </a:rPr>
                        <a:t>Costa Rica</a:t>
                      </a:r>
                      <a:endParaRPr lang="tr-TR" sz="110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r">
                        <a:lnSpc>
                          <a:spcPct val="115000"/>
                        </a:lnSpc>
                        <a:spcAft>
                          <a:spcPts val="0"/>
                        </a:spcAft>
                      </a:pPr>
                      <a:r>
                        <a:rPr lang="fr-FR" sz="1100" dirty="0">
                          <a:solidFill>
                            <a:srgbClr val="000000"/>
                          </a:solidFill>
                          <a:latin typeface="Calibri"/>
                          <a:ea typeface="Times New Roman"/>
                          <a:cs typeface="Arial"/>
                        </a:rPr>
                        <a:t>55</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174335">
                <a:tc>
                  <a:txBody>
                    <a:bodyPr/>
                    <a:lstStyle/>
                    <a:p>
                      <a:pPr>
                        <a:lnSpc>
                          <a:spcPct val="115000"/>
                        </a:lnSpc>
                        <a:spcAft>
                          <a:spcPts val="0"/>
                        </a:spcAft>
                      </a:pPr>
                      <a:r>
                        <a:rPr lang="fr-FR" sz="1100">
                          <a:solidFill>
                            <a:srgbClr val="000000"/>
                          </a:solidFill>
                          <a:latin typeface="Calibri"/>
                          <a:ea typeface="Times New Roman"/>
                          <a:cs typeface="Arial"/>
                        </a:rPr>
                        <a:t>Canada</a:t>
                      </a:r>
                      <a:endParaRPr lang="tr-TR" sz="1100">
                        <a:latin typeface="Century Gothic"/>
                        <a:ea typeface="Times New Roman"/>
                        <a:cs typeface="Times New Roman"/>
                      </a:endParaRPr>
                    </a:p>
                  </a:txBody>
                  <a:tcPr marL="44450" marR="44450" marT="0" marB="0" anchor="b">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algn="r">
                        <a:lnSpc>
                          <a:spcPct val="115000"/>
                        </a:lnSpc>
                        <a:spcAft>
                          <a:spcPts val="0"/>
                        </a:spcAft>
                      </a:pPr>
                      <a:r>
                        <a:rPr lang="fr-FR" sz="1100" dirty="0">
                          <a:solidFill>
                            <a:srgbClr val="000000"/>
                          </a:solidFill>
                          <a:latin typeface="Calibri"/>
                          <a:ea typeface="Times New Roman"/>
                          <a:cs typeface="Arial"/>
                        </a:rPr>
                        <a:t>56</a:t>
                      </a:r>
                      <a:endParaRPr lang="tr-TR" sz="1100" dirty="0">
                        <a:latin typeface="Century Gothic"/>
                        <a:ea typeface="Times New Roman"/>
                        <a:cs typeface="Times New Roman"/>
                      </a:endParaRPr>
                    </a:p>
                  </a:txBody>
                  <a:tcPr marL="44450" marR="44450" marT="0" marB="0" anchor="b">
                    <a:lnL>
                      <a:noFill/>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524" y="1196753"/>
            <a:ext cx="8346927" cy="4525963"/>
          </a:xfrm>
        </p:spPr>
        <p:txBody>
          <a:bodyPr>
            <a:normAutofit/>
          </a:bodyPr>
          <a:lstStyle/>
          <a:p>
            <a:pPr marL="265113" lvl="0" indent="0" algn="just">
              <a:spcBef>
                <a:spcPts val="1200"/>
              </a:spcBef>
              <a:buNone/>
            </a:pPr>
            <a:endParaRPr lang="tr-TR" sz="2800" b="1" dirty="0"/>
          </a:p>
          <a:p>
            <a:pPr marL="265113" lvl="0" indent="0" algn="just">
              <a:spcBef>
                <a:spcPts val="1200"/>
              </a:spcBef>
              <a:buNone/>
            </a:pPr>
            <a:r>
              <a:rPr lang="en-US" sz="2500" b="1" dirty="0" err="1">
                <a:solidFill>
                  <a:schemeClr val="bg2">
                    <a:lumMod val="50000"/>
                  </a:schemeClr>
                </a:solidFill>
              </a:rPr>
              <a:t>Ordre</a:t>
            </a:r>
            <a:r>
              <a:rPr lang="en-US" sz="2500" b="1" dirty="0">
                <a:solidFill>
                  <a:schemeClr val="bg2">
                    <a:lumMod val="50000"/>
                  </a:schemeClr>
                </a:solidFill>
              </a:rPr>
              <a:t> </a:t>
            </a:r>
            <a:r>
              <a:rPr lang="en-US" sz="2500" b="1" dirty="0" err="1">
                <a:solidFill>
                  <a:schemeClr val="bg2">
                    <a:lumMod val="50000"/>
                  </a:schemeClr>
                </a:solidFill>
              </a:rPr>
              <a:t>Mondial</a:t>
            </a:r>
            <a:r>
              <a:rPr lang="en-US" sz="2500" b="1" dirty="0">
                <a:solidFill>
                  <a:schemeClr val="bg2">
                    <a:lumMod val="50000"/>
                  </a:schemeClr>
                </a:solidFill>
              </a:rPr>
              <a:t> </a:t>
            </a:r>
            <a:r>
              <a:rPr lang="tr-TR" sz="2500" b="1" dirty="0">
                <a:solidFill>
                  <a:schemeClr val="bg2">
                    <a:lumMod val="50000"/>
                  </a:schemeClr>
                </a:solidFill>
              </a:rPr>
              <a:t>d</a:t>
            </a:r>
            <a:r>
              <a:rPr lang="en-US" sz="2500" b="1" dirty="0" err="1">
                <a:solidFill>
                  <a:schemeClr val="bg2">
                    <a:lumMod val="50000"/>
                  </a:schemeClr>
                </a:solidFill>
              </a:rPr>
              <a:t>es</a:t>
            </a:r>
            <a:r>
              <a:rPr lang="en-US" sz="2500" b="1" dirty="0">
                <a:solidFill>
                  <a:schemeClr val="bg2">
                    <a:lumMod val="50000"/>
                  </a:schemeClr>
                </a:solidFill>
              </a:rPr>
              <a:t> Gourmet </a:t>
            </a:r>
            <a:r>
              <a:rPr lang="en-US" sz="2500" b="1" dirty="0" err="1">
                <a:solidFill>
                  <a:schemeClr val="bg2">
                    <a:lumMod val="50000"/>
                  </a:schemeClr>
                </a:solidFill>
              </a:rPr>
              <a:t>Dégustateurs</a:t>
            </a:r>
            <a:r>
              <a:rPr lang="en-US" sz="2500" b="1" dirty="0">
                <a:solidFill>
                  <a:schemeClr val="bg2">
                    <a:lumMod val="50000"/>
                  </a:schemeClr>
                </a:solidFill>
              </a:rPr>
              <a:t> (OMGD) is a specific section of the </a:t>
            </a:r>
            <a:r>
              <a:rPr lang="en-US" sz="2500" b="1" dirty="0" err="1">
                <a:solidFill>
                  <a:schemeClr val="bg2">
                    <a:lumMod val="50000"/>
                  </a:schemeClr>
                </a:solidFill>
              </a:rPr>
              <a:t>Chaîne</a:t>
            </a:r>
            <a:r>
              <a:rPr lang="en-US" sz="2500" b="1" dirty="0">
                <a:solidFill>
                  <a:schemeClr val="bg2">
                    <a:lumMod val="50000"/>
                  </a:schemeClr>
                </a:solidFill>
              </a:rPr>
              <a:t> </a:t>
            </a:r>
            <a:r>
              <a:rPr lang="tr-TR" sz="2500" b="1" dirty="0">
                <a:solidFill>
                  <a:schemeClr val="bg2">
                    <a:lumMod val="50000"/>
                  </a:schemeClr>
                </a:solidFill>
              </a:rPr>
              <a:t>d</a:t>
            </a:r>
            <a:r>
              <a:rPr lang="en-US" sz="2500" b="1" dirty="0" err="1">
                <a:solidFill>
                  <a:schemeClr val="bg2">
                    <a:lumMod val="50000"/>
                  </a:schemeClr>
                </a:solidFill>
              </a:rPr>
              <a:t>es</a:t>
            </a:r>
            <a:r>
              <a:rPr lang="en-US" sz="2500" b="1" dirty="0">
                <a:solidFill>
                  <a:schemeClr val="bg2">
                    <a:lumMod val="50000"/>
                  </a:schemeClr>
                </a:solidFill>
              </a:rPr>
              <a:t> </a:t>
            </a:r>
            <a:r>
              <a:rPr lang="en-US" sz="2500" b="1" dirty="0" err="1">
                <a:solidFill>
                  <a:schemeClr val="bg2">
                    <a:lumMod val="50000"/>
                  </a:schemeClr>
                </a:solidFill>
              </a:rPr>
              <a:t>Rôtisseurs</a:t>
            </a:r>
            <a:r>
              <a:rPr lang="en-US" sz="2500" b="1" dirty="0">
                <a:solidFill>
                  <a:schemeClr val="bg2">
                    <a:lumMod val="50000"/>
                  </a:schemeClr>
                </a:solidFill>
              </a:rPr>
              <a:t>, which specializes and concentrates on </a:t>
            </a:r>
            <a:r>
              <a:rPr lang="tr-TR" sz="2500" b="1" dirty="0">
                <a:solidFill>
                  <a:schemeClr val="bg2">
                    <a:lumMod val="50000"/>
                  </a:schemeClr>
                </a:solidFill>
              </a:rPr>
              <a:t>w</a:t>
            </a:r>
            <a:r>
              <a:rPr lang="en-US" sz="2500" b="1" dirty="0" err="1">
                <a:solidFill>
                  <a:schemeClr val="bg2">
                    <a:lumMod val="50000"/>
                  </a:schemeClr>
                </a:solidFill>
              </a:rPr>
              <a:t>ines</a:t>
            </a:r>
            <a:r>
              <a:rPr lang="tr-TR" sz="2500" b="1" dirty="0">
                <a:solidFill>
                  <a:schemeClr val="bg2">
                    <a:lumMod val="50000"/>
                  </a:schemeClr>
                </a:solidFill>
              </a:rPr>
              <a:t>,</a:t>
            </a:r>
            <a:r>
              <a:rPr lang="en-US" sz="2500" b="1" dirty="0">
                <a:solidFill>
                  <a:schemeClr val="bg2">
                    <a:lumMod val="50000"/>
                  </a:schemeClr>
                </a:solidFill>
              </a:rPr>
              <a:t> </a:t>
            </a:r>
            <a:r>
              <a:rPr lang="tr-TR" sz="2500" b="1" dirty="0">
                <a:solidFill>
                  <a:schemeClr val="bg2">
                    <a:lumMod val="50000"/>
                  </a:schemeClr>
                </a:solidFill>
              </a:rPr>
              <a:t>s</a:t>
            </a:r>
            <a:r>
              <a:rPr lang="en-US" sz="2500" b="1" dirty="0" err="1">
                <a:solidFill>
                  <a:schemeClr val="bg2">
                    <a:lumMod val="50000"/>
                  </a:schemeClr>
                </a:solidFill>
              </a:rPr>
              <a:t>pirits</a:t>
            </a:r>
            <a:r>
              <a:rPr lang="en-US" sz="2500" b="1" dirty="0">
                <a:solidFill>
                  <a:schemeClr val="bg2">
                    <a:lumMod val="50000"/>
                  </a:schemeClr>
                </a:solidFill>
              </a:rPr>
              <a:t>, </a:t>
            </a:r>
            <a:r>
              <a:rPr lang="tr-TR" sz="2500" b="1" dirty="0">
                <a:solidFill>
                  <a:schemeClr val="bg2">
                    <a:lumMod val="50000"/>
                  </a:schemeClr>
                </a:solidFill>
              </a:rPr>
              <a:t>l</a:t>
            </a:r>
            <a:r>
              <a:rPr lang="en-US" sz="2500" b="1" dirty="0" err="1">
                <a:solidFill>
                  <a:schemeClr val="bg2">
                    <a:lumMod val="50000"/>
                  </a:schemeClr>
                </a:solidFill>
              </a:rPr>
              <a:t>iqueurs</a:t>
            </a:r>
            <a:r>
              <a:rPr lang="en-US" sz="2500" b="1" dirty="0">
                <a:solidFill>
                  <a:schemeClr val="bg2">
                    <a:lumMod val="50000"/>
                  </a:schemeClr>
                </a:solidFill>
              </a:rPr>
              <a:t>, and </a:t>
            </a:r>
            <a:r>
              <a:rPr lang="tr-TR" sz="2500" b="1" dirty="0">
                <a:solidFill>
                  <a:schemeClr val="bg2">
                    <a:lumMod val="50000"/>
                  </a:schemeClr>
                </a:solidFill>
              </a:rPr>
              <a:t>c</a:t>
            </a:r>
            <a:r>
              <a:rPr lang="en-US" sz="2500" b="1" dirty="0">
                <a:solidFill>
                  <a:schemeClr val="bg2">
                    <a:lumMod val="50000"/>
                  </a:schemeClr>
                </a:solidFill>
              </a:rPr>
              <a:t>rafted </a:t>
            </a:r>
            <a:r>
              <a:rPr lang="tr-TR" sz="2500" b="1" dirty="0">
                <a:solidFill>
                  <a:schemeClr val="bg2">
                    <a:lumMod val="50000"/>
                  </a:schemeClr>
                </a:solidFill>
              </a:rPr>
              <a:t>b</a:t>
            </a:r>
            <a:r>
              <a:rPr lang="en-US" sz="2500" b="1" dirty="0" err="1">
                <a:solidFill>
                  <a:schemeClr val="bg2">
                    <a:lumMod val="50000"/>
                  </a:schemeClr>
                </a:solidFill>
              </a:rPr>
              <a:t>everages</a:t>
            </a:r>
            <a:r>
              <a:rPr lang="en-US" sz="2500" b="1" dirty="0">
                <a:solidFill>
                  <a:schemeClr val="bg2">
                    <a:lumMod val="50000"/>
                  </a:schemeClr>
                </a:solidFill>
              </a:rPr>
              <a:t>.</a:t>
            </a:r>
            <a:endParaRPr lang="tr-TR" sz="2500" b="1" dirty="0">
              <a:solidFill>
                <a:schemeClr val="bg2">
                  <a:lumMod val="50000"/>
                </a:schemeClr>
              </a:solidFill>
            </a:endParaRPr>
          </a:p>
          <a:p>
            <a:pPr marL="265113" lvl="0" indent="0" algn="just">
              <a:spcBef>
                <a:spcPts val="1200"/>
              </a:spcBef>
              <a:buNone/>
            </a:pPr>
            <a:r>
              <a:rPr lang="en-US" sz="2500" b="1" dirty="0">
                <a:solidFill>
                  <a:schemeClr val="bg2">
                    <a:lumMod val="50000"/>
                  </a:schemeClr>
                </a:solidFill>
              </a:rPr>
              <a:t>It was founded in Paris in September 1963, and is an integral part of the </a:t>
            </a:r>
            <a:r>
              <a:rPr lang="en-US" sz="2500" b="1" dirty="0" err="1">
                <a:solidFill>
                  <a:schemeClr val="bg2">
                    <a:lumMod val="50000"/>
                  </a:schemeClr>
                </a:solidFill>
              </a:rPr>
              <a:t>Chaîne</a:t>
            </a:r>
            <a:r>
              <a:rPr lang="en-US" sz="2500" b="1" dirty="0">
                <a:solidFill>
                  <a:schemeClr val="bg2">
                    <a:lumMod val="50000"/>
                  </a:schemeClr>
                </a:solidFill>
              </a:rPr>
              <a:t> </a:t>
            </a:r>
            <a:r>
              <a:rPr lang="tr-TR" sz="2500" b="1" dirty="0">
                <a:solidFill>
                  <a:schemeClr val="bg2">
                    <a:lumMod val="50000"/>
                  </a:schemeClr>
                </a:solidFill>
              </a:rPr>
              <a:t>d</a:t>
            </a:r>
            <a:r>
              <a:rPr lang="en-US" sz="2500" b="1" dirty="0" err="1">
                <a:solidFill>
                  <a:schemeClr val="bg2">
                    <a:lumMod val="50000"/>
                  </a:schemeClr>
                </a:solidFill>
              </a:rPr>
              <a:t>es</a:t>
            </a:r>
            <a:r>
              <a:rPr lang="en-US" sz="2500" b="1" dirty="0">
                <a:solidFill>
                  <a:schemeClr val="bg2">
                    <a:lumMod val="50000"/>
                  </a:schemeClr>
                </a:solidFill>
              </a:rPr>
              <a:t> </a:t>
            </a:r>
            <a:r>
              <a:rPr lang="en-US" sz="2500" b="1" dirty="0" err="1">
                <a:solidFill>
                  <a:schemeClr val="bg2">
                    <a:lumMod val="50000"/>
                  </a:schemeClr>
                </a:solidFill>
              </a:rPr>
              <a:t>Rôtisseurs</a:t>
            </a:r>
            <a:r>
              <a:rPr lang="tr-TR" sz="2500" b="1" dirty="0">
                <a:solidFill>
                  <a:schemeClr val="bg2">
                    <a:lumMod val="50000"/>
                  </a:schemeClr>
                </a:solidFill>
              </a:rPr>
              <a:t>.</a:t>
            </a:r>
            <a:r>
              <a:rPr lang="en-US" sz="2500" b="1" dirty="0">
                <a:solidFill>
                  <a:schemeClr val="bg2">
                    <a:lumMod val="50000"/>
                  </a:schemeClr>
                </a:solidFill>
              </a:rPr>
              <a:t>  </a:t>
            </a:r>
            <a:endParaRPr lang="tr-TR" sz="2500" dirty="0">
              <a:solidFill>
                <a:schemeClr val="bg2">
                  <a:lumMod val="50000"/>
                </a:schemeClr>
              </a:solidFill>
            </a:endParaRPr>
          </a:p>
          <a:p>
            <a:pPr algn="just">
              <a:buNone/>
            </a:pPr>
            <a:endParaRPr lang="tr-TR" dirty="0"/>
          </a:p>
        </p:txBody>
      </p:sp>
      <p:sp>
        <p:nvSpPr>
          <p:cNvPr id="4" name="TextBox 3"/>
          <p:cNvSpPr txBox="1"/>
          <p:nvPr/>
        </p:nvSpPr>
        <p:spPr>
          <a:xfrm>
            <a:off x="974558" y="918995"/>
            <a:ext cx="3744416" cy="646331"/>
          </a:xfrm>
          <a:prstGeom prst="rect">
            <a:avLst/>
          </a:prstGeom>
          <a:noFill/>
        </p:spPr>
        <p:txBody>
          <a:bodyPr wrap="square" rtlCol="0">
            <a:spAutoFit/>
          </a:bodyPr>
          <a:lstStyle/>
          <a:p>
            <a:r>
              <a:rPr lang="tr-TR" sz="3600" b="1" dirty="0">
                <a:solidFill>
                  <a:schemeClr val="bg1"/>
                </a:solidFill>
              </a:rPr>
              <a:t>History</a:t>
            </a:r>
            <a:endParaRPr lang="tr-TR" sz="3600" dirty="0">
              <a:solidFill>
                <a:schemeClr val="bg1"/>
              </a:solidFill>
            </a:endParaRPr>
          </a:p>
        </p:txBody>
      </p:sp>
      <p:sp>
        <p:nvSpPr>
          <p:cNvPr id="5" name="Slide Number Placeholder 4"/>
          <p:cNvSpPr>
            <a:spLocks noGrp="1"/>
          </p:cNvSpPr>
          <p:nvPr>
            <p:ph type="sldNum" sz="quarter" idx="12"/>
          </p:nvPr>
        </p:nvSpPr>
        <p:spPr/>
        <p:txBody>
          <a:bodyPr/>
          <a:lstStyle/>
          <a:p>
            <a:fld id="{0ACF2D8A-1554-42AE-AB1B-F7603D0093C0}" type="slidenum">
              <a:rPr lang="tr-TR" smtClean="0"/>
              <a:pPr/>
              <a:t>3</a:t>
            </a:fld>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855365"/>
            <a:ext cx="8915400" cy="4525963"/>
          </a:xfrm>
        </p:spPr>
        <p:txBody>
          <a:bodyPr>
            <a:normAutofit fontScale="77500" lnSpcReduction="20000"/>
          </a:bodyPr>
          <a:lstStyle/>
          <a:p>
            <a:pPr marL="360363" indent="0" algn="just">
              <a:lnSpc>
                <a:spcPct val="120000"/>
              </a:lnSpc>
              <a:spcBef>
                <a:spcPts val="1200"/>
              </a:spcBef>
              <a:buNone/>
            </a:pPr>
            <a:r>
              <a:rPr lang="en-US" b="1" dirty="0">
                <a:solidFill>
                  <a:schemeClr val="bg2">
                    <a:lumMod val="50000"/>
                  </a:schemeClr>
                </a:solidFill>
              </a:rPr>
              <a:t>The </a:t>
            </a:r>
            <a:r>
              <a:rPr lang="tr-TR" b="1" dirty="0">
                <a:solidFill>
                  <a:schemeClr val="bg2">
                    <a:lumMod val="50000"/>
                  </a:schemeClr>
                </a:solidFill>
              </a:rPr>
              <a:t>g</a:t>
            </a:r>
            <a:r>
              <a:rPr lang="en-US" b="1" dirty="0" err="1">
                <a:solidFill>
                  <a:schemeClr val="bg2">
                    <a:lumMod val="50000"/>
                  </a:schemeClr>
                </a:solidFill>
              </a:rPr>
              <a:t>oal</a:t>
            </a:r>
            <a:r>
              <a:rPr lang="en-US" b="1" dirty="0">
                <a:solidFill>
                  <a:schemeClr val="bg2">
                    <a:lumMod val="50000"/>
                  </a:schemeClr>
                </a:solidFill>
              </a:rPr>
              <a:t> of OMGD is to promote the enjoyment, appreciation</a:t>
            </a:r>
            <a:r>
              <a:rPr lang="tr-TR" b="1" dirty="0">
                <a:solidFill>
                  <a:schemeClr val="bg2">
                    <a:lumMod val="50000"/>
                  </a:schemeClr>
                </a:solidFill>
              </a:rPr>
              <a:t> </a:t>
            </a:r>
            <a:r>
              <a:rPr lang="en-US" b="1" dirty="0">
                <a:solidFill>
                  <a:schemeClr val="bg2">
                    <a:lumMod val="50000"/>
                  </a:schemeClr>
                </a:solidFill>
              </a:rPr>
              <a:t>and the knowledge</a:t>
            </a:r>
            <a:r>
              <a:rPr lang="tr-TR" b="1" dirty="0">
                <a:solidFill>
                  <a:schemeClr val="bg2">
                    <a:lumMod val="50000"/>
                  </a:schemeClr>
                </a:solidFill>
              </a:rPr>
              <a:t> of</a:t>
            </a:r>
            <a:r>
              <a:rPr lang="en-US" b="1" dirty="0">
                <a:solidFill>
                  <a:schemeClr val="bg2">
                    <a:lumMod val="50000"/>
                  </a:schemeClr>
                </a:solidFill>
              </a:rPr>
              <a:t> fine wines, spirits, liqueurs, beers and crafted beverages from around the world.</a:t>
            </a:r>
            <a:endParaRPr lang="tr-TR" dirty="0">
              <a:solidFill>
                <a:schemeClr val="bg2">
                  <a:lumMod val="50000"/>
                </a:schemeClr>
              </a:solidFill>
            </a:endParaRPr>
          </a:p>
          <a:p>
            <a:pPr marL="360363" indent="0" algn="just">
              <a:lnSpc>
                <a:spcPct val="120000"/>
              </a:lnSpc>
              <a:spcBef>
                <a:spcPts val="1200"/>
              </a:spcBef>
              <a:buNone/>
            </a:pPr>
            <a:r>
              <a:rPr lang="en-US" b="1" dirty="0">
                <a:solidFill>
                  <a:schemeClr val="bg2">
                    <a:lumMod val="50000"/>
                  </a:schemeClr>
                </a:solidFill>
              </a:rPr>
              <a:t>The main objectives and tasks of OMGD is to organize dinners, tastings, meetings, field trips, and other events focusing on wine and other crafted beverages, and pairing them with the appropriate dishes, thus encouraging and fostering an understanding and appreciation of wines and spirits which is valued by OMGD members and their guests.</a:t>
            </a:r>
            <a:endParaRPr lang="tr-TR" dirty="0">
              <a:solidFill>
                <a:schemeClr val="bg2">
                  <a:lumMod val="50000"/>
                </a:schemeClr>
              </a:solidFill>
            </a:endParaRPr>
          </a:p>
          <a:p>
            <a:pPr algn="just"/>
            <a:endParaRPr lang="tr-TR" dirty="0"/>
          </a:p>
        </p:txBody>
      </p:sp>
      <p:sp>
        <p:nvSpPr>
          <p:cNvPr id="5" name="TextBox 4"/>
          <p:cNvSpPr txBox="1"/>
          <p:nvPr/>
        </p:nvSpPr>
        <p:spPr>
          <a:xfrm>
            <a:off x="840801" y="929269"/>
            <a:ext cx="4446494" cy="646331"/>
          </a:xfrm>
          <a:prstGeom prst="rect">
            <a:avLst/>
          </a:prstGeom>
          <a:noFill/>
        </p:spPr>
        <p:txBody>
          <a:bodyPr wrap="square" rtlCol="0">
            <a:spAutoFit/>
          </a:bodyPr>
          <a:lstStyle/>
          <a:p>
            <a:r>
              <a:rPr lang="tr-TR" sz="3600" b="1" dirty="0">
                <a:solidFill>
                  <a:schemeClr val="bg1"/>
                </a:solidFill>
              </a:rPr>
              <a:t>Goa</a:t>
            </a:r>
            <a:r>
              <a:rPr lang="en-US" sz="3600" b="1" dirty="0">
                <a:solidFill>
                  <a:schemeClr val="bg1"/>
                </a:solidFill>
              </a:rPr>
              <a:t>l </a:t>
            </a:r>
            <a:r>
              <a:rPr lang="tr-TR" sz="3600" b="1" dirty="0">
                <a:solidFill>
                  <a:schemeClr val="bg1"/>
                </a:solidFill>
              </a:rPr>
              <a:t>&amp; Objectives</a:t>
            </a:r>
            <a:endParaRPr lang="tr-TR" sz="3600" dirty="0">
              <a:solidFill>
                <a:schemeClr val="bg1"/>
              </a:solidFill>
            </a:endParaRPr>
          </a:p>
        </p:txBody>
      </p:sp>
      <p:sp>
        <p:nvSpPr>
          <p:cNvPr id="6" name="Slide Number Placeholder 5"/>
          <p:cNvSpPr>
            <a:spLocks noGrp="1"/>
          </p:cNvSpPr>
          <p:nvPr>
            <p:ph type="sldNum" sz="quarter" idx="12"/>
          </p:nvPr>
        </p:nvSpPr>
        <p:spPr/>
        <p:txBody>
          <a:bodyPr/>
          <a:lstStyle/>
          <a:p>
            <a:fld id="{0ACF2D8A-1554-42AE-AB1B-F7603D0093C0}" type="slidenum">
              <a:rPr lang="tr-TR" smtClean="0"/>
              <a:pPr/>
              <a:t>4</a:t>
            </a:fld>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541" y="1783357"/>
            <a:ext cx="8592159" cy="4525963"/>
          </a:xfrm>
        </p:spPr>
        <p:txBody>
          <a:bodyPr>
            <a:normAutofit/>
          </a:bodyPr>
          <a:lstStyle/>
          <a:p>
            <a:pPr marL="452438" lvl="0" indent="-452438" algn="just">
              <a:spcBef>
                <a:spcPts val="1200"/>
              </a:spcBef>
              <a:buFont typeface="Wingdings" pitchFamily="2" charset="2"/>
              <a:buChar char="Ø"/>
            </a:pPr>
            <a:r>
              <a:rPr lang="en-US" sz="2500" b="1" dirty="0">
                <a:solidFill>
                  <a:schemeClr val="bg2">
                    <a:lumMod val="50000"/>
                  </a:schemeClr>
                </a:solidFill>
              </a:rPr>
              <a:t>The members of OMGD also include professionals working in the drinks sector, such as producers &amp; distributors, and amateurs who simply have love or passion for fine wines, and quality spirits.</a:t>
            </a:r>
            <a:endParaRPr lang="tr-TR" sz="2500" dirty="0">
              <a:solidFill>
                <a:schemeClr val="bg2">
                  <a:lumMod val="50000"/>
                </a:schemeClr>
              </a:solidFill>
            </a:endParaRPr>
          </a:p>
          <a:p>
            <a:pPr marL="452438" lvl="0" indent="-452438" algn="just">
              <a:spcBef>
                <a:spcPts val="1200"/>
              </a:spcBef>
              <a:buFont typeface="Wingdings" pitchFamily="2" charset="2"/>
              <a:buChar char="Ø"/>
            </a:pPr>
            <a:r>
              <a:rPr lang="en-US" sz="2500" b="1" dirty="0">
                <a:solidFill>
                  <a:schemeClr val="bg2">
                    <a:lumMod val="50000"/>
                  </a:schemeClr>
                </a:solidFill>
              </a:rPr>
              <a:t>Any member of the </a:t>
            </a:r>
            <a:r>
              <a:rPr lang="en-US" sz="2500" b="1" dirty="0" err="1">
                <a:solidFill>
                  <a:schemeClr val="bg2">
                    <a:lumMod val="50000"/>
                  </a:schemeClr>
                </a:solidFill>
              </a:rPr>
              <a:t>Chaîne</a:t>
            </a:r>
            <a:r>
              <a:rPr lang="en-US" sz="2500" b="1" dirty="0">
                <a:solidFill>
                  <a:schemeClr val="bg2">
                    <a:lumMod val="50000"/>
                  </a:schemeClr>
                </a:solidFill>
              </a:rPr>
              <a:t> </a:t>
            </a:r>
            <a:r>
              <a:rPr lang="tr-TR" sz="2500" b="1" dirty="0">
                <a:solidFill>
                  <a:schemeClr val="bg2">
                    <a:lumMod val="50000"/>
                  </a:schemeClr>
                </a:solidFill>
              </a:rPr>
              <a:t>d</a:t>
            </a:r>
            <a:r>
              <a:rPr lang="en-US" sz="2500" b="1" dirty="0" err="1">
                <a:solidFill>
                  <a:schemeClr val="bg2">
                    <a:lumMod val="50000"/>
                  </a:schemeClr>
                </a:solidFill>
              </a:rPr>
              <a:t>es</a:t>
            </a:r>
            <a:r>
              <a:rPr lang="en-US" sz="2500" b="1" dirty="0">
                <a:solidFill>
                  <a:schemeClr val="bg2">
                    <a:lumMod val="50000"/>
                  </a:schemeClr>
                </a:solidFill>
              </a:rPr>
              <a:t> Rôtisseurs can become a member of </a:t>
            </a:r>
            <a:r>
              <a:rPr lang="en-US" sz="2500" b="1" dirty="0" err="1">
                <a:solidFill>
                  <a:schemeClr val="bg2">
                    <a:lumMod val="50000"/>
                  </a:schemeClr>
                </a:solidFill>
              </a:rPr>
              <a:t>l’Ordre</a:t>
            </a:r>
            <a:r>
              <a:rPr lang="en-US" sz="2500" b="1" dirty="0">
                <a:solidFill>
                  <a:schemeClr val="bg2">
                    <a:lumMod val="50000"/>
                  </a:schemeClr>
                </a:solidFill>
              </a:rPr>
              <a:t> </a:t>
            </a:r>
            <a:r>
              <a:rPr lang="en-US" sz="2500" b="1" dirty="0" err="1">
                <a:solidFill>
                  <a:schemeClr val="bg2">
                    <a:lumMod val="50000"/>
                  </a:schemeClr>
                </a:solidFill>
              </a:rPr>
              <a:t>Mondial</a:t>
            </a:r>
            <a:r>
              <a:rPr lang="en-US" sz="2500" b="1" dirty="0">
                <a:solidFill>
                  <a:schemeClr val="bg2">
                    <a:lumMod val="50000"/>
                  </a:schemeClr>
                </a:solidFill>
              </a:rPr>
              <a:t> </a:t>
            </a:r>
            <a:r>
              <a:rPr lang="tr-TR" sz="2500" b="1" dirty="0">
                <a:solidFill>
                  <a:schemeClr val="bg2">
                    <a:lumMod val="50000"/>
                  </a:schemeClr>
                </a:solidFill>
              </a:rPr>
              <a:t>d</a:t>
            </a:r>
            <a:r>
              <a:rPr lang="en-US" sz="2500" b="1" dirty="0" err="1">
                <a:solidFill>
                  <a:schemeClr val="bg2">
                    <a:lumMod val="50000"/>
                  </a:schemeClr>
                </a:solidFill>
              </a:rPr>
              <a:t>es</a:t>
            </a:r>
            <a:r>
              <a:rPr lang="en-US" sz="2500" b="1" dirty="0">
                <a:solidFill>
                  <a:schemeClr val="bg2">
                    <a:lumMod val="50000"/>
                  </a:schemeClr>
                </a:solidFill>
              </a:rPr>
              <a:t> Gourmet </a:t>
            </a:r>
            <a:r>
              <a:rPr lang="en-US" sz="2500" b="1" dirty="0" err="1">
                <a:solidFill>
                  <a:schemeClr val="bg2">
                    <a:lumMod val="50000"/>
                  </a:schemeClr>
                </a:solidFill>
              </a:rPr>
              <a:t>Dégustateurs</a:t>
            </a:r>
            <a:r>
              <a:rPr lang="en-US" sz="2500" b="1" dirty="0">
                <a:solidFill>
                  <a:schemeClr val="bg2">
                    <a:lumMod val="50000"/>
                  </a:schemeClr>
                </a:solidFill>
              </a:rPr>
              <a:t> provided that they are proposed and</a:t>
            </a:r>
            <a:r>
              <a:rPr lang="tr-TR" sz="2500" b="1" dirty="0">
                <a:solidFill>
                  <a:schemeClr val="bg2">
                    <a:lumMod val="50000"/>
                  </a:schemeClr>
                </a:solidFill>
              </a:rPr>
              <a:t> sponsored by an</a:t>
            </a:r>
            <a:r>
              <a:rPr lang="en-US" sz="2500" b="1" dirty="0">
                <a:solidFill>
                  <a:schemeClr val="bg2">
                    <a:lumMod val="50000"/>
                  </a:schemeClr>
                </a:solidFill>
              </a:rPr>
              <a:t> OMGD member.</a:t>
            </a:r>
            <a:endParaRPr lang="tr-TR" sz="2500" dirty="0">
              <a:solidFill>
                <a:schemeClr val="bg2">
                  <a:lumMod val="50000"/>
                </a:schemeClr>
              </a:solidFill>
            </a:endParaRPr>
          </a:p>
          <a:p>
            <a:pPr marL="452438" lvl="0" indent="-452438" algn="just">
              <a:spcBef>
                <a:spcPts val="1200"/>
              </a:spcBef>
              <a:buFont typeface="Wingdings" pitchFamily="2" charset="2"/>
              <a:buChar char="Ø"/>
            </a:pPr>
            <a:r>
              <a:rPr lang="en-US" sz="2500" b="1" dirty="0">
                <a:solidFill>
                  <a:schemeClr val="bg2">
                    <a:lumMod val="50000"/>
                  </a:schemeClr>
                </a:solidFill>
              </a:rPr>
              <a:t>Members of OMGD require a separate membership</a:t>
            </a:r>
            <a:r>
              <a:rPr lang="tr-TR" sz="2500" b="1" dirty="0">
                <a:solidFill>
                  <a:schemeClr val="bg2">
                    <a:lumMod val="50000"/>
                  </a:schemeClr>
                </a:solidFill>
              </a:rPr>
              <a:t> </a:t>
            </a:r>
            <a:r>
              <a:rPr lang="en-US" sz="2500" b="1" dirty="0">
                <a:solidFill>
                  <a:schemeClr val="bg2">
                    <a:lumMod val="50000"/>
                  </a:schemeClr>
                </a:solidFill>
              </a:rPr>
              <a:t>and a subscription </a:t>
            </a:r>
            <a:r>
              <a:rPr lang="tr-TR" sz="2500" b="1" dirty="0">
                <a:solidFill>
                  <a:schemeClr val="bg2">
                    <a:lumMod val="50000"/>
                  </a:schemeClr>
                </a:solidFill>
              </a:rPr>
              <a:t>p</a:t>
            </a:r>
            <a:r>
              <a:rPr lang="en-US" sz="2500" b="1" dirty="0" err="1">
                <a:solidFill>
                  <a:schemeClr val="bg2">
                    <a:lumMod val="50000"/>
                  </a:schemeClr>
                </a:solidFill>
              </a:rPr>
              <a:t>ayment</a:t>
            </a:r>
            <a:r>
              <a:rPr lang="en-US" sz="2500" b="1" dirty="0">
                <a:solidFill>
                  <a:schemeClr val="bg2">
                    <a:lumMod val="50000"/>
                  </a:schemeClr>
                </a:solidFill>
              </a:rPr>
              <a:t>.</a:t>
            </a:r>
            <a:endParaRPr lang="tr-TR" sz="2500" dirty="0">
              <a:solidFill>
                <a:schemeClr val="bg2">
                  <a:lumMod val="50000"/>
                </a:schemeClr>
              </a:solidFill>
            </a:endParaRPr>
          </a:p>
        </p:txBody>
      </p:sp>
      <p:sp>
        <p:nvSpPr>
          <p:cNvPr id="4" name="TextBox 3"/>
          <p:cNvSpPr txBox="1"/>
          <p:nvPr/>
        </p:nvSpPr>
        <p:spPr>
          <a:xfrm>
            <a:off x="896550" y="929269"/>
            <a:ext cx="3432381" cy="646331"/>
          </a:xfrm>
          <a:prstGeom prst="rect">
            <a:avLst/>
          </a:prstGeom>
          <a:noFill/>
        </p:spPr>
        <p:txBody>
          <a:bodyPr wrap="square" rtlCol="0">
            <a:spAutoFit/>
          </a:bodyPr>
          <a:lstStyle/>
          <a:p>
            <a:r>
              <a:rPr lang="tr-TR" sz="3600" b="1" dirty="0">
                <a:solidFill>
                  <a:schemeClr val="bg1"/>
                </a:solidFill>
              </a:rPr>
              <a:t>Membership</a:t>
            </a:r>
            <a:endParaRPr lang="tr-TR" sz="3600" dirty="0">
              <a:solidFill>
                <a:schemeClr val="bg1"/>
              </a:solidFill>
            </a:endParaRPr>
          </a:p>
        </p:txBody>
      </p:sp>
      <p:sp>
        <p:nvSpPr>
          <p:cNvPr id="5" name="Slide Number Placeholder 4"/>
          <p:cNvSpPr>
            <a:spLocks noGrp="1"/>
          </p:cNvSpPr>
          <p:nvPr>
            <p:ph type="sldNum" sz="quarter" idx="12"/>
          </p:nvPr>
        </p:nvSpPr>
        <p:spPr/>
        <p:txBody>
          <a:bodyPr/>
          <a:lstStyle/>
          <a:p>
            <a:fld id="{0ACF2D8A-1554-42AE-AB1B-F7603D0093C0}" type="slidenum">
              <a:rPr lang="tr-TR" smtClean="0"/>
              <a:pPr/>
              <a:t>5</a:t>
            </a:fld>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97" y="1484784"/>
            <a:ext cx="8915400" cy="936104"/>
          </a:xfrm>
        </p:spPr>
        <p:txBody>
          <a:bodyPr>
            <a:normAutofit/>
          </a:bodyPr>
          <a:lstStyle/>
          <a:p>
            <a:pPr lvl="0" algn="l"/>
            <a:r>
              <a:rPr lang="en-US" sz="1800" b="1" dirty="0" err="1">
                <a:solidFill>
                  <a:schemeClr val="bg2">
                    <a:lumMod val="50000"/>
                  </a:schemeClr>
                </a:solidFill>
              </a:rPr>
              <a:t>L’Ordre</a:t>
            </a:r>
            <a:r>
              <a:rPr lang="en-US" sz="1800" b="1" dirty="0">
                <a:solidFill>
                  <a:schemeClr val="bg2">
                    <a:lumMod val="50000"/>
                  </a:schemeClr>
                </a:solidFill>
              </a:rPr>
              <a:t> </a:t>
            </a:r>
            <a:r>
              <a:rPr lang="en-US" sz="1800" b="1" dirty="0" err="1">
                <a:solidFill>
                  <a:schemeClr val="bg2">
                    <a:lumMod val="50000"/>
                  </a:schemeClr>
                </a:solidFill>
              </a:rPr>
              <a:t>Mondial</a:t>
            </a:r>
            <a:r>
              <a:rPr lang="en-US" sz="1800" b="1" dirty="0">
                <a:solidFill>
                  <a:schemeClr val="bg2">
                    <a:lumMod val="50000"/>
                  </a:schemeClr>
                </a:solidFill>
              </a:rPr>
              <a:t> </a:t>
            </a:r>
            <a:r>
              <a:rPr lang="tr-TR" sz="1800" b="1" dirty="0">
                <a:solidFill>
                  <a:schemeClr val="bg2">
                    <a:lumMod val="50000"/>
                  </a:schemeClr>
                </a:solidFill>
              </a:rPr>
              <a:t>d</a:t>
            </a:r>
            <a:r>
              <a:rPr lang="en-US" sz="1800" b="1" dirty="0" err="1">
                <a:solidFill>
                  <a:schemeClr val="bg2">
                    <a:lumMod val="50000"/>
                  </a:schemeClr>
                </a:solidFill>
              </a:rPr>
              <a:t>es</a:t>
            </a:r>
            <a:r>
              <a:rPr lang="en-US" sz="1800" b="1" dirty="0">
                <a:solidFill>
                  <a:schemeClr val="bg2">
                    <a:lumMod val="50000"/>
                  </a:schemeClr>
                </a:solidFill>
              </a:rPr>
              <a:t> Gourmet </a:t>
            </a:r>
            <a:r>
              <a:rPr lang="en-US" sz="1800" b="1" dirty="0" err="1">
                <a:solidFill>
                  <a:schemeClr val="bg2">
                    <a:lumMod val="50000"/>
                  </a:schemeClr>
                </a:solidFill>
              </a:rPr>
              <a:t>Dégustateurs</a:t>
            </a:r>
            <a:r>
              <a:rPr lang="en-US" sz="1800" b="1" dirty="0">
                <a:solidFill>
                  <a:schemeClr val="bg2">
                    <a:lumMod val="50000"/>
                  </a:schemeClr>
                </a:solidFill>
              </a:rPr>
              <a:t> is managed by an international committee </a:t>
            </a:r>
            <a:r>
              <a:rPr lang="en-US" sz="1800" b="1" dirty="0" err="1">
                <a:solidFill>
                  <a:schemeClr val="bg2">
                    <a:lumMod val="50000"/>
                  </a:schemeClr>
                </a:solidFill>
              </a:rPr>
              <a:t>compris</a:t>
            </a:r>
            <a:r>
              <a:rPr lang="tr-TR" sz="1800" b="1" dirty="0">
                <a:solidFill>
                  <a:schemeClr val="bg2">
                    <a:lumMod val="50000"/>
                  </a:schemeClr>
                </a:solidFill>
              </a:rPr>
              <a:t>ing </a:t>
            </a:r>
            <a:r>
              <a:rPr lang="en-US" sz="1800" b="1" dirty="0">
                <a:solidFill>
                  <a:schemeClr val="bg2">
                    <a:lumMod val="50000"/>
                  </a:schemeClr>
                </a:solidFill>
              </a:rPr>
              <a:t>the following</a:t>
            </a:r>
            <a:r>
              <a:rPr lang="tr-TR" sz="1800" b="1" dirty="0">
                <a:solidFill>
                  <a:schemeClr val="bg2">
                    <a:lumMod val="50000"/>
                  </a:schemeClr>
                </a:solidFill>
              </a:rPr>
              <a:t> </a:t>
            </a:r>
            <a:r>
              <a:rPr lang="en-US" sz="1800" b="1" dirty="0">
                <a:solidFill>
                  <a:schemeClr val="bg2">
                    <a:lumMod val="50000"/>
                  </a:schemeClr>
                </a:solidFill>
              </a:rPr>
              <a:t>members:</a:t>
            </a:r>
            <a:endParaRPr lang="tr-TR" sz="1800" dirty="0">
              <a:solidFill>
                <a:schemeClr val="bg2">
                  <a:lumMod val="50000"/>
                </a:schemeClr>
              </a:solidFill>
            </a:endParaRPr>
          </a:p>
        </p:txBody>
      </p:sp>
      <p:sp>
        <p:nvSpPr>
          <p:cNvPr id="3" name="Content Placeholder 2"/>
          <p:cNvSpPr>
            <a:spLocks noGrp="1"/>
          </p:cNvSpPr>
          <p:nvPr>
            <p:ph idx="1"/>
          </p:nvPr>
        </p:nvSpPr>
        <p:spPr>
          <a:xfrm>
            <a:off x="2595546" y="2714620"/>
            <a:ext cx="4524503" cy="4536504"/>
          </a:xfrm>
        </p:spPr>
        <p:txBody>
          <a:bodyPr>
            <a:normAutofit fontScale="32500" lnSpcReduction="20000"/>
          </a:bodyPr>
          <a:lstStyle/>
          <a:p>
            <a:pPr marL="0" indent="0">
              <a:lnSpc>
                <a:spcPct val="120000"/>
              </a:lnSpc>
              <a:spcBef>
                <a:spcPts val="600"/>
              </a:spcBef>
              <a:buNone/>
            </a:pPr>
            <a:r>
              <a:rPr lang="en-US" sz="4300" b="1" dirty="0">
                <a:solidFill>
                  <a:schemeClr val="bg2">
                    <a:lumMod val="50000"/>
                  </a:schemeClr>
                </a:solidFill>
              </a:rPr>
              <a:t>Mohamed</a:t>
            </a:r>
            <a:r>
              <a:rPr lang="tr-TR" sz="4300" b="1" dirty="0">
                <a:solidFill>
                  <a:schemeClr val="bg2">
                    <a:lumMod val="50000"/>
                  </a:schemeClr>
                </a:solidFill>
              </a:rPr>
              <a:t> </a:t>
            </a:r>
            <a:r>
              <a:rPr lang="en-US" sz="4300" b="1" dirty="0">
                <a:solidFill>
                  <a:schemeClr val="bg2">
                    <a:lumMod val="50000"/>
                  </a:schemeClr>
                </a:solidFill>
              </a:rPr>
              <a:t>HAMMAM</a:t>
            </a:r>
            <a:br>
              <a:rPr lang="tr-TR" sz="4300" b="1" dirty="0">
                <a:solidFill>
                  <a:schemeClr val="bg2">
                    <a:lumMod val="50000"/>
                  </a:schemeClr>
                </a:solidFill>
              </a:rPr>
            </a:br>
            <a:r>
              <a:rPr lang="en-US" sz="4300" b="1" dirty="0">
                <a:solidFill>
                  <a:schemeClr val="bg2">
                    <a:lumMod val="50000"/>
                  </a:schemeClr>
                </a:solidFill>
              </a:rPr>
              <a:t>Chairman</a:t>
            </a:r>
            <a:r>
              <a:rPr lang="tr-TR" sz="4300" b="1" dirty="0">
                <a:solidFill>
                  <a:schemeClr val="bg2">
                    <a:lumMod val="50000"/>
                  </a:schemeClr>
                </a:solidFill>
              </a:rPr>
              <a:t> </a:t>
            </a:r>
            <a:r>
              <a:rPr lang="en-US" sz="4300" b="1" dirty="0" err="1">
                <a:solidFill>
                  <a:schemeClr val="bg2">
                    <a:lumMod val="50000"/>
                  </a:schemeClr>
                </a:solidFill>
              </a:rPr>
              <a:t>Commandeur</a:t>
            </a:r>
            <a:br>
              <a:rPr lang="tr-TR" sz="4300" dirty="0">
                <a:solidFill>
                  <a:schemeClr val="bg2">
                    <a:lumMod val="50000"/>
                  </a:schemeClr>
                </a:solidFill>
              </a:rPr>
            </a:br>
            <a:r>
              <a:rPr lang="en-US" sz="4300" b="1" dirty="0" err="1">
                <a:solidFill>
                  <a:schemeClr val="bg2">
                    <a:lumMod val="50000"/>
                  </a:schemeClr>
                </a:solidFill>
              </a:rPr>
              <a:t>Bailli</a:t>
            </a:r>
            <a:r>
              <a:rPr lang="tr-TR" sz="4300" b="1" dirty="0">
                <a:solidFill>
                  <a:schemeClr val="bg2">
                    <a:lumMod val="50000"/>
                  </a:schemeClr>
                </a:solidFill>
              </a:rPr>
              <a:t> </a:t>
            </a:r>
            <a:r>
              <a:rPr lang="en-US" sz="4300" b="1" dirty="0" err="1">
                <a:solidFill>
                  <a:schemeClr val="bg2">
                    <a:lumMod val="50000"/>
                  </a:schemeClr>
                </a:solidFill>
              </a:rPr>
              <a:t>Délégué</a:t>
            </a:r>
            <a:r>
              <a:rPr lang="tr-TR" sz="4300" b="1" dirty="0">
                <a:solidFill>
                  <a:schemeClr val="bg2">
                    <a:lumMod val="50000"/>
                  </a:schemeClr>
                </a:solidFill>
              </a:rPr>
              <a:t> d</a:t>
            </a:r>
            <a:r>
              <a:rPr lang="en-US" sz="4300" b="1" dirty="0" err="1">
                <a:solidFill>
                  <a:schemeClr val="bg2">
                    <a:lumMod val="50000"/>
                  </a:schemeClr>
                </a:solidFill>
              </a:rPr>
              <a:t>eTurquie</a:t>
            </a:r>
            <a:br>
              <a:rPr lang="tr-TR" sz="4300" dirty="0">
                <a:solidFill>
                  <a:schemeClr val="bg2">
                    <a:lumMod val="50000"/>
                  </a:schemeClr>
                </a:solidFill>
              </a:rPr>
            </a:br>
            <a:r>
              <a:rPr lang="tr-TR" sz="4300" b="1" dirty="0">
                <a:solidFill>
                  <a:schemeClr val="bg2">
                    <a:lumMod val="50000"/>
                  </a:schemeClr>
                </a:solidFill>
              </a:rPr>
              <a:t>Membre des </a:t>
            </a:r>
            <a:r>
              <a:rPr lang="en-US" sz="4300" b="1" dirty="0" err="1">
                <a:solidFill>
                  <a:schemeClr val="bg2">
                    <a:lumMod val="50000"/>
                  </a:schemeClr>
                </a:solidFill>
              </a:rPr>
              <a:t>Conseils</a:t>
            </a:r>
            <a:r>
              <a:rPr lang="en-US" sz="4300" b="1" dirty="0">
                <a:solidFill>
                  <a:schemeClr val="bg2">
                    <a:lumMod val="50000"/>
                  </a:schemeClr>
                </a:solidFill>
              </a:rPr>
              <a:t> </a:t>
            </a:r>
            <a:r>
              <a:rPr lang="en-US" sz="4300" b="1" dirty="0" err="1">
                <a:solidFill>
                  <a:schemeClr val="bg2">
                    <a:lumMod val="50000"/>
                  </a:schemeClr>
                </a:solidFill>
              </a:rPr>
              <a:t>d’Administration</a:t>
            </a:r>
            <a:r>
              <a:rPr lang="en-US" sz="4300" b="1" dirty="0">
                <a:solidFill>
                  <a:schemeClr val="bg2">
                    <a:lumMod val="50000"/>
                  </a:schemeClr>
                </a:solidFill>
              </a:rPr>
              <a:t> et </a:t>
            </a:r>
            <a:r>
              <a:rPr lang="en-US" sz="4300" b="1" dirty="0" err="1">
                <a:solidFill>
                  <a:schemeClr val="bg2">
                    <a:lumMod val="50000"/>
                  </a:schemeClr>
                </a:solidFill>
              </a:rPr>
              <a:t>Magistral</a:t>
            </a:r>
            <a:endParaRPr lang="tr-TR" sz="4300" dirty="0">
              <a:solidFill>
                <a:schemeClr val="bg2">
                  <a:lumMod val="50000"/>
                </a:schemeClr>
              </a:solidFill>
            </a:endParaRPr>
          </a:p>
          <a:p>
            <a:pPr marL="0" indent="0">
              <a:lnSpc>
                <a:spcPct val="120000"/>
              </a:lnSpc>
              <a:spcBef>
                <a:spcPts val="1200"/>
              </a:spcBef>
              <a:buNone/>
            </a:pPr>
            <a:r>
              <a:rPr lang="en-US" sz="4300" b="1" dirty="0" err="1">
                <a:solidFill>
                  <a:schemeClr val="bg2">
                    <a:lumMod val="50000"/>
                  </a:schemeClr>
                </a:solidFill>
              </a:rPr>
              <a:t>Benoît</a:t>
            </a:r>
            <a:r>
              <a:rPr lang="en-US" sz="4300" b="1" dirty="0">
                <a:solidFill>
                  <a:schemeClr val="bg2">
                    <a:lumMod val="50000"/>
                  </a:schemeClr>
                </a:solidFill>
              </a:rPr>
              <a:t> FRAGNIÉRE</a:t>
            </a:r>
            <a:br>
              <a:rPr lang="tr-TR" sz="4300" b="1" dirty="0">
                <a:solidFill>
                  <a:schemeClr val="bg2">
                    <a:lumMod val="50000"/>
                  </a:schemeClr>
                </a:solidFill>
              </a:rPr>
            </a:br>
            <a:r>
              <a:rPr lang="en-US" sz="4300" b="1" dirty="0">
                <a:solidFill>
                  <a:schemeClr val="bg2">
                    <a:lumMod val="50000"/>
                  </a:schemeClr>
                </a:solidFill>
              </a:rPr>
              <a:t>Member </a:t>
            </a:r>
            <a:br>
              <a:rPr lang="tr-TR" sz="4300" b="1" dirty="0">
                <a:solidFill>
                  <a:schemeClr val="bg2">
                    <a:lumMod val="50000"/>
                  </a:schemeClr>
                </a:solidFill>
              </a:rPr>
            </a:br>
            <a:r>
              <a:rPr lang="en-US" sz="4300" b="1" dirty="0" err="1">
                <a:solidFill>
                  <a:schemeClr val="bg2">
                    <a:lumMod val="50000"/>
                  </a:schemeClr>
                </a:solidFill>
              </a:rPr>
              <a:t>Chancelier</a:t>
            </a:r>
            <a:r>
              <a:rPr lang="en-US" sz="4300" b="1" dirty="0">
                <a:solidFill>
                  <a:schemeClr val="bg2">
                    <a:lumMod val="50000"/>
                  </a:schemeClr>
                </a:solidFill>
              </a:rPr>
              <a:t> </a:t>
            </a:r>
            <a:r>
              <a:rPr lang="tr-TR" sz="4300" b="1" dirty="0">
                <a:solidFill>
                  <a:schemeClr val="bg2">
                    <a:lumMod val="50000"/>
                  </a:schemeClr>
                </a:solidFill>
              </a:rPr>
              <a:t>d</a:t>
            </a:r>
            <a:r>
              <a:rPr lang="en-US" sz="4300" b="1" dirty="0">
                <a:solidFill>
                  <a:schemeClr val="bg2">
                    <a:lumMod val="50000"/>
                  </a:schemeClr>
                </a:solidFill>
              </a:rPr>
              <a:t>e Suisse</a:t>
            </a:r>
            <a:br>
              <a:rPr lang="tr-TR" sz="4300" b="1" dirty="0">
                <a:solidFill>
                  <a:schemeClr val="bg2">
                    <a:lumMod val="50000"/>
                  </a:schemeClr>
                </a:solidFill>
              </a:rPr>
            </a:br>
            <a:r>
              <a:rPr lang="en-US" sz="4300" b="1" dirty="0" err="1">
                <a:solidFill>
                  <a:schemeClr val="bg2">
                    <a:lumMod val="50000"/>
                  </a:schemeClr>
                </a:solidFill>
              </a:rPr>
              <a:t>Membre</a:t>
            </a:r>
            <a:r>
              <a:rPr lang="en-US" sz="4300" b="1" dirty="0">
                <a:solidFill>
                  <a:schemeClr val="bg2">
                    <a:lumMod val="50000"/>
                  </a:schemeClr>
                </a:solidFill>
              </a:rPr>
              <a:t> </a:t>
            </a:r>
            <a:r>
              <a:rPr lang="tr-TR" sz="4300" b="1" dirty="0">
                <a:solidFill>
                  <a:schemeClr val="bg2">
                    <a:lumMod val="50000"/>
                  </a:schemeClr>
                </a:solidFill>
              </a:rPr>
              <a:t>d</a:t>
            </a:r>
            <a:r>
              <a:rPr lang="en-US" sz="4300" b="1" dirty="0" err="1">
                <a:solidFill>
                  <a:schemeClr val="bg2">
                    <a:lumMod val="50000"/>
                  </a:schemeClr>
                </a:solidFill>
              </a:rPr>
              <a:t>es</a:t>
            </a:r>
            <a:r>
              <a:rPr lang="en-US" sz="4300" b="1" dirty="0">
                <a:solidFill>
                  <a:schemeClr val="bg2">
                    <a:lumMod val="50000"/>
                  </a:schemeClr>
                </a:solidFill>
              </a:rPr>
              <a:t> </a:t>
            </a:r>
            <a:r>
              <a:rPr lang="en-US" sz="4300" b="1" dirty="0" err="1">
                <a:solidFill>
                  <a:schemeClr val="bg2">
                    <a:lumMod val="50000"/>
                  </a:schemeClr>
                </a:solidFill>
              </a:rPr>
              <a:t>Conseils</a:t>
            </a:r>
            <a:r>
              <a:rPr lang="en-US" sz="4300" b="1" dirty="0">
                <a:solidFill>
                  <a:schemeClr val="bg2">
                    <a:lumMod val="50000"/>
                  </a:schemeClr>
                </a:solidFill>
              </a:rPr>
              <a:t> </a:t>
            </a:r>
            <a:r>
              <a:rPr lang="en-US" sz="4300" b="1" dirty="0" err="1">
                <a:solidFill>
                  <a:schemeClr val="bg2">
                    <a:lumMod val="50000"/>
                  </a:schemeClr>
                </a:solidFill>
              </a:rPr>
              <a:t>d’Administration</a:t>
            </a:r>
            <a:r>
              <a:rPr lang="en-US" sz="4300" b="1" dirty="0">
                <a:solidFill>
                  <a:schemeClr val="bg2">
                    <a:lumMod val="50000"/>
                  </a:schemeClr>
                </a:solidFill>
              </a:rPr>
              <a:t> et </a:t>
            </a:r>
            <a:r>
              <a:rPr lang="en-US" sz="4300" b="1" dirty="0" err="1">
                <a:solidFill>
                  <a:schemeClr val="bg2">
                    <a:lumMod val="50000"/>
                  </a:schemeClr>
                </a:solidFill>
              </a:rPr>
              <a:t>Magistral</a:t>
            </a:r>
            <a:endParaRPr lang="tr-TR" sz="4300" dirty="0">
              <a:solidFill>
                <a:schemeClr val="bg2">
                  <a:lumMod val="50000"/>
                </a:schemeClr>
              </a:solidFill>
            </a:endParaRPr>
          </a:p>
          <a:p>
            <a:pPr marL="0" indent="0">
              <a:lnSpc>
                <a:spcPct val="120000"/>
              </a:lnSpc>
              <a:spcBef>
                <a:spcPts val="1200"/>
              </a:spcBef>
              <a:buNone/>
            </a:pPr>
            <a:r>
              <a:rPr lang="en-US" sz="4300" b="1" dirty="0">
                <a:solidFill>
                  <a:schemeClr val="bg2">
                    <a:lumMod val="50000"/>
                  </a:schemeClr>
                </a:solidFill>
              </a:rPr>
              <a:t>Harold S. SMALL</a:t>
            </a:r>
            <a:br>
              <a:rPr lang="tr-TR" sz="4300" b="1" dirty="0">
                <a:solidFill>
                  <a:schemeClr val="bg2">
                    <a:lumMod val="50000"/>
                  </a:schemeClr>
                </a:solidFill>
              </a:rPr>
            </a:br>
            <a:r>
              <a:rPr lang="en-US" sz="4300" b="1" dirty="0">
                <a:solidFill>
                  <a:schemeClr val="bg2">
                    <a:lumMod val="50000"/>
                  </a:schemeClr>
                </a:solidFill>
              </a:rPr>
              <a:t>Member</a:t>
            </a:r>
            <a:br>
              <a:rPr lang="tr-TR" sz="4300" dirty="0">
                <a:solidFill>
                  <a:schemeClr val="bg2">
                    <a:lumMod val="50000"/>
                  </a:schemeClr>
                </a:solidFill>
              </a:rPr>
            </a:br>
            <a:r>
              <a:rPr lang="en-US" sz="4300" b="1" dirty="0" err="1">
                <a:solidFill>
                  <a:schemeClr val="bg2">
                    <a:lumMod val="50000"/>
                  </a:schemeClr>
                </a:solidFill>
              </a:rPr>
              <a:t>Bailli</a:t>
            </a:r>
            <a:r>
              <a:rPr lang="en-US" sz="4300" b="1" dirty="0">
                <a:solidFill>
                  <a:schemeClr val="bg2">
                    <a:lumMod val="50000"/>
                  </a:schemeClr>
                </a:solidFill>
              </a:rPr>
              <a:t> </a:t>
            </a:r>
            <a:r>
              <a:rPr lang="en-US" sz="4300" b="1" dirty="0" err="1">
                <a:solidFill>
                  <a:schemeClr val="bg2">
                    <a:lumMod val="50000"/>
                  </a:schemeClr>
                </a:solidFill>
              </a:rPr>
              <a:t>Délégué</a:t>
            </a:r>
            <a:r>
              <a:rPr lang="en-US" sz="4300" b="1" dirty="0">
                <a:solidFill>
                  <a:schemeClr val="bg2">
                    <a:lumMod val="50000"/>
                  </a:schemeClr>
                </a:solidFill>
              </a:rPr>
              <a:t> </a:t>
            </a:r>
            <a:r>
              <a:rPr lang="tr-TR" sz="4300" b="1" dirty="0">
                <a:solidFill>
                  <a:schemeClr val="bg2">
                    <a:lumMod val="50000"/>
                  </a:schemeClr>
                </a:solidFill>
              </a:rPr>
              <a:t>d</a:t>
            </a:r>
            <a:r>
              <a:rPr lang="en-US" sz="4300" b="1" dirty="0" err="1">
                <a:solidFill>
                  <a:schemeClr val="bg2">
                    <a:lumMod val="50000"/>
                  </a:schemeClr>
                </a:solidFill>
              </a:rPr>
              <a:t>es</a:t>
            </a:r>
            <a:r>
              <a:rPr lang="en-US" sz="4300" b="1" dirty="0">
                <a:solidFill>
                  <a:schemeClr val="bg2">
                    <a:lumMod val="50000"/>
                  </a:schemeClr>
                </a:solidFill>
              </a:rPr>
              <a:t> </a:t>
            </a:r>
            <a:r>
              <a:rPr lang="en-US" sz="4300" b="1" dirty="0" err="1">
                <a:solidFill>
                  <a:schemeClr val="bg2">
                    <a:lumMod val="50000"/>
                  </a:schemeClr>
                </a:solidFill>
              </a:rPr>
              <a:t>États-Unis</a:t>
            </a:r>
            <a:br>
              <a:rPr lang="tr-TR" sz="4300" dirty="0">
                <a:solidFill>
                  <a:schemeClr val="bg2">
                    <a:lumMod val="50000"/>
                  </a:schemeClr>
                </a:solidFill>
              </a:rPr>
            </a:br>
            <a:r>
              <a:rPr lang="en-US" sz="4300" b="1" dirty="0" err="1">
                <a:solidFill>
                  <a:schemeClr val="bg2">
                    <a:lumMod val="50000"/>
                  </a:schemeClr>
                </a:solidFill>
              </a:rPr>
              <a:t>Membre</a:t>
            </a:r>
            <a:r>
              <a:rPr lang="en-US" sz="4300" b="1" dirty="0">
                <a:solidFill>
                  <a:schemeClr val="bg2">
                    <a:lumMod val="50000"/>
                  </a:schemeClr>
                </a:solidFill>
              </a:rPr>
              <a:t> </a:t>
            </a:r>
            <a:r>
              <a:rPr lang="tr-TR" sz="4300" b="1" dirty="0">
                <a:solidFill>
                  <a:schemeClr val="bg2">
                    <a:lumMod val="50000"/>
                  </a:schemeClr>
                </a:solidFill>
              </a:rPr>
              <a:t>d</a:t>
            </a:r>
            <a:r>
              <a:rPr lang="en-US" sz="4300" b="1" dirty="0" err="1">
                <a:solidFill>
                  <a:schemeClr val="bg2">
                    <a:lumMod val="50000"/>
                  </a:schemeClr>
                </a:solidFill>
              </a:rPr>
              <a:t>es</a:t>
            </a:r>
            <a:r>
              <a:rPr lang="en-US" sz="4300" b="1" dirty="0">
                <a:solidFill>
                  <a:schemeClr val="bg2">
                    <a:lumMod val="50000"/>
                  </a:schemeClr>
                </a:solidFill>
              </a:rPr>
              <a:t> </a:t>
            </a:r>
            <a:r>
              <a:rPr lang="en-US" sz="4300" b="1" dirty="0" err="1">
                <a:solidFill>
                  <a:schemeClr val="bg2">
                    <a:lumMod val="50000"/>
                  </a:schemeClr>
                </a:solidFill>
              </a:rPr>
              <a:t>Conseils</a:t>
            </a:r>
            <a:r>
              <a:rPr lang="en-US" sz="4300" b="1" dirty="0">
                <a:solidFill>
                  <a:schemeClr val="bg2">
                    <a:lumMod val="50000"/>
                  </a:schemeClr>
                </a:solidFill>
              </a:rPr>
              <a:t> </a:t>
            </a:r>
            <a:r>
              <a:rPr lang="en-US" sz="4300" b="1" dirty="0" err="1">
                <a:solidFill>
                  <a:schemeClr val="bg2">
                    <a:lumMod val="50000"/>
                  </a:schemeClr>
                </a:solidFill>
              </a:rPr>
              <a:t>d’Administration</a:t>
            </a:r>
            <a:r>
              <a:rPr lang="en-US" sz="4300" b="1" dirty="0">
                <a:solidFill>
                  <a:schemeClr val="bg2">
                    <a:lumMod val="50000"/>
                  </a:schemeClr>
                </a:solidFill>
              </a:rPr>
              <a:t> et </a:t>
            </a:r>
            <a:r>
              <a:rPr lang="en-US" sz="4300" b="1" dirty="0" err="1">
                <a:solidFill>
                  <a:schemeClr val="bg2">
                    <a:lumMod val="50000"/>
                  </a:schemeClr>
                </a:solidFill>
              </a:rPr>
              <a:t>Magistral</a:t>
            </a:r>
            <a:endParaRPr lang="tr-TR" sz="4300" dirty="0">
              <a:solidFill>
                <a:schemeClr val="bg2">
                  <a:lumMod val="50000"/>
                </a:schemeClr>
              </a:solidFill>
            </a:endParaRPr>
          </a:p>
          <a:p>
            <a:pPr marL="0" indent="0">
              <a:lnSpc>
                <a:spcPct val="120000"/>
              </a:lnSpc>
              <a:spcBef>
                <a:spcPts val="1200"/>
              </a:spcBef>
              <a:buNone/>
            </a:pPr>
            <a:r>
              <a:rPr lang="en-US" sz="4300" b="1" dirty="0">
                <a:solidFill>
                  <a:schemeClr val="bg2">
                    <a:lumMod val="50000"/>
                  </a:schemeClr>
                </a:solidFill>
              </a:rPr>
              <a:t>Tal GAL-COHEN</a:t>
            </a:r>
            <a:br>
              <a:rPr lang="tr-TR" sz="4300" b="1" dirty="0">
                <a:solidFill>
                  <a:schemeClr val="bg2">
                    <a:lumMod val="50000"/>
                  </a:schemeClr>
                </a:solidFill>
              </a:rPr>
            </a:br>
            <a:r>
              <a:rPr lang="tr-TR" sz="4300" b="1" dirty="0">
                <a:solidFill>
                  <a:schemeClr val="bg2">
                    <a:lumMod val="50000"/>
                  </a:schemeClr>
                </a:solidFill>
              </a:rPr>
              <a:t>Member</a:t>
            </a:r>
            <a:br>
              <a:rPr lang="tr-TR" sz="4300" b="1" dirty="0">
                <a:solidFill>
                  <a:schemeClr val="bg2">
                    <a:lumMod val="50000"/>
                  </a:schemeClr>
                </a:solidFill>
              </a:rPr>
            </a:br>
            <a:r>
              <a:rPr lang="en-US" sz="4300" b="1" dirty="0" err="1">
                <a:solidFill>
                  <a:schemeClr val="bg2">
                    <a:lumMod val="50000"/>
                  </a:schemeClr>
                </a:solidFill>
              </a:rPr>
              <a:t>Bailli</a:t>
            </a:r>
            <a:r>
              <a:rPr lang="en-US" sz="4300" b="1" dirty="0">
                <a:solidFill>
                  <a:schemeClr val="bg2">
                    <a:lumMod val="50000"/>
                  </a:schemeClr>
                </a:solidFill>
              </a:rPr>
              <a:t> </a:t>
            </a:r>
            <a:r>
              <a:rPr lang="en-US" sz="4300" b="1" dirty="0" err="1">
                <a:solidFill>
                  <a:schemeClr val="bg2">
                    <a:lumMod val="50000"/>
                  </a:schemeClr>
                </a:solidFill>
              </a:rPr>
              <a:t>Délégué</a:t>
            </a:r>
            <a:r>
              <a:rPr lang="en-US" sz="4300" b="1" dirty="0">
                <a:solidFill>
                  <a:schemeClr val="bg2">
                    <a:lumMod val="50000"/>
                  </a:schemeClr>
                </a:solidFill>
              </a:rPr>
              <a:t> d’ Israel</a:t>
            </a:r>
            <a:br>
              <a:rPr lang="tr-TR" sz="4300" b="1" dirty="0">
                <a:solidFill>
                  <a:schemeClr val="bg2">
                    <a:lumMod val="50000"/>
                  </a:schemeClr>
                </a:solidFill>
              </a:rPr>
            </a:br>
            <a:r>
              <a:rPr lang="en-US" sz="4300" b="1" dirty="0">
                <a:solidFill>
                  <a:schemeClr val="bg2">
                    <a:lumMod val="50000"/>
                  </a:schemeClr>
                </a:solidFill>
              </a:rPr>
              <a:t>Member </a:t>
            </a:r>
            <a:r>
              <a:rPr lang="tr-TR" sz="4300" b="1" dirty="0">
                <a:solidFill>
                  <a:schemeClr val="bg2">
                    <a:lumMod val="50000"/>
                  </a:schemeClr>
                </a:solidFill>
              </a:rPr>
              <a:t>d</a:t>
            </a:r>
            <a:r>
              <a:rPr lang="en-US" sz="4300" b="1" dirty="0">
                <a:solidFill>
                  <a:schemeClr val="bg2">
                    <a:lumMod val="50000"/>
                  </a:schemeClr>
                </a:solidFill>
              </a:rPr>
              <a:t>u </a:t>
            </a:r>
            <a:r>
              <a:rPr lang="en-US" sz="4300" b="1" dirty="0" err="1">
                <a:solidFill>
                  <a:schemeClr val="bg2">
                    <a:lumMod val="50000"/>
                  </a:schemeClr>
                </a:solidFill>
              </a:rPr>
              <a:t>Conseil</a:t>
            </a:r>
            <a:r>
              <a:rPr lang="en-US" sz="4300" b="1" dirty="0">
                <a:solidFill>
                  <a:schemeClr val="bg2">
                    <a:lumMod val="50000"/>
                  </a:schemeClr>
                </a:solidFill>
              </a:rPr>
              <a:t> </a:t>
            </a:r>
            <a:r>
              <a:rPr lang="en-US" sz="4300" b="1" dirty="0" err="1">
                <a:solidFill>
                  <a:schemeClr val="bg2">
                    <a:lumMod val="50000"/>
                  </a:schemeClr>
                </a:solidFill>
              </a:rPr>
              <a:t>Magistral</a:t>
            </a:r>
            <a:endParaRPr lang="tr-TR" sz="4300" dirty="0">
              <a:solidFill>
                <a:schemeClr val="bg2">
                  <a:lumMod val="50000"/>
                </a:schemeClr>
              </a:solidFill>
            </a:endParaRPr>
          </a:p>
          <a:p>
            <a:pPr algn="just">
              <a:lnSpc>
                <a:spcPct val="120000"/>
              </a:lnSpc>
              <a:spcBef>
                <a:spcPts val="600"/>
              </a:spcBef>
            </a:pPr>
            <a:endParaRPr lang="tr-TR" dirty="0"/>
          </a:p>
        </p:txBody>
      </p:sp>
      <p:sp>
        <p:nvSpPr>
          <p:cNvPr id="4" name="TextBox 3"/>
          <p:cNvSpPr txBox="1"/>
          <p:nvPr/>
        </p:nvSpPr>
        <p:spPr>
          <a:xfrm>
            <a:off x="461986" y="929269"/>
            <a:ext cx="4368485" cy="646331"/>
          </a:xfrm>
          <a:prstGeom prst="rect">
            <a:avLst/>
          </a:prstGeom>
          <a:noFill/>
        </p:spPr>
        <p:txBody>
          <a:bodyPr wrap="square" rtlCol="0">
            <a:spAutoFit/>
          </a:bodyPr>
          <a:lstStyle/>
          <a:p>
            <a:r>
              <a:rPr lang="tr-TR" sz="3600" b="1" dirty="0">
                <a:solidFill>
                  <a:schemeClr val="bg1"/>
                </a:solidFill>
              </a:rPr>
              <a:t>MANAGEMENT</a:t>
            </a:r>
          </a:p>
        </p:txBody>
      </p:sp>
      <p:sp>
        <p:nvSpPr>
          <p:cNvPr id="5" name="Slide Number Placeholder 4"/>
          <p:cNvSpPr>
            <a:spLocks noGrp="1"/>
          </p:cNvSpPr>
          <p:nvPr>
            <p:ph type="sldNum" sz="quarter" idx="12"/>
          </p:nvPr>
        </p:nvSpPr>
        <p:spPr/>
        <p:txBody>
          <a:bodyPr/>
          <a:lstStyle/>
          <a:p>
            <a:fld id="{0ACF2D8A-1554-42AE-AB1B-F7603D0093C0}" type="slidenum">
              <a:rPr lang="tr-TR" smtClean="0"/>
              <a:pPr/>
              <a:t>6</a:t>
            </a:fld>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506" y="1700809"/>
            <a:ext cx="8915400" cy="4525963"/>
          </a:xfrm>
        </p:spPr>
        <p:txBody>
          <a:bodyPr>
            <a:normAutofit fontScale="92500" lnSpcReduction="10000"/>
          </a:bodyPr>
          <a:lstStyle/>
          <a:p>
            <a:pPr marL="360363" lvl="0" indent="0" algn="just">
              <a:lnSpc>
                <a:spcPct val="120000"/>
              </a:lnSpc>
              <a:spcBef>
                <a:spcPts val="1200"/>
              </a:spcBef>
              <a:buNone/>
            </a:pPr>
            <a:r>
              <a:rPr lang="en-US" sz="2900" b="1" dirty="0">
                <a:solidFill>
                  <a:schemeClr val="bg2">
                    <a:lumMod val="50000"/>
                  </a:schemeClr>
                </a:solidFill>
              </a:rPr>
              <a:t>The vision of the International Committee is to widen the presence of, and further expand </a:t>
            </a:r>
            <a:r>
              <a:rPr lang="en-US" sz="2900" b="1" dirty="0" err="1">
                <a:solidFill>
                  <a:schemeClr val="bg2">
                    <a:lumMod val="50000"/>
                  </a:schemeClr>
                </a:solidFill>
              </a:rPr>
              <a:t>l’Ordre</a:t>
            </a:r>
            <a:r>
              <a:rPr lang="en-US" sz="2900" b="1" dirty="0">
                <a:solidFill>
                  <a:schemeClr val="bg2">
                    <a:lumMod val="50000"/>
                  </a:schemeClr>
                </a:solidFill>
              </a:rPr>
              <a:t> </a:t>
            </a:r>
            <a:r>
              <a:rPr lang="en-US" sz="2900" b="1" dirty="0" err="1">
                <a:solidFill>
                  <a:schemeClr val="bg2">
                    <a:lumMod val="50000"/>
                  </a:schemeClr>
                </a:solidFill>
              </a:rPr>
              <a:t>Mondial</a:t>
            </a:r>
            <a:r>
              <a:rPr lang="en-US" sz="2900" b="1" dirty="0">
                <a:solidFill>
                  <a:schemeClr val="bg2">
                    <a:lumMod val="50000"/>
                  </a:schemeClr>
                </a:solidFill>
              </a:rPr>
              <a:t> </a:t>
            </a:r>
            <a:r>
              <a:rPr lang="tr-TR" sz="2900" b="1" dirty="0">
                <a:solidFill>
                  <a:schemeClr val="bg2">
                    <a:lumMod val="50000"/>
                  </a:schemeClr>
                </a:solidFill>
              </a:rPr>
              <a:t>d</a:t>
            </a:r>
            <a:r>
              <a:rPr lang="en-US" sz="2900" b="1" dirty="0" err="1">
                <a:solidFill>
                  <a:schemeClr val="bg2">
                    <a:lumMod val="50000"/>
                  </a:schemeClr>
                </a:solidFill>
              </a:rPr>
              <a:t>es</a:t>
            </a:r>
            <a:r>
              <a:rPr lang="en-US" sz="2900" b="1" dirty="0">
                <a:solidFill>
                  <a:schemeClr val="bg2">
                    <a:lumMod val="50000"/>
                  </a:schemeClr>
                </a:solidFill>
              </a:rPr>
              <a:t> Gourmet </a:t>
            </a:r>
            <a:r>
              <a:rPr lang="en-US" sz="2900" b="1" dirty="0" err="1">
                <a:solidFill>
                  <a:schemeClr val="bg2">
                    <a:lumMod val="50000"/>
                  </a:schemeClr>
                </a:solidFill>
              </a:rPr>
              <a:t>Dégustateurs</a:t>
            </a:r>
            <a:r>
              <a:rPr lang="en-US" sz="2900" b="1" dirty="0">
                <a:solidFill>
                  <a:schemeClr val="bg2">
                    <a:lumMod val="50000"/>
                  </a:schemeClr>
                </a:solidFill>
              </a:rPr>
              <a:t> membership globally, and to provide its members with the desired added value, in line with its defined goal and objectives, with the commitment of the worldwide president and the international committee, and further motivation and encouragement of the </a:t>
            </a:r>
            <a:r>
              <a:rPr lang="en-US" sz="2900" b="1" dirty="0" err="1">
                <a:solidFill>
                  <a:schemeClr val="bg2">
                    <a:lumMod val="50000"/>
                  </a:schemeClr>
                </a:solidFill>
              </a:rPr>
              <a:t>Baillis</a:t>
            </a:r>
            <a:r>
              <a:rPr lang="en-US" sz="2900" b="1" dirty="0">
                <a:solidFill>
                  <a:schemeClr val="bg2">
                    <a:lumMod val="50000"/>
                  </a:schemeClr>
                </a:solidFill>
              </a:rPr>
              <a:t> </a:t>
            </a:r>
            <a:r>
              <a:rPr lang="en-US" sz="2900" b="1" dirty="0" err="1">
                <a:solidFill>
                  <a:schemeClr val="bg2">
                    <a:lumMod val="50000"/>
                  </a:schemeClr>
                </a:solidFill>
              </a:rPr>
              <a:t>Délégués</a:t>
            </a:r>
            <a:r>
              <a:rPr lang="en-US" sz="2900" b="1" dirty="0">
                <a:solidFill>
                  <a:schemeClr val="bg2">
                    <a:lumMod val="50000"/>
                  </a:schemeClr>
                </a:solidFill>
              </a:rPr>
              <a:t> and National </a:t>
            </a:r>
            <a:r>
              <a:rPr lang="en-US" sz="2900" b="1" dirty="0" err="1">
                <a:solidFill>
                  <a:schemeClr val="bg2">
                    <a:lumMod val="50000"/>
                  </a:schemeClr>
                </a:solidFill>
              </a:rPr>
              <a:t>Echansons</a:t>
            </a:r>
            <a:r>
              <a:rPr lang="en-US" sz="2900" b="1" dirty="0">
                <a:solidFill>
                  <a:schemeClr val="bg2">
                    <a:lumMod val="50000"/>
                  </a:schemeClr>
                </a:solidFill>
              </a:rPr>
              <a:t>, through the implementation of </a:t>
            </a:r>
            <a:r>
              <a:rPr lang="tr-TR" sz="2900" b="1" dirty="0">
                <a:solidFill>
                  <a:schemeClr val="bg2">
                    <a:lumMod val="50000"/>
                  </a:schemeClr>
                </a:solidFill>
              </a:rPr>
              <a:t>a </a:t>
            </a:r>
            <a:r>
              <a:rPr lang="en-US" sz="2900" b="1" dirty="0">
                <a:solidFill>
                  <a:schemeClr val="bg2">
                    <a:lumMod val="50000"/>
                  </a:schemeClr>
                </a:solidFill>
              </a:rPr>
              <a:t>realistic action plan.</a:t>
            </a:r>
            <a:endParaRPr lang="tr-TR" sz="2900" dirty="0">
              <a:solidFill>
                <a:schemeClr val="bg2">
                  <a:lumMod val="50000"/>
                </a:schemeClr>
              </a:solidFill>
            </a:endParaRPr>
          </a:p>
          <a:p>
            <a:pPr>
              <a:lnSpc>
                <a:spcPct val="120000"/>
              </a:lnSpc>
              <a:spcBef>
                <a:spcPts val="1200"/>
              </a:spcBef>
              <a:buNone/>
            </a:pPr>
            <a:endParaRPr lang="tr-TR" dirty="0">
              <a:solidFill>
                <a:schemeClr val="bg2">
                  <a:lumMod val="50000"/>
                </a:schemeClr>
              </a:solidFill>
            </a:endParaRPr>
          </a:p>
        </p:txBody>
      </p:sp>
      <p:sp>
        <p:nvSpPr>
          <p:cNvPr id="4" name="TextBox 3"/>
          <p:cNvSpPr txBox="1"/>
          <p:nvPr/>
        </p:nvSpPr>
        <p:spPr>
          <a:xfrm>
            <a:off x="896549" y="939633"/>
            <a:ext cx="4056451" cy="646331"/>
          </a:xfrm>
          <a:prstGeom prst="rect">
            <a:avLst/>
          </a:prstGeom>
          <a:noFill/>
        </p:spPr>
        <p:txBody>
          <a:bodyPr wrap="square" rtlCol="0">
            <a:spAutoFit/>
          </a:bodyPr>
          <a:lstStyle/>
          <a:p>
            <a:r>
              <a:rPr lang="tr-TR" sz="3600" b="1" dirty="0">
                <a:solidFill>
                  <a:schemeClr val="bg1"/>
                </a:solidFill>
              </a:rPr>
              <a:t>Vision &amp; Misson</a:t>
            </a:r>
            <a:endParaRPr lang="tr-TR" sz="3600" dirty="0">
              <a:solidFill>
                <a:schemeClr val="bg1"/>
              </a:solidFill>
            </a:endParaRPr>
          </a:p>
        </p:txBody>
      </p:sp>
      <p:sp>
        <p:nvSpPr>
          <p:cNvPr id="5" name="Slide Number Placeholder 4"/>
          <p:cNvSpPr>
            <a:spLocks noGrp="1"/>
          </p:cNvSpPr>
          <p:nvPr>
            <p:ph type="sldNum" sz="quarter" idx="12"/>
          </p:nvPr>
        </p:nvSpPr>
        <p:spPr/>
        <p:txBody>
          <a:bodyPr/>
          <a:lstStyle/>
          <a:p>
            <a:fld id="{0ACF2D8A-1554-42AE-AB1B-F7603D0093C0}" type="slidenum">
              <a:rPr lang="tr-TR" smtClean="0"/>
              <a:pPr/>
              <a:t>7</a:t>
            </a:fld>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532" y="1711350"/>
            <a:ext cx="8670168" cy="4525963"/>
          </a:xfrm>
        </p:spPr>
        <p:txBody>
          <a:bodyPr>
            <a:normAutofit fontScale="77500" lnSpcReduction="20000"/>
          </a:bodyPr>
          <a:lstStyle/>
          <a:p>
            <a:pPr marL="452438" lvl="0" indent="-452438" algn="just">
              <a:lnSpc>
                <a:spcPct val="120000"/>
              </a:lnSpc>
              <a:spcBef>
                <a:spcPts val="1200"/>
              </a:spcBef>
              <a:buFont typeface="Wingdings" pitchFamily="2" charset="2"/>
              <a:buChar char="Ø"/>
            </a:pPr>
            <a:r>
              <a:rPr lang="en-US" b="1" dirty="0">
                <a:solidFill>
                  <a:schemeClr val="bg2">
                    <a:lumMod val="50000"/>
                  </a:schemeClr>
                </a:solidFill>
              </a:rPr>
              <a:t>Ensure the commitment of the worldwide President to promote OMGD.</a:t>
            </a:r>
            <a:endParaRPr lang="tr-TR" dirty="0">
              <a:solidFill>
                <a:schemeClr val="bg2">
                  <a:lumMod val="50000"/>
                </a:schemeClr>
              </a:solidFill>
            </a:endParaRPr>
          </a:p>
          <a:p>
            <a:pPr marL="452438" lvl="0" indent="-452438" algn="just">
              <a:lnSpc>
                <a:spcPct val="120000"/>
              </a:lnSpc>
              <a:spcBef>
                <a:spcPts val="1200"/>
              </a:spcBef>
              <a:buFont typeface="Wingdings" pitchFamily="2" charset="2"/>
              <a:buChar char="Ø"/>
            </a:pPr>
            <a:r>
              <a:rPr lang="en-US" b="1" dirty="0">
                <a:solidFill>
                  <a:schemeClr val="bg2">
                    <a:lumMod val="50000"/>
                  </a:schemeClr>
                </a:solidFill>
              </a:rPr>
              <a:t>The President to introduce the new OMGD Committee to all </a:t>
            </a:r>
            <a:r>
              <a:rPr lang="en-US" b="1" dirty="0" err="1">
                <a:solidFill>
                  <a:schemeClr val="bg2">
                    <a:lumMod val="50000"/>
                  </a:schemeClr>
                </a:solidFill>
              </a:rPr>
              <a:t>Baillis</a:t>
            </a:r>
            <a:r>
              <a:rPr lang="en-US" b="1" dirty="0">
                <a:solidFill>
                  <a:schemeClr val="bg2">
                    <a:lumMod val="50000"/>
                  </a:schemeClr>
                </a:solidFill>
              </a:rPr>
              <a:t> </a:t>
            </a:r>
            <a:r>
              <a:rPr lang="en-US" b="1" dirty="0" err="1">
                <a:solidFill>
                  <a:schemeClr val="bg2">
                    <a:lumMod val="50000"/>
                  </a:schemeClr>
                </a:solidFill>
              </a:rPr>
              <a:t>Délégués</a:t>
            </a:r>
            <a:r>
              <a:rPr lang="en-US" b="1" dirty="0">
                <a:solidFill>
                  <a:schemeClr val="bg2">
                    <a:lumMod val="50000"/>
                  </a:schemeClr>
                </a:solidFill>
              </a:rPr>
              <a:t> &amp; </a:t>
            </a:r>
            <a:r>
              <a:rPr lang="en-US" b="1" dirty="0" err="1">
                <a:solidFill>
                  <a:schemeClr val="bg2">
                    <a:lumMod val="50000"/>
                  </a:schemeClr>
                </a:solidFill>
              </a:rPr>
              <a:t>Echansons</a:t>
            </a:r>
            <a:r>
              <a:rPr lang="en-US" b="1" dirty="0">
                <a:solidFill>
                  <a:schemeClr val="bg2">
                    <a:lumMod val="50000"/>
                  </a:schemeClr>
                </a:solidFill>
              </a:rPr>
              <a:t>.</a:t>
            </a:r>
            <a:endParaRPr lang="tr-TR" dirty="0">
              <a:solidFill>
                <a:schemeClr val="bg2">
                  <a:lumMod val="50000"/>
                </a:schemeClr>
              </a:solidFill>
            </a:endParaRPr>
          </a:p>
          <a:p>
            <a:pPr marL="452438" lvl="0" indent="-452438" algn="just">
              <a:lnSpc>
                <a:spcPct val="120000"/>
              </a:lnSpc>
              <a:spcBef>
                <a:spcPts val="1200"/>
              </a:spcBef>
              <a:buFont typeface="Wingdings" pitchFamily="2" charset="2"/>
              <a:buChar char="Ø"/>
            </a:pPr>
            <a:r>
              <a:rPr lang="en-US" b="1" dirty="0">
                <a:solidFill>
                  <a:schemeClr val="bg2">
                    <a:lumMod val="50000"/>
                  </a:schemeClr>
                </a:solidFill>
              </a:rPr>
              <a:t>The President to encourage all </a:t>
            </a:r>
            <a:r>
              <a:rPr lang="en-US" b="1" dirty="0" err="1">
                <a:solidFill>
                  <a:schemeClr val="bg2">
                    <a:lumMod val="50000"/>
                  </a:schemeClr>
                </a:solidFill>
              </a:rPr>
              <a:t>Baillis</a:t>
            </a:r>
            <a:r>
              <a:rPr lang="en-US" b="1" dirty="0">
                <a:solidFill>
                  <a:schemeClr val="bg2">
                    <a:lumMod val="50000"/>
                  </a:schemeClr>
                </a:solidFill>
              </a:rPr>
              <a:t> </a:t>
            </a:r>
            <a:r>
              <a:rPr lang="en-US" b="1" dirty="0" err="1">
                <a:solidFill>
                  <a:schemeClr val="bg2">
                    <a:lumMod val="50000"/>
                  </a:schemeClr>
                </a:solidFill>
              </a:rPr>
              <a:t>Délégués</a:t>
            </a:r>
            <a:r>
              <a:rPr lang="en-US" b="1" dirty="0">
                <a:solidFill>
                  <a:schemeClr val="bg2">
                    <a:lumMod val="50000"/>
                  </a:schemeClr>
                </a:solidFill>
              </a:rPr>
              <a:t> to introduce and develop the OMGD in their respective countries.</a:t>
            </a:r>
            <a:endParaRPr lang="tr-TR" dirty="0">
              <a:solidFill>
                <a:schemeClr val="bg2">
                  <a:lumMod val="50000"/>
                </a:schemeClr>
              </a:solidFill>
            </a:endParaRPr>
          </a:p>
          <a:p>
            <a:pPr marL="452438" lvl="0" indent="-452438" algn="just">
              <a:lnSpc>
                <a:spcPct val="120000"/>
              </a:lnSpc>
              <a:spcBef>
                <a:spcPts val="1200"/>
              </a:spcBef>
              <a:buFont typeface="Wingdings" pitchFamily="2" charset="2"/>
              <a:buChar char="Ø"/>
            </a:pPr>
            <a:r>
              <a:rPr lang="en-US" b="1" dirty="0">
                <a:solidFill>
                  <a:schemeClr val="bg2">
                    <a:lumMod val="50000"/>
                  </a:schemeClr>
                </a:solidFill>
              </a:rPr>
              <a:t>The President to assist the International Committee when needed, to provide credibility and generate the support of the </a:t>
            </a:r>
            <a:r>
              <a:rPr lang="en-US" b="1" dirty="0" err="1">
                <a:solidFill>
                  <a:schemeClr val="bg2">
                    <a:lumMod val="50000"/>
                  </a:schemeClr>
                </a:solidFill>
              </a:rPr>
              <a:t>Baillis</a:t>
            </a:r>
            <a:r>
              <a:rPr lang="en-US" b="1" dirty="0">
                <a:solidFill>
                  <a:schemeClr val="bg2">
                    <a:lumMod val="50000"/>
                  </a:schemeClr>
                </a:solidFill>
              </a:rPr>
              <a:t> </a:t>
            </a:r>
            <a:r>
              <a:rPr lang="en-US" b="1" dirty="0" err="1">
                <a:solidFill>
                  <a:schemeClr val="bg2">
                    <a:lumMod val="50000"/>
                  </a:schemeClr>
                </a:solidFill>
              </a:rPr>
              <a:t>Délégués</a:t>
            </a:r>
            <a:r>
              <a:rPr lang="en-US" b="1" dirty="0">
                <a:solidFill>
                  <a:schemeClr val="bg2">
                    <a:lumMod val="50000"/>
                  </a:schemeClr>
                </a:solidFill>
              </a:rPr>
              <a:t>. </a:t>
            </a:r>
            <a:endParaRPr lang="tr-TR" dirty="0">
              <a:solidFill>
                <a:schemeClr val="bg2">
                  <a:lumMod val="50000"/>
                </a:schemeClr>
              </a:solidFill>
            </a:endParaRPr>
          </a:p>
          <a:p>
            <a:pPr>
              <a:lnSpc>
                <a:spcPct val="120000"/>
              </a:lnSpc>
              <a:spcBef>
                <a:spcPts val="1200"/>
              </a:spcBef>
            </a:pPr>
            <a:endParaRPr lang="tr-TR" dirty="0"/>
          </a:p>
        </p:txBody>
      </p:sp>
      <p:sp>
        <p:nvSpPr>
          <p:cNvPr id="4" name="TextBox 3"/>
          <p:cNvSpPr txBox="1"/>
          <p:nvPr/>
        </p:nvSpPr>
        <p:spPr>
          <a:xfrm>
            <a:off x="740532" y="980729"/>
            <a:ext cx="6630737" cy="646331"/>
          </a:xfrm>
          <a:prstGeom prst="rect">
            <a:avLst/>
          </a:prstGeom>
          <a:noFill/>
        </p:spPr>
        <p:txBody>
          <a:bodyPr wrap="square" rtlCol="0">
            <a:spAutoFit/>
          </a:bodyPr>
          <a:lstStyle/>
          <a:p>
            <a:r>
              <a:rPr lang="en-US" sz="3600" b="1" dirty="0">
                <a:solidFill>
                  <a:schemeClr val="bg1"/>
                </a:solidFill>
              </a:rPr>
              <a:t>Action Plan </a:t>
            </a:r>
            <a:r>
              <a:rPr lang="tr-TR" sz="3600" b="1" dirty="0">
                <a:solidFill>
                  <a:schemeClr val="bg1"/>
                </a:solidFill>
              </a:rPr>
              <a:t>- </a:t>
            </a:r>
            <a:r>
              <a:rPr lang="en-US" sz="2800" b="1" dirty="0" err="1">
                <a:solidFill>
                  <a:schemeClr val="bg1"/>
                </a:solidFill>
              </a:rPr>
              <a:t>Si</a:t>
            </a:r>
            <a:r>
              <a:rPr lang="en-US" sz="2800" b="1" dirty="0" err="1">
                <a:solidFill>
                  <a:schemeClr val="bg1"/>
                </a:solidFill>
                <a:latin typeface="Calibri"/>
              </a:rPr>
              <a:t>è</a:t>
            </a:r>
            <a:r>
              <a:rPr lang="en-US" sz="2800" b="1" dirty="0" err="1">
                <a:solidFill>
                  <a:schemeClr val="bg1"/>
                </a:solidFill>
              </a:rPr>
              <a:t>ge</a:t>
            </a:r>
            <a:r>
              <a:rPr lang="en-US" sz="2800" b="1" dirty="0">
                <a:solidFill>
                  <a:schemeClr val="bg1"/>
                </a:solidFill>
              </a:rPr>
              <a:t> </a:t>
            </a:r>
            <a:r>
              <a:rPr lang="en-US" sz="2800" b="1" dirty="0" err="1">
                <a:solidFill>
                  <a:schemeClr val="bg1"/>
                </a:solidFill>
              </a:rPr>
              <a:t>Mondial</a:t>
            </a:r>
            <a:endParaRPr lang="tr-TR" sz="2800" dirty="0">
              <a:solidFill>
                <a:schemeClr val="bg1"/>
              </a:solidFill>
            </a:endParaRPr>
          </a:p>
        </p:txBody>
      </p:sp>
      <p:sp>
        <p:nvSpPr>
          <p:cNvPr id="5" name="Slide Number Placeholder 4"/>
          <p:cNvSpPr>
            <a:spLocks noGrp="1"/>
          </p:cNvSpPr>
          <p:nvPr>
            <p:ph type="sldNum" sz="quarter" idx="12"/>
          </p:nvPr>
        </p:nvSpPr>
        <p:spPr/>
        <p:txBody>
          <a:bodyPr/>
          <a:lstStyle/>
          <a:p>
            <a:fld id="{0ACF2D8A-1554-42AE-AB1B-F7603D0093C0}" type="slidenum">
              <a:rPr lang="tr-TR" smtClean="0"/>
              <a:pPr/>
              <a:t>8</a:t>
            </a:fld>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532" y="1888232"/>
            <a:ext cx="8670168" cy="4493096"/>
          </a:xfrm>
        </p:spPr>
        <p:txBody>
          <a:bodyPr>
            <a:noAutofit/>
          </a:bodyPr>
          <a:lstStyle/>
          <a:p>
            <a:pPr marL="360363" lvl="0" indent="-360363" algn="just">
              <a:spcBef>
                <a:spcPts val="1200"/>
              </a:spcBef>
              <a:buFont typeface="Wingdings" pitchFamily="2" charset="2"/>
              <a:buChar char="Ø"/>
            </a:pPr>
            <a:r>
              <a:rPr lang="en-US" sz="1900" b="1" dirty="0">
                <a:solidFill>
                  <a:schemeClr val="bg2">
                    <a:lumMod val="50000"/>
                  </a:schemeClr>
                </a:solidFill>
              </a:rPr>
              <a:t>Revive the </a:t>
            </a:r>
            <a:r>
              <a:rPr lang="tr-TR" sz="1900" b="1" dirty="0">
                <a:solidFill>
                  <a:schemeClr val="bg2">
                    <a:lumMod val="50000"/>
                  </a:schemeClr>
                </a:solidFill>
              </a:rPr>
              <a:t>b</a:t>
            </a:r>
            <a:r>
              <a:rPr lang="en-US" sz="1900" b="1" dirty="0">
                <a:solidFill>
                  <a:schemeClr val="bg2">
                    <a:lumMod val="50000"/>
                  </a:schemeClr>
                </a:solidFill>
              </a:rPr>
              <a:t>rand &amp; </a:t>
            </a:r>
            <a:r>
              <a:rPr lang="tr-TR" sz="1900" b="1" dirty="0">
                <a:solidFill>
                  <a:schemeClr val="bg2">
                    <a:lumMod val="50000"/>
                  </a:schemeClr>
                </a:solidFill>
              </a:rPr>
              <a:t>i</a:t>
            </a:r>
            <a:r>
              <a:rPr lang="en-US" sz="1900" b="1" dirty="0">
                <a:solidFill>
                  <a:schemeClr val="bg2">
                    <a:lumMod val="50000"/>
                  </a:schemeClr>
                </a:solidFill>
              </a:rPr>
              <a:t>mage of OMGD</a:t>
            </a:r>
            <a:endParaRPr lang="tr-TR" sz="1900" dirty="0">
              <a:solidFill>
                <a:schemeClr val="bg2">
                  <a:lumMod val="50000"/>
                </a:schemeClr>
              </a:solidFill>
            </a:endParaRPr>
          </a:p>
          <a:p>
            <a:pPr marL="360363" lvl="0" indent="-360363" algn="just">
              <a:spcBef>
                <a:spcPts val="1200"/>
              </a:spcBef>
              <a:buFont typeface="Wingdings" pitchFamily="2" charset="2"/>
              <a:buChar char="Ø"/>
            </a:pPr>
            <a:r>
              <a:rPr lang="en-US" sz="1900" b="1" dirty="0">
                <a:solidFill>
                  <a:schemeClr val="bg2">
                    <a:lumMod val="50000"/>
                  </a:schemeClr>
                </a:solidFill>
              </a:rPr>
              <a:t>Change the current OMGD logo</a:t>
            </a:r>
            <a:endParaRPr lang="tr-TR" sz="1900" dirty="0">
              <a:solidFill>
                <a:schemeClr val="bg2">
                  <a:lumMod val="50000"/>
                </a:schemeClr>
              </a:solidFill>
            </a:endParaRPr>
          </a:p>
          <a:p>
            <a:pPr marL="360363" lvl="0" indent="-360363" algn="just">
              <a:spcBef>
                <a:spcPts val="1200"/>
              </a:spcBef>
              <a:buFont typeface="Wingdings" pitchFamily="2" charset="2"/>
              <a:buChar char="Ø"/>
            </a:pPr>
            <a:r>
              <a:rPr lang="en-US" sz="1900" b="1" dirty="0">
                <a:solidFill>
                  <a:schemeClr val="bg2">
                    <a:lumMod val="50000"/>
                  </a:schemeClr>
                </a:solidFill>
              </a:rPr>
              <a:t>Re-</a:t>
            </a:r>
            <a:r>
              <a:rPr lang="tr-TR" sz="1900" b="1" dirty="0">
                <a:solidFill>
                  <a:schemeClr val="bg2">
                    <a:lumMod val="50000"/>
                  </a:schemeClr>
                </a:solidFill>
              </a:rPr>
              <a:t>i</a:t>
            </a:r>
            <a:r>
              <a:rPr lang="en-US" sz="1900" b="1" dirty="0" err="1">
                <a:solidFill>
                  <a:schemeClr val="bg2">
                    <a:lumMod val="50000"/>
                  </a:schemeClr>
                </a:solidFill>
              </a:rPr>
              <a:t>ntroduce</a:t>
            </a:r>
            <a:r>
              <a:rPr lang="en-US" sz="1900" b="1" dirty="0">
                <a:solidFill>
                  <a:schemeClr val="bg2">
                    <a:lumMod val="50000"/>
                  </a:schemeClr>
                </a:solidFill>
              </a:rPr>
              <a:t> the OMGD </a:t>
            </a:r>
            <a:r>
              <a:rPr lang="tr-TR" sz="1900" b="1" dirty="0">
                <a:solidFill>
                  <a:schemeClr val="bg2">
                    <a:lumMod val="50000"/>
                  </a:schemeClr>
                </a:solidFill>
              </a:rPr>
              <a:t>p</a:t>
            </a:r>
            <a:r>
              <a:rPr lang="en-US" sz="1900" b="1" dirty="0" err="1">
                <a:solidFill>
                  <a:schemeClr val="bg2">
                    <a:lumMod val="50000"/>
                  </a:schemeClr>
                </a:solidFill>
              </a:rPr>
              <a:t>laque</a:t>
            </a:r>
            <a:r>
              <a:rPr lang="en-US" sz="1900" b="1" dirty="0">
                <a:solidFill>
                  <a:schemeClr val="bg2">
                    <a:lumMod val="50000"/>
                  </a:schemeClr>
                </a:solidFill>
              </a:rPr>
              <a:t> distribution to the OMGD professional members </a:t>
            </a:r>
            <a:endParaRPr lang="tr-TR" sz="1900" dirty="0">
              <a:solidFill>
                <a:schemeClr val="bg2">
                  <a:lumMod val="50000"/>
                </a:schemeClr>
              </a:solidFill>
            </a:endParaRPr>
          </a:p>
          <a:p>
            <a:pPr marL="360363" lvl="0" indent="-360363" algn="just">
              <a:spcBef>
                <a:spcPts val="1200"/>
              </a:spcBef>
              <a:buFont typeface="Wingdings" pitchFamily="2" charset="2"/>
              <a:buChar char="Ø"/>
            </a:pPr>
            <a:r>
              <a:rPr lang="en-US" sz="1900" b="1" dirty="0">
                <a:solidFill>
                  <a:schemeClr val="bg2">
                    <a:lumMod val="50000"/>
                  </a:schemeClr>
                </a:solidFill>
              </a:rPr>
              <a:t>Introduce OMGD International Committee members to the </a:t>
            </a:r>
            <a:r>
              <a:rPr lang="en-US" sz="1900" b="1" dirty="0" err="1">
                <a:solidFill>
                  <a:schemeClr val="bg2">
                    <a:lumMod val="50000"/>
                  </a:schemeClr>
                </a:solidFill>
              </a:rPr>
              <a:t>Baillis</a:t>
            </a:r>
            <a:r>
              <a:rPr lang="en-US" sz="1900" b="1" dirty="0">
                <a:solidFill>
                  <a:schemeClr val="bg2">
                    <a:lumMod val="50000"/>
                  </a:schemeClr>
                </a:solidFill>
              </a:rPr>
              <a:t> </a:t>
            </a:r>
            <a:r>
              <a:rPr lang="en-US" sz="1900" b="1" dirty="0" err="1">
                <a:solidFill>
                  <a:schemeClr val="bg2">
                    <a:lumMod val="50000"/>
                  </a:schemeClr>
                </a:solidFill>
              </a:rPr>
              <a:t>Délégués</a:t>
            </a:r>
            <a:r>
              <a:rPr lang="en-US" sz="1900" b="1" dirty="0">
                <a:solidFill>
                  <a:schemeClr val="bg2">
                    <a:lumMod val="50000"/>
                  </a:schemeClr>
                </a:solidFill>
              </a:rPr>
              <a:t> &amp; </a:t>
            </a:r>
            <a:r>
              <a:rPr lang="en-US" sz="1900" b="1" dirty="0" err="1">
                <a:solidFill>
                  <a:schemeClr val="bg2">
                    <a:lumMod val="50000"/>
                  </a:schemeClr>
                </a:solidFill>
              </a:rPr>
              <a:t>Echansons</a:t>
            </a:r>
            <a:r>
              <a:rPr lang="en-US" sz="1900" b="1" dirty="0">
                <a:solidFill>
                  <a:schemeClr val="bg2">
                    <a:lumMod val="50000"/>
                  </a:schemeClr>
                </a:solidFill>
              </a:rPr>
              <a:t>, and inform them about the vision for the future OMGD, and the intention to further develop and increase its membership and activities globally</a:t>
            </a:r>
            <a:endParaRPr lang="tr-TR" sz="1900" b="1" dirty="0">
              <a:solidFill>
                <a:schemeClr val="bg2">
                  <a:lumMod val="50000"/>
                </a:schemeClr>
              </a:solidFill>
            </a:endParaRPr>
          </a:p>
          <a:p>
            <a:pPr marL="360363" indent="-360363" algn="just">
              <a:spcBef>
                <a:spcPts val="1200"/>
              </a:spcBef>
              <a:buFont typeface="Wingdings" pitchFamily="2" charset="2"/>
              <a:buChar char="Ø"/>
            </a:pPr>
            <a:r>
              <a:rPr lang="en-US" sz="1900" b="1" dirty="0">
                <a:solidFill>
                  <a:schemeClr val="bg2">
                    <a:lumMod val="50000"/>
                  </a:schemeClr>
                </a:solidFill>
              </a:rPr>
              <a:t>Ask the </a:t>
            </a:r>
            <a:r>
              <a:rPr lang="en-US" sz="1900" b="1" dirty="0" err="1">
                <a:solidFill>
                  <a:schemeClr val="bg2">
                    <a:lumMod val="50000"/>
                  </a:schemeClr>
                </a:solidFill>
              </a:rPr>
              <a:t>Baillis</a:t>
            </a:r>
            <a:r>
              <a:rPr lang="en-US" sz="1900" b="1" dirty="0">
                <a:solidFill>
                  <a:schemeClr val="bg2">
                    <a:lumMod val="50000"/>
                  </a:schemeClr>
                </a:solidFill>
              </a:rPr>
              <a:t> </a:t>
            </a:r>
            <a:r>
              <a:rPr lang="en-US" sz="1900" b="1" dirty="0" err="1">
                <a:solidFill>
                  <a:schemeClr val="bg2">
                    <a:lumMod val="50000"/>
                  </a:schemeClr>
                </a:solidFill>
              </a:rPr>
              <a:t>Délégués</a:t>
            </a:r>
            <a:r>
              <a:rPr lang="en-US" sz="1900" b="1" dirty="0">
                <a:solidFill>
                  <a:schemeClr val="bg2">
                    <a:lumMod val="50000"/>
                  </a:schemeClr>
                </a:solidFill>
              </a:rPr>
              <a:t> and </a:t>
            </a:r>
            <a:r>
              <a:rPr lang="en-US" sz="1900" b="1" dirty="0" err="1">
                <a:solidFill>
                  <a:schemeClr val="bg2">
                    <a:lumMod val="50000"/>
                  </a:schemeClr>
                </a:solidFill>
              </a:rPr>
              <a:t>Echansons</a:t>
            </a:r>
            <a:r>
              <a:rPr lang="en-US" sz="1900" b="1" dirty="0">
                <a:solidFill>
                  <a:schemeClr val="bg2">
                    <a:lumMod val="50000"/>
                  </a:schemeClr>
                </a:solidFill>
              </a:rPr>
              <a:t> of their expectations from the OMGD Committee</a:t>
            </a:r>
            <a:endParaRPr lang="tr-TR" sz="1900" b="1" dirty="0">
              <a:solidFill>
                <a:schemeClr val="bg2">
                  <a:lumMod val="50000"/>
                </a:schemeClr>
              </a:solidFill>
            </a:endParaRPr>
          </a:p>
          <a:p>
            <a:pPr marL="360363" indent="-360363" algn="just">
              <a:spcBef>
                <a:spcPts val="1200"/>
              </a:spcBef>
              <a:buFont typeface="Wingdings" pitchFamily="2" charset="2"/>
              <a:buChar char="Ø"/>
            </a:pPr>
            <a:r>
              <a:rPr lang="en-US" sz="1900" b="1" dirty="0">
                <a:solidFill>
                  <a:schemeClr val="bg2">
                    <a:lumMod val="50000"/>
                  </a:schemeClr>
                </a:solidFill>
              </a:rPr>
              <a:t>Request all </a:t>
            </a:r>
            <a:r>
              <a:rPr lang="en-US" sz="1900" b="1" dirty="0" err="1">
                <a:solidFill>
                  <a:schemeClr val="bg2">
                    <a:lumMod val="50000"/>
                  </a:schemeClr>
                </a:solidFill>
              </a:rPr>
              <a:t>Baillis</a:t>
            </a:r>
            <a:r>
              <a:rPr lang="en-US" sz="1900" b="1" dirty="0">
                <a:solidFill>
                  <a:schemeClr val="bg2">
                    <a:lumMod val="50000"/>
                  </a:schemeClr>
                </a:solidFill>
              </a:rPr>
              <a:t> </a:t>
            </a:r>
            <a:r>
              <a:rPr lang="en-US" sz="1900" b="1" dirty="0" err="1">
                <a:solidFill>
                  <a:schemeClr val="bg2">
                    <a:lumMod val="50000"/>
                  </a:schemeClr>
                </a:solidFill>
              </a:rPr>
              <a:t>Délégués</a:t>
            </a:r>
            <a:r>
              <a:rPr lang="en-US" sz="1900" b="1" dirty="0">
                <a:solidFill>
                  <a:schemeClr val="bg2">
                    <a:lumMod val="50000"/>
                  </a:schemeClr>
                </a:solidFill>
              </a:rPr>
              <a:t> of countries with no current OMGD </a:t>
            </a:r>
            <a:r>
              <a:rPr lang="tr-TR" sz="1900" b="1" dirty="0">
                <a:solidFill>
                  <a:schemeClr val="bg2">
                    <a:lumMod val="50000"/>
                  </a:schemeClr>
                </a:solidFill>
              </a:rPr>
              <a:t>s</a:t>
            </a:r>
            <a:r>
              <a:rPr lang="en-US" sz="1900" b="1" dirty="0" err="1">
                <a:solidFill>
                  <a:schemeClr val="bg2">
                    <a:lumMod val="50000"/>
                  </a:schemeClr>
                </a:solidFill>
              </a:rPr>
              <a:t>tructure</a:t>
            </a:r>
            <a:r>
              <a:rPr lang="en-US" sz="1900" b="1" dirty="0">
                <a:solidFill>
                  <a:schemeClr val="bg2">
                    <a:lumMod val="50000"/>
                  </a:schemeClr>
                </a:solidFill>
              </a:rPr>
              <a:t>, to appoint a national </a:t>
            </a:r>
            <a:r>
              <a:rPr lang="en-US" sz="1900" b="1" dirty="0" err="1">
                <a:solidFill>
                  <a:schemeClr val="bg2">
                    <a:lumMod val="50000"/>
                  </a:schemeClr>
                </a:solidFill>
              </a:rPr>
              <a:t>Echanson</a:t>
            </a:r>
            <a:r>
              <a:rPr lang="en-US" sz="1900" b="1" dirty="0">
                <a:solidFill>
                  <a:schemeClr val="bg2">
                    <a:lumMod val="50000"/>
                  </a:schemeClr>
                </a:solidFill>
              </a:rPr>
              <a:t> to their respective </a:t>
            </a:r>
            <a:r>
              <a:rPr lang="tr-TR" sz="1900" b="1" dirty="0">
                <a:solidFill>
                  <a:schemeClr val="bg2">
                    <a:lumMod val="50000"/>
                  </a:schemeClr>
                </a:solidFill>
              </a:rPr>
              <a:t>National Boards</a:t>
            </a:r>
            <a:r>
              <a:rPr lang="en-US" sz="1900" b="1" dirty="0">
                <a:solidFill>
                  <a:schemeClr val="bg2">
                    <a:lumMod val="50000"/>
                  </a:schemeClr>
                </a:solidFill>
              </a:rPr>
              <a:t> whose main </a:t>
            </a:r>
            <a:r>
              <a:rPr lang="en-US" sz="1900" b="1" dirty="0" err="1">
                <a:solidFill>
                  <a:schemeClr val="bg2">
                    <a:lumMod val="50000"/>
                  </a:schemeClr>
                </a:solidFill>
              </a:rPr>
              <a:t>dut</a:t>
            </a:r>
            <a:r>
              <a:rPr lang="tr-TR" sz="1900" b="1" dirty="0">
                <a:solidFill>
                  <a:schemeClr val="bg2">
                    <a:lumMod val="50000"/>
                  </a:schemeClr>
                </a:solidFill>
              </a:rPr>
              <a:t>y</a:t>
            </a:r>
            <a:r>
              <a:rPr lang="en-US" sz="1900" b="1" dirty="0">
                <a:solidFill>
                  <a:schemeClr val="bg2">
                    <a:lumMod val="50000"/>
                  </a:schemeClr>
                </a:solidFill>
              </a:rPr>
              <a:t> would be recruiting  OMGD members, and organizing OMGD events, and other</a:t>
            </a:r>
            <a:r>
              <a:rPr lang="tr-TR" sz="1900" b="1" dirty="0">
                <a:solidFill>
                  <a:schemeClr val="bg2">
                    <a:lumMod val="50000"/>
                  </a:schemeClr>
                </a:solidFill>
              </a:rPr>
              <a:t> related</a:t>
            </a:r>
            <a:r>
              <a:rPr lang="en-US" sz="1900" b="1" dirty="0">
                <a:solidFill>
                  <a:schemeClr val="bg2">
                    <a:lumMod val="50000"/>
                  </a:schemeClr>
                </a:solidFill>
              </a:rPr>
              <a:t> activities</a:t>
            </a:r>
            <a:endParaRPr lang="tr-TR" sz="1900" dirty="0">
              <a:solidFill>
                <a:schemeClr val="bg2">
                  <a:lumMod val="50000"/>
                </a:schemeClr>
              </a:solidFill>
            </a:endParaRPr>
          </a:p>
          <a:p>
            <a:pPr lvl="0">
              <a:spcBef>
                <a:spcPts val="1200"/>
              </a:spcBef>
            </a:pPr>
            <a:endParaRPr lang="tr-TR" sz="1900" dirty="0"/>
          </a:p>
        </p:txBody>
      </p:sp>
      <p:sp>
        <p:nvSpPr>
          <p:cNvPr id="6" name="TextBox 5"/>
          <p:cNvSpPr txBox="1"/>
          <p:nvPr/>
        </p:nvSpPr>
        <p:spPr>
          <a:xfrm>
            <a:off x="740532" y="929269"/>
            <a:ext cx="8892988" cy="646331"/>
          </a:xfrm>
          <a:prstGeom prst="rect">
            <a:avLst/>
          </a:prstGeom>
          <a:noFill/>
        </p:spPr>
        <p:txBody>
          <a:bodyPr wrap="square" rtlCol="0">
            <a:spAutoFit/>
          </a:bodyPr>
          <a:lstStyle/>
          <a:p>
            <a:r>
              <a:rPr lang="en-US" sz="3600" b="1" dirty="0">
                <a:solidFill>
                  <a:schemeClr val="bg1"/>
                </a:solidFill>
              </a:rPr>
              <a:t>Action Plan</a:t>
            </a:r>
            <a:r>
              <a:rPr lang="tr-TR" sz="3600" b="1" dirty="0">
                <a:solidFill>
                  <a:schemeClr val="bg1"/>
                </a:solidFill>
              </a:rPr>
              <a:t> – </a:t>
            </a:r>
            <a:r>
              <a:rPr lang="tr-TR" sz="2800" b="1" dirty="0">
                <a:solidFill>
                  <a:schemeClr val="bg1"/>
                </a:solidFill>
              </a:rPr>
              <a:t>The</a:t>
            </a:r>
            <a:r>
              <a:rPr lang="tr-TR" sz="3600" b="1" dirty="0">
                <a:solidFill>
                  <a:schemeClr val="bg1"/>
                </a:solidFill>
              </a:rPr>
              <a:t> </a:t>
            </a:r>
            <a:r>
              <a:rPr lang="tr-TR" sz="2800" b="1" dirty="0">
                <a:solidFill>
                  <a:schemeClr val="bg1"/>
                </a:solidFill>
              </a:rPr>
              <a:t>International Committee	1/3</a:t>
            </a:r>
            <a:endParaRPr lang="tr-TR" sz="2800" dirty="0">
              <a:solidFill>
                <a:schemeClr val="bg1"/>
              </a:solidFill>
            </a:endParaRPr>
          </a:p>
        </p:txBody>
      </p:sp>
      <p:sp>
        <p:nvSpPr>
          <p:cNvPr id="7" name="Slide Number Placeholder 6"/>
          <p:cNvSpPr>
            <a:spLocks noGrp="1"/>
          </p:cNvSpPr>
          <p:nvPr>
            <p:ph type="sldNum" sz="quarter" idx="12"/>
          </p:nvPr>
        </p:nvSpPr>
        <p:spPr/>
        <p:txBody>
          <a:bodyPr/>
          <a:lstStyle/>
          <a:p>
            <a:fld id="{0ACF2D8A-1554-42AE-AB1B-F7603D0093C0}" type="slidenum">
              <a:rPr lang="tr-TR" smtClean="0"/>
              <a:pPr/>
              <a:t>9</a:t>
            </a:fld>
            <a:endParaRPr lang="tr-T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1435</Words>
  <Application>Microsoft Office PowerPoint</Application>
  <PresentationFormat>A4-paperi (210 x 297 mm)</PresentationFormat>
  <Paragraphs>232</Paragraphs>
  <Slides>21</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21</vt:i4>
      </vt:variant>
    </vt:vector>
  </HeadingPairs>
  <TitlesOfParts>
    <vt:vector size="26" baseType="lpstr">
      <vt:lpstr>Arial</vt:lpstr>
      <vt:lpstr>Calibri</vt:lpstr>
      <vt:lpstr>Century Gothic</vt:lpstr>
      <vt:lpstr>Wingdings</vt:lpstr>
      <vt:lpstr>Office Theme</vt:lpstr>
      <vt:lpstr>PowerPoint-esitys</vt:lpstr>
      <vt:lpstr>PowerPoint-esitys</vt:lpstr>
      <vt:lpstr>PowerPoint-esitys</vt:lpstr>
      <vt:lpstr>PowerPoint-esitys</vt:lpstr>
      <vt:lpstr>PowerPoint-esitys</vt:lpstr>
      <vt:lpstr>L’Ordre Mondial des Gourmet Dégustateurs is managed by an international committee comprising the following members:</vt:lpstr>
      <vt:lpstr>PowerPoint-esitys</vt:lpstr>
      <vt:lpstr>PowerPoint-esitys</vt:lpstr>
      <vt:lpstr>PowerPoint-esitys</vt:lpstr>
      <vt:lpstr>PowerPoint-esitys</vt:lpstr>
      <vt:lpstr>PowerPoint-esitys</vt:lpstr>
      <vt:lpstr>PowerPoint-esitys</vt:lpstr>
      <vt:lpstr>PowerPoint-esitys</vt:lpstr>
      <vt:lpstr>PowerPoint-esitys</vt:lpstr>
      <vt:lpstr>Key Statistical Information   2/8        </vt:lpstr>
      <vt:lpstr>Key Statistical Information   3/8     </vt:lpstr>
      <vt:lpstr>Key Statistical Information   4/8 </vt:lpstr>
      <vt:lpstr>Key Statistical Information   5/8 </vt:lpstr>
      <vt:lpstr>Key Statistical Information   6/8 </vt:lpstr>
      <vt:lpstr>Key Statistical Information   7/8 </vt:lpstr>
      <vt:lpstr>Key Statistical Information   8/8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elsy</dc:creator>
  <cp:lastModifiedBy>Niki Malmros</cp:lastModifiedBy>
  <cp:revision>81</cp:revision>
  <dcterms:created xsi:type="dcterms:W3CDTF">2015-07-02T11:37:32Z</dcterms:created>
  <dcterms:modified xsi:type="dcterms:W3CDTF">2026-02-24T19:07:17Z</dcterms:modified>
</cp:coreProperties>
</file>