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5" r:id="rId2"/>
    <p:sldId id="256" r:id="rId3"/>
    <p:sldId id="284" r:id="rId4"/>
    <p:sldId id="291" r:id="rId5"/>
    <p:sldId id="292" r:id="rId6"/>
    <p:sldId id="297" r:id="rId7"/>
    <p:sldId id="293" r:id="rId8"/>
    <p:sldId id="294" r:id="rId9"/>
    <p:sldId id="295" r:id="rId10"/>
    <p:sldId id="296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75" autoAdjust="0"/>
  </p:normalViewPr>
  <p:slideViewPr>
    <p:cSldViewPr>
      <p:cViewPr>
        <p:scale>
          <a:sx n="110" d="100"/>
          <a:sy n="110" d="100"/>
        </p:scale>
        <p:origin x="-804" y="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B4667-B4DC-4BE5-957C-47F340A9C169}" type="datetimeFigureOut">
              <a:rPr lang="fi-FI" smtClean="0"/>
              <a:pPr/>
              <a:t>2.10.2019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C72C4-A7A8-4D0A-B0C6-5779BBB5018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43123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C72C4-A7A8-4D0A-B0C6-5779BBB5018A}" type="slidenum">
              <a:rPr lang="fi-FI" smtClean="0"/>
              <a:pPr/>
              <a:t>2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CC3F-37F7-4E2C-9BDA-6B5C2AA34DF1}" type="datetimeFigureOut">
              <a:rPr lang="fi-FI" smtClean="0"/>
              <a:pPr/>
              <a:t>2.10.2019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3785-92A1-4E43-B2AF-9CFD9278267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advTm="5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CC3F-37F7-4E2C-9BDA-6B5C2AA34DF1}" type="datetimeFigureOut">
              <a:rPr lang="fi-FI" smtClean="0"/>
              <a:pPr/>
              <a:t>2.10.2019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3785-92A1-4E43-B2AF-9CFD9278267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advTm="5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CC3F-37F7-4E2C-9BDA-6B5C2AA34DF1}" type="datetimeFigureOut">
              <a:rPr lang="fi-FI" smtClean="0"/>
              <a:pPr/>
              <a:t>2.10.2019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3785-92A1-4E43-B2AF-9CFD9278267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advTm="5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CC3F-37F7-4E2C-9BDA-6B5C2AA34DF1}" type="datetimeFigureOut">
              <a:rPr lang="fi-FI" smtClean="0"/>
              <a:pPr/>
              <a:t>2.10.2019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3785-92A1-4E43-B2AF-9CFD9278267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advTm="5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CC3F-37F7-4E2C-9BDA-6B5C2AA34DF1}" type="datetimeFigureOut">
              <a:rPr lang="fi-FI" smtClean="0"/>
              <a:pPr/>
              <a:t>2.10.2019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3785-92A1-4E43-B2AF-9CFD9278267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advTm="5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CC3F-37F7-4E2C-9BDA-6B5C2AA34DF1}" type="datetimeFigureOut">
              <a:rPr lang="fi-FI" smtClean="0"/>
              <a:pPr/>
              <a:t>2.10.2019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3785-92A1-4E43-B2AF-9CFD9278267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advTm="5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CC3F-37F7-4E2C-9BDA-6B5C2AA34DF1}" type="datetimeFigureOut">
              <a:rPr lang="fi-FI" smtClean="0"/>
              <a:pPr/>
              <a:t>2.10.2019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3785-92A1-4E43-B2AF-9CFD9278267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advTm="5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CC3F-37F7-4E2C-9BDA-6B5C2AA34DF1}" type="datetimeFigureOut">
              <a:rPr lang="fi-FI" smtClean="0"/>
              <a:pPr/>
              <a:t>2.10.2019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3785-92A1-4E43-B2AF-9CFD9278267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advTm="5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CC3F-37F7-4E2C-9BDA-6B5C2AA34DF1}" type="datetimeFigureOut">
              <a:rPr lang="fi-FI" smtClean="0"/>
              <a:pPr/>
              <a:t>2.10.2019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3785-92A1-4E43-B2AF-9CFD9278267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advTm="5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CC3F-37F7-4E2C-9BDA-6B5C2AA34DF1}" type="datetimeFigureOut">
              <a:rPr lang="fi-FI" smtClean="0"/>
              <a:pPr/>
              <a:t>2.10.2019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3785-92A1-4E43-B2AF-9CFD9278267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advTm="5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CC3F-37F7-4E2C-9BDA-6B5C2AA34DF1}" type="datetimeFigureOut">
              <a:rPr lang="fi-FI" smtClean="0"/>
              <a:pPr/>
              <a:t>2.10.2019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3785-92A1-4E43-B2AF-9CFD9278267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advTm="5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CCC3F-37F7-4E2C-9BDA-6B5C2AA34DF1}" type="datetimeFigureOut">
              <a:rPr lang="fi-FI" smtClean="0"/>
              <a:pPr/>
              <a:t>2.10.2019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3785-92A1-4E43-B2AF-9CFD92782672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5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 descr="Terva Lentis logo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7000" contrast="-16000"/>
          </a:blip>
          <a:stretch>
            <a:fillRect/>
          </a:stretch>
        </p:blipFill>
        <p:spPr>
          <a:xfrm>
            <a:off x="305592" y="1142984"/>
            <a:ext cx="8658893" cy="4542172"/>
          </a:xfrm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/>
          <a:lstStyle/>
          <a:p>
            <a:r>
              <a:rPr lang="fi-FI" dirty="0" smtClean="0"/>
              <a:t>TOIMINNAN PYÖRITTÄMISEEN TARVITTAVIA KUSTANNUKSIA KERÄTÄÄN JÄSENMAKSUILLA SEKÄ ITSE JÄRJESTETTÄVILLÄ TURNAUKSILLA, JOIHIN JOUKKUEET MAKSAVAT OSALLISTUMISMAKSUT </a:t>
            </a:r>
            <a:endParaRPr lang="fi-FI" dirty="0"/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60650"/>
            <a:ext cx="7772400" cy="6120678"/>
          </a:xfrm>
        </p:spPr>
        <p:txBody>
          <a:bodyPr>
            <a:normAutofit/>
          </a:bodyPr>
          <a:lstStyle/>
          <a:p>
            <a:r>
              <a:rPr lang="fi-FI" sz="4000" dirty="0" smtClean="0">
                <a:latin typeface="Arial" pitchFamily="34" charset="0"/>
                <a:cs typeface="Arial" pitchFamily="34" charset="0"/>
              </a:rPr>
              <a:t>ARVOISAT LENTOPALLON YSTÄVÄT</a:t>
            </a:r>
            <a:br>
              <a:rPr lang="fi-FI" sz="4000" dirty="0" smtClean="0">
                <a:latin typeface="Arial" pitchFamily="34" charset="0"/>
                <a:cs typeface="Arial" pitchFamily="34" charset="0"/>
              </a:rPr>
            </a:br>
            <a:r>
              <a:rPr lang="fi-FI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i-FI" sz="4000" dirty="0" smtClean="0">
                <a:latin typeface="Arial" pitchFamily="34" charset="0"/>
                <a:cs typeface="Arial" pitchFamily="34" charset="0"/>
              </a:rPr>
            </a:br>
            <a:r>
              <a:rPr lang="fi-FI" sz="6000" dirty="0" smtClean="0">
                <a:latin typeface="Arial" pitchFamily="34" charset="0"/>
                <a:cs typeface="Arial" pitchFamily="34" charset="0"/>
              </a:rPr>
              <a:t>TERVA-LENTIS ry</a:t>
            </a:r>
            <a:r>
              <a:rPr lang="fi-FI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i-FI" sz="4000" dirty="0" smtClean="0">
                <a:latin typeface="Arial" pitchFamily="34" charset="0"/>
                <a:cs typeface="Arial" pitchFamily="34" charset="0"/>
              </a:rPr>
            </a:br>
            <a:r>
              <a:rPr lang="fi-FI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i-FI" sz="4000" dirty="0" smtClean="0">
                <a:latin typeface="Arial" pitchFamily="34" charset="0"/>
                <a:cs typeface="Arial" pitchFamily="34" charset="0"/>
              </a:rPr>
            </a:br>
            <a:r>
              <a:rPr lang="fi-FI" sz="4000" dirty="0" smtClean="0">
                <a:latin typeface="Arial" pitchFamily="34" charset="0"/>
                <a:cs typeface="Arial" pitchFamily="34" charset="0"/>
              </a:rPr>
              <a:t>TERVA-LENTIS ON SENIORIEN IKIOMA LENTOPALLOSEURA. SEURA ON TOIMINUT 25 VUOTTA.</a:t>
            </a:r>
            <a:endParaRPr lang="fi-FI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r>
              <a:rPr lang="fi-FI" dirty="0" smtClean="0">
                <a:latin typeface="Arial" pitchFamily="34" charset="0"/>
                <a:cs typeface="Arial" pitchFamily="34" charset="0"/>
              </a:rPr>
              <a:t>TERVA-LENTIS ON PERUSTETTU 1994  JÄSENIÄ ON TÄLLÄ HETKELLÄ n. 150, JOISTA AKTIIVISIA ON n. 100</a:t>
            </a:r>
            <a:endParaRPr lang="fi-FI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57215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fi-FI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fi-FI" sz="4400" dirty="0" smtClean="0">
                <a:latin typeface="Arial" pitchFamily="34" charset="0"/>
                <a:cs typeface="Arial" pitchFamily="34" charset="0"/>
              </a:rPr>
              <a:t>SALIVUOROJA ON YMPÄRI VUODEN, KESÄAIKANA 5 VUOROA/VIIKKO JA TALVIAIKANA 9 </a:t>
            </a:r>
            <a:r>
              <a:rPr lang="fi-FI" sz="4400" dirty="0" smtClean="0">
                <a:latin typeface="Arial" pitchFamily="34" charset="0"/>
                <a:cs typeface="Arial" pitchFamily="34" charset="0"/>
              </a:rPr>
              <a:t>VUOROA/VIIKKO</a:t>
            </a:r>
          </a:p>
          <a:p>
            <a:pPr algn="ctr">
              <a:buNone/>
            </a:pPr>
            <a:r>
              <a:rPr lang="fi-FI" sz="4400" dirty="0" smtClean="0">
                <a:latin typeface="Arial" pitchFamily="34" charset="0"/>
                <a:cs typeface="Arial" pitchFamily="34" charset="0"/>
              </a:rPr>
              <a:t>SALIVUOROLLA/VUORO KÄY 10-30 HENKILÖÄ</a:t>
            </a:r>
            <a:endParaRPr lang="fi-FI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101042" cy="5786478"/>
          </a:xfrm>
        </p:spPr>
        <p:txBody>
          <a:bodyPr>
            <a:normAutofit/>
          </a:bodyPr>
          <a:lstStyle/>
          <a:p>
            <a:r>
              <a:rPr lang="fi-FI" dirty="0" smtClean="0">
                <a:latin typeface="Arial" pitchFamily="34" charset="0"/>
                <a:cs typeface="Arial" pitchFamily="34" charset="0"/>
              </a:rPr>
              <a:t>JÄSENEKSI OTETAAN KAIKKI 35 VUOTTA TÄYTTÄNEET NAISET JA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MIEHET</a:t>
            </a:r>
            <a:br>
              <a:rPr lang="fi-FI" dirty="0" smtClean="0">
                <a:latin typeface="Arial" pitchFamily="34" charset="0"/>
                <a:cs typeface="Arial" pitchFamily="34" charset="0"/>
              </a:rPr>
            </a:br>
            <a:r>
              <a:rPr lang="fi-FI" dirty="0" smtClean="0">
                <a:latin typeface="Arial" pitchFamily="34" charset="0"/>
                <a:cs typeface="Arial" pitchFamily="34" charset="0"/>
              </a:rPr>
              <a:t>TÄLLÄ HETKELLÄ NUORIMMATKIN OVAT JO VIISIKYMPPISIÄ JA VANHIMMAT YLI 80v</a:t>
            </a:r>
            <a:endParaRPr lang="fi-FI" dirty="0"/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/>
          <a:lstStyle/>
          <a:p>
            <a:r>
              <a:rPr lang="fi-FI" dirty="0" smtClean="0"/>
              <a:t>TÄLLÄ HETKELLÄ JÄSENINÄ ON MYÖS VIERAILTA PAIKKAKUNNILTA, JOS OMALLA PAIKKAKUNNALLA EI RIITTÄVÄSTI OMANIKÄISIÄ HARRASTAJIA</a:t>
            </a:r>
            <a:endParaRPr lang="fi-FI" dirty="0"/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5869006"/>
          </a:xfrm>
        </p:spPr>
        <p:txBody>
          <a:bodyPr/>
          <a:lstStyle/>
          <a:p>
            <a:r>
              <a:rPr lang="fi-FI" dirty="0" smtClean="0"/>
              <a:t>SENIORILENTOPALLON HARRASTAMINEN ON HALPAA HUVIA. </a:t>
            </a:r>
            <a:r>
              <a:rPr lang="fi-FI" smtClean="0"/>
              <a:t>JÄSENMAKSU ON TÄLLÄ HETKELLÄ NAISILLE 35 EUROA VUOSI JA MIEHILLE 70 EUROA VUOSI.</a:t>
            </a:r>
            <a:endParaRPr lang="fi-FI" dirty="0"/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/>
          <a:lstStyle/>
          <a:p>
            <a:r>
              <a:rPr lang="fi-FI" dirty="0" smtClean="0"/>
              <a:t>TERVA-LENTIKSEN JOUKKUEET OSALLISTUVAT JOKA VUOSI SM-LOPPUTURNAUKSIIN SEKÄ </a:t>
            </a:r>
            <a:r>
              <a:rPr lang="fi-FI" dirty="0" smtClean="0"/>
              <a:t>KOLMEEN-NELJÄÄN </a:t>
            </a:r>
            <a:r>
              <a:rPr lang="fi-FI" dirty="0" smtClean="0"/>
              <a:t>VIERAALLA PAIKKAKUNNALLA PELATTAVIIN TURNAUKSIIN</a:t>
            </a:r>
            <a:endParaRPr lang="fi-FI" dirty="0"/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/>
          <a:lstStyle/>
          <a:p>
            <a:r>
              <a:rPr lang="fi-FI" dirty="0" smtClean="0"/>
              <a:t>TURNAUKSIIN OSALLISTUVIA</a:t>
            </a:r>
            <a:br>
              <a:rPr lang="fi-FI" dirty="0" smtClean="0"/>
            </a:br>
            <a:r>
              <a:rPr lang="fi-FI" dirty="0" smtClean="0"/>
              <a:t>NAISJOUKKUEITA </a:t>
            </a:r>
            <a:r>
              <a:rPr lang="fi-FI" dirty="0" smtClean="0"/>
              <a:t>ON TÄLLÄ HETKELLÄ 3 JA MIESJOUKKUEITA ON 7</a:t>
            </a:r>
            <a:endParaRPr lang="fi-FI" dirty="0"/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1846</TotalTime>
  <Words>111</Words>
  <Application>Microsoft Office PowerPoint</Application>
  <PresentationFormat>Näytössä katseltava diaesitys (4:3)</PresentationFormat>
  <Paragraphs>12</Paragraphs>
  <Slides>10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Office-teema</vt:lpstr>
      <vt:lpstr>Dia 1</vt:lpstr>
      <vt:lpstr>ARVOISAT LENTOPALLON YSTÄVÄT  TERVA-LENTIS ry  TERVA-LENTIS ON SENIORIEN IKIOMA LENTOPALLOSEURA. SEURA ON TOIMINUT 25 VUOTTA.</vt:lpstr>
      <vt:lpstr>TERVA-LENTIS ON PERUSTETTU 1994  JÄSENIÄ ON TÄLLÄ HETKELLÄ n. 150, JOISTA AKTIIVISIA ON n. 100</vt:lpstr>
      <vt:lpstr>Dia 4</vt:lpstr>
      <vt:lpstr>JÄSENEKSI OTETAAN KAIKKI 35 VUOTTA TÄYTTÄNEET NAISET JA MIEHET TÄLLÄ HETKELLÄ NUORIMMATKIN OVAT JO VIISIKYMPPISIÄ JA VANHIMMAT YLI 80v</vt:lpstr>
      <vt:lpstr>TÄLLÄ HETKELLÄ JÄSENINÄ ON MYÖS VIERAILTA PAIKKAKUNNILTA, JOS OMALLA PAIKKAKUNNALLA EI RIITTÄVÄSTI OMANIKÄISIÄ HARRASTAJIA</vt:lpstr>
      <vt:lpstr>SENIORILENTOPALLON HARRASTAMINEN ON HALPAA HUVIA. JÄSENMAKSU ON TÄLLÄ HETKELLÄ NAISILLE 35 EUROA VUOSI JA MIEHILLE 70 EUROA VUOSI.</vt:lpstr>
      <vt:lpstr>TERVA-LENTIKSEN JOUKKUEET OSALLISTUVAT JOKA VUOSI SM-LOPPUTURNAUKSIIN SEKÄ KOLMEEN-NELJÄÄN VIERAALLA PAIKKAKUNNALLA PELATTAVIIN TURNAUKSIIN</vt:lpstr>
      <vt:lpstr>TURNAUKSIIN OSALLISTUVIA NAISJOUKKUEITA ON TÄLLÄ HETKELLÄ 3 JA MIESJOUKKUEITA ON 7</vt:lpstr>
      <vt:lpstr>TOIMINNAN PYÖRITTÄMISEEN TARVITTAVIA KUSTANNUKSIA KERÄTÄÄN JÄSENMAKSUILLA SEKÄ ITSE JÄRJESTETTÄVILLÄ TURNAUKSILLA, JOIHIN JOUKKUEET MAKSAVAT OSALLISTUMISMAKSUT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SAISIKO JOTAIN ESITYSTÄ TAI VALOKUVIA NÄYTILLE ”KIERTÄMÄÄN” AUTOMAATIK</dc:title>
  <dc:creator>Markku Lassila</dc:creator>
  <cp:lastModifiedBy>Omistaja</cp:lastModifiedBy>
  <cp:revision>100</cp:revision>
  <dcterms:created xsi:type="dcterms:W3CDTF">2016-01-15T09:15:54Z</dcterms:created>
  <dcterms:modified xsi:type="dcterms:W3CDTF">2019-10-02T13:48:24Z</dcterms:modified>
</cp:coreProperties>
</file>