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8" r:id="rId3"/>
    <p:sldId id="257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DA41-AF1D-784A-ADC3-184AAB8AAD9B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EBBE5-176E-FC49-ADF9-BEE5C40C22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848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EBBE5-176E-FC49-ADF9-BEE5C40C222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62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EBBE5-176E-FC49-ADF9-BEE5C40C222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47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EBBE5-176E-FC49-ADF9-BEE5C40C222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89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86711C-5BDF-E64E-BD3D-6C9478D5C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BED29C-BAAC-9C46-8434-76D462EDD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49F0C4-A172-654E-B8B7-BA83C15A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A0E024-547D-AA4A-95BE-E23F9D0AD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C39DF6-157E-104C-9FAE-165DACCE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66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05D9F-FD69-F542-87F1-27929082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2312B6F-1877-4545-8BFD-92366CE78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6B14B0-FB90-F443-B0E4-0E48DCB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22236C-D349-7D48-B61A-76CE8BB4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5F3D53-5770-BF40-8A0E-FFD8E1DA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85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C0EA7A7-F95A-034B-B429-CB1FDEA5B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CE19375-4234-A149-8EA6-F585BC410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B6E57B-E408-B247-9698-1DD095B8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C8DD67-1F17-5240-B7FD-83741AED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5D5EA7-456C-9D43-9539-F8A3C8A7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04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145AF4-04E1-174E-A4C7-5B8069B2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D13738-2094-0044-8D1D-D1733B08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E4396F-9F03-B649-BC5E-D1DDF976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4B86BE-3D82-FC47-8A15-672DC3EB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A801A7-611D-7643-87A0-93F504E0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583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CFE479-92ED-EE4A-BDDC-F2F5A87E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E50412-6AF0-AB45-9D4C-5E56C8E57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57EDFD-77D9-8D41-A71D-C559A911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AC0C07-4F6D-DF4A-B698-A4EEC1F4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770568-C846-754E-A813-BBB26257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56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1DB9C7-3C25-7A4A-9056-8E22E18C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D5C86E-A949-5147-93CB-1722F3A48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ACCA9D9-98C0-FB41-B157-51224E6CF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4DDB38-AEA0-694C-96B4-CE168F7B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C6A40A-C2A7-8842-841B-313FBF18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6B87FA8-9DC9-4049-BBD3-9F9C8F66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2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0C188B-EF46-614B-BE27-D2CC31EB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D6EC88-8C65-E146-BF3D-C0C96B021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469C9F-D2CD-7A44-802F-DFE7D5297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56DE1A-9086-D148-88C8-2DB762B71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C7AA374-D9E4-E04B-B8EF-663A8B4F0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2CD8108-6855-4045-802B-5140D835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C874A11-8623-D742-9F3A-DC441806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E605805-DA3C-D34E-A739-B1612DF7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D20F6-4058-884A-A1EA-41CFE5C5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BCFE080-0383-5C43-8FD9-D4CA10AA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A18FEE-064A-714C-B470-C80C1DD7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4515A19-61C1-2148-8594-1229D14C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405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CC6158A-FAB8-E141-9843-6C72FAD1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79BE84E-3DCE-FC46-82F1-0AD1D579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D40D57-0B0D-204A-A611-9F89B56B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170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0EAEFC-2070-7E45-998E-88822FC1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795A24-D118-284B-A17C-F864BD9FF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233A3C-221C-A54B-AA2A-90101B1D0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568E0B-4EB6-D542-99B5-C1C3BB24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5130C0-B44C-BF4B-9BFC-0F843894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0323C9D-5D14-124F-BEDF-BEA619A4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68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339E3F-2DAA-E745-BB34-E703B62F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033EDF0-3CDA-3B44-9D96-4B8A37F97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8255AF4-FBE8-8146-A360-BA31E846A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9CDD48-6B35-8641-81EF-BE6FB311F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63F9A9-D8F2-7043-9788-51078EE8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687B44-C2CB-0440-BB4B-3DD81EA1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55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F9B5616-D9AF-2F46-A226-519F4C49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55E538-CC50-124F-992B-2CF0D2BA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C7F3DC-E40B-1341-8A59-913496128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2CAE-075F-6F45-BBCF-27F1B99DE183}" type="datetimeFigureOut">
              <a:rPr lang="fi-FI" smtClean="0"/>
              <a:t>14.1.2021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E8276F-3723-D74E-A0B6-F298F838D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164072-B36B-584C-951B-8E2EA8B0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490F5-2F3C-0642-AD40-35063A43CE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85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ox.fi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9.jpg"/><Relationship Id="rId4" Type="http://schemas.openxmlformats.org/officeDocument/2006/relationships/image" Target="../media/image2.jp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E4300-9F09-734B-9615-3C8BECF3D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01AEB4-FBFA-1C42-951E-8BECBFCB0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6E96FD-790D-A843-81F2-CEF0A72F1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E72FCC69-FC5B-4342-815B-6CE97938CABA}"/>
              </a:ext>
            </a:extLst>
          </p:cNvPr>
          <p:cNvSpPr txBox="1">
            <a:spLocks/>
          </p:cNvSpPr>
          <p:nvPr/>
        </p:nvSpPr>
        <p:spPr>
          <a:xfrm>
            <a:off x="607764" y="8761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Sisäliikuntatilojen monipuolinen suunnittelu 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17F54FA9-A251-48AA-8B4F-B6C9F076C02D}"/>
              </a:ext>
            </a:extLst>
          </p:cNvPr>
          <p:cNvSpPr txBox="1">
            <a:spLocks/>
          </p:cNvSpPr>
          <p:nvPr/>
        </p:nvSpPr>
        <p:spPr>
          <a:xfrm>
            <a:off x="4187387" y="3631796"/>
            <a:ext cx="30837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i-FI" dirty="0"/>
              <a:t>Jaakko Finne </a:t>
            </a:r>
          </a:p>
          <a:p>
            <a:pPr algn="l">
              <a:spcBef>
                <a:spcPts val="0"/>
              </a:spcBef>
            </a:pPr>
            <a:r>
              <a:rPr lang="fi-FI" dirty="0"/>
              <a:t>Dinox Sport Oy</a:t>
            </a:r>
          </a:p>
          <a:p>
            <a:pPr algn="l">
              <a:spcBef>
                <a:spcPts val="0"/>
              </a:spcBef>
            </a:pPr>
            <a:r>
              <a:rPr lang="fi-FI" dirty="0"/>
              <a:t>040 583 9679</a:t>
            </a:r>
          </a:p>
          <a:p>
            <a:pPr algn="l">
              <a:spcBef>
                <a:spcPts val="0"/>
              </a:spcBef>
            </a:pPr>
            <a:r>
              <a:rPr lang="fi-FI" dirty="0"/>
              <a:t>Jaakko.finne@dinox.fi</a:t>
            </a:r>
          </a:p>
          <a:p>
            <a:pPr algn="l">
              <a:spcBef>
                <a:spcPts val="0"/>
              </a:spcBef>
            </a:pPr>
            <a:r>
              <a:rPr lang="fi-FI" dirty="0">
                <a:hlinkClick r:id="rId3"/>
              </a:rPr>
              <a:t>www.dinox.fi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28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E4300-9F09-734B-9615-3C8BECF3D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01AEB4-FBFA-1C42-951E-8BECBFCB0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6E96FD-790D-A843-81F2-CEF0A72F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DA26BCF-1B17-A04D-A897-32241588B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FF84FE1-B165-DD47-9FCD-9E78BE4CB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2496ED8-AA01-BF4E-A489-5EB1801EB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14F9FD88-3121-4BFA-B0A1-DB2645AE36D9}"/>
              </a:ext>
            </a:extLst>
          </p:cNvPr>
          <p:cNvSpPr txBox="1">
            <a:spLocks/>
          </p:cNvSpPr>
          <p:nvPr/>
        </p:nvSpPr>
        <p:spPr>
          <a:xfrm>
            <a:off x="-29378" y="2317147"/>
            <a:ext cx="10515600" cy="2970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0. IDEOINTI JA </a:t>
            </a:r>
          </a:p>
          <a:p>
            <a:r>
              <a:rPr lang="fi-FI" b="1" dirty="0"/>
              <a:t>TARVEHARKINTA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Mihin käyttöön?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Mitä?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Miksi?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Millainen budjetti?</a:t>
            </a:r>
          </a:p>
          <a:p>
            <a:endParaRPr lang="fi-FI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242096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E4300-9F09-734B-9615-3C8BECF3D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01AEB4-FBFA-1C42-951E-8BECBFCB0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6E96FD-790D-A843-81F2-CEF0A72F1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DA26BCF-1B17-A04D-A897-32241588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FF84FE1-B165-DD47-9FCD-9E78BE4CB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2496ED8-AA01-BF4E-A489-5EB1801EB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A8874C2-4FA4-4948-9E67-9F4D80DB6977}"/>
              </a:ext>
            </a:extLst>
          </p:cNvPr>
          <p:cNvSpPr txBox="1">
            <a:spLocks/>
          </p:cNvSpPr>
          <p:nvPr/>
        </p:nvSpPr>
        <p:spPr>
          <a:xfrm>
            <a:off x="0" y="3104356"/>
            <a:ext cx="9727894" cy="2855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fi-FI" sz="5000" b="1" dirty="0"/>
              <a:t>TOIMINTAKEHYKSEN ASETTAMAT RAJOITUKSET/MAHDOLLISUUDET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 err="1"/>
              <a:t>Uudis</a:t>
            </a:r>
            <a:r>
              <a:rPr lang="fi-FI" sz="2400" b="1" dirty="0"/>
              <a:t>/saneerauskohde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Kohteen erityispiirteet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Sisustuksellisuus ja viihtyisyys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Soveltuvuus liikuntakäyttöön</a:t>
            </a:r>
          </a:p>
          <a:p>
            <a:r>
              <a:rPr lang="fi-FI" sz="2400" b="1" dirty="0"/>
              <a:t>-&gt; onko tila </a:t>
            </a:r>
            <a:r>
              <a:rPr lang="fi-FI" sz="2400" b="1" dirty="0" err="1"/>
              <a:t>alunperin</a:t>
            </a:r>
            <a:r>
              <a:rPr lang="fi-FI" sz="2400" b="1" dirty="0"/>
              <a:t> suunniteltu liikuntakäyttöön</a:t>
            </a:r>
          </a:p>
          <a:p>
            <a:endParaRPr lang="fi-FI" sz="5000" b="1" dirty="0"/>
          </a:p>
        </p:txBody>
      </p:sp>
    </p:spTree>
    <p:extLst>
      <p:ext uri="{BB962C8B-B14F-4D97-AF65-F5344CB8AC3E}">
        <p14:creationId xmlns:p14="http://schemas.microsoft.com/office/powerpoint/2010/main" val="137919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E4300-9F09-734B-9615-3C8BECF3D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01AEB4-FBFA-1C42-951E-8BECBFCB0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6E96FD-790D-A843-81F2-CEF0A72F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DA26BCF-1B17-A04D-A897-32241588B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FF84FE1-B165-DD47-9FCD-9E78BE4CB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2496ED8-AA01-BF4E-A489-5EB1801EB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Kuva 5" descr="Kuva, joka sisältää kohteen luistelu, urheilu&#10;&#10;Kuvaus luotu automaattisesti">
            <a:extLst>
              <a:ext uri="{FF2B5EF4-FFF2-40B4-BE49-F238E27FC236}">
                <a16:creationId xmlns:a16="http://schemas.microsoft.com/office/drawing/2014/main" id="{8DF2E011-0DE5-6946-96DA-89394A067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D05DCAE-62F2-5948-A53D-6FAD644DEB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EC3C6A1-3C55-4F40-A8E5-7D1212D06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F5084C88-AF68-4DC9-A63B-A8A611A55943}"/>
              </a:ext>
            </a:extLst>
          </p:cNvPr>
          <p:cNvSpPr txBox="1">
            <a:spLocks/>
          </p:cNvSpPr>
          <p:nvPr/>
        </p:nvSpPr>
        <p:spPr>
          <a:xfrm>
            <a:off x="-151730" y="2367354"/>
            <a:ext cx="10515600" cy="2264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2. KÄYTTÖMAHDOLLISUUDET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b="1" dirty="0"/>
              <a:t>Realismi vs. unelmat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b="1" dirty="0"/>
              <a:t>Räätälöinnin tarve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b="1" dirty="0"/>
              <a:t>Eri käyttäjäryhmät</a:t>
            </a:r>
          </a:p>
        </p:txBody>
      </p:sp>
    </p:spTree>
    <p:extLst>
      <p:ext uri="{BB962C8B-B14F-4D97-AF65-F5344CB8AC3E}">
        <p14:creationId xmlns:p14="http://schemas.microsoft.com/office/powerpoint/2010/main" val="1773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E4300-9F09-734B-9615-3C8BECF3D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01AEB4-FBFA-1C42-951E-8BECBFCB0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6E96FD-790D-A843-81F2-CEF0A72F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DA26BCF-1B17-A04D-A897-32241588B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FF84FE1-B165-DD47-9FCD-9E78BE4CB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2496ED8-AA01-BF4E-A489-5EB1801EB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Kuva 5" descr="Kuva, joka sisältää kohteen luistelu, urheilu&#10;&#10;Kuvaus luotu automaattisesti">
            <a:extLst>
              <a:ext uri="{FF2B5EF4-FFF2-40B4-BE49-F238E27FC236}">
                <a16:creationId xmlns:a16="http://schemas.microsoft.com/office/drawing/2014/main" id="{8DF2E011-0DE5-6946-96DA-89394A067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D05DCAE-62F2-5948-A53D-6FAD644DEB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D619CD3-45AF-744A-B47A-CFB52FA174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AC55508B-97F8-FA42-A39E-01599789B1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6DF7B861-5B8C-48B9-A6E4-1A307F8022B5}"/>
              </a:ext>
            </a:extLst>
          </p:cNvPr>
          <p:cNvSpPr txBox="1">
            <a:spLocks/>
          </p:cNvSpPr>
          <p:nvPr/>
        </p:nvSpPr>
        <p:spPr>
          <a:xfrm>
            <a:off x="-217831" y="2447313"/>
            <a:ext cx="10515600" cy="293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3. MUUNNELTAVUUS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Yhdistettävyys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Pop </a:t>
            </a:r>
            <a:r>
              <a:rPr lang="fi-FI" sz="2400" b="1" dirty="0" err="1"/>
              <a:t>upit</a:t>
            </a:r>
            <a:r>
              <a:rPr lang="fi-FI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/>
              <a:t>Käyttö esim. tapahtumat</a:t>
            </a: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39025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E4300-9F09-734B-9615-3C8BECF3D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01AEB4-FBFA-1C42-951E-8BECBFCB0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6E96FD-790D-A843-81F2-CEF0A72F1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4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E72FCC69-FC5B-4342-815B-6CE97938CABA}"/>
              </a:ext>
            </a:extLst>
          </p:cNvPr>
          <p:cNvSpPr txBox="1">
            <a:spLocks/>
          </p:cNvSpPr>
          <p:nvPr/>
        </p:nvSpPr>
        <p:spPr>
          <a:xfrm>
            <a:off x="607764" y="206216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4. VÄLINEVALINNAT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Käyttötarkoitus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Laatu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Elinkaari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Toimitusvarmuus</a:t>
            </a:r>
          </a:p>
        </p:txBody>
      </p:sp>
    </p:spTree>
    <p:extLst>
      <p:ext uri="{BB962C8B-B14F-4D97-AF65-F5344CB8AC3E}">
        <p14:creationId xmlns:p14="http://schemas.microsoft.com/office/powerpoint/2010/main" val="3678299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8531</TotalTime>
  <Words>90</Words>
  <Application>Microsoft Office PowerPoint</Application>
  <PresentationFormat>Laajakuva</PresentationFormat>
  <Paragraphs>34</Paragraphs>
  <Slides>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Johanna Kivelä</dc:creator>
  <cp:lastModifiedBy>Jaakko Finne</cp:lastModifiedBy>
  <cp:revision>6</cp:revision>
  <dcterms:created xsi:type="dcterms:W3CDTF">2021-01-14T07:19:11Z</dcterms:created>
  <dcterms:modified xsi:type="dcterms:W3CDTF">2021-01-20T07:05:24Z</dcterms:modified>
</cp:coreProperties>
</file>