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29" r:id="rId5"/>
    <p:sldId id="331" r:id="rId6"/>
    <p:sldId id="321" r:id="rId7"/>
    <p:sldId id="322" r:id="rId8"/>
    <p:sldId id="302" r:id="rId9"/>
    <p:sldId id="326" r:id="rId10"/>
  </p:sldIdLst>
  <p:sldSz cx="12192000" cy="6858000"/>
  <p:notesSz cx="6797675" cy="9926638"/>
  <p:embeddedFontLst>
    <p:embeddedFont>
      <p:font typeface="Poppins" pitchFamily="2" charset="77"/>
      <p:regular r:id="rId13"/>
      <p:bold r:id="rId14"/>
    </p:embeddedFont>
    <p:embeddedFont>
      <p:font typeface="Poppins SemiBold" pitchFamily="2" charset="77"/>
      <p:regular r:id="rId15"/>
      <p:bold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574">
          <p15:clr>
            <a:srgbClr val="A4A3A4"/>
          </p15:clr>
        </p15:guide>
        <p15:guide id="7" pos="71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 autoAdjust="0"/>
    <p:restoredTop sz="59410" autoAdjust="0"/>
  </p:normalViewPr>
  <p:slideViewPr>
    <p:cSldViewPr showGuides="1">
      <p:cViewPr varScale="1">
        <p:scale>
          <a:sx n="70" d="100"/>
          <a:sy n="70" d="100"/>
        </p:scale>
        <p:origin x="1936" y="192"/>
      </p:cViewPr>
      <p:guideLst>
        <p:guide orient="horz" pos="2160"/>
        <p:guide pos="3840"/>
        <p:guide orient="horz" pos="2024"/>
        <p:guide orient="horz" pos="1026"/>
        <p:guide orient="horz" pos="3748"/>
        <p:guide pos="574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78"/>
    </p:cViewPr>
  </p:sorterViewPr>
  <p:notesViewPr>
    <p:cSldViewPr showGuides="1">
      <p:cViewPr varScale="1">
        <p:scale>
          <a:sx n="85" d="100"/>
          <a:sy n="85" d="100"/>
        </p:scale>
        <p:origin x="-373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99D5-867F-4652-81CB-FD835C0F9B88}" type="datetimeFigureOut">
              <a:rPr lang="fi-FI" sz="800" smtClean="0"/>
              <a:t>15.5.2020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2310-280E-43A5-B527-8C5995915C3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7563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7B7FBEE-A248-4C24-BD89-73A892529AE3}" type="datetimeFigureOut">
              <a:rPr lang="fi-FI" smtClean="0"/>
              <a:pPr/>
              <a:t>15.5.2020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04BCD17-4A0F-4093-B54A-6D64D0C234E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CD17-4A0F-4093-B54A-6D64D0C234E9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76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CD17-4A0F-4093-B54A-6D64D0C234E9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84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BCD17-4A0F-4093-B54A-6D64D0C234E9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64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225" y="2276872"/>
            <a:ext cx="10369550" cy="115212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225" y="3573016"/>
            <a:ext cx="10369550" cy="1008509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E6493-78B6-4815-AAEF-2CB64946CCC6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551384" y="836712"/>
            <a:ext cx="1296144" cy="12961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 userDrawn="1"/>
        </p:nvSpPr>
        <p:spPr>
          <a:xfrm>
            <a:off x="403994" y="404664"/>
            <a:ext cx="504056" cy="504056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1415480" y="764704"/>
            <a:ext cx="720080" cy="72008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Oval 19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9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20" y="2889299"/>
            <a:ext cx="4104656" cy="1079401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E0CA-8A35-49FF-9163-01466C3EDAFC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623392" y="800235"/>
            <a:ext cx="5255534" cy="52575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10848502" y="764679"/>
            <a:ext cx="720105" cy="720105"/>
          </a:xfrm>
          <a:prstGeom prst="ellipse">
            <a:avLst/>
          </a:prstGeom>
          <a:solidFill>
            <a:srgbClr val="6ABE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Oval 8"/>
          <p:cNvSpPr/>
          <p:nvPr userDrawn="1"/>
        </p:nvSpPr>
        <p:spPr>
          <a:xfrm>
            <a:off x="5159896" y="4077072"/>
            <a:ext cx="1512168" cy="1512168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Oval 9"/>
          <p:cNvSpPr/>
          <p:nvPr userDrawn="1"/>
        </p:nvSpPr>
        <p:spPr>
          <a:xfrm>
            <a:off x="767532" y="980728"/>
            <a:ext cx="1008112" cy="1008112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72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D502-4DB8-4F42-9E75-5C56D702BDA3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25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64352" y="6309320"/>
            <a:ext cx="1944415" cy="215305"/>
          </a:xfrm>
        </p:spPr>
        <p:txBody>
          <a:bodyPr/>
          <a:lstStyle/>
          <a:p>
            <a:fld id="{E324F9E6-35E1-43EE-A882-64E699602FFF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08767" y="6309320"/>
            <a:ext cx="503857" cy="215305"/>
          </a:xfrm>
        </p:spPr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55A900-BB51-4AB4-BF54-61D7AA577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271" y="5661248"/>
            <a:ext cx="1301924" cy="9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D2354DC-8B7E-444D-B97D-01E80CB2AE51}"/>
              </a:ext>
            </a:extLst>
          </p:cNvPr>
          <p:cNvSpPr/>
          <p:nvPr userDrawn="1"/>
        </p:nvSpPr>
        <p:spPr>
          <a:xfrm>
            <a:off x="0" y="5733256"/>
            <a:ext cx="35757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6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k you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225" y="2636912"/>
            <a:ext cx="10369550" cy="1584176"/>
          </a:xfrm>
        </p:spPr>
        <p:txBody>
          <a:bodyPr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Add your thank you message.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74569C-8F21-4DE7-B1B9-8C2C38F8FFF1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839416" y="548680"/>
            <a:ext cx="1224136" cy="1224136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 userDrawn="1"/>
        </p:nvSpPr>
        <p:spPr>
          <a:xfrm>
            <a:off x="403994" y="404664"/>
            <a:ext cx="435422" cy="435422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1487488" y="1556792"/>
            <a:ext cx="648072" cy="64807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1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8B1A0-2377-4CF0-B87F-E958A13032B3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2712000" y="2411125"/>
            <a:ext cx="6768000" cy="1603950"/>
            <a:chOff x="2782888" y="828676"/>
            <a:chExt cx="6772275" cy="1604963"/>
          </a:xfrm>
        </p:grpSpPr>
        <p:sp>
          <p:nvSpPr>
            <p:cNvPr id="38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50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1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2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3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54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350E-B50D-4E63-BE0D-0233C871718B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533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2B524-2E4A-42F7-940C-849586F5F1F6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1225" y="2276872"/>
            <a:ext cx="10369550" cy="115212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1225" y="3573016"/>
            <a:ext cx="10369550" cy="1008509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Oval 8"/>
          <p:cNvSpPr/>
          <p:nvPr userDrawn="1"/>
        </p:nvSpPr>
        <p:spPr>
          <a:xfrm>
            <a:off x="10559877" y="476672"/>
            <a:ext cx="1224136" cy="1224136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10992544" y="2348880"/>
            <a:ext cx="432048" cy="43204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10488488" y="1412776"/>
            <a:ext cx="648072" cy="64807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417600" y="6228000"/>
            <a:ext cx="1260000" cy="298608"/>
            <a:chOff x="2782888" y="828676"/>
            <a:chExt cx="6772275" cy="1604963"/>
          </a:xfrm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4144963" y="1260476"/>
              <a:ext cx="5410200" cy="795338"/>
            </a:xfrm>
            <a:custGeom>
              <a:avLst/>
              <a:gdLst>
                <a:gd name="T0" fmla="*/ 992 w 6816"/>
                <a:gd name="T1" fmla="*/ 966 h 1001"/>
                <a:gd name="T2" fmla="*/ 841 w 6816"/>
                <a:gd name="T3" fmla="*/ 474 h 1001"/>
                <a:gd name="T4" fmla="*/ 1321 w 6816"/>
                <a:gd name="T5" fmla="*/ 346 h 1001"/>
                <a:gd name="T6" fmla="*/ 1161 w 6816"/>
                <a:gd name="T7" fmla="*/ 438 h 1001"/>
                <a:gd name="T8" fmla="*/ 957 w 6816"/>
                <a:gd name="T9" fmla="*/ 645 h 1001"/>
                <a:gd name="T10" fmla="*/ 1183 w 6816"/>
                <a:gd name="T11" fmla="*/ 851 h 1001"/>
                <a:gd name="T12" fmla="*/ 1364 w 6816"/>
                <a:gd name="T13" fmla="*/ 623 h 1001"/>
                <a:gd name="T14" fmla="*/ 1957 w 6816"/>
                <a:gd name="T15" fmla="*/ 999 h 1001"/>
                <a:gd name="T16" fmla="*/ 1635 w 6816"/>
                <a:gd name="T17" fmla="*/ 571 h 1001"/>
                <a:gd name="T18" fmla="*/ 2081 w 6816"/>
                <a:gd name="T19" fmla="*/ 303 h 1001"/>
                <a:gd name="T20" fmla="*/ 2320 w 6816"/>
                <a:gd name="T21" fmla="*/ 712 h 1001"/>
                <a:gd name="T22" fmla="*/ 2073 w 6816"/>
                <a:gd name="T23" fmla="*/ 845 h 1001"/>
                <a:gd name="T24" fmla="*/ 1996 w 6816"/>
                <a:gd name="T25" fmla="*/ 1001 h 1001"/>
                <a:gd name="T26" fmla="*/ 1900 w 6816"/>
                <a:gd name="T27" fmla="*/ 447 h 1001"/>
                <a:gd name="T28" fmla="*/ 4432 w 6816"/>
                <a:gd name="T29" fmla="*/ 983 h 1001"/>
                <a:gd name="T30" fmla="*/ 3594 w 6816"/>
                <a:gd name="T31" fmla="*/ 207 h 1001"/>
                <a:gd name="T32" fmla="*/ 3710 w 6816"/>
                <a:gd name="T33" fmla="*/ 53 h 1001"/>
                <a:gd name="T34" fmla="*/ 3664 w 6816"/>
                <a:gd name="T35" fmla="*/ 237 h 1001"/>
                <a:gd name="T36" fmla="*/ 3891 w 6816"/>
                <a:gd name="T37" fmla="*/ 70 h 1001"/>
                <a:gd name="T38" fmla="*/ 4047 w 6816"/>
                <a:gd name="T39" fmla="*/ 186 h 1001"/>
                <a:gd name="T40" fmla="*/ 932 w 6816"/>
                <a:gd name="T41" fmla="*/ 159 h 1001"/>
                <a:gd name="T42" fmla="*/ 1097 w 6816"/>
                <a:gd name="T43" fmla="*/ 70 h 1001"/>
                <a:gd name="T44" fmla="*/ 1287 w 6816"/>
                <a:gd name="T45" fmla="*/ 229 h 1001"/>
                <a:gd name="T46" fmla="*/ 1305 w 6816"/>
                <a:gd name="T47" fmla="*/ 43 h 1001"/>
                <a:gd name="T48" fmla="*/ 1394 w 6816"/>
                <a:gd name="T49" fmla="*/ 207 h 1001"/>
                <a:gd name="T50" fmla="*/ 4857 w 6816"/>
                <a:gd name="T51" fmla="*/ 101 h 1001"/>
                <a:gd name="T52" fmla="*/ 5043 w 6816"/>
                <a:gd name="T53" fmla="*/ 119 h 1001"/>
                <a:gd name="T54" fmla="*/ 4589 w 6816"/>
                <a:gd name="T55" fmla="*/ 215 h 1001"/>
                <a:gd name="T56" fmla="*/ 4688 w 6816"/>
                <a:gd name="T57" fmla="*/ 49 h 1001"/>
                <a:gd name="T58" fmla="*/ 4670 w 6816"/>
                <a:gd name="T59" fmla="*/ 235 h 1001"/>
                <a:gd name="T60" fmla="*/ 5233 w 6816"/>
                <a:gd name="T61" fmla="*/ 771 h 1001"/>
                <a:gd name="T62" fmla="*/ 5416 w 6816"/>
                <a:gd name="T63" fmla="*/ 821 h 1001"/>
                <a:gd name="T64" fmla="*/ 3149 w 6816"/>
                <a:gd name="T65" fmla="*/ 929 h 1001"/>
                <a:gd name="T66" fmla="*/ 3247 w 6816"/>
                <a:gd name="T67" fmla="*/ 743 h 1001"/>
                <a:gd name="T68" fmla="*/ 2562 w 6816"/>
                <a:gd name="T69" fmla="*/ 991 h 1001"/>
                <a:gd name="T70" fmla="*/ 2655 w 6816"/>
                <a:gd name="T71" fmla="*/ 857 h 1001"/>
                <a:gd name="T72" fmla="*/ 2554 w 6816"/>
                <a:gd name="T73" fmla="*/ 683 h 1001"/>
                <a:gd name="T74" fmla="*/ 2432 w 6816"/>
                <a:gd name="T75" fmla="*/ 396 h 1001"/>
                <a:gd name="T76" fmla="*/ 2861 w 6816"/>
                <a:gd name="T77" fmla="*/ 371 h 1001"/>
                <a:gd name="T78" fmla="*/ 2567 w 6816"/>
                <a:gd name="T79" fmla="*/ 472 h 1001"/>
                <a:gd name="T80" fmla="*/ 2874 w 6816"/>
                <a:gd name="T81" fmla="*/ 665 h 1001"/>
                <a:gd name="T82" fmla="*/ 2808 w 6816"/>
                <a:gd name="T83" fmla="*/ 968 h 1001"/>
                <a:gd name="T84" fmla="*/ 3535 w 6816"/>
                <a:gd name="T85" fmla="*/ 417 h 1001"/>
                <a:gd name="T86" fmla="*/ 3584 w 6816"/>
                <a:gd name="T87" fmla="*/ 920 h 1001"/>
                <a:gd name="T88" fmla="*/ 4066 w 6816"/>
                <a:gd name="T89" fmla="*/ 898 h 1001"/>
                <a:gd name="T90" fmla="*/ 4066 w 6816"/>
                <a:gd name="T91" fmla="*/ 393 h 1001"/>
                <a:gd name="T92" fmla="*/ 3682 w 6816"/>
                <a:gd name="T93" fmla="*/ 803 h 1001"/>
                <a:gd name="T94" fmla="*/ 3682 w 6816"/>
                <a:gd name="T95" fmla="*/ 487 h 1001"/>
                <a:gd name="T96" fmla="*/ 3980 w 6816"/>
                <a:gd name="T97" fmla="*/ 529 h 1001"/>
                <a:gd name="T98" fmla="*/ 3892 w 6816"/>
                <a:gd name="T99" fmla="*/ 833 h 1001"/>
                <a:gd name="T100" fmla="*/ 5753 w 6816"/>
                <a:gd name="T101" fmla="*/ 865 h 1001"/>
                <a:gd name="T102" fmla="*/ 5901 w 6816"/>
                <a:gd name="T103" fmla="*/ 795 h 1001"/>
                <a:gd name="T104" fmla="*/ 6258 w 6816"/>
                <a:gd name="T105" fmla="*/ 349 h 1001"/>
                <a:gd name="T106" fmla="*/ 6162 w 6816"/>
                <a:gd name="T107" fmla="*/ 846 h 1001"/>
                <a:gd name="T108" fmla="*/ 6631 w 6816"/>
                <a:gd name="T109" fmla="*/ 959 h 1001"/>
                <a:gd name="T110" fmla="*/ 6774 w 6816"/>
                <a:gd name="T111" fmla="*/ 474 h 1001"/>
                <a:gd name="T112" fmla="*/ 6398 w 6816"/>
                <a:gd name="T113" fmla="*/ 840 h 1001"/>
                <a:gd name="T114" fmla="*/ 6273 w 6816"/>
                <a:gd name="T115" fmla="*/ 564 h 1001"/>
                <a:gd name="T116" fmla="*/ 6573 w 6816"/>
                <a:gd name="T117" fmla="*/ 475 h 1001"/>
                <a:gd name="T118" fmla="*/ 6603 w 6816"/>
                <a:gd name="T119" fmla="*/ 79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6" h="1001">
                  <a:moveTo>
                    <a:pt x="519" y="983"/>
                  </a:moveTo>
                  <a:lnTo>
                    <a:pt x="327" y="983"/>
                  </a:lnTo>
                  <a:lnTo>
                    <a:pt x="163" y="512"/>
                  </a:lnTo>
                  <a:lnTo>
                    <a:pt x="0" y="41"/>
                  </a:lnTo>
                  <a:lnTo>
                    <a:pt x="180" y="41"/>
                  </a:lnTo>
                  <a:lnTo>
                    <a:pt x="182" y="45"/>
                  </a:lnTo>
                  <a:lnTo>
                    <a:pt x="423" y="773"/>
                  </a:lnTo>
                  <a:lnTo>
                    <a:pt x="667" y="41"/>
                  </a:lnTo>
                  <a:lnTo>
                    <a:pt x="847" y="41"/>
                  </a:lnTo>
                  <a:lnTo>
                    <a:pt x="683" y="512"/>
                  </a:lnTo>
                  <a:lnTo>
                    <a:pt x="519" y="983"/>
                  </a:lnTo>
                  <a:close/>
                  <a:moveTo>
                    <a:pt x="1139" y="1001"/>
                  </a:moveTo>
                  <a:lnTo>
                    <a:pt x="1104" y="999"/>
                  </a:lnTo>
                  <a:lnTo>
                    <a:pt x="1071" y="994"/>
                  </a:lnTo>
                  <a:lnTo>
                    <a:pt x="1039" y="984"/>
                  </a:lnTo>
                  <a:lnTo>
                    <a:pt x="1008" y="973"/>
                  </a:lnTo>
                  <a:lnTo>
                    <a:pt x="992" y="966"/>
                  </a:lnTo>
                  <a:lnTo>
                    <a:pt x="978" y="958"/>
                  </a:lnTo>
                  <a:lnTo>
                    <a:pt x="950" y="940"/>
                  </a:lnTo>
                  <a:lnTo>
                    <a:pt x="924" y="919"/>
                  </a:lnTo>
                  <a:lnTo>
                    <a:pt x="900" y="897"/>
                  </a:lnTo>
                  <a:lnTo>
                    <a:pt x="879" y="872"/>
                  </a:lnTo>
                  <a:lnTo>
                    <a:pt x="859" y="844"/>
                  </a:lnTo>
                  <a:lnTo>
                    <a:pt x="842" y="815"/>
                  </a:lnTo>
                  <a:lnTo>
                    <a:pt x="828" y="784"/>
                  </a:lnTo>
                  <a:lnTo>
                    <a:pt x="817" y="751"/>
                  </a:lnTo>
                  <a:lnTo>
                    <a:pt x="808" y="716"/>
                  </a:lnTo>
                  <a:lnTo>
                    <a:pt x="803" y="681"/>
                  </a:lnTo>
                  <a:lnTo>
                    <a:pt x="802" y="645"/>
                  </a:lnTo>
                  <a:lnTo>
                    <a:pt x="803" y="608"/>
                  </a:lnTo>
                  <a:lnTo>
                    <a:pt x="808" y="573"/>
                  </a:lnTo>
                  <a:lnTo>
                    <a:pt x="817" y="538"/>
                  </a:lnTo>
                  <a:lnTo>
                    <a:pt x="828" y="505"/>
                  </a:lnTo>
                  <a:lnTo>
                    <a:pt x="841" y="474"/>
                  </a:lnTo>
                  <a:lnTo>
                    <a:pt x="859" y="444"/>
                  </a:lnTo>
                  <a:lnTo>
                    <a:pt x="878" y="417"/>
                  </a:lnTo>
                  <a:lnTo>
                    <a:pt x="899" y="393"/>
                  </a:lnTo>
                  <a:lnTo>
                    <a:pt x="923" y="370"/>
                  </a:lnTo>
                  <a:lnTo>
                    <a:pt x="949" y="349"/>
                  </a:lnTo>
                  <a:lnTo>
                    <a:pt x="977" y="332"/>
                  </a:lnTo>
                  <a:lnTo>
                    <a:pt x="1007" y="317"/>
                  </a:lnTo>
                  <a:lnTo>
                    <a:pt x="1038" y="305"/>
                  </a:lnTo>
                  <a:lnTo>
                    <a:pt x="1070" y="296"/>
                  </a:lnTo>
                  <a:lnTo>
                    <a:pt x="1104" y="291"/>
                  </a:lnTo>
                  <a:lnTo>
                    <a:pt x="1139" y="289"/>
                  </a:lnTo>
                  <a:lnTo>
                    <a:pt x="1174" y="291"/>
                  </a:lnTo>
                  <a:lnTo>
                    <a:pt x="1207" y="295"/>
                  </a:lnTo>
                  <a:lnTo>
                    <a:pt x="1238" y="304"/>
                  </a:lnTo>
                  <a:lnTo>
                    <a:pt x="1267" y="315"/>
                  </a:lnTo>
                  <a:lnTo>
                    <a:pt x="1295" y="328"/>
                  </a:lnTo>
                  <a:lnTo>
                    <a:pt x="1321" y="346"/>
                  </a:lnTo>
                  <a:lnTo>
                    <a:pt x="1344" y="366"/>
                  </a:lnTo>
                  <a:lnTo>
                    <a:pt x="1365" y="388"/>
                  </a:lnTo>
                  <a:lnTo>
                    <a:pt x="1365" y="307"/>
                  </a:lnTo>
                  <a:lnTo>
                    <a:pt x="1521" y="307"/>
                  </a:lnTo>
                  <a:lnTo>
                    <a:pt x="1521" y="983"/>
                  </a:lnTo>
                  <a:lnTo>
                    <a:pt x="1365" y="983"/>
                  </a:lnTo>
                  <a:lnTo>
                    <a:pt x="1365" y="900"/>
                  </a:lnTo>
                  <a:lnTo>
                    <a:pt x="1355" y="912"/>
                  </a:lnTo>
                  <a:lnTo>
                    <a:pt x="1344" y="923"/>
                  </a:lnTo>
                  <a:lnTo>
                    <a:pt x="1321" y="944"/>
                  </a:lnTo>
                  <a:lnTo>
                    <a:pt x="1295" y="961"/>
                  </a:lnTo>
                  <a:lnTo>
                    <a:pt x="1268" y="975"/>
                  </a:lnTo>
                  <a:lnTo>
                    <a:pt x="1238" y="987"/>
                  </a:lnTo>
                  <a:lnTo>
                    <a:pt x="1207" y="995"/>
                  </a:lnTo>
                  <a:lnTo>
                    <a:pt x="1174" y="999"/>
                  </a:lnTo>
                  <a:lnTo>
                    <a:pt x="1139" y="1001"/>
                  </a:lnTo>
                  <a:close/>
                  <a:moveTo>
                    <a:pt x="1161" y="438"/>
                  </a:moveTo>
                  <a:lnTo>
                    <a:pt x="1139" y="439"/>
                  </a:lnTo>
                  <a:lnTo>
                    <a:pt x="1119" y="442"/>
                  </a:lnTo>
                  <a:lnTo>
                    <a:pt x="1099" y="447"/>
                  </a:lnTo>
                  <a:lnTo>
                    <a:pt x="1079" y="454"/>
                  </a:lnTo>
                  <a:lnTo>
                    <a:pt x="1062" y="462"/>
                  </a:lnTo>
                  <a:lnTo>
                    <a:pt x="1045" y="472"/>
                  </a:lnTo>
                  <a:lnTo>
                    <a:pt x="1030" y="484"/>
                  </a:lnTo>
                  <a:lnTo>
                    <a:pt x="1015" y="497"/>
                  </a:lnTo>
                  <a:lnTo>
                    <a:pt x="1003" y="512"/>
                  </a:lnTo>
                  <a:lnTo>
                    <a:pt x="991" y="527"/>
                  </a:lnTo>
                  <a:lnTo>
                    <a:pt x="981" y="544"/>
                  </a:lnTo>
                  <a:lnTo>
                    <a:pt x="973" y="562"/>
                  </a:lnTo>
                  <a:lnTo>
                    <a:pt x="970" y="572"/>
                  </a:lnTo>
                  <a:lnTo>
                    <a:pt x="967" y="582"/>
                  </a:lnTo>
                  <a:lnTo>
                    <a:pt x="961" y="602"/>
                  </a:lnTo>
                  <a:lnTo>
                    <a:pt x="958" y="623"/>
                  </a:lnTo>
                  <a:lnTo>
                    <a:pt x="957" y="645"/>
                  </a:lnTo>
                  <a:lnTo>
                    <a:pt x="958" y="667"/>
                  </a:lnTo>
                  <a:lnTo>
                    <a:pt x="961" y="689"/>
                  </a:lnTo>
                  <a:lnTo>
                    <a:pt x="967" y="708"/>
                  </a:lnTo>
                  <a:lnTo>
                    <a:pt x="973" y="728"/>
                  </a:lnTo>
                  <a:lnTo>
                    <a:pt x="981" y="745"/>
                  </a:lnTo>
                  <a:lnTo>
                    <a:pt x="991" y="763"/>
                  </a:lnTo>
                  <a:lnTo>
                    <a:pt x="1003" y="779"/>
                  </a:lnTo>
                  <a:lnTo>
                    <a:pt x="1015" y="793"/>
                  </a:lnTo>
                  <a:lnTo>
                    <a:pt x="1030" y="806"/>
                  </a:lnTo>
                  <a:lnTo>
                    <a:pt x="1045" y="818"/>
                  </a:lnTo>
                  <a:lnTo>
                    <a:pt x="1062" y="828"/>
                  </a:lnTo>
                  <a:lnTo>
                    <a:pt x="1079" y="836"/>
                  </a:lnTo>
                  <a:lnTo>
                    <a:pt x="1099" y="843"/>
                  </a:lnTo>
                  <a:lnTo>
                    <a:pt x="1119" y="848"/>
                  </a:lnTo>
                  <a:lnTo>
                    <a:pt x="1139" y="851"/>
                  </a:lnTo>
                  <a:lnTo>
                    <a:pt x="1161" y="852"/>
                  </a:lnTo>
                  <a:lnTo>
                    <a:pt x="1183" y="851"/>
                  </a:lnTo>
                  <a:lnTo>
                    <a:pt x="1205" y="848"/>
                  </a:lnTo>
                  <a:lnTo>
                    <a:pt x="1224" y="843"/>
                  </a:lnTo>
                  <a:lnTo>
                    <a:pt x="1243" y="836"/>
                  </a:lnTo>
                  <a:lnTo>
                    <a:pt x="1262" y="828"/>
                  </a:lnTo>
                  <a:lnTo>
                    <a:pt x="1278" y="818"/>
                  </a:lnTo>
                  <a:lnTo>
                    <a:pt x="1294" y="806"/>
                  </a:lnTo>
                  <a:lnTo>
                    <a:pt x="1308" y="793"/>
                  </a:lnTo>
                  <a:lnTo>
                    <a:pt x="1321" y="779"/>
                  </a:lnTo>
                  <a:lnTo>
                    <a:pt x="1332" y="763"/>
                  </a:lnTo>
                  <a:lnTo>
                    <a:pt x="1342" y="745"/>
                  </a:lnTo>
                  <a:lnTo>
                    <a:pt x="1351" y="728"/>
                  </a:lnTo>
                  <a:lnTo>
                    <a:pt x="1354" y="719"/>
                  </a:lnTo>
                  <a:lnTo>
                    <a:pt x="1357" y="708"/>
                  </a:lnTo>
                  <a:lnTo>
                    <a:pt x="1362" y="689"/>
                  </a:lnTo>
                  <a:lnTo>
                    <a:pt x="1364" y="667"/>
                  </a:lnTo>
                  <a:lnTo>
                    <a:pt x="1365" y="645"/>
                  </a:lnTo>
                  <a:lnTo>
                    <a:pt x="1364" y="623"/>
                  </a:lnTo>
                  <a:lnTo>
                    <a:pt x="1362" y="602"/>
                  </a:lnTo>
                  <a:lnTo>
                    <a:pt x="1357" y="582"/>
                  </a:lnTo>
                  <a:lnTo>
                    <a:pt x="1351" y="562"/>
                  </a:lnTo>
                  <a:lnTo>
                    <a:pt x="1342" y="544"/>
                  </a:lnTo>
                  <a:lnTo>
                    <a:pt x="1332" y="527"/>
                  </a:lnTo>
                  <a:lnTo>
                    <a:pt x="1321" y="512"/>
                  </a:lnTo>
                  <a:lnTo>
                    <a:pt x="1308" y="497"/>
                  </a:lnTo>
                  <a:lnTo>
                    <a:pt x="1294" y="484"/>
                  </a:lnTo>
                  <a:lnTo>
                    <a:pt x="1278" y="472"/>
                  </a:lnTo>
                  <a:lnTo>
                    <a:pt x="1262" y="462"/>
                  </a:lnTo>
                  <a:lnTo>
                    <a:pt x="1243" y="454"/>
                  </a:lnTo>
                  <a:lnTo>
                    <a:pt x="1224" y="447"/>
                  </a:lnTo>
                  <a:lnTo>
                    <a:pt x="1205" y="442"/>
                  </a:lnTo>
                  <a:lnTo>
                    <a:pt x="1183" y="439"/>
                  </a:lnTo>
                  <a:lnTo>
                    <a:pt x="1161" y="438"/>
                  </a:lnTo>
                  <a:close/>
                  <a:moveTo>
                    <a:pt x="1996" y="1001"/>
                  </a:moveTo>
                  <a:lnTo>
                    <a:pt x="1957" y="999"/>
                  </a:lnTo>
                  <a:lnTo>
                    <a:pt x="1919" y="994"/>
                  </a:lnTo>
                  <a:lnTo>
                    <a:pt x="1883" y="985"/>
                  </a:lnTo>
                  <a:lnTo>
                    <a:pt x="1847" y="975"/>
                  </a:lnTo>
                  <a:lnTo>
                    <a:pt x="1815" y="961"/>
                  </a:lnTo>
                  <a:lnTo>
                    <a:pt x="1785" y="943"/>
                  </a:lnTo>
                  <a:lnTo>
                    <a:pt x="1757" y="923"/>
                  </a:lnTo>
                  <a:lnTo>
                    <a:pt x="1731" y="902"/>
                  </a:lnTo>
                  <a:lnTo>
                    <a:pt x="1709" y="877"/>
                  </a:lnTo>
                  <a:lnTo>
                    <a:pt x="1688" y="850"/>
                  </a:lnTo>
                  <a:lnTo>
                    <a:pt x="1670" y="820"/>
                  </a:lnTo>
                  <a:lnTo>
                    <a:pt x="1656" y="789"/>
                  </a:lnTo>
                  <a:lnTo>
                    <a:pt x="1644" y="756"/>
                  </a:lnTo>
                  <a:lnTo>
                    <a:pt x="1636" y="721"/>
                  </a:lnTo>
                  <a:lnTo>
                    <a:pt x="1631" y="683"/>
                  </a:lnTo>
                  <a:lnTo>
                    <a:pt x="1629" y="645"/>
                  </a:lnTo>
                  <a:lnTo>
                    <a:pt x="1631" y="607"/>
                  </a:lnTo>
                  <a:lnTo>
                    <a:pt x="1635" y="571"/>
                  </a:lnTo>
                  <a:lnTo>
                    <a:pt x="1644" y="535"/>
                  </a:lnTo>
                  <a:lnTo>
                    <a:pt x="1656" y="502"/>
                  </a:lnTo>
                  <a:lnTo>
                    <a:pt x="1670" y="471"/>
                  </a:lnTo>
                  <a:lnTo>
                    <a:pt x="1687" y="442"/>
                  </a:lnTo>
                  <a:lnTo>
                    <a:pt x="1708" y="414"/>
                  </a:lnTo>
                  <a:lnTo>
                    <a:pt x="1729" y="390"/>
                  </a:lnTo>
                  <a:lnTo>
                    <a:pt x="1755" y="367"/>
                  </a:lnTo>
                  <a:lnTo>
                    <a:pt x="1782" y="347"/>
                  </a:lnTo>
                  <a:lnTo>
                    <a:pt x="1811" y="331"/>
                  </a:lnTo>
                  <a:lnTo>
                    <a:pt x="1843" y="316"/>
                  </a:lnTo>
                  <a:lnTo>
                    <a:pt x="1876" y="305"/>
                  </a:lnTo>
                  <a:lnTo>
                    <a:pt x="1912" y="296"/>
                  </a:lnTo>
                  <a:lnTo>
                    <a:pt x="1948" y="291"/>
                  </a:lnTo>
                  <a:lnTo>
                    <a:pt x="1986" y="289"/>
                  </a:lnTo>
                  <a:lnTo>
                    <a:pt x="2019" y="290"/>
                  </a:lnTo>
                  <a:lnTo>
                    <a:pt x="2051" y="295"/>
                  </a:lnTo>
                  <a:lnTo>
                    <a:pt x="2081" y="303"/>
                  </a:lnTo>
                  <a:lnTo>
                    <a:pt x="2111" y="312"/>
                  </a:lnTo>
                  <a:lnTo>
                    <a:pt x="2139" y="324"/>
                  </a:lnTo>
                  <a:lnTo>
                    <a:pt x="2166" y="340"/>
                  </a:lnTo>
                  <a:lnTo>
                    <a:pt x="2191" y="357"/>
                  </a:lnTo>
                  <a:lnTo>
                    <a:pt x="2214" y="376"/>
                  </a:lnTo>
                  <a:lnTo>
                    <a:pt x="2235" y="398"/>
                  </a:lnTo>
                  <a:lnTo>
                    <a:pt x="2254" y="422"/>
                  </a:lnTo>
                  <a:lnTo>
                    <a:pt x="2272" y="447"/>
                  </a:lnTo>
                  <a:lnTo>
                    <a:pt x="2287" y="474"/>
                  </a:lnTo>
                  <a:lnTo>
                    <a:pt x="2293" y="489"/>
                  </a:lnTo>
                  <a:lnTo>
                    <a:pt x="2300" y="503"/>
                  </a:lnTo>
                  <a:lnTo>
                    <a:pt x="2310" y="533"/>
                  </a:lnTo>
                  <a:lnTo>
                    <a:pt x="2318" y="565"/>
                  </a:lnTo>
                  <a:lnTo>
                    <a:pt x="2323" y="599"/>
                  </a:lnTo>
                  <a:lnTo>
                    <a:pt x="2325" y="646"/>
                  </a:lnTo>
                  <a:lnTo>
                    <a:pt x="2324" y="682"/>
                  </a:lnTo>
                  <a:lnTo>
                    <a:pt x="2320" y="712"/>
                  </a:lnTo>
                  <a:lnTo>
                    <a:pt x="1794" y="712"/>
                  </a:lnTo>
                  <a:lnTo>
                    <a:pt x="1798" y="729"/>
                  </a:lnTo>
                  <a:lnTo>
                    <a:pt x="1804" y="744"/>
                  </a:lnTo>
                  <a:lnTo>
                    <a:pt x="1811" y="759"/>
                  </a:lnTo>
                  <a:lnTo>
                    <a:pt x="1820" y="773"/>
                  </a:lnTo>
                  <a:lnTo>
                    <a:pt x="1830" y="786"/>
                  </a:lnTo>
                  <a:lnTo>
                    <a:pt x="1840" y="798"/>
                  </a:lnTo>
                  <a:lnTo>
                    <a:pt x="1851" y="809"/>
                  </a:lnTo>
                  <a:lnTo>
                    <a:pt x="1865" y="819"/>
                  </a:lnTo>
                  <a:lnTo>
                    <a:pt x="1893" y="835"/>
                  </a:lnTo>
                  <a:lnTo>
                    <a:pt x="1925" y="847"/>
                  </a:lnTo>
                  <a:lnTo>
                    <a:pt x="1960" y="854"/>
                  </a:lnTo>
                  <a:lnTo>
                    <a:pt x="1979" y="856"/>
                  </a:lnTo>
                  <a:lnTo>
                    <a:pt x="1998" y="857"/>
                  </a:lnTo>
                  <a:lnTo>
                    <a:pt x="2024" y="855"/>
                  </a:lnTo>
                  <a:lnTo>
                    <a:pt x="2049" y="852"/>
                  </a:lnTo>
                  <a:lnTo>
                    <a:pt x="2073" y="845"/>
                  </a:lnTo>
                  <a:lnTo>
                    <a:pt x="2084" y="841"/>
                  </a:lnTo>
                  <a:lnTo>
                    <a:pt x="2095" y="836"/>
                  </a:lnTo>
                  <a:lnTo>
                    <a:pt x="2115" y="825"/>
                  </a:lnTo>
                  <a:lnTo>
                    <a:pt x="2134" y="811"/>
                  </a:lnTo>
                  <a:lnTo>
                    <a:pt x="2151" y="795"/>
                  </a:lnTo>
                  <a:lnTo>
                    <a:pt x="2164" y="778"/>
                  </a:lnTo>
                  <a:lnTo>
                    <a:pt x="2293" y="853"/>
                  </a:lnTo>
                  <a:lnTo>
                    <a:pt x="2268" y="887"/>
                  </a:lnTo>
                  <a:lnTo>
                    <a:pt x="2238" y="916"/>
                  </a:lnTo>
                  <a:lnTo>
                    <a:pt x="2221" y="930"/>
                  </a:lnTo>
                  <a:lnTo>
                    <a:pt x="2204" y="942"/>
                  </a:lnTo>
                  <a:lnTo>
                    <a:pt x="2168" y="963"/>
                  </a:lnTo>
                  <a:lnTo>
                    <a:pt x="2129" y="979"/>
                  </a:lnTo>
                  <a:lnTo>
                    <a:pt x="2087" y="992"/>
                  </a:lnTo>
                  <a:lnTo>
                    <a:pt x="2043" y="999"/>
                  </a:lnTo>
                  <a:lnTo>
                    <a:pt x="2020" y="1000"/>
                  </a:lnTo>
                  <a:lnTo>
                    <a:pt x="1996" y="1001"/>
                  </a:lnTo>
                  <a:close/>
                  <a:moveTo>
                    <a:pt x="1791" y="583"/>
                  </a:moveTo>
                  <a:lnTo>
                    <a:pt x="2167" y="583"/>
                  </a:lnTo>
                  <a:lnTo>
                    <a:pt x="2163" y="563"/>
                  </a:lnTo>
                  <a:lnTo>
                    <a:pt x="2156" y="545"/>
                  </a:lnTo>
                  <a:lnTo>
                    <a:pt x="2149" y="528"/>
                  </a:lnTo>
                  <a:lnTo>
                    <a:pt x="2140" y="513"/>
                  </a:lnTo>
                  <a:lnTo>
                    <a:pt x="2120" y="486"/>
                  </a:lnTo>
                  <a:lnTo>
                    <a:pt x="2108" y="475"/>
                  </a:lnTo>
                  <a:lnTo>
                    <a:pt x="2096" y="466"/>
                  </a:lnTo>
                  <a:lnTo>
                    <a:pt x="2069" y="451"/>
                  </a:lnTo>
                  <a:lnTo>
                    <a:pt x="2055" y="444"/>
                  </a:lnTo>
                  <a:lnTo>
                    <a:pt x="2041" y="440"/>
                  </a:lnTo>
                  <a:lnTo>
                    <a:pt x="2013" y="434"/>
                  </a:lnTo>
                  <a:lnTo>
                    <a:pt x="1985" y="432"/>
                  </a:lnTo>
                  <a:lnTo>
                    <a:pt x="1949" y="434"/>
                  </a:lnTo>
                  <a:lnTo>
                    <a:pt x="1916" y="442"/>
                  </a:lnTo>
                  <a:lnTo>
                    <a:pt x="1900" y="447"/>
                  </a:lnTo>
                  <a:lnTo>
                    <a:pt x="1886" y="455"/>
                  </a:lnTo>
                  <a:lnTo>
                    <a:pt x="1872" y="463"/>
                  </a:lnTo>
                  <a:lnTo>
                    <a:pt x="1859" y="472"/>
                  </a:lnTo>
                  <a:lnTo>
                    <a:pt x="1847" y="482"/>
                  </a:lnTo>
                  <a:lnTo>
                    <a:pt x="1836" y="493"/>
                  </a:lnTo>
                  <a:lnTo>
                    <a:pt x="1826" y="505"/>
                  </a:lnTo>
                  <a:lnTo>
                    <a:pt x="1817" y="519"/>
                  </a:lnTo>
                  <a:lnTo>
                    <a:pt x="1802" y="549"/>
                  </a:lnTo>
                  <a:lnTo>
                    <a:pt x="1797" y="565"/>
                  </a:lnTo>
                  <a:lnTo>
                    <a:pt x="1791" y="583"/>
                  </a:lnTo>
                  <a:close/>
                  <a:moveTo>
                    <a:pt x="4432" y="983"/>
                  </a:moveTo>
                  <a:lnTo>
                    <a:pt x="4275" y="983"/>
                  </a:lnTo>
                  <a:lnTo>
                    <a:pt x="4275" y="492"/>
                  </a:lnTo>
                  <a:lnTo>
                    <a:pt x="4275" y="0"/>
                  </a:lnTo>
                  <a:lnTo>
                    <a:pt x="4432" y="0"/>
                  </a:lnTo>
                  <a:lnTo>
                    <a:pt x="4432" y="492"/>
                  </a:lnTo>
                  <a:lnTo>
                    <a:pt x="4432" y="983"/>
                  </a:lnTo>
                  <a:close/>
                  <a:moveTo>
                    <a:pt x="4729" y="983"/>
                  </a:moveTo>
                  <a:lnTo>
                    <a:pt x="4572" y="983"/>
                  </a:lnTo>
                  <a:lnTo>
                    <a:pt x="4572" y="307"/>
                  </a:lnTo>
                  <a:lnTo>
                    <a:pt x="4729" y="307"/>
                  </a:lnTo>
                  <a:lnTo>
                    <a:pt x="4729" y="983"/>
                  </a:lnTo>
                  <a:close/>
                  <a:moveTo>
                    <a:pt x="5026" y="983"/>
                  </a:moveTo>
                  <a:lnTo>
                    <a:pt x="4869" y="983"/>
                  </a:lnTo>
                  <a:lnTo>
                    <a:pt x="4869" y="307"/>
                  </a:lnTo>
                  <a:lnTo>
                    <a:pt x="5026" y="307"/>
                  </a:lnTo>
                  <a:lnTo>
                    <a:pt x="5026" y="983"/>
                  </a:lnTo>
                  <a:close/>
                  <a:moveTo>
                    <a:pt x="3664" y="237"/>
                  </a:moveTo>
                  <a:lnTo>
                    <a:pt x="3644" y="235"/>
                  </a:lnTo>
                  <a:lnTo>
                    <a:pt x="3626" y="229"/>
                  </a:lnTo>
                  <a:lnTo>
                    <a:pt x="3617" y="225"/>
                  </a:lnTo>
                  <a:lnTo>
                    <a:pt x="3609" y="220"/>
                  </a:lnTo>
                  <a:lnTo>
                    <a:pt x="3602" y="215"/>
                  </a:lnTo>
                  <a:lnTo>
                    <a:pt x="3594" y="207"/>
                  </a:lnTo>
                  <a:lnTo>
                    <a:pt x="3583" y="193"/>
                  </a:lnTo>
                  <a:lnTo>
                    <a:pt x="3574" y="176"/>
                  </a:lnTo>
                  <a:lnTo>
                    <a:pt x="3567" y="159"/>
                  </a:lnTo>
                  <a:lnTo>
                    <a:pt x="3565" y="139"/>
                  </a:lnTo>
                  <a:lnTo>
                    <a:pt x="3567" y="119"/>
                  </a:lnTo>
                  <a:lnTo>
                    <a:pt x="3574" y="101"/>
                  </a:lnTo>
                  <a:lnTo>
                    <a:pt x="3578" y="93"/>
                  </a:lnTo>
                  <a:lnTo>
                    <a:pt x="3583" y="84"/>
                  </a:lnTo>
                  <a:lnTo>
                    <a:pt x="3588" y="77"/>
                  </a:lnTo>
                  <a:lnTo>
                    <a:pt x="3594" y="70"/>
                  </a:lnTo>
                  <a:lnTo>
                    <a:pt x="3609" y="57"/>
                  </a:lnTo>
                  <a:lnTo>
                    <a:pt x="3625" y="49"/>
                  </a:lnTo>
                  <a:lnTo>
                    <a:pt x="3644" y="43"/>
                  </a:lnTo>
                  <a:lnTo>
                    <a:pt x="3664" y="41"/>
                  </a:lnTo>
                  <a:lnTo>
                    <a:pt x="3683" y="43"/>
                  </a:lnTo>
                  <a:lnTo>
                    <a:pt x="3702" y="49"/>
                  </a:lnTo>
                  <a:lnTo>
                    <a:pt x="3710" y="53"/>
                  </a:lnTo>
                  <a:lnTo>
                    <a:pt x="3719" y="57"/>
                  </a:lnTo>
                  <a:lnTo>
                    <a:pt x="3726" y="64"/>
                  </a:lnTo>
                  <a:lnTo>
                    <a:pt x="3733" y="70"/>
                  </a:lnTo>
                  <a:lnTo>
                    <a:pt x="3744" y="84"/>
                  </a:lnTo>
                  <a:lnTo>
                    <a:pt x="3754" y="101"/>
                  </a:lnTo>
                  <a:lnTo>
                    <a:pt x="3760" y="119"/>
                  </a:lnTo>
                  <a:lnTo>
                    <a:pt x="3762" y="139"/>
                  </a:lnTo>
                  <a:lnTo>
                    <a:pt x="3760" y="159"/>
                  </a:lnTo>
                  <a:lnTo>
                    <a:pt x="3754" y="176"/>
                  </a:lnTo>
                  <a:lnTo>
                    <a:pt x="3750" y="186"/>
                  </a:lnTo>
                  <a:lnTo>
                    <a:pt x="3744" y="193"/>
                  </a:lnTo>
                  <a:lnTo>
                    <a:pt x="3739" y="201"/>
                  </a:lnTo>
                  <a:lnTo>
                    <a:pt x="3733" y="207"/>
                  </a:lnTo>
                  <a:lnTo>
                    <a:pt x="3717" y="220"/>
                  </a:lnTo>
                  <a:lnTo>
                    <a:pt x="3701" y="229"/>
                  </a:lnTo>
                  <a:lnTo>
                    <a:pt x="3683" y="235"/>
                  </a:lnTo>
                  <a:lnTo>
                    <a:pt x="3664" y="237"/>
                  </a:lnTo>
                  <a:close/>
                  <a:moveTo>
                    <a:pt x="3961" y="237"/>
                  </a:moveTo>
                  <a:lnTo>
                    <a:pt x="3941" y="235"/>
                  </a:lnTo>
                  <a:lnTo>
                    <a:pt x="3922" y="229"/>
                  </a:lnTo>
                  <a:lnTo>
                    <a:pt x="3914" y="225"/>
                  </a:lnTo>
                  <a:lnTo>
                    <a:pt x="3906" y="220"/>
                  </a:lnTo>
                  <a:lnTo>
                    <a:pt x="3899" y="215"/>
                  </a:lnTo>
                  <a:lnTo>
                    <a:pt x="3891" y="207"/>
                  </a:lnTo>
                  <a:lnTo>
                    <a:pt x="3880" y="193"/>
                  </a:lnTo>
                  <a:lnTo>
                    <a:pt x="3871" y="176"/>
                  </a:lnTo>
                  <a:lnTo>
                    <a:pt x="3864" y="159"/>
                  </a:lnTo>
                  <a:lnTo>
                    <a:pt x="3862" y="139"/>
                  </a:lnTo>
                  <a:lnTo>
                    <a:pt x="3864" y="119"/>
                  </a:lnTo>
                  <a:lnTo>
                    <a:pt x="3871" y="101"/>
                  </a:lnTo>
                  <a:lnTo>
                    <a:pt x="3875" y="93"/>
                  </a:lnTo>
                  <a:lnTo>
                    <a:pt x="3879" y="84"/>
                  </a:lnTo>
                  <a:lnTo>
                    <a:pt x="3885" y="77"/>
                  </a:lnTo>
                  <a:lnTo>
                    <a:pt x="3891" y="70"/>
                  </a:lnTo>
                  <a:lnTo>
                    <a:pt x="3906" y="57"/>
                  </a:lnTo>
                  <a:lnTo>
                    <a:pt x="3922" y="49"/>
                  </a:lnTo>
                  <a:lnTo>
                    <a:pt x="3941" y="43"/>
                  </a:lnTo>
                  <a:lnTo>
                    <a:pt x="3961" y="41"/>
                  </a:lnTo>
                  <a:lnTo>
                    <a:pt x="3980" y="43"/>
                  </a:lnTo>
                  <a:lnTo>
                    <a:pt x="3999" y="49"/>
                  </a:lnTo>
                  <a:lnTo>
                    <a:pt x="4007" y="53"/>
                  </a:lnTo>
                  <a:lnTo>
                    <a:pt x="4016" y="57"/>
                  </a:lnTo>
                  <a:lnTo>
                    <a:pt x="4023" y="64"/>
                  </a:lnTo>
                  <a:lnTo>
                    <a:pt x="4030" y="70"/>
                  </a:lnTo>
                  <a:lnTo>
                    <a:pt x="4041" y="84"/>
                  </a:lnTo>
                  <a:lnTo>
                    <a:pt x="4051" y="101"/>
                  </a:lnTo>
                  <a:lnTo>
                    <a:pt x="4056" y="119"/>
                  </a:lnTo>
                  <a:lnTo>
                    <a:pt x="4058" y="139"/>
                  </a:lnTo>
                  <a:lnTo>
                    <a:pt x="4056" y="159"/>
                  </a:lnTo>
                  <a:lnTo>
                    <a:pt x="4051" y="176"/>
                  </a:lnTo>
                  <a:lnTo>
                    <a:pt x="4047" y="186"/>
                  </a:lnTo>
                  <a:lnTo>
                    <a:pt x="4041" y="193"/>
                  </a:lnTo>
                  <a:lnTo>
                    <a:pt x="4035" y="201"/>
                  </a:lnTo>
                  <a:lnTo>
                    <a:pt x="4029" y="207"/>
                  </a:lnTo>
                  <a:lnTo>
                    <a:pt x="4015" y="220"/>
                  </a:lnTo>
                  <a:lnTo>
                    <a:pt x="3998" y="229"/>
                  </a:lnTo>
                  <a:lnTo>
                    <a:pt x="3980" y="235"/>
                  </a:lnTo>
                  <a:lnTo>
                    <a:pt x="3961" y="237"/>
                  </a:lnTo>
                  <a:close/>
                  <a:moveTo>
                    <a:pt x="1028" y="237"/>
                  </a:moveTo>
                  <a:lnTo>
                    <a:pt x="1008" y="235"/>
                  </a:lnTo>
                  <a:lnTo>
                    <a:pt x="990" y="229"/>
                  </a:lnTo>
                  <a:lnTo>
                    <a:pt x="982" y="225"/>
                  </a:lnTo>
                  <a:lnTo>
                    <a:pt x="974" y="220"/>
                  </a:lnTo>
                  <a:lnTo>
                    <a:pt x="966" y="215"/>
                  </a:lnTo>
                  <a:lnTo>
                    <a:pt x="959" y="207"/>
                  </a:lnTo>
                  <a:lnTo>
                    <a:pt x="947" y="193"/>
                  </a:lnTo>
                  <a:lnTo>
                    <a:pt x="938" y="176"/>
                  </a:lnTo>
                  <a:lnTo>
                    <a:pt x="932" y="159"/>
                  </a:lnTo>
                  <a:lnTo>
                    <a:pt x="930" y="139"/>
                  </a:lnTo>
                  <a:lnTo>
                    <a:pt x="932" y="119"/>
                  </a:lnTo>
                  <a:lnTo>
                    <a:pt x="938" y="101"/>
                  </a:lnTo>
                  <a:lnTo>
                    <a:pt x="942" y="93"/>
                  </a:lnTo>
                  <a:lnTo>
                    <a:pt x="947" y="84"/>
                  </a:lnTo>
                  <a:lnTo>
                    <a:pt x="952" y="77"/>
                  </a:lnTo>
                  <a:lnTo>
                    <a:pt x="958" y="70"/>
                  </a:lnTo>
                  <a:lnTo>
                    <a:pt x="973" y="57"/>
                  </a:lnTo>
                  <a:lnTo>
                    <a:pt x="989" y="49"/>
                  </a:lnTo>
                  <a:lnTo>
                    <a:pt x="1008" y="43"/>
                  </a:lnTo>
                  <a:lnTo>
                    <a:pt x="1028" y="41"/>
                  </a:lnTo>
                  <a:lnTo>
                    <a:pt x="1047" y="43"/>
                  </a:lnTo>
                  <a:lnTo>
                    <a:pt x="1066" y="49"/>
                  </a:lnTo>
                  <a:lnTo>
                    <a:pt x="1074" y="53"/>
                  </a:lnTo>
                  <a:lnTo>
                    <a:pt x="1083" y="57"/>
                  </a:lnTo>
                  <a:lnTo>
                    <a:pt x="1090" y="64"/>
                  </a:lnTo>
                  <a:lnTo>
                    <a:pt x="1097" y="70"/>
                  </a:lnTo>
                  <a:lnTo>
                    <a:pt x="1109" y="84"/>
                  </a:lnTo>
                  <a:lnTo>
                    <a:pt x="1118" y="101"/>
                  </a:lnTo>
                  <a:lnTo>
                    <a:pt x="1124" y="119"/>
                  </a:lnTo>
                  <a:lnTo>
                    <a:pt x="1126" y="139"/>
                  </a:lnTo>
                  <a:lnTo>
                    <a:pt x="1124" y="159"/>
                  </a:lnTo>
                  <a:lnTo>
                    <a:pt x="1118" y="176"/>
                  </a:lnTo>
                  <a:lnTo>
                    <a:pt x="1114" y="186"/>
                  </a:lnTo>
                  <a:lnTo>
                    <a:pt x="1109" y="193"/>
                  </a:lnTo>
                  <a:lnTo>
                    <a:pt x="1103" y="201"/>
                  </a:lnTo>
                  <a:lnTo>
                    <a:pt x="1097" y="207"/>
                  </a:lnTo>
                  <a:lnTo>
                    <a:pt x="1083" y="220"/>
                  </a:lnTo>
                  <a:lnTo>
                    <a:pt x="1066" y="229"/>
                  </a:lnTo>
                  <a:lnTo>
                    <a:pt x="1047" y="235"/>
                  </a:lnTo>
                  <a:lnTo>
                    <a:pt x="1028" y="237"/>
                  </a:lnTo>
                  <a:close/>
                  <a:moveTo>
                    <a:pt x="1325" y="237"/>
                  </a:moveTo>
                  <a:lnTo>
                    <a:pt x="1305" y="235"/>
                  </a:lnTo>
                  <a:lnTo>
                    <a:pt x="1287" y="229"/>
                  </a:lnTo>
                  <a:lnTo>
                    <a:pt x="1278" y="225"/>
                  </a:lnTo>
                  <a:lnTo>
                    <a:pt x="1271" y="220"/>
                  </a:lnTo>
                  <a:lnTo>
                    <a:pt x="1263" y="215"/>
                  </a:lnTo>
                  <a:lnTo>
                    <a:pt x="1256" y="207"/>
                  </a:lnTo>
                  <a:lnTo>
                    <a:pt x="1244" y="193"/>
                  </a:lnTo>
                  <a:lnTo>
                    <a:pt x="1235" y="176"/>
                  </a:lnTo>
                  <a:lnTo>
                    <a:pt x="1228" y="159"/>
                  </a:lnTo>
                  <a:lnTo>
                    <a:pt x="1226" y="139"/>
                  </a:lnTo>
                  <a:lnTo>
                    <a:pt x="1228" y="119"/>
                  </a:lnTo>
                  <a:lnTo>
                    <a:pt x="1235" y="101"/>
                  </a:lnTo>
                  <a:lnTo>
                    <a:pt x="1239" y="93"/>
                  </a:lnTo>
                  <a:lnTo>
                    <a:pt x="1244" y="84"/>
                  </a:lnTo>
                  <a:lnTo>
                    <a:pt x="1249" y="77"/>
                  </a:lnTo>
                  <a:lnTo>
                    <a:pt x="1255" y="70"/>
                  </a:lnTo>
                  <a:lnTo>
                    <a:pt x="1270" y="57"/>
                  </a:lnTo>
                  <a:lnTo>
                    <a:pt x="1286" y="49"/>
                  </a:lnTo>
                  <a:lnTo>
                    <a:pt x="1305" y="43"/>
                  </a:lnTo>
                  <a:lnTo>
                    <a:pt x="1325" y="41"/>
                  </a:lnTo>
                  <a:lnTo>
                    <a:pt x="1344" y="43"/>
                  </a:lnTo>
                  <a:lnTo>
                    <a:pt x="1363" y="49"/>
                  </a:lnTo>
                  <a:lnTo>
                    <a:pt x="1371" y="53"/>
                  </a:lnTo>
                  <a:lnTo>
                    <a:pt x="1380" y="57"/>
                  </a:lnTo>
                  <a:lnTo>
                    <a:pt x="1387" y="64"/>
                  </a:lnTo>
                  <a:lnTo>
                    <a:pt x="1394" y="70"/>
                  </a:lnTo>
                  <a:lnTo>
                    <a:pt x="1406" y="84"/>
                  </a:lnTo>
                  <a:lnTo>
                    <a:pt x="1415" y="101"/>
                  </a:lnTo>
                  <a:lnTo>
                    <a:pt x="1421" y="119"/>
                  </a:lnTo>
                  <a:lnTo>
                    <a:pt x="1423" y="139"/>
                  </a:lnTo>
                  <a:lnTo>
                    <a:pt x="1421" y="159"/>
                  </a:lnTo>
                  <a:lnTo>
                    <a:pt x="1415" y="176"/>
                  </a:lnTo>
                  <a:lnTo>
                    <a:pt x="1411" y="186"/>
                  </a:lnTo>
                  <a:lnTo>
                    <a:pt x="1405" y="193"/>
                  </a:lnTo>
                  <a:lnTo>
                    <a:pt x="1400" y="201"/>
                  </a:lnTo>
                  <a:lnTo>
                    <a:pt x="1394" y="207"/>
                  </a:lnTo>
                  <a:lnTo>
                    <a:pt x="1380" y="220"/>
                  </a:lnTo>
                  <a:lnTo>
                    <a:pt x="1363" y="229"/>
                  </a:lnTo>
                  <a:lnTo>
                    <a:pt x="1344" y="235"/>
                  </a:lnTo>
                  <a:lnTo>
                    <a:pt x="1325" y="237"/>
                  </a:lnTo>
                  <a:close/>
                  <a:moveTo>
                    <a:pt x="4947" y="237"/>
                  </a:moveTo>
                  <a:lnTo>
                    <a:pt x="4928" y="235"/>
                  </a:lnTo>
                  <a:lnTo>
                    <a:pt x="4910" y="229"/>
                  </a:lnTo>
                  <a:lnTo>
                    <a:pt x="4901" y="225"/>
                  </a:lnTo>
                  <a:lnTo>
                    <a:pt x="4893" y="220"/>
                  </a:lnTo>
                  <a:lnTo>
                    <a:pt x="4886" y="215"/>
                  </a:lnTo>
                  <a:lnTo>
                    <a:pt x="4879" y="207"/>
                  </a:lnTo>
                  <a:lnTo>
                    <a:pt x="4866" y="193"/>
                  </a:lnTo>
                  <a:lnTo>
                    <a:pt x="4857" y="176"/>
                  </a:lnTo>
                  <a:lnTo>
                    <a:pt x="4852" y="159"/>
                  </a:lnTo>
                  <a:lnTo>
                    <a:pt x="4850" y="139"/>
                  </a:lnTo>
                  <a:lnTo>
                    <a:pt x="4852" y="119"/>
                  </a:lnTo>
                  <a:lnTo>
                    <a:pt x="4857" y="101"/>
                  </a:lnTo>
                  <a:lnTo>
                    <a:pt x="4861" y="93"/>
                  </a:lnTo>
                  <a:lnTo>
                    <a:pt x="4866" y="84"/>
                  </a:lnTo>
                  <a:lnTo>
                    <a:pt x="4871" y="77"/>
                  </a:lnTo>
                  <a:lnTo>
                    <a:pt x="4879" y="70"/>
                  </a:lnTo>
                  <a:lnTo>
                    <a:pt x="4893" y="57"/>
                  </a:lnTo>
                  <a:lnTo>
                    <a:pt x="4910" y="49"/>
                  </a:lnTo>
                  <a:lnTo>
                    <a:pt x="4927" y="43"/>
                  </a:lnTo>
                  <a:lnTo>
                    <a:pt x="4947" y="41"/>
                  </a:lnTo>
                  <a:lnTo>
                    <a:pt x="4968" y="43"/>
                  </a:lnTo>
                  <a:lnTo>
                    <a:pt x="4985" y="49"/>
                  </a:lnTo>
                  <a:lnTo>
                    <a:pt x="4995" y="53"/>
                  </a:lnTo>
                  <a:lnTo>
                    <a:pt x="5002" y="57"/>
                  </a:lnTo>
                  <a:lnTo>
                    <a:pt x="5010" y="64"/>
                  </a:lnTo>
                  <a:lnTo>
                    <a:pt x="5016" y="70"/>
                  </a:lnTo>
                  <a:lnTo>
                    <a:pt x="5029" y="84"/>
                  </a:lnTo>
                  <a:lnTo>
                    <a:pt x="5038" y="101"/>
                  </a:lnTo>
                  <a:lnTo>
                    <a:pt x="5043" y="119"/>
                  </a:lnTo>
                  <a:lnTo>
                    <a:pt x="5045" y="139"/>
                  </a:lnTo>
                  <a:lnTo>
                    <a:pt x="5043" y="159"/>
                  </a:lnTo>
                  <a:lnTo>
                    <a:pt x="5038" y="176"/>
                  </a:lnTo>
                  <a:lnTo>
                    <a:pt x="5034" y="186"/>
                  </a:lnTo>
                  <a:lnTo>
                    <a:pt x="5029" y="193"/>
                  </a:lnTo>
                  <a:lnTo>
                    <a:pt x="5023" y="201"/>
                  </a:lnTo>
                  <a:lnTo>
                    <a:pt x="5016" y="207"/>
                  </a:lnTo>
                  <a:lnTo>
                    <a:pt x="5002" y="220"/>
                  </a:lnTo>
                  <a:lnTo>
                    <a:pt x="4985" y="229"/>
                  </a:lnTo>
                  <a:lnTo>
                    <a:pt x="4967" y="235"/>
                  </a:lnTo>
                  <a:lnTo>
                    <a:pt x="4947" y="237"/>
                  </a:lnTo>
                  <a:close/>
                  <a:moveTo>
                    <a:pt x="4651" y="237"/>
                  </a:moveTo>
                  <a:lnTo>
                    <a:pt x="4631" y="235"/>
                  </a:lnTo>
                  <a:lnTo>
                    <a:pt x="4613" y="229"/>
                  </a:lnTo>
                  <a:lnTo>
                    <a:pt x="4604" y="225"/>
                  </a:lnTo>
                  <a:lnTo>
                    <a:pt x="4596" y="220"/>
                  </a:lnTo>
                  <a:lnTo>
                    <a:pt x="4589" y="215"/>
                  </a:lnTo>
                  <a:lnTo>
                    <a:pt x="4582" y="207"/>
                  </a:lnTo>
                  <a:lnTo>
                    <a:pt x="4569" y="193"/>
                  </a:lnTo>
                  <a:lnTo>
                    <a:pt x="4561" y="176"/>
                  </a:lnTo>
                  <a:lnTo>
                    <a:pt x="4555" y="159"/>
                  </a:lnTo>
                  <a:lnTo>
                    <a:pt x="4553" y="139"/>
                  </a:lnTo>
                  <a:lnTo>
                    <a:pt x="4555" y="119"/>
                  </a:lnTo>
                  <a:lnTo>
                    <a:pt x="4560" y="101"/>
                  </a:lnTo>
                  <a:lnTo>
                    <a:pt x="4564" y="93"/>
                  </a:lnTo>
                  <a:lnTo>
                    <a:pt x="4569" y="84"/>
                  </a:lnTo>
                  <a:lnTo>
                    <a:pt x="4575" y="77"/>
                  </a:lnTo>
                  <a:lnTo>
                    <a:pt x="4582" y="70"/>
                  </a:lnTo>
                  <a:lnTo>
                    <a:pt x="4596" y="57"/>
                  </a:lnTo>
                  <a:lnTo>
                    <a:pt x="4613" y="49"/>
                  </a:lnTo>
                  <a:lnTo>
                    <a:pt x="4631" y="43"/>
                  </a:lnTo>
                  <a:lnTo>
                    <a:pt x="4651" y="41"/>
                  </a:lnTo>
                  <a:lnTo>
                    <a:pt x="4671" y="43"/>
                  </a:lnTo>
                  <a:lnTo>
                    <a:pt x="4688" y="49"/>
                  </a:lnTo>
                  <a:lnTo>
                    <a:pt x="4698" y="53"/>
                  </a:lnTo>
                  <a:lnTo>
                    <a:pt x="4706" y="57"/>
                  </a:lnTo>
                  <a:lnTo>
                    <a:pt x="4713" y="64"/>
                  </a:lnTo>
                  <a:lnTo>
                    <a:pt x="4720" y="70"/>
                  </a:lnTo>
                  <a:lnTo>
                    <a:pt x="4732" y="84"/>
                  </a:lnTo>
                  <a:lnTo>
                    <a:pt x="4741" y="101"/>
                  </a:lnTo>
                  <a:lnTo>
                    <a:pt x="4746" y="119"/>
                  </a:lnTo>
                  <a:lnTo>
                    <a:pt x="4748" y="139"/>
                  </a:lnTo>
                  <a:lnTo>
                    <a:pt x="4746" y="159"/>
                  </a:lnTo>
                  <a:lnTo>
                    <a:pt x="4741" y="176"/>
                  </a:lnTo>
                  <a:lnTo>
                    <a:pt x="4737" y="186"/>
                  </a:lnTo>
                  <a:lnTo>
                    <a:pt x="4732" y="193"/>
                  </a:lnTo>
                  <a:lnTo>
                    <a:pt x="4726" y="201"/>
                  </a:lnTo>
                  <a:lnTo>
                    <a:pt x="4719" y="207"/>
                  </a:lnTo>
                  <a:lnTo>
                    <a:pt x="4705" y="220"/>
                  </a:lnTo>
                  <a:lnTo>
                    <a:pt x="4688" y="229"/>
                  </a:lnTo>
                  <a:lnTo>
                    <a:pt x="4670" y="235"/>
                  </a:lnTo>
                  <a:lnTo>
                    <a:pt x="4651" y="237"/>
                  </a:lnTo>
                  <a:close/>
                  <a:moveTo>
                    <a:pt x="5548" y="982"/>
                  </a:moveTo>
                  <a:lnTo>
                    <a:pt x="5490" y="985"/>
                  </a:lnTo>
                  <a:lnTo>
                    <a:pt x="5433" y="983"/>
                  </a:lnTo>
                  <a:lnTo>
                    <a:pt x="5407" y="979"/>
                  </a:lnTo>
                  <a:lnTo>
                    <a:pt x="5380" y="974"/>
                  </a:lnTo>
                  <a:lnTo>
                    <a:pt x="5356" y="966"/>
                  </a:lnTo>
                  <a:lnTo>
                    <a:pt x="5332" y="955"/>
                  </a:lnTo>
                  <a:lnTo>
                    <a:pt x="5311" y="943"/>
                  </a:lnTo>
                  <a:lnTo>
                    <a:pt x="5301" y="936"/>
                  </a:lnTo>
                  <a:lnTo>
                    <a:pt x="5292" y="929"/>
                  </a:lnTo>
                  <a:lnTo>
                    <a:pt x="5275" y="910"/>
                  </a:lnTo>
                  <a:lnTo>
                    <a:pt x="5261" y="889"/>
                  </a:lnTo>
                  <a:lnTo>
                    <a:pt x="5248" y="865"/>
                  </a:lnTo>
                  <a:lnTo>
                    <a:pt x="5240" y="838"/>
                  </a:lnTo>
                  <a:lnTo>
                    <a:pt x="5235" y="806"/>
                  </a:lnTo>
                  <a:lnTo>
                    <a:pt x="5233" y="771"/>
                  </a:lnTo>
                  <a:lnTo>
                    <a:pt x="5233" y="457"/>
                  </a:lnTo>
                  <a:lnTo>
                    <a:pt x="5111" y="457"/>
                  </a:lnTo>
                  <a:lnTo>
                    <a:pt x="5111" y="307"/>
                  </a:lnTo>
                  <a:lnTo>
                    <a:pt x="5233" y="307"/>
                  </a:lnTo>
                  <a:lnTo>
                    <a:pt x="5233" y="139"/>
                  </a:lnTo>
                  <a:lnTo>
                    <a:pt x="5389" y="139"/>
                  </a:lnTo>
                  <a:lnTo>
                    <a:pt x="5389" y="307"/>
                  </a:lnTo>
                  <a:lnTo>
                    <a:pt x="5549" y="307"/>
                  </a:lnTo>
                  <a:lnTo>
                    <a:pt x="5549" y="457"/>
                  </a:lnTo>
                  <a:lnTo>
                    <a:pt x="5389" y="457"/>
                  </a:lnTo>
                  <a:lnTo>
                    <a:pt x="5389" y="743"/>
                  </a:lnTo>
                  <a:lnTo>
                    <a:pt x="5391" y="772"/>
                  </a:lnTo>
                  <a:lnTo>
                    <a:pt x="5393" y="784"/>
                  </a:lnTo>
                  <a:lnTo>
                    <a:pt x="5397" y="795"/>
                  </a:lnTo>
                  <a:lnTo>
                    <a:pt x="5402" y="804"/>
                  </a:lnTo>
                  <a:lnTo>
                    <a:pt x="5409" y="814"/>
                  </a:lnTo>
                  <a:lnTo>
                    <a:pt x="5416" y="821"/>
                  </a:lnTo>
                  <a:lnTo>
                    <a:pt x="5424" y="827"/>
                  </a:lnTo>
                  <a:lnTo>
                    <a:pt x="5434" y="832"/>
                  </a:lnTo>
                  <a:lnTo>
                    <a:pt x="5446" y="836"/>
                  </a:lnTo>
                  <a:lnTo>
                    <a:pt x="5474" y="842"/>
                  </a:lnTo>
                  <a:lnTo>
                    <a:pt x="5507" y="844"/>
                  </a:lnTo>
                  <a:lnTo>
                    <a:pt x="5548" y="843"/>
                  </a:lnTo>
                  <a:lnTo>
                    <a:pt x="5548" y="982"/>
                  </a:lnTo>
                  <a:close/>
                  <a:moveTo>
                    <a:pt x="3405" y="982"/>
                  </a:moveTo>
                  <a:lnTo>
                    <a:pt x="3347" y="985"/>
                  </a:lnTo>
                  <a:lnTo>
                    <a:pt x="3290" y="983"/>
                  </a:lnTo>
                  <a:lnTo>
                    <a:pt x="3263" y="979"/>
                  </a:lnTo>
                  <a:lnTo>
                    <a:pt x="3237" y="974"/>
                  </a:lnTo>
                  <a:lnTo>
                    <a:pt x="3212" y="966"/>
                  </a:lnTo>
                  <a:lnTo>
                    <a:pt x="3190" y="955"/>
                  </a:lnTo>
                  <a:lnTo>
                    <a:pt x="3168" y="943"/>
                  </a:lnTo>
                  <a:lnTo>
                    <a:pt x="3159" y="936"/>
                  </a:lnTo>
                  <a:lnTo>
                    <a:pt x="3149" y="929"/>
                  </a:lnTo>
                  <a:lnTo>
                    <a:pt x="3132" y="910"/>
                  </a:lnTo>
                  <a:lnTo>
                    <a:pt x="3117" y="889"/>
                  </a:lnTo>
                  <a:lnTo>
                    <a:pt x="3106" y="865"/>
                  </a:lnTo>
                  <a:lnTo>
                    <a:pt x="3098" y="838"/>
                  </a:lnTo>
                  <a:lnTo>
                    <a:pt x="3092" y="806"/>
                  </a:lnTo>
                  <a:lnTo>
                    <a:pt x="3090" y="771"/>
                  </a:lnTo>
                  <a:lnTo>
                    <a:pt x="3090" y="457"/>
                  </a:lnTo>
                  <a:lnTo>
                    <a:pt x="2968" y="457"/>
                  </a:lnTo>
                  <a:lnTo>
                    <a:pt x="2968" y="307"/>
                  </a:lnTo>
                  <a:lnTo>
                    <a:pt x="3090" y="307"/>
                  </a:lnTo>
                  <a:lnTo>
                    <a:pt x="3090" y="139"/>
                  </a:lnTo>
                  <a:lnTo>
                    <a:pt x="3247" y="139"/>
                  </a:lnTo>
                  <a:lnTo>
                    <a:pt x="3247" y="307"/>
                  </a:lnTo>
                  <a:lnTo>
                    <a:pt x="3406" y="307"/>
                  </a:lnTo>
                  <a:lnTo>
                    <a:pt x="3406" y="457"/>
                  </a:lnTo>
                  <a:lnTo>
                    <a:pt x="3247" y="457"/>
                  </a:lnTo>
                  <a:lnTo>
                    <a:pt x="3247" y="743"/>
                  </a:lnTo>
                  <a:lnTo>
                    <a:pt x="3249" y="772"/>
                  </a:lnTo>
                  <a:lnTo>
                    <a:pt x="3251" y="784"/>
                  </a:lnTo>
                  <a:lnTo>
                    <a:pt x="3255" y="795"/>
                  </a:lnTo>
                  <a:lnTo>
                    <a:pt x="3259" y="804"/>
                  </a:lnTo>
                  <a:lnTo>
                    <a:pt x="3265" y="814"/>
                  </a:lnTo>
                  <a:lnTo>
                    <a:pt x="3274" y="821"/>
                  </a:lnTo>
                  <a:lnTo>
                    <a:pt x="3282" y="827"/>
                  </a:lnTo>
                  <a:lnTo>
                    <a:pt x="3292" y="832"/>
                  </a:lnTo>
                  <a:lnTo>
                    <a:pt x="3304" y="836"/>
                  </a:lnTo>
                  <a:lnTo>
                    <a:pt x="3330" y="842"/>
                  </a:lnTo>
                  <a:lnTo>
                    <a:pt x="3365" y="844"/>
                  </a:lnTo>
                  <a:lnTo>
                    <a:pt x="3405" y="843"/>
                  </a:lnTo>
                  <a:lnTo>
                    <a:pt x="3405" y="982"/>
                  </a:lnTo>
                  <a:close/>
                  <a:moveTo>
                    <a:pt x="2655" y="1001"/>
                  </a:moveTo>
                  <a:lnTo>
                    <a:pt x="2607" y="998"/>
                  </a:lnTo>
                  <a:lnTo>
                    <a:pt x="2584" y="995"/>
                  </a:lnTo>
                  <a:lnTo>
                    <a:pt x="2562" y="991"/>
                  </a:lnTo>
                  <a:lnTo>
                    <a:pt x="2541" y="984"/>
                  </a:lnTo>
                  <a:lnTo>
                    <a:pt x="2521" y="977"/>
                  </a:lnTo>
                  <a:lnTo>
                    <a:pt x="2484" y="960"/>
                  </a:lnTo>
                  <a:lnTo>
                    <a:pt x="2450" y="937"/>
                  </a:lnTo>
                  <a:lnTo>
                    <a:pt x="2421" y="909"/>
                  </a:lnTo>
                  <a:lnTo>
                    <a:pt x="2397" y="878"/>
                  </a:lnTo>
                  <a:lnTo>
                    <a:pt x="2377" y="842"/>
                  </a:lnTo>
                  <a:lnTo>
                    <a:pt x="2513" y="765"/>
                  </a:lnTo>
                  <a:lnTo>
                    <a:pt x="2517" y="775"/>
                  </a:lnTo>
                  <a:lnTo>
                    <a:pt x="2522" y="786"/>
                  </a:lnTo>
                  <a:lnTo>
                    <a:pt x="2534" y="804"/>
                  </a:lnTo>
                  <a:lnTo>
                    <a:pt x="2548" y="820"/>
                  </a:lnTo>
                  <a:lnTo>
                    <a:pt x="2566" y="833"/>
                  </a:lnTo>
                  <a:lnTo>
                    <a:pt x="2584" y="844"/>
                  </a:lnTo>
                  <a:lnTo>
                    <a:pt x="2606" y="851"/>
                  </a:lnTo>
                  <a:lnTo>
                    <a:pt x="2629" y="855"/>
                  </a:lnTo>
                  <a:lnTo>
                    <a:pt x="2655" y="857"/>
                  </a:lnTo>
                  <a:lnTo>
                    <a:pt x="2688" y="854"/>
                  </a:lnTo>
                  <a:lnTo>
                    <a:pt x="2723" y="845"/>
                  </a:lnTo>
                  <a:lnTo>
                    <a:pt x="2737" y="836"/>
                  </a:lnTo>
                  <a:lnTo>
                    <a:pt x="2750" y="824"/>
                  </a:lnTo>
                  <a:lnTo>
                    <a:pt x="2758" y="809"/>
                  </a:lnTo>
                  <a:lnTo>
                    <a:pt x="2760" y="799"/>
                  </a:lnTo>
                  <a:lnTo>
                    <a:pt x="2761" y="789"/>
                  </a:lnTo>
                  <a:lnTo>
                    <a:pt x="2758" y="773"/>
                  </a:lnTo>
                  <a:lnTo>
                    <a:pt x="2751" y="760"/>
                  </a:lnTo>
                  <a:lnTo>
                    <a:pt x="2746" y="754"/>
                  </a:lnTo>
                  <a:lnTo>
                    <a:pt x="2738" y="749"/>
                  </a:lnTo>
                  <a:lnTo>
                    <a:pt x="2723" y="739"/>
                  </a:lnTo>
                  <a:lnTo>
                    <a:pt x="2703" y="730"/>
                  </a:lnTo>
                  <a:lnTo>
                    <a:pt x="2682" y="723"/>
                  </a:lnTo>
                  <a:lnTo>
                    <a:pt x="2633" y="708"/>
                  </a:lnTo>
                  <a:lnTo>
                    <a:pt x="2594" y="697"/>
                  </a:lnTo>
                  <a:lnTo>
                    <a:pt x="2554" y="683"/>
                  </a:lnTo>
                  <a:lnTo>
                    <a:pt x="2515" y="667"/>
                  </a:lnTo>
                  <a:lnTo>
                    <a:pt x="2497" y="657"/>
                  </a:lnTo>
                  <a:lnTo>
                    <a:pt x="2480" y="646"/>
                  </a:lnTo>
                  <a:lnTo>
                    <a:pt x="2463" y="635"/>
                  </a:lnTo>
                  <a:lnTo>
                    <a:pt x="2449" y="620"/>
                  </a:lnTo>
                  <a:lnTo>
                    <a:pt x="2436" y="606"/>
                  </a:lnTo>
                  <a:lnTo>
                    <a:pt x="2425" y="588"/>
                  </a:lnTo>
                  <a:lnTo>
                    <a:pt x="2416" y="570"/>
                  </a:lnTo>
                  <a:lnTo>
                    <a:pt x="2409" y="548"/>
                  </a:lnTo>
                  <a:lnTo>
                    <a:pt x="2405" y="525"/>
                  </a:lnTo>
                  <a:lnTo>
                    <a:pt x="2403" y="499"/>
                  </a:lnTo>
                  <a:lnTo>
                    <a:pt x="2404" y="476"/>
                  </a:lnTo>
                  <a:lnTo>
                    <a:pt x="2408" y="455"/>
                  </a:lnTo>
                  <a:lnTo>
                    <a:pt x="2410" y="443"/>
                  </a:lnTo>
                  <a:lnTo>
                    <a:pt x="2413" y="434"/>
                  </a:lnTo>
                  <a:lnTo>
                    <a:pt x="2422" y="414"/>
                  </a:lnTo>
                  <a:lnTo>
                    <a:pt x="2432" y="396"/>
                  </a:lnTo>
                  <a:lnTo>
                    <a:pt x="2443" y="378"/>
                  </a:lnTo>
                  <a:lnTo>
                    <a:pt x="2457" y="363"/>
                  </a:lnTo>
                  <a:lnTo>
                    <a:pt x="2473" y="348"/>
                  </a:lnTo>
                  <a:lnTo>
                    <a:pt x="2490" y="335"/>
                  </a:lnTo>
                  <a:lnTo>
                    <a:pt x="2510" y="323"/>
                  </a:lnTo>
                  <a:lnTo>
                    <a:pt x="2530" y="313"/>
                  </a:lnTo>
                  <a:lnTo>
                    <a:pt x="2552" y="305"/>
                  </a:lnTo>
                  <a:lnTo>
                    <a:pt x="2575" y="297"/>
                  </a:lnTo>
                  <a:lnTo>
                    <a:pt x="2600" y="293"/>
                  </a:lnTo>
                  <a:lnTo>
                    <a:pt x="2626" y="290"/>
                  </a:lnTo>
                  <a:lnTo>
                    <a:pt x="2653" y="289"/>
                  </a:lnTo>
                  <a:lnTo>
                    <a:pt x="2694" y="291"/>
                  </a:lnTo>
                  <a:lnTo>
                    <a:pt x="2733" y="298"/>
                  </a:lnTo>
                  <a:lnTo>
                    <a:pt x="2769" y="310"/>
                  </a:lnTo>
                  <a:lnTo>
                    <a:pt x="2803" y="326"/>
                  </a:lnTo>
                  <a:lnTo>
                    <a:pt x="2834" y="346"/>
                  </a:lnTo>
                  <a:lnTo>
                    <a:pt x="2861" y="371"/>
                  </a:lnTo>
                  <a:lnTo>
                    <a:pt x="2884" y="399"/>
                  </a:lnTo>
                  <a:lnTo>
                    <a:pt x="2904" y="431"/>
                  </a:lnTo>
                  <a:lnTo>
                    <a:pt x="2773" y="504"/>
                  </a:lnTo>
                  <a:lnTo>
                    <a:pt x="2763" y="488"/>
                  </a:lnTo>
                  <a:lnTo>
                    <a:pt x="2752" y="473"/>
                  </a:lnTo>
                  <a:lnTo>
                    <a:pt x="2739" y="461"/>
                  </a:lnTo>
                  <a:lnTo>
                    <a:pt x="2725" y="451"/>
                  </a:lnTo>
                  <a:lnTo>
                    <a:pt x="2709" y="442"/>
                  </a:lnTo>
                  <a:lnTo>
                    <a:pt x="2692" y="436"/>
                  </a:lnTo>
                  <a:lnTo>
                    <a:pt x="2673" y="433"/>
                  </a:lnTo>
                  <a:lnTo>
                    <a:pt x="2653" y="432"/>
                  </a:lnTo>
                  <a:lnTo>
                    <a:pt x="2621" y="435"/>
                  </a:lnTo>
                  <a:lnTo>
                    <a:pt x="2606" y="439"/>
                  </a:lnTo>
                  <a:lnTo>
                    <a:pt x="2591" y="446"/>
                  </a:lnTo>
                  <a:lnTo>
                    <a:pt x="2580" y="455"/>
                  </a:lnTo>
                  <a:lnTo>
                    <a:pt x="2571" y="466"/>
                  </a:lnTo>
                  <a:lnTo>
                    <a:pt x="2567" y="472"/>
                  </a:lnTo>
                  <a:lnTo>
                    <a:pt x="2565" y="480"/>
                  </a:lnTo>
                  <a:lnTo>
                    <a:pt x="2562" y="496"/>
                  </a:lnTo>
                  <a:lnTo>
                    <a:pt x="2565" y="512"/>
                  </a:lnTo>
                  <a:lnTo>
                    <a:pt x="2573" y="525"/>
                  </a:lnTo>
                  <a:lnTo>
                    <a:pt x="2578" y="531"/>
                  </a:lnTo>
                  <a:lnTo>
                    <a:pt x="2584" y="536"/>
                  </a:lnTo>
                  <a:lnTo>
                    <a:pt x="2600" y="546"/>
                  </a:lnTo>
                  <a:lnTo>
                    <a:pt x="2619" y="555"/>
                  </a:lnTo>
                  <a:lnTo>
                    <a:pt x="2641" y="562"/>
                  </a:lnTo>
                  <a:lnTo>
                    <a:pt x="2690" y="577"/>
                  </a:lnTo>
                  <a:lnTo>
                    <a:pt x="2729" y="588"/>
                  </a:lnTo>
                  <a:lnTo>
                    <a:pt x="2768" y="601"/>
                  </a:lnTo>
                  <a:lnTo>
                    <a:pt x="2808" y="617"/>
                  </a:lnTo>
                  <a:lnTo>
                    <a:pt x="2826" y="627"/>
                  </a:lnTo>
                  <a:lnTo>
                    <a:pt x="2843" y="638"/>
                  </a:lnTo>
                  <a:lnTo>
                    <a:pt x="2860" y="650"/>
                  </a:lnTo>
                  <a:lnTo>
                    <a:pt x="2874" y="665"/>
                  </a:lnTo>
                  <a:lnTo>
                    <a:pt x="2887" y="680"/>
                  </a:lnTo>
                  <a:lnTo>
                    <a:pt x="2898" y="698"/>
                  </a:lnTo>
                  <a:lnTo>
                    <a:pt x="2907" y="718"/>
                  </a:lnTo>
                  <a:lnTo>
                    <a:pt x="2914" y="739"/>
                  </a:lnTo>
                  <a:lnTo>
                    <a:pt x="2919" y="763"/>
                  </a:lnTo>
                  <a:lnTo>
                    <a:pt x="2920" y="790"/>
                  </a:lnTo>
                  <a:lnTo>
                    <a:pt x="2919" y="813"/>
                  </a:lnTo>
                  <a:lnTo>
                    <a:pt x="2915" y="835"/>
                  </a:lnTo>
                  <a:lnTo>
                    <a:pt x="2912" y="846"/>
                  </a:lnTo>
                  <a:lnTo>
                    <a:pt x="2909" y="856"/>
                  </a:lnTo>
                  <a:lnTo>
                    <a:pt x="2901" y="876"/>
                  </a:lnTo>
                  <a:lnTo>
                    <a:pt x="2891" y="894"/>
                  </a:lnTo>
                  <a:lnTo>
                    <a:pt x="2878" y="912"/>
                  </a:lnTo>
                  <a:lnTo>
                    <a:pt x="2863" y="929"/>
                  </a:lnTo>
                  <a:lnTo>
                    <a:pt x="2847" y="943"/>
                  </a:lnTo>
                  <a:lnTo>
                    <a:pt x="2828" y="955"/>
                  </a:lnTo>
                  <a:lnTo>
                    <a:pt x="2808" y="968"/>
                  </a:lnTo>
                  <a:lnTo>
                    <a:pt x="2786" y="977"/>
                  </a:lnTo>
                  <a:lnTo>
                    <a:pt x="2762" y="985"/>
                  </a:lnTo>
                  <a:lnTo>
                    <a:pt x="2737" y="993"/>
                  </a:lnTo>
                  <a:lnTo>
                    <a:pt x="2712" y="997"/>
                  </a:lnTo>
                  <a:lnTo>
                    <a:pt x="2684" y="1000"/>
                  </a:lnTo>
                  <a:lnTo>
                    <a:pt x="2655" y="1001"/>
                  </a:lnTo>
                  <a:close/>
                  <a:moveTo>
                    <a:pt x="3812" y="289"/>
                  </a:moveTo>
                  <a:lnTo>
                    <a:pt x="3775" y="291"/>
                  </a:lnTo>
                  <a:lnTo>
                    <a:pt x="3739" y="296"/>
                  </a:lnTo>
                  <a:lnTo>
                    <a:pt x="3705" y="305"/>
                  </a:lnTo>
                  <a:lnTo>
                    <a:pt x="3672" y="317"/>
                  </a:lnTo>
                  <a:lnTo>
                    <a:pt x="3641" y="332"/>
                  </a:lnTo>
                  <a:lnTo>
                    <a:pt x="3611" y="349"/>
                  </a:lnTo>
                  <a:lnTo>
                    <a:pt x="3584" y="370"/>
                  </a:lnTo>
                  <a:lnTo>
                    <a:pt x="3571" y="380"/>
                  </a:lnTo>
                  <a:lnTo>
                    <a:pt x="3558" y="393"/>
                  </a:lnTo>
                  <a:lnTo>
                    <a:pt x="3535" y="417"/>
                  </a:lnTo>
                  <a:lnTo>
                    <a:pt x="3515" y="444"/>
                  </a:lnTo>
                  <a:lnTo>
                    <a:pt x="3497" y="474"/>
                  </a:lnTo>
                  <a:lnTo>
                    <a:pt x="3483" y="505"/>
                  </a:lnTo>
                  <a:lnTo>
                    <a:pt x="3470" y="538"/>
                  </a:lnTo>
                  <a:lnTo>
                    <a:pt x="3462" y="573"/>
                  </a:lnTo>
                  <a:lnTo>
                    <a:pt x="3457" y="608"/>
                  </a:lnTo>
                  <a:lnTo>
                    <a:pt x="3455" y="645"/>
                  </a:lnTo>
                  <a:lnTo>
                    <a:pt x="3457" y="682"/>
                  </a:lnTo>
                  <a:lnTo>
                    <a:pt x="3462" y="718"/>
                  </a:lnTo>
                  <a:lnTo>
                    <a:pt x="3470" y="752"/>
                  </a:lnTo>
                  <a:lnTo>
                    <a:pt x="3483" y="785"/>
                  </a:lnTo>
                  <a:lnTo>
                    <a:pt x="3497" y="816"/>
                  </a:lnTo>
                  <a:lnTo>
                    <a:pt x="3515" y="846"/>
                  </a:lnTo>
                  <a:lnTo>
                    <a:pt x="3535" y="873"/>
                  </a:lnTo>
                  <a:lnTo>
                    <a:pt x="3547" y="885"/>
                  </a:lnTo>
                  <a:lnTo>
                    <a:pt x="3558" y="898"/>
                  </a:lnTo>
                  <a:lnTo>
                    <a:pt x="3584" y="920"/>
                  </a:lnTo>
                  <a:lnTo>
                    <a:pt x="3597" y="931"/>
                  </a:lnTo>
                  <a:lnTo>
                    <a:pt x="3611" y="941"/>
                  </a:lnTo>
                  <a:lnTo>
                    <a:pt x="3641" y="959"/>
                  </a:lnTo>
                  <a:lnTo>
                    <a:pt x="3672" y="973"/>
                  </a:lnTo>
                  <a:lnTo>
                    <a:pt x="3705" y="985"/>
                  </a:lnTo>
                  <a:lnTo>
                    <a:pt x="3739" y="994"/>
                  </a:lnTo>
                  <a:lnTo>
                    <a:pt x="3775" y="999"/>
                  </a:lnTo>
                  <a:lnTo>
                    <a:pt x="3812" y="1001"/>
                  </a:lnTo>
                  <a:lnTo>
                    <a:pt x="3849" y="999"/>
                  </a:lnTo>
                  <a:lnTo>
                    <a:pt x="3885" y="994"/>
                  </a:lnTo>
                  <a:lnTo>
                    <a:pt x="3919" y="985"/>
                  </a:lnTo>
                  <a:lnTo>
                    <a:pt x="3952" y="973"/>
                  </a:lnTo>
                  <a:lnTo>
                    <a:pt x="3983" y="959"/>
                  </a:lnTo>
                  <a:lnTo>
                    <a:pt x="4013" y="941"/>
                  </a:lnTo>
                  <a:lnTo>
                    <a:pt x="4040" y="920"/>
                  </a:lnTo>
                  <a:lnTo>
                    <a:pt x="4054" y="910"/>
                  </a:lnTo>
                  <a:lnTo>
                    <a:pt x="4066" y="898"/>
                  </a:lnTo>
                  <a:lnTo>
                    <a:pt x="4089" y="873"/>
                  </a:lnTo>
                  <a:lnTo>
                    <a:pt x="4109" y="846"/>
                  </a:lnTo>
                  <a:lnTo>
                    <a:pt x="4127" y="816"/>
                  </a:lnTo>
                  <a:lnTo>
                    <a:pt x="4142" y="785"/>
                  </a:lnTo>
                  <a:lnTo>
                    <a:pt x="4153" y="752"/>
                  </a:lnTo>
                  <a:lnTo>
                    <a:pt x="4163" y="718"/>
                  </a:lnTo>
                  <a:lnTo>
                    <a:pt x="4168" y="682"/>
                  </a:lnTo>
                  <a:lnTo>
                    <a:pt x="4170" y="645"/>
                  </a:lnTo>
                  <a:lnTo>
                    <a:pt x="4168" y="608"/>
                  </a:lnTo>
                  <a:lnTo>
                    <a:pt x="4163" y="573"/>
                  </a:lnTo>
                  <a:lnTo>
                    <a:pt x="4153" y="538"/>
                  </a:lnTo>
                  <a:lnTo>
                    <a:pt x="4142" y="505"/>
                  </a:lnTo>
                  <a:lnTo>
                    <a:pt x="4127" y="474"/>
                  </a:lnTo>
                  <a:lnTo>
                    <a:pt x="4109" y="444"/>
                  </a:lnTo>
                  <a:lnTo>
                    <a:pt x="4089" y="417"/>
                  </a:lnTo>
                  <a:lnTo>
                    <a:pt x="4078" y="405"/>
                  </a:lnTo>
                  <a:lnTo>
                    <a:pt x="4066" y="393"/>
                  </a:lnTo>
                  <a:lnTo>
                    <a:pt x="4040" y="370"/>
                  </a:lnTo>
                  <a:lnTo>
                    <a:pt x="4027" y="358"/>
                  </a:lnTo>
                  <a:lnTo>
                    <a:pt x="4013" y="349"/>
                  </a:lnTo>
                  <a:lnTo>
                    <a:pt x="3983" y="332"/>
                  </a:lnTo>
                  <a:lnTo>
                    <a:pt x="3952" y="317"/>
                  </a:lnTo>
                  <a:lnTo>
                    <a:pt x="3919" y="305"/>
                  </a:lnTo>
                  <a:lnTo>
                    <a:pt x="3885" y="296"/>
                  </a:lnTo>
                  <a:lnTo>
                    <a:pt x="3849" y="291"/>
                  </a:lnTo>
                  <a:lnTo>
                    <a:pt x="3812" y="289"/>
                  </a:lnTo>
                  <a:close/>
                  <a:moveTo>
                    <a:pt x="3812" y="849"/>
                  </a:moveTo>
                  <a:lnTo>
                    <a:pt x="3791" y="848"/>
                  </a:lnTo>
                  <a:lnTo>
                    <a:pt x="3770" y="845"/>
                  </a:lnTo>
                  <a:lnTo>
                    <a:pt x="3751" y="840"/>
                  </a:lnTo>
                  <a:lnTo>
                    <a:pt x="3732" y="833"/>
                  </a:lnTo>
                  <a:lnTo>
                    <a:pt x="3714" y="825"/>
                  </a:lnTo>
                  <a:lnTo>
                    <a:pt x="3698" y="815"/>
                  </a:lnTo>
                  <a:lnTo>
                    <a:pt x="3682" y="803"/>
                  </a:lnTo>
                  <a:lnTo>
                    <a:pt x="3669" y="791"/>
                  </a:lnTo>
                  <a:lnTo>
                    <a:pt x="3655" y="776"/>
                  </a:lnTo>
                  <a:lnTo>
                    <a:pt x="3644" y="761"/>
                  </a:lnTo>
                  <a:lnTo>
                    <a:pt x="3635" y="743"/>
                  </a:lnTo>
                  <a:lnTo>
                    <a:pt x="3626" y="726"/>
                  </a:lnTo>
                  <a:lnTo>
                    <a:pt x="3619" y="707"/>
                  </a:lnTo>
                  <a:lnTo>
                    <a:pt x="3615" y="687"/>
                  </a:lnTo>
                  <a:lnTo>
                    <a:pt x="3612" y="667"/>
                  </a:lnTo>
                  <a:lnTo>
                    <a:pt x="3611" y="645"/>
                  </a:lnTo>
                  <a:lnTo>
                    <a:pt x="3612" y="623"/>
                  </a:lnTo>
                  <a:lnTo>
                    <a:pt x="3615" y="603"/>
                  </a:lnTo>
                  <a:lnTo>
                    <a:pt x="3619" y="583"/>
                  </a:lnTo>
                  <a:lnTo>
                    <a:pt x="3626" y="564"/>
                  </a:lnTo>
                  <a:lnTo>
                    <a:pt x="3635" y="546"/>
                  </a:lnTo>
                  <a:lnTo>
                    <a:pt x="3644" y="529"/>
                  </a:lnTo>
                  <a:lnTo>
                    <a:pt x="3669" y="499"/>
                  </a:lnTo>
                  <a:lnTo>
                    <a:pt x="3682" y="487"/>
                  </a:lnTo>
                  <a:lnTo>
                    <a:pt x="3698" y="475"/>
                  </a:lnTo>
                  <a:lnTo>
                    <a:pt x="3714" y="465"/>
                  </a:lnTo>
                  <a:lnTo>
                    <a:pt x="3732" y="457"/>
                  </a:lnTo>
                  <a:lnTo>
                    <a:pt x="3751" y="450"/>
                  </a:lnTo>
                  <a:lnTo>
                    <a:pt x="3770" y="445"/>
                  </a:lnTo>
                  <a:lnTo>
                    <a:pt x="3791" y="442"/>
                  </a:lnTo>
                  <a:lnTo>
                    <a:pt x="3812" y="441"/>
                  </a:lnTo>
                  <a:lnTo>
                    <a:pt x="3833" y="442"/>
                  </a:lnTo>
                  <a:lnTo>
                    <a:pt x="3854" y="445"/>
                  </a:lnTo>
                  <a:lnTo>
                    <a:pt x="3873" y="450"/>
                  </a:lnTo>
                  <a:lnTo>
                    <a:pt x="3892" y="457"/>
                  </a:lnTo>
                  <a:lnTo>
                    <a:pt x="3910" y="465"/>
                  </a:lnTo>
                  <a:lnTo>
                    <a:pt x="3927" y="475"/>
                  </a:lnTo>
                  <a:lnTo>
                    <a:pt x="3942" y="487"/>
                  </a:lnTo>
                  <a:lnTo>
                    <a:pt x="3956" y="499"/>
                  </a:lnTo>
                  <a:lnTo>
                    <a:pt x="3969" y="514"/>
                  </a:lnTo>
                  <a:lnTo>
                    <a:pt x="3980" y="529"/>
                  </a:lnTo>
                  <a:lnTo>
                    <a:pt x="3990" y="546"/>
                  </a:lnTo>
                  <a:lnTo>
                    <a:pt x="3998" y="564"/>
                  </a:lnTo>
                  <a:lnTo>
                    <a:pt x="4004" y="583"/>
                  </a:lnTo>
                  <a:lnTo>
                    <a:pt x="4009" y="603"/>
                  </a:lnTo>
                  <a:lnTo>
                    <a:pt x="4012" y="623"/>
                  </a:lnTo>
                  <a:lnTo>
                    <a:pt x="4013" y="645"/>
                  </a:lnTo>
                  <a:lnTo>
                    <a:pt x="4012" y="667"/>
                  </a:lnTo>
                  <a:lnTo>
                    <a:pt x="4009" y="687"/>
                  </a:lnTo>
                  <a:lnTo>
                    <a:pt x="4004" y="707"/>
                  </a:lnTo>
                  <a:lnTo>
                    <a:pt x="3998" y="726"/>
                  </a:lnTo>
                  <a:lnTo>
                    <a:pt x="3990" y="743"/>
                  </a:lnTo>
                  <a:lnTo>
                    <a:pt x="3980" y="761"/>
                  </a:lnTo>
                  <a:lnTo>
                    <a:pt x="3956" y="791"/>
                  </a:lnTo>
                  <a:lnTo>
                    <a:pt x="3942" y="803"/>
                  </a:lnTo>
                  <a:lnTo>
                    <a:pt x="3927" y="815"/>
                  </a:lnTo>
                  <a:lnTo>
                    <a:pt x="3910" y="825"/>
                  </a:lnTo>
                  <a:lnTo>
                    <a:pt x="3892" y="833"/>
                  </a:lnTo>
                  <a:lnTo>
                    <a:pt x="3873" y="840"/>
                  </a:lnTo>
                  <a:lnTo>
                    <a:pt x="3854" y="845"/>
                  </a:lnTo>
                  <a:lnTo>
                    <a:pt x="3833" y="848"/>
                  </a:lnTo>
                  <a:lnTo>
                    <a:pt x="3812" y="849"/>
                  </a:lnTo>
                  <a:close/>
                  <a:moveTo>
                    <a:pt x="6052" y="982"/>
                  </a:moveTo>
                  <a:lnTo>
                    <a:pt x="5994" y="985"/>
                  </a:lnTo>
                  <a:lnTo>
                    <a:pt x="5937" y="983"/>
                  </a:lnTo>
                  <a:lnTo>
                    <a:pt x="5911" y="979"/>
                  </a:lnTo>
                  <a:lnTo>
                    <a:pt x="5885" y="974"/>
                  </a:lnTo>
                  <a:lnTo>
                    <a:pt x="5860" y="966"/>
                  </a:lnTo>
                  <a:lnTo>
                    <a:pt x="5836" y="955"/>
                  </a:lnTo>
                  <a:lnTo>
                    <a:pt x="5815" y="943"/>
                  </a:lnTo>
                  <a:lnTo>
                    <a:pt x="5805" y="936"/>
                  </a:lnTo>
                  <a:lnTo>
                    <a:pt x="5796" y="929"/>
                  </a:lnTo>
                  <a:lnTo>
                    <a:pt x="5779" y="910"/>
                  </a:lnTo>
                  <a:lnTo>
                    <a:pt x="5765" y="889"/>
                  </a:lnTo>
                  <a:lnTo>
                    <a:pt x="5753" y="865"/>
                  </a:lnTo>
                  <a:lnTo>
                    <a:pt x="5744" y="838"/>
                  </a:lnTo>
                  <a:lnTo>
                    <a:pt x="5739" y="806"/>
                  </a:lnTo>
                  <a:lnTo>
                    <a:pt x="5737" y="771"/>
                  </a:lnTo>
                  <a:lnTo>
                    <a:pt x="5737" y="457"/>
                  </a:lnTo>
                  <a:lnTo>
                    <a:pt x="5615" y="457"/>
                  </a:lnTo>
                  <a:lnTo>
                    <a:pt x="5615" y="307"/>
                  </a:lnTo>
                  <a:lnTo>
                    <a:pt x="5737" y="307"/>
                  </a:lnTo>
                  <a:lnTo>
                    <a:pt x="5737" y="139"/>
                  </a:lnTo>
                  <a:lnTo>
                    <a:pt x="5893" y="139"/>
                  </a:lnTo>
                  <a:lnTo>
                    <a:pt x="5893" y="307"/>
                  </a:lnTo>
                  <a:lnTo>
                    <a:pt x="6053" y="307"/>
                  </a:lnTo>
                  <a:lnTo>
                    <a:pt x="6053" y="457"/>
                  </a:lnTo>
                  <a:lnTo>
                    <a:pt x="5893" y="457"/>
                  </a:lnTo>
                  <a:lnTo>
                    <a:pt x="5893" y="743"/>
                  </a:lnTo>
                  <a:lnTo>
                    <a:pt x="5895" y="772"/>
                  </a:lnTo>
                  <a:lnTo>
                    <a:pt x="5898" y="784"/>
                  </a:lnTo>
                  <a:lnTo>
                    <a:pt x="5901" y="795"/>
                  </a:lnTo>
                  <a:lnTo>
                    <a:pt x="5906" y="804"/>
                  </a:lnTo>
                  <a:lnTo>
                    <a:pt x="5913" y="814"/>
                  </a:lnTo>
                  <a:lnTo>
                    <a:pt x="5920" y="821"/>
                  </a:lnTo>
                  <a:lnTo>
                    <a:pt x="5929" y="827"/>
                  </a:lnTo>
                  <a:lnTo>
                    <a:pt x="5939" y="832"/>
                  </a:lnTo>
                  <a:lnTo>
                    <a:pt x="5950" y="836"/>
                  </a:lnTo>
                  <a:lnTo>
                    <a:pt x="5978" y="842"/>
                  </a:lnTo>
                  <a:lnTo>
                    <a:pt x="6012" y="844"/>
                  </a:lnTo>
                  <a:lnTo>
                    <a:pt x="6052" y="843"/>
                  </a:lnTo>
                  <a:lnTo>
                    <a:pt x="6052" y="982"/>
                  </a:lnTo>
                  <a:close/>
                  <a:moveTo>
                    <a:pt x="6459" y="289"/>
                  </a:moveTo>
                  <a:lnTo>
                    <a:pt x="6422" y="291"/>
                  </a:lnTo>
                  <a:lnTo>
                    <a:pt x="6387" y="296"/>
                  </a:lnTo>
                  <a:lnTo>
                    <a:pt x="6351" y="305"/>
                  </a:lnTo>
                  <a:lnTo>
                    <a:pt x="6318" y="317"/>
                  </a:lnTo>
                  <a:lnTo>
                    <a:pt x="6287" y="332"/>
                  </a:lnTo>
                  <a:lnTo>
                    <a:pt x="6258" y="349"/>
                  </a:lnTo>
                  <a:lnTo>
                    <a:pt x="6230" y="370"/>
                  </a:lnTo>
                  <a:lnTo>
                    <a:pt x="6218" y="380"/>
                  </a:lnTo>
                  <a:lnTo>
                    <a:pt x="6206" y="393"/>
                  </a:lnTo>
                  <a:lnTo>
                    <a:pt x="6183" y="417"/>
                  </a:lnTo>
                  <a:lnTo>
                    <a:pt x="6162" y="444"/>
                  </a:lnTo>
                  <a:lnTo>
                    <a:pt x="6144" y="474"/>
                  </a:lnTo>
                  <a:lnTo>
                    <a:pt x="6129" y="505"/>
                  </a:lnTo>
                  <a:lnTo>
                    <a:pt x="6118" y="538"/>
                  </a:lnTo>
                  <a:lnTo>
                    <a:pt x="6109" y="573"/>
                  </a:lnTo>
                  <a:lnTo>
                    <a:pt x="6103" y="608"/>
                  </a:lnTo>
                  <a:lnTo>
                    <a:pt x="6102" y="645"/>
                  </a:lnTo>
                  <a:lnTo>
                    <a:pt x="6103" y="682"/>
                  </a:lnTo>
                  <a:lnTo>
                    <a:pt x="6109" y="718"/>
                  </a:lnTo>
                  <a:lnTo>
                    <a:pt x="6118" y="752"/>
                  </a:lnTo>
                  <a:lnTo>
                    <a:pt x="6129" y="785"/>
                  </a:lnTo>
                  <a:lnTo>
                    <a:pt x="6144" y="816"/>
                  </a:lnTo>
                  <a:lnTo>
                    <a:pt x="6162" y="846"/>
                  </a:lnTo>
                  <a:lnTo>
                    <a:pt x="6183" y="873"/>
                  </a:lnTo>
                  <a:lnTo>
                    <a:pt x="6193" y="885"/>
                  </a:lnTo>
                  <a:lnTo>
                    <a:pt x="6206" y="898"/>
                  </a:lnTo>
                  <a:lnTo>
                    <a:pt x="6230" y="920"/>
                  </a:lnTo>
                  <a:lnTo>
                    <a:pt x="6244" y="931"/>
                  </a:lnTo>
                  <a:lnTo>
                    <a:pt x="6258" y="941"/>
                  </a:lnTo>
                  <a:lnTo>
                    <a:pt x="6287" y="959"/>
                  </a:lnTo>
                  <a:lnTo>
                    <a:pt x="6318" y="973"/>
                  </a:lnTo>
                  <a:lnTo>
                    <a:pt x="6351" y="985"/>
                  </a:lnTo>
                  <a:lnTo>
                    <a:pt x="6387" y="994"/>
                  </a:lnTo>
                  <a:lnTo>
                    <a:pt x="6422" y="999"/>
                  </a:lnTo>
                  <a:lnTo>
                    <a:pt x="6459" y="1001"/>
                  </a:lnTo>
                  <a:lnTo>
                    <a:pt x="6496" y="999"/>
                  </a:lnTo>
                  <a:lnTo>
                    <a:pt x="6532" y="994"/>
                  </a:lnTo>
                  <a:lnTo>
                    <a:pt x="6567" y="985"/>
                  </a:lnTo>
                  <a:lnTo>
                    <a:pt x="6600" y="973"/>
                  </a:lnTo>
                  <a:lnTo>
                    <a:pt x="6631" y="959"/>
                  </a:lnTo>
                  <a:lnTo>
                    <a:pt x="6660" y="941"/>
                  </a:lnTo>
                  <a:lnTo>
                    <a:pt x="6688" y="920"/>
                  </a:lnTo>
                  <a:lnTo>
                    <a:pt x="6700" y="910"/>
                  </a:lnTo>
                  <a:lnTo>
                    <a:pt x="6713" y="898"/>
                  </a:lnTo>
                  <a:lnTo>
                    <a:pt x="6735" y="873"/>
                  </a:lnTo>
                  <a:lnTo>
                    <a:pt x="6756" y="846"/>
                  </a:lnTo>
                  <a:lnTo>
                    <a:pt x="6774" y="816"/>
                  </a:lnTo>
                  <a:lnTo>
                    <a:pt x="6788" y="785"/>
                  </a:lnTo>
                  <a:lnTo>
                    <a:pt x="6801" y="752"/>
                  </a:lnTo>
                  <a:lnTo>
                    <a:pt x="6809" y="718"/>
                  </a:lnTo>
                  <a:lnTo>
                    <a:pt x="6814" y="682"/>
                  </a:lnTo>
                  <a:lnTo>
                    <a:pt x="6816" y="645"/>
                  </a:lnTo>
                  <a:lnTo>
                    <a:pt x="6814" y="608"/>
                  </a:lnTo>
                  <a:lnTo>
                    <a:pt x="6809" y="573"/>
                  </a:lnTo>
                  <a:lnTo>
                    <a:pt x="6801" y="538"/>
                  </a:lnTo>
                  <a:lnTo>
                    <a:pt x="6788" y="505"/>
                  </a:lnTo>
                  <a:lnTo>
                    <a:pt x="6774" y="474"/>
                  </a:lnTo>
                  <a:lnTo>
                    <a:pt x="6756" y="444"/>
                  </a:lnTo>
                  <a:lnTo>
                    <a:pt x="6735" y="417"/>
                  </a:lnTo>
                  <a:lnTo>
                    <a:pt x="6725" y="405"/>
                  </a:lnTo>
                  <a:lnTo>
                    <a:pt x="6713" y="393"/>
                  </a:lnTo>
                  <a:lnTo>
                    <a:pt x="6688" y="370"/>
                  </a:lnTo>
                  <a:lnTo>
                    <a:pt x="6674" y="358"/>
                  </a:lnTo>
                  <a:lnTo>
                    <a:pt x="6660" y="349"/>
                  </a:lnTo>
                  <a:lnTo>
                    <a:pt x="6631" y="332"/>
                  </a:lnTo>
                  <a:lnTo>
                    <a:pt x="6600" y="317"/>
                  </a:lnTo>
                  <a:lnTo>
                    <a:pt x="6567" y="305"/>
                  </a:lnTo>
                  <a:lnTo>
                    <a:pt x="6532" y="296"/>
                  </a:lnTo>
                  <a:lnTo>
                    <a:pt x="6496" y="291"/>
                  </a:lnTo>
                  <a:lnTo>
                    <a:pt x="6459" y="289"/>
                  </a:lnTo>
                  <a:close/>
                  <a:moveTo>
                    <a:pt x="6459" y="849"/>
                  </a:moveTo>
                  <a:lnTo>
                    <a:pt x="6437" y="848"/>
                  </a:lnTo>
                  <a:lnTo>
                    <a:pt x="6418" y="845"/>
                  </a:lnTo>
                  <a:lnTo>
                    <a:pt x="6398" y="840"/>
                  </a:lnTo>
                  <a:lnTo>
                    <a:pt x="6379" y="833"/>
                  </a:lnTo>
                  <a:lnTo>
                    <a:pt x="6362" y="825"/>
                  </a:lnTo>
                  <a:lnTo>
                    <a:pt x="6345" y="815"/>
                  </a:lnTo>
                  <a:lnTo>
                    <a:pt x="6330" y="803"/>
                  </a:lnTo>
                  <a:lnTo>
                    <a:pt x="6315" y="791"/>
                  </a:lnTo>
                  <a:lnTo>
                    <a:pt x="6303" y="776"/>
                  </a:lnTo>
                  <a:lnTo>
                    <a:pt x="6291" y="761"/>
                  </a:lnTo>
                  <a:lnTo>
                    <a:pt x="6281" y="743"/>
                  </a:lnTo>
                  <a:lnTo>
                    <a:pt x="6273" y="726"/>
                  </a:lnTo>
                  <a:lnTo>
                    <a:pt x="6267" y="707"/>
                  </a:lnTo>
                  <a:lnTo>
                    <a:pt x="6261" y="687"/>
                  </a:lnTo>
                  <a:lnTo>
                    <a:pt x="6258" y="667"/>
                  </a:lnTo>
                  <a:lnTo>
                    <a:pt x="6257" y="645"/>
                  </a:lnTo>
                  <a:lnTo>
                    <a:pt x="6258" y="623"/>
                  </a:lnTo>
                  <a:lnTo>
                    <a:pt x="6261" y="603"/>
                  </a:lnTo>
                  <a:lnTo>
                    <a:pt x="6267" y="583"/>
                  </a:lnTo>
                  <a:lnTo>
                    <a:pt x="6273" y="564"/>
                  </a:lnTo>
                  <a:lnTo>
                    <a:pt x="6281" y="546"/>
                  </a:lnTo>
                  <a:lnTo>
                    <a:pt x="6291" y="529"/>
                  </a:lnTo>
                  <a:lnTo>
                    <a:pt x="6315" y="499"/>
                  </a:lnTo>
                  <a:lnTo>
                    <a:pt x="6330" y="487"/>
                  </a:lnTo>
                  <a:lnTo>
                    <a:pt x="6345" y="475"/>
                  </a:lnTo>
                  <a:lnTo>
                    <a:pt x="6362" y="465"/>
                  </a:lnTo>
                  <a:lnTo>
                    <a:pt x="6379" y="457"/>
                  </a:lnTo>
                  <a:lnTo>
                    <a:pt x="6398" y="450"/>
                  </a:lnTo>
                  <a:lnTo>
                    <a:pt x="6418" y="445"/>
                  </a:lnTo>
                  <a:lnTo>
                    <a:pt x="6437" y="442"/>
                  </a:lnTo>
                  <a:lnTo>
                    <a:pt x="6459" y="441"/>
                  </a:lnTo>
                  <a:lnTo>
                    <a:pt x="6480" y="442"/>
                  </a:lnTo>
                  <a:lnTo>
                    <a:pt x="6500" y="445"/>
                  </a:lnTo>
                  <a:lnTo>
                    <a:pt x="6520" y="450"/>
                  </a:lnTo>
                  <a:lnTo>
                    <a:pt x="6539" y="457"/>
                  </a:lnTo>
                  <a:lnTo>
                    <a:pt x="6556" y="465"/>
                  </a:lnTo>
                  <a:lnTo>
                    <a:pt x="6573" y="475"/>
                  </a:lnTo>
                  <a:lnTo>
                    <a:pt x="6588" y="487"/>
                  </a:lnTo>
                  <a:lnTo>
                    <a:pt x="6603" y="499"/>
                  </a:lnTo>
                  <a:lnTo>
                    <a:pt x="6615" y="514"/>
                  </a:lnTo>
                  <a:lnTo>
                    <a:pt x="6627" y="529"/>
                  </a:lnTo>
                  <a:lnTo>
                    <a:pt x="6637" y="546"/>
                  </a:lnTo>
                  <a:lnTo>
                    <a:pt x="6645" y="564"/>
                  </a:lnTo>
                  <a:lnTo>
                    <a:pt x="6652" y="583"/>
                  </a:lnTo>
                  <a:lnTo>
                    <a:pt x="6657" y="603"/>
                  </a:lnTo>
                  <a:lnTo>
                    <a:pt x="6659" y="623"/>
                  </a:lnTo>
                  <a:lnTo>
                    <a:pt x="6660" y="645"/>
                  </a:lnTo>
                  <a:lnTo>
                    <a:pt x="6659" y="667"/>
                  </a:lnTo>
                  <a:lnTo>
                    <a:pt x="6657" y="687"/>
                  </a:lnTo>
                  <a:lnTo>
                    <a:pt x="6652" y="707"/>
                  </a:lnTo>
                  <a:lnTo>
                    <a:pt x="6645" y="726"/>
                  </a:lnTo>
                  <a:lnTo>
                    <a:pt x="6637" y="743"/>
                  </a:lnTo>
                  <a:lnTo>
                    <a:pt x="6627" y="761"/>
                  </a:lnTo>
                  <a:lnTo>
                    <a:pt x="6603" y="791"/>
                  </a:lnTo>
                  <a:lnTo>
                    <a:pt x="6588" y="803"/>
                  </a:lnTo>
                  <a:lnTo>
                    <a:pt x="6573" y="815"/>
                  </a:lnTo>
                  <a:lnTo>
                    <a:pt x="6556" y="825"/>
                  </a:lnTo>
                  <a:lnTo>
                    <a:pt x="6539" y="833"/>
                  </a:lnTo>
                  <a:lnTo>
                    <a:pt x="6520" y="840"/>
                  </a:lnTo>
                  <a:lnTo>
                    <a:pt x="6500" y="845"/>
                  </a:lnTo>
                  <a:lnTo>
                    <a:pt x="6480" y="848"/>
                  </a:lnTo>
                  <a:lnTo>
                    <a:pt x="6459" y="8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Oval 15"/>
            <p:cNvSpPr>
              <a:spLocks noChangeArrowheads="1"/>
            </p:cNvSpPr>
            <p:nvPr userDrawn="1"/>
          </p:nvSpPr>
          <p:spPr bwMode="auto">
            <a:xfrm>
              <a:off x="3952876" y="828676"/>
              <a:ext cx="307975" cy="307975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3503613" y="1993901"/>
              <a:ext cx="439738" cy="439738"/>
            </a:xfrm>
            <a:custGeom>
              <a:avLst/>
              <a:gdLst>
                <a:gd name="T0" fmla="*/ 433 w 553"/>
                <a:gd name="T1" fmla="*/ 49 h 554"/>
                <a:gd name="T2" fmla="*/ 470 w 553"/>
                <a:gd name="T3" fmla="*/ 79 h 554"/>
                <a:gd name="T4" fmla="*/ 489 w 553"/>
                <a:gd name="T5" fmla="*/ 100 h 554"/>
                <a:gd name="T6" fmla="*/ 521 w 553"/>
                <a:gd name="T7" fmla="*/ 146 h 554"/>
                <a:gd name="T8" fmla="*/ 540 w 553"/>
                <a:gd name="T9" fmla="*/ 190 h 554"/>
                <a:gd name="T10" fmla="*/ 549 w 553"/>
                <a:gd name="T11" fmla="*/ 228 h 554"/>
                <a:gd name="T12" fmla="*/ 553 w 553"/>
                <a:gd name="T13" fmla="*/ 257 h 554"/>
                <a:gd name="T14" fmla="*/ 552 w 553"/>
                <a:gd name="T15" fmla="*/ 306 h 554"/>
                <a:gd name="T16" fmla="*/ 545 w 553"/>
                <a:gd name="T17" fmla="*/ 346 h 554"/>
                <a:gd name="T18" fmla="*/ 532 w 553"/>
                <a:gd name="T19" fmla="*/ 385 h 554"/>
                <a:gd name="T20" fmla="*/ 514 w 553"/>
                <a:gd name="T21" fmla="*/ 421 h 554"/>
                <a:gd name="T22" fmla="*/ 490 w 553"/>
                <a:gd name="T23" fmla="*/ 454 h 554"/>
                <a:gd name="T24" fmla="*/ 463 w 553"/>
                <a:gd name="T25" fmla="*/ 483 h 554"/>
                <a:gd name="T26" fmla="*/ 431 w 553"/>
                <a:gd name="T27" fmla="*/ 506 h 554"/>
                <a:gd name="T28" fmla="*/ 397 w 553"/>
                <a:gd name="T29" fmla="*/ 527 h 554"/>
                <a:gd name="T30" fmla="*/ 359 w 553"/>
                <a:gd name="T31" fmla="*/ 542 h 554"/>
                <a:gd name="T32" fmla="*/ 326 w 553"/>
                <a:gd name="T33" fmla="*/ 550 h 554"/>
                <a:gd name="T34" fmla="*/ 292 w 553"/>
                <a:gd name="T35" fmla="*/ 554 h 554"/>
                <a:gd name="T36" fmla="*/ 248 w 553"/>
                <a:gd name="T37" fmla="*/ 553 h 554"/>
                <a:gd name="T38" fmla="*/ 208 w 553"/>
                <a:gd name="T39" fmla="*/ 546 h 554"/>
                <a:gd name="T40" fmla="*/ 169 w 553"/>
                <a:gd name="T41" fmla="*/ 532 h 554"/>
                <a:gd name="T42" fmla="*/ 133 w 553"/>
                <a:gd name="T43" fmla="*/ 514 h 554"/>
                <a:gd name="T44" fmla="*/ 101 w 553"/>
                <a:gd name="T45" fmla="*/ 491 h 554"/>
                <a:gd name="T46" fmla="*/ 72 w 553"/>
                <a:gd name="T47" fmla="*/ 463 h 554"/>
                <a:gd name="T48" fmla="*/ 47 w 553"/>
                <a:gd name="T49" fmla="*/ 432 h 554"/>
                <a:gd name="T50" fmla="*/ 28 w 553"/>
                <a:gd name="T51" fmla="*/ 398 h 554"/>
                <a:gd name="T52" fmla="*/ 12 w 553"/>
                <a:gd name="T53" fmla="*/ 359 h 554"/>
                <a:gd name="T54" fmla="*/ 4 w 553"/>
                <a:gd name="T55" fmla="*/ 326 h 554"/>
                <a:gd name="T56" fmla="*/ 1 w 553"/>
                <a:gd name="T57" fmla="*/ 291 h 554"/>
                <a:gd name="T58" fmla="*/ 2 w 553"/>
                <a:gd name="T59" fmla="*/ 244 h 554"/>
                <a:gd name="T60" fmla="*/ 12 w 553"/>
                <a:gd name="T61" fmla="*/ 195 h 554"/>
                <a:gd name="T62" fmla="*/ 23 w 553"/>
                <a:gd name="T63" fmla="*/ 165 h 554"/>
                <a:gd name="T64" fmla="*/ 40 w 553"/>
                <a:gd name="T65" fmla="*/ 134 h 554"/>
                <a:gd name="T66" fmla="*/ 62 w 553"/>
                <a:gd name="T67" fmla="*/ 103 h 554"/>
                <a:gd name="T68" fmla="*/ 80 w 553"/>
                <a:gd name="T69" fmla="*/ 82 h 554"/>
                <a:gd name="T70" fmla="*/ 116 w 553"/>
                <a:gd name="T71" fmla="*/ 52 h 554"/>
                <a:gd name="T72" fmla="*/ 147 w 553"/>
                <a:gd name="T73" fmla="*/ 33 h 554"/>
                <a:gd name="T74" fmla="*/ 182 w 553"/>
                <a:gd name="T75" fmla="*/ 17 h 554"/>
                <a:gd name="T76" fmla="*/ 227 w 553"/>
                <a:gd name="T77" fmla="*/ 5 h 554"/>
                <a:gd name="T78" fmla="*/ 257 w 553"/>
                <a:gd name="T79" fmla="*/ 1 h 554"/>
                <a:gd name="T80" fmla="*/ 310 w 553"/>
                <a:gd name="T81" fmla="*/ 3 h 554"/>
                <a:gd name="T82" fmla="*/ 357 w 553"/>
                <a:gd name="T83" fmla="*/ 12 h 554"/>
                <a:gd name="T84" fmla="*/ 401 w 553"/>
                <a:gd name="T85" fmla="*/ 2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3" h="554">
                  <a:moveTo>
                    <a:pt x="401" y="29"/>
                  </a:moveTo>
                  <a:lnTo>
                    <a:pt x="418" y="39"/>
                  </a:lnTo>
                  <a:lnTo>
                    <a:pt x="433" y="49"/>
                  </a:lnTo>
                  <a:lnTo>
                    <a:pt x="449" y="60"/>
                  </a:lnTo>
                  <a:lnTo>
                    <a:pt x="463" y="73"/>
                  </a:lnTo>
                  <a:lnTo>
                    <a:pt x="470" y="79"/>
                  </a:lnTo>
                  <a:lnTo>
                    <a:pt x="477" y="85"/>
                  </a:lnTo>
                  <a:lnTo>
                    <a:pt x="483" y="93"/>
                  </a:lnTo>
                  <a:lnTo>
                    <a:pt x="489" y="100"/>
                  </a:lnTo>
                  <a:lnTo>
                    <a:pt x="501" y="114"/>
                  </a:lnTo>
                  <a:lnTo>
                    <a:pt x="511" y="130"/>
                  </a:lnTo>
                  <a:lnTo>
                    <a:pt x="521" y="146"/>
                  </a:lnTo>
                  <a:lnTo>
                    <a:pt x="530" y="164"/>
                  </a:lnTo>
                  <a:lnTo>
                    <a:pt x="537" y="182"/>
                  </a:lnTo>
                  <a:lnTo>
                    <a:pt x="540" y="190"/>
                  </a:lnTo>
                  <a:lnTo>
                    <a:pt x="543" y="199"/>
                  </a:lnTo>
                  <a:lnTo>
                    <a:pt x="547" y="218"/>
                  </a:lnTo>
                  <a:lnTo>
                    <a:pt x="549" y="228"/>
                  </a:lnTo>
                  <a:lnTo>
                    <a:pt x="551" y="237"/>
                  </a:lnTo>
                  <a:lnTo>
                    <a:pt x="552" y="248"/>
                  </a:lnTo>
                  <a:lnTo>
                    <a:pt x="553" y="257"/>
                  </a:lnTo>
                  <a:lnTo>
                    <a:pt x="553" y="278"/>
                  </a:lnTo>
                  <a:lnTo>
                    <a:pt x="553" y="291"/>
                  </a:lnTo>
                  <a:lnTo>
                    <a:pt x="552" y="306"/>
                  </a:lnTo>
                  <a:lnTo>
                    <a:pt x="550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1" y="359"/>
                  </a:lnTo>
                  <a:lnTo>
                    <a:pt x="537" y="373"/>
                  </a:lnTo>
                  <a:lnTo>
                    <a:pt x="532" y="385"/>
                  </a:lnTo>
                  <a:lnTo>
                    <a:pt x="526" y="398"/>
                  </a:lnTo>
                  <a:lnTo>
                    <a:pt x="520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0" y="454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3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1" y="506"/>
                  </a:lnTo>
                  <a:lnTo>
                    <a:pt x="421" y="514"/>
                  </a:lnTo>
                  <a:lnTo>
                    <a:pt x="408" y="521"/>
                  </a:lnTo>
                  <a:lnTo>
                    <a:pt x="397" y="527"/>
                  </a:lnTo>
                  <a:lnTo>
                    <a:pt x="385" y="532"/>
                  </a:lnTo>
                  <a:lnTo>
                    <a:pt x="372" y="537"/>
                  </a:lnTo>
                  <a:lnTo>
                    <a:pt x="359" y="542"/>
                  </a:lnTo>
                  <a:lnTo>
                    <a:pt x="346" y="546"/>
                  </a:lnTo>
                  <a:lnTo>
                    <a:pt x="333" y="549"/>
                  </a:lnTo>
                  <a:lnTo>
                    <a:pt x="326" y="550"/>
                  </a:lnTo>
                  <a:lnTo>
                    <a:pt x="319" y="551"/>
                  </a:lnTo>
                  <a:lnTo>
                    <a:pt x="305" y="553"/>
                  </a:lnTo>
                  <a:lnTo>
                    <a:pt x="292" y="554"/>
                  </a:lnTo>
                  <a:lnTo>
                    <a:pt x="277" y="554"/>
                  </a:lnTo>
                  <a:lnTo>
                    <a:pt x="263" y="554"/>
                  </a:lnTo>
                  <a:lnTo>
                    <a:pt x="248" y="553"/>
                  </a:lnTo>
                  <a:lnTo>
                    <a:pt x="235" y="551"/>
                  </a:lnTo>
                  <a:lnTo>
                    <a:pt x="221" y="549"/>
                  </a:lnTo>
                  <a:lnTo>
                    <a:pt x="208" y="546"/>
                  </a:lnTo>
                  <a:lnTo>
                    <a:pt x="194" y="542"/>
                  </a:lnTo>
                  <a:lnTo>
                    <a:pt x="182" y="537"/>
                  </a:lnTo>
                  <a:lnTo>
                    <a:pt x="169" y="532"/>
                  </a:lnTo>
                  <a:lnTo>
                    <a:pt x="157" y="527"/>
                  </a:lnTo>
                  <a:lnTo>
                    <a:pt x="145" y="521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3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4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8" y="398"/>
                  </a:lnTo>
                  <a:lnTo>
                    <a:pt x="21" y="385"/>
                  </a:lnTo>
                  <a:lnTo>
                    <a:pt x="16" y="373"/>
                  </a:lnTo>
                  <a:lnTo>
                    <a:pt x="12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4" y="326"/>
                  </a:lnTo>
                  <a:lnTo>
                    <a:pt x="3" y="319"/>
                  </a:lnTo>
                  <a:lnTo>
                    <a:pt x="2" y="306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7"/>
                  </a:lnTo>
                  <a:lnTo>
                    <a:pt x="8" y="210"/>
                  </a:lnTo>
                  <a:lnTo>
                    <a:pt x="12" y="195"/>
                  </a:lnTo>
                  <a:lnTo>
                    <a:pt x="17" y="179"/>
                  </a:lnTo>
                  <a:lnTo>
                    <a:pt x="20" y="172"/>
                  </a:lnTo>
                  <a:lnTo>
                    <a:pt x="23" y="165"/>
                  </a:lnTo>
                  <a:lnTo>
                    <a:pt x="28" y="158"/>
                  </a:lnTo>
                  <a:lnTo>
                    <a:pt x="31" y="150"/>
                  </a:lnTo>
                  <a:lnTo>
                    <a:pt x="40" y="134"/>
                  </a:lnTo>
                  <a:lnTo>
                    <a:pt x="50" y="118"/>
                  </a:lnTo>
                  <a:lnTo>
                    <a:pt x="56" y="110"/>
                  </a:lnTo>
                  <a:lnTo>
                    <a:pt x="62" y="103"/>
                  </a:lnTo>
                  <a:lnTo>
                    <a:pt x="67" y="96"/>
                  </a:lnTo>
                  <a:lnTo>
                    <a:pt x="73" y="89"/>
                  </a:lnTo>
                  <a:lnTo>
                    <a:pt x="80" y="82"/>
                  </a:lnTo>
                  <a:lnTo>
                    <a:pt x="87" y="76"/>
                  </a:lnTo>
                  <a:lnTo>
                    <a:pt x="101" y="64"/>
                  </a:lnTo>
                  <a:lnTo>
                    <a:pt x="116" y="52"/>
                  </a:lnTo>
                  <a:lnTo>
                    <a:pt x="131" y="42"/>
                  </a:lnTo>
                  <a:lnTo>
                    <a:pt x="139" y="37"/>
                  </a:lnTo>
                  <a:lnTo>
                    <a:pt x="147" y="33"/>
                  </a:lnTo>
                  <a:lnTo>
                    <a:pt x="164" y="24"/>
                  </a:lnTo>
                  <a:lnTo>
                    <a:pt x="173" y="20"/>
                  </a:lnTo>
                  <a:lnTo>
                    <a:pt x="182" y="17"/>
                  </a:lnTo>
                  <a:lnTo>
                    <a:pt x="199" y="11"/>
                  </a:lnTo>
                  <a:lnTo>
                    <a:pt x="218" y="7"/>
                  </a:lnTo>
                  <a:lnTo>
                    <a:pt x="227" y="5"/>
                  </a:lnTo>
                  <a:lnTo>
                    <a:pt x="238" y="4"/>
                  </a:lnTo>
                  <a:lnTo>
                    <a:pt x="247" y="1"/>
                  </a:lnTo>
                  <a:lnTo>
                    <a:pt x="257" y="1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0" y="3"/>
                  </a:lnTo>
                  <a:lnTo>
                    <a:pt x="326" y="5"/>
                  </a:lnTo>
                  <a:lnTo>
                    <a:pt x="342" y="8"/>
                  </a:lnTo>
                  <a:lnTo>
                    <a:pt x="357" y="12"/>
                  </a:lnTo>
                  <a:lnTo>
                    <a:pt x="372" y="17"/>
                  </a:lnTo>
                  <a:lnTo>
                    <a:pt x="387" y="23"/>
                  </a:lnTo>
                  <a:lnTo>
                    <a:pt x="401" y="2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782888" y="1039813"/>
              <a:ext cx="628650" cy="627063"/>
            </a:xfrm>
            <a:custGeom>
              <a:avLst/>
              <a:gdLst>
                <a:gd name="T0" fmla="*/ 790 w 792"/>
                <a:gd name="T1" fmla="*/ 437 h 792"/>
                <a:gd name="T2" fmla="*/ 779 w 792"/>
                <a:gd name="T3" fmla="*/ 495 h 792"/>
                <a:gd name="T4" fmla="*/ 767 w 792"/>
                <a:gd name="T5" fmla="*/ 532 h 792"/>
                <a:gd name="T6" fmla="*/ 744 w 792"/>
                <a:gd name="T7" fmla="*/ 585 h 792"/>
                <a:gd name="T8" fmla="*/ 713 w 792"/>
                <a:gd name="T9" fmla="*/ 632 h 792"/>
                <a:gd name="T10" fmla="*/ 682 w 792"/>
                <a:gd name="T11" fmla="*/ 669 h 792"/>
                <a:gd name="T12" fmla="*/ 648 w 792"/>
                <a:gd name="T13" fmla="*/ 702 h 792"/>
                <a:gd name="T14" fmla="*/ 617 w 792"/>
                <a:gd name="T15" fmla="*/ 724 h 792"/>
                <a:gd name="T16" fmla="*/ 567 w 792"/>
                <a:gd name="T17" fmla="*/ 752 h 792"/>
                <a:gd name="T18" fmla="*/ 523 w 792"/>
                <a:gd name="T19" fmla="*/ 771 h 792"/>
                <a:gd name="T20" fmla="*/ 475 w 792"/>
                <a:gd name="T21" fmla="*/ 783 h 792"/>
                <a:gd name="T22" fmla="*/ 437 w 792"/>
                <a:gd name="T23" fmla="*/ 790 h 792"/>
                <a:gd name="T24" fmla="*/ 376 w 792"/>
                <a:gd name="T25" fmla="*/ 791 h 792"/>
                <a:gd name="T26" fmla="*/ 316 w 792"/>
                <a:gd name="T27" fmla="*/ 783 h 792"/>
                <a:gd name="T28" fmla="*/ 269 w 792"/>
                <a:gd name="T29" fmla="*/ 771 h 792"/>
                <a:gd name="T30" fmla="*/ 225 w 792"/>
                <a:gd name="T31" fmla="*/ 752 h 792"/>
                <a:gd name="T32" fmla="*/ 175 w 792"/>
                <a:gd name="T33" fmla="*/ 724 h 792"/>
                <a:gd name="T34" fmla="*/ 129 w 792"/>
                <a:gd name="T35" fmla="*/ 689 h 792"/>
                <a:gd name="T36" fmla="*/ 102 w 792"/>
                <a:gd name="T37" fmla="*/ 662 h 792"/>
                <a:gd name="T38" fmla="*/ 79 w 792"/>
                <a:gd name="T39" fmla="*/ 632 h 792"/>
                <a:gd name="T40" fmla="*/ 48 w 792"/>
                <a:gd name="T41" fmla="*/ 585 h 792"/>
                <a:gd name="T42" fmla="*/ 24 w 792"/>
                <a:gd name="T43" fmla="*/ 532 h 792"/>
                <a:gd name="T44" fmla="*/ 12 w 792"/>
                <a:gd name="T45" fmla="*/ 495 h 792"/>
                <a:gd name="T46" fmla="*/ 5 w 792"/>
                <a:gd name="T47" fmla="*/ 456 h 792"/>
                <a:gd name="T48" fmla="*/ 0 w 792"/>
                <a:gd name="T49" fmla="*/ 396 h 792"/>
                <a:gd name="T50" fmla="*/ 5 w 792"/>
                <a:gd name="T51" fmla="*/ 335 h 792"/>
                <a:gd name="T52" fmla="*/ 18 w 792"/>
                <a:gd name="T53" fmla="*/ 278 h 792"/>
                <a:gd name="T54" fmla="*/ 31 w 792"/>
                <a:gd name="T55" fmla="*/ 242 h 792"/>
                <a:gd name="T56" fmla="*/ 57 w 792"/>
                <a:gd name="T57" fmla="*/ 190 h 792"/>
                <a:gd name="T58" fmla="*/ 90 w 792"/>
                <a:gd name="T59" fmla="*/ 144 h 792"/>
                <a:gd name="T60" fmla="*/ 116 w 792"/>
                <a:gd name="T61" fmla="*/ 116 h 792"/>
                <a:gd name="T62" fmla="*/ 151 w 792"/>
                <a:gd name="T63" fmla="*/ 85 h 792"/>
                <a:gd name="T64" fmla="*/ 190 w 792"/>
                <a:gd name="T65" fmla="*/ 58 h 792"/>
                <a:gd name="T66" fmla="*/ 242 w 792"/>
                <a:gd name="T67" fmla="*/ 31 h 792"/>
                <a:gd name="T68" fmla="*/ 278 w 792"/>
                <a:gd name="T69" fmla="*/ 18 h 792"/>
                <a:gd name="T70" fmla="*/ 326 w 792"/>
                <a:gd name="T71" fmla="*/ 6 h 792"/>
                <a:gd name="T72" fmla="*/ 376 w 792"/>
                <a:gd name="T73" fmla="*/ 1 h 792"/>
                <a:gd name="T74" fmla="*/ 427 w 792"/>
                <a:gd name="T75" fmla="*/ 1 h 792"/>
                <a:gd name="T76" fmla="*/ 473 w 792"/>
                <a:gd name="T77" fmla="*/ 8 h 792"/>
                <a:gd name="T78" fmla="*/ 517 w 792"/>
                <a:gd name="T79" fmla="*/ 20 h 792"/>
                <a:gd name="T80" fmla="*/ 560 w 792"/>
                <a:gd name="T81" fmla="*/ 35 h 792"/>
                <a:gd name="T82" fmla="*/ 599 w 792"/>
                <a:gd name="T83" fmla="*/ 57 h 792"/>
                <a:gd name="T84" fmla="*/ 635 w 792"/>
                <a:gd name="T85" fmla="*/ 82 h 792"/>
                <a:gd name="T86" fmla="*/ 670 w 792"/>
                <a:gd name="T87" fmla="*/ 110 h 792"/>
                <a:gd name="T88" fmla="*/ 700 w 792"/>
                <a:gd name="T89" fmla="*/ 143 h 792"/>
                <a:gd name="T90" fmla="*/ 727 w 792"/>
                <a:gd name="T91" fmla="*/ 178 h 792"/>
                <a:gd name="T92" fmla="*/ 748 w 792"/>
                <a:gd name="T93" fmla="*/ 216 h 792"/>
                <a:gd name="T94" fmla="*/ 767 w 792"/>
                <a:gd name="T95" fmla="*/ 258 h 792"/>
                <a:gd name="T96" fmla="*/ 781 w 792"/>
                <a:gd name="T97" fmla="*/ 307 h 792"/>
                <a:gd name="T98" fmla="*/ 790 w 792"/>
                <a:gd name="T99" fmla="*/ 36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792">
                  <a:moveTo>
                    <a:pt x="792" y="396"/>
                  </a:moveTo>
                  <a:lnTo>
                    <a:pt x="791" y="416"/>
                  </a:lnTo>
                  <a:lnTo>
                    <a:pt x="790" y="437"/>
                  </a:lnTo>
                  <a:lnTo>
                    <a:pt x="787" y="456"/>
                  </a:lnTo>
                  <a:lnTo>
                    <a:pt x="783" y="476"/>
                  </a:lnTo>
                  <a:lnTo>
                    <a:pt x="779" y="495"/>
                  </a:lnTo>
                  <a:lnTo>
                    <a:pt x="773" y="513"/>
                  </a:lnTo>
                  <a:lnTo>
                    <a:pt x="771" y="523"/>
                  </a:lnTo>
                  <a:lnTo>
                    <a:pt x="767" y="532"/>
                  </a:lnTo>
                  <a:lnTo>
                    <a:pt x="761" y="550"/>
                  </a:lnTo>
                  <a:lnTo>
                    <a:pt x="752" y="567"/>
                  </a:lnTo>
                  <a:lnTo>
                    <a:pt x="744" y="585"/>
                  </a:lnTo>
                  <a:lnTo>
                    <a:pt x="734" y="601"/>
                  </a:lnTo>
                  <a:lnTo>
                    <a:pt x="723" y="617"/>
                  </a:lnTo>
                  <a:lnTo>
                    <a:pt x="713" y="632"/>
                  </a:lnTo>
                  <a:lnTo>
                    <a:pt x="701" y="648"/>
                  </a:lnTo>
                  <a:lnTo>
                    <a:pt x="688" y="662"/>
                  </a:lnTo>
                  <a:lnTo>
                    <a:pt x="682" y="669"/>
                  </a:lnTo>
                  <a:lnTo>
                    <a:pt x="676" y="676"/>
                  </a:lnTo>
                  <a:lnTo>
                    <a:pt x="661" y="689"/>
                  </a:lnTo>
                  <a:lnTo>
                    <a:pt x="648" y="702"/>
                  </a:lnTo>
                  <a:lnTo>
                    <a:pt x="640" y="707"/>
                  </a:lnTo>
                  <a:lnTo>
                    <a:pt x="632" y="713"/>
                  </a:lnTo>
                  <a:lnTo>
                    <a:pt x="617" y="724"/>
                  </a:lnTo>
                  <a:lnTo>
                    <a:pt x="601" y="734"/>
                  </a:lnTo>
                  <a:lnTo>
                    <a:pt x="585" y="744"/>
                  </a:lnTo>
                  <a:lnTo>
                    <a:pt x="567" y="752"/>
                  </a:lnTo>
                  <a:lnTo>
                    <a:pt x="550" y="761"/>
                  </a:lnTo>
                  <a:lnTo>
                    <a:pt x="532" y="768"/>
                  </a:lnTo>
                  <a:lnTo>
                    <a:pt x="523" y="771"/>
                  </a:lnTo>
                  <a:lnTo>
                    <a:pt x="513" y="774"/>
                  </a:lnTo>
                  <a:lnTo>
                    <a:pt x="495" y="779"/>
                  </a:lnTo>
                  <a:lnTo>
                    <a:pt x="475" y="783"/>
                  </a:lnTo>
                  <a:lnTo>
                    <a:pt x="466" y="785"/>
                  </a:lnTo>
                  <a:lnTo>
                    <a:pt x="456" y="786"/>
                  </a:lnTo>
                  <a:lnTo>
                    <a:pt x="437" y="790"/>
                  </a:lnTo>
                  <a:lnTo>
                    <a:pt x="416" y="791"/>
                  </a:lnTo>
                  <a:lnTo>
                    <a:pt x="395" y="792"/>
                  </a:lnTo>
                  <a:lnTo>
                    <a:pt x="376" y="791"/>
                  </a:lnTo>
                  <a:lnTo>
                    <a:pt x="355" y="790"/>
                  </a:lnTo>
                  <a:lnTo>
                    <a:pt x="335" y="786"/>
                  </a:lnTo>
                  <a:lnTo>
                    <a:pt x="316" y="783"/>
                  </a:lnTo>
                  <a:lnTo>
                    <a:pt x="297" y="779"/>
                  </a:lnTo>
                  <a:lnTo>
                    <a:pt x="278" y="774"/>
                  </a:lnTo>
                  <a:lnTo>
                    <a:pt x="269" y="771"/>
                  </a:lnTo>
                  <a:lnTo>
                    <a:pt x="260" y="768"/>
                  </a:lnTo>
                  <a:lnTo>
                    <a:pt x="242" y="761"/>
                  </a:lnTo>
                  <a:lnTo>
                    <a:pt x="225" y="752"/>
                  </a:lnTo>
                  <a:lnTo>
                    <a:pt x="207" y="744"/>
                  </a:lnTo>
                  <a:lnTo>
                    <a:pt x="190" y="734"/>
                  </a:lnTo>
                  <a:lnTo>
                    <a:pt x="175" y="724"/>
                  </a:lnTo>
                  <a:lnTo>
                    <a:pt x="159" y="713"/>
                  </a:lnTo>
                  <a:lnTo>
                    <a:pt x="144" y="702"/>
                  </a:lnTo>
                  <a:lnTo>
                    <a:pt x="129" y="689"/>
                  </a:lnTo>
                  <a:lnTo>
                    <a:pt x="123" y="682"/>
                  </a:lnTo>
                  <a:lnTo>
                    <a:pt x="116" y="676"/>
                  </a:lnTo>
                  <a:lnTo>
                    <a:pt x="102" y="662"/>
                  </a:lnTo>
                  <a:lnTo>
                    <a:pt x="90" y="648"/>
                  </a:lnTo>
                  <a:lnTo>
                    <a:pt x="85" y="641"/>
                  </a:lnTo>
                  <a:lnTo>
                    <a:pt x="79" y="632"/>
                  </a:lnTo>
                  <a:lnTo>
                    <a:pt x="67" y="617"/>
                  </a:lnTo>
                  <a:lnTo>
                    <a:pt x="57" y="601"/>
                  </a:lnTo>
                  <a:lnTo>
                    <a:pt x="48" y="585"/>
                  </a:lnTo>
                  <a:lnTo>
                    <a:pt x="39" y="567"/>
                  </a:lnTo>
                  <a:lnTo>
                    <a:pt x="31" y="550"/>
                  </a:lnTo>
                  <a:lnTo>
                    <a:pt x="24" y="532"/>
                  </a:lnTo>
                  <a:lnTo>
                    <a:pt x="21" y="523"/>
                  </a:lnTo>
                  <a:lnTo>
                    <a:pt x="18" y="513"/>
                  </a:lnTo>
                  <a:lnTo>
                    <a:pt x="12" y="495"/>
                  </a:lnTo>
                  <a:lnTo>
                    <a:pt x="8" y="476"/>
                  </a:lnTo>
                  <a:lnTo>
                    <a:pt x="6" y="466"/>
                  </a:lnTo>
                  <a:lnTo>
                    <a:pt x="5" y="456"/>
                  </a:lnTo>
                  <a:lnTo>
                    <a:pt x="2" y="437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1" y="376"/>
                  </a:lnTo>
                  <a:lnTo>
                    <a:pt x="2" y="355"/>
                  </a:lnTo>
                  <a:lnTo>
                    <a:pt x="5" y="335"/>
                  </a:lnTo>
                  <a:lnTo>
                    <a:pt x="8" y="317"/>
                  </a:lnTo>
                  <a:lnTo>
                    <a:pt x="12" y="297"/>
                  </a:lnTo>
                  <a:lnTo>
                    <a:pt x="18" y="278"/>
                  </a:lnTo>
                  <a:lnTo>
                    <a:pt x="21" y="269"/>
                  </a:lnTo>
                  <a:lnTo>
                    <a:pt x="24" y="260"/>
                  </a:lnTo>
                  <a:lnTo>
                    <a:pt x="31" y="242"/>
                  </a:lnTo>
                  <a:lnTo>
                    <a:pt x="39" y="225"/>
                  </a:lnTo>
                  <a:lnTo>
                    <a:pt x="48" y="207"/>
                  </a:lnTo>
                  <a:lnTo>
                    <a:pt x="57" y="190"/>
                  </a:lnTo>
                  <a:lnTo>
                    <a:pt x="67" y="175"/>
                  </a:lnTo>
                  <a:lnTo>
                    <a:pt x="79" y="159"/>
                  </a:lnTo>
                  <a:lnTo>
                    <a:pt x="90" y="144"/>
                  </a:lnTo>
                  <a:lnTo>
                    <a:pt x="102" y="130"/>
                  </a:lnTo>
                  <a:lnTo>
                    <a:pt x="110" y="123"/>
                  </a:lnTo>
                  <a:lnTo>
                    <a:pt x="116" y="116"/>
                  </a:lnTo>
                  <a:lnTo>
                    <a:pt x="129" y="104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9" y="79"/>
                  </a:lnTo>
                  <a:lnTo>
                    <a:pt x="175" y="68"/>
                  </a:lnTo>
                  <a:lnTo>
                    <a:pt x="190" y="58"/>
                  </a:lnTo>
                  <a:lnTo>
                    <a:pt x="207" y="48"/>
                  </a:lnTo>
                  <a:lnTo>
                    <a:pt x="225" y="39"/>
                  </a:lnTo>
                  <a:lnTo>
                    <a:pt x="242" y="31"/>
                  </a:lnTo>
                  <a:lnTo>
                    <a:pt x="260" y="24"/>
                  </a:lnTo>
                  <a:lnTo>
                    <a:pt x="269" y="21"/>
                  </a:lnTo>
                  <a:lnTo>
                    <a:pt x="278" y="18"/>
                  </a:lnTo>
                  <a:lnTo>
                    <a:pt x="297" y="13"/>
                  </a:lnTo>
                  <a:lnTo>
                    <a:pt x="316" y="8"/>
                  </a:lnTo>
                  <a:lnTo>
                    <a:pt x="326" y="6"/>
                  </a:lnTo>
                  <a:lnTo>
                    <a:pt x="335" y="5"/>
                  </a:lnTo>
                  <a:lnTo>
                    <a:pt x="355" y="2"/>
                  </a:lnTo>
                  <a:lnTo>
                    <a:pt x="376" y="1"/>
                  </a:lnTo>
                  <a:lnTo>
                    <a:pt x="395" y="0"/>
                  </a:lnTo>
                  <a:lnTo>
                    <a:pt x="412" y="1"/>
                  </a:lnTo>
                  <a:lnTo>
                    <a:pt x="427" y="1"/>
                  </a:lnTo>
                  <a:lnTo>
                    <a:pt x="443" y="3"/>
                  </a:lnTo>
                  <a:lnTo>
                    <a:pt x="458" y="5"/>
                  </a:lnTo>
                  <a:lnTo>
                    <a:pt x="473" y="8"/>
                  </a:lnTo>
                  <a:lnTo>
                    <a:pt x="488" y="11"/>
                  </a:lnTo>
                  <a:lnTo>
                    <a:pt x="503" y="15"/>
                  </a:lnTo>
                  <a:lnTo>
                    <a:pt x="517" y="20"/>
                  </a:lnTo>
                  <a:lnTo>
                    <a:pt x="532" y="24"/>
                  </a:lnTo>
                  <a:lnTo>
                    <a:pt x="545" y="30"/>
                  </a:lnTo>
                  <a:lnTo>
                    <a:pt x="560" y="35"/>
                  </a:lnTo>
                  <a:lnTo>
                    <a:pt x="573" y="43"/>
                  </a:lnTo>
                  <a:lnTo>
                    <a:pt x="586" y="49"/>
                  </a:lnTo>
                  <a:lnTo>
                    <a:pt x="599" y="57"/>
                  </a:lnTo>
                  <a:lnTo>
                    <a:pt x="612" y="64"/>
                  </a:lnTo>
                  <a:lnTo>
                    <a:pt x="624" y="73"/>
                  </a:lnTo>
                  <a:lnTo>
                    <a:pt x="635" y="82"/>
                  </a:lnTo>
                  <a:lnTo>
                    <a:pt x="647" y="91"/>
                  </a:lnTo>
                  <a:lnTo>
                    <a:pt x="658" y="100"/>
                  </a:lnTo>
                  <a:lnTo>
                    <a:pt x="670" y="110"/>
                  </a:lnTo>
                  <a:lnTo>
                    <a:pt x="680" y="121"/>
                  </a:lnTo>
                  <a:lnTo>
                    <a:pt x="690" y="131"/>
                  </a:lnTo>
                  <a:lnTo>
                    <a:pt x="700" y="143"/>
                  </a:lnTo>
                  <a:lnTo>
                    <a:pt x="709" y="154"/>
                  </a:lnTo>
                  <a:lnTo>
                    <a:pt x="717" y="166"/>
                  </a:lnTo>
                  <a:lnTo>
                    <a:pt x="727" y="178"/>
                  </a:lnTo>
                  <a:lnTo>
                    <a:pt x="734" y="190"/>
                  </a:lnTo>
                  <a:lnTo>
                    <a:pt x="741" y="204"/>
                  </a:lnTo>
                  <a:lnTo>
                    <a:pt x="748" y="216"/>
                  </a:lnTo>
                  <a:lnTo>
                    <a:pt x="756" y="230"/>
                  </a:lnTo>
                  <a:lnTo>
                    <a:pt x="761" y="243"/>
                  </a:lnTo>
                  <a:lnTo>
                    <a:pt x="767" y="258"/>
                  </a:lnTo>
                  <a:lnTo>
                    <a:pt x="772" y="274"/>
                  </a:lnTo>
                  <a:lnTo>
                    <a:pt x="777" y="291"/>
                  </a:lnTo>
                  <a:lnTo>
                    <a:pt x="781" y="307"/>
                  </a:lnTo>
                  <a:lnTo>
                    <a:pt x="784" y="325"/>
                  </a:lnTo>
                  <a:lnTo>
                    <a:pt x="788" y="343"/>
                  </a:lnTo>
                  <a:lnTo>
                    <a:pt x="790" y="360"/>
                  </a:lnTo>
                  <a:lnTo>
                    <a:pt x="791" y="378"/>
                  </a:lnTo>
                  <a:lnTo>
                    <a:pt x="792" y="39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097213" y="1216026"/>
              <a:ext cx="896938" cy="896938"/>
            </a:xfrm>
            <a:custGeom>
              <a:avLst/>
              <a:gdLst>
                <a:gd name="T0" fmla="*/ 2 w 1132"/>
                <a:gd name="T1" fmla="*/ 519 h 1129"/>
                <a:gd name="T2" fmla="*/ 8 w 1132"/>
                <a:gd name="T3" fmla="*/ 475 h 1129"/>
                <a:gd name="T4" fmla="*/ 28 w 1132"/>
                <a:gd name="T5" fmla="*/ 390 h 1129"/>
                <a:gd name="T6" fmla="*/ 61 w 1132"/>
                <a:gd name="T7" fmla="*/ 310 h 1129"/>
                <a:gd name="T8" fmla="*/ 93 w 1132"/>
                <a:gd name="T9" fmla="*/ 255 h 1129"/>
                <a:gd name="T10" fmla="*/ 145 w 1132"/>
                <a:gd name="T11" fmla="*/ 188 h 1129"/>
                <a:gd name="T12" fmla="*/ 205 w 1132"/>
                <a:gd name="T13" fmla="*/ 129 h 1129"/>
                <a:gd name="T14" fmla="*/ 275 w 1132"/>
                <a:gd name="T15" fmla="*/ 80 h 1129"/>
                <a:gd name="T16" fmla="*/ 351 w 1132"/>
                <a:gd name="T17" fmla="*/ 42 h 1129"/>
                <a:gd name="T18" fmla="*/ 417 w 1132"/>
                <a:gd name="T19" fmla="*/ 19 h 1129"/>
                <a:gd name="T20" fmla="*/ 491 w 1132"/>
                <a:gd name="T21" fmla="*/ 5 h 1129"/>
                <a:gd name="T22" fmla="*/ 595 w 1132"/>
                <a:gd name="T23" fmla="*/ 1 h 1129"/>
                <a:gd name="T24" fmla="*/ 680 w 1132"/>
                <a:gd name="T25" fmla="*/ 11 h 1129"/>
                <a:gd name="T26" fmla="*/ 760 w 1132"/>
                <a:gd name="T27" fmla="*/ 34 h 1129"/>
                <a:gd name="T28" fmla="*/ 811 w 1132"/>
                <a:gd name="T29" fmla="*/ 55 h 1129"/>
                <a:gd name="T30" fmla="*/ 859 w 1132"/>
                <a:gd name="T31" fmla="*/ 81 h 1129"/>
                <a:gd name="T32" fmla="*/ 926 w 1132"/>
                <a:gd name="T33" fmla="*/ 129 h 1129"/>
                <a:gd name="T34" fmla="*/ 975 w 1132"/>
                <a:gd name="T35" fmla="*/ 174 h 1129"/>
                <a:gd name="T36" fmla="*/ 1019 w 1132"/>
                <a:gd name="T37" fmla="*/ 226 h 1129"/>
                <a:gd name="T38" fmla="*/ 1063 w 1132"/>
                <a:gd name="T39" fmla="*/ 296 h 1129"/>
                <a:gd name="T40" fmla="*/ 1096 w 1132"/>
                <a:gd name="T41" fmla="*/ 370 h 1129"/>
                <a:gd name="T42" fmla="*/ 1113 w 1132"/>
                <a:gd name="T43" fmla="*/ 423 h 1129"/>
                <a:gd name="T44" fmla="*/ 1124 w 1132"/>
                <a:gd name="T45" fmla="*/ 479 h 1129"/>
                <a:gd name="T46" fmla="*/ 1131 w 1132"/>
                <a:gd name="T47" fmla="*/ 536 h 1129"/>
                <a:gd name="T48" fmla="*/ 1129 w 1132"/>
                <a:gd name="T49" fmla="*/ 614 h 1129"/>
                <a:gd name="T50" fmla="*/ 1116 w 1132"/>
                <a:gd name="T51" fmla="*/ 695 h 1129"/>
                <a:gd name="T52" fmla="*/ 1097 w 1132"/>
                <a:gd name="T53" fmla="*/ 757 h 1129"/>
                <a:gd name="T54" fmla="*/ 1073 w 1132"/>
                <a:gd name="T55" fmla="*/ 815 h 1129"/>
                <a:gd name="T56" fmla="*/ 1042 w 1132"/>
                <a:gd name="T57" fmla="*/ 870 h 1129"/>
                <a:gd name="T58" fmla="*/ 1004 w 1132"/>
                <a:gd name="T59" fmla="*/ 921 h 1129"/>
                <a:gd name="T60" fmla="*/ 950 w 1132"/>
                <a:gd name="T61" fmla="*/ 978 h 1129"/>
                <a:gd name="T62" fmla="*/ 897 w 1132"/>
                <a:gd name="T63" fmla="*/ 1023 h 1129"/>
                <a:gd name="T64" fmla="*/ 818 w 1132"/>
                <a:gd name="T65" fmla="*/ 1070 h 1129"/>
                <a:gd name="T66" fmla="*/ 732 w 1132"/>
                <a:gd name="T67" fmla="*/ 1105 h 1129"/>
                <a:gd name="T68" fmla="*/ 663 w 1132"/>
                <a:gd name="T69" fmla="*/ 1121 h 1129"/>
                <a:gd name="T70" fmla="*/ 590 w 1132"/>
                <a:gd name="T71" fmla="*/ 1129 h 1129"/>
                <a:gd name="T72" fmla="*/ 517 w 1132"/>
                <a:gd name="T73" fmla="*/ 1127 h 1129"/>
                <a:gd name="T74" fmla="*/ 462 w 1132"/>
                <a:gd name="T75" fmla="*/ 1120 h 1129"/>
                <a:gd name="T76" fmla="*/ 383 w 1132"/>
                <a:gd name="T77" fmla="*/ 1099 h 1129"/>
                <a:gd name="T78" fmla="*/ 309 w 1132"/>
                <a:gd name="T79" fmla="*/ 1067 h 1129"/>
                <a:gd name="T80" fmla="*/ 240 w 1132"/>
                <a:gd name="T81" fmla="*/ 1027 h 1129"/>
                <a:gd name="T82" fmla="*/ 179 w 1132"/>
                <a:gd name="T83" fmla="*/ 976 h 1129"/>
                <a:gd name="T84" fmla="*/ 142 w 1132"/>
                <a:gd name="T85" fmla="*/ 939 h 1129"/>
                <a:gd name="T86" fmla="*/ 80 w 1132"/>
                <a:gd name="T87" fmla="*/ 853 h 1129"/>
                <a:gd name="T88" fmla="*/ 55 w 1132"/>
                <a:gd name="T89" fmla="*/ 807 h 1129"/>
                <a:gd name="T90" fmla="*/ 26 w 1132"/>
                <a:gd name="T91" fmla="*/ 731 h 1129"/>
                <a:gd name="T92" fmla="*/ 13 w 1132"/>
                <a:gd name="T93" fmla="*/ 678 h 1129"/>
                <a:gd name="T94" fmla="*/ 0 w 1132"/>
                <a:gd name="T95" fmla="*/ 56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2" h="1129">
                  <a:moveTo>
                    <a:pt x="0" y="568"/>
                  </a:moveTo>
                  <a:lnTo>
                    <a:pt x="0" y="565"/>
                  </a:lnTo>
                  <a:lnTo>
                    <a:pt x="1" y="542"/>
                  </a:lnTo>
                  <a:lnTo>
                    <a:pt x="2" y="519"/>
                  </a:lnTo>
                  <a:lnTo>
                    <a:pt x="3" y="508"/>
                  </a:lnTo>
                  <a:lnTo>
                    <a:pt x="4" y="497"/>
                  </a:lnTo>
                  <a:lnTo>
                    <a:pt x="7" y="486"/>
                  </a:lnTo>
                  <a:lnTo>
                    <a:pt x="8" y="475"/>
                  </a:lnTo>
                  <a:lnTo>
                    <a:pt x="12" y="453"/>
                  </a:lnTo>
                  <a:lnTo>
                    <a:pt x="17" y="432"/>
                  </a:lnTo>
                  <a:lnTo>
                    <a:pt x="22" y="410"/>
                  </a:lnTo>
                  <a:lnTo>
                    <a:pt x="28" y="390"/>
                  </a:lnTo>
                  <a:lnTo>
                    <a:pt x="36" y="369"/>
                  </a:lnTo>
                  <a:lnTo>
                    <a:pt x="43" y="349"/>
                  </a:lnTo>
                  <a:lnTo>
                    <a:pt x="52" y="330"/>
                  </a:lnTo>
                  <a:lnTo>
                    <a:pt x="61" y="310"/>
                  </a:lnTo>
                  <a:lnTo>
                    <a:pt x="66" y="301"/>
                  </a:lnTo>
                  <a:lnTo>
                    <a:pt x="71" y="291"/>
                  </a:lnTo>
                  <a:lnTo>
                    <a:pt x="82" y="273"/>
                  </a:lnTo>
                  <a:lnTo>
                    <a:pt x="93" y="255"/>
                  </a:lnTo>
                  <a:lnTo>
                    <a:pt x="105" y="238"/>
                  </a:lnTo>
                  <a:lnTo>
                    <a:pt x="117" y="220"/>
                  </a:lnTo>
                  <a:lnTo>
                    <a:pt x="131" y="203"/>
                  </a:lnTo>
                  <a:lnTo>
                    <a:pt x="145" y="188"/>
                  </a:lnTo>
                  <a:lnTo>
                    <a:pt x="159" y="172"/>
                  </a:lnTo>
                  <a:lnTo>
                    <a:pt x="174" y="157"/>
                  </a:lnTo>
                  <a:lnTo>
                    <a:pt x="190" y="142"/>
                  </a:lnTo>
                  <a:lnTo>
                    <a:pt x="205" y="129"/>
                  </a:lnTo>
                  <a:lnTo>
                    <a:pt x="222" y="115"/>
                  </a:lnTo>
                  <a:lnTo>
                    <a:pt x="239" y="103"/>
                  </a:lnTo>
                  <a:lnTo>
                    <a:pt x="257" y="92"/>
                  </a:lnTo>
                  <a:lnTo>
                    <a:pt x="275" y="80"/>
                  </a:lnTo>
                  <a:lnTo>
                    <a:pt x="293" y="69"/>
                  </a:lnTo>
                  <a:lnTo>
                    <a:pt x="313" y="60"/>
                  </a:lnTo>
                  <a:lnTo>
                    <a:pt x="332" y="50"/>
                  </a:lnTo>
                  <a:lnTo>
                    <a:pt x="351" y="42"/>
                  </a:lnTo>
                  <a:lnTo>
                    <a:pt x="372" y="34"/>
                  </a:lnTo>
                  <a:lnTo>
                    <a:pt x="383" y="30"/>
                  </a:lnTo>
                  <a:lnTo>
                    <a:pt x="395" y="25"/>
                  </a:lnTo>
                  <a:lnTo>
                    <a:pt x="417" y="19"/>
                  </a:lnTo>
                  <a:lnTo>
                    <a:pt x="441" y="13"/>
                  </a:lnTo>
                  <a:lnTo>
                    <a:pt x="466" y="8"/>
                  </a:lnTo>
                  <a:lnTo>
                    <a:pt x="478" y="6"/>
                  </a:lnTo>
                  <a:lnTo>
                    <a:pt x="491" y="5"/>
                  </a:lnTo>
                  <a:lnTo>
                    <a:pt x="516" y="2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5" y="1"/>
                  </a:lnTo>
                  <a:lnTo>
                    <a:pt x="623" y="3"/>
                  </a:lnTo>
                  <a:lnTo>
                    <a:pt x="638" y="4"/>
                  </a:lnTo>
                  <a:lnTo>
                    <a:pt x="652" y="6"/>
                  </a:lnTo>
                  <a:lnTo>
                    <a:pt x="680" y="11"/>
                  </a:lnTo>
                  <a:lnTo>
                    <a:pt x="694" y="14"/>
                  </a:lnTo>
                  <a:lnTo>
                    <a:pt x="707" y="17"/>
                  </a:lnTo>
                  <a:lnTo>
                    <a:pt x="734" y="24"/>
                  </a:lnTo>
                  <a:lnTo>
                    <a:pt x="760" y="34"/>
                  </a:lnTo>
                  <a:lnTo>
                    <a:pt x="773" y="39"/>
                  </a:lnTo>
                  <a:lnTo>
                    <a:pt x="786" y="44"/>
                  </a:lnTo>
                  <a:lnTo>
                    <a:pt x="798" y="49"/>
                  </a:lnTo>
                  <a:lnTo>
                    <a:pt x="811" y="55"/>
                  </a:lnTo>
                  <a:lnTo>
                    <a:pt x="823" y="62"/>
                  </a:lnTo>
                  <a:lnTo>
                    <a:pt x="836" y="68"/>
                  </a:lnTo>
                  <a:lnTo>
                    <a:pt x="847" y="74"/>
                  </a:lnTo>
                  <a:lnTo>
                    <a:pt x="859" y="81"/>
                  </a:lnTo>
                  <a:lnTo>
                    <a:pt x="871" y="89"/>
                  </a:lnTo>
                  <a:lnTo>
                    <a:pt x="882" y="96"/>
                  </a:lnTo>
                  <a:lnTo>
                    <a:pt x="904" y="111"/>
                  </a:lnTo>
                  <a:lnTo>
                    <a:pt x="926" y="129"/>
                  </a:lnTo>
                  <a:lnTo>
                    <a:pt x="936" y="137"/>
                  </a:lnTo>
                  <a:lnTo>
                    <a:pt x="946" y="147"/>
                  </a:lnTo>
                  <a:lnTo>
                    <a:pt x="966" y="165"/>
                  </a:lnTo>
                  <a:lnTo>
                    <a:pt x="975" y="174"/>
                  </a:lnTo>
                  <a:lnTo>
                    <a:pt x="985" y="185"/>
                  </a:lnTo>
                  <a:lnTo>
                    <a:pt x="1002" y="205"/>
                  </a:lnTo>
                  <a:lnTo>
                    <a:pt x="1010" y="216"/>
                  </a:lnTo>
                  <a:lnTo>
                    <a:pt x="1019" y="226"/>
                  </a:lnTo>
                  <a:lnTo>
                    <a:pt x="1034" y="249"/>
                  </a:lnTo>
                  <a:lnTo>
                    <a:pt x="1043" y="260"/>
                  </a:lnTo>
                  <a:lnTo>
                    <a:pt x="1050" y="272"/>
                  </a:lnTo>
                  <a:lnTo>
                    <a:pt x="1063" y="296"/>
                  </a:lnTo>
                  <a:lnTo>
                    <a:pt x="1069" y="307"/>
                  </a:lnTo>
                  <a:lnTo>
                    <a:pt x="1076" y="319"/>
                  </a:lnTo>
                  <a:lnTo>
                    <a:pt x="1087" y="344"/>
                  </a:lnTo>
                  <a:lnTo>
                    <a:pt x="1096" y="370"/>
                  </a:lnTo>
                  <a:lnTo>
                    <a:pt x="1102" y="383"/>
                  </a:lnTo>
                  <a:lnTo>
                    <a:pt x="1106" y="397"/>
                  </a:lnTo>
                  <a:lnTo>
                    <a:pt x="1110" y="409"/>
                  </a:lnTo>
                  <a:lnTo>
                    <a:pt x="1113" y="423"/>
                  </a:lnTo>
                  <a:lnTo>
                    <a:pt x="1117" y="437"/>
                  </a:lnTo>
                  <a:lnTo>
                    <a:pt x="1120" y="451"/>
                  </a:lnTo>
                  <a:lnTo>
                    <a:pt x="1122" y="464"/>
                  </a:lnTo>
                  <a:lnTo>
                    <a:pt x="1124" y="479"/>
                  </a:lnTo>
                  <a:lnTo>
                    <a:pt x="1126" y="492"/>
                  </a:lnTo>
                  <a:lnTo>
                    <a:pt x="1128" y="507"/>
                  </a:lnTo>
                  <a:lnTo>
                    <a:pt x="1129" y="521"/>
                  </a:lnTo>
                  <a:lnTo>
                    <a:pt x="1131" y="536"/>
                  </a:lnTo>
                  <a:lnTo>
                    <a:pt x="1132" y="565"/>
                  </a:lnTo>
                  <a:lnTo>
                    <a:pt x="1131" y="581"/>
                  </a:lnTo>
                  <a:lnTo>
                    <a:pt x="1131" y="598"/>
                  </a:lnTo>
                  <a:lnTo>
                    <a:pt x="1129" y="614"/>
                  </a:lnTo>
                  <a:lnTo>
                    <a:pt x="1127" y="631"/>
                  </a:lnTo>
                  <a:lnTo>
                    <a:pt x="1122" y="664"/>
                  </a:lnTo>
                  <a:lnTo>
                    <a:pt x="1119" y="679"/>
                  </a:lnTo>
                  <a:lnTo>
                    <a:pt x="1116" y="695"/>
                  </a:lnTo>
                  <a:lnTo>
                    <a:pt x="1112" y="711"/>
                  </a:lnTo>
                  <a:lnTo>
                    <a:pt x="1108" y="727"/>
                  </a:lnTo>
                  <a:lnTo>
                    <a:pt x="1103" y="741"/>
                  </a:lnTo>
                  <a:lnTo>
                    <a:pt x="1097" y="757"/>
                  </a:lnTo>
                  <a:lnTo>
                    <a:pt x="1092" y="771"/>
                  </a:lnTo>
                  <a:lnTo>
                    <a:pt x="1086" y="787"/>
                  </a:lnTo>
                  <a:lnTo>
                    <a:pt x="1080" y="801"/>
                  </a:lnTo>
                  <a:lnTo>
                    <a:pt x="1073" y="815"/>
                  </a:lnTo>
                  <a:lnTo>
                    <a:pt x="1065" y="829"/>
                  </a:lnTo>
                  <a:lnTo>
                    <a:pt x="1058" y="843"/>
                  </a:lnTo>
                  <a:lnTo>
                    <a:pt x="1050" y="857"/>
                  </a:lnTo>
                  <a:lnTo>
                    <a:pt x="1042" y="870"/>
                  </a:lnTo>
                  <a:lnTo>
                    <a:pt x="1032" y="883"/>
                  </a:lnTo>
                  <a:lnTo>
                    <a:pt x="1024" y="897"/>
                  </a:lnTo>
                  <a:lnTo>
                    <a:pt x="1015" y="909"/>
                  </a:lnTo>
                  <a:lnTo>
                    <a:pt x="1004" y="921"/>
                  </a:lnTo>
                  <a:lnTo>
                    <a:pt x="984" y="945"/>
                  </a:lnTo>
                  <a:lnTo>
                    <a:pt x="973" y="957"/>
                  </a:lnTo>
                  <a:lnTo>
                    <a:pt x="962" y="967"/>
                  </a:lnTo>
                  <a:lnTo>
                    <a:pt x="950" y="978"/>
                  </a:lnTo>
                  <a:lnTo>
                    <a:pt x="939" y="989"/>
                  </a:lnTo>
                  <a:lnTo>
                    <a:pt x="928" y="999"/>
                  </a:lnTo>
                  <a:lnTo>
                    <a:pt x="915" y="1008"/>
                  </a:lnTo>
                  <a:lnTo>
                    <a:pt x="897" y="1023"/>
                  </a:lnTo>
                  <a:lnTo>
                    <a:pt x="878" y="1035"/>
                  </a:lnTo>
                  <a:lnTo>
                    <a:pt x="858" y="1048"/>
                  </a:lnTo>
                  <a:lnTo>
                    <a:pt x="839" y="1059"/>
                  </a:lnTo>
                  <a:lnTo>
                    <a:pt x="818" y="1070"/>
                  </a:lnTo>
                  <a:lnTo>
                    <a:pt x="797" y="1080"/>
                  </a:lnTo>
                  <a:lnTo>
                    <a:pt x="776" y="1089"/>
                  </a:lnTo>
                  <a:lnTo>
                    <a:pt x="754" y="1097"/>
                  </a:lnTo>
                  <a:lnTo>
                    <a:pt x="732" y="1105"/>
                  </a:lnTo>
                  <a:lnTo>
                    <a:pt x="709" y="1111"/>
                  </a:lnTo>
                  <a:lnTo>
                    <a:pt x="698" y="1114"/>
                  </a:lnTo>
                  <a:lnTo>
                    <a:pt x="685" y="1117"/>
                  </a:lnTo>
                  <a:lnTo>
                    <a:pt x="663" y="1121"/>
                  </a:lnTo>
                  <a:lnTo>
                    <a:pt x="639" y="1125"/>
                  </a:lnTo>
                  <a:lnTo>
                    <a:pt x="615" y="1127"/>
                  </a:lnTo>
                  <a:lnTo>
                    <a:pt x="603" y="1128"/>
                  </a:lnTo>
                  <a:lnTo>
                    <a:pt x="590" y="1129"/>
                  </a:lnTo>
                  <a:lnTo>
                    <a:pt x="566" y="1129"/>
                  </a:lnTo>
                  <a:lnTo>
                    <a:pt x="545" y="1129"/>
                  </a:lnTo>
                  <a:lnTo>
                    <a:pt x="530" y="1128"/>
                  </a:lnTo>
                  <a:lnTo>
                    <a:pt x="517" y="1127"/>
                  </a:lnTo>
                  <a:lnTo>
                    <a:pt x="503" y="1126"/>
                  </a:lnTo>
                  <a:lnTo>
                    <a:pt x="489" y="1124"/>
                  </a:lnTo>
                  <a:lnTo>
                    <a:pt x="475" y="1122"/>
                  </a:lnTo>
                  <a:lnTo>
                    <a:pt x="462" y="1120"/>
                  </a:lnTo>
                  <a:lnTo>
                    <a:pt x="448" y="1117"/>
                  </a:lnTo>
                  <a:lnTo>
                    <a:pt x="435" y="1114"/>
                  </a:lnTo>
                  <a:lnTo>
                    <a:pt x="408" y="1108"/>
                  </a:lnTo>
                  <a:lnTo>
                    <a:pt x="383" y="1099"/>
                  </a:lnTo>
                  <a:lnTo>
                    <a:pt x="357" y="1090"/>
                  </a:lnTo>
                  <a:lnTo>
                    <a:pt x="345" y="1085"/>
                  </a:lnTo>
                  <a:lnTo>
                    <a:pt x="333" y="1080"/>
                  </a:lnTo>
                  <a:lnTo>
                    <a:pt x="309" y="1067"/>
                  </a:lnTo>
                  <a:lnTo>
                    <a:pt x="285" y="1055"/>
                  </a:lnTo>
                  <a:lnTo>
                    <a:pt x="262" y="1042"/>
                  </a:lnTo>
                  <a:lnTo>
                    <a:pt x="252" y="1034"/>
                  </a:lnTo>
                  <a:lnTo>
                    <a:pt x="240" y="1027"/>
                  </a:lnTo>
                  <a:lnTo>
                    <a:pt x="220" y="1010"/>
                  </a:lnTo>
                  <a:lnTo>
                    <a:pt x="209" y="1002"/>
                  </a:lnTo>
                  <a:lnTo>
                    <a:pt x="199" y="994"/>
                  </a:lnTo>
                  <a:lnTo>
                    <a:pt x="179" y="976"/>
                  </a:lnTo>
                  <a:lnTo>
                    <a:pt x="170" y="967"/>
                  </a:lnTo>
                  <a:lnTo>
                    <a:pt x="161" y="958"/>
                  </a:lnTo>
                  <a:lnTo>
                    <a:pt x="151" y="948"/>
                  </a:lnTo>
                  <a:lnTo>
                    <a:pt x="142" y="939"/>
                  </a:lnTo>
                  <a:lnTo>
                    <a:pt x="126" y="918"/>
                  </a:lnTo>
                  <a:lnTo>
                    <a:pt x="109" y="898"/>
                  </a:lnTo>
                  <a:lnTo>
                    <a:pt x="95" y="876"/>
                  </a:lnTo>
                  <a:lnTo>
                    <a:pt x="80" y="853"/>
                  </a:lnTo>
                  <a:lnTo>
                    <a:pt x="74" y="842"/>
                  </a:lnTo>
                  <a:lnTo>
                    <a:pt x="67" y="830"/>
                  </a:lnTo>
                  <a:lnTo>
                    <a:pt x="60" y="818"/>
                  </a:lnTo>
                  <a:lnTo>
                    <a:pt x="55" y="807"/>
                  </a:lnTo>
                  <a:lnTo>
                    <a:pt x="49" y="794"/>
                  </a:lnTo>
                  <a:lnTo>
                    <a:pt x="44" y="782"/>
                  </a:lnTo>
                  <a:lnTo>
                    <a:pt x="35" y="757"/>
                  </a:lnTo>
                  <a:lnTo>
                    <a:pt x="26" y="731"/>
                  </a:lnTo>
                  <a:lnTo>
                    <a:pt x="22" y="718"/>
                  </a:lnTo>
                  <a:lnTo>
                    <a:pt x="18" y="705"/>
                  </a:lnTo>
                  <a:lnTo>
                    <a:pt x="15" y="692"/>
                  </a:lnTo>
                  <a:lnTo>
                    <a:pt x="13" y="678"/>
                  </a:lnTo>
                  <a:lnTo>
                    <a:pt x="8" y="651"/>
                  </a:lnTo>
                  <a:lnTo>
                    <a:pt x="3" y="624"/>
                  </a:lnTo>
                  <a:lnTo>
                    <a:pt x="1" y="596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3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5790-1CAF-463F-B146-A27B97371F10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1225" y="2276872"/>
            <a:ext cx="10369550" cy="115212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1225" y="3573016"/>
            <a:ext cx="10369550" cy="1008509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6228000"/>
            <a:ext cx="1260000" cy="2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fi-FI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9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1628775"/>
            <a:ext cx="504076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628775"/>
            <a:ext cx="5040759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2F7A-A914-4864-A6BB-AD157B2B0BF4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16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628775"/>
            <a:ext cx="5040759" cy="57608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5" y="2276873"/>
            <a:ext cx="5040759" cy="367307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628775"/>
            <a:ext cx="5040759" cy="57608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276873"/>
            <a:ext cx="5040759" cy="367307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18-E9FD-4BDA-8D95-3B475E861E21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567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1628775"/>
            <a:ext cx="504076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60F4-D570-4C1C-9F95-CC8B1EF2407D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6744072" y="1844824"/>
            <a:ext cx="864096" cy="864096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Oval 11"/>
          <p:cNvSpPr/>
          <p:nvPr userDrawn="1"/>
        </p:nvSpPr>
        <p:spPr>
          <a:xfrm>
            <a:off x="9768408" y="4653136"/>
            <a:ext cx="1224136" cy="1224136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16725" y="1556792"/>
            <a:ext cx="4175125" cy="4176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337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015" y="1628775"/>
            <a:ext cx="504076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71D9-950E-48E4-B563-1756D1642E82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1055440" y="4869160"/>
            <a:ext cx="864096" cy="864096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Oval 11"/>
          <p:cNvSpPr/>
          <p:nvPr userDrawn="1"/>
        </p:nvSpPr>
        <p:spPr>
          <a:xfrm>
            <a:off x="3935760" y="1700808"/>
            <a:ext cx="1224136" cy="1224136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95400" y="1556792"/>
            <a:ext cx="4175125" cy="4176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268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2889299"/>
            <a:ext cx="4824536" cy="1079401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871C-353F-4DBE-8DC1-082BEF5F421F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309320"/>
            <a:ext cx="6480720" cy="215305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Et ole yksin-hanke/ Saara Ruotsalainen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6240016" y="800235"/>
            <a:ext cx="5255534" cy="52575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Oval 7"/>
          <p:cNvSpPr/>
          <p:nvPr userDrawn="1"/>
        </p:nvSpPr>
        <p:spPr>
          <a:xfrm>
            <a:off x="10488488" y="1124744"/>
            <a:ext cx="864096" cy="864096"/>
          </a:xfrm>
          <a:prstGeom prst="ellipse">
            <a:avLst/>
          </a:prstGeom>
          <a:solidFill>
            <a:srgbClr val="6ABE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Oval 8"/>
          <p:cNvSpPr/>
          <p:nvPr userDrawn="1"/>
        </p:nvSpPr>
        <p:spPr>
          <a:xfrm>
            <a:off x="5951984" y="4437112"/>
            <a:ext cx="1296144" cy="1296144"/>
          </a:xfrm>
          <a:prstGeom prst="ellipse">
            <a:avLst/>
          </a:prstGeom>
          <a:solidFill>
            <a:srgbClr val="6ABE2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Oval 9"/>
          <p:cNvSpPr/>
          <p:nvPr userDrawn="1"/>
        </p:nvSpPr>
        <p:spPr>
          <a:xfrm>
            <a:off x="479376" y="764704"/>
            <a:ext cx="1008112" cy="1008112"/>
          </a:xfrm>
          <a:prstGeom prst="ellipse">
            <a:avLst/>
          </a:prstGeom>
          <a:solidFill>
            <a:srgbClr val="6ABE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12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225" y="333375"/>
            <a:ext cx="10369550" cy="10794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1628775"/>
            <a:ext cx="10369551" cy="43205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6359" y="6309320"/>
            <a:ext cx="1944415" cy="2153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0A49671-84D6-4878-BBDF-CF9047A9746A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4" y="6309320"/>
            <a:ext cx="503857" cy="2153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fld id="{F1E6F979-E43C-4E77-B558-66CA080C04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7" name="(c)" hidden="1"/>
          <p:cNvSpPr txBox="1"/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vaestoliitto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CB5A82F-E001-4DBA-8F1E-C39563BAE95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6883" y="5746359"/>
            <a:ext cx="1301924" cy="9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54" r:id="rId11"/>
    <p:sldLayoutId id="2147483655" r:id="rId12"/>
    <p:sldLayoutId id="2147483663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541338" indent="-2698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98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7663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9600" indent="-2619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0938" indent="-2698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eWFoOM8O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oleyksin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valokuva, poseeraaminen, henkilö, ulko&#10;&#10;Kuvaus luotu automaattisesti">
            <a:extLst>
              <a:ext uri="{FF2B5EF4-FFF2-40B4-BE49-F238E27FC236}">
                <a16:creationId xmlns:a16="http://schemas.microsoft.com/office/drawing/2014/main" id="{629DDB95-09CD-48E1-AD3D-B7442394F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0" y="0"/>
            <a:ext cx="12233980" cy="68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FF0C0-CE6F-4184-8B4A-9021E3EF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ja hyvinvointi seurassa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B80A43-20CC-4D06-B98F-33589632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32" y="1628775"/>
            <a:ext cx="10225336" cy="4320505"/>
          </a:xfrm>
        </p:spPr>
        <p:txBody>
          <a:bodyPr/>
          <a:lstStyle/>
          <a:p>
            <a:r>
              <a:rPr lang="fi-FI" sz="2000" dirty="0"/>
              <a:t>Seuramme tekee jatkuvasti työtä, jotta harrastus olisi kaikille lapsille iloinen ja turvallinen paikka.  Seurassamme urheilijan hyvinvointi on aina etusijalla.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Seuramme valmentajat ovat sitoutuneet yhteisiin lasta kunnioittaviin toimintaperiaatteisiin.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 Urheilijoiden kanssa tehdään yhteiset pelisäännöt jokaisen kauden alussa, jotta kaikki tietäisivät miten ryhmässä tulee toimia.</a:t>
            </a:r>
          </a:p>
          <a:p>
            <a:endParaRPr lang="fi-FI" sz="2000" dirty="0"/>
          </a:p>
          <a:p>
            <a:r>
              <a:rPr lang="fi-FI" sz="2000" dirty="0"/>
              <a:t>Epäasiallinen käytös voi olla monenlaisia asioita. </a:t>
            </a:r>
            <a:r>
              <a:rPr lang="fi-FI" sz="2000" dirty="0">
                <a:hlinkClick r:id="rId2"/>
              </a:rPr>
              <a:t>Et ole yksin -video</a:t>
            </a: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83D7C0-13CF-4F15-AF80-E0EA5D3C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350E-B50D-4E63-BE0D-0233C871718B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3DB435-67D2-4CF3-8E9F-25490E9C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176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F34BA-8B11-4D8C-AE4B-62A23A31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näet tai koet epäasiallista käytöstä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4F587B-B753-4387-A6B6-A9121800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412" y="1628775"/>
            <a:ext cx="8785176" cy="4320505"/>
          </a:xfrm>
        </p:spPr>
        <p:txBody>
          <a:bodyPr/>
          <a:lstStyle/>
          <a:p>
            <a:r>
              <a:rPr lang="fi-FI" sz="2000" dirty="0"/>
              <a:t>Minkäänlainen epäasiallinen käytös, häirintä tai väkivalta ei ole seurassamme sallittua.</a:t>
            </a:r>
          </a:p>
          <a:p>
            <a:endParaRPr lang="fi-FI" sz="2000" dirty="0"/>
          </a:p>
          <a:p>
            <a:r>
              <a:rPr lang="fi-FI" sz="2000" dirty="0"/>
              <a:t>Jos näet tai koet epäasiallista käytöstä seuramme toiminnan parissa ole matalalla kynnyksellä yhteydessä seuran vastuuhenkilöön tai lapsesi valmentajaan.</a:t>
            </a:r>
          </a:p>
          <a:p>
            <a:endParaRPr lang="fi-FI" sz="2000" dirty="0"/>
          </a:p>
          <a:p>
            <a:r>
              <a:rPr lang="fi-FI" sz="2000" dirty="0"/>
              <a:t> Seuramme on sitoutunut puuttumaan kaikkiin epäasiallisen käytöksen tapauksiin.</a:t>
            </a:r>
          </a:p>
          <a:p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16697F-F07D-497C-BD9F-1E854ABE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350E-B50D-4E63-BE0D-0233C871718B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90F12C-368D-4718-998D-8CA361CA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199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B87653-31A5-49A6-8C41-9622AE14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apua ja tukea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44C29F-3E3D-4E4B-B69E-4D45F1E5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404" y="1628775"/>
            <a:ext cx="8929192" cy="4320505"/>
          </a:xfrm>
        </p:spPr>
        <p:txBody>
          <a:bodyPr/>
          <a:lstStyle/>
          <a:p>
            <a:r>
              <a:rPr lang="fi-FI" sz="2000" dirty="0"/>
              <a:t>Et ole yksin- palvelu (</a:t>
            </a:r>
            <a:r>
              <a:rPr lang="fi-FI" sz="2000" u="sng" dirty="0">
                <a:hlinkClick r:id="rId2"/>
              </a:rPr>
              <a:t>www.etoleyksin.fi</a:t>
            </a:r>
            <a:r>
              <a:rPr lang="fi-FI" sz="2000" dirty="0"/>
              <a:t>) tarjoaa keskusteluapua puhelimitse ja </a:t>
            </a:r>
            <a:r>
              <a:rPr lang="fi-FI" sz="2000" dirty="0" err="1"/>
              <a:t>chatissa</a:t>
            </a:r>
            <a:r>
              <a:rPr lang="fi-FI" sz="2000" dirty="0"/>
              <a:t>. Et ole yksin-nettisivuilta löydät myös tietomateriaalia aiheeseen liittyen.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Seurassamme pyritään viestimään avoimesti toiminnan arvoista, toimintaperiaatteista ja turvallisuudesta</a:t>
            </a:r>
          </a:p>
          <a:p>
            <a:pPr lvl="1"/>
            <a:r>
              <a:rPr lang="fi-FI" dirty="0"/>
              <a:t>Kysy rohkeasti, jos jokin asia jää askarruttamaan</a:t>
            </a:r>
          </a:p>
          <a:p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861D86-980D-4531-B049-A00FB7E1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350E-B50D-4E63-BE0D-0233C871718B}" type="datetime1">
              <a:rPr lang="fi-FI" noProof="0" smtClean="0"/>
              <a:t>15.5.2020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925B88-AC95-4E84-A130-525B261A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522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Vanhempi on tärkeässä roolissa lapsen harrastuksessa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15480" y="1628775"/>
            <a:ext cx="7561040" cy="4320505"/>
          </a:xfrm>
        </p:spPr>
        <p:txBody>
          <a:bodyPr/>
          <a:lstStyle/>
          <a:p>
            <a:r>
              <a:rPr lang="fi-FI" dirty="0"/>
              <a:t>Ole kiinnostunut lapsen harrastuksesta</a:t>
            </a:r>
          </a:p>
          <a:p>
            <a:pPr lvl="1"/>
            <a:r>
              <a:rPr lang="fi-FI" dirty="0"/>
              <a:t>Kysy, miten treeneissä meni, oliko kivaa</a:t>
            </a:r>
          </a:p>
          <a:p>
            <a:pPr lvl="1"/>
            <a:r>
              <a:rPr lang="fi-FI" dirty="0"/>
              <a:t>Käy mahdollisuuksien mukaan peleissä ja kilpailuissa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Kannusta lasta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Kunnioittamaan harrastuskavereita 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Auttamaan muita 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Sietämään pettymyksiä</a:t>
            </a:r>
          </a:p>
          <a:p>
            <a:pPr lvl="0"/>
            <a:r>
              <a:rPr lang="fi-FI" dirty="0">
                <a:solidFill>
                  <a:srgbClr val="000000"/>
                </a:solidFill>
              </a:rPr>
              <a:t>Kuuntele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Anna lapsen olla oman harrastuksensa asiantuntija</a:t>
            </a:r>
          </a:p>
          <a:p>
            <a:pPr marL="271463" lvl="1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1"/>
            <a:endParaRPr lang="fi-FI" dirty="0">
              <a:solidFill>
                <a:srgbClr val="000000"/>
              </a:solidFill>
            </a:endParaRPr>
          </a:p>
          <a:p>
            <a:pPr marL="271463" lvl="1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1"/>
            <a:endParaRPr lang="fi-FI" dirty="0">
              <a:solidFill>
                <a:srgbClr val="000000"/>
              </a:solidFill>
            </a:endParaRP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979-E43C-4E77-B558-66CA080C0406}" type="slidenum">
              <a:rPr lang="fi-FI" noProof="0" smtClean="0"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748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ulko, urheilu, lapsi&#10;&#10;Kuvaus luotu automaattisesti">
            <a:extLst>
              <a:ext uri="{FF2B5EF4-FFF2-40B4-BE49-F238E27FC236}">
                <a16:creationId xmlns:a16="http://schemas.microsoft.com/office/drawing/2014/main" id="{9B32FB6E-9526-41E5-81F3-44B3CF56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/>
          <a:stretch/>
        </p:blipFill>
        <p:spPr>
          <a:xfrm>
            <a:off x="0" y="0"/>
            <a:ext cx="1225386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0DD210D-3722-4B1A-85B5-8141410A9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4653136"/>
            <a:ext cx="2670076" cy="1899444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0BC152BB-23DA-489C-AD0A-00F81B8B4382}"/>
              </a:ext>
            </a:extLst>
          </p:cNvPr>
          <p:cNvSpPr txBox="1">
            <a:spLocks/>
          </p:cNvSpPr>
          <p:nvPr/>
        </p:nvSpPr>
        <p:spPr>
          <a:xfrm>
            <a:off x="47328" y="836712"/>
            <a:ext cx="12144672" cy="4014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schemeClr val="bg1"/>
                </a:solidFill>
              </a:rPr>
              <a:t>KYSYMYKSIÄ? AJATUKSIA? KESKUSTELTAVAA?</a:t>
            </a:r>
          </a:p>
        </p:txBody>
      </p:sp>
    </p:spTree>
    <p:extLst>
      <p:ext uri="{BB962C8B-B14F-4D97-AF65-F5344CB8AC3E}">
        <p14:creationId xmlns:p14="http://schemas.microsoft.com/office/powerpoint/2010/main" val="17006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äestöliitto">
  <a:themeElements>
    <a:clrScheme name="Väestöliitto">
      <a:dk1>
        <a:srgbClr val="000000"/>
      </a:dk1>
      <a:lt1>
        <a:sysClr val="window" lastClr="FFFFFF"/>
      </a:lt1>
      <a:dk2>
        <a:srgbClr val="5F5F5F"/>
      </a:dk2>
      <a:lt2>
        <a:srgbClr val="EBEBEB"/>
      </a:lt2>
      <a:accent1>
        <a:srgbClr val="6ABE28"/>
      </a:accent1>
      <a:accent2>
        <a:srgbClr val="1E5A41"/>
      </a:accent2>
      <a:accent3>
        <a:srgbClr val="73AA8C"/>
      </a:accent3>
      <a:accent4>
        <a:srgbClr val="B4CDBE"/>
      </a:accent4>
      <a:accent5>
        <a:srgbClr val="FFDC32"/>
      </a:accent5>
      <a:accent6>
        <a:srgbClr val="FFF5CD"/>
      </a:accent6>
      <a:hlink>
        <a:srgbClr val="1E5A41"/>
      </a:hlink>
      <a:folHlink>
        <a:srgbClr val="1E5A41"/>
      </a:folHlink>
    </a:clrScheme>
    <a:fontScheme name="Väestöliitt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1C9745F-12DF-4E6C-80C5-5189E08C1A1C}" vid="{4EEE497F-A406-4887-9A10-F2FB1914B999}"/>
    </a:ext>
  </a:extLst>
</a:theme>
</file>

<file path=ppt/theme/theme2.xml><?xml version="1.0" encoding="utf-8"?>
<a:theme xmlns:a="http://schemas.openxmlformats.org/drawingml/2006/main" name="Office Theme">
  <a:themeElements>
    <a:clrScheme name="Väestöliitto">
      <a:dk1>
        <a:srgbClr val="000000"/>
      </a:dk1>
      <a:lt1>
        <a:sysClr val="window" lastClr="FFFFFF"/>
      </a:lt1>
      <a:dk2>
        <a:srgbClr val="5F5F5F"/>
      </a:dk2>
      <a:lt2>
        <a:srgbClr val="EBEBEB"/>
      </a:lt2>
      <a:accent1>
        <a:srgbClr val="6ABE28"/>
      </a:accent1>
      <a:accent2>
        <a:srgbClr val="1E5A41"/>
      </a:accent2>
      <a:accent3>
        <a:srgbClr val="73AA8C"/>
      </a:accent3>
      <a:accent4>
        <a:srgbClr val="B4CDBE"/>
      </a:accent4>
      <a:accent5>
        <a:srgbClr val="FFDC32"/>
      </a:accent5>
      <a:accent6>
        <a:srgbClr val="FFF5CD"/>
      </a:accent6>
      <a:hlink>
        <a:srgbClr val="1E5A41"/>
      </a:hlink>
      <a:folHlink>
        <a:srgbClr val="1E5A41"/>
      </a:folHlink>
    </a:clrScheme>
    <a:fontScheme name="Väestöliitt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äestöliitto">
      <a:dk1>
        <a:srgbClr val="000000"/>
      </a:dk1>
      <a:lt1>
        <a:sysClr val="window" lastClr="FFFFFF"/>
      </a:lt1>
      <a:dk2>
        <a:srgbClr val="5F5F5F"/>
      </a:dk2>
      <a:lt2>
        <a:srgbClr val="EBEBEB"/>
      </a:lt2>
      <a:accent1>
        <a:srgbClr val="6ABE28"/>
      </a:accent1>
      <a:accent2>
        <a:srgbClr val="1E5A41"/>
      </a:accent2>
      <a:accent3>
        <a:srgbClr val="73AA8C"/>
      </a:accent3>
      <a:accent4>
        <a:srgbClr val="B4CDBE"/>
      </a:accent4>
      <a:accent5>
        <a:srgbClr val="FFDC32"/>
      </a:accent5>
      <a:accent6>
        <a:srgbClr val="FFF5CD"/>
      </a:accent6>
      <a:hlink>
        <a:srgbClr val="1E5A41"/>
      </a:hlink>
      <a:folHlink>
        <a:srgbClr val="1E5A41"/>
      </a:folHlink>
    </a:clrScheme>
    <a:fontScheme name="Väestöliitt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2B7EF4D53F2247BF56EADEFF6117E4" ma:contentTypeVersion="7" ma:contentTypeDescription="Luo uusi asiakirja." ma:contentTypeScope="" ma:versionID="9aff80cdba49af1f65499f6d7f18c785">
  <xsd:schema xmlns:xsd="http://www.w3.org/2001/XMLSchema" xmlns:xs="http://www.w3.org/2001/XMLSchema" xmlns:p="http://schemas.microsoft.com/office/2006/metadata/properties" xmlns:ns3="b0cad7c9-d05a-4c3c-bb4f-a2c87f0371a8" targetNamespace="http://schemas.microsoft.com/office/2006/metadata/properties" ma:root="true" ma:fieldsID="3e98f7d1911e8ede9dd94a3627546382" ns3:_="">
    <xsd:import namespace="b0cad7c9-d05a-4c3c-bb4f-a2c87f0371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ad7c9-d05a-4c3c-bb4f-a2c87f037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958A97-C32E-4791-9B26-9FD38C7AD5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8741B2-BF8E-4E81-9E97-AB677EAA89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ad7c9-d05a-4c3c-bb4f-a2c87f037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E3E0FE-D31C-42D5-8A8D-39EE6A42F717}">
  <ds:schemaRefs>
    <ds:schemaRef ds:uri="b0cad7c9-d05a-4c3c-bb4f-a2c87f0371a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215</Words>
  <Application>Microsoft Macintosh PowerPoint</Application>
  <PresentationFormat>Laajakuva</PresentationFormat>
  <Paragraphs>43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Poppins</vt:lpstr>
      <vt:lpstr>Arial</vt:lpstr>
      <vt:lpstr>Poppins SemiBold</vt:lpstr>
      <vt:lpstr>Väestöliitto</vt:lpstr>
      <vt:lpstr>PowerPoint-esitys</vt:lpstr>
      <vt:lpstr>Turvallisuus ja hyvinvointi seurassa</vt:lpstr>
      <vt:lpstr>Jos näet tai koet epäasiallista käytöstä</vt:lpstr>
      <vt:lpstr>Mistä apua ja tukea</vt:lpstr>
      <vt:lpstr>Vanhempi on tärkeässä roolissa lapsen harrastuksessa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Vanhemman rooli</dc:title>
  <dc:creator>Eeva Lehtinen</dc:creator>
  <cp:lastModifiedBy>Laura Lehtonen</cp:lastModifiedBy>
  <cp:revision>22</cp:revision>
  <dcterms:created xsi:type="dcterms:W3CDTF">2020-02-28T12:40:49Z</dcterms:created>
  <dcterms:modified xsi:type="dcterms:W3CDTF">2020-05-15T05:34:02Z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0x0101008A2B7EF4D53F2247BF56EADEFF6117E4</vt:lpwstr>
  </property>
</Properties>
</file>