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3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014">
          <p15:clr>
            <a:srgbClr val="A4A3A4"/>
          </p15:clr>
        </p15:guide>
        <p15:guide id="2" orient="horz" pos="3871">
          <p15:clr>
            <a:srgbClr val="A4A3A4"/>
          </p15:clr>
        </p15:guide>
        <p15:guide id="3" pos="2880">
          <p15:clr>
            <a:srgbClr val="A4A3A4"/>
          </p15:clr>
        </p15:guide>
        <p15:guide id="4" pos="294">
          <p15:clr>
            <a:srgbClr val="A4A3A4"/>
          </p15:clr>
        </p15:guide>
        <p15:guide id="5" pos="548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3C2FFA5D-87B4-456A-9821-1D502468CF0F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howGuides="1">
      <p:cViewPr varScale="1">
        <p:scale>
          <a:sx n="111" d="100"/>
          <a:sy n="111" d="100"/>
        </p:scale>
        <p:origin x="1596" y="96"/>
      </p:cViewPr>
      <p:guideLst>
        <p:guide orient="horz" pos="1014"/>
        <p:guide orient="horz" pos="3871"/>
        <p:guide pos="2880"/>
        <p:guide pos="294"/>
        <p:guide pos="548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5717D08-73BA-489D-A0E3-1397F00EB3C3}" type="datetimeFigureOut">
              <a:rPr lang="sv-SE" smtClean="0"/>
              <a:pPr/>
              <a:t>2026-01-19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12CA132-32F7-4F34-95EA-6BE30A847DC3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3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803405"/>
            <a:ext cx="73152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3632201"/>
            <a:ext cx="73152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932170" y="4323845"/>
            <a:ext cx="2297429" cy="365125"/>
          </a:xfrm>
        </p:spPr>
        <p:txBody>
          <a:bodyPr/>
          <a:lstStyle/>
          <a:p>
            <a:fld id="{F640FC18-D70A-4524-A290-19EC0DAF7BB9}" type="datetime1">
              <a:rPr lang="fi-FI" noProof="1" smtClean="0"/>
              <a:pPr/>
              <a:t>19.01.2026</a:t>
            </a:fld>
            <a:endParaRPr lang="fi-FI" noProof="1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914400" y="4323846"/>
            <a:ext cx="4880610" cy="365125"/>
          </a:xfrm>
        </p:spPr>
        <p:txBody>
          <a:bodyPr/>
          <a:lstStyle/>
          <a:p>
            <a:r>
              <a:rPr lang="fi-FI" noProof="1"/>
              <a:t>Unit/Operation choose tab Insert/Header &amp; Footer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057900" y="1430867"/>
            <a:ext cx="2171700" cy="365125"/>
          </a:xfrm>
        </p:spPr>
        <p:txBody>
          <a:bodyPr/>
          <a:lstStyle/>
          <a:p>
            <a:fld id="{A153D128-6291-4599-92FF-DFF1C4914FCF}" type="slidenum">
              <a:rPr lang="fi-FI" noProof="1" smtClean="0"/>
              <a:pPr/>
              <a:t>‹#›</a:t>
            </a:fld>
            <a:endParaRPr lang="fi-FI" noProof="1"/>
          </a:p>
        </p:txBody>
      </p:sp>
    </p:spTree>
    <p:extLst>
      <p:ext uri="{BB962C8B-B14F-4D97-AF65-F5344CB8AC3E}">
        <p14:creationId xmlns:p14="http://schemas.microsoft.com/office/powerpoint/2010/main" val="2596822024"/>
      </p:ext>
    </p:extLst>
  </p:cSld>
  <p:clrMapOvr>
    <a:masterClrMapping/>
  </p:clrMapOvr>
  <p:hf hdr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amakuva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55" y="4697361"/>
            <a:ext cx="7956482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94355" y="977035"/>
            <a:ext cx="7950260" cy="3406972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4360" y="5516716"/>
            <a:ext cx="7955280" cy="746924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0FC18-D70A-4524-A290-19EC0DAF7BB9}" type="datetime1">
              <a:rPr lang="fi-FI" noProof="1" smtClean="0"/>
              <a:pPr/>
              <a:t>19.01.2026</a:t>
            </a:fld>
            <a:endParaRPr lang="fi-FI" noProof="1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noProof="1"/>
              <a:t>Unit/Operation choose tab Insert/Header &amp; Footer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53D128-6291-4599-92FF-DFF1C4914FCF}" type="slidenum">
              <a:rPr lang="fi-FI" noProof="1" smtClean="0"/>
              <a:pPr/>
              <a:t>‹#›</a:t>
            </a:fld>
            <a:endParaRPr lang="fi-FI" noProof="1"/>
          </a:p>
        </p:txBody>
      </p:sp>
    </p:spTree>
    <p:extLst>
      <p:ext uri="{BB962C8B-B14F-4D97-AF65-F5344CB8AC3E}">
        <p14:creationId xmlns:p14="http://schemas.microsoft.com/office/powerpoint/2010/main" val="3345356688"/>
      </p:ext>
    </p:extLst>
  </p:cSld>
  <p:clrMapOvr>
    <a:masterClrMapping/>
  </p:clrMapOvr>
  <p:hf hdr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Otsikko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3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753533"/>
            <a:ext cx="795528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649134"/>
            <a:ext cx="7772400" cy="1330852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F640FC18-D70A-4524-A290-19EC0DAF7BB9}" type="datetime1">
              <a:rPr lang="fi-FI" noProof="1" smtClean="0"/>
              <a:pPr/>
              <a:t>19.01.2026</a:t>
            </a:fld>
            <a:endParaRPr lang="fi-FI" noProof="1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4360" y="381001"/>
            <a:ext cx="4830656" cy="365125"/>
          </a:xfrm>
        </p:spPr>
        <p:txBody>
          <a:bodyPr/>
          <a:lstStyle/>
          <a:p>
            <a:r>
              <a:rPr lang="fi-FI" noProof="1"/>
              <a:t>Unit/Operation choose tab Insert/Header &amp; Footer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A153D128-6291-4599-92FF-DFF1C4914FCF}" type="slidenum">
              <a:rPr lang="fi-FI" noProof="1" smtClean="0"/>
              <a:pPr/>
              <a:t>‹#›</a:t>
            </a:fld>
            <a:endParaRPr lang="fi-FI" noProof="1"/>
          </a:p>
        </p:txBody>
      </p:sp>
    </p:spTree>
    <p:extLst>
      <p:ext uri="{BB962C8B-B14F-4D97-AF65-F5344CB8AC3E}">
        <p14:creationId xmlns:p14="http://schemas.microsoft.com/office/powerpoint/2010/main" val="2756359285"/>
      </p:ext>
    </p:extLst>
  </p:cSld>
  <p:clrMapOvr>
    <a:masterClrMapping/>
  </p:clrMapOvr>
  <p:hf hdr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Lainaus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C3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8351" y="753534"/>
            <a:ext cx="7613650" cy="2756234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977899" y="3509768"/>
            <a:ext cx="7194552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4174597"/>
            <a:ext cx="7778752" cy="821265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F640FC18-D70A-4524-A290-19EC0DAF7BB9}" type="datetime1">
              <a:rPr lang="fi-FI" noProof="1" smtClean="0"/>
              <a:pPr/>
              <a:t>19.01.2026</a:t>
            </a:fld>
            <a:endParaRPr lang="fi-FI" noProof="1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4360" y="379438"/>
            <a:ext cx="4830656" cy="365125"/>
          </a:xfrm>
        </p:spPr>
        <p:txBody>
          <a:bodyPr/>
          <a:lstStyle/>
          <a:p>
            <a:r>
              <a:rPr lang="fi-FI" noProof="1"/>
              <a:t>Unit/Operation choose tab Insert/Header &amp; Footer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A153D128-6291-4599-92FF-DFF1C4914FCF}" type="slidenum">
              <a:rPr lang="fi-FI" noProof="1" smtClean="0"/>
              <a:pPr/>
              <a:t>‹#›</a:t>
            </a:fld>
            <a:endParaRPr lang="fi-FI" noProof="1"/>
          </a:p>
        </p:txBody>
      </p:sp>
      <p:sp>
        <p:nvSpPr>
          <p:cNvPr id="13" name="TextBox 12"/>
          <p:cNvSpPr txBox="1"/>
          <p:nvPr/>
        </p:nvSpPr>
        <p:spPr>
          <a:xfrm>
            <a:off x="231458" y="807720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146733" y="3021330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007956173"/>
      </p:ext>
    </p:extLst>
  </p:cSld>
  <p:clrMapOvr>
    <a:masterClrMapping/>
  </p:clrMapOvr>
  <p:hf hdr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3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124702"/>
            <a:ext cx="7774782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792" y="3648316"/>
            <a:ext cx="7773608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562176" y="378884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F640FC18-D70A-4524-A290-19EC0DAF7BB9}" type="datetime1">
              <a:rPr lang="fi-FI" noProof="1" smtClean="0"/>
              <a:pPr/>
              <a:t>19.01.2026</a:t>
            </a:fld>
            <a:endParaRPr lang="fi-FI" noProof="1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4360" y="378884"/>
            <a:ext cx="4830656" cy="365125"/>
          </a:xfrm>
        </p:spPr>
        <p:txBody>
          <a:bodyPr/>
          <a:lstStyle/>
          <a:p>
            <a:r>
              <a:rPr lang="fi-FI" noProof="1"/>
              <a:t>Unit/Operation choose tab Insert/Header &amp; Footer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A153D128-6291-4599-92FF-DFF1C4914FCF}" type="slidenum">
              <a:rPr lang="fi-FI" noProof="1" smtClean="0"/>
              <a:pPr/>
              <a:t>‹#›</a:t>
            </a:fld>
            <a:endParaRPr lang="fi-FI" noProof="1"/>
          </a:p>
        </p:txBody>
      </p:sp>
    </p:spTree>
    <p:extLst>
      <p:ext uri="{BB962C8B-B14F-4D97-AF65-F5344CB8AC3E}">
        <p14:creationId xmlns:p14="http://schemas.microsoft.com/office/powerpoint/2010/main" val="1179553468"/>
      </p:ext>
    </p:extLst>
  </p:cSld>
  <p:clrMapOvr>
    <a:masterClrMapping/>
  </p:clrMapOvr>
  <p:hf hdr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arak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171701" y="762000"/>
            <a:ext cx="6377939" cy="1303867"/>
          </a:xfrm>
        </p:spPr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594361" y="2202080"/>
            <a:ext cx="2560320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594360" y="2904564"/>
            <a:ext cx="2560320" cy="335907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02237" y="2201333"/>
            <a:ext cx="2560320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300781" y="2904068"/>
            <a:ext cx="2560320" cy="335957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89319" y="2192866"/>
            <a:ext cx="2560320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989320" y="2904564"/>
            <a:ext cx="2560320" cy="335907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0FC18-D70A-4524-A290-19EC0DAF7BB9}" type="datetime1">
              <a:rPr lang="fi-FI" noProof="1" smtClean="0"/>
              <a:pPr/>
              <a:t>19.01.2026</a:t>
            </a:fld>
            <a:endParaRPr lang="fi-FI" noProof="1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noProof="1"/>
              <a:t>Unit/Operation choose tab Insert/Header &amp; Footer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53D128-6291-4599-92FF-DFF1C4914FCF}" type="slidenum">
              <a:rPr lang="fi-FI" noProof="1" smtClean="0"/>
              <a:pPr/>
              <a:t>‹#›</a:t>
            </a:fld>
            <a:endParaRPr lang="fi-FI" noProof="1"/>
          </a:p>
        </p:txBody>
      </p:sp>
    </p:spTree>
    <p:extLst>
      <p:ext uri="{BB962C8B-B14F-4D97-AF65-F5344CB8AC3E}">
        <p14:creationId xmlns:p14="http://schemas.microsoft.com/office/powerpoint/2010/main" val="44384971"/>
      </p:ext>
    </p:extLst>
  </p:cSld>
  <p:clrMapOvr>
    <a:masterClrMapping/>
  </p:clrMapOvr>
  <p:hf hdr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kuvan sarak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171702" y="762000"/>
            <a:ext cx="6381984" cy="1295400"/>
          </a:xfrm>
        </p:spPr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594360" y="4113340"/>
            <a:ext cx="2560320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594360" y="2331720"/>
            <a:ext cx="2560320" cy="15073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594360" y="4796103"/>
            <a:ext cx="2560320" cy="1467537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291873" y="4113340"/>
            <a:ext cx="2560320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291872" y="2331720"/>
            <a:ext cx="2560320" cy="1509862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290858" y="4796102"/>
            <a:ext cx="2560320" cy="1467537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93365" y="4113340"/>
            <a:ext cx="2560320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993364" y="2331721"/>
            <a:ext cx="2560320" cy="1508919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993272" y="4796100"/>
            <a:ext cx="2560320" cy="1467537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0FC18-D70A-4524-A290-19EC0DAF7BB9}" type="datetime1">
              <a:rPr lang="fi-FI" noProof="1" smtClean="0"/>
              <a:pPr/>
              <a:t>19.01.2026</a:t>
            </a:fld>
            <a:endParaRPr lang="fi-FI" noProof="1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noProof="1"/>
              <a:t>Unit/Operation choose tab Insert/Header &amp; Footer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53D128-6291-4599-92FF-DFF1C4914FCF}" type="slidenum">
              <a:rPr lang="fi-FI" noProof="1" smtClean="0"/>
              <a:pPr/>
              <a:t>‹#›</a:t>
            </a:fld>
            <a:endParaRPr lang="fi-FI" noProof="1"/>
          </a:p>
        </p:txBody>
      </p:sp>
    </p:spTree>
    <p:extLst>
      <p:ext uri="{BB962C8B-B14F-4D97-AF65-F5344CB8AC3E}">
        <p14:creationId xmlns:p14="http://schemas.microsoft.com/office/powerpoint/2010/main" val="349977924"/>
      </p:ext>
    </p:extLst>
  </p:cSld>
  <p:clrMapOvr>
    <a:masterClrMapping/>
  </p:clrMapOvr>
  <p:hf hdr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94360" y="2194560"/>
            <a:ext cx="7955280" cy="4069080"/>
          </a:xfrm>
        </p:spPr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0FC18-D70A-4524-A290-19EC0DAF7BB9}" type="datetime1">
              <a:rPr lang="fi-FI" noProof="1" smtClean="0"/>
              <a:pPr/>
              <a:t>19.01.2026</a:t>
            </a:fld>
            <a:endParaRPr lang="fi-FI" noProof="1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noProof="1"/>
              <a:t>Unit/Operation choose tab Insert/Header &amp; Footer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53D128-6291-4599-92FF-DFF1C4914FCF}" type="slidenum">
              <a:rPr lang="fi-FI" noProof="1" smtClean="0"/>
              <a:pPr/>
              <a:t>‹#›</a:t>
            </a:fld>
            <a:endParaRPr lang="fi-FI" noProof="1"/>
          </a:p>
        </p:txBody>
      </p:sp>
    </p:spTree>
    <p:extLst>
      <p:ext uri="{BB962C8B-B14F-4D97-AF65-F5344CB8AC3E}">
        <p14:creationId xmlns:p14="http://schemas.microsoft.com/office/powerpoint/2010/main" val="1311327577"/>
      </p:ext>
    </p:extLst>
  </p:cSld>
  <p:clrMapOvr>
    <a:masterClrMapping/>
  </p:clrMapOvr>
  <p:hf hdr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3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06590" y="747183"/>
            <a:ext cx="1543050" cy="4248675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94360" y="746126"/>
            <a:ext cx="6278035" cy="4249732"/>
          </a:xfrm>
        </p:spPr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F640FC18-D70A-4524-A290-19EC0DAF7BB9}" type="datetime1">
              <a:rPr lang="fi-FI" noProof="1" smtClean="0"/>
              <a:pPr/>
              <a:t>19.01.2026</a:t>
            </a:fld>
            <a:endParaRPr lang="fi-FI" noProof="1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94360" y="381001"/>
            <a:ext cx="4830656" cy="365125"/>
          </a:xfrm>
        </p:spPr>
        <p:txBody>
          <a:bodyPr/>
          <a:lstStyle/>
          <a:p>
            <a:r>
              <a:rPr lang="fi-FI" noProof="1"/>
              <a:t>Unit/Operation choose tab Insert/Header &amp; Footer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A153D128-6291-4599-92FF-DFF1C4914FCF}" type="slidenum">
              <a:rPr lang="fi-FI" noProof="1" smtClean="0"/>
              <a:pPr/>
              <a:t>‹#›</a:t>
            </a:fld>
            <a:endParaRPr lang="fi-FI" noProof="1"/>
          </a:p>
        </p:txBody>
      </p:sp>
    </p:spTree>
    <p:extLst>
      <p:ext uri="{BB962C8B-B14F-4D97-AF65-F5344CB8AC3E}">
        <p14:creationId xmlns:p14="http://schemas.microsoft.com/office/powerpoint/2010/main" val="1183660656"/>
      </p:ext>
    </p:extLst>
  </p:cSld>
  <p:clrMapOvr>
    <a:masterClrMapping/>
  </p:clrMapOvr>
  <p:hf hdr="0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857752" y="1949461"/>
            <a:ext cx="4286248" cy="1470025"/>
          </a:xfrm>
        </p:spPr>
        <p:txBody>
          <a:bodyPr anchor="b"/>
          <a:lstStyle>
            <a:lvl1pPr>
              <a:defRPr sz="2800"/>
            </a:lvl1pPr>
          </a:lstStyle>
          <a:p>
            <a:r>
              <a:rPr lang="fi-FI" noProof="0"/>
              <a:t>Muokkaa perustyyl. napsautt.</a:t>
            </a:r>
            <a:endParaRPr lang="fi-FI" noProof="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857752" y="3605226"/>
            <a:ext cx="4286248" cy="1752600"/>
          </a:xfrm>
        </p:spPr>
        <p:txBody>
          <a:bodyPr/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noProof="0"/>
              <a:t>Muokkaa alaotsikon perustyyliä napsautt.</a:t>
            </a:r>
            <a:endParaRPr lang="fi-FI" noProof="0" dirty="0"/>
          </a:p>
        </p:txBody>
      </p:sp>
      <p:sp>
        <p:nvSpPr>
          <p:cNvPr id="10" name="FPP_Platshållare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0"/>
            <a:ext cx="4786313" cy="65988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</a:lstStyle>
          <a:p>
            <a:r>
              <a:rPr lang="fi-FI" noProof="0" dirty="0"/>
              <a:t>Hae Boliden-kuvat Media Galleriasta joka löytyy Intrasta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98A6274F-2518-4671-995E-2EA6C56C1D1C}" type="datetime1">
              <a:rPr lang="fi-FI" noProof="0" smtClean="0"/>
              <a:pPr/>
              <a:t>19.01.2026</a:t>
            </a:fld>
            <a:endParaRPr lang="fi-FI" noProof="0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A153D128-6291-4599-92FF-DFF1C4914FCF}" type="slidenum">
              <a:rPr lang="fi-FI" noProof="0" smtClean="0"/>
              <a:pPr/>
              <a:t>‹#›</a:t>
            </a:fld>
            <a:endParaRPr lang="fi-FI" noProof="0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fi-FI" noProof="0" dirty="0" err="1"/>
              <a:t>Unit</a:t>
            </a:r>
            <a:r>
              <a:rPr lang="fi-FI" noProof="0" dirty="0"/>
              <a:t>/</a:t>
            </a:r>
            <a:r>
              <a:rPr lang="fi-FI" noProof="0" dirty="0" err="1"/>
              <a:t>Operation</a:t>
            </a:r>
            <a:r>
              <a:rPr lang="fi-FI" noProof="0" dirty="0"/>
              <a:t> </a:t>
            </a:r>
            <a:r>
              <a:rPr lang="fi-FI" noProof="0" dirty="0" err="1"/>
              <a:t>choose</a:t>
            </a:r>
            <a:r>
              <a:rPr lang="fi-FI" noProof="0" dirty="0"/>
              <a:t> </a:t>
            </a:r>
            <a:r>
              <a:rPr lang="fi-FI" noProof="0" dirty="0" err="1"/>
              <a:t>tab</a:t>
            </a:r>
            <a:r>
              <a:rPr lang="fi-FI" noProof="0" dirty="0"/>
              <a:t> </a:t>
            </a:r>
            <a:r>
              <a:rPr lang="fi-FI" noProof="0" dirty="0" err="1"/>
              <a:t>Insert</a:t>
            </a:r>
            <a:r>
              <a:rPr lang="fi-FI" noProof="0" dirty="0"/>
              <a:t>/</a:t>
            </a:r>
            <a:r>
              <a:rPr lang="fi-FI" noProof="0" dirty="0" err="1"/>
              <a:t>Header</a:t>
            </a:r>
            <a:r>
              <a:rPr lang="fi-FI" noProof="0" dirty="0"/>
              <a:t> &amp; </a:t>
            </a:r>
            <a:r>
              <a:rPr lang="fi-FI" noProof="0" dirty="0" err="1"/>
              <a:t>Footer</a:t>
            </a:r>
            <a:endParaRPr lang="fi-FI" noProof="0" dirty="0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857752" y="1949461"/>
            <a:ext cx="4286248" cy="1470025"/>
          </a:xfrm>
        </p:spPr>
        <p:txBody>
          <a:bodyPr anchor="b"/>
          <a:lstStyle>
            <a:lvl1pPr>
              <a:defRPr sz="2800"/>
            </a:lvl1pPr>
          </a:lstStyle>
          <a:p>
            <a:r>
              <a:rPr lang="fi-FI" noProof="0"/>
              <a:t>Muokkaa perustyyl. napsautt.</a:t>
            </a:r>
            <a:endParaRPr lang="fi-FI" noProof="0" dirty="0"/>
          </a:p>
        </p:txBody>
      </p:sp>
      <p:sp>
        <p:nvSpPr>
          <p:cNvPr id="10" name="Picture Placeholder 9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0"/>
            <a:ext cx="4786313" cy="65988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</a:lstStyle>
          <a:p>
            <a:r>
              <a:rPr lang="fi-FI" noProof="0" dirty="0"/>
              <a:t>Hae Boliden-kuvat Media Galleriasta joka löytyy Intrasta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389E8ACA-F423-4491-AABC-7B8BC7DAE247}" type="datetime1">
              <a:rPr lang="fi-FI" noProof="0" smtClean="0"/>
              <a:pPr/>
              <a:t>19.01.2026</a:t>
            </a:fld>
            <a:endParaRPr lang="fi-FI" noProof="0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A153D128-6291-4599-92FF-DFF1C4914FCF}" type="slidenum">
              <a:rPr lang="fi-FI" noProof="0" smtClean="0"/>
              <a:pPr/>
              <a:t>‹#›</a:t>
            </a:fld>
            <a:endParaRPr lang="fi-FI" noProof="0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fi-FI" noProof="0" dirty="0" err="1"/>
              <a:t>Unit</a:t>
            </a:r>
            <a:r>
              <a:rPr lang="fi-FI" noProof="0" dirty="0"/>
              <a:t>/</a:t>
            </a:r>
            <a:r>
              <a:rPr lang="fi-FI" noProof="0" dirty="0" err="1"/>
              <a:t>Operation</a:t>
            </a:r>
            <a:r>
              <a:rPr lang="fi-FI" noProof="0" dirty="0"/>
              <a:t> </a:t>
            </a:r>
            <a:r>
              <a:rPr lang="fi-FI" noProof="0" dirty="0" err="1"/>
              <a:t>choose</a:t>
            </a:r>
            <a:r>
              <a:rPr lang="fi-FI" noProof="0" dirty="0"/>
              <a:t> </a:t>
            </a:r>
            <a:r>
              <a:rPr lang="fi-FI" noProof="0" dirty="0" err="1"/>
              <a:t>tab</a:t>
            </a:r>
            <a:r>
              <a:rPr lang="fi-FI" noProof="0" dirty="0"/>
              <a:t> </a:t>
            </a:r>
            <a:r>
              <a:rPr lang="fi-FI" noProof="0" dirty="0" err="1"/>
              <a:t>Insert</a:t>
            </a:r>
            <a:r>
              <a:rPr lang="fi-FI" noProof="0" dirty="0"/>
              <a:t>/</a:t>
            </a:r>
            <a:r>
              <a:rPr lang="fi-FI" noProof="0" dirty="0" err="1"/>
              <a:t>Header</a:t>
            </a:r>
            <a:r>
              <a:rPr lang="fi-FI" noProof="0" dirty="0"/>
              <a:t> &amp; </a:t>
            </a:r>
            <a:r>
              <a:rPr lang="fi-FI" noProof="0" dirty="0" err="1"/>
              <a:t>Footer</a:t>
            </a:r>
            <a:endParaRPr lang="fi-FI" noProof="0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9ED4D7-8976-4290-9FF0-BF6842204702}" type="datetime1">
              <a:rPr lang="fi-FI" noProof="0" smtClean="0"/>
              <a:pPr/>
              <a:t>19.01.2026</a:t>
            </a:fld>
            <a:endParaRPr lang="fi-FI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noProof="0"/>
              <a:t>Unit/Operation choose tab Insert/Header &amp; Footer</a:t>
            </a:r>
            <a:endParaRPr lang="fi-FI" noProof="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53D128-6291-4599-92FF-DFF1C4914FCF}" type="slidenum">
              <a:rPr lang="fi-FI" noProof="0" smtClean="0"/>
              <a:pPr/>
              <a:t>‹#›</a:t>
            </a:fld>
            <a:endParaRPr lang="fi-FI" noProof="0" dirty="0"/>
          </a:p>
        </p:txBody>
      </p:sp>
    </p:spTree>
    <p:extLst>
      <p:ext uri="{BB962C8B-B14F-4D97-AF65-F5344CB8AC3E}">
        <p14:creationId xmlns:p14="http://schemas.microsoft.com/office/powerpoint/2010/main" val="323195366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and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noProof="0"/>
              <a:t>Muokkaa perustyyl. napsautt.</a:t>
            </a:r>
            <a:endParaRPr lang="fi-FI" noProof="0" dirty="0"/>
          </a:p>
        </p:txBody>
      </p:sp>
      <p:sp>
        <p:nvSpPr>
          <p:cNvPr id="14" name="Picture Placeholder 13"/>
          <p:cNvSpPr>
            <a:spLocks noGrp="1"/>
          </p:cNvSpPr>
          <p:nvPr>
            <p:ph type="pic" sz="quarter" idx="18" hasCustomPrompt="1"/>
          </p:nvPr>
        </p:nvSpPr>
        <p:spPr>
          <a:xfrm>
            <a:off x="4643438" y="1600200"/>
            <a:ext cx="4043362" cy="3621505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Tx/>
              <a:buFont typeface="Arial" pitchFamily="34" charset="0"/>
              <a:buNone/>
              <a:tabLst/>
              <a:defRPr sz="1400"/>
            </a:lvl1pPr>
          </a:lstStyle>
          <a:p>
            <a:r>
              <a:rPr lang="fi-FI" noProof="0" dirty="0"/>
              <a:t>Hae Boliden-kuvat Media Galleriasta joka löytyy Intrasta</a:t>
            </a:r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9"/>
          </p:nvPr>
        </p:nvSpPr>
        <p:spPr>
          <a:xfrm>
            <a:off x="457201" y="1600200"/>
            <a:ext cx="4042610" cy="3609474"/>
          </a:xfrm>
        </p:spPr>
        <p:txBody>
          <a:bodyPr/>
          <a:lstStyle/>
          <a:p>
            <a:pPr lvl="0"/>
            <a:r>
              <a:rPr lang="fi-FI" noProof="0"/>
              <a:t>Muokkaa tekstin perustyylejä</a:t>
            </a:r>
          </a:p>
          <a:p>
            <a:pPr lvl="1"/>
            <a:r>
              <a:rPr lang="fi-FI" noProof="0"/>
              <a:t>toinen taso</a:t>
            </a:r>
          </a:p>
          <a:p>
            <a:pPr lvl="2"/>
            <a:r>
              <a:rPr lang="fi-FI" noProof="0"/>
              <a:t>kolmas taso</a:t>
            </a:r>
          </a:p>
          <a:p>
            <a:pPr lvl="3"/>
            <a:r>
              <a:rPr lang="fi-FI" noProof="0"/>
              <a:t>neljäs taso</a:t>
            </a:r>
          </a:p>
          <a:p>
            <a:pPr lvl="4"/>
            <a:r>
              <a:rPr lang="fi-FI" noProof="0"/>
              <a:t>viides taso</a:t>
            </a:r>
            <a:endParaRPr lang="fi-FI" noProof="0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20"/>
          </p:nvPr>
        </p:nvSpPr>
        <p:spPr/>
        <p:txBody>
          <a:bodyPr/>
          <a:lstStyle/>
          <a:p>
            <a:fld id="{E65EDBC1-800E-4FD0-B374-39B7044F29CB}" type="datetime1">
              <a:rPr lang="fi-FI" noProof="0" smtClean="0"/>
              <a:pPr/>
              <a:t>19.01.2026</a:t>
            </a:fld>
            <a:endParaRPr lang="fi-FI" noProof="0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21"/>
          </p:nvPr>
        </p:nvSpPr>
        <p:spPr/>
        <p:txBody>
          <a:bodyPr/>
          <a:lstStyle/>
          <a:p>
            <a:fld id="{A153D128-6291-4599-92FF-DFF1C4914FCF}" type="slidenum">
              <a:rPr lang="fi-FI" noProof="0" smtClean="0"/>
              <a:pPr/>
              <a:t>‹#›</a:t>
            </a:fld>
            <a:endParaRPr lang="fi-FI" noProof="0" dirty="0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22"/>
          </p:nvPr>
        </p:nvSpPr>
        <p:spPr/>
        <p:txBody>
          <a:bodyPr/>
          <a:lstStyle/>
          <a:p>
            <a:r>
              <a:rPr lang="fi-FI" noProof="0" dirty="0" err="1"/>
              <a:t>Unit</a:t>
            </a:r>
            <a:r>
              <a:rPr lang="fi-FI" noProof="0" dirty="0"/>
              <a:t>/</a:t>
            </a:r>
            <a:r>
              <a:rPr lang="fi-FI" noProof="0" dirty="0" err="1"/>
              <a:t>Operation</a:t>
            </a:r>
            <a:r>
              <a:rPr lang="fi-FI" noProof="0" dirty="0"/>
              <a:t> </a:t>
            </a:r>
            <a:r>
              <a:rPr lang="fi-FI" noProof="0" dirty="0" err="1"/>
              <a:t>choose</a:t>
            </a:r>
            <a:r>
              <a:rPr lang="fi-FI" noProof="0" dirty="0"/>
              <a:t> </a:t>
            </a:r>
            <a:r>
              <a:rPr lang="fi-FI" noProof="0" dirty="0" err="1"/>
              <a:t>tab</a:t>
            </a:r>
            <a:r>
              <a:rPr lang="fi-FI" noProof="0" dirty="0"/>
              <a:t> </a:t>
            </a:r>
            <a:r>
              <a:rPr lang="fi-FI" noProof="0" dirty="0" err="1"/>
              <a:t>Insert</a:t>
            </a:r>
            <a:r>
              <a:rPr lang="fi-FI" noProof="0" dirty="0"/>
              <a:t>/</a:t>
            </a:r>
            <a:r>
              <a:rPr lang="fi-FI" noProof="0" dirty="0" err="1"/>
              <a:t>Header</a:t>
            </a:r>
            <a:r>
              <a:rPr lang="fi-FI" noProof="0" dirty="0"/>
              <a:t> &amp; </a:t>
            </a:r>
            <a:r>
              <a:rPr lang="fi-FI" noProof="0" dirty="0" err="1"/>
              <a:t>Footer</a:t>
            </a:r>
            <a:endParaRPr lang="fi-FI" noProof="0" dirty="0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End slide (Light pictur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icture Placeholder 13"/>
          <p:cNvSpPr>
            <a:spLocks noGrp="1"/>
          </p:cNvSpPr>
          <p:nvPr>
            <p:ph type="pic" sz="quarter" idx="18" hasCustomPrompt="1"/>
          </p:nvPr>
        </p:nvSpPr>
        <p:spPr>
          <a:xfrm>
            <a:off x="0" y="0"/>
            <a:ext cx="9144000" cy="6858000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Tx/>
              <a:buFont typeface="Arial" pitchFamily="34" charset="0"/>
              <a:buNone/>
              <a:tabLst/>
              <a:defRPr sz="1400"/>
            </a:lvl1pPr>
          </a:lstStyle>
          <a:p>
            <a:r>
              <a:rPr lang="fi-FI" noProof="0" dirty="0" err="1"/>
              <a:t>Use</a:t>
            </a:r>
            <a:r>
              <a:rPr lang="fi-FI" noProof="0" dirty="0"/>
              <a:t> </a:t>
            </a:r>
            <a:r>
              <a:rPr lang="fi-FI" noProof="0" dirty="0" err="1"/>
              <a:t>Insert</a:t>
            </a:r>
            <a:r>
              <a:rPr lang="fi-FI" noProof="0" dirty="0"/>
              <a:t> </a:t>
            </a:r>
            <a:r>
              <a:rPr lang="fi-FI" noProof="0" dirty="0" err="1"/>
              <a:t>picture</a:t>
            </a:r>
            <a:r>
              <a:rPr lang="fi-FI" noProof="0" dirty="0"/>
              <a:t> in </a:t>
            </a:r>
            <a:r>
              <a:rPr lang="fi-FI" noProof="0" dirty="0" err="1"/>
              <a:t>the</a:t>
            </a:r>
            <a:r>
              <a:rPr lang="fi-FI" noProof="0" dirty="0"/>
              <a:t> </a:t>
            </a:r>
            <a:r>
              <a:rPr lang="fi-FI" noProof="0" dirty="0" err="1"/>
              <a:t>Boliden</a:t>
            </a:r>
            <a:r>
              <a:rPr lang="fi-FI" noProof="0" dirty="0"/>
              <a:t> </a:t>
            </a:r>
            <a:r>
              <a:rPr lang="fi-FI" noProof="0" dirty="0" err="1"/>
              <a:t>Tab</a:t>
            </a:r>
            <a:endParaRPr lang="fi-FI" noProof="0" dirty="0"/>
          </a:p>
          <a:p>
            <a:endParaRPr lang="fi-FI" noProof="0" dirty="0"/>
          </a:p>
        </p:txBody>
      </p:sp>
      <p:pic>
        <p:nvPicPr>
          <p:cNvPr id="9" name="Picture 4" descr="Boliden_NEG_PC-[Konvert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234238" y="6164263"/>
            <a:ext cx="1685925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800">
                <a:effectLst/>
              </a:defRPr>
            </a:lvl1pPr>
          </a:lstStyle>
          <a:p>
            <a:r>
              <a:rPr lang="fi-FI" noProof="0"/>
              <a:t>Muokkaa perustyyl. napsautt.</a:t>
            </a:r>
            <a:endParaRPr lang="fi-FI" noProof="0" dirty="0"/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9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A1067A60-7676-4A4E-B05C-42D27E39CB4A}" type="datetime1">
              <a:rPr lang="fi-FI" noProof="0" smtClean="0"/>
              <a:pPr/>
              <a:t>19.01.2026</a:t>
            </a:fld>
            <a:endParaRPr lang="fi-FI" noProof="0" dirty="0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2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A153D128-6291-4599-92FF-DFF1C4914FCF}" type="slidenum">
              <a:rPr lang="fi-FI" noProof="0" smtClean="0"/>
              <a:pPr/>
              <a:t>‹#›</a:t>
            </a:fld>
            <a:endParaRPr lang="fi-FI" noProof="0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2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fi-FI" noProof="0" dirty="0" err="1"/>
              <a:t>Unit</a:t>
            </a:r>
            <a:r>
              <a:rPr lang="fi-FI" noProof="0" dirty="0"/>
              <a:t>/</a:t>
            </a:r>
            <a:r>
              <a:rPr lang="fi-FI" noProof="0" dirty="0" err="1"/>
              <a:t>Operation</a:t>
            </a:r>
            <a:r>
              <a:rPr lang="fi-FI" noProof="0" dirty="0"/>
              <a:t> </a:t>
            </a:r>
            <a:r>
              <a:rPr lang="fi-FI" noProof="0" dirty="0" err="1"/>
              <a:t>choose</a:t>
            </a:r>
            <a:r>
              <a:rPr lang="fi-FI" noProof="0" dirty="0"/>
              <a:t> </a:t>
            </a:r>
            <a:r>
              <a:rPr lang="fi-FI" noProof="0" dirty="0" err="1"/>
              <a:t>tab</a:t>
            </a:r>
            <a:r>
              <a:rPr lang="fi-FI" noProof="0" dirty="0"/>
              <a:t> </a:t>
            </a:r>
            <a:r>
              <a:rPr lang="fi-FI" noProof="0" dirty="0" err="1"/>
              <a:t>Insert</a:t>
            </a:r>
            <a:r>
              <a:rPr lang="fi-FI" noProof="0" dirty="0"/>
              <a:t>/</a:t>
            </a:r>
            <a:r>
              <a:rPr lang="fi-FI" noProof="0" dirty="0" err="1"/>
              <a:t>Header</a:t>
            </a:r>
            <a:r>
              <a:rPr lang="fi-FI" noProof="0" dirty="0"/>
              <a:t> &amp; </a:t>
            </a:r>
            <a:r>
              <a:rPr lang="fi-FI" noProof="0" dirty="0" err="1"/>
              <a:t>Footer</a:t>
            </a:r>
            <a:endParaRPr lang="fi-FI" noProof="0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22"/>
          </p:nvPr>
        </p:nvSpPr>
        <p:spPr>
          <a:xfrm>
            <a:off x="457581" y="1600581"/>
            <a:ext cx="8229219" cy="1612395"/>
          </a:xfrm>
        </p:spPr>
        <p:txBody>
          <a:bodyPr/>
          <a:lstStyle>
            <a:lvl1pPr marL="0" indent="0">
              <a:buNone/>
              <a:defRPr sz="44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  <a:lvl2pPr indent="0">
              <a:buNone/>
              <a:defRPr sz="4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2pPr>
            <a:lvl3pPr indent="0">
              <a:buNone/>
              <a:defRPr sz="36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3pPr>
            <a:lvl4pPr indent="0">
              <a:buNone/>
              <a:defRPr sz="32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4pPr>
            <a:lvl5pPr indent="0">
              <a:buNone/>
              <a:defRPr sz="32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5pPr>
          </a:lstStyle>
          <a:p>
            <a:pPr lvl="0"/>
            <a:r>
              <a:rPr lang="fi-FI" noProof="0"/>
              <a:t>Muokkaa tekstin perustyylejä</a:t>
            </a:r>
          </a:p>
          <a:p>
            <a:pPr lvl="1"/>
            <a:r>
              <a:rPr lang="fi-FI" noProof="0"/>
              <a:t>toinen taso</a:t>
            </a:r>
          </a:p>
          <a:p>
            <a:pPr lvl="2"/>
            <a:r>
              <a:rPr lang="fi-FI" noProof="0"/>
              <a:t>kolmas taso</a:t>
            </a:r>
          </a:p>
          <a:p>
            <a:pPr lvl="3"/>
            <a:r>
              <a:rPr lang="fi-FI" noProof="0"/>
              <a:t>neljäs taso</a:t>
            </a:r>
          </a:p>
          <a:p>
            <a:pPr lvl="4"/>
            <a:r>
              <a:rPr lang="fi-FI" noProof="0"/>
              <a:t>viides taso</a:t>
            </a:r>
            <a:endParaRPr lang="fi-FI" noProof="0" dirty="0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End slide (Dark picture)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icture Placeholder 13"/>
          <p:cNvSpPr>
            <a:spLocks noGrp="1"/>
          </p:cNvSpPr>
          <p:nvPr>
            <p:ph type="pic" sz="quarter" idx="18" hasCustomPrompt="1"/>
          </p:nvPr>
        </p:nvSpPr>
        <p:spPr>
          <a:xfrm>
            <a:off x="0" y="0"/>
            <a:ext cx="9144000" cy="6858000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Tx/>
              <a:buFont typeface="Arial" pitchFamily="34" charset="0"/>
              <a:buNone/>
              <a:tabLst/>
              <a:defRPr sz="1400"/>
            </a:lvl1pPr>
          </a:lstStyle>
          <a:p>
            <a:r>
              <a:rPr lang="fi-FI" noProof="0" dirty="0" err="1"/>
              <a:t>Use</a:t>
            </a:r>
            <a:r>
              <a:rPr lang="fi-FI" noProof="0" dirty="0"/>
              <a:t> </a:t>
            </a:r>
            <a:r>
              <a:rPr lang="fi-FI" noProof="0" dirty="0" err="1"/>
              <a:t>Insert</a:t>
            </a:r>
            <a:r>
              <a:rPr lang="fi-FI" noProof="0" dirty="0"/>
              <a:t> </a:t>
            </a:r>
            <a:r>
              <a:rPr lang="fi-FI" noProof="0" dirty="0" err="1"/>
              <a:t>picture</a:t>
            </a:r>
            <a:r>
              <a:rPr lang="fi-FI" noProof="0" dirty="0"/>
              <a:t> in </a:t>
            </a:r>
            <a:r>
              <a:rPr lang="fi-FI" noProof="0" dirty="0" err="1"/>
              <a:t>the</a:t>
            </a:r>
            <a:r>
              <a:rPr lang="fi-FI" noProof="0" dirty="0"/>
              <a:t> </a:t>
            </a:r>
            <a:r>
              <a:rPr lang="fi-FI" noProof="0" dirty="0" err="1"/>
              <a:t>Boliden</a:t>
            </a:r>
            <a:r>
              <a:rPr lang="fi-FI" noProof="0" dirty="0"/>
              <a:t> </a:t>
            </a:r>
            <a:r>
              <a:rPr lang="fi-FI" noProof="0" dirty="0" err="1"/>
              <a:t>Tab</a:t>
            </a:r>
            <a:endParaRPr lang="fi-FI" noProof="0" dirty="0"/>
          </a:p>
          <a:p>
            <a:endParaRPr lang="fi-FI" noProof="0" dirty="0"/>
          </a:p>
        </p:txBody>
      </p:sp>
      <p:pic>
        <p:nvPicPr>
          <p:cNvPr id="9" name="Picture 4" descr="Boliden_NEG_PC-[Konvert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234238" y="6164263"/>
            <a:ext cx="1685925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800">
                <a:effectLst/>
              </a:defRPr>
            </a:lvl1pPr>
          </a:lstStyle>
          <a:p>
            <a:r>
              <a:rPr lang="fi-FI" noProof="0"/>
              <a:t>Muokkaa perustyyl. napsautt.</a:t>
            </a:r>
            <a:endParaRPr lang="fi-FI" noProof="0" dirty="0"/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9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2DC8CF52-E01B-4CCB-ADC6-DCB023A8B88E}" type="datetime1">
              <a:rPr lang="fi-FI" noProof="0" smtClean="0"/>
              <a:pPr/>
              <a:t>19.01.2026</a:t>
            </a:fld>
            <a:endParaRPr lang="fi-FI" noProof="0" dirty="0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2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A153D128-6291-4599-92FF-DFF1C4914FCF}" type="slidenum">
              <a:rPr lang="fi-FI" noProof="0" smtClean="0"/>
              <a:pPr/>
              <a:t>‹#›</a:t>
            </a:fld>
            <a:endParaRPr lang="fi-FI" noProof="0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2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fi-FI" noProof="0" dirty="0" err="1"/>
              <a:t>Unit</a:t>
            </a:r>
            <a:r>
              <a:rPr lang="fi-FI" noProof="0" dirty="0"/>
              <a:t>/</a:t>
            </a:r>
            <a:r>
              <a:rPr lang="fi-FI" noProof="0" dirty="0" err="1"/>
              <a:t>Operation</a:t>
            </a:r>
            <a:r>
              <a:rPr lang="fi-FI" noProof="0" dirty="0"/>
              <a:t> </a:t>
            </a:r>
            <a:r>
              <a:rPr lang="fi-FI" noProof="0" dirty="0" err="1"/>
              <a:t>choose</a:t>
            </a:r>
            <a:r>
              <a:rPr lang="fi-FI" noProof="0" dirty="0"/>
              <a:t> </a:t>
            </a:r>
            <a:r>
              <a:rPr lang="fi-FI" noProof="0" dirty="0" err="1"/>
              <a:t>tab</a:t>
            </a:r>
            <a:r>
              <a:rPr lang="fi-FI" noProof="0" dirty="0"/>
              <a:t> </a:t>
            </a:r>
            <a:r>
              <a:rPr lang="fi-FI" noProof="0" dirty="0" err="1"/>
              <a:t>Insert</a:t>
            </a:r>
            <a:r>
              <a:rPr lang="fi-FI" noProof="0" dirty="0"/>
              <a:t>/</a:t>
            </a:r>
            <a:r>
              <a:rPr lang="fi-FI" noProof="0" dirty="0" err="1"/>
              <a:t>Header</a:t>
            </a:r>
            <a:r>
              <a:rPr lang="fi-FI" noProof="0" dirty="0"/>
              <a:t> &amp; </a:t>
            </a:r>
            <a:r>
              <a:rPr lang="fi-FI" noProof="0" dirty="0" err="1"/>
              <a:t>Footer</a:t>
            </a:r>
            <a:endParaRPr lang="fi-FI" noProof="0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22"/>
          </p:nvPr>
        </p:nvSpPr>
        <p:spPr>
          <a:xfrm>
            <a:off x="458400" y="1600581"/>
            <a:ext cx="8237544" cy="1612395"/>
          </a:xfrm>
        </p:spPr>
        <p:txBody>
          <a:bodyPr/>
          <a:lstStyle>
            <a:lvl1pPr marL="0" indent="0">
              <a:buNone/>
              <a:defRPr sz="44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  <a:lvl2pPr indent="0">
              <a:buNone/>
              <a:defRPr sz="4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2pPr>
            <a:lvl3pPr indent="0">
              <a:buNone/>
              <a:defRPr sz="36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3pPr>
            <a:lvl4pPr indent="0">
              <a:buNone/>
              <a:defRPr sz="32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4pPr>
            <a:lvl5pPr indent="0">
              <a:buNone/>
              <a:defRPr sz="32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5pPr>
          </a:lstStyle>
          <a:p>
            <a:pPr lvl="0"/>
            <a:r>
              <a:rPr lang="fi-FI" noProof="0"/>
              <a:t>Muokkaa tekstin perustyylejä</a:t>
            </a:r>
          </a:p>
          <a:p>
            <a:pPr lvl="1"/>
            <a:r>
              <a:rPr lang="fi-FI" noProof="0"/>
              <a:t>toinen taso</a:t>
            </a:r>
          </a:p>
          <a:p>
            <a:pPr lvl="2"/>
            <a:r>
              <a:rPr lang="fi-FI" noProof="0"/>
              <a:t>kolmas taso</a:t>
            </a:r>
          </a:p>
          <a:p>
            <a:pPr lvl="3"/>
            <a:r>
              <a:rPr lang="fi-FI" noProof="0"/>
              <a:t>neljäs taso</a:t>
            </a:r>
          </a:p>
          <a:p>
            <a:pPr lvl="4"/>
            <a:r>
              <a:rPr lang="fi-FI" noProof="0"/>
              <a:t>viides taso</a:t>
            </a:r>
            <a:endParaRPr lang="fi-FI" noProof="0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3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753534"/>
            <a:ext cx="7955280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94360" y="3641726"/>
            <a:ext cx="7955281" cy="1354134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F640FC18-D70A-4524-A290-19EC0DAF7BB9}" type="datetime1">
              <a:rPr lang="fi-FI" noProof="1" smtClean="0"/>
              <a:pPr/>
              <a:t>19.01.2026</a:t>
            </a:fld>
            <a:endParaRPr lang="fi-FI" noProof="1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94360" y="381001"/>
            <a:ext cx="4830656" cy="365125"/>
          </a:xfrm>
        </p:spPr>
        <p:txBody>
          <a:bodyPr/>
          <a:lstStyle/>
          <a:p>
            <a:r>
              <a:rPr lang="fi-FI" noProof="1"/>
              <a:t>Unit/Operation choose tab Insert/Header &amp; Footer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3" cy="365125"/>
          </a:xfrm>
        </p:spPr>
        <p:txBody>
          <a:bodyPr/>
          <a:lstStyle/>
          <a:p>
            <a:fld id="{A153D128-6291-4599-92FF-DFF1C4914FCF}" type="slidenum">
              <a:rPr lang="fi-FI" noProof="1" smtClean="0"/>
              <a:pPr/>
              <a:t>‹#›</a:t>
            </a:fld>
            <a:endParaRPr lang="fi-FI" noProof="1"/>
          </a:p>
        </p:txBody>
      </p:sp>
    </p:spTree>
    <p:extLst>
      <p:ext uri="{BB962C8B-B14F-4D97-AF65-F5344CB8AC3E}">
        <p14:creationId xmlns:p14="http://schemas.microsoft.com/office/powerpoint/2010/main" val="2282018590"/>
      </p:ext>
    </p:extLst>
  </p:cSld>
  <p:clrMapOvr>
    <a:masterClrMapping/>
  </p:clrMapOvr>
  <p:hf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94360" y="2194560"/>
            <a:ext cx="3910579" cy="4069080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2099" y="2194560"/>
            <a:ext cx="3907540" cy="4069080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DAE04-C973-462B-8982-40E82B80C85D}" type="datetime1">
              <a:rPr lang="fi-FI" noProof="0" smtClean="0"/>
              <a:pPr/>
              <a:t>19.01.2026</a:t>
            </a:fld>
            <a:endParaRPr lang="fi-FI" noProof="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noProof="0"/>
              <a:t>Unit/Operation choose tab Insert/Header &amp; Footer</a:t>
            </a:r>
            <a:endParaRPr lang="fi-FI" noProof="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53D128-6291-4599-92FF-DFF1C4914FCF}" type="slidenum">
              <a:rPr lang="fi-FI" noProof="0" smtClean="0"/>
              <a:pPr/>
              <a:t>‹#›</a:t>
            </a:fld>
            <a:endParaRPr lang="fi-FI" noProof="0" dirty="0"/>
          </a:p>
        </p:txBody>
      </p:sp>
    </p:spTree>
    <p:extLst>
      <p:ext uri="{BB962C8B-B14F-4D97-AF65-F5344CB8AC3E}">
        <p14:creationId xmlns:p14="http://schemas.microsoft.com/office/powerpoint/2010/main" val="24873919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71700" y="762000"/>
            <a:ext cx="6377940" cy="1295400"/>
          </a:xfrm>
        </p:spPr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1279" y="2183802"/>
            <a:ext cx="3683659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4359" y="3132667"/>
            <a:ext cx="3910579" cy="3130973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69018" y="2183802"/>
            <a:ext cx="368062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2098" y="3132667"/>
            <a:ext cx="3907541" cy="3130973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37C41B-22BC-4DFB-A684-1A6DA626332D}" type="datetime1">
              <a:rPr lang="fi-FI" noProof="0" smtClean="0"/>
              <a:pPr/>
              <a:t>19.01.2026</a:t>
            </a:fld>
            <a:endParaRPr lang="fi-FI" noProof="0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noProof="0"/>
              <a:t>Unit/Operation choose tab Insert/Header &amp; Footer</a:t>
            </a:r>
            <a:endParaRPr lang="fi-FI" noProof="0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53D128-6291-4599-92FF-DFF1C4914FCF}" type="slidenum">
              <a:rPr lang="fi-FI" noProof="0" smtClean="0"/>
              <a:pPr/>
              <a:t>‹#›</a:t>
            </a:fld>
            <a:endParaRPr lang="fi-FI" noProof="0" dirty="0"/>
          </a:p>
        </p:txBody>
      </p:sp>
    </p:spTree>
    <p:extLst>
      <p:ext uri="{BB962C8B-B14F-4D97-AF65-F5344CB8AC3E}">
        <p14:creationId xmlns:p14="http://schemas.microsoft.com/office/powerpoint/2010/main" val="14252993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F936FA-CD4E-4AD6-8780-01D7472B01A7}" type="datetime1">
              <a:rPr lang="fi-FI" noProof="0" smtClean="0"/>
              <a:pPr/>
              <a:t>19.01.2026</a:t>
            </a:fld>
            <a:endParaRPr lang="fi-FI" noProof="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noProof="0"/>
              <a:t>Unit/Operation choose tab Insert/Header &amp; Footer</a:t>
            </a:r>
            <a:endParaRPr lang="fi-FI" noProof="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53D128-6291-4599-92FF-DFF1C4914FCF}" type="slidenum">
              <a:rPr lang="fi-FI" noProof="0" smtClean="0"/>
              <a:pPr/>
              <a:t>‹#›</a:t>
            </a:fld>
            <a:endParaRPr lang="fi-FI" noProof="0" dirty="0"/>
          </a:p>
        </p:txBody>
      </p:sp>
    </p:spTree>
    <p:extLst>
      <p:ext uri="{BB962C8B-B14F-4D97-AF65-F5344CB8AC3E}">
        <p14:creationId xmlns:p14="http://schemas.microsoft.com/office/powerpoint/2010/main" val="9660134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47769F-D3CC-44A2-A4B7-829B33D51067}" type="datetime1">
              <a:rPr lang="fi-FI" noProof="0" smtClean="0"/>
              <a:pPr/>
              <a:t>19.01.2026</a:t>
            </a:fld>
            <a:endParaRPr lang="fi-FI" noProof="0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noProof="0"/>
              <a:t>Unit/Operation choose tab Insert/Header &amp; Footer</a:t>
            </a:r>
            <a:endParaRPr lang="fi-FI" noProof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53D128-6291-4599-92FF-DFF1C4914FCF}" type="slidenum">
              <a:rPr lang="fi-FI" noProof="0" smtClean="0"/>
              <a:pPr/>
              <a:t>‹#›</a:t>
            </a:fld>
            <a:endParaRPr lang="fi-FI" noProof="0" dirty="0"/>
          </a:p>
        </p:txBody>
      </p:sp>
    </p:spTree>
    <p:extLst>
      <p:ext uri="{BB962C8B-B14F-4D97-AF65-F5344CB8AC3E}">
        <p14:creationId xmlns:p14="http://schemas.microsoft.com/office/powerpoint/2010/main" val="25957428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1524000"/>
            <a:ext cx="30861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746760"/>
            <a:ext cx="4663440" cy="5516880"/>
          </a:xfrm>
        </p:spPr>
        <p:txBody>
          <a:bodyPr anchor="ctr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4360" y="3124200"/>
            <a:ext cx="3086100" cy="313944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0FC18-D70A-4524-A290-19EC0DAF7BB9}" type="datetime1">
              <a:rPr lang="fi-FI" noProof="1" smtClean="0"/>
              <a:pPr/>
              <a:t>19.01.2026</a:t>
            </a:fld>
            <a:endParaRPr lang="fi-FI" noProof="1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noProof="1"/>
              <a:t>Unit/Operation choose tab Insert/Header &amp; Footer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53D128-6291-4599-92FF-DFF1C4914FCF}" type="slidenum">
              <a:rPr lang="fi-FI" noProof="1" smtClean="0"/>
              <a:pPr/>
              <a:t>‹#›</a:t>
            </a:fld>
            <a:endParaRPr lang="fi-FI" noProof="1"/>
          </a:p>
        </p:txBody>
      </p:sp>
    </p:spTree>
    <p:extLst>
      <p:ext uri="{BB962C8B-B14F-4D97-AF65-F5344CB8AC3E}">
        <p14:creationId xmlns:p14="http://schemas.microsoft.com/office/powerpoint/2010/main" val="3142188803"/>
      </p:ext>
    </p:extLst>
  </p:cSld>
  <p:clrMapOvr>
    <a:masterClrMapping/>
  </p:clrMapOvr>
  <p:hf hdr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1524000"/>
            <a:ext cx="407573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77524" y="751242"/>
            <a:ext cx="3674234" cy="5512398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4360" y="3124200"/>
            <a:ext cx="4075730" cy="313944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0FC18-D70A-4524-A290-19EC0DAF7BB9}" type="datetime1">
              <a:rPr lang="fi-FI" noProof="1" smtClean="0"/>
              <a:pPr/>
              <a:t>19.01.2026</a:t>
            </a:fld>
            <a:endParaRPr lang="fi-FI" noProof="1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noProof="1"/>
              <a:t>Unit/Operation choose tab Insert/Header &amp; Footer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53D128-6291-4599-92FF-DFF1C4914FCF}" type="slidenum">
              <a:rPr lang="fi-FI" noProof="1" smtClean="0"/>
              <a:pPr/>
              <a:t>‹#›</a:t>
            </a:fld>
            <a:endParaRPr lang="fi-FI" noProof="1"/>
          </a:p>
        </p:txBody>
      </p:sp>
    </p:spTree>
    <p:extLst>
      <p:ext uri="{BB962C8B-B14F-4D97-AF65-F5344CB8AC3E}">
        <p14:creationId xmlns:p14="http://schemas.microsoft.com/office/powerpoint/2010/main" val="192540500"/>
      </p:ext>
    </p:extLst>
  </p:cSld>
  <p:clrMapOvr>
    <a:masterClrMapping/>
  </p:clrMapOvr>
  <p:hf hdr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3-HD-TOP.png"/>
          <p:cNvPicPr>
            <a:picLocks noChangeAspect="1"/>
          </p:cNvPicPr>
          <p:nvPr/>
        </p:nvPicPr>
        <p:blipFill>
          <a:blip r:embed="rId2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1081088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171700" y="764373"/>
            <a:ext cx="637794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94360" y="2194560"/>
            <a:ext cx="7955280" cy="40690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12230" y="6356351"/>
            <a:ext cx="21374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40FC18-D70A-4524-A290-19EC0DAF7BB9}" type="datetime1">
              <a:rPr lang="fi-FI" noProof="1" smtClean="0"/>
              <a:pPr/>
              <a:t>19.01.2026</a:t>
            </a:fld>
            <a:endParaRPr lang="fi-FI" noProof="1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94360" y="6355846"/>
            <a:ext cx="56807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fi-FI" noProof="1"/>
              <a:t>Unit/Operation choose tab Insert/Header &amp; Footer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72250" y="381001"/>
            <a:ext cx="19773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53D128-6291-4599-92FF-DFF1C4914FCF}" type="slidenum">
              <a:rPr lang="fi-FI" noProof="1" smtClean="0"/>
              <a:pPr/>
              <a:t>‹#›</a:t>
            </a:fld>
            <a:endParaRPr lang="fi-FI" noProof="1"/>
          </a:p>
        </p:txBody>
      </p:sp>
    </p:spTree>
    <p:extLst>
      <p:ext uri="{BB962C8B-B14F-4D97-AF65-F5344CB8AC3E}">
        <p14:creationId xmlns:p14="http://schemas.microsoft.com/office/powerpoint/2010/main" val="16992476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4" r:id="rId1"/>
    <p:sldLayoutId id="2147483745" r:id="rId2"/>
    <p:sldLayoutId id="2147483746" r:id="rId3"/>
    <p:sldLayoutId id="2147483747" r:id="rId4"/>
    <p:sldLayoutId id="2147483748" r:id="rId5"/>
    <p:sldLayoutId id="2147483749" r:id="rId6"/>
    <p:sldLayoutId id="2147483750" r:id="rId7"/>
    <p:sldLayoutId id="2147483751" r:id="rId8"/>
    <p:sldLayoutId id="2147483752" r:id="rId9"/>
    <p:sldLayoutId id="2147483753" r:id="rId10"/>
    <p:sldLayoutId id="2147483754" r:id="rId11"/>
    <p:sldLayoutId id="2147483755" r:id="rId12"/>
    <p:sldLayoutId id="2147483756" r:id="rId13"/>
    <p:sldLayoutId id="2147483757" r:id="rId14"/>
    <p:sldLayoutId id="2147483758" r:id="rId15"/>
    <p:sldLayoutId id="2147483759" r:id="rId16"/>
    <p:sldLayoutId id="2147483760" r:id="rId17"/>
    <p:sldLayoutId id="2147483672" r:id="rId18"/>
    <p:sldLayoutId id="2147483675" r:id="rId19"/>
    <p:sldLayoutId id="2147483674" r:id="rId20"/>
    <p:sldLayoutId id="2147483671" r:id="rId21"/>
    <p:sldLayoutId id="2147483676" r:id="rId22"/>
  </p:sldLayoutIdLst>
  <p:hf hdr="0"/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ammattiosasto127.yhdistysavain.fi/" TargetMode="Externa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Relationship Id="rId5" Type="http://schemas.openxmlformats.org/officeDocument/2006/relationships/hyperlink" Target="https://sarkanniemi.fi/fi" TargetMode="External"/><Relationship Id="rId4" Type="http://schemas.openxmlformats.org/officeDocument/2006/relationships/image" Target="../media/image5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le 15"/>
          <p:cNvSpPr>
            <a:spLocks noGrp="1"/>
          </p:cNvSpPr>
          <p:nvPr>
            <p:ph type="title"/>
          </p:nvPr>
        </p:nvSpPr>
        <p:spPr>
          <a:xfrm>
            <a:off x="845118" y="292172"/>
            <a:ext cx="7421122" cy="1018252"/>
          </a:xfrm>
        </p:spPr>
        <p:txBody>
          <a:bodyPr>
            <a:normAutofit fontScale="90000"/>
          </a:bodyPr>
          <a:lstStyle/>
          <a:p>
            <a:r>
              <a:rPr lang="en-US" sz="27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Särkänniemen</a:t>
            </a:r>
            <a:r>
              <a:rPr lang="en-US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Huvipuistoon</a:t>
            </a:r>
            <a:r>
              <a:rPr lang="en-US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lippuja</a:t>
            </a:r>
            <a:r>
              <a:rPr lang="en-US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edullisemmin</a:t>
            </a:r>
            <a:r>
              <a:rPr lang="en-US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ammattiosaston</a:t>
            </a:r>
            <a:r>
              <a:rPr lang="en-US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kautta</a:t>
            </a:r>
            <a:r>
              <a:rPr lang="en-US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fi-FI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ekstiruutu 1"/>
          <p:cNvSpPr txBox="1"/>
          <p:nvPr/>
        </p:nvSpPr>
        <p:spPr>
          <a:xfrm>
            <a:off x="611560" y="1700808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fi-FI" dirty="0"/>
          </a:p>
        </p:txBody>
      </p:sp>
      <p:sp>
        <p:nvSpPr>
          <p:cNvPr id="3" name="Suorakulmio 2"/>
          <p:cNvSpPr/>
          <p:nvPr/>
        </p:nvSpPr>
        <p:spPr>
          <a:xfrm>
            <a:off x="360159" y="1310424"/>
            <a:ext cx="5973897" cy="19082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i-FI" sz="1600" b="1" cap="all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SÄRKÄNNIEMI-RANNEKE, AVOIN PÄIVÄ</a:t>
            </a:r>
          </a:p>
          <a:p>
            <a:r>
              <a:rPr lang="fi-FI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Särkänniemi-ranneke (normihinta 53 €) </a:t>
            </a:r>
          </a:p>
          <a:p>
            <a:r>
              <a:rPr lang="fi-FI" sz="1600" b="1" u="sng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AO 127 jäsenelle 30 €. </a:t>
            </a:r>
            <a:r>
              <a:rPr lang="fi-FI" sz="1600" b="1" u="sng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i-FI" sz="1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Sisältää pääsyn huvipuistoon ja kaikkiin huvipuiston laitteisiin (pituusrajoitukset huomioiden) sekä Koiramäen eläinpuistoon, Näsinneulan näkötorniin ja Akvaarioon yhden vapaavalintaisen huvipuiston aukiolopäivän ajan.</a:t>
            </a:r>
          </a:p>
          <a:p>
            <a:r>
              <a:rPr lang="fi-FI" sz="1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Alle 3-vuotiaat pääsevät ilmaiseksi huvipuistoon sekä huvittelevat veloituksetta Särkänniemen huvilaitteissa ja kohteissa</a:t>
            </a:r>
            <a:endParaRPr lang="fi-FI" sz="1400" b="0" i="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kstiruutu 7"/>
          <p:cNvSpPr txBox="1"/>
          <p:nvPr/>
        </p:nvSpPr>
        <p:spPr>
          <a:xfrm>
            <a:off x="720725" y="4149080"/>
            <a:ext cx="2487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 </a:t>
            </a:r>
            <a:endParaRPr lang="fi-FI" dirty="0"/>
          </a:p>
        </p:txBody>
      </p:sp>
      <p:pic>
        <p:nvPicPr>
          <p:cNvPr id="1026" name="Picture 2" descr="Särkänniemi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4168" y="2065463"/>
            <a:ext cx="2263604" cy="22636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ekstiruutu 8"/>
          <p:cNvSpPr txBox="1"/>
          <p:nvPr/>
        </p:nvSpPr>
        <p:spPr>
          <a:xfrm>
            <a:off x="360159" y="3266373"/>
            <a:ext cx="4876656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Lippujen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hankinta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kotisivujen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kautta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viimeistään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17.4.26</a:t>
            </a:r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fi-FI" sz="16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ammattiosasto 127.yhdistysavain.fi</a:t>
            </a:r>
            <a:endParaRPr lang="fi-FI" sz="1600" b="1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Sieltä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ilmoittautumislomakkeet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-&gt;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Särkänniemi</a:t>
            </a:r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fi-FI" dirty="0"/>
          </a:p>
        </p:txBody>
      </p:sp>
      <p:sp>
        <p:nvSpPr>
          <p:cNvPr id="10" name="Tekstiruutu 9"/>
          <p:cNvSpPr txBox="1"/>
          <p:nvPr/>
        </p:nvSpPr>
        <p:spPr>
          <a:xfrm>
            <a:off x="360159" y="4244868"/>
            <a:ext cx="3127765" cy="17235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Lippuja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max. 5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kpl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jäsen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Maksu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varauksen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yhteydessä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Maksuohjeet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r>
              <a:rPr lang="fi-FI" sz="1400" dirty="0">
                <a:latin typeface="Arial Black" panose="020B0A04020102020204" pitchFamily="34" charset="0"/>
              </a:rPr>
              <a:t>Harjavallan Metallityöväen </a:t>
            </a:r>
            <a:r>
              <a:rPr lang="fi-FI" sz="1400" dirty="0" err="1">
                <a:latin typeface="Arial Black" panose="020B0A04020102020204" pitchFamily="34" charset="0"/>
              </a:rPr>
              <a:t>ao</a:t>
            </a:r>
            <a:r>
              <a:rPr lang="fi-FI" sz="1400" dirty="0">
                <a:latin typeface="Arial Black" panose="020B0A04020102020204" pitchFamily="34" charset="0"/>
              </a:rPr>
              <a:t> 127 FI08 503 705 2002 0799 viitenumero</a:t>
            </a:r>
            <a:r>
              <a:rPr lang="fi-FI" sz="1400">
                <a:latin typeface="Arial Black" panose="020B0A04020102020204" pitchFamily="34" charset="0"/>
              </a:rPr>
              <a:t>: 1290</a:t>
            </a:r>
            <a:endParaRPr lang="fi-FI" sz="1400" dirty="0">
              <a:latin typeface="Arial Black" panose="020B0A04020102020204" pitchFamily="34" charset="0"/>
            </a:endParaRPr>
          </a:p>
          <a:p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1" name="Kuva 1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65388" y="4731011"/>
            <a:ext cx="3501163" cy="1167713"/>
          </a:xfrm>
          <a:prstGeom prst="rect">
            <a:avLst/>
          </a:prstGeom>
        </p:spPr>
      </p:pic>
      <p:sp>
        <p:nvSpPr>
          <p:cNvPr id="12" name="Tekstiruutu 11"/>
          <p:cNvSpPr txBox="1"/>
          <p:nvPr/>
        </p:nvSpPr>
        <p:spPr>
          <a:xfrm>
            <a:off x="356886" y="5769023"/>
            <a:ext cx="407194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HUOM! </a:t>
            </a:r>
          </a:p>
          <a:p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Seuraa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Särkänniemen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tiedotuksia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ohjeistuksia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fi-FI" sz="1600" b="1" dirty="0">
                <a:solidFill>
                  <a:schemeClr val="accent2"/>
                </a:solidFill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Etusivu | Särkänniemi (sarkanniemi.fi)</a:t>
            </a:r>
            <a:endParaRPr lang="fi-FI" sz="1600" b="1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iivistymisjuova">
  <a:themeElements>
    <a:clrScheme name="Tiivistymisjuova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C4220D"/>
      </a:accent1>
      <a:accent2>
        <a:srgbClr val="EB7712"/>
      </a:accent2>
      <a:accent3>
        <a:srgbClr val="ECBD31"/>
      </a:accent3>
      <a:accent4>
        <a:srgbClr val="92CE4A"/>
      </a:accent4>
      <a:accent5>
        <a:srgbClr val="50CFB4"/>
      </a:accent5>
      <a:accent6>
        <a:srgbClr val="0D8EC5"/>
      </a:accent6>
      <a:hlink>
        <a:srgbClr val="EA5A0C"/>
      </a:hlink>
      <a:folHlink>
        <a:srgbClr val="F09D3A"/>
      </a:folHlink>
    </a:clrScheme>
    <a:fontScheme name="Tiivistymisjuova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iivistymisjuova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FE1EB5C7-81A8-4CBA-AE6E-B3BF73DC389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TM04033937[[fn=Tiivistymisjuova]]</Template>
  <TotalTime>127</TotalTime>
  <Words>118</Words>
  <Application>Microsoft Office PowerPoint</Application>
  <PresentationFormat>On-screen Show (4:3)</PresentationFormat>
  <Paragraphs>15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Arial Black</vt:lpstr>
      <vt:lpstr>Calibri</vt:lpstr>
      <vt:lpstr>Century Gothic</vt:lpstr>
      <vt:lpstr>Times New Roman</vt:lpstr>
      <vt:lpstr>Tiivistymisjuova</vt:lpstr>
      <vt:lpstr>Särkänniemen Huvipuistoon lippuja edullisemmin ammattiosaston kautta </vt:lpstr>
    </vt:vector>
  </TitlesOfParts>
  <Company>Boliden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Särkänniemen Huvipuistoon ammattiosaston kautta liput edullisemmin.</dc:title>
  <dc:creator>Jarmo Hämäläinen</dc:creator>
  <cp:lastModifiedBy>Jarmo Hämäläinen /HAR</cp:lastModifiedBy>
  <cp:revision>19</cp:revision>
  <dcterms:created xsi:type="dcterms:W3CDTF">2021-02-01T12:05:00Z</dcterms:created>
  <dcterms:modified xsi:type="dcterms:W3CDTF">2026-01-19T06:24:21Z</dcterms:modified>
</cp:coreProperties>
</file>