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2" r:id="rId6"/>
    <p:sldId id="260" r:id="rId7"/>
    <p:sldId id="27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898"/>
    <a:srgbClr val="AAB9E6"/>
    <a:srgbClr val="F4F4F4"/>
    <a:srgbClr val="19375F"/>
    <a:srgbClr val="A0AAAF"/>
    <a:srgbClr val="FADC41"/>
    <a:srgbClr val="8CB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7927F-EE6E-4A4A-B292-6ADF1211D793}" v="214" dt="2024-09-24T11:53:36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 Kola" userId="f09bbab2-a8af-423a-b4cd-afb96c5c9f53" providerId="ADAL" clId="{1AD7927F-EE6E-4A4A-B292-6ADF1211D793}"/>
    <pc:docChg chg="undo custSel addSld modSld">
      <pc:chgData name="Sari Kola" userId="f09bbab2-a8af-423a-b4cd-afb96c5c9f53" providerId="ADAL" clId="{1AD7927F-EE6E-4A4A-B292-6ADF1211D793}" dt="2024-09-24T11:54:07.838" v="3574" actId="255"/>
      <pc:docMkLst>
        <pc:docMk/>
      </pc:docMkLst>
      <pc:sldChg chg="modSp mod">
        <pc:chgData name="Sari Kola" userId="f09bbab2-a8af-423a-b4cd-afb96c5c9f53" providerId="ADAL" clId="{1AD7927F-EE6E-4A4A-B292-6ADF1211D793}" dt="2024-09-24T11:54:07.838" v="3574" actId="255"/>
        <pc:sldMkLst>
          <pc:docMk/>
          <pc:sldMk cId="3176288051" sldId="256"/>
        </pc:sldMkLst>
        <pc:spChg chg="mod">
          <ac:chgData name="Sari Kola" userId="f09bbab2-a8af-423a-b4cd-afb96c5c9f53" providerId="ADAL" clId="{1AD7927F-EE6E-4A4A-B292-6ADF1211D793}" dt="2024-09-24T11:53:36.875" v="3572" actId="20577"/>
          <ac:spMkLst>
            <pc:docMk/>
            <pc:sldMk cId="3176288051" sldId="256"/>
            <ac:spMk id="2" creationId="{00000000-0000-0000-0000-000000000000}"/>
          </ac:spMkLst>
        </pc:spChg>
        <pc:spChg chg="mod">
          <ac:chgData name="Sari Kola" userId="f09bbab2-a8af-423a-b4cd-afb96c5c9f53" providerId="ADAL" clId="{1AD7927F-EE6E-4A4A-B292-6ADF1211D793}" dt="2024-09-24T11:54:07.838" v="3574" actId="255"/>
          <ac:spMkLst>
            <pc:docMk/>
            <pc:sldMk cId="3176288051" sldId="256"/>
            <ac:spMk id="3" creationId="{00000000-0000-0000-0000-000000000000}"/>
          </ac:spMkLst>
        </pc:spChg>
      </pc:sldChg>
      <pc:sldChg chg="addSp delSp modSp new mod modClrScheme chgLayout">
        <pc:chgData name="Sari Kola" userId="f09bbab2-a8af-423a-b4cd-afb96c5c9f53" providerId="ADAL" clId="{1AD7927F-EE6E-4A4A-B292-6ADF1211D793}" dt="2024-09-24T07:49:19.694" v="674" actId="207"/>
        <pc:sldMkLst>
          <pc:docMk/>
          <pc:sldMk cId="610433632" sldId="265"/>
        </pc:sldMkLst>
        <pc:spChg chg="del mod ord">
          <ac:chgData name="Sari Kola" userId="f09bbab2-a8af-423a-b4cd-afb96c5c9f53" providerId="ADAL" clId="{1AD7927F-EE6E-4A4A-B292-6ADF1211D793}" dt="2024-09-24T07:27:14.265" v="1" actId="700"/>
          <ac:spMkLst>
            <pc:docMk/>
            <pc:sldMk cId="610433632" sldId="265"/>
            <ac:spMk id="2" creationId="{862AAC5A-E357-AEE5-42EC-9D52FF2D41E9}"/>
          </ac:spMkLst>
        </pc:spChg>
        <pc:spChg chg="del mod ord">
          <ac:chgData name="Sari Kola" userId="f09bbab2-a8af-423a-b4cd-afb96c5c9f53" providerId="ADAL" clId="{1AD7927F-EE6E-4A4A-B292-6ADF1211D793}" dt="2024-09-24T07:27:14.265" v="1" actId="700"/>
          <ac:spMkLst>
            <pc:docMk/>
            <pc:sldMk cId="610433632" sldId="265"/>
            <ac:spMk id="3" creationId="{E8C0D1F3-65E4-1767-BDC4-09B44B47E9EB}"/>
          </ac:spMkLst>
        </pc:spChg>
        <pc:spChg chg="mod ord">
          <ac:chgData name="Sari Kola" userId="f09bbab2-a8af-423a-b4cd-afb96c5c9f53" providerId="ADAL" clId="{1AD7927F-EE6E-4A4A-B292-6ADF1211D793}" dt="2024-09-24T07:27:14.265" v="1" actId="700"/>
          <ac:spMkLst>
            <pc:docMk/>
            <pc:sldMk cId="610433632" sldId="265"/>
            <ac:spMk id="4" creationId="{0A1BE52A-75BA-F35A-3F7B-00C25AE68F1C}"/>
          </ac:spMkLst>
        </pc:spChg>
        <pc:spChg chg="mod ord">
          <ac:chgData name="Sari Kola" userId="f09bbab2-a8af-423a-b4cd-afb96c5c9f53" providerId="ADAL" clId="{1AD7927F-EE6E-4A4A-B292-6ADF1211D793}" dt="2024-09-24T07:27:14.265" v="1" actId="700"/>
          <ac:spMkLst>
            <pc:docMk/>
            <pc:sldMk cId="610433632" sldId="265"/>
            <ac:spMk id="5" creationId="{19DB7AA8-C436-2DA8-5666-EB3AFB73ABB8}"/>
          </ac:spMkLst>
        </pc:spChg>
        <pc:spChg chg="mod ord">
          <ac:chgData name="Sari Kola" userId="f09bbab2-a8af-423a-b4cd-afb96c5c9f53" providerId="ADAL" clId="{1AD7927F-EE6E-4A4A-B292-6ADF1211D793}" dt="2024-09-24T07:27:14.265" v="1" actId="700"/>
          <ac:spMkLst>
            <pc:docMk/>
            <pc:sldMk cId="610433632" sldId="265"/>
            <ac:spMk id="6" creationId="{E2895C3C-F97C-D887-8284-29B5054CB7F0}"/>
          </ac:spMkLst>
        </pc:spChg>
        <pc:spChg chg="add mod ord">
          <ac:chgData name="Sari Kola" userId="f09bbab2-a8af-423a-b4cd-afb96c5c9f53" providerId="ADAL" clId="{1AD7927F-EE6E-4A4A-B292-6ADF1211D793}" dt="2024-09-24T07:35:15.503" v="118" actId="255"/>
          <ac:spMkLst>
            <pc:docMk/>
            <pc:sldMk cId="610433632" sldId="265"/>
            <ac:spMk id="7" creationId="{5FAD03C8-004B-43A7-8579-F9C60CB98B66}"/>
          </ac:spMkLst>
        </pc:spChg>
        <pc:spChg chg="add mod ord">
          <ac:chgData name="Sari Kola" userId="f09bbab2-a8af-423a-b4cd-afb96c5c9f53" providerId="ADAL" clId="{1AD7927F-EE6E-4A4A-B292-6ADF1211D793}" dt="2024-09-24T07:41:01.538" v="318" actId="1076"/>
          <ac:spMkLst>
            <pc:docMk/>
            <pc:sldMk cId="610433632" sldId="265"/>
            <ac:spMk id="8" creationId="{23CB3352-E42D-6D38-03CB-29A5C2CBDE40}"/>
          </ac:spMkLst>
        </pc:spChg>
        <pc:spChg chg="add mod ord">
          <ac:chgData name="Sari Kola" userId="f09bbab2-a8af-423a-b4cd-afb96c5c9f53" providerId="ADAL" clId="{1AD7927F-EE6E-4A4A-B292-6ADF1211D793}" dt="2024-09-24T07:46:04.629" v="487" actId="207"/>
          <ac:spMkLst>
            <pc:docMk/>
            <pc:sldMk cId="610433632" sldId="265"/>
            <ac:spMk id="9" creationId="{A5E14989-97E9-0345-051E-C826CC11DF1C}"/>
          </ac:spMkLst>
        </pc:spChg>
        <pc:spChg chg="add mod ord">
          <ac:chgData name="Sari Kola" userId="f09bbab2-a8af-423a-b4cd-afb96c5c9f53" providerId="ADAL" clId="{1AD7927F-EE6E-4A4A-B292-6ADF1211D793}" dt="2024-09-24T07:41:07.634" v="319" actId="1076"/>
          <ac:spMkLst>
            <pc:docMk/>
            <pc:sldMk cId="610433632" sldId="265"/>
            <ac:spMk id="10" creationId="{2040498D-86A6-610A-4031-B90C6E59F2FF}"/>
          </ac:spMkLst>
        </pc:spChg>
        <pc:spChg chg="add mod ord">
          <ac:chgData name="Sari Kola" userId="f09bbab2-a8af-423a-b4cd-afb96c5c9f53" providerId="ADAL" clId="{1AD7927F-EE6E-4A4A-B292-6ADF1211D793}" dt="2024-09-24T07:46:22.239" v="490" actId="207"/>
          <ac:spMkLst>
            <pc:docMk/>
            <pc:sldMk cId="610433632" sldId="265"/>
            <ac:spMk id="11" creationId="{09CD4BC6-1C1E-AA9D-5B78-029BFD9FBB9C}"/>
          </ac:spMkLst>
        </pc:spChg>
        <pc:spChg chg="add mod ord">
          <ac:chgData name="Sari Kola" userId="f09bbab2-a8af-423a-b4cd-afb96c5c9f53" providerId="ADAL" clId="{1AD7927F-EE6E-4A4A-B292-6ADF1211D793}" dt="2024-09-24T07:41:11.630" v="320" actId="1076"/>
          <ac:spMkLst>
            <pc:docMk/>
            <pc:sldMk cId="610433632" sldId="265"/>
            <ac:spMk id="12" creationId="{55CFB200-86DD-6A28-31C0-1FA43CCF715A}"/>
          </ac:spMkLst>
        </pc:spChg>
        <pc:spChg chg="add mod ord">
          <ac:chgData name="Sari Kola" userId="f09bbab2-a8af-423a-b4cd-afb96c5c9f53" providerId="ADAL" clId="{1AD7927F-EE6E-4A4A-B292-6ADF1211D793}" dt="2024-09-24T07:49:19.694" v="674" actId="207"/>
          <ac:spMkLst>
            <pc:docMk/>
            <pc:sldMk cId="610433632" sldId="265"/>
            <ac:spMk id="13" creationId="{19BCBFBB-9723-830A-FC8F-2748C3774DC8}"/>
          </ac:spMkLst>
        </pc:spChg>
        <pc:spChg chg="add mod">
          <ac:chgData name="Sari Kola" userId="f09bbab2-a8af-423a-b4cd-afb96c5c9f53" providerId="ADAL" clId="{1AD7927F-EE6E-4A4A-B292-6ADF1211D793}" dt="2024-09-24T07:41:15.248" v="321" actId="1076"/>
          <ac:spMkLst>
            <pc:docMk/>
            <pc:sldMk cId="610433632" sldId="265"/>
            <ac:spMk id="18" creationId="{3E0CF4B3-9590-B793-6B39-878DC4FCC12F}"/>
          </ac:spMkLst>
        </pc:spChg>
        <pc:cxnChg chg="add del mod">
          <ac:chgData name="Sari Kola" userId="f09bbab2-a8af-423a-b4cd-afb96c5c9f53" providerId="ADAL" clId="{1AD7927F-EE6E-4A4A-B292-6ADF1211D793}" dt="2024-09-24T07:38:25.220" v="134" actId="478"/>
          <ac:cxnSpMkLst>
            <pc:docMk/>
            <pc:sldMk cId="610433632" sldId="265"/>
            <ac:cxnSpMk id="15" creationId="{1CA66FA5-4F76-7F47-F48E-179A275BFA00}"/>
          </ac:cxnSpMkLst>
        </pc:cxnChg>
      </pc:sldChg>
      <pc:sldChg chg="modSp new mod">
        <pc:chgData name="Sari Kola" userId="f09bbab2-a8af-423a-b4cd-afb96c5c9f53" providerId="ADAL" clId="{1AD7927F-EE6E-4A4A-B292-6ADF1211D793}" dt="2024-09-24T08:49:22.337" v="1289" actId="255"/>
        <pc:sldMkLst>
          <pc:docMk/>
          <pc:sldMk cId="2257742531" sldId="266"/>
        </pc:sldMkLst>
        <pc:spChg chg="mod">
          <ac:chgData name="Sari Kola" userId="f09bbab2-a8af-423a-b4cd-afb96c5c9f53" providerId="ADAL" clId="{1AD7927F-EE6E-4A4A-B292-6ADF1211D793}" dt="2024-09-24T08:49:22.337" v="1289" actId="255"/>
          <ac:spMkLst>
            <pc:docMk/>
            <pc:sldMk cId="2257742531" sldId="266"/>
            <ac:spMk id="2" creationId="{EBC43859-2068-F0A1-3AAE-F55605F83CE5}"/>
          </ac:spMkLst>
        </pc:spChg>
        <pc:spChg chg="mod">
          <ac:chgData name="Sari Kola" userId="f09bbab2-a8af-423a-b4cd-afb96c5c9f53" providerId="ADAL" clId="{1AD7927F-EE6E-4A4A-B292-6ADF1211D793}" dt="2024-09-24T08:43:28.016" v="1010" actId="255"/>
          <ac:spMkLst>
            <pc:docMk/>
            <pc:sldMk cId="2257742531" sldId="266"/>
            <ac:spMk id="3" creationId="{4E863F73-5C03-E7FE-63D4-63CF34E399ED}"/>
          </ac:spMkLst>
        </pc:spChg>
        <pc:spChg chg="mod">
          <ac:chgData name="Sari Kola" userId="f09bbab2-a8af-423a-b4cd-afb96c5c9f53" providerId="ADAL" clId="{1AD7927F-EE6E-4A4A-B292-6ADF1211D793}" dt="2024-09-24T08:49:06.482" v="1288" actId="14100"/>
          <ac:spMkLst>
            <pc:docMk/>
            <pc:sldMk cId="2257742531" sldId="266"/>
            <ac:spMk id="4" creationId="{810E23B6-53C5-9247-35E7-FC78A6FA4FC3}"/>
          </ac:spMkLst>
        </pc:spChg>
        <pc:spChg chg="mod">
          <ac:chgData name="Sari Kola" userId="f09bbab2-a8af-423a-b4cd-afb96c5c9f53" providerId="ADAL" clId="{1AD7927F-EE6E-4A4A-B292-6ADF1211D793}" dt="2024-09-24T08:44:36.465" v="1017" actId="207"/>
          <ac:spMkLst>
            <pc:docMk/>
            <pc:sldMk cId="2257742531" sldId="266"/>
            <ac:spMk id="5" creationId="{E230B355-3D11-742E-C232-F3B279E6F6F5}"/>
          </ac:spMkLst>
        </pc:spChg>
        <pc:spChg chg="mod">
          <ac:chgData name="Sari Kola" userId="f09bbab2-a8af-423a-b4cd-afb96c5c9f53" providerId="ADAL" clId="{1AD7927F-EE6E-4A4A-B292-6ADF1211D793}" dt="2024-09-24T08:48:48.966" v="1286" actId="14100"/>
          <ac:spMkLst>
            <pc:docMk/>
            <pc:sldMk cId="2257742531" sldId="266"/>
            <ac:spMk id="6" creationId="{FE606477-93AA-E82A-36B4-17A5F977929D}"/>
          </ac:spMkLst>
        </pc:spChg>
        <pc:spChg chg="mod">
          <ac:chgData name="Sari Kola" userId="f09bbab2-a8af-423a-b4cd-afb96c5c9f53" providerId="ADAL" clId="{1AD7927F-EE6E-4A4A-B292-6ADF1211D793}" dt="2024-09-24T08:44:50.953" v="1018" actId="207"/>
          <ac:spMkLst>
            <pc:docMk/>
            <pc:sldMk cId="2257742531" sldId="266"/>
            <ac:spMk id="10" creationId="{C05BBC63-78C4-B319-F612-04C3F9EC6C2D}"/>
          </ac:spMkLst>
        </pc:spChg>
        <pc:spChg chg="mod">
          <ac:chgData name="Sari Kola" userId="f09bbab2-a8af-423a-b4cd-afb96c5c9f53" providerId="ADAL" clId="{1AD7927F-EE6E-4A4A-B292-6ADF1211D793}" dt="2024-09-24T08:48:54.797" v="1287" actId="14100"/>
          <ac:spMkLst>
            <pc:docMk/>
            <pc:sldMk cId="2257742531" sldId="266"/>
            <ac:spMk id="11" creationId="{0B10B2DB-B617-8121-F5AE-D5881250C2E6}"/>
          </ac:spMkLst>
        </pc:spChg>
      </pc:sldChg>
      <pc:sldChg chg="addSp delSp modSp new mod modClrScheme chgLayout">
        <pc:chgData name="Sari Kola" userId="f09bbab2-a8af-423a-b4cd-afb96c5c9f53" providerId="ADAL" clId="{1AD7927F-EE6E-4A4A-B292-6ADF1211D793}" dt="2024-09-24T08:53:48.391" v="1369" actId="255"/>
        <pc:sldMkLst>
          <pc:docMk/>
          <pc:sldMk cId="1552565828" sldId="267"/>
        </pc:sldMkLst>
        <pc:spChg chg="del mod ord">
          <ac:chgData name="Sari Kola" userId="f09bbab2-a8af-423a-b4cd-afb96c5c9f53" providerId="ADAL" clId="{1AD7927F-EE6E-4A4A-B292-6ADF1211D793}" dt="2024-09-24T08:50:26.252" v="1291" actId="700"/>
          <ac:spMkLst>
            <pc:docMk/>
            <pc:sldMk cId="1552565828" sldId="267"/>
            <ac:spMk id="2" creationId="{AE953D46-CAF6-8E40-0989-C52E39FB8AD4}"/>
          </ac:spMkLst>
        </pc:spChg>
        <pc:spChg chg="del">
          <ac:chgData name="Sari Kola" userId="f09bbab2-a8af-423a-b4cd-afb96c5c9f53" providerId="ADAL" clId="{1AD7927F-EE6E-4A4A-B292-6ADF1211D793}" dt="2024-09-24T08:50:26.252" v="1291" actId="700"/>
          <ac:spMkLst>
            <pc:docMk/>
            <pc:sldMk cId="1552565828" sldId="267"/>
            <ac:spMk id="3" creationId="{57712BF6-5AFF-5574-2C2F-915D9E0CE275}"/>
          </ac:spMkLst>
        </pc:spChg>
        <pc:spChg chg="del mod ord">
          <ac:chgData name="Sari Kola" userId="f09bbab2-a8af-423a-b4cd-afb96c5c9f53" providerId="ADAL" clId="{1AD7927F-EE6E-4A4A-B292-6ADF1211D793}" dt="2024-09-24T08:50:26.252" v="1291" actId="700"/>
          <ac:spMkLst>
            <pc:docMk/>
            <pc:sldMk cId="1552565828" sldId="267"/>
            <ac:spMk id="4" creationId="{77910CB6-BD66-4702-7CCE-523FDC4A9707}"/>
          </ac:spMkLst>
        </pc:spChg>
        <pc:spChg chg="del">
          <ac:chgData name="Sari Kola" userId="f09bbab2-a8af-423a-b4cd-afb96c5c9f53" providerId="ADAL" clId="{1AD7927F-EE6E-4A4A-B292-6ADF1211D793}" dt="2024-09-24T08:50:26.252" v="1291" actId="700"/>
          <ac:spMkLst>
            <pc:docMk/>
            <pc:sldMk cId="1552565828" sldId="267"/>
            <ac:spMk id="5" creationId="{9D8B1D15-E69A-B848-B0D6-5F9FF69F656C}"/>
          </ac:spMkLst>
        </pc:spChg>
        <pc:spChg chg="del">
          <ac:chgData name="Sari Kola" userId="f09bbab2-a8af-423a-b4cd-afb96c5c9f53" providerId="ADAL" clId="{1AD7927F-EE6E-4A4A-B292-6ADF1211D793}" dt="2024-09-24T08:50:26.252" v="1291" actId="700"/>
          <ac:spMkLst>
            <pc:docMk/>
            <pc:sldMk cId="1552565828" sldId="267"/>
            <ac:spMk id="6" creationId="{00F3DE8C-18FE-0C2D-10A9-5D3BFFF61886}"/>
          </ac:spMkLst>
        </pc:spChg>
        <pc:spChg chg="mod ord">
          <ac:chgData name="Sari Kola" userId="f09bbab2-a8af-423a-b4cd-afb96c5c9f53" providerId="ADAL" clId="{1AD7927F-EE6E-4A4A-B292-6ADF1211D793}" dt="2024-09-24T08:50:26.252" v="1291" actId="700"/>
          <ac:spMkLst>
            <pc:docMk/>
            <pc:sldMk cId="1552565828" sldId="267"/>
            <ac:spMk id="7" creationId="{AF1C2157-2E88-9C56-9955-F0E7AB82D706}"/>
          </ac:spMkLst>
        </pc:spChg>
        <pc:spChg chg="mod ord">
          <ac:chgData name="Sari Kola" userId="f09bbab2-a8af-423a-b4cd-afb96c5c9f53" providerId="ADAL" clId="{1AD7927F-EE6E-4A4A-B292-6ADF1211D793}" dt="2024-09-24T08:50:26.252" v="1291" actId="700"/>
          <ac:spMkLst>
            <pc:docMk/>
            <pc:sldMk cId="1552565828" sldId="267"/>
            <ac:spMk id="8" creationId="{15856859-B020-B961-1E71-D672AC990E8B}"/>
          </ac:spMkLst>
        </pc:spChg>
        <pc:spChg chg="mod ord">
          <ac:chgData name="Sari Kola" userId="f09bbab2-a8af-423a-b4cd-afb96c5c9f53" providerId="ADAL" clId="{1AD7927F-EE6E-4A4A-B292-6ADF1211D793}" dt="2024-09-24T08:50:26.252" v="1291" actId="700"/>
          <ac:spMkLst>
            <pc:docMk/>
            <pc:sldMk cId="1552565828" sldId="267"/>
            <ac:spMk id="9" creationId="{51E9A721-7B1D-8CED-2F38-C94804FFB400}"/>
          </ac:spMkLst>
        </pc:spChg>
        <pc:spChg chg="del">
          <ac:chgData name="Sari Kola" userId="f09bbab2-a8af-423a-b4cd-afb96c5c9f53" providerId="ADAL" clId="{1AD7927F-EE6E-4A4A-B292-6ADF1211D793}" dt="2024-09-24T08:50:26.252" v="1291" actId="700"/>
          <ac:spMkLst>
            <pc:docMk/>
            <pc:sldMk cId="1552565828" sldId="267"/>
            <ac:spMk id="10" creationId="{128AC79D-DDCE-F757-7035-C708C521A234}"/>
          </ac:spMkLst>
        </pc:spChg>
        <pc:spChg chg="del">
          <ac:chgData name="Sari Kola" userId="f09bbab2-a8af-423a-b4cd-afb96c5c9f53" providerId="ADAL" clId="{1AD7927F-EE6E-4A4A-B292-6ADF1211D793}" dt="2024-09-24T08:50:26.252" v="1291" actId="700"/>
          <ac:spMkLst>
            <pc:docMk/>
            <pc:sldMk cId="1552565828" sldId="267"/>
            <ac:spMk id="11" creationId="{9FC4FC5A-13A4-B7D7-E5E7-52465604050E}"/>
          </ac:spMkLst>
        </pc:spChg>
        <pc:spChg chg="add mod ord">
          <ac:chgData name="Sari Kola" userId="f09bbab2-a8af-423a-b4cd-afb96c5c9f53" providerId="ADAL" clId="{1AD7927F-EE6E-4A4A-B292-6ADF1211D793}" dt="2024-09-24T08:50:41.314" v="1332" actId="20577"/>
          <ac:spMkLst>
            <pc:docMk/>
            <pc:sldMk cId="1552565828" sldId="267"/>
            <ac:spMk id="12" creationId="{06294F90-1B98-355F-6072-B963BB9DB826}"/>
          </ac:spMkLst>
        </pc:spChg>
        <pc:spChg chg="add mod ord">
          <ac:chgData name="Sari Kola" userId="f09bbab2-a8af-423a-b4cd-afb96c5c9f53" providerId="ADAL" clId="{1AD7927F-EE6E-4A4A-B292-6ADF1211D793}" dt="2024-09-24T08:53:48.391" v="1369" actId="255"/>
          <ac:spMkLst>
            <pc:docMk/>
            <pc:sldMk cId="1552565828" sldId="267"/>
            <ac:spMk id="13" creationId="{12E54F22-936A-FFCF-9A1E-745B42A29BD3}"/>
          </ac:spMkLst>
        </pc:spChg>
      </pc:sldChg>
      <pc:sldChg chg="modSp new mod">
        <pc:chgData name="Sari Kola" userId="f09bbab2-a8af-423a-b4cd-afb96c5c9f53" providerId="ADAL" clId="{1AD7927F-EE6E-4A4A-B292-6ADF1211D793}" dt="2024-09-24T08:54:58.814" v="1380" actId="1076"/>
        <pc:sldMkLst>
          <pc:docMk/>
          <pc:sldMk cId="1033700637" sldId="268"/>
        </pc:sldMkLst>
        <pc:spChg chg="mod">
          <ac:chgData name="Sari Kola" userId="f09bbab2-a8af-423a-b4cd-afb96c5c9f53" providerId="ADAL" clId="{1AD7927F-EE6E-4A4A-B292-6ADF1211D793}" dt="2024-09-24T08:54:12.896" v="1377" actId="20577"/>
          <ac:spMkLst>
            <pc:docMk/>
            <pc:sldMk cId="1033700637" sldId="268"/>
            <ac:spMk id="2" creationId="{E08FA948-348E-6451-EE05-DB5680D5E73D}"/>
          </ac:spMkLst>
        </pc:spChg>
        <pc:spChg chg="mod">
          <ac:chgData name="Sari Kola" userId="f09bbab2-a8af-423a-b4cd-afb96c5c9f53" providerId="ADAL" clId="{1AD7927F-EE6E-4A4A-B292-6ADF1211D793}" dt="2024-09-24T08:54:58.814" v="1380" actId="1076"/>
          <ac:spMkLst>
            <pc:docMk/>
            <pc:sldMk cId="1033700637" sldId="268"/>
            <ac:spMk id="3" creationId="{5DEC8C81-0136-232C-934F-D87648511D1E}"/>
          </ac:spMkLst>
        </pc:spChg>
      </pc:sldChg>
      <pc:sldChg chg="modSp new mod">
        <pc:chgData name="Sari Kola" userId="f09bbab2-a8af-423a-b4cd-afb96c5c9f53" providerId="ADAL" clId="{1AD7927F-EE6E-4A4A-B292-6ADF1211D793}" dt="2024-09-24T09:25:15.664" v="1444" actId="1076"/>
        <pc:sldMkLst>
          <pc:docMk/>
          <pc:sldMk cId="296490565" sldId="269"/>
        </pc:sldMkLst>
        <pc:spChg chg="mod">
          <ac:chgData name="Sari Kola" userId="f09bbab2-a8af-423a-b4cd-afb96c5c9f53" providerId="ADAL" clId="{1AD7927F-EE6E-4A4A-B292-6ADF1211D793}" dt="2024-09-24T09:24:49.729" v="1440" actId="20577"/>
          <ac:spMkLst>
            <pc:docMk/>
            <pc:sldMk cId="296490565" sldId="269"/>
            <ac:spMk id="2" creationId="{9EF6F94F-4617-D98B-257B-BF835DF28375}"/>
          </ac:spMkLst>
        </pc:spChg>
        <pc:spChg chg="mod">
          <ac:chgData name="Sari Kola" userId="f09bbab2-a8af-423a-b4cd-afb96c5c9f53" providerId="ADAL" clId="{1AD7927F-EE6E-4A4A-B292-6ADF1211D793}" dt="2024-09-24T09:25:15.664" v="1444" actId="1076"/>
          <ac:spMkLst>
            <pc:docMk/>
            <pc:sldMk cId="296490565" sldId="269"/>
            <ac:spMk id="3" creationId="{7CF7897B-5AD2-C286-5407-E6A70220ABA1}"/>
          </ac:spMkLst>
        </pc:spChg>
      </pc:sldChg>
      <pc:sldChg chg="addSp delSp modSp new mod modClrScheme chgLayout">
        <pc:chgData name="Sari Kola" userId="f09bbab2-a8af-423a-b4cd-afb96c5c9f53" providerId="ADAL" clId="{1AD7927F-EE6E-4A4A-B292-6ADF1211D793}" dt="2024-09-24T10:56:22.160" v="1489" actId="20577"/>
        <pc:sldMkLst>
          <pc:docMk/>
          <pc:sldMk cId="3454986402" sldId="270"/>
        </pc:sldMkLst>
        <pc:spChg chg="del mod ord">
          <ac:chgData name="Sari Kola" userId="f09bbab2-a8af-423a-b4cd-afb96c5c9f53" providerId="ADAL" clId="{1AD7927F-EE6E-4A4A-B292-6ADF1211D793}" dt="2024-09-24T10:56:09.946" v="1446" actId="700"/>
          <ac:spMkLst>
            <pc:docMk/>
            <pc:sldMk cId="3454986402" sldId="270"/>
            <ac:spMk id="2" creationId="{04A5F853-5EFC-3DFF-F38E-101990D28608}"/>
          </ac:spMkLst>
        </pc:spChg>
        <pc:spChg chg="del mod ord">
          <ac:chgData name="Sari Kola" userId="f09bbab2-a8af-423a-b4cd-afb96c5c9f53" providerId="ADAL" clId="{1AD7927F-EE6E-4A4A-B292-6ADF1211D793}" dt="2024-09-24T10:56:09.946" v="1446" actId="700"/>
          <ac:spMkLst>
            <pc:docMk/>
            <pc:sldMk cId="3454986402" sldId="270"/>
            <ac:spMk id="3" creationId="{D8577871-EFF6-1EC1-95DC-FA4B2CBFEF32}"/>
          </ac:spMkLst>
        </pc:spChg>
        <pc:spChg chg="mod ord">
          <ac:chgData name="Sari Kola" userId="f09bbab2-a8af-423a-b4cd-afb96c5c9f53" providerId="ADAL" clId="{1AD7927F-EE6E-4A4A-B292-6ADF1211D793}" dt="2024-09-24T10:56:09.946" v="1446" actId="700"/>
          <ac:spMkLst>
            <pc:docMk/>
            <pc:sldMk cId="3454986402" sldId="270"/>
            <ac:spMk id="4" creationId="{73C63D13-633E-651C-C5F5-99DFAE9934D0}"/>
          </ac:spMkLst>
        </pc:spChg>
        <pc:spChg chg="mod ord">
          <ac:chgData name="Sari Kola" userId="f09bbab2-a8af-423a-b4cd-afb96c5c9f53" providerId="ADAL" clId="{1AD7927F-EE6E-4A4A-B292-6ADF1211D793}" dt="2024-09-24T10:56:09.946" v="1446" actId="700"/>
          <ac:spMkLst>
            <pc:docMk/>
            <pc:sldMk cId="3454986402" sldId="270"/>
            <ac:spMk id="5" creationId="{8E0E792E-2DF7-6059-6417-219BEC60BBA6}"/>
          </ac:spMkLst>
        </pc:spChg>
        <pc:spChg chg="mod ord">
          <ac:chgData name="Sari Kola" userId="f09bbab2-a8af-423a-b4cd-afb96c5c9f53" providerId="ADAL" clId="{1AD7927F-EE6E-4A4A-B292-6ADF1211D793}" dt="2024-09-24T10:56:09.946" v="1446" actId="700"/>
          <ac:spMkLst>
            <pc:docMk/>
            <pc:sldMk cId="3454986402" sldId="270"/>
            <ac:spMk id="6" creationId="{A48107D2-6319-E63E-9065-7F92AC0D8438}"/>
          </ac:spMkLst>
        </pc:spChg>
        <pc:spChg chg="add mod ord">
          <ac:chgData name="Sari Kola" userId="f09bbab2-a8af-423a-b4cd-afb96c5c9f53" providerId="ADAL" clId="{1AD7927F-EE6E-4A4A-B292-6ADF1211D793}" dt="2024-09-24T10:56:22.160" v="1489" actId="20577"/>
          <ac:spMkLst>
            <pc:docMk/>
            <pc:sldMk cId="3454986402" sldId="270"/>
            <ac:spMk id="7" creationId="{F324A64E-2DAA-D7DC-C563-404AFE933C57}"/>
          </ac:spMkLst>
        </pc:spChg>
        <pc:spChg chg="add mod ord">
          <ac:chgData name="Sari Kola" userId="f09bbab2-a8af-423a-b4cd-afb96c5c9f53" providerId="ADAL" clId="{1AD7927F-EE6E-4A4A-B292-6ADF1211D793}" dt="2024-09-24T10:56:09.946" v="1446" actId="700"/>
          <ac:spMkLst>
            <pc:docMk/>
            <pc:sldMk cId="3454986402" sldId="270"/>
            <ac:spMk id="8" creationId="{17BC2B78-8C4D-6ECA-6256-BFC21858E8BE}"/>
          </ac:spMkLst>
        </pc:spChg>
      </pc:sldChg>
      <pc:sldChg chg="addSp delSp modSp new mod modClrScheme chgLayout">
        <pc:chgData name="Sari Kola" userId="f09bbab2-a8af-423a-b4cd-afb96c5c9f53" providerId="ADAL" clId="{1AD7927F-EE6E-4A4A-B292-6ADF1211D793}" dt="2024-09-24T10:57:16.728" v="1530" actId="1076"/>
        <pc:sldMkLst>
          <pc:docMk/>
          <pc:sldMk cId="1305150206" sldId="271"/>
        </pc:sldMkLst>
        <pc:spChg chg="del mod ord">
          <ac:chgData name="Sari Kola" userId="f09bbab2-a8af-423a-b4cd-afb96c5c9f53" providerId="ADAL" clId="{1AD7927F-EE6E-4A4A-B292-6ADF1211D793}" dt="2024-09-24T10:56:43.034" v="1491" actId="700"/>
          <ac:spMkLst>
            <pc:docMk/>
            <pc:sldMk cId="1305150206" sldId="271"/>
            <ac:spMk id="2" creationId="{BC573DDF-EA43-EEF6-8B84-CA4E364439C4}"/>
          </ac:spMkLst>
        </pc:spChg>
        <pc:spChg chg="del mod ord">
          <ac:chgData name="Sari Kola" userId="f09bbab2-a8af-423a-b4cd-afb96c5c9f53" providerId="ADAL" clId="{1AD7927F-EE6E-4A4A-B292-6ADF1211D793}" dt="2024-09-24T10:56:43.034" v="1491" actId="700"/>
          <ac:spMkLst>
            <pc:docMk/>
            <pc:sldMk cId="1305150206" sldId="271"/>
            <ac:spMk id="3" creationId="{779D87AA-5F33-8A9C-FA44-9E9E830D3FB2}"/>
          </ac:spMkLst>
        </pc:spChg>
        <pc:spChg chg="mod ord">
          <ac:chgData name="Sari Kola" userId="f09bbab2-a8af-423a-b4cd-afb96c5c9f53" providerId="ADAL" clId="{1AD7927F-EE6E-4A4A-B292-6ADF1211D793}" dt="2024-09-24T10:56:43.034" v="1491" actId="700"/>
          <ac:spMkLst>
            <pc:docMk/>
            <pc:sldMk cId="1305150206" sldId="271"/>
            <ac:spMk id="4" creationId="{319489EE-73D1-C171-48AB-28669E39E347}"/>
          </ac:spMkLst>
        </pc:spChg>
        <pc:spChg chg="mod ord">
          <ac:chgData name="Sari Kola" userId="f09bbab2-a8af-423a-b4cd-afb96c5c9f53" providerId="ADAL" clId="{1AD7927F-EE6E-4A4A-B292-6ADF1211D793}" dt="2024-09-24T10:56:43.034" v="1491" actId="700"/>
          <ac:spMkLst>
            <pc:docMk/>
            <pc:sldMk cId="1305150206" sldId="271"/>
            <ac:spMk id="5" creationId="{C95A1248-3C9B-509B-6CB8-C11F6E8D24B1}"/>
          </ac:spMkLst>
        </pc:spChg>
        <pc:spChg chg="mod ord">
          <ac:chgData name="Sari Kola" userId="f09bbab2-a8af-423a-b4cd-afb96c5c9f53" providerId="ADAL" clId="{1AD7927F-EE6E-4A4A-B292-6ADF1211D793}" dt="2024-09-24T10:56:43.034" v="1491" actId="700"/>
          <ac:spMkLst>
            <pc:docMk/>
            <pc:sldMk cId="1305150206" sldId="271"/>
            <ac:spMk id="6" creationId="{238B7603-9C7E-2B0B-8242-03C51F03DDA7}"/>
          </ac:spMkLst>
        </pc:spChg>
        <pc:spChg chg="add mod ord">
          <ac:chgData name="Sari Kola" userId="f09bbab2-a8af-423a-b4cd-afb96c5c9f53" providerId="ADAL" clId="{1AD7927F-EE6E-4A4A-B292-6ADF1211D793}" dt="2024-09-24T10:57:16.728" v="1530" actId="1076"/>
          <ac:spMkLst>
            <pc:docMk/>
            <pc:sldMk cId="1305150206" sldId="271"/>
            <ac:spMk id="7" creationId="{49E54895-FA7F-234C-DA67-E4FE35996817}"/>
          </ac:spMkLst>
        </pc:spChg>
        <pc:spChg chg="add mod ord">
          <ac:chgData name="Sari Kola" userId="f09bbab2-a8af-423a-b4cd-afb96c5c9f53" providerId="ADAL" clId="{1AD7927F-EE6E-4A4A-B292-6ADF1211D793}" dt="2024-09-24T10:56:43.034" v="1491" actId="700"/>
          <ac:spMkLst>
            <pc:docMk/>
            <pc:sldMk cId="1305150206" sldId="271"/>
            <ac:spMk id="8" creationId="{B2172D46-29E7-D6D3-AB10-7B13E6F98520}"/>
          </ac:spMkLst>
        </pc:spChg>
      </pc:sldChg>
      <pc:sldChg chg="addSp delSp modSp new mod modClrScheme chgLayout">
        <pc:chgData name="Sari Kola" userId="f09bbab2-a8af-423a-b4cd-afb96c5c9f53" providerId="ADAL" clId="{1AD7927F-EE6E-4A4A-B292-6ADF1211D793}" dt="2024-09-24T10:59:39.249" v="1538" actId="1076"/>
        <pc:sldMkLst>
          <pc:docMk/>
          <pc:sldMk cId="1976289080" sldId="272"/>
        </pc:sldMkLst>
        <pc:spChg chg="del mod ord">
          <ac:chgData name="Sari Kola" userId="f09bbab2-a8af-423a-b4cd-afb96c5c9f53" providerId="ADAL" clId="{1AD7927F-EE6E-4A4A-B292-6ADF1211D793}" dt="2024-09-24T10:57:39.321" v="1532" actId="700"/>
          <ac:spMkLst>
            <pc:docMk/>
            <pc:sldMk cId="1976289080" sldId="272"/>
            <ac:spMk id="2" creationId="{3A1B3154-5331-C5A8-337A-D570FD47BE2A}"/>
          </ac:spMkLst>
        </pc:spChg>
        <pc:spChg chg="del mod ord">
          <ac:chgData name="Sari Kola" userId="f09bbab2-a8af-423a-b4cd-afb96c5c9f53" providerId="ADAL" clId="{1AD7927F-EE6E-4A4A-B292-6ADF1211D793}" dt="2024-09-24T10:57:39.321" v="1532" actId="700"/>
          <ac:spMkLst>
            <pc:docMk/>
            <pc:sldMk cId="1976289080" sldId="272"/>
            <ac:spMk id="3" creationId="{31FEFAE0-DE8D-4348-11BA-1D084C5B8925}"/>
          </ac:spMkLst>
        </pc:spChg>
        <pc:spChg chg="mod ord">
          <ac:chgData name="Sari Kola" userId="f09bbab2-a8af-423a-b4cd-afb96c5c9f53" providerId="ADAL" clId="{1AD7927F-EE6E-4A4A-B292-6ADF1211D793}" dt="2024-09-24T10:57:39.321" v="1532" actId="700"/>
          <ac:spMkLst>
            <pc:docMk/>
            <pc:sldMk cId="1976289080" sldId="272"/>
            <ac:spMk id="4" creationId="{C698762E-401A-4314-8CB7-17A8E10F02A5}"/>
          </ac:spMkLst>
        </pc:spChg>
        <pc:spChg chg="mod ord">
          <ac:chgData name="Sari Kola" userId="f09bbab2-a8af-423a-b4cd-afb96c5c9f53" providerId="ADAL" clId="{1AD7927F-EE6E-4A4A-B292-6ADF1211D793}" dt="2024-09-24T10:57:39.321" v="1532" actId="700"/>
          <ac:spMkLst>
            <pc:docMk/>
            <pc:sldMk cId="1976289080" sldId="272"/>
            <ac:spMk id="5" creationId="{B8F9C470-C225-0FFA-CBFF-CA79CDDCCC0F}"/>
          </ac:spMkLst>
        </pc:spChg>
        <pc:spChg chg="mod ord">
          <ac:chgData name="Sari Kola" userId="f09bbab2-a8af-423a-b4cd-afb96c5c9f53" providerId="ADAL" clId="{1AD7927F-EE6E-4A4A-B292-6ADF1211D793}" dt="2024-09-24T10:57:39.321" v="1532" actId="700"/>
          <ac:spMkLst>
            <pc:docMk/>
            <pc:sldMk cId="1976289080" sldId="272"/>
            <ac:spMk id="6" creationId="{A63EB04F-903F-7D4A-9A4A-C024107F5590}"/>
          </ac:spMkLst>
        </pc:spChg>
        <pc:spChg chg="add del mod ord">
          <ac:chgData name="Sari Kola" userId="f09bbab2-a8af-423a-b4cd-afb96c5c9f53" providerId="ADAL" clId="{1AD7927F-EE6E-4A4A-B292-6ADF1211D793}" dt="2024-09-24T10:59:29.165" v="1535" actId="478"/>
          <ac:spMkLst>
            <pc:docMk/>
            <pc:sldMk cId="1976289080" sldId="272"/>
            <ac:spMk id="7" creationId="{8A8D7C22-EBC6-7017-087A-F05511E153DC}"/>
          </ac:spMkLst>
        </pc:spChg>
        <pc:spChg chg="add del mod ord">
          <ac:chgData name="Sari Kola" userId="f09bbab2-a8af-423a-b4cd-afb96c5c9f53" providerId="ADAL" clId="{1AD7927F-EE6E-4A4A-B292-6ADF1211D793}" dt="2024-09-24T10:59:23.014" v="1533" actId="22"/>
          <ac:spMkLst>
            <pc:docMk/>
            <pc:sldMk cId="1976289080" sldId="272"/>
            <ac:spMk id="8" creationId="{1CB8656F-188B-0FB5-0DE9-587B7280581C}"/>
          </ac:spMkLst>
        </pc:spChg>
        <pc:picChg chg="add mod ord">
          <ac:chgData name="Sari Kola" userId="f09bbab2-a8af-423a-b4cd-afb96c5c9f53" providerId="ADAL" clId="{1AD7927F-EE6E-4A4A-B292-6ADF1211D793}" dt="2024-09-24T10:59:39.249" v="1538" actId="1076"/>
          <ac:picMkLst>
            <pc:docMk/>
            <pc:sldMk cId="1976289080" sldId="272"/>
            <ac:picMk id="10" creationId="{E119B23F-9979-481B-F6CE-DB7D7E451FDF}"/>
          </ac:picMkLst>
        </pc:picChg>
      </pc:sldChg>
      <pc:sldChg chg="addSp delSp modSp new mod setBg modClrScheme chgLayout">
        <pc:chgData name="Sari Kola" userId="f09bbab2-a8af-423a-b4cd-afb96c5c9f53" providerId="ADAL" clId="{1AD7927F-EE6E-4A4A-B292-6ADF1211D793}" dt="2024-09-24T11:03:48.216" v="1592" actId="1076"/>
        <pc:sldMkLst>
          <pc:docMk/>
          <pc:sldMk cId="3627365295" sldId="273"/>
        </pc:sldMkLst>
        <pc:spChg chg="del mod">
          <ac:chgData name="Sari Kola" userId="f09bbab2-a8af-423a-b4cd-afb96c5c9f53" providerId="ADAL" clId="{1AD7927F-EE6E-4A4A-B292-6ADF1211D793}" dt="2024-09-24T11:03:32.096" v="1587" actId="478"/>
          <ac:spMkLst>
            <pc:docMk/>
            <pc:sldMk cId="3627365295" sldId="273"/>
            <ac:spMk id="2" creationId="{5F1439D0-25E9-FC74-910D-D6D67457B62E}"/>
          </ac:spMkLst>
        </pc:spChg>
        <pc:spChg chg="del">
          <ac:chgData name="Sari Kola" userId="f09bbab2-a8af-423a-b4cd-afb96c5c9f53" providerId="ADAL" clId="{1AD7927F-EE6E-4A4A-B292-6ADF1211D793}" dt="2024-09-24T11:00:38.293" v="1540" actId="22"/>
          <ac:spMkLst>
            <pc:docMk/>
            <pc:sldMk cId="3627365295" sldId="273"/>
            <ac:spMk id="3" creationId="{4087C99A-6C81-B07B-4B4D-B9D861FC3054}"/>
          </ac:spMkLst>
        </pc:spChg>
        <pc:spChg chg="mod">
          <ac:chgData name="Sari Kola" userId="f09bbab2-a8af-423a-b4cd-afb96c5c9f53" providerId="ADAL" clId="{1AD7927F-EE6E-4A4A-B292-6ADF1211D793}" dt="2024-09-24T11:01:57.535" v="1571" actId="26606"/>
          <ac:spMkLst>
            <pc:docMk/>
            <pc:sldMk cId="3627365295" sldId="273"/>
            <ac:spMk id="4" creationId="{A8FA5B89-3FB0-24B1-0F9A-1CABF6D68727}"/>
          </ac:spMkLst>
        </pc:spChg>
        <pc:spChg chg="mod">
          <ac:chgData name="Sari Kola" userId="f09bbab2-a8af-423a-b4cd-afb96c5c9f53" providerId="ADAL" clId="{1AD7927F-EE6E-4A4A-B292-6ADF1211D793}" dt="2024-09-24T11:01:57.535" v="1571" actId="26606"/>
          <ac:spMkLst>
            <pc:docMk/>
            <pc:sldMk cId="3627365295" sldId="273"/>
            <ac:spMk id="5" creationId="{47A55237-DD43-FC96-5A79-B37082D1BE8B}"/>
          </ac:spMkLst>
        </pc:spChg>
        <pc:spChg chg="mod">
          <ac:chgData name="Sari Kola" userId="f09bbab2-a8af-423a-b4cd-afb96c5c9f53" providerId="ADAL" clId="{1AD7927F-EE6E-4A4A-B292-6ADF1211D793}" dt="2024-09-24T11:01:57.535" v="1571" actId="26606"/>
          <ac:spMkLst>
            <pc:docMk/>
            <pc:sldMk cId="3627365295" sldId="273"/>
            <ac:spMk id="6" creationId="{24B5AD95-889D-9B53-A3E3-E684F9D74DD2}"/>
          </ac:spMkLst>
        </pc:spChg>
        <pc:spChg chg="add del mod">
          <ac:chgData name="Sari Kola" userId="f09bbab2-a8af-423a-b4cd-afb96c5c9f53" providerId="ADAL" clId="{1AD7927F-EE6E-4A4A-B292-6ADF1211D793}" dt="2024-09-24T11:03:38.595" v="1589" actId="478"/>
          <ac:spMkLst>
            <pc:docMk/>
            <pc:sldMk cId="3627365295" sldId="273"/>
            <ac:spMk id="10" creationId="{19FA7BA2-8374-5DB7-9D4D-C03BA7C364CA}"/>
          </ac:spMkLst>
        </pc:spChg>
        <pc:picChg chg="add mod ord">
          <ac:chgData name="Sari Kola" userId="f09bbab2-a8af-423a-b4cd-afb96c5c9f53" providerId="ADAL" clId="{1AD7927F-EE6E-4A4A-B292-6ADF1211D793}" dt="2024-09-24T11:03:48.216" v="1592" actId="1076"/>
          <ac:picMkLst>
            <pc:docMk/>
            <pc:sldMk cId="3627365295" sldId="273"/>
            <ac:picMk id="8" creationId="{21768D5F-CE0F-E163-54B2-90D92080795F}"/>
          </ac:picMkLst>
        </pc:picChg>
      </pc:sldChg>
      <pc:sldChg chg="addSp delSp modSp new mod modClrScheme chgLayout">
        <pc:chgData name="Sari Kola" userId="f09bbab2-a8af-423a-b4cd-afb96c5c9f53" providerId="ADAL" clId="{1AD7927F-EE6E-4A4A-B292-6ADF1211D793}" dt="2024-09-24T11:13:52.482" v="2132" actId="1076"/>
        <pc:sldMkLst>
          <pc:docMk/>
          <pc:sldMk cId="2471974163" sldId="274"/>
        </pc:sldMkLst>
        <pc:spChg chg="del mod ord">
          <ac:chgData name="Sari Kola" userId="f09bbab2-a8af-423a-b4cd-afb96c5c9f53" providerId="ADAL" clId="{1AD7927F-EE6E-4A4A-B292-6ADF1211D793}" dt="2024-09-24T11:04:32.488" v="1594" actId="700"/>
          <ac:spMkLst>
            <pc:docMk/>
            <pc:sldMk cId="2471974163" sldId="274"/>
            <ac:spMk id="2" creationId="{3720ACCA-CEAE-9676-2F17-719B4E9A3D4D}"/>
          </ac:spMkLst>
        </pc:spChg>
        <pc:spChg chg="del mod ord">
          <ac:chgData name="Sari Kola" userId="f09bbab2-a8af-423a-b4cd-afb96c5c9f53" providerId="ADAL" clId="{1AD7927F-EE6E-4A4A-B292-6ADF1211D793}" dt="2024-09-24T11:04:32.488" v="1594" actId="700"/>
          <ac:spMkLst>
            <pc:docMk/>
            <pc:sldMk cId="2471974163" sldId="274"/>
            <ac:spMk id="3" creationId="{FEDFF7E5-3052-2B08-E0B8-AD4C2C582A31}"/>
          </ac:spMkLst>
        </pc:spChg>
        <pc:spChg chg="mod ord">
          <ac:chgData name="Sari Kola" userId="f09bbab2-a8af-423a-b4cd-afb96c5c9f53" providerId="ADAL" clId="{1AD7927F-EE6E-4A4A-B292-6ADF1211D793}" dt="2024-09-24T11:04:32.488" v="1594" actId="700"/>
          <ac:spMkLst>
            <pc:docMk/>
            <pc:sldMk cId="2471974163" sldId="274"/>
            <ac:spMk id="4" creationId="{CA0EB137-7BB4-033C-86D1-CFAA4F0A0598}"/>
          </ac:spMkLst>
        </pc:spChg>
        <pc:spChg chg="mod ord">
          <ac:chgData name="Sari Kola" userId="f09bbab2-a8af-423a-b4cd-afb96c5c9f53" providerId="ADAL" clId="{1AD7927F-EE6E-4A4A-B292-6ADF1211D793}" dt="2024-09-24T11:04:32.488" v="1594" actId="700"/>
          <ac:spMkLst>
            <pc:docMk/>
            <pc:sldMk cId="2471974163" sldId="274"/>
            <ac:spMk id="5" creationId="{6C543A06-4337-4C25-1544-0F8D6B69B4ED}"/>
          </ac:spMkLst>
        </pc:spChg>
        <pc:spChg chg="mod ord">
          <ac:chgData name="Sari Kola" userId="f09bbab2-a8af-423a-b4cd-afb96c5c9f53" providerId="ADAL" clId="{1AD7927F-EE6E-4A4A-B292-6ADF1211D793}" dt="2024-09-24T11:04:32.488" v="1594" actId="700"/>
          <ac:spMkLst>
            <pc:docMk/>
            <pc:sldMk cId="2471974163" sldId="274"/>
            <ac:spMk id="6" creationId="{71C1BB78-8A8F-4C3F-8A27-EFE99AF01DA1}"/>
          </ac:spMkLst>
        </pc:spChg>
        <pc:spChg chg="add mod ord">
          <ac:chgData name="Sari Kola" userId="f09bbab2-a8af-423a-b4cd-afb96c5c9f53" providerId="ADAL" clId="{1AD7927F-EE6E-4A4A-B292-6ADF1211D793}" dt="2024-09-24T11:04:54.766" v="1653" actId="20577"/>
          <ac:spMkLst>
            <pc:docMk/>
            <pc:sldMk cId="2471974163" sldId="274"/>
            <ac:spMk id="7" creationId="{F2805CB1-8367-977C-BDBB-3ED29053C08C}"/>
          </ac:spMkLst>
        </pc:spChg>
        <pc:spChg chg="add mod ord">
          <ac:chgData name="Sari Kola" userId="f09bbab2-a8af-423a-b4cd-afb96c5c9f53" providerId="ADAL" clId="{1AD7927F-EE6E-4A4A-B292-6ADF1211D793}" dt="2024-09-24T11:13:52.482" v="2132" actId="1076"/>
          <ac:spMkLst>
            <pc:docMk/>
            <pc:sldMk cId="2471974163" sldId="274"/>
            <ac:spMk id="8" creationId="{263874A3-E058-D7C3-E42E-1D47C8BF265D}"/>
          </ac:spMkLst>
        </pc:spChg>
      </pc:sldChg>
      <pc:sldChg chg="addSp delSp modSp new mod modClrScheme chgLayout">
        <pc:chgData name="Sari Kola" userId="f09bbab2-a8af-423a-b4cd-afb96c5c9f53" providerId="ADAL" clId="{1AD7927F-EE6E-4A4A-B292-6ADF1211D793}" dt="2024-09-24T11:20:09.956" v="2175" actId="20577"/>
        <pc:sldMkLst>
          <pc:docMk/>
          <pc:sldMk cId="3104114314" sldId="275"/>
        </pc:sldMkLst>
        <pc:spChg chg="del mod ord">
          <ac:chgData name="Sari Kola" userId="f09bbab2-a8af-423a-b4cd-afb96c5c9f53" providerId="ADAL" clId="{1AD7927F-EE6E-4A4A-B292-6ADF1211D793}" dt="2024-09-24T11:17:44.992" v="2135" actId="700"/>
          <ac:spMkLst>
            <pc:docMk/>
            <pc:sldMk cId="3104114314" sldId="275"/>
            <ac:spMk id="2" creationId="{29222014-76D7-CA85-3845-0A7511C42EE7}"/>
          </ac:spMkLst>
        </pc:spChg>
        <pc:spChg chg="del">
          <ac:chgData name="Sari Kola" userId="f09bbab2-a8af-423a-b4cd-afb96c5c9f53" providerId="ADAL" clId="{1AD7927F-EE6E-4A4A-B292-6ADF1211D793}" dt="2024-09-24T11:17:44.992" v="2135" actId="700"/>
          <ac:spMkLst>
            <pc:docMk/>
            <pc:sldMk cId="3104114314" sldId="275"/>
            <ac:spMk id="3" creationId="{9F1DC487-65C9-9185-B515-B2CB6D78B8D3}"/>
          </ac:spMkLst>
        </pc:spChg>
        <pc:spChg chg="mod ord">
          <ac:chgData name="Sari Kola" userId="f09bbab2-a8af-423a-b4cd-afb96c5c9f53" providerId="ADAL" clId="{1AD7927F-EE6E-4A4A-B292-6ADF1211D793}" dt="2024-09-24T11:17:44.992" v="2135" actId="700"/>
          <ac:spMkLst>
            <pc:docMk/>
            <pc:sldMk cId="3104114314" sldId="275"/>
            <ac:spMk id="4" creationId="{93B6E8E3-94A0-6FDD-0870-D149388D4489}"/>
          </ac:spMkLst>
        </pc:spChg>
        <pc:spChg chg="mod ord">
          <ac:chgData name="Sari Kola" userId="f09bbab2-a8af-423a-b4cd-afb96c5c9f53" providerId="ADAL" clId="{1AD7927F-EE6E-4A4A-B292-6ADF1211D793}" dt="2024-09-24T11:17:44.992" v="2135" actId="700"/>
          <ac:spMkLst>
            <pc:docMk/>
            <pc:sldMk cId="3104114314" sldId="275"/>
            <ac:spMk id="5" creationId="{1F039D55-EBBE-7068-C72C-8FBAAF48E547}"/>
          </ac:spMkLst>
        </pc:spChg>
        <pc:spChg chg="mod ord">
          <ac:chgData name="Sari Kola" userId="f09bbab2-a8af-423a-b4cd-afb96c5c9f53" providerId="ADAL" clId="{1AD7927F-EE6E-4A4A-B292-6ADF1211D793}" dt="2024-09-24T11:17:44.992" v="2135" actId="700"/>
          <ac:spMkLst>
            <pc:docMk/>
            <pc:sldMk cId="3104114314" sldId="275"/>
            <ac:spMk id="6" creationId="{E6DC6AFE-F00B-323F-0C1B-850C77E9710E}"/>
          </ac:spMkLst>
        </pc:spChg>
        <pc:spChg chg="add del mod">
          <ac:chgData name="Sari Kola" userId="f09bbab2-a8af-423a-b4cd-afb96c5c9f53" providerId="ADAL" clId="{1AD7927F-EE6E-4A4A-B292-6ADF1211D793}" dt="2024-09-24T11:18:00.124" v="2139" actId="478"/>
          <ac:spMkLst>
            <pc:docMk/>
            <pc:sldMk cId="3104114314" sldId="275"/>
            <ac:spMk id="8" creationId="{34E1B21C-03B0-067B-58CF-274A82310529}"/>
          </ac:spMkLst>
        </pc:spChg>
        <pc:spChg chg="add mod ord">
          <ac:chgData name="Sari Kola" userId="f09bbab2-a8af-423a-b4cd-afb96c5c9f53" providerId="ADAL" clId="{1AD7927F-EE6E-4A4A-B292-6ADF1211D793}" dt="2024-09-24T11:18:57.721" v="2144" actId="1076"/>
          <ac:spMkLst>
            <pc:docMk/>
            <pc:sldMk cId="3104114314" sldId="275"/>
            <ac:spMk id="9" creationId="{4C8BEAA1-F6B4-3797-8FD8-6BBE49C73D01}"/>
          </ac:spMkLst>
        </pc:spChg>
        <pc:spChg chg="add mod">
          <ac:chgData name="Sari Kola" userId="f09bbab2-a8af-423a-b4cd-afb96c5c9f53" providerId="ADAL" clId="{1AD7927F-EE6E-4A4A-B292-6ADF1211D793}" dt="2024-09-24T11:20:09.956" v="2175" actId="20577"/>
          <ac:spMkLst>
            <pc:docMk/>
            <pc:sldMk cId="3104114314" sldId="275"/>
            <ac:spMk id="10" creationId="{6D4CA564-C13B-E990-3B18-CFA71BB02B4D}"/>
          </ac:spMkLst>
        </pc:spChg>
      </pc:sldChg>
      <pc:sldChg chg="addSp modSp new mod modAnim">
        <pc:chgData name="Sari Kola" userId="f09bbab2-a8af-423a-b4cd-afb96c5c9f53" providerId="ADAL" clId="{1AD7927F-EE6E-4A4A-B292-6ADF1211D793}" dt="2024-09-24T11:30:52.541" v="2685"/>
        <pc:sldMkLst>
          <pc:docMk/>
          <pc:sldMk cId="1589713948" sldId="276"/>
        </pc:sldMkLst>
        <pc:spChg chg="mod">
          <ac:chgData name="Sari Kola" userId="f09bbab2-a8af-423a-b4cd-afb96c5c9f53" providerId="ADAL" clId="{1AD7927F-EE6E-4A4A-B292-6ADF1211D793}" dt="2024-09-24T11:21:54.207" v="2215" actId="20577"/>
          <ac:spMkLst>
            <pc:docMk/>
            <pc:sldMk cId="1589713948" sldId="276"/>
            <ac:spMk id="2" creationId="{A91DEFF6-8DBD-01B1-5970-947403B21B11}"/>
          </ac:spMkLst>
        </pc:spChg>
        <pc:spChg chg="mod">
          <ac:chgData name="Sari Kola" userId="f09bbab2-a8af-423a-b4cd-afb96c5c9f53" providerId="ADAL" clId="{1AD7927F-EE6E-4A4A-B292-6ADF1211D793}" dt="2024-09-24T11:27:29.937" v="2399" actId="14100"/>
          <ac:spMkLst>
            <pc:docMk/>
            <pc:sldMk cId="1589713948" sldId="276"/>
            <ac:spMk id="3" creationId="{51084CC0-8824-66BE-FCE3-8D4C1B392496}"/>
          </ac:spMkLst>
        </pc:spChg>
        <pc:spChg chg="add mod">
          <ac:chgData name="Sari Kola" userId="f09bbab2-a8af-423a-b4cd-afb96c5c9f53" providerId="ADAL" clId="{1AD7927F-EE6E-4A4A-B292-6ADF1211D793}" dt="2024-09-24T11:29:39.458" v="2683" actId="113"/>
          <ac:spMkLst>
            <pc:docMk/>
            <pc:sldMk cId="1589713948" sldId="276"/>
            <ac:spMk id="7" creationId="{08C59A73-EEEE-D895-138C-DF994ABBA6C1}"/>
          </ac:spMkLst>
        </pc:spChg>
      </pc:sldChg>
      <pc:sldChg chg="addSp delSp modSp new mod modClrScheme chgLayout">
        <pc:chgData name="Sari Kola" userId="f09bbab2-a8af-423a-b4cd-afb96c5c9f53" providerId="ADAL" clId="{1AD7927F-EE6E-4A4A-B292-6ADF1211D793}" dt="2024-09-24T11:41:17.341" v="3491" actId="207"/>
        <pc:sldMkLst>
          <pc:docMk/>
          <pc:sldMk cId="1069531852" sldId="277"/>
        </pc:sldMkLst>
        <pc:spChg chg="del mod ord">
          <ac:chgData name="Sari Kola" userId="f09bbab2-a8af-423a-b4cd-afb96c5c9f53" providerId="ADAL" clId="{1AD7927F-EE6E-4A4A-B292-6ADF1211D793}" dt="2024-09-24T11:32:26.787" v="2687" actId="700"/>
          <ac:spMkLst>
            <pc:docMk/>
            <pc:sldMk cId="1069531852" sldId="277"/>
            <ac:spMk id="2" creationId="{465B2D6E-FAE9-4444-D7E4-C0F75D2B58F5}"/>
          </ac:spMkLst>
        </pc:spChg>
        <pc:spChg chg="mod ord">
          <ac:chgData name="Sari Kola" userId="f09bbab2-a8af-423a-b4cd-afb96c5c9f53" providerId="ADAL" clId="{1AD7927F-EE6E-4A4A-B292-6ADF1211D793}" dt="2024-09-24T11:32:26.787" v="2687" actId="700"/>
          <ac:spMkLst>
            <pc:docMk/>
            <pc:sldMk cId="1069531852" sldId="277"/>
            <ac:spMk id="3" creationId="{BEFBCC16-4C8A-7AA6-FE69-C8923C5F6B4C}"/>
          </ac:spMkLst>
        </pc:spChg>
        <pc:spChg chg="mod ord">
          <ac:chgData name="Sari Kola" userId="f09bbab2-a8af-423a-b4cd-afb96c5c9f53" providerId="ADAL" clId="{1AD7927F-EE6E-4A4A-B292-6ADF1211D793}" dt="2024-09-24T11:32:26.787" v="2687" actId="700"/>
          <ac:spMkLst>
            <pc:docMk/>
            <pc:sldMk cId="1069531852" sldId="277"/>
            <ac:spMk id="4" creationId="{3F3CAD5E-2EF7-AAA4-BA57-F4287B8B5269}"/>
          </ac:spMkLst>
        </pc:spChg>
        <pc:spChg chg="mod ord">
          <ac:chgData name="Sari Kola" userId="f09bbab2-a8af-423a-b4cd-afb96c5c9f53" providerId="ADAL" clId="{1AD7927F-EE6E-4A4A-B292-6ADF1211D793}" dt="2024-09-24T11:32:26.787" v="2687" actId="700"/>
          <ac:spMkLst>
            <pc:docMk/>
            <pc:sldMk cId="1069531852" sldId="277"/>
            <ac:spMk id="5" creationId="{4C72AA93-141C-EA77-FB6D-EFC3C305DEF1}"/>
          </ac:spMkLst>
        </pc:spChg>
        <pc:spChg chg="add mod ord">
          <ac:chgData name="Sari Kola" userId="f09bbab2-a8af-423a-b4cd-afb96c5c9f53" providerId="ADAL" clId="{1AD7927F-EE6E-4A4A-B292-6ADF1211D793}" dt="2024-09-24T11:32:57.811" v="2763" actId="20577"/>
          <ac:spMkLst>
            <pc:docMk/>
            <pc:sldMk cId="1069531852" sldId="277"/>
            <ac:spMk id="6" creationId="{3F16BE31-ED42-9F92-A591-2C0261F3D7E0}"/>
          </ac:spMkLst>
        </pc:spChg>
        <pc:spChg chg="add mod ord">
          <ac:chgData name="Sari Kola" userId="f09bbab2-a8af-423a-b4cd-afb96c5c9f53" providerId="ADAL" clId="{1AD7927F-EE6E-4A4A-B292-6ADF1211D793}" dt="2024-09-24T11:34:19.080" v="2854" actId="255"/>
          <ac:spMkLst>
            <pc:docMk/>
            <pc:sldMk cId="1069531852" sldId="277"/>
            <ac:spMk id="7" creationId="{97626ABE-C945-1B69-5857-5AA2AB7C17A2}"/>
          </ac:spMkLst>
        </pc:spChg>
        <pc:spChg chg="add mod ord">
          <ac:chgData name="Sari Kola" userId="f09bbab2-a8af-423a-b4cd-afb96c5c9f53" providerId="ADAL" clId="{1AD7927F-EE6E-4A4A-B292-6ADF1211D793}" dt="2024-09-24T11:36:52.668" v="3078" actId="20577"/>
          <ac:spMkLst>
            <pc:docMk/>
            <pc:sldMk cId="1069531852" sldId="277"/>
            <ac:spMk id="8" creationId="{26FFD33B-E8E6-E5B4-DE48-E3BDF69D2371}"/>
          </ac:spMkLst>
        </pc:spChg>
        <pc:spChg chg="add mod ord">
          <ac:chgData name="Sari Kola" userId="f09bbab2-a8af-423a-b4cd-afb96c5c9f53" providerId="ADAL" clId="{1AD7927F-EE6E-4A4A-B292-6ADF1211D793}" dt="2024-09-24T11:35:01.195" v="2860" actId="207"/>
          <ac:spMkLst>
            <pc:docMk/>
            <pc:sldMk cId="1069531852" sldId="277"/>
            <ac:spMk id="9" creationId="{3B368FD6-3771-3B5C-8D2E-F8F4AD00D782}"/>
          </ac:spMkLst>
        </pc:spChg>
        <pc:spChg chg="add mod ord">
          <ac:chgData name="Sari Kola" userId="f09bbab2-a8af-423a-b4cd-afb96c5c9f53" providerId="ADAL" clId="{1AD7927F-EE6E-4A4A-B292-6ADF1211D793}" dt="2024-09-24T11:41:17.341" v="3491" actId="207"/>
          <ac:spMkLst>
            <pc:docMk/>
            <pc:sldMk cId="1069531852" sldId="277"/>
            <ac:spMk id="10" creationId="{E5BF0A01-FBB1-2A62-28AA-2886A1AB28DF}"/>
          </ac:spMkLst>
        </pc:spChg>
        <pc:spChg chg="add mod ord">
          <ac:chgData name="Sari Kola" userId="f09bbab2-a8af-423a-b4cd-afb96c5c9f53" providerId="ADAL" clId="{1AD7927F-EE6E-4A4A-B292-6ADF1211D793}" dt="2024-09-24T11:35:12.618" v="2861" actId="207"/>
          <ac:spMkLst>
            <pc:docMk/>
            <pc:sldMk cId="1069531852" sldId="277"/>
            <ac:spMk id="11" creationId="{49F852CB-292D-CE5A-CFDF-3ECB6E01D51C}"/>
          </ac:spMkLst>
        </pc:spChg>
        <pc:spChg chg="add mod ord">
          <ac:chgData name="Sari Kola" userId="f09bbab2-a8af-423a-b4cd-afb96c5c9f53" providerId="ADAL" clId="{1AD7927F-EE6E-4A4A-B292-6ADF1211D793}" dt="2024-09-24T11:41:04.670" v="3490" actId="20577"/>
          <ac:spMkLst>
            <pc:docMk/>
            <pc:sldMk cId="1069531852" sldId="277"/>
            <ac:spMk id="12" creationId="{869D5B14-A78D-E7F8-883E-80F6FBC2B9D2}"/>
          </ac:spMkLst>
        </pc:spChg>
      </pc:sldChg>
      <pc:sldChg chg="addSp delSp modSp new mod modClrScheme chgLayout">
        <pc:chgData name="Sari Kola" userId="f09bbab2-a8af-423a-b4cd-afb96c5c9f53" providerId="ADAL" clId="{1AD7927F-EE6E-4A4A-B292-6ADF1211D793}" dt="2024-09-24T11:53:00.516" v="3571" actId="20577"/>
        <pc:sldMkLst>
          <pc:docMk/>
          <pc:sldMk cId="3258102967" sldId="278"/>
        </pc:sldMkLst>
        <pc:spChg chg="del mod ord">
          <ac:chgData name="Sari Kola" userId="f09bbab2-a8af-423a-b4cd-afb96c5c9f53" providerId="ADAL" clId="{1AD7927F-EE6E-4A4A-B292-6ADF1211D793}" dt="2024-09-24T11:52:28.141" v="3493" actId="700"/>
          <ac:spMkLst>
            <pc:docMk/>
            <pc:sldMk cId="3258102967" sldId="278"/>
            <ac:spMk id="2" creationId="{2EC27127-53E6-4A1D-7566-FA150D19D0DD}"/>
          </ac:spMkLst>
        </pc:spChg>
        <pc:spChg chg="del">
          <ac:chgData name="Sari Kola" userId="f09bbab2-a8af-423a-b4cd-afb96c5c9f53" providerId="ADAL" clId="{1AD7927F-EE6E-4A4A-B292-6ADF1211D793}" dt="2024-09-24T11:52:28.141" v="3493" actId="700"/>
          <ac:spMkLst>
            <pc:docMk/>
            <pc:sldMk cId="3258102967" sldId="278"/>
            <ac:spMk id="3" creationId="{BE58CE95-8F41-A3D6-304C-CF569859796D}"/>
          </ac:spMkLst>
        </pc:spChg>
        <pc:spChg chg="del">
          <ac:chgData name="Sari Kola" userId="f09bbab2-a8af-423a-b4cd-afb96c5c9f53" providerId="ADAL" clId="{1AD7927F-EE6E-4A4A-B292-6ADF1211D793}" dt="2024-09-24T11:52:28.141" v="3493" actId="700"/>
          <ac:spMkLst>
            <pc:docMk/>
            <pc:sldMk cId="3258102967" sldId="278"/>
            <ac:spMk id="4" creationId="{CEA0B9B5-21CB-44F7-CE6D-00F22B71F72A}"/>
          </ac:spMkLst>
        </pc:spChg>
        <pc:spChg chg="del">
          <ac:chgData name="Sari Kola" userId="f09bbab2-a8af-423a-b4cd-afb96c5c9f53" providerId="ADAL" clId="{1AD7927F-EE6E-4A4A-B292-6ADF1211D793}" dt="2024-09-24T11:52:28.141" v="3493" actId="700"/>
          <ac:spMkLst>
            <pc:docMk/>
            <pc:sldMk cId="3258102967" sldId="278"/>
            <ac:spMk id="5" creationId="{5E58F5A5-55D0-7EEF-F735-3C3CFE23FD5D}"/>
          </ac:spMkLst>
        </pc:spChg>
        <pc:spChg chg="del">
          <ac:chgData name="Sari Kola" userId="f09bbab2-a8af-423a-b4cd-afb96c5c9f53" providerId="ADAL" clId="{1AD7927F-EE6E-4A4A-B292-6ADF1211D793}" dt="2024-09-24T11:52:28.141" v="3493" actId="700"/>
          <ac:spMkLst>
            <pc:docMk/>
            <pc:sldMk cId="3258102967" sldId="278"/>
            <ac:spMk id="6" creationId="{F7FA9E4F-D69A-55FF-0058-7909936F5AAA}"/>
          </ac:spMkLst>
        </pc:spChg>
        <pc:spChg chg="mod ord">
          <ac:chgData name="Sari Kola" userId="f09bbab2-a8af-423a-b4cd-afb96c5c9f53" providerId="ADAL" clId="{1AD7927F-EE6E-4A4A-B292-6ADF1211D793}" dt="2024-09-24T11:52:28.141" v="3493" actId="700"/>
          <ac:spMkLst>
            <pc:docMk/>
            <pc:sldMk cId="3258102967" sldId="278"/>
            <ac:spMk id="7" creationId="{CE207291-7118-0EF5-E21F-ED0568490087}"/>
          </ac:spMkLst>
        </pc:spChg>
        <pc:spChg chg="mod ord">
          <ac:chgData name="Sari Kola" userId="f09bbab2-a8af-423a-b4cd-afb96c5c9f53" providerId="ADAL" clId="{1AD7927F-EE6E-4A4A-B292-6ADF1211D793}" dt="2024-09-24T11:52:28.141" v="3493" actId="700"/>
          <ac:spMkLst>
            <pc:docMk/>
            <pc:sldMk cId="3258102967" sldId="278"/>
            <ac:spMk id="8" creationId="{3F19489F-3C63-6EB2-B40A-435E93230326}"/>
          </ac:spMkLst>
        </pc:spChg>
        <pc:spChg chg="mod ord">
          <ac:chgData name="Sari Kola" userId="f09bbab2-a8af-423a-b4cd-afb96c5c9f53" providerId="ADAL" clId="{1AD7927F-EE6E-4A4A-B292-6ADF1211D793}" dt="2024-09-24T11:52:28.141" v="3493" actId="700"/>
          <ac:spMkLst>
            <pc:docMk/>
            <pc:sldMk cId="3258102967" sldId="278"/>
            <ac:spMk id="9" creationId="{4E085ADF-DFE5-108D-1738-01CD9F4067A6}"/>
          </ac:spMkLst>
        </pc:spChg>
        <pc:spChg chg="del">
          <ac:chgData name="Sari Kola" userId="f09bbab2-a8af-423a-b4cd-afb96c5c9f53" providerId="ADAL" clId="{1AD7927F-EE6E-4A4A-B292-6ADF1211D793}" dt="2024-09-24T11:52:28.141" v="3493" actId="700"/>
          <ac:spMkLst>
            <pc:docMk/>
            <pc:sldMk cId="3258102967" sldId="278"/>
            <ac:spMk id="10" creationId="{6246FFE3-2F39-66F6-3320-E103E40B2690}"/>
          </ac:spMkLst>
        </pc:spChg>
        <pc:spChg chg="del">
          <ac:chgData name="Sari Kola" userId="f09bbab2-a8af-423a-b4cd-afb96c5c9f53" providerId="ADAL" clId="{1AD7927F-EE6E-4A4A-B292-6ADF1211D793}" dt="2024-09-24T11:52:28.141" v="3493" actId="700"/>
          <ac:spMkLst>
            <pc:docMk/>
            <pc:sldMk cId="3258102967" sldId="278"/>
            <ac:spMk id="11" creationId="{FCD4E4E5-4DCD-660B-3673-43E68AE10C0E}"/>
          </ac:spMkLst>
        </pc:spChg>
        <pc:spChg chg="add mod ord">
          <ac:chgData name="Sari Kola" userId="f09bbab2-a8af-423a-b4cd-afb96c5c9f53" providerId="ADAL" clId="{1AD7927F-EE6E-4A4A-B292-6ADF1211D793}" dt="2024-09-24T11:53:00.516" v="3571" actId="20577"/>
          <ac:spMkLst>
            <pc:docMk/>
            <pc:sldMk cId="3258102967" sldId="278"/>
            <ac:spMk id="12" creationId="{671765C9-3766-D217-9448-E418D576E8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6393FF4-E75B-4AE6-9410-8FDBF12D3CD3}" type="datetimeFigureOut">
              <a:rPr lang="fi-FI" smtClean="0"/>
              <a:pPr/>
              <a:t>24.9.2024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CD0E13B-3581-447A-A74A-16B19F0165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252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titl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3095626"/>
            <a:ext cx="6408000" cy="1712858"/>
          </a:xfrm>
        </p:spPr>
        <p:txBody>
          <a:bodyPr anchor="t" anchorCtr="0"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0" y="4809600"/>
            <a:ext cx="6408000" cy="131760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24.9.2024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Työympäristöyksikkö/Sari Kola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rgbClr val="193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Ryhmä 18"/>
          <p:cNvGrpSpPr/>
          <p:nvPr userDrawn="1"/>
        </p:nvGrpSpPr>
        <p:grpSpPr>
          <a:xfrm>
            <a:off x="8470309" y="442870"/>
            <a:ext cx="3281819" cy="3282950"/>
            <a:chOff x="5508625" y="361950"/>
            <a:chExt cx="3281819" cy="3282950"/>
          </a:xfrm>
        </p:grpSpPr>
        <p:sp>
          <p:nvSpPr>
            <p:cNvPr id="21" name="Freeform 1"/>
            <p:cNvSpPr>
              <a:spLocks noChangeArrowheads="1"/>
            </p:cNvSpPr>
            <p:nvPr userDrawn="1"/>
          </p:nvSpPr>
          <p:spPr bwMode="auto">
            <a:xfrm>
              <a:off x="7852620" y="1533947"/>
              <a:ext cx="937824" cy="351826"/>
            </a:xfrm>
            <a:custGeom>
              <a:avLst/>
              <a:gdLst>
                <a:gd name="T0" fmla="*/ 658019 w 3656"/>
                <a:gd name="T1" fmla="*/ 493353 h 1370"/>
                <a:gd name="T2" fmla="*/ 0 w 3656"/>
                <a:gd name="T3" fmla="*/ 493353 h 1370"/>
                <a:gd name="T4" fmla="*/ 0 w 3656"/>
                <a:gd name="T5" fmla="*/ 0 h 1370"/>
                <a:gd name="T6" fmla="*/ 1315677 w 3656"/>
                <a:gd name="T7" fmla="*/ 0 h 1370"/>
                <a:gd name="T8" fmla="*/ 1315677 w 3656"/>
                <a:gd name="T9" fmla="*/ 493353 h 1370"/>
                <a:gd name="T10" fmla="*/ 658019 w 3656"/>
                <a:gd name="T11" fmla="*/ 493353 h 1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6" h="1370">
                  <a:moveTo>
                    <a:pt x="1828" y="1369"/>
                  </a:moveTo>
                  <a:lnTo>
                    <a:pt x="0" y="1369"/>
                  </a:lnTo>
                  <a:lnTo>
                    <a:pt x="0" y="0"/>
                  </a:lnTo>
                  <a:lnTo>
                    <a:pt x="3655" y="0"/>
                  </a:lnTo>
                  <a:lnTo>
                    <a:pt x="3655" y="1369"/>
                  </a:lnTo>
                  <a:lnTo>
                    <a:pt x="1828" y="1369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2" name="Freeform 2"/>
            <p:cNvSpPr>
              <a:spLocks noChangeArrowheads="1"/>
            </p:cNvSpPr>
            <p:nvPr userDrawn="1"/>
          </p:nvSpPr>
          <p:spPr bwMode="auto">
            <a:xfrm>
              <a:off x="7853751" y="361950"/>
              <a:ext cx="936693" cy="936693"/>
            </a:xfrm>
            <a:custGeom>
              <a:avLst/>
              <a:gdLst>
                <a:gd name="T0" fmla="*/ 1314090 w 3651"/>
                <a:gd name="T1" fmla="*/ 657045 h 3651"/>
                <a:gd name="T2" fmla="*/ 1226244 w 3651"/>
                <a:gd name="T3" fmla="*/ 985747 h 3651"/>
                <a:gd name="T4" fmla="*/ 985747 w 3651"/>
                <a:gd name="T5" fmla="*/ 1226244 h 3651"/>
                <a:gd name="T6" fmla="*/ 657045 w 3651"/>
                <a:gd name="T7" fmla="*/ 1314090 h 3651"/>
                <a:gd name="T8" fmla="*/ 328342 w 3651"/>
                <a:gd name="T9" fmla="*/ 1226244 h 3651"/>
                <a:gd name="T10" fmla="*/ 87846 w 3651"/>
                <a:gd name="T11" fmla="*/ 985747 h 3651"/>
                <a:gd name="T12" fmla="*/ 0 w 3651"/>
                <a:gd name="T13" fmla="*/ 657045 h 3651"/>
                <a:gd name="T14" fmla="*/ 87846 w 3651"/>
                <a:gd name="T15" fmla="*/ 328342 h 3651"/>
                <a:gd name="T16" fmla="*/ 328342 w 3651"/>
                <a:gd name="T17" fmla="*/ 87846 h 3651"/>
                <a:gd name="T18" fmla="*/ 657045 w 3651"/>
                <a:gd name="T19" fmla="*/ 0 h 3651"/>
                <a:gd name="T20" fmla="*/ 985747 w 3651"/>
                <a:gd name="T21" fmla="*/ 87846 h 3651"/>
                <a:gd name="T22" fmla="*/ 1226244 w 3651"/>
                <a:gd name="T23" fmla="*/ 328342 h 3651"/>
                <a:gd name="T24" fmla="*/ 1314090 w 3651"/>
                <a:gd name="T25" fmla="*/ 657045 h 36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1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0"/>
                    <a:pt x="1825" y="3650"/>
                  </a:cubicBezTo>
                  <a:cubicBezTo>
                    <a:pt x="1489" y="3650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3"/>
                    <a:pt x="244" y="912"/>
                  </a:cubicBezTo>
                  <a:cubicBezTo>
                    <a:pt x="412" y="621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1"/>
                    <a:pt x="3406" y="912"/>
                  </a:cubicBezTo>
                  <a:cubicBezTo>
                    <a:pt x="3574" y="1203"/>
                    <a:pt x="3650" y="1489"/>
                    <a:pt x="3650" y="1825"/>
                  </a:cubicBez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3" name="Freeform 3"/>
            <p:cNvSpPr>
              <a:spLocks noChangeArrowheads="1"/>
            </p:cNvSpPr>
            <p:nvPr userDrawn="1"/>
          </p:nvSpPr>
          <p:spPr bwMode="auto">
            <a:xfrm>
              <a:off x="7853751" y="2121078"/>
              <a:ext cx="936693" cy="936693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4" name="Freeform 4"/>
            <p:cNvSpPr>
              <a:spLocks noChangeArrowheads="1"/>
            </p:cNvSpPr>
            <p:nvPr userDrawn="1"/>
          </p:nvSpPr>
          <p:spPr bwMode="auto">
            <a:xfrm>
              <a:off x="5508625" y="2121078"/>
              <a:ext cx="937824" cy="1523822"/>
            </a:xfrm>
            <a:custGeom>
              <a:avLst/>
              <a:gdLst>
                <a:gd name="T0" fmla="*/ 657659 w 3656"/>
                <a:gd name="T1" fmla="*/ 2138002 h 5938"/>
                <a:gd name="T2" fmla="*/ 0 w 3656"/>
                <a:gd name="T3" fmla="*/ 2138002 h 5938"/>
                <a:gd name="T4" fmla="*/ 0 w 3656"/>
                <a:gd name="T5" fmla="*/ 0 h 5938"/>
                <a:gd name="T6" fmla="*/ 1315677 w 3656"/>
                <a:gd name="T7" fmla="*/ 0 h 5938"/>
                <a:gd name="T8" fmla="*/ 1315677 w 3656"/>
                <a:gd name="T9" fmla="*/ 2138002 h 5938"/>
                <a:gd name="T10" fmla="*/ 657659 w 3656"/>
                <a:gd name="T11" fmla="*/ 2138002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6" h="5938">
                  <a:moveTo>
                    <a:pt x="1827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5" y="0"/>
                  </a:lnTo>
                  <a:lnTo>
                    <a:pt x="3655" y="5937"/>
                  </a:lnTo>
                  <a:lnTo>
                    <a:pt x="1827" y="5937"/>
                  </a:ln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5" name="Freeform 5"/>
            <p:cNvSpPr>
              <a:spLocks noChangeArrowheads="1"/>
            </p:cNvSpPr>
            <p:nvPr userDrawn="1"/>
          </p:nvSpPr>
          <p:spPr bwMode="auto">
            <a:xfrm>
              <a:off x="5508625" y="361950"/>
              <a:ext cx="937824" cy="1523823"/>
            </a:xfrm>
            <a:custGeom>
              <a:avLst/>
              <a:gdLst>
                <a:gd name="T0" fmla="*/ 657659 w 3656"/>
                <a:gd name="T1" fmla="*/ 2138003 h 5938"/>
                <a:gd name="T2" fmla="*/ 0 w 3656"/>
                <a:gd name="T3" fmla="*/ 2138003 h 5938"/>
                <a:gd name="T4" fmla="*/ 0 w 3656"/>
                <a:gd name="T5" fmla="*/ 0 h 5938"/>
                <a:gd name="T6" fmla="*/ 1315677 w 3656"/>
                <a:gd name="T7" fmla="*/ 0 h 5938"/>
                <a:gd name="T8" fmla="*/ 1315677 w 3656"/>
                <a:gd name="T9" fmla="*/ 2138003 h 5938"/>
                <a:gd name="T10" fmla="*/ 657659 w 3656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6" h="5938">
                  <a:moveTo>
                    <a:pt x="1827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5" y="0"/>
                  </a:lnTo>
                  <a:lnTo>
                    <a:pt x="3655" y="5937"/>
                  </a:lnTo>
                  <a:lnTo>
                    <a:pt x="1827" y="5937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6" name="Freeform 6"/>
            <p:cNvSpPr>
              <a:spLocks noChangeArrowheads="1"/>
            </p:cNvSpPr>
            <p:nvPr userDrawn="1"/>
          </p:nvSpPr>
          <p:spPr bwMode="auto">
            <a:xfrm>
              <a:off x="6680623" y="361950"/>
              <a:ext cx="937824" cy="1523823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7" name="Freeform 7"/>
            <p:cNvSpPr>
              <a:spLocks noChangeArrowheads="1"/>
            </p:cNvSpPr>
            <p:nvPr userDrawn="1"/>
          </p:nvSpPr>
          <p:spPr bwMode="auto">
            <a:xfrm>
              <a:off x="7852620" y="3293075"/>
              <a:ext cx="937824" cy="351825"/>
            </a:xfrm>
            <a:custGeom>
              <a:avLst/>
              <a:gdLst>
                <a:gd name="T0" fmla="*/ 658019 w 3656"/>
                <a:gd name="T1" fmla="*/ 493352 h 1370"/>
                <a:gd name="T2" fmla="*/ 0 w 3656"/>
                <a:gd name="T3" fmla="*/ 493352 h 1370"/>
                <a:gd name="T4" fmla="*/ 0 w 3656"/>
                <a:gd name="T5" fmla="*/ 0 h 1370"/>
                <a:gd name="T6" fmla="*/ 1315677 w 3656"/>
                <a:gd name="T7" fmla="*/ 0 h 1370"/>
                <a:gd name="T8" fmla="*/ 1315677 w 3656"/>
                <a:gd name="T9" fmla="*/ 493352 h 1370"/>
                <a:gd name="T10" fmla="*/ 658019 w 3656"/>
                <a:gd name="T11" fmla="*/ 493352 h 1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6" h="1370">
                  <a:moveTo>
                    <a:pt x="1828" y="1369"/>
                  </a:moveTo>
                  <a:lnTo>
                    <a:pt x="0" y="1369"/>
                  </a:lnTo>
                  <a:lnTo>
                    <a:pt x="0" y="0"/>
                  </a:lnTo>
                  <a:lnTo>
                    <a:pt x="3655" y="0"/>
                  </a:lnTo>
                  <a:lnTo>
                    <a:pt x="3655" y="1369"/>
                  </a:lnTo>
                  <a:lnTo>
                    <a:pt x="1828" y="1369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8" name="Freeform 8"/>
            <p:cNvSpPr>
              <a:spLocks noChangeArrowheads="1"/>
            </p:cNvSpPr>
            <p:nvPr userDrawn="1"/>
          </p:nvSpPr>
          <p:spPr bwMode="auto">
            <a:xfrm>
              <a:off x="6681753" y="2121078"/>
              <a:ext cx="936693" cy="936693"/>
            </a:xfrm>
            <a:custGeom>
              <a:avLst/>
              <a:gdLst>
                <a:gd name="T0" fmla="*/ 1314090 w 3652"/>
                <a:gd name="T1" fmla="*/ 656865 h 3652"/>
                <a:gd name="T2" fmla="*/ 1225908 w 3652"/>
                <a:gd name="T3" fmla="*/ 985478 h 3652"/>
                <a:gd name="T4" fmla="*/ 985478 w 3652"/>
                <a:gd name="T5" fmla="*/ 1225908 h 3652"/>
                <a:gd name="T6" fmla="*/ 657225 w 3652"/>
                <a:gd name="T7" fmla="*/ 1314090 h 3652"/>
                <a:gd name="T8" fmla="*/ 328613 w 3652"/>
                <a:gd name="T9" fmla="*/ 1225908 h 3652"/>
                <a:gd name="T10" fmla="*/ 88182 w 3652"/>
                <a:gd name="T11" fmla="*/ 985478 h 3652"/>
                <a:gd name="T12" fmla="*/ 0 w 3652"/>
                <a:gd name="T13" fmla="*/ 656865 h 3652"/>
                <a:gd name="T14" fmla="*/ 88182 w 3652"/>
                <a:gd name="T15" fmla="*/ 328613 h 3652"/>
                <a:gd name="T16" fmla="*/ 328613 w 3652"/>
                <a:gd name="T17" fmla="*/ 87822 h 3652"/>
                <a:gd name="T18" fmla="*/ 657225 w 3652"/>
                <a:gd name="T19" fmla="*/ 0 h 3652"/>
                <a:gd name="T20" fmla="*/ 985478 w 3652"/>
                <a:gd name="T21" fmla="*/ 87822 h 3652"/>
                <a:gd name="T22" fmla="*/ 1225908 w 3652"/>
                <a:gd name="T23" fmla="*/ 328613 h 3652"/>
                <a:gd name="T24" fmla="*/ 1314090 w 3652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2" h="3652">
                  <a:moveTo>
                    <a:pt x="3651" y="1825"/>
                  </a:moveTo>
                  <a:cubicBezTo>
                    <a:pt x="3651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2" y="3651"/>
                    <a:pt x="1826" y="3651"/>
                  </a:cubicBezTo>
                  <a:cubicBezTo>
                    <a:pt x="1489" y="3651"/>
                    <a:pt x="1204" y="3574"/>
                    <a:pt x="913" y="3406"/>
                  </a:cubicBezTo>
                  <a:cubicBezTo>
                    <a:pt x="622" y="3238"/>
                    <a:pt x="413" y="3029"/>
                    <a:pt x="245" y="2738"/>
                  </a:cubicBezTo>
                  <a:cubicBezTo>
                    <a:pt x="77" y="2447"/>
                    <a:pt x="0" y="2161"/>
                    <a:pt x="0" y="1825"/>
                  </a:cubicBezTo>
                  <a:cubicBezTo>
                    <a:pt x="0" y="1489"/>
                    <a:pt x="77" y="1204"/>
                    <a:pt x="245" y="913"/>
                  </a:cubicBezTo>
                  <a:cubicBezTo>
                    <a:pt x="413" y="622"/>
                    <a:pt x="622" y="412"/>
                    <a:pt x="913" y="244"/>
                  </a:cubicBezTo>
                  <a:cubicBezTo>
                    <a:pt x="1204" y="76"/>
                    <a:pt x="1489" y="0"/>
                    <a:pt x="1826" y="0"/>
                  </a:cubicBezTo>
                  <a:cubicBezTo>
                    <a:pt x="2162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1" y="1489"/>
                    <a:pt x="3651" y="1825"/>
                  </a:cubicBez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9" name="Freeform 9"/>
            <p:cNvSpPr>
              <a:spLocks noChangeArrowheads="1"/>
            </p:cNvSpPr>
            <p:nvPr userDrawn="1"/>
          </p:nvSpPr>
          <p:spPr bwMode="auto">
            <a:xfrm>
              <a:off x="6680623" y="3293075"/>
              <a:ext cx="937824" cy="351825"/>
            </a:xfrm>
            <a:custGeom>
              <a:avLst/>
              <a:gdLst>
                <a:gd name="T0" fmla="*/ 657839 w 3657"/>
                <a:gd name="T1" fmla="*/ 493352 h 1370"/>
                <a:gd name="T2" fmla="*/ 0 w 3657"/>
                <a:gd name="T3" fmla="*/ 493352 h 1370"/>
                <a:gd name="T4" fmla="*/ 0 w 3657"/>
                <a:gd name="T5" fmla="*/ 0 h 1370"/>
                <a:gd name="T6" fmla="*/ 1315677 w 3657"/>
                <a:gd name="T7" fmla="*/ 0 h 1370"/>
                <a:gd name="T8" fmla="*/ 1315677 w 3657"/>
                <a:gd name="T9" fmla="*/ 493352 h 1370"/>
                <a:gd name="T10" fmla="*/ 657839 w 3657"/>
                <a:gd name="T11" fmla="*/ 493352 h 1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1370">
                  <a:moveTo>
                    <a:pt x="1828" y="1369"/>
                  </a:moveTo>
                  <a:lnTo>
                    <a:pt x="0" y="1369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1369"/>
                  </a:lnTo>
                  <a:lnTo>
                    <a:pt x="1828" y="1369"/>
                  </a:lnTo>
                </a:path>
              </a:pathLst>
            </a:custGeom>
            <a:solidFill>
              <a:srgbClr val="8DB9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</p:grpSp>
      <p:pic>
        <p:nvPicPr>
          <p:cNvPr id="7" name="logo_vari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" y="396000"/>
            <a:ext cx="27842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3755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alaotsikko ja sisältö" preserve="1" userDrawn="1">
  <p:cSld name="titles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24000" y="1843200"/>
            <a:ext cx="10948800" cy="576000"/>
          </a:xfrm>
        </p:spPr>
        <p:txBody>
          <a:bodyPr/>
          <a:lstStyle>
            <a:lvl1pPr>
              <a:defRPr sz="1600" cap="all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4"/>
          </p:nvPr>
        </p:nvSpPr>
        <p:spPr>
          <a:xfrm>
            <a:off x="624000" y="2422800"/>
            <a:ext cx="10948800" cy="352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872378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oikealla" type="obj" preserve="1">
  <p:cSld name="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691200"/>
            <a:ext cx="3072000" cy="52596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000" y="691200"/>
            <a:ext cx="7488000" cy="52596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019214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alaotsikko ja sisältö oikealla" preserve="1" userDrawn="1">
  <p:cSld name="content_righ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691200"/>
            <a:ext cx="3072000" cy="52596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4080000" y="691200"/>
            <a:ext cx="7492800" cy="576000"/>
          </a:xfrm>
        </p:spPr>
        <p:txBody>
          <a:bodyPr/>
          <a:lstStyle>
            <a:lvl1pPr>
              <a:defRPr sz="1600" cap="all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4"/>
          </p:nvPr>
        </p:nvSpPr>
        <p:spPr>
          <a:xfrm>
            <a:off x="4080000" y="1267200"/>
            <a:ext cx="7492800" cy="468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149310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alaotsikko ja kolme sisältöä" preserve="1" userDrawn="1">
  <p:cSld name="three_contents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691200"/>
            <a:ext cx="10948800" cy="936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1843200"/>
            <a:ext cx="3552000" cy="576000"/>
          </a:xfrm>
        </p:spPr>
        <p:txBody>
          <a:bodyPr anchor="t" anchorCtr="0"/>
          <a:lstStyle>
            <a:lvl1pPr marL="0" indent="0">
              <a:buNone/>
              <a:defRPr sz="1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0" y="2422800"/>
            <a:ext cx="3552000" cy="352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000" y="1843200"/>
            <a:ext cx="3456000" cy="576000"/>
          </a:xfrm>
        </p:spPr>
        <p:txBody>
          <a:bodyPr anchor="t" anchorCtr="0"/>
          <a:lstStyle>
            <a:lvl1pPr marL="0" indent="0">
              <a:buNone/>
              <a:defRPr sz="1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8000" y="2422800"/>
            <a:ext cx="3456000" cy="352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8016000" y="1843200"/>
            <a:ext cx="3552000" cy="576000"/>
          </a:xfrm>
        </p:spPr>
        <p:txBody>
          <a:bodyPr/>
          <a:lstStyle>
            <a:lvl1pPr>
              <a:defRPr sz="1600" cap="all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14"/>
          </p:nvPr>
        </p:nvSpPr>
        <p:spPr>
          <a:xfrm>
            <a:off x="8016000" y="2422800"/>
            <a:ext cx="3552000" cy="352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208280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olme sisältöä" preserve="1" userDrawn="1">
  <p:cSld name="thre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691200"/>
            <a:ext cx="10948800" cy="936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0" y="1843200"/>
            <a:ext cx="3552000" cy="4104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8000" y="1843200"/>
            <a:ext cx="3456000" cy="4104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14"/>
          </p:nvPr>
        </p:nvSpPr>
        <p:spPr>
          <a:xfrm>
            <a:off x="8016000" y="1843200"/>
            <a:ext cx="3552000" cy="4104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565028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ä oikealla" preserve="1" userDrawn="1">
  <p:cSld name="two_conten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691200"/>
            <a:ext cx="3072000" cy="52596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000" y="691200"/>
            <a:ext cx="3648000" cy="52596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7920000" y="691200"/>
            <a:ext cx="3648000" cy="5259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5054081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vasemmalla" preserve="1" userDrawn="1">
  <p:cSld name="conten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691200"/>
            <a:ext cx="5280000" cy="194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624000" y="2851200"/>
            <a:ext cx="5280000" cy="3096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982618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teksti ja sisältö oikealla" preserve="1" userDrawn="1">
  <p:cSld name="text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691200"/>
            <a:ext cx="5280000" cy="194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8000" y="691200"/>
            <a:ext cx="5280000" cy="5259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624000" y="2851200"/>
            <a:ext cx="5280000" cy="3096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231376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teksti ja kuva oikealla" preserve="1" userDrawn="1">
  <p:cSld name="tex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691200"/>
            <a:ext cx="5280000" cy="194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238800"/>
          </a:xfrm>
        </p:spPr>
        <p:txBody>
          <a:bodyPr anchor="t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624000" y="2851200"/>
            <a:ext cx="5280000" cy="309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0142420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698641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title_slid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yhmä 15"/>
          <p:cNvGrpSpPr/>
          <p:nvPr userDrawn="1"/>
        </p:nvGrpSpPr>
        <p:grpSpPr>
          <a:xfrm>
            <a:off x="245289" y="-2329317"/>
            <a:ext cx="12754616" cy="10694053"/>
            <a:chOff x="873939" y="-2310267"/>
            <a:chExt cx="12754616" cy="10694053"/>
          </a:xfrm>
        </p:grpSpPr>
        <p:sp>
          <p:nvSpPr>
            <p:cNvPr id="17" name="Freeform 6"/>
            <p:cNvSpPr>
              <a:spLocks noChangeArrowheads="1"/>
            </p:cNvSpPr>
            <p:nvPr userDrawn="1"/>
          </p:nvSpPr>
          <p:spPr bwMode="auto">
            <a:xfrm>
              <a:off x="7478239" y="16184"/>
              <a:ext cx="1459330" cy="3750261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 dirty="0"/>
            </a:p>
          </p:txBody>
        </p:sp>
        <p:sp>
          <p:nvSpPr>
            <p:cNvPr id="18" name="Freeform 18"/>
            <p:cNvSpPr>
              <a:spLocks noChangeAspect="1" noChangeArrowheads="1"/>
            </p:cNvSpPr>
            <p:nvPr userDrawn="1"/>
          </p:nvSpPr>
          <p:spPr bwMode="auto">
            <a:xfrm>
              <a:off x="5430449" y="4742760"/>
              <a:ext cx="3528315" cy="3565762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4" name="Suorakulmio 23"/>
            <p:cNvSpPr/>
            <p:nvPr userDrawn="1"/>
          </p:nvSpPr>
          <p:spPr>
            <a:xfrm>
              <a:off x="873939" y="16184"/>
              <a:ext cx="66031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Freeform 11"/>
            <p:cNvSpPr>
              <a:spLocks noChangeAspect="1" noChangeArrowheads="1"/>
            </p:cNvSpPr>
            <p:nvPr userDrawn="1"/>
          </p:nvSpPr>
          <p:spPr bwMode="auto">
            <a:xfrm>
              <a:off x="9865584" y="4707356"/>
              <a:ext cx="3676432" cy="3676430"/>
            </a:xfrm>
            <a:custGeom>
              <a:avLst/>
              <a:gdLst>
                <a:gd name="T0" fmla="*/ 1312503 w 3645"/>
                <a:gd name="T1" fmla="*/ 656251 h 3647"/>
                <a:gd name="T2" fmla="*/ 1224618 w 3645"/>
                <a:gd name="T3" fmla="*/ 984557 h 3647"/>
                <a:gd name="T4" fmla="*/ 984377 w 3645"/>
                <a:gd name="T5" fmla="*/ 1224666 h 3647"/>
                <a:gd name="T6" fmla="*/ 656251 w 3645"/>
                <a:gd name="T7" fmla="*/ 1312502 h 3647"/>
                <a:gd name="T8" fmla="*/ 328126 w 3645"/>
                <a:gd name="T9" fmla="*/ 1224666 h 3647"/>
                <a:gd name="T10" fmla="*/ 87884 w 3645"/>
                <a:gd name="T11" fmla="*/ 984557 h 3647"/>
                <a:gd name="T12" fmla="*/ 0 w 3645"/>
                <a:gd name="T13" fmla="*/ 656251 h 3647"/>
                <a:gd name="T14" fmla="*/ 87884 w 3645"/>
                <a:gd name="T15" fmla="*/ 328305 h 3647"/>
                <a:gd name="T16" fmla="*/ 328126 w 3645"/>
                <a:gd name="T17" fmla="*/ 87836 h 3647"/>
                <a:gd name="T18" fmla="*/ 656251 w 3645"/>
                <a:gd name="T19" fmla="*/ 0 h 3647"/>
                <a:gd name="T20" fmla="*/ 984377 w 3645"/>
                <a:gd name="T21" fmla="*/ 87836 h 3647"/>
                <a:gd name="T22" fmla="*/ 1224618 w 3645"/>
                <a:gd name="T23" fmla="*/ 328305 h 3647"/>
                <a:gd name="T24" fmla="*/ 1312503 w 3645"/>
                <a:gd name="T25" fmla="*/ 656251 h 36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5" h="3647">
                  <a:moveTo>
                    <a:pt x="3644" y="1823"/>
                  </a:moveTo>
                  <a:cubicBezTo>
                    <a:pt x="3644" y="2159"/>
                    <a:pt x="3568" y="2445"/>
                    <a:pt x="3400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8" y="3646"/>
                    <a:pt x="1822" y="3646"/>
                  </a:cubicBezTo>
                  <a:cubicBezTo>
                    <a:pt x="1487" y="3646"/>
                    <a:pt x="1202" y="3570"/>
                    <a:pt x="911" y="3402"/>
                  </a:cubicBezTo>
                  <a:cubicBezTo>
                    <a:pt x="621" y="3234"/>
                    <a:pt x="412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2" y="622"/>
                    <a:pt x="621" y="412"/>
                    <a:pt x="911" y="244"/>
                  </a:cubicBezTo>
                  <a:cubicBezTo>
                    <a:pt x="1202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400" y="912"/>
                  </a:cubicBezTo>
                  <a:cubicBezTo>
                    <a:pt x="3568" y="1203"/>
                    <a:pt x="3644" y="1488"/>
                    <a:pt x="3644" y="1823"/>
                  </a:cubicBez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 dirty="0"/>
            </a:p>
          </p:txBody>
        </p:sp>
        <p:sp>
          <p:nvSpPr>
            <p:cNvPr id="28" name="Freeform 9"/>
            <p:cNvSpPr>
              <a:spLocks noChangeArrowheads="1"/>
            </p:cNvSpPr>
            <p:nvPr userDrawn="1"/>
          </p:nvSpPr>
          <p:spPr bwMode="auto">
            <a:xfrm>
              <a:off x="9875447" y="2390415"/>
              <a:ext cx="2945203" cy="1395663"/>
            </a:xfrm>
            <a:custGeom>
              <a:avLst/>
              <a:gdLst>
                <a:gd name="T0" fmla="*/ 657839 w 3657"/>
                <a:gd name="T1" fmla="*/ 493352 h 1370"/>
                <a:gd name="T2" fmla="*/ 0 w 3657"/>
                <a:gd name="T3" fmla="*/ 493352 h 1370"/>
                <a:gd name="T4" fmla="*/ 0 w 3657"/>
                <a:gd name="T5" fmla="*/ 0 h 1370"/>
                <a:gd name="T6" fmla="*/ 1315677 w 3657"/>
                <a:gd name="T7" fmla="*/ 0 h 1370"/>
                <a:gd name="T8" fmla="*/ 1315677 w 3657"/>
                <a:gd name="T9" fmla="*/ 493352 h 1370"/>
                <a:gd name="T10" fmla="*/ 657839 w 3657"/>
                <a:gd name="T11" fmla="*/ 493352 h 1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1370">
                  <a:moveTo>
                    <a:pt x="1828" y="1369"/>
                  </a:moveTo>
                  <a:lnTo>
                    <a:pt x="0" y="1369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1369"/>
                  </a:lnTo>
                  <a:lnTo>
                    <a:pt x="1828" y="1369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 dirty="0"/>
            </a:p>
          </p:txBody>
        </p:sp>
        <p:sp>
          <p:nvSpPr>
            <p:cNvPr id="29" name="Freeform 15"/>
            <p:cNvSpPr>
              <a:spLocks noChangeAspect="1" noChangeArrowheads="1"/>
            </p:cNvSpPr>
            <p:nvPr userDrawn="1"/>
          </p:nvSpPr>
          <p:spPr bwMode="auto">
            <a:xfrm>
              <a:off x="9882308" y="-2310267"/>
              <a:ext cx="3746247" cy="3746247"/>
            </a:xfrm>
            <a:custGeom>
              <a:avLst/>
              <a:gdLst>
                <a:gd name="T0" fmla="*/ 659853 w 3645"/>
                <a:gd name="T1" fmla="*/ 348105 h 3647"/>
                <a:gd name="T2" fmla="*/ 654450 w 3645"/>
                <a:gd name="T3" fmla="*/ 348105 h 3647"/>
                <a:gd name="T4" fmla="*/ 499212 w 3645"/>
                <a:gd name="T5" fmla="*/ 389503 h 3647"/>
                <a:gd name="T6" fmla="*/ 385755 w 3645"/>
                <a:gd name="T7" fmla="*/ 502898 h 3647"/>
                <a:gd name="T8" fmla="*/ 344334 w 3645"/>
                <a:gd name="T9" fmla="*/ 658051 h 3647"/>
                <a:gd name="T10" fmla="*/ 385755 w 3645"/>
                <a:gd name="T11" fmla="*/ 812844 h 3647"/>
                <a:gd name="T12" fmla="*/ 499212 w 3645"/>
                <a:gd name="T13" fmla="*/ 926239 h 3647"/>
                <a:gd name="T14" fmla="*/ 654450 w 3645"/>
                <a:gd name="T15" fmla="*/ 967997 h 3647"/>
                <a:gd name="T16" fmla="*/ 809329 w 3645"/>
                <a:gd name="T17" fmla="*/ 926239 h 3647"/>
                <a:gd name="T18" fmla="*/ 922786 w 3645"/>
                <a:gd name="T19" fmla="*/ 812844 h 3647"/>
                <a:gd name="T20" fmla="*/ 964207 w 3645"/>
                <a:gd name="T21" fmla="*/ 658051 h 3647"/>
                <a:gd name="T22" fmla="*/ 922786 w 3645"/>
                <a:gd name="T23" fmla="*/ 502898 h 3647"/>
                <a:gd name="T24" fmla="*/ 809329 w 3645"/>
                <a:gd name="T25" fmla="*/ 389503 h 3647"/>
                <a:gd name="T26" fmla="*/ 659853 w 3645"/>
                <a:gd name="T27" fmla="*/ 348105 h 3647"/>
                <a:gd name="T28" fmla="*/ 654450 w 3645"/>
                <a:gd name="T29" fmla="*/ 0 h 3647"/>
                <a:gd name="T30" fmla="*/ 659853 w 3645"/>
                <a:gd name="T31" fmla="*/ 0 h 3647"/>
                <a:gd name="T32" fmla="*/ 984377 w 3645"/>
                <a:gd name="T33" fmla="*/ 87836 h 3647"/>
                <a:gd name="T34" fmla="*/ 1224618 w 3645"/>
                <a:gd name="T35" fmla="*/ 327946 h 3647"/>
                <a:gd name="T36" fmla="*/ 1312503 w 3645"/>
                <a:gd name="T37" fmla="*/ 656251 h 3647"/>
                <a:gd name="T38" fmla="*/ 1312503 w 3645"/>
                <a:gd name="T39" fmla="*/ 658051 h 3647"/>
                <a:gd name="T40" fmla="*/ 1224618 w 3645"/>
                <a:gd name="T41" fmla="*/ 984197 h 3647"/>
                <a:gd name="T42" fmla="*/ 984377 w 3645"/>
                <a:gd name="T43" fmla="*/ 1224306 h 3647"/>
                <a:gd name="T44" fmla="*/ 656251 w 3645"/>
                <a:gd name="T45" fmla="*/ 1312502 h 3647"/>
                <a:gd name="T46" fmla="*/ 328126 w 3645"/>
                <a:gd name="T47" fmla="*/ 1224306 h 3647"/>
                <a:gd name="T48" fmla="*/ 87884 w 3645"/>
                <a:gd name="T49" fmla="*/ 984197 h 3647"/>
                <a:gd name="T50" fmla="*/ 0 w 3645"/>
                <a:gd name="T51" fmla="*/ 656251 h 3647"/>
                <a:gd name="T52" fmla="*/ 87884 w 3645"/>
                <a:gd name="T53" fmla="*/ 327946 h 3647"/>
                <a:gd name="T54" fmla="*/ 328126 w 3645"/>
                <a:gd name="T55" fmla="*/ 87836 h 3647"/>
                <a:gd name="T56" fmla="*/ 654450 w 3645"/>
                <a:gd name="T57" fmla="*/ 0 h 3647"/>
                <a:gd name="T58" fmla="*/ 654450 w 3645"/>
                <a:gd name="T59" fmla="*/ 0 h 364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45" h="3647">
                  <a:moveTo>
                    <a:pt x="1832" y="967"/>
                  </a:moveTo>
                  <a:lnTo>
                    <a:pt x="1817" y="967"/>
                  </a:lnTo>
                  <a:cubicBezTo>
                    <a:pt x="1658" y="967"/>
                    <a:pt x="1524" y="1003"/>
                    <a:pt x="1386" y="1082"/>
                  </a:cubicBezTo>
                  <a:cubicBezTo>
                    <a:pt x="1249" y="1161"/>
                    <a:pt x="1151" y="1259"/>
                    <a:pt x="1071" y="1397"/>
                  </a:cubicBezTo>
                  <a:cubicBezTo>
                    <a:pt x="992" y="1534"/>
                    <a:pt x="956" y="1669"/>
                    <a:pt x="956" y="1828"/>
                  </a:cubicBezTo>
                  <a:cubicBezTo>
                    <a:pt x="956" y="1986"/>
                    <a:pt x="992" y="2121"/>
                    <a:pt x="1071" y="2258"/>
                  </a:cubicBezTo>
                  <a:cubicBezTo>
                    <a:pt x="1151" y="2396"/>
                    <a:pt x="1249" y="2493"/>
                    <a:pt x="1386" y="2573"/>
                  </a:cubicBezTo>
                  <a:cubicBezTo>
                    <a:pt x="1524" y="2652"/>
                    <a:pt x="1659" y="2689"/>
                    <a:pt x="1817" y="2689"/>
                  </a:cubicBezTo>
                  <a:cubicBezTo>
                    <a:pt x="1976" y="2689"/>
                    <a:pt x="2110" y="2652"/>
                    <a:pt x="2247" y="2573"/>
                  </a:cubicBezTo>
                  <a:cubicBezTo>
                    <a:pt x="2384" y="2493"/>
                    <a:pt x="2483" y="2395"/>
                    <a:pt x="2562" y="2258"/>
                  </a:cubicBezTo>
                  <a:cubicBezTo>
                    <a:pt x="2641" y="2120"/>
                    <a:pt x="2677" y="1986"/>
                    <a:pt x="2677" y="1828"/>
                  </a:cubicBezTo>
                  <a:cubicBezTo>
                    <a:pt x="2677" y="1669"/>
                    <a:pt x="2641" y="1534"/>
                    <a:pt x="2562" y="1397"/>
                  </a:cubicBezTo>
                  <a:cubicBezTo>
                    <a:pt x="2483" y="1260"/>
                    <a:pt x="2384" y="1161"/>
                    <a:pt x="2247" y="1082"/>
                  </a:cubicBezTo>
                  <a:cubicBezTo>
                    <a:pt x="2114" y="1005"/>
                    <a:pt x="1985" y="969"/>
                    <a:pt x="1832" y="967"/>
                  </a:cubicBezTo>
                  <a:close/>
                  <a:moveTo>
                    <a:pt x="1817" y="0"/>
                  </a:moveTo>
                  <a:lnTo>
                    <a:pt x="1832" y="0"/>
                  </a:lnTo>
                  <a:cubicBezTo>
                    <a:pt x="2164" y="2"/>
                    <a:pt x="2445" y="78"/>
                    <a:pt x="2733" y="244"/>
                  </a:cubicBezTo>
                  <a:cubicBezTo>
                    <a:pt x="3023" y="412"/>
                    <a:pt x="3233" y="620"/>
                    <a:pt x="3400" y="911"/>
                  </a:cubicBezTo>
                  <a:cubicBezTo>
                    <a:pt x="3568" y="1201"/>
                    <a:pt x="3644" y="1487"/>
                    <a:pt x="3644" y="1823"/>
                  </a:cubicBezTo>
                  <a:cubicBezTo>
                    <a:pt x="3644" y="1825"/>
                    <a:pt x="3644" y="1826"/>
                    <a:pt x="3644" y="1828"/>
                  </a:cubicBezTo>
                  <a:cubicBezTo>
                    <a:pt x="3643" y="2162"/>
                    <a:pt x="3567" y="2445"/>
                    <a:pt x="3400" y="2734"/>
                  </a:cubicBezTo>
                  <a:cubicBezTo>
                    <a:pt x="3232" y="3025"/>
                    <a:pt x="3024" y="3233"/>
                    <a:pt x="2733" y="3401"/>
                  </a:cubicBezTo>
                  <a:cubicBezTo>
                    <a:pt x="2443" y="3568"/>
                    <a:pt x="2158" y="3646"/>
                    <a:pt x="1822" y="3646"/>
                  </a:cubicBezTo>
                  <a:cubicBezTo>
                    <a:pt x="1487" y="3646"/>
                    <a:pt x="1202" y="3568"/>
                    <a:pt x="911" y="3401"/>
                  </a:cubicBezTo>
                  <a:cubicBezTo>
                    <a:pt x="621" y="3233"/>
                    <a:pt x="412" y="3024"/>
                    <a:pt x="244" y="2734"/>
                  </a:cubicBezTo>
                  <a:cubicBezTo>
                    <a:pt x="77" y="2443"/>
                    <a:pt x="0" y="2158"/>
                    <a:pt x="0" y="1823"/>
                  </a:cubicBezTo>
                  <a:cubicBezTo>
                    <a:pt x="0" y="1487"/>
                    <a:pt x="77" y="1201"/>
                    <a:pt x="244" y="911"/>
                  </a:cubicBezTo>
                  <a:cubicBezTo>
                    <a:pt x="412" y="620"/>
                    <a:pt x="620" y="412"/>
                    <a:pt x="911" y="244"/>
                  </a:cubicBezTo>
                  <a:cubicBezTo>
                    <a:pt x="1200" y="77"/>
                    <a:pt x="1483" y="1"/>
                    <a:pt x="1817" y="0"/>
                  </a:cubicBez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3095626"/>
            <a:ext cx="5054400" cy="1717007"/>
          </a:xfrm>
        </p:spPr>
        <p:txBody>
          <a:bodyPr anchor="t" anchorCtr="0"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0" y="4809600"/>
            <a:ext cx="5054400" cy="131760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24.9.2024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5459137" cy="0"/>
          </a:xfrm>
          <a:prstGeom prst="line">
            <a:avLst/>
          </a:prstGeom>
          <a:ln>
            <a:solidFill>
              <a:srgbClr val="193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Työympäristöyksikkö/Sari Kola</a:t>
            </a:r>
          </a:p>
        </p:txBody>
      </p:sp>
      <p:pic>
        <p:nvPicPr>
          <p:cNvPr id="7" name="logo_vari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" y="396000"/>
            <a:ext cx="27842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3118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blank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6835079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1" preserve="1" userDrawn="1">
  <p:cSld name="subhead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" y="3095626"/>
            <a:ext cx="4366800" cy="3030855"/>
          </a:xfrm>
        </p:spPr>
        <p:txBody>
          <a:bodyPr anchor="t" anchorCtr="0"/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rgbClr val="193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Ryhmä 14"/>
          <p:cNvGrpSpPr/>
          <p:nvPr userDrawn="1"/>
        </p:nvGrpSpPr>
        <p:grpSpPr>
          <a:xfrm>
            <a:off x="5557247" y="-1182207"/>
            <a:ext cx="7337609" cy="7309427"/>
            <a:chOff x="5557247" y="-1182207"/>
            <a:chExt cx="7337609" cy="7309427"/>
          </a:xfrm>
        </p:grpSpPr>
        <p:sp>
          <p:nvSpPr>
            <p:cNvPr id="16" name="Freeform 6"/>
            <p:cNvSpPr>
              <a:spLocks noChangeAspect="1" noChangeArrowheads="1"/>
            </p:cNvSpPr>
            <p:nvPr userDrawn="1"/>
          </p:nvSpPr>
          <p:spPr bwMode="auto">
            <a:xfrm>
              <a:off x="5557247" y="2735964"/>
              <a:ext cx="2087119" cy="3391256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7" name="Freeform 6"/>
            <p:cNvSpPr>
              <a:spLocks noChangeAspect="1" noChangeArrowheads="1"/>
            </p:cNvSpPr>
            <p:nvPr userDrawn="1"/>
          </p:nvSpPr>
          <p:spPr bwMode="auto">
            <a:xfrm>
              <a:off x="5560789" y="0"/>
              <a:ext cx="2087119" cy="2196718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" name="Freeform 6"/>
            <p:cNvSpPr>
              <a:spLocks noChangeArrowheads="1"/>
            </p:cNvSpPr>
            <p:nvPr userDrawn="1"/>
          </p:nvSpPr>
          <p:spPr bwMode="auto">
            <a:xfrm>
              <a:off x="8179944" y="3335"/>
              <a:ext cx="2084400" cy="2196718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6"/>
            <p:cNvSpPr>
              <a:spLocks noChangeArrowheads="1"/>
            </p:cNvSpPr>
            <p:nvPr userDrawn="1"/>
          </p:nvSpPr>
          <p:spPr bwMode="auto">
            <a:xfrm>
              <a:off x="8172857" y="5331563"/>
              <a:ext cx="2084400" cy="783265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3"/>
            <p:cNvSpPr>
              <a:spLocks noChangeAspect="1" noChangeArrowheads="1"/>
            </p:cNvSpPr>
            <p:nvPr userDrawn="1"/>
          </p:nvSpPr>
          <p:spPr bwMode="auto">
            <a:xfrm>
              <a:off x="8181200" y="2723043"/>
              <a:ext cx="2083981" cy="2083981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Freeform 6"/>
            <p:cNvSpPr>
              <a:spLocks noChangeArrowheads="1"/>
            </p:cNvSpPr>
            <p:nvPr userDrawn="1"/>
          </p:nvSpPr>
          <p:spPr bwMode="auto">
            <a:xfrm>
              <a:off x="10802532" y="5331563"/>
              <a:ext cx="2084400" cy="783265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3" name="Freeform 3"/>
            <p:cNvSpPr>
              <a:spLocks noChangeAspect="1" noChangeArrowheads="1"/>
            </p:cNvSpPr>
            <p:nvPr userDrawn="1"/>
          </p:nvSpPr>
          <p:spPr bwMode="auto">
            <a:xfrm>
              <a:off x="10810875" y="2723043"/>
              <a:ext cx="2083981" cy="2083981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5" name="Freeform 6"/>
            <p:cNvSpPr>
              <a:spLocks noChangeArrowheads="1"/>
            </p:cNvSpPr>
            <p:nvPr userDrawn="1"/>
          </p:nvSpPr>
          <p:spPr bwMode="auto">
            <a:xfrm>
              <a:off x="10802532" y="1416788"/>
              <a:ext cx="2084400" cy="783265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6" name="Freeform 3"/>
            <p:cNvSpPr>
              <a:spLocks noChangeAspect="1" noChangeArrowheads="1"/>
            </p:cNvSpPr>
            <p:nvPr userDrawn="1"/>
          </p:nvSpPr>
          <p:spPr bwMode="auto">
            <a:xfrm>
              <a:off x="10810875" y="-1182207"/>
              <a:ext cx="2083981" cy="2083981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3" name="logo_vari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" y="396000"/>
            <a:ext cx="27842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0990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2" preserve="1" userDrawn="1">
  <p:cSld name="subhead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" y="3095626"/>
            <a:ext cx="4366800" cy="3030855"/>
          </a:xfrm>
        </p:spPr>
        <p:txBody>
          <a:bodyPr anchor="t" anchorCtr="0"/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rgbClr val="193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Freeform 6"/>
          <p:cNvSpPr>
            <a:spLocks noChangeAspect="1" noChangeArrowheads="1"/>
          </p:cNvSpPr>
          <p:nvPr userDrawn="1"/>
        </p:nvSpPr>
        <p:spPr bwMode="auto">
          <a:xfrm>
            <a:off x="5557247" y="2735964"/>
            <a:ext cx="2087119" cy="3391256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1" name="Freeform 6"/>
          <p:cNvSpPr>
            <a:spLocks noChangeAspect="1" noChangeArrowheads="1"/>
          </p:cNvSpPr>
          <p:nvPr userDrawn="1"/>
        </p:nvSpPr>
        <p:spPr bwMode="auto">
          <a:xfrm>
            <a:off x="5560789" y="0"/>
            <a:ext cx="2087119" cy="2196718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2" name="Freeform 6"/>
          <p:cNvSpPr>
            <a:spLocks noChangeArrowheads="1"/>
          </p:cNvSpPr>
          <p:nvPr userDrawn="1"/>
        </p:nvSpPr>
        <p:spPr bwMode="auto">
          <a:xfrm>
            <a:off x="8179944" y="3335"/>
            <a:ext cx="2084400" cy="2196718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3" name="Freeform 6"/>
          <p:cNvSpPr>
            <a:spLocks noChangeArrowheads="1"/>
          </p:cNvSpPr>
          <p:nvPr userDrawn="1"/>
        </p:nvSpPr>
        <p:spPr bwMode="auto">
          <a:xfrm>
            <a:off x="8172857" y="5331563"/>
            <a:ext cx="2084400" cy="783265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5" name="Freeform 3"/>
          <p:cNvSpPr>
            <a:spLocks noChangeAspect="1" noChangeArrowheads="1"/>
          </p:cNvSpPr>
          <p:nvPr userDrawn="1"/>
        </p:nvSpPr>
        <p:spPr bwMode="auto">
          <a:xfrm>
            <a:off x="8181200" y="2723043"/>
            <a:ext cx="2083981" cy="2083981"/>
          </a:xfrm>
          <a:custGeom>
            <a:avLst/>
            <a:gdLst>
              <a:gd name="T0" fmla="*/ 1314090 w 3651"/>
              <a:gd name="T1" fmla="*/ 656865 h 3652"/>
              <a:gd name="T2" fmla="*/ 1226244 w 3651"/>
              <a:gd name="T3" fmla="*/ 985478 h 3652"/>
              <a:gd name="T4" fmla="*/ 985747 w 3651"/>
              <a:gd name="T5" fmla="*/ 1225908 h 3652"/>
              <a:gd name="T6" fmla="*/ 657045 w 3651"/>
              <a:gd name="T7" fmla="*/ 1314090 h 3652"/>
              <a:gd name="T8" fmla="*/ 328342 w 3651"/>
              <a:gd name="T9" fmla="*/ 1225908 h 3652"/>
              <a:gd name="T10" fmla="*/ 87846 w 3651"/>
              <a:gd name="T11" fmla="*/ 985478 h 3652"/>
              <a:gd name="T12" fmla="*/ 0 w 3651"/>
              <a:gd name="T13" fmla="*/ 656865 h 3652"/>
              <a:gd name="T14" fmla="*/ 87846 w 3651"/>
              <a:gd name="T15" fmla="*/ 328613 h 3652"/>
              <a:gd name="T16" fmla="*/ 328342 w 3651"/>
              <a:gd name="T17" fmla="*/ 87822 h 3652"/>
              <a:gd name="T18" fmla="*/ 657045 w 3651"/>
              <a:gd name="T19" fmla="*/ 0 h 3652"/>
              <a:gd name="T20" fmla="*/ 985747 w 3651"/>
              <a:gd name="T21" fmla="*/ 87822 h 3652"/>
              <a:gd name="T22" fmla="*/ 1226244 w 3651"/>
              <a:gd name="T23" fmla="*/ 328613 h 3652"/>
              <a:gd name="T24" fmla="*/ 1314090 w 3651"/>
              <a:gd name="T25" fmla="*/ 656865 h 36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51" h="3652">
                <a:moveTo>
                  <a:pt x="3650" y="1825"/>
                </a:moveTo>
                <a:cubicBezTo>
                  <a:pt x="3650" y="2161"/>
                  <a:pt x="3574" y="2447"/>
                  <a:pt x="3406" y="2738"/>
                </a:cubicBezTo>
                <a:cubicBezTo>
                  <a:pt x="3238" y="3029"/>
                  <a:pt x="3029" y="3238"/>
                  <a:pt x="2738" y="3406"/>
                </a:cubicBezTo>
                <a:cubicBezTo>
                  <a:pt x="2447" y="3574"/>
                  <a:pt x="2161" y="3651"/>
                  <a:pt x="1825" y="3651"/>
                </a:cubicBezTo>
                <a:cubicBezTo>
                  <a:pt x="1489" y="3651"/>
                  <a:pt x="1203" y="3574"/>
                  <a:pt x="912" y="3406"/>
                </a:cubicBezTo>
                <a:cubicBezTo>
                  <a:pt x="621" y="3238"/>
                  <a:pt x="412" y="3029"/>
                  <a:pt x="244" y="2738"/>
                </a:cubicBezTo>
                <a:cubicBezTo>
                  <a:pt x="76" y="2447"/>
                  <a:pt x="0" y="2161"/>
                  <a:pt x="0" y="1825"/>
                </a:cubicBezTo>
                <a:cubicBezTo>
                  <a:pt x="0" y="1489"/>
                  <a:pt x="76" y="1204"/>
                  <a:pt x="244" y="913"/>
                </a:cubicBezTo>
                <a:cubicBezTo>
                  <a:pt x="412" y="622"/>
                  <a:pt x="621" y="412"/>
                  <a:pt x="912" y="244"/>
                </a:cubicBezTo>
                <a:cubicBezTo>
                  <a:pt x="1203" y="76"/>
                  <a:pt x="1489" y="0"/>
                  <a:pt x="1825" y="0"/>
                </a:cubicBezTo>
                <a:cubicBezTo>
                  <a:pt x="2161" y="0"/>
                  <a:pt x="2447" y="76"/>
                  <a:pt x="2738" y="244"/>
                </a:cubicBezTo>
                <a:cubicBezTo>
                  <a:pt x="3029" y="412"/>
                  <a:pt x="3238" y="622"/>
                  <a:pt x="3406" y="913"/>
                </a:cubicBezTo>
                <a:cubicBezTo>
                  <a:pt x="3574" y="1204"/>
                  <a:pt x="3650" y="1489"/>
                  <a:pt x="3650" y="1825"/>
                </a:cubicBez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6" name="Freeform 6"/>
          <p:cNvSpPr>
            <a:spLocks noChangeArrowheads="1"/>
          </p:cNvSpPr>
          <p:nvPr userDrawn="1"/>
        </p:nvSpPr>
        <p:spPr bwMode="auto">
          <a:xfrm>
            <a:off x="10802532" y="5331563"/>
            <a:ext cx="2084400" cy="783265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7" name="Freeform 3"/>
          <p:cNvSpPr>
            <a:spLocks noChangeAspect="1" noChangeArrowheads="1"/>
          </p:cNvSpPr>
          <p:nvPr userDrawn="1"/>
        </p:nvSpPr>
        <p:spPr bwMode="auto">
          <a:xfrm>
            <a:off x="10810875" y="2723043"/>
            <a:ext cx="2083981" cy="2083981"/>
          </a:xfrm>
          <a:custGeom>
            <a:avLst/>
            <a:gdLst>
              <a:gd name="T0" fmla="*/ 1314090 w 3651"/>
              <a:gd name="T1" fmla="*/ 656865 h 3652"/>
              <a:gd name="T2" fmla="*/ 1226244 w 3651"/>
              <a:gd name="T3" fmla="*/ 985478 h 3652"/>
              <a:gd name="T4" fmla="*/ 985747 w 3651"/>
              <a:gd name="T5" fmla="*/ 1225908 h 3652"/>
              <a:gd name="T6" fmla="*/ 657045 w 3651"/>
              <a:gd name="T7" fmla="*/ 1314090 h 3652"/>
              <a:gd name="T8" fmla="*/ 328342 w 3651"/>
              <a:gd name="T9" fmla="*/ 1225908 h 3652"/>
              <a:gd name="T10" fmla="*/ 87846 w 3651"/>
              <a:gd name="T11" fmla="*/ 985478 h 3652"/>
              <a:gd name="T12" fmla="*/ 0 w 3651"/>
              <a:gd name="T13" fmla="*/ 656865 h 3652"/>
              <a:gd name="T14" fmla="*/ 87846 w 3651"/>
              <a:gd name="T15" fmla="*/ 328613 h 3652"/>
              <a:gd name="T16" fmla="*/ 328342 w 3651"/>
              <a:gd name="T17" fmla="*/ 87822 h 3652"/>
              <a:gd name="T18" fmla="*/ 657045 w 3651"/>
              <a:gd name="T19" fmla="*/ 0 h 3652"/>
              <a:gd name="T20" fmla="*/ 985747 w 3651"/>
              <a:gd name="T21" fmla="*/ 87822 h 3652"/>
              <a:gd name="T22" fmla="*/ 1226244 w 3651"/>
              <a:gd name="T23" fmla="*/ 328613 h 3652"/>
              <a:gd name="T24" fmla="*/ 1314090 w 3651"/>
              <a:gd name="T25" fmla="*/ 656865 h 36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51" h="3652">
                <a:moveTo>
                  <a:pt x="3650" y="1825"/>
                </a:moveTo>
                <a:cubicBezTo>
                  <a:pt x="3650" y="2161"/>
                  <a:pt x="3574" y="2447"/>
                  <a:pt x="3406" y="2738"/>
                </a:cubicBezTo>
                <a:cubicBezTo>
                  <a:pt x="3238" y="3029"/>
                  <a:pt x="3029" y="3238"/>
                  <a:pt x="2738" y="3406"/>
                </a:cubicBezTo>
                <a:cubicBezTo>
                  <a:pt x="2447" y="3574"/>
                  <a:pt x="2161" y="3651"/>
                  <a:pt x="1825" y="3651"/>
                </a:cubicBezTo>
                <a:cubicBezTo>
                  <a:pt x="1489" y="3651"/>
                  <a:pt x="1203" y="3574"/>
                  <a:pt x="912" y="3406"/>
                </a:cubicBezTo>
                <a:cubicBezTo>
                  <a:pt x="621" y="3238"/>
                  <a:pt x="412" y="3029"/>
                  <a:pt x="244" y="2738"/>
                </a:cubicBezTo>
                <a:cubicBezTo>
                  <a:pt x="76" y="2447"/>
                  <a:pt x="0" y="2161"/>
                  <a:pt x="0" y="1825"/>
                </a:cubicBezTo>
                <a:cubicBezTo>
                  <a:pt x="0" y="1489"/>
                  <a:pt x="76" y="1204"/>
                  <a:pt x="244" y="913"/>
                </a:cubicBezTo>
                <a:cubicBezTo>
                  <a:pt x="412" y="622"/>
                  <a:pt x="621" y="412"/>
                  <a:pt x="912" y="244"/>
                </a:cubicBezTo>
                <a:cubicBezTo>
                  <a:pt x="1203" y="76"/>
                  <a:pt x="1489" y="0"/>
                  <a:pt x="1825" y="0"/>
                </a:cubicBezTo>
                <a:cubicBezTo>
                  <a:pt x="2161" y="0"/>
                  <a:pt x="2447" y="76"/>
                  <a:pt x="2738" y="244"/>
                </a:cubicBezTo>
                <a:cubicBezTo>
                  <a:pt x="3029" y="412"/>
                  <a:pt x="3238" y="622"/>
                  <a:pt x="3406" y="913"/>
                </a:cubicBezTo>
                <a:cubicBezTo>
                  <a:pt x="3574" y="1204"/>
                  <a:pt x="3650" y="1489"/>
                  <a:pt x="3650" y="1825"/>
                </a:cubicBez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8" name="Freeform 6"/>
          <p:cNvSpPr>
            <a:spLocks noChangeArrowheads="1"/>
          </p:cNvSpPr>
          <p:nvPr userDrawn="1"/>
        </p:nvSpPr>
        <p:spPr bwMode="auto">
          <a:xfrm>
            <a:off x="10802532" y="1416788"/>
            <a:ext cx="2084400" cy="783265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9" name="Freeform 3"/>
          <p:cNvSpPr>
            <a:spLocks noChangeAspect="1" noChangeArrowheads="1"/>
          </p:cNvSpPr>
          <p:nvPr userDrawn="1"/>
        </p:nvSpPr>
        <p:spPr bwMode="auto">
          <a:xfrm>
            <a:off x="10810875" y="-1182207"/>
            <a:ext cx="2083981" cy="2083981"/>
          </a:xfrm>
          <a:custGeom>
            <a:avLst/>
            <a:gdLst>
              <a:gd name="T0" fmla="*/ 1314090 w 3651"/>
              <a:gd name="T1" fmla="*/ 656865 h 3652"/>
              <a:gd name="T2" fmla="*/ 1226244 w 3651"/>
              <a:gd name="T3" fmla="*/ 985478 h 3652"/>
              <a:gd name="T4" fmla="*/ 985747 w 3651"/>
              <a:gd name="T5" fmla="*/ 1225908 h 3652"/>
              <a:gd name="T6" fmla="*/ 657045 w 3651"/>
              <a:gd name="T7" fmla="*/ 1314090 h 3652"/>
              <a:gd name="T8" fmla="*/ 328342 w 3651"/>
              <a:gd name="T9" fmla="*/ 1225908 h 3652"/>
              <a:gd name="T10" fmla="*/ 87846 w 3651"/>
              <a:gd name="T11" fmla="*/ 985478 h 3652"/>
              <a:gd name="T12" fmla="*/ 0 w 3651"/>
              <a:gd name="T13" fmla="*/ 656865 h 3652"/>
              <a:gd name="T14" fmla="*/ 87846 w 3651"/>
              <a:gd name="T15" fmla="*/ 328613 h 3652"/>
              <a:gd name="T16" fmla="*/ 328342 w 3651"/>
              <a:gd name="T17" fmla="*/ 87822 h 3652"/>
              <a:gd name="T18" fmla="*/ 657045 w 3651"/>
              <a:gd name="T19" fmla="*/ 0 h 3652"/>
              <a:gd name="T20" fmla="*/ 985747 w 3651"/>
              <a:gd name="T21" fmla="*/ 87822 h 3652"/>
              <a:gd name="T22" fmla="*/ 1226244 w 3651"/>
              <a:gd name="T23" fmla="*/ 328613 h 3652"/>
              <a:gd name="T24" fmla="*/ 1314090 w 3651"/>
              <a:gd name="T25" fmla="*/ 656865 h 36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51" h="3652">
                <a:moveTo>
                  <a:pt x="3650" y="1825"/>
                </a:moveTo>
                <a:cubicBezTo>
                  <a:pt x="3650" y="2161"/>
                  <a:pt x="3574" y="2447"/>
                  <a:pt x="3406" y="2738"/>
                </a:cubicBezTo>
                <a:cubicBezTo>
                  <a:pt x="3238" y="3029"/>
                  <a:pt x="3029" y="3238"/>
                  <a:pt x="2738" y="3406"/>
                </a:cubicBezTo>
                <a:cubicBezTo>
                  <a:pt x="2447" y="3574"/>
                  <a:pt x="2161" y="3651"/>
                  <a:pt x="1825" y="3651"/>
                </a:cubicBezTo>
                <a:cubicBezTo>
                  <a:pt x="1489" y="3651"/>
                  <a:pt x="1203" y="3574"/>
                  <a:pt x="912" y="3406"/>
                </a:cubicBezTo>
                <a:cubicBezTo>
                  <a:pt x="621" y="3238"/>
                  <a:pt x="412" y="3029"/>
                  <a:pt x="244" y="2738"/>
                </a:cubicBezTo>
                <a:cubicBezTo>
                  <a:pt x="76" y="2447"/>
                  <a:pt x="0" y="2161"/>
                  <a:pt x="0" y="1825"/>
                </a:cubicBezTo>
                <a:cubicBezTo>
                  <a:pt x="0" y="1489"/>
                  <a:pt x="76" y="1204"/>
                  <a:pt x="244" y="913"/>
                </a:cubicBezTo>
                <a:cubicBezTo>
                  <a:pt x="412" y="622"/>
                  <a:pt x="621" y="412"/>
                  <a:pt x="912" y="244"/>
                </a:cubicBezTo>
                <a:cubicBezTo>
                  <a:pt x="1203" y="76"/>
                  <a:pt x="1489" y="0"/>
                  <a:pt x="1825" y="0"/>
                </a:cubicBezTo>
                <a:cubicBezTo>
                  <a:pt x="2161" y="0"/>
                  <a:pt x="2447" y="76"/>
                  <a:pt x="2738" y="244"/>
                </a:cubicBezTo>
                <a:cubicBezTo>
                  <a:pt x="3029" y="412"/>
                  <a:pt x="3238" y="622"/>
                  <a:pt x="3406" y="913"/>
                </a:cubicBezTo>
                <a:cubicBezTo>
                  <a:pt x="3574" y="1204"/>
                  <a:pt x="3650" y="1489"/>
                  <a:pt x="3650" y="1825"/>
                </a:cubicBez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pic>
        <p:nvPicPr>
          <p:cNvPr id="3" name="logo_vari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" y="396000"/>
            <a:ext cx="27842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6040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1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3" preserve="1" userDrawn="1">
  <p:cSld name="subheader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" y="3095626"/>
            <a:ext cx="4366800" cy="3030855"/>
          </a:xfrm>
        </p:spPr>
        <p:txBody>
          <a:bodyPr anchor="t" anchorCtr="0"/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rgbClr val="193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Freeform 6"/>
          <p:cNvSpPr>
            <a:spLocks noChangeAspect="1" noChangeArrowheads="1"/>
          </p:cNvSpPr>
          <p:nvPr userDrawn="1"/>
        </p:nvSpPr>
        <p:spPr bwMode="auto">
          <a:xfrm>
            <a:off x="5557247" y="2735964"/>
            <a:ext cx="2087119" cy="3391256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1" name="Freeform 6"/>
          <p:cNvSpPr>
            <a:spLocks noChangeAspect="1" noChangeArrowheads="1"/>
          </p:cNvSpPr>
          <p:nvPr userDrawn="1"/>
        </p:nvSpPr>
        <p:spPr bwMode="auto">
          <a:xfrm>
            <a:off x="5560789" y="0"/>
            <a:ext cx="2087119" cy="2196718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2" name="Freeform 6"/>
          <p:cNvSpPr>
            <a:spLocks noChangeArrowheads="1"/>
          </p:cNvSpPr>
          <p:nvPr userDrawn="1"/>
        </p:nvSpPr>
        <p:spPr bwMode="auto">
          <a:xfrm>
            <a:off x="8179944" y="3335"/>
            <a:ext cx="2084400" cy="2196718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3" name="Freeform 6"/>
          <p:cNvSpPr>
            <a:spLocks noChangeArrowheads="1"/>
          </p:cNvSpPr>
          <p:nvPr userDrawn="1"/>
        </p:nvSpPr>
        <p:spPr bwMode="auto">
          <a:xfrm>
            <a:off x="8172857" y="5331563"/>
            <a:ext cx="2084400" cy="783265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5" name="Freeform 3"/>
          <p:cNvSpPr>
            <a:spLocks noChangeAspect="1" noChangeArrowheads="1"/>
          </p:cNvSpPr>
          <p:nvPr userDrawn="1"/>
        </p:nvSpPr>
        <p:spPr bwMode="auto">
          <a:xfrm>
            <a:off x="8181200" y="2723043"/>
            <a:ext cx="2083981" cy="2083981"/>
          </a:xfrm>
          <a:custGeom>
            <a:avLst/>
            <a:gdLst>
              <a:gd name="T0" fmla="*/ 1314090 w 3651"/>
              <a:gd name="T1" fmla="*/ 656865 h 3652"/>
              <a:gd name="T2" fmla="*/ 1226244 w 3651"/>
              <a:gd name="T3" fmla="*/ 985478 h 3652"/>
              <a:gd name="T4" fmla="*/ 985747 w 3651"/>
              <a:gd name="T5" fmla="*/ 1225908 h 3652"/>
              <a:gd name="T6" fmla="*/ 657045 w 3651"/>
              <a:gd name="T7" fmla="*/ 1314090 h 3652"/>
              <a:gd name="T8" fmla="*/ 328342 w 3651"/>
              <a:gd name="T9" fmla="*/ 1225908 h 3652"/>
              <a:gd name="T10" fmla="*/ 87846 w 3651"/>
              <a:gd name="T11" fmla="*/ 985478 h 3652"/>
              <a:gd name="T12" fmla="*/ 0 w 3651"/>
              <a:gd name="T13" fmla="*/ 656865 h 3652"/>
              <a:gd name="T14" fmla="*/ 87846 w 3651"/>
              <a:gd name="T15" fmla="*/ 328613 h 3652"/>
              <a:gd name="T16" fmla="*/ 328342 w 3651"/>
              <a:gd name="T17" fmla="*/ 87822 h 3652"/>
              <a:gd name="T18" fmla="*/ 657045 w 3651"/>
              <a:gd name="T19" fmla="*/ 0 h 3652"/>
              <a:gd name="T20" fmla="*/ 985747 w 3651"/>
              <a:gd name="T21" fmla="*/ 87822 h 3652"/>
              <a:gd name="T22" fmla="*/ 1226244 w 3651"/>
              <a:gd name="T23" fmla="*/ 328613 h 3652"/>
              <a:gd name="T24" fmla="*/ 1314090 w 3651"/>
              <a:gd name="T25" fmla="*/ 656865 h 36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51" h="3652">
                <a:moveTo>
                  <a:pt x="3650" y="1825"/>
                </a:moveTo>
                <a:cubicBezTo>
                  <a:pt x="3650" y="2161"/>
                  <a:pt x="3574" y="2447"/>
                  <a:pt x="3406" y="2738"/>
                </a:cubicBezTo>
                <a:cubicBezTo>
                  <a:pt x="3238" y="3029"/>
                  <a:pt x="3029" y="3238"/>
                  <a:pt x="2738" y="3406"/>
                </a:cubicBezTo>
                <a:cubicBezTo>
                  <a:pt x="2447" y="3574"/>
                  <a:pt x="2161" y="3651"/>
                  <a:pt x="1825" y="3651"/>
                </a:cubicBezTo>
                <a:cubicBezTo>
                  <a:pt x="1489" y="3651"/>
                  <a:pt x="1203" y="3574"/>
                  <a:pt x="912" y="3406"/>
                </a:cubicBezTo>
                <a:cubicBezTo>
                  <a:pt x="621" y="3238"/>
                  <a:pt x="412" y="3029"/>
                  <a:pt x="244" y="2738"/>
                </a:cubicBezTo>
                <a:cubicBezTo>
                  <a:pt x="76" y="2447"/>
                  <a:pt x="0" y="2161"/>
                  <a:pt x="0" y="1825"/>
                </a:cubicBezTo>
                <a:cubicBezTo>
                  <a:pt x="0" y="1489"/>
                  <a:pt x="76" y="1204"/>
                  <a:pt x="244" y="913"/>
                </a:cubicBezTo>
                <a:cubicBezTo>
                  <a:pt x="412" y="622"/>
                  <a:pt x="621" y="412"/>
                  <a:pt x="912" y="244"/>
                </a:cubicBezTo>
                <a:cubicBezTo>
                  <a:pt x="1203" y="76"/>
                  <a:pt x="1489" y="0"/>
                  <a:pt x="1825" y="0"/>
                </a:cubicBezTo>
                <a:cubicBezTo>
                  <a:pt x="2161" y="0"/>
                  <a:pt x="2447" y="76"/>
                  <a:pt x="2738" y="244"/>
                </a:cubicBezTo>
                <a:cubicBezTo>
                  <a:pt x="3029" y="412"/>
                  <a:pt x="3238" y="622"/>
                  <a:pt x="3406" y="913"/>
                </a:cubicBezTo>
                <a:cubicBezTo>
                  <a:pt x="3574" y="1204"/>
                  <a:pt x="3650" y="1489"/>
                  <a:pt x="3650" y="1825"/>
                </a:cubicBez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6" name="Freeform 6"/>
          <p:cNvSpPr>
            <a:spLocks noChangeArrowheads="1"/>
          </p:cNvSpPr>
          <p:nvPr userDrawn="1"/>
        </p:nvSpPr>
        <p:spPr bwMode="auto">
          <a:xfrm>
            <a:off x="10802532" y="5331563"/>
            <a:ext cx="2084400" cy="783265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7" name="Freeform 3"/>
          <p:cNvSpPr>
            <a:spLocks noChangeAspect="1" noChangeArrowheads="1"/>
          </p:cNvSpPr>
          <p:nvPr userDrawn="1"/>
        </p:nvSpPr>
        <p:spPr bwMode="auto">
          <a:xfrm>
            <a:off x="10810875" y="2723043"/>
            <a:ext cx="2083981" cy="2083981"/>
          </a:xfrm>
          <a:custGeom>
            <a:avLst/>
            <a:gdLst>
              <a:gd name="T0" fmla="*/ 1314090 w 3651"/>
              <a:gd name="T1" fmla="*/ 656865 h 3652"/>
              <a:gd name="T2" fmla="*/ 1226244 w 3651"/>
              <a:gd name="T3" fmla="*/ 985478 h 3652"/>
              <a:gd name="T4" fmla="*/ 985747 w 3651"/>
              <a:gd name="T5" fmla="*/ 1225908 h 3652"/>
              <a:gd name="T6" fmla="*/ 657045 w 3651"/>
              <a:gd name="T7" fmla="*/ 1314090 h 3652"/>
              <a:gd name="T8" fmla="*/ 328342 w 3651"/>
              <a:gd name="T9" fmla="*/ 1225908 h 3652"/>
              <a:gd name="T10" fmla="*/ 87846 w 3651"/>
              <a:gd name="T11" fmla="*/ 985478 h 3652"/>
              <a:gd name="T12" fmla="*/ 0 w 3651"/>
              <a:gd name="T13" fmla="*/ 656865 h 3652"/>
              <a:gd name="T14" fmla="*/ 87846 w 3651"/>
              <a:gd name="T15" fmla="*/ 328613 h 3652"/>
              <a:gd name="T16" fmla="*/ 328342 w 3651"/>
              <a:gd name="T17" fmla="*/ 87822 h 3652"/>
              <a:gd name="T18" fmla="*/ 657045 w 3651"/>
              <a:gd name="T19" fmla="*/ 0 h 3652"/>
              <a:gd name="T20" fmla="*/ 985747 w 3651"/>
              <a:gd name="T21" fmla="*/ 87822 h 3652"/>
              <a:gd name="T22" fmla="*/ 1226244 w 3651"/>
              <a:gd name="T23" fmla="*/ 328613 h 3652"/>
              <a:gd name="T24" fmla="*/ 1314090 w 3651"/>
              <a:gd name="T25" fmla="*/ 656865 h 36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51" h="3652">
                <a:moveTo>
                  <a:pt x="3650" y="1825"/>
                </a:moveTo>
                <a:cubicBezTo>
                  <a:pt x="3650" y="2161"/>
                  <a:pt x="3574" y="2447"/>
                  <a:pt x="3406" y="2738"/>
                </a:cubicBezTo>
                <a:cubicBezTo>
                  <a:pt x="3238" y="3029"/>
                  <a:pt x="3029" y="3238"/>
                  <a:pt x="2738" y="3406"/>
                </a:cubicBezTo>
                <a:cubicBezTo>
                  <a:pt x="2447" y="3574"/>
                  <a:pt x="2161" y="3651"/>
                  <a:pt x="1825" y="3651"/>
                </a:cubicBezTo>
                <a:cubicBezTo>
                  <a:pt x="1489" y="3651"/>
                  <a:pt x="1203" y="3574"/>
                  <a:pt x="912" y="3406"/>
                </a:cubicBezTo>
                <a:cubicBezTo>
                  <a:pt x="621" y="3238"/>
                  <a:pt x="412" y="3029"/>
                  <a:pt x="244" y="2738"/>
                </a:cubicBezTo>
                <a:cubicBezTo>
                  <a:pt x="76" y="2447"/>
                  <a:pt x="0" y="2161"/>
                  <a:pt x="0" y="1825"/>
                </a:cubicBezTo>
                <a:cubicBezTo>
                  <a:pt x="0" y="1489"/>
                  <a:pt x="76" y="1204"/>
                  <a:pt x="244" y="913"/>
                </a:cubicBezTo>
                <a:cubicBezTo>
                  <a:pt x="412" y="622"/>
                  <a:pt x="621" y="412"/>
                  <a:pt x="912" y="244"/>
                </a:cubicBezTo>
                <a:cubicBezTo>
                  <a:pt x="1203" y="76"/>
                  <a:pt x="1489" y="0"/>
                  <a:pt x="1825" y="0"/>
                </a:cubicBezTo>
                <a:cubicBezTo>
                  <a:pt x="2161" y="0"/>
                  <a:pt x="2447" y="76"/>
                  <a:pt x="2738" y="244"/>
                </a:cubicBezTo>
                <a:cubicBezTo>
                  <a:pt x="3029" y="412"/>
                  <a:pt x="3238" y="622"/>
                  <a:pt x="3406" y="913"/>
                </a:cubicBezTo>
                <a:cubicBezTo>
                  <a:pt x="3574" y="1204"/>
                  <a:pt x="3650" y="1489"/>
                  <a:pt x="3650" y="1825"/>
                </a:cubicBez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8" name="Freeform 6"/>
          <p:cNvSpPr>
            <a:spLocks noChangeArrowheads="1"/>
          </p:cNvSpPr>
          <p:nvPr userDrawn="1"/>
        </p:nvSpPr>
        <p:spPr bwMode="auto">
          <a:xfrm>
            <a:off x="10802532" y="1416788"/>
            <a:ext cx="2084400" cy="783265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9" name="Freeform 3"/>
          <p:cNvSpPr>
            <a:spLocks noChangeAspect="1" noChangeArrowheads="1"/>
          </p:cNvSpPr>
          <p:nvPr userDrawn="1"/>
        </p:nvSpPr>
        <p:spPr bwMode="auto">
          <a:xfrm>
            <a:off x="10810875" y="-1182207"/>
            <a:ext cx="2083981" cy="2083981"/>
          </a:xfrm>
          <a:custGeom>
            <a:avLst/>
            <a:gdLst>
              <a:gd name="T0" fmla="*/ 1314090 w 3651"/>
              <a:gd name="T1" fmla="*/ 656865 h 3652"/>
              <a:gd name="T2" fmla="*/ 1226244 w 3651"/>
              <a:gd name="T3" fmla="*/ 985478 h 3652"/>
              <a:gd name="T4" fmla="*/ 985747 w 3651"/>
              <a:gd name="T5" fmla="*/ 1225908 h 3652"/>
              <a:gd name="T6" fmla="*/ 657045 w 3651"/>
              <a:gd name="T7" fmla="*/ 1314090 h 3652"/>
              <a:gd name="T8" fmla="*/ 328342 w 3651"/>
              <a:gd name="T9" fmla="*/ 1225908 h 3652"/>
              <a:gd name="T10" fmla="*/ 87846 w 3651"/>
              <a:gd name="T11" fmla="*/ 985478 h 3652"/>
              <a:gd name="T12" fmla="*/ 0 w 3651"/>
              <a:gd name="T13" fmla="*/ 656865 h 3652"/>
              <a:gd name="T14" fmla="*/ 87846 w 3651"/>
              <a:gd name="T15" fmla="*/ 328613 h 3652"/>
              <a:gd name="T16" fmla="*/ 328342 w 3651"/>
              <a:gd name="T17" fmla="*/ 87822 h 3652"/>
              <a:gd name="T18" fmla="*/ 657045 w 3651"/>
              <a:gd name="T19" fmla="*/ 0 h 3652"/>
              <a:gd name="T20" fmla="*/ 985747 w 3651"/>
              <a:gd name="T21" fmla="*/ 87822 h 3652"/>
              <a:gd name="T22" fmla="*/ 1226244 w 3651"/>
              <a:gd name="T23" fmla="*/ 328613 h 3652"/>
              <a:gd name="T24" fmla="*/ 1314090 w 3651"/>
              <a:gd name="T25" fmla="*/ 656865 h 36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51" h="3652">
                <a:moveTo>
                  <a:pt x="3650" y="1825"/>
                </a:moveTo>
                <a:cubicBezTo>
                  <a:pt x="3650" y="2161"/>
                  <a:pt x="3574" y="2447"/>
                  <a:pt x="3406" y="2738"/>
                </a:cubicBezTo>
                <a:cubicBezTo>
                  <a:pt x="3238" y="3029"/>
                  <a:pt x="3029" y="3238"/>
                  <a:pt x="2738" y="3406"/>
                </a:cubicBezTo>
                <a:cubicBezTo>
                  <a:pt x="2447" y="3574"/>
                  <a:pt x="2161" y="3651"/>
                  <a:pt x="1825" y="3651"/>
                </a:cubicBezTo>
                <a:cubicBezTo>
                  <a:pt x="1489" y="3651"/>
                  <a:pt x="1203" y="3574"/>
                  <a:pt x="912" y="3406"/>
                </a:cubicBezTo>
                <a:cubicBezTo>
                  <a:pt x="621" y="3238"/>
                  <a:pt x="412" y="3029"/>
                  <a:pt x="244" y="2738"/>
                </a:cubicBezTo>
                <a:cubicBezTo>
                  <a:pt x="76" y="2447"/>
                  <a:pt x="0" y="2161"/>
                  <a:pt x="0" y="1825"/>
                </a:cubicBezTo>
                <a:cubicBezTo>
                  <a:pt x="0" y="1489"/>
                  <a:pt x="76" y="1204"/>
                  <a:pt x="244" y="913"/>
                </a:cubicBezTo>
                <a:cubicBezTo>
                  <a:pt x="412" y="622"/>
                  <a:pt x="621" y="412"/>
                  <a:pt x="912" y="244"/>
                </a:cubicBezTo>
                <a:cubicBezTo>
                  <a:pt x="1203" y="76"/>
                  <a:pt x="1489" y="0"/>
                  <a:pt x="1825" y="0"/>
                </a:cubicBezTo>
                <a:cubicBezTo>
                  <a:pt x="2161" y="0"/>
                  <a:pt x="2447" y="76"/>
                  <a:pt x="2738" y="244"/>
                </a:cubicBezTo>
                <a:cubicBezTo>
                  <a:pt x="3029" y="412"/>
                  <a:pt x="3238" y="622"/>
                  <a:pt x="3406" y="913"/>
                </a:cubicBezTo>
                <a:cubicBezTo>
                  <a:pt x="3574" y="1204"/>
                  <a:pt x="3650" y="1489"/>
                  <a:pt x="3650" y="1825"/>
                </a:cubicBez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pic>
        <p:nvPicPr>
          <p:cNvPr id="3" name="logo_vari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" y="396000"/>
            <a:ext cx="27842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75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4" preserve="1" userDrawn="1">
  <p:cSld name="subheader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" y="3095626"/>
            <a:ext cx="4366800" cy="3030855"/>
          </a:xfrm>
        </p:spPr>
        <p:txBody>
          <a:bodyPr anchor="t" anchorCtr="0"/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rgbClr val="193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Freeform 6"/>
          <p:cNvSpPr>
            <a:spLocks noChangeAspect="1" noChangeArrowheads="1"/>
          </p:cNvSpPr>
          <p:nvPr userDrawn="1"/>
        </p:nvSpPr>
        <p:spPr bwMode="auto">
          <a:xfrm>
            <a:off x="5557247" y="2735964"/>
            <a:ext cx="2087119" cy="3391256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A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1" name="Freeform 6"/>
          <p:cNvSpPr>
            <a:spLocks noChangeAspect="1" noChangeArrowheads="1"/>
          </p:cNvSpPr>
          <p:nvPr userDrawn="1"/>
        </p:nvSpPr>
        <p:spPr bwMode="auto">
          <a:xfrm>
            <a:off x="5560789" y="0"/>
            <a:ext cx="2087119" cy="2196718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A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2" name="Freeform 6"/>
          <p:cNvSpPr>
            <a:spLocks noChangeArrowheads="1"/>
          </p:cNvSpPr>
          <p:nvPr userDrawn="1"/>
        </p:nvSpPr>
        <p:spPr bwMode="auto">
          <a:xfrm>
            <a:off x="8179944" y="3335"/>
            <a:ext cx="2084400" cy="2196718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A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3" name="Freeform 6"/>
          <p:cNvSpPr>
            <a:spLocks noChangeArrowheads="1"/>
          </p:cNvSpPr>
          <p:nvPr userDrawn="1"/>
        </p:nvSpPr>
        <p:spPr bwMode="auto">
          <a:xfrm>
            <a:off x="8172857" y="5331563"/>
            <a:ext cx="2084400" cy="783265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A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5" name="Freeform 3"/>
          <p:cNvSpPr>
            <a:spLocks noChangeAspect="1" noChangeArrowheads="1"/>
          </p:cNvSpPr>
          <p:nvPr userDrawn="1"/>
        </p:nvSpPr>
        <p:spPr bwMode="auto">
          <a:xfrm>
            <a:off x="8181200" y="2723043"/>
            <a:ext cx="2083981" cy="2083981"/>
          </a:xfrm>
          <a:custGeom>
            <a:avLst/>
            <a:gdLst>
              <a:gd name="T0" fmla="*/ 1314090 w 3651"/>
              <a:gd name="T1" fmla="*/ 656865 h 3652"/>
              <a:gd name="T2" fmla="*/ 1226244 w 3651"/>
              <a:gd name="T3" fmla="*/ 985478 h 3652"/>
              <a:gd name="T4" fmla="*/ 985747 w 3651"/>
              <a:gd name="T5" fmla="*/ 1225908 h 3652"/>
              <a:gd name="T6" fmla="*/ 657045 w 3651"/>
              <a:gd name="T7" fmla="*/ 1314090 h 3652"/>
              <a:gd name="T8" fmla="*/ 328342 w 3651"/>
              <a:gd name="T9" fmla="*/ 1225908 h 3652"/>
              <a:gd name="T10" fmla="*/ 87846 w 3651"/>
              <a:gd name="T11" fmla="*/ 985478 h 3652"/>
              <a:gd name="T12" fmla="*/ 0 w 3651"/>
              <a:gd name="T13" fmla="*/ 656865 h 3652"/>
              <a:gd name="T14" fmla="*/ 87846 w 3651"/>
              <a:gd name="T15" fmla="*/ 328613 h 3652"/>
              <a:gd name="T16" fmla="*/ 328342 w 3651"/>
              <a:gd name="T17" fmla="*/ 87822 h 3652"/>
              <a:gd name="T18" fmla="*/ 657045 w 3651"/>
              <a:gd name="T19" fmla="*/ 0 h 3652"/>
              <a:gd name="T20" fmla="*/ 985747 w 3651"/>
              <a:gd name="T21" fmla="*/ 87822 h 3652"/>
              <a:gd name="T22" fmla="*/ 1226244 w 3651"/>
              <a:gd name="T23" fmla="*/ 328613 h 3652"/>
              <a:gd name="T24" fmla="*/ 1314090 w 3651"/>
              <a:gd name="T25" fmla="*/ 656865 h 36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51" h="3652">
                <a:moveTo>
                  <a:pt x="3650" y="1825"/>
                </a:moveTo>
                <a:cubicBezTo>
                  <a:pt x="3650" y="2161"/>
                  <a:pt x="3574" y="2447"/>
                  <a:pt x="3406" y="2738"/>
                </a:cubicBezTo>
                <a:cubicBezTo>
                  <a:pt x="3238" y="3029"/>
                  <a:pt x="3029" y="3238"/>
                  <a:pt x="2738" y="3406"/>
                </a:cubicBezTo>
                <a:cubicBezTo>
                  <a:pt x="2447" y="3574"/>
                  <a:pt x="2161" y="3651"/>
                  <a:pt x="1825" y="3651"/>
                </a:cubicBezTo>
                <a:cubicBezTo>
                  <a:pt x="1489" y="3651"/>
                  <a:pt x="1203" y="3574"/>
                  <a:pt x="912" y="3406"/>
                </a:cubicBezTo>
                <a:cubicBezTo>
                  <a:pt x="621" y="3238"/>
                  <a:pt x="412" y="3029"/>
                  <a:pt x="244" y="2738"/>
                </a:cubicBezTo>
                <a:cubicBezTo>
                  <a:pt x="76" y="2447"/>
                  <a:pt x="0" y="2161"/>
                  <a:pt x="0" y="1825"/>
                </a:cubicBezTo>
                <a:cubicBezTo>
                  <a:pt x="0" y="1489"/>
                  <a:pt x="76" y="1204"/>
                  <a:pt x="244" y="913"/>
                </a:cubicBezTo>
                <a:cubicBezTo>
                  <a:pt x="412" y="622"/>
                  <a:pt x="621" y="412"/>
                  <a:pt x="912" y="244"/>
                </a:cubicBezTo>
                <a:cubicBezTo>
                  <a:pt x="1203" y="76"/>
                  <a:pt x="1489" y="0"/>
                  <a:pt x="1825" y="0"/>
                </a:cubicBezTo>
                <a:cubicBezTo>
                  <a:pt x="2161" y="0"/>
                  <a:pt x="2447" y="76"/>
                  <a:pt x="2738" y="244"/>
                </a:cubicBezTo>
                <a:cubicBezTo>
                  <a:pt x="3029" y="412"/>
                  <a:pt x="3238" y="622"/>
                  <a:pt x="3406" y="913"/>
                </a:cubicBezTo>
                <a:cubicBezTo>
                  <a:pt x="3574" y="1204"/>
                  <a:pt x="3650" y="1489"/>
                  <a:pt x="3650" y="1825"/>
                </a:cubicBezTo>
              </a:path>
            </a:pathLst>
          </a:custGeom>
          <a:solidFill>
            <a:srgbClr val="AA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6" name="Freeform 6"/>
          <p:cNvSpPr>
            <a:spLocks noChangeArrowheads="1"/>
          </p:cNvSpPr>
          <p:nvPr userDrawn="1"/>
        </p:nvSpPr>
        <p:spPr bwMode="auto">
          <a:xfrm>
            <a:off x="10802532" y="5331563"/>
            <a:ext cx="2084400" cy="783265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A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7" name="Freeform 3"/>
          <p:cNvSpPr>
            <a:spLocks noChangeAspect="1" noChangeArrowheads="1"/>
          </p:cNvSpPr>
          <p:nvPr userDrawn="1"/>
        </p:nvSpPr>
        <p:spPr bwMode="auto">
          <a:xfrm>
            <a:off x="10810875" y="2723043"/>
            <a:ext cx="2083981" cy="2083981"/>
          </a:xfrm>
          <a:custGeom>
            <a:avLst/>
            <a:gdLst>
              <a:gd name="T0" fmla="*/ 1314090 w 3651"/>
              <a:gd name="T1" fmla="*/ 656865 h 3652"/>
              <a:gd name="T2" fmla="*/ 1226244 w 3651"/>
              <a:gd name="T3" fmla="*/ 985478 h 3652"/>
              <a:gd name="T4" fmla="*/ 985747 w 3651"/>
              <a:gd name="T5" fmla="*/ 1225908 h 3652"/>
              <a:gd name="T6" fmla="*/ 657045 w 3651"/>
              <a:gd name="T7" fmla="*/ 1314090 h 3652"/>
              <a:gd name="T8" fmla="*/ 328342 w 3651"/>
              <a:gd name="T9" fmla="*/ 1225908 h 3652"/>
              <a:gd name="T10" fmla="*/ 87846 w 3651"/>
              <a:gd name="T11" fmla="*/ 985478 h 3652"/>
              <a:gd name="T12" fmla="*/ 0 w 3651"/>
              <a:gd name="T13" fmla="*/ 656865 h 3652"/>
              <a:gd name="T14" fmla="*/ 87846 w 3651"/>
              <a:gd name="T15" fmla="*/ 328613 h 3652"/>
              <a:gd name="T16" fmla="*/ 328342 w 3651"/>
              <a:gd name="T17" fmla="*/ 87822 h 3652"/>
              <a:gd name="T18" fmla="*/ 657045 w 3651"/>
              <a:gd name="T19" fmla="*/ 0 h 3652"/>
              <a:gd name="T20" fmla="*/ 985747 w 3651"/>
              <a:gd name="T21" fmla="*/ 87822 h 3652"/>
              <a:gd name="T22" fmla="*/ 1226244 w 3651"/>
              <a:gd name="T23" fmla="*/ 328613 h 3652"/>
              <a:gd name="T24" fmla="*/ 1314090 w 3651"/>
              <a:gd name="T25" fmla="*/ 656865 h 36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51" h="3652">
                <a:moveTo>
                  <a:pt x="3650" y="1825"/>
                </a:moveTo>
                <a:cubicBezTo>
                  <a:pt x="3650" y="2161"/>
                  <a:pt x="3574" y="2447"/>
                  <a:pt x="3406" y="2738"/>
                </a:cubicBezTo>
                <a:cubicBezTo>
                  <a:pt x="3238" y="3029"/>
                  <a:pt x="3029" y="3238"/>
                  <a:pt x="2738" y="3406"/>
                </a:cubicBezTo>
                <a:cubicBezTo>
                  <a:pt x="2447" y="3574"/>
                  <a:pt x="2161" y="3651"/>
                  <a:pt x="1825" y="3651"/>
                </a:cubicBezTo>
                <a:cubicBezTo>
                  <a:pt x="1489" y="3651"/>
                  <a:pt x="1203" y="3574"/>
                  <a:pt x="912" y="3406"/>
                </a:cubicBezTo>
                <a:cubicBezTo>
                  <a:pt x="621" y="3238"/>
                  <a:pt x="412" y="3029"/>
                  <a:pt x="244" y="2738"/>
                </a:cubicBezTo>
                <a:cubicBezTo>
                  <a:pt x="76" y="2447"/>
                  <a:pt x="0" y="2161"/>
                  <a:pt x="0" y="1825"/>
                </a:cubicBezTo>
                <a:cubicBezTo>
                  <a:pt x="0" y="1489"/>
                  <a:pt x="76" y="1204"/>
                  <a:pt x="244" y="913"/>
                </a:cubicBezTo>
                <a:cubicBezTo>
                  <a:pt x="412" y="622"/>
                  <a:pt x="621" y="412"/>
                  <a:pt x="912" y="244"/>
                </a:cubicBezTo>
                <a:cubicBezTo>
                  <a:pt x="1203" y="76"/>
                  <a:pt x="1489" y="0"/>
                  <a:pt x="1825" y="0"/>
                </a:cubicBezTo>
                <a:cubicBezTo>
                  <a:pt x="2161" y="0"/>
                  <a:pt x="2447" y="76"/>
                  <a:pt x="2738" y="244"/>
                </a:cubicBezTo>
                <a:cubicBezTo>
                  <a:pt x="3029" y="412"/>
                  <a:pt x="3238" y="622"/>
                  <a:pt x="3406" y="913"/>
                </a:cubicBezTo>
                <a:cubicBezTo>
                  <a:pt x="3574" y="1204"/>
                  <a:pt x="3650" y="1489"/>
                  <a:pt x="3650" y="1825"/>
                </a:cubicBezTo>
              </a:path>
            </a:pathLst>
          </a:custGeom>
          <a:solidFill>
            <a:srgbClr val="AA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8" name="Freeform 6"/>
          <p:cNvSpPr>
            <a:spLocks noChangeArrowheads="1"/>
          </p:cNvSpPr>
          <p:nvPr userDrawn="1"/>
        </p:nvSpPr>
        <p:spPr bwMode="auto">
          <a:xfrm>
            <a:off x="10802532" y="1416788"/>
            <a:ext cx="2084400" cy="783265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A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9" name="Freeform 3"/>
          <p:cNvSpPr>
            <a:spLocks noChangeAspect="1" noChangeArrowheads="1"/>
          </p:cNvSpPr>
          <p:nvPr userDrawn="1"/>
        </p:nvSpPr>
        <p:spPr bwMode="auto">
          <a:xfrm>
            <a:off x="10810875" y="-1182207"/>
            <a:ext cx="2083981" cy="2083981"/>
          </a:xfrm>
          <a:custGeom>
            <a:avLst/>
            <a:gdLst>
              <a:gd name="T0" fmla="*/ 1314090 w 3651"/>
              <a:gd name="T1" fmla="*/ 656865 h 3652"/>
              <a:gd name="T2" fmla="*/ 1226244 w 3651"/>
              <a:gd name="T3" fmla="*/ 985478 h 3652"/>
              <a:gd name="T4" fmla="*/ 985747 w 3651"/>
              <a:gd name="T5" fmla="*/ 1225908 h 3652"/>
              <a:gd name="T6" fmla="*/ 657045 w 3651"/>
              <a:gd name="T7" fmla="*/ 1314090 h 3652"/>
              <a:gd name="T8" fmla="*/ 328342 w 3651"/>
              <a:gd name="T9" fmla="*/ 1225908 h 3652"/>
              <a:gd name="T10" fmla="*/ 87846 w 3651"/>
              <a:gd name="T11" fmla="*/ 985478 h 3652"/>
              <a:gd name="T12" fmla="*/ 0 w 3651"/>
              <a:gd name="T13" fmla="*/ 656865 h 3652"/>
              <a:gd name="T14" fmla="*/ 87846 w 3651"/>
              <a:gd name="T15" fmla="*/ 328613 h 3652"/>
              <a:gd name="T16" fmla="*/ 328342 w 3651"/>
              <a:gd name="T17" fmla="*/ 87822 h 3652"/>
              <a:gd name="T18" fmla="*/ 657045 w 3651"/>
              <a:gd name="T19" fmla="*/ 0 h 3652"/>
              <a:gd name="T20" fmla="*/ 985747 w 3651"/>
              <a:gd name="T21" fmla="*/ 87822 h 3652"/>
              <a:gd name="T22" fmla="*/ 1226244 w 3651"/>
              <a:gd name="T23" fmla="*/ 328613 h 3652"/>
              <a:gd name="T24" fmla="*/ 1314090 w 3651"/>
              <a:gd name="T25" fmla="*/ 656865 h 36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51" h="3652">
                <a:moveTo>
                  <a:pt x="3650" y="1825"/>
                </a:moveTo>
                <a:cubicBezTo>
                  <a:pt x="3650" y="2161"/>
                  <a:pt x="3574" y="2447"/>
                  <a:pt x="3406" y="2738"/>
                </a:cubicBezTo>
                <a:cubicBezTo>
                  <a:pt x="3238" y="3029"/>
                  <a:pt x="3029" y="3238"/>
                  <a:pt x="2738" y="3406"/>
                </a:cubicBezTo>
                <a:cubicBezTo>
                  <a:pt x="2447" y="3574"/>
                  <a:pt x="2161" y="3651"/>
                  <a:pt x="1825" y="3651"/>
                </a:cubicBezTo>
                <a:cubicBezTo>
                  <a:pt x="1489" y="3651"/>
                  <a:pt x="1203" y="3574"/>
                  <a:pt x="912" y="3406"/>
                </a:cubicBezTo>
                <a:cubicBezTo>
                  <a:pt x="621" y="3238"/>
                  <a:pt x="412" y="3029"/>
                  <a:pt x="244" y="2738"/>
                </a:cubicBezTo>
                <a:cubicBezTo>
                  <a:pt x="76" y="2447"/>
                  <a:pt x="0" y="2161"/>
                  <a:pt x="0" y="1825"/>
                </a:cubicBezTo>
                <a:cubicBezTo>
                  <a:pt x="0" y="1489"/>
                  <a:pt x="76" y="1204"/>
                  <a:pt x="244" y="913"/>
                </a:cubicBezTo>
                <a:cubicBezTo>
                  <a:pt x="412" y="622"/>
                  <a:pt x="621" y="412"/>
                  <a:pt x="912" y="244"/>
                </a:cubicBezTo>
                <a:cubicBezTo>
                  <a:pt x="1203" y="76"/>
                  <a:pt x="1489" y="0"/>
                  <a:pt x="1825" y="0"/>
                </a:cubicBezTo>
                <a:cubicBezTo>
                  <a:pt x="2161" y="0"/>
                  <a:pt x="2447" y="76"/>
                  <a:pt x="2738" y="244"/>
                </a:cubicBezTo>
                <a:cubicBezTo>
                  <a:pt x="3029" y="412"/>
                  <a:pt x="3238" y="622"/>
                  <a:pt x="3406" y="913"/>
                </a:cubicBezTo>
                <a:cubicBezTo>
                  <a:pt x="3574" y="1204"/>
                  <a:pt x="3650" y="1489"/>
                  <a:pt x="3650" y="1825"/>
                </a:cubicBezTo>
              </a:path>
            </a:pathLst>
          </a:custGeom>
          <a:solidFill>
            <a:srgbClr val="AA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pic>
        <p:nvPicPr>
          <p:cNvPr id="3" name="logo_vari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" y="396000"/>
            <a:ext cx="27842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9961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5" preserve="1" userDrawn="1">
  <p:cSld name="subheader5">
    <p:bg>
      <p:bgPr>
        <a:solidFill>
          <a:srgbClr val="1937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" y="3095626"/>
            <a:ext cx="4366800" cy="3030855"/>
          </a:xfrm>
        </p:spPr>
        <p:txBody>
          <a:bodyPr anchor="t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24.9.2024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Ryhmä 14"/>
          <p:cNvGrpSpPr/>
          <p:nvPr userDrawn="1"/>
        </p:nvGrpSpPr>
        <p:grpSpPr>
          <a:xfrm>
            <a:off x="5557247" y="-1182207"/>
            <a:ext cx="7337609" cy="7309427"/>
            <a:chOff x="5557247" y="-1182207"/>
            <a:chExt cx="7337609" cy="7309427"/>
          </a:xfrm>
        </p:grpSpPr>
        <p:sp>
          <p:nvSpPr>
            <p:cNvPr id="16" name="Freeform 6"/>
            <p:cNvSpPr>
              <a:spLocks noChangeAspect="1" noChangeArrowheads="1"/>
            </p:cNvSpPr>
            <p:nvPr userDrawn="1"/>
          </p:nvSpPr>
          <p:spPr bwMode="auto">
            <a:xfrm>
              <a:off x="5557247" y="2735964"/>
              <a:ext cx="2087119" cy="3391256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7" name="Freeform 6"/>
            <p:cNvSpPr>
              <a:spLocks noChangeAspect="1" noChangeArrowheads="1"/>
            </p:cNvSpPr>
            <p:nvPr userDrawn="1"/>
          </p:nvSpPr>
          <p:spPr bwMode="auto">
            <a:xfrm>
              <a:off x="5560789" y="0"/>
              <a:ext cx="2087119" cy="2196718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" name="Freeform 6"/>
            <p:cNvSpPr>
              <a:spLocks noChangeArrowheads="1"/>
            </p:cNvSpPr>
            <p:nvPr userDrawn="1"/>
          </p:nvSpPr>
          <p:spPr bwMode="auto">
            <a:xfrm>
              <a:off x="8179944" y="3335"/>
              <a:ext cx="2084400" cy="2196718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6"/>
            <p:cNvSpPr>
              <a:spLocks noChangeArrowheads="1"/>
            </p:cNvSpPr>
            <p:nvPr userDrawn="1"/>
          </p:nvSpPr>
          <p:spPr bwMode="auto">
            <a:xfrm>
              <a:off x="8172857" y="5331563"/>
              <a:ext cx="2084400" cy="783265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3"/>
            <p:cNvSpPr>
              <a:spLocks noChangeAspect="1" noChangeArrowheads="1"/>
            </p:cNvSpPr>
            <p:nvPr userDrawn="1"/>
          </p:nvSpPr>
          <p:spPr bwMode="auto">
            <a:xfrm>
              <a:off x="8181200" y="2723043"/>
              <a:ext cx="2083981" cy="2083981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Freeform 6"/>
            <p:cNvSpPr>
              <a:spLocks noChangeArrowheads="1"/>
            </p:cNvSpPr>
            <p:nvPr userDrawn="1"/>
          </p:nvSpPr>
          <p:spPr bwMode="auto">
            <a:xfrm>
              <a:off x="10802532" y="5331563"/>
              <a:ext cx="2084400" cy="783265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3" name="Freeform 3"/>
            <p:cNvSpPr>
              <a:spLocks noChangeAspect="1" noChangeArrowheads="1"/>
            </p:cNvSpPr>
            <p:nvPr userDrawn="1"/>
          </p:nvSpPr>
          <p:spPr bwMode="auto">
            <a:xfrm>
              <a:off x="10810875" y="2723043"/>
              <a:ext cx="2083981" cy="2083981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5" name="Freeform 6"/>
            <p:cNvSpPr>
              <a:spLocks noChangeArrowheads="1"/>
            </p:cNvSpPr>
            <p:nvPr userDrawn="1"/>
          </p:nvSpPr>
          <p:spPr bwMode="auto">
            <a:xfrm>
              <a:off x="10802532" y="1416788"/>
              <a:ext cx="2084400" cy="783265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6" name="Freeform 3"/>
            <p:cNvSpPr>
              <a:spLocks noChangeAspect="1" noChangeArrowheads="1"/>
            </p:cNvSpPr>
            <p:nvPr userDrawn="1"/>
          </p:nvSpPr>
          <p:spPr bwMode="auto">
            <a:xfrm>
              <a:off x="10810875" y="-1182207"/>
              <a:ext cx="2083981" cy="2083981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5" name="logo_nega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96000"/>
            <a:ext cx="27842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8228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6" preserve="1" userDrawn="1">
  <p:cSld name="subheader6">
    <p:bg>
      <p:bgPr>
        <a:solidFill>
          <a:srgbClr val="1937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" y="3095626"/>
            <a:ext cx="4366800" cy="3030855"/>
          </a:xfrm>
        </p:spPr>
        <p:txBody>
          <a:bodyPr anchor="t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24.9.2024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Freeform 6"/>
          <p:cNvSpPr>
            <a:spLocks noChangeAspect="1" noChangeArrowheads="1"/>
          </p:cNvSpPr>
          <p:nvPr userDrawn="1"/>
        </p:nvSpPr>
        <p:spPr bwMode="auto">
          <a:xfrm>
            <a:off x="5557247" y="2735964"/>
            <a:ext cx="2087119" cy="3391256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1" name="Freeform 6"/>
          <p:cNvSpPr>
            <a:spLocks noChangeAspect="1" noChangeArrowheads="1"/>
          </p:cNvSpPr>
          <p:nvPr userDrawn="1"/>
        </p:nvSpPr>
        <p:spPr bwMode="auto">
          <a:xfrm>
            <a:off x="5560789" y="0"/>
            <a:ext cx="2087119" cy="2196718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2" name="Freeform 6"/>
          <p:cNvSpPr>
            <a:spLocks noChangeArrowheads="1"/>
          </p:cNvSpPr>
          <p:nvPr userDrawn="1"/>
        </p:nvSpPr>
        <p:spPr bwMode="auto">
          <a:xfrm>
            <a:off x="8179944" y="3335"/>
            <a:ext cx="2084400" cy="2196718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3" name="Freeform 6"/>
          <p:cNvSpPr>
            <a:spLocks noChangeArrowheads="1"/>
          </p:cNvSpPr>
          <p:nvPr userDrawn="1"/>
        </p:nvSpPr>
        <p:spPr bwMode="auto">
          <a:xfrm>
            <a:off x="8172857" y="5331563"/>
            <a:ext cx="2084400" cy="783265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5" name="Freeform 3"/>
          <p:cNvSpPr>
            <a:spLocks noChangeAspect="1" noChangeArrowheads="1"/>
          </p:cNvSpPr>
          <p:nvPr userDrawn="1"/>
        </p:nvSpPr>
        <p:spPr bwMode="auto">
          <a:xfrm>
            <a:off x="8181200" y="2723043"/>
            <a:ext cx="2083981" cy="2083981"/>
          </a:xfrm>
          <a:custGeom>
            <a:avLst/>
            <a:gdLst>
              <a:gd name="T0" fmla="*/ 1314090 w 3651"/>
              <a:gd name="T1" fmla="*/ 656865 h 3652"/>
              <a:gd name="T2" fmla="*/ 1226244 w 3651"/>
              <a:gd name="T3" fmla="*/ 985478 h 3652"/>
              <a:gd name="T4" fmla="*/ 985747 w 3651"/>
              <a:gd name="T5" fmla="*/ 1225908 h 3652"/>
              <a:gd name="T6" fmla="*/ 657045 w 3651"/>
              <a:gd name="T7" fmla="*/ 1314090 h 3652"/>
              <a:gd name="T8" fmla="*/ 328342 w 3651"/>
              <a:gd name="T9" fmla="*/ 1225908 h 3652"/>
              <a:gd name="T10" fmla="*/ 87846 w 3651"/>
              <a:gd name="T11" fmla="*/ 985478 h 3652"/>
              <a:gd name="T12" fmla="*/ 0 w 3651"/>
              <a:gd name="T13" fmla="*/ 656865 h 3652"/>
              <a:gd name="T14" fmla="*/ 87846 w 3651"/>
              <a:gd name="T15" fmla="*/ 328613 h 3652"/>
              <a:gd name="T16" fmla="*/ 328342 w 3651"/>
              <a:gd name="T17" fmla="*/ 87822 h 3652"/>
              <a:gd name="T18" fmla="*/ 657045 w 3651"/>
              <a:gd name="T19" fmla="*/ 0 h 3652"/>
              <a:gd name="T20" fmla="*/ 985747 w 3651"/>
              <a:gd name="T21" fmla="*/ 87822 h 3652"/>
              <a:gd name="T22" fmla="*/ 1226244 w 3651"/>
              <a:gd name="T23" fmla="*/ 328613 h 3652"/>
              <a:gd name="T24" fmla="*/ 1314090 w 3651"/>
              <a:gd name="T25" fmla="*/ 656865 h 36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51" h="3652">
                <a:moveTo>
                  <a:pt x="3650" y="1825"/>
                </a:moveTo>
                <a:cubicBezTo>
                  <a:pt x="3650" y="2161"/>
                  <a:pt x="3574" y="2447"/>
                  <a:pt x="3406" y="2738"/>
                </a:cubicBezTo>
                <a:cubicBezTo>
                  <a:pt x="3238" y="3029"/>
                  <a:pt x="3029" y="3238"/>
                  <a:pt x="2738" y="3406"/>
                </a:cubicBezTo>
                <a:cubicBezTo>
                  <a:pt x="2447" y="3574"/>
                  <a:pt x="2161" y="3651"/>
                  <a:pt x="1825" y="3651"/>
                </a:cubicBezTo>
                <a:cubicBezTo>
                  <a:pt x="1489" y="3651"/>
                  <a:pt x="1203" y="3574"/>
                  <a:pt x="912" y="3406"/>
                </a:cubicBezTo>
                <a:cubicBezTo>
                  <a:pt x="621" y="3238"/>
                  <a:pt x="412" y="3029"/>
                  <a:pt x="244" y="2738"/>
                </a:cubicBezTo>
                <a:cubicBezTo>
                  <a:pt x="76" y="2447"/>
                  <a:pt x="0" y="2161"/>
                  <a:pt x="0" y="1825"/>
                </a:cubicBezTo>
                <a:cubicBezTo>
                  <a:pt x="0" y="1489"/>
                  <a:pt x="76" y="1204"/>
                  <a:pt x="244" y="913"/>
                </a:cubicBezTo>
                <a:cubicBezTo>
                  <a:pt x="412" y="622"/>
                  <a:pt x="621" y="412"/>
                  <a:pt x="912" y="244"/>
                </a:cubicBezTo>
                <a:cubicBezTo>
                  <a:pt x="1203" y="76"/>
                  <a:pt x="1489" y="0"/>
                  <a:pt x="1825" y="0"/>
                </a:cubicBezTo>
                <a:cubicBezTo>
                  <a:pt x="2161" y="0"/>
                  <a:pt x="2447" y="76"/>
                  <a:pt x="2738" y="244"/>
                </a:cubicBezTo>
                <a:cubicBezTo>
                  <a:pt x="3029" y="412"/>
                  <a:pt x="3238" y="622"/>
                  <a:pt x="3406" y="913"/>
                </a:cubicBezTo>
                <a:cubicBezTo>
                  <a:pt x="3574" y="1204"/>
                  <a:pt x="3650" y="1489"/>
                  <a:pt x="3650" y="1825"/>
                </a:cubicBez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6" name="Freeform 6"/>
          <p:cNvSpPr>
            <a:spLocks noChangeArrowheads="1"/>
          </p:cNvSpPr>
          <p:nvPr userDrawn="1"/>
        </p:nvSpPr>
        <p:spPr bwMode="auto">
          <a:xfrm>
            <a:off x="10802532" y="5331563"/>
            <a:ext cx="2084400" cy="783265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7" name="Freeform 3"/>
          <p:cNvSpPr>
            <a:spLocks noChangeAspect="1" noChangeArrowheads="1"/>
          </p:cNvSpPr>
          <p:nvPr userDrawn="1"/>
        </p:nvSpPr>
        <p:spPr bwMode="auto">
          <a:xfrm>
            <a:off x="10810875" y="2723043"/>
            <a:ext cx="2083981" cy="2083981"/>
          </a:xfrm>
          <a:custGeom>
            <a:avLst/>
            <a:gdLst>
              <a:gd name="T0" fmla="*/ 1314090 w 3651"/>
              <a:gd name="T1" fmla="*/ 656865 h 3652"/>
              <a:gd name="T2" fmla="*/ 1226244 w 3651"/>
              <a:gd name="T3" fmla="*/ 985478 h 3652"/>
              <a:gd name="T4" fmla="*/ 985747 w 3651"/>
              <a:gd name="T5" fmla="*/ 1225908 h 3652"/>
              <a:gd name="T6" fmla="*/ 657045 w 3651"/>
              <a:gd name="T7" fmla="*/ 1314090 h 3652"/>
              <a:gd name="T8" fmla="*/ 328342 w 3651"/>
              <a:gd name="T9" fmla="*/ 1225908 h 3652"/>
              <a:gd name="T10" fmla="*/ 87846 w 3651"/>
              <a:gd name="T11" fmla="*/ 985478 h 3652"/>
              <a:gd name="T12" fmla="*/ 0 w 3651"/>
              <a:gd name="T13" fmla="*/ 656865 h 3652"/>
              <a:gd name="T14" fmla="*/ 87846 w 3651"/>
              <a:gd name="T15" fmla="*/ 328613 h 3652"/>
              <a:gd name="T16" fmla="*/ 328342 w 3651"/>
              <a:gd name="T17" fmla="*/ 87822 h 3652"/>
              <a:gd name="T18" fmla="*/ 657045 w 3651"/>
              <a:gd name="T19" fmla="*/ 0 h 3652"/>
              <a:gd name="T20" fmla="*/ 985747 w 3651"/>
              <a:gd name="T21" fmla="*/ 87822 h 3652"/>
              <a:gd name="T22" fmla="*/ 1226244 w 3651"/>
              <a:gd name="T23" fmla="*/ 328613 h 3652"/>
              <a:gd name="T24" fmla="*/ 1314090 w 3651"/>
              <a:gd name="T25" fmla="*/ 656865 h 36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51" h="3652">
                <a:moveTo>
                  <a:pt x="3650" y="1825"/>
                </a:moveTo>
                <a:cubicBezTo>
                  <a:pt x="3650" y="2161"/>
                  <a:pt x="3574" y="2447"/>
                  <a:pt x="3406" y="2738"/>
                </a:cubicBezTo>
                <a:cubicBezTo>
                  <a:pt x="3238" y="3029"/>
                  <a:pt x="3029" y="3238"/>
                  <a:pt x="2738" y="3406"/>
                </a:cubicBezTo>
                <a:cubicBezTo>
                  <a:pt x="2447" y="3574"/>
                  <a:pt x="2161" y="3651"/>
                  <a:pt x="1825" y="3651"/>
                </a:cubicBezTo>
                <a:cubicBezTo>
                  <a:pt x="1489" y="3651"/>
                  <a:pt x="1203" y="3574"/>
                  <a:pt x="912" y="3406"/>
                </a:cubicBezTo>
                <a:cubicBezTo>
                  <a:pt x="621" y="3238"/>
                  <a:pt x="412" y="3029"/>
                  <a:pt x="244" y="2738"/>
                </a:cubicBezTo>
                <a:cubicBezTo>
                  <a:pt x="76" y="2447"/>
                  <a:pt x="0" y="2161"/>
                  <a:pt x="0" y="1825"/>
                </a:cubicBezTo>
                <a:cubicBezTo>
                  <a:pt x="0" y="1489"/>
                  <a:pt x="76" y="1204"/>
                  <a:pt x="244" y="913"/>
                </a:cubicBezTo>
                <a:cubicBezTo>
                  <a:pt x="412" y="622"/>
                  <a:pt x="621" y="412"/>
                  <a:pt x="912" y="244"/>
                </a:cubicBezTo>
                <a:cubicBezTo>
                  <a:pt x="1203" y="76"/>
                  <a:pt x="1489" y="0"/>
                  <a:pt x="1825" y="0"/>
                </a:cubicBezTo>
                <a:cubicBezTo>
                  <a:pt x="2161" y="0"/>
                  <a:pt x="2447" y="76"/>
                  <a:pt x="2738" y="244"/>
                </a:cubicBezTo>
                <a:cubicBezTo>
                  <a:pt x="3029" y="412"/>
                  <a:pt x="3238" y="622"/>
                  <a:pt x="3406" y="913"/>
                </a:cubicBezTo>
                <a:cubicBezTo>
                  <a:pt x="3574" y="1204"/>
                  <a:pt x="3650" y="1489"/>
                  <a:pt x="3650" y="1825"/>
                </a:cubicBez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8" name="Freeform 6"/>
          <p:cNvSpPr>
            <a:spLocks noChangeArrowheads="1"/>
          </p:cNvSpPr>
          <p:nvPr userDrawn="1"/>
        </p:nvSpPr>
        <p:spPr bwMode="auto">
          <a:xfrm>
            <a:off x="10802532" y="1416788"/>
            <a:ext cx="2084400" cy="783265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9" name="Freeform 3"/>
          <p:cNvSpPr>
            <a:spLocks noChangeAspect="1" noChangeArrowheads="1"/>
          </p:cNvSpPr>
          <p:nvPr userDrawn="1"/>
        </p:nvSpPr>
        <p:spPr bwMode="auto">
          <a:xfrm>
            <a:off x="10810875" y="-1182207"/>
            <a:ext cx="2083981" cy="2083981"/>
          </a:xfrm>
          <a:custGeom>
            <a:avLst/>
            <a:gdLst>
              <a:gd name="T0" fmla="*/ 1314090 w 3651"/>
              <a:gd name="T1" fmla="*/ 656865 h 3652"/>
              <a:gd name="T2" fmla="*/ 1226244 w 3651"/>
              <a:gd name="T3" fmla="*/ 985478 h 3652"/>
              <a:gd name="T4" fmla="*/ 985747 w 3651"/>
              <a:gd name="T5" fmla="*/ 1225908 h 3652"/>
              <a:gd name="T6" fmla="*/ 657045 w 3651"/>
              <a:gd name="T7" fmla="*/ 1314090 h 3652"/>
              <a:gd name="T8" fmla="*/ 328342 w 3651"/>
              <a:gd name="T9" fmla="*/ 1225908 h 3652"/>
              <a:gd name="T10" fmla="*/ 87846 w 3651"/>
              <a:gd name="T11" fmla="*/ 985478 h 3652"/>
              <a:gd name="T12" fmla="*/ 0 w 3651"/>
              <a:gd name="T13" fmla="*/ 656865 h 3652"/>
              <a:gd name="T14" fmla="*/ 87846 w 3651"/>
              <a:gd name="T15" fmla="*/ 328613 h 3652"/>
              <a:gd name="T16" fmla="*/ 328342 w 3651"/>
              <a:gd name="T17" fmla="*/ 87822 h 3652"/>
              <a:gd name="T18" fmla="*/ 657045 w 3651"/>
              <a:gd name="T19" fmla="*/ 0 h 3652"/>
              <a:gd name="T20" fmla="*/ 985747 w 3651"/>
              <a:gd name="T21" fmla="*/ 87822 h 3652"/>
              <a:gd name="T22" fmla="*/ 1226244 w 3651"/>
              <a:gd name="T23" fmla="*/ 328613 h 3652"/>
              <a:gd name="T24" fmla="*/ 1314090 w 3651"/>
              <a:gd name="T25" fmla="*/ 656865 h 36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51" h="3652">
                <a:moveTo>
                  <a:pt x="3650" y="1825"/>
                </a:moveTo>
                <a:cubicBezTo>
                  <a:pt x="3650" y="2161"/>
                  <a:pt x="3574" y="2447"/>
                  <a:pt x="3406" y="2738"/>
                </a:cubicBezTo>
                <a:cubicBezTo>
                  <a:pt x="3238" y="3029"/>
                  <a:pt x="3029" y="3238"/>
                  <a:pt x="2738" y="3406"/>
                </a:cubicBezTo>
                <a:cubicBezTo>
                  <a:pt x="2447" y="3574"/>
                  <a:pt x="2161" y="3651"/>
                  <a:pt x="1825" y="3651"/>
                </a:cubicBezTo>
                <a:cubicBezTo>
                  <a:pt x="1489" y="3651"/>
                  <a:pt x="1203" y="3574"/>
                  <a:pt x="912" y="3406"/>
                </a:cubicBezTo>
                <a:cubicBezTo>
                  <a:pt x="621" y="3238"/>
                  <a:pt x="412" y="3029"/>
                  <a:pt x="244" y="2738"/>
                </a:cubicBezTo>
                <a:cubicBezTo>
                  <a:pt x="76" y="2447"/>
                  <a:pt x="0" y="2161"/>
                  <a:pt x="0" y="1825"/>
                </a:cubicBezTo>
                <a:cubicBezTo>
                  <a:pt x="0" y="1489"/>
                  <a:pt x="76" y="1204"/>
                  <a:pt x="244" y="913"/>
                </a:cubicBezTo>
                <a:cubicBezTo>
                  <a:pt x="412" y="622"/>
                  <a:pt x="621" y="412"/>
                  <a:pt x="912" y="244"/>
                </a:cubicBezTo>
                <a:cubicBezTo>
                  <a:pt x="1203" y="76"/>
                  <a:pt x="1489" y="0"/>
                  <a:pt x="1825" y="0"/>
                </a:cubicBezTo>
                <a:cubicBezTo>
                  <a:pt x="2161" y="0"/>
                  <a:pt x="2447" y="76"/>
                  <a:pt x="2738" y="244"/>
                </a:cubicBezTo>
                <a:cubicBezTo>
                  <a:pt x="3029" y="412"/>
                  <a:pt x="3238" y="622"/>
                  <a:pt x="3406" y="913"/>
                </a:cubicBezTo>
                <a:cubicBezTo>
                  <a:pt x="3574" y="1204"/>
                  <a:pt x="3650" y="1489"/>
                  <a:pt x="3650" y="1825"/>
                </a:cubicBezTo>
              </a:path>
            </a:pathLst>
          </a:custGeom>
          <a:solidFill>
            <a:srgbClr val="8CB9E6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pic>
        <p:nvPicPr>
          <p:cNvPr id="5" name="logo_nega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96000"/>
            <a:ext cx="27842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7313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7" preserve="1" userDrawn="1">
  <p:cSld name="subheader7">
    <p:bg>
      <p:bgPr>
        <a:solidFill>
          <a:srgbClr val="1937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" y="3095626"/>
            <a:ext cx="4366800" cy="3030855"/>
          </a:xfrm>
        </p:spPr>
        <p:txBody>
          <a:bodyPr anchor="t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24.9.2024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Freeform 6"/>
          <p:cNvSpPr>
            <a:spLocks noChangeAspect="1" noChangeArrowheads="1"/>
          </p:cNvSpPr>
          <p:nvPr userDrawn="1"/>
        </p:nvSpPr>
        <p:spPr bwMode="auto">
          <a:xfrm>
            <a:off x="5557247" y="2735964"/>
            <a:ext cx="2087119" cy="3391256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1" name="Freeform 6"/>
          <p:cNvSpPr>
            <a:spLocks noChangeAspect="1" noChangeArrowheads="1"/>
          </p:cNvSpPr>
          <p:nvPr userDrawn="1"/>
        </p:nvSpPr>
        <p:spPr bwMode="auto">
          <a:xfrm>
            <a:off x="5560789" y="0"/>
            <a:ext cx="2087119" cy="2196718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2" name="Freeform 6"/>
          <p:cNvSpPr>
            <a:spLocks noChangeArrowheads="1"/>
          </p:cNvSpPr>
          <p:nvPr userDrawn="1"/>
        </p:nvSpPr>
        <p:spPr bwMode="auto">
          <a:xfrm>
            <a:off x="8179944" y="3335"/>
            <a:ext cx="2084400" cy="2196718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3" name="Freeform 6"/>
          <p:cNvSpPr>
            <a:spLocks noChangeArrowheads="1"/>
          </p:cNvSpPr>
          <p:nvPr userDrawn="1"/>
        </p:nvSpPr>
        <p:spPr bwMode="auto">
          <a:xfrm>
            <a:off x="8172857" y="5331563"/>
            <a:ext cx="2084400" cy="783265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5" name="Freeform 3"/>
          <p:cNvSpPr>
            <a:spLocks noChangeAspect="1" noChangeArrowheads="1"/>
          </p:cNvSpPr>
          <p:nvPr userDrawn="1"/>
        </p:nvSpPr>
        <p:spPr bwMode="auto">
          <a:xfrm>
            <a:off x="8181200" y="2723043"/>
            <a:ext cx="2083981" cy="2083981"/>
          </a:xfrm>
          <a:custGeom>
            <a:avLst/>
            <a:gdLst>
              <a:gd name="T0" fmla="*/ 1314090 w 3651"/>
              <a:gd name="T1" fmla="*/ 656865 h 3652"/>
              <a:gd name="T2" fmla="*/ 1226244 w 3651"/>
              <a:gd name="T3" fmla="*/ 985478 h 3652"/>
              <a:gd name="T4" fmla="*/ 985747 w 3651"/>
              <a:gd name="T5" fmla="*/ 1225908 h 3652"/>
              <a:gd name="T6" fmla="*/ 657045 w 3651"/>
              <a:gd name="T7" fmla="*/ 1314090 h 3652"/>
              <a:gd name="T8" fmla="*/ 328342 w 3651"/>
              <a:gd name="T9" fmla="*/ 1225908 h 3652"/>
              <a:gd name="T10" fmla="*/ 87846 w 3651"/>
              <a:gd name="T11" fmla="*/ 985478 h 3652"/>
              <a:gd name="T12" fmla="*/ 0 w 3651"/>
              <a:gd name="T13" fmla="*/ 656865 h 3652"/>
              <a:gd name="T14" fmla="*/ 87846 w 3651"/>
              <a:gd name="T15" fmla="*/ 328613 h 3652"/>
              <a:gd name="T16" fmla="*/ 328342 w 3651"/>
              <a:gd name="T17" fmla="*/ 87822 h 3652"/>
              <a:gd name="T18" fmla="*/ 657045 w 3651"/>
              <a:gd name="T19" fmla="*/ 0 h 3652"/>
              <a:gd name="T20" fmla="*/ 985747 w 3651"/>
              <a:gd name="T21" fmla="*/ 87822 h 3652"/>
              <a:gd name="T22" fmla="*/ 1226244 w 3651"/>
              <a:gd name="T23" fmla="*/ 328613 h 3652"/>
              <a:gd name="T24" fmla="*/ 1314090 w 3651"/>
              <a:gd name="T25" fmla="*/ 656865 h 36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51" h="3652">
                <a:moveTo>
                  <a:pt x="3650" y="1825"/>
                </a:moveTo>
                <a:cubicBezTo>
                  <a:pt x="3650" y="2161"/>
                  <a:pt x="3574" y="2447"/>
                  <a:pt x="3406" y="2738"/>
                </a:cubicBezTo>
                <a:cubicBezTo>
                  <a:pt x="3238" y="3029"/>
                  <a:pt x="3029" y="3238"/>
                  <a:pt x="2738" y="3406"/>
                </a:cubicBezTo>
                <a:cubicBezTo>
                  <a:pt x="2447" y="3574"/>
                  <a:pt x="2161" y="3651"/>
                  <a:pt x="1825" y="3651"/>
                </a:cubicBezTo>
                <a:cubicBezTo>
                  <a:pt x="1489" y="3651"/>
                  <a:pt x="1203" y="3574"/>
                  <a:pt x="912" y="3406"/>
                </a:cubicBezTo>
                <a:cubicBezTo>
                  <a:pt x="621" y="3238"/>
                  <a:pt x="412" y="3029"/>
                  <a:pt x="244" y="2738"/>
                </a:cubicBezTo>
                <a:cubicBezTo>
                  <a:pt x="76" y="2447"/>
                  <a:pt x="0" y="2161"/>
                  <a:pt x="0" y="1825"/>
                </a:cubicBezTo>
                <a:cubicBezTo>
                  <a:pt x="0" y="1489"/>
                  <a:pt x="76" y="1204"/>
                  <a:pt x="244" y="913"/>
                </a:cubicBezTo>
                <a:cubicBezTo>
                  <a:pt x="412" y="622"/>
                  <a:pt x="621" y="412"/>
                  <a:pt x="912" y="244"/>
                </a:cubicBezTo>
                <a:cubicBezTo>
                  <a:pt x="1203" y="76"/>
                  <a:pt x="1489" y="0"/>
                  <a:pt x="1825" y="0"/>
                </a:cubicBezTo>
                <a:cubicBezTo>
                  <a:pt x="2161" y="0"/>
                  <a:pt x="2447" y="76"/>
                  <a:pt x="2738" y="244"/>
                </a:cubicBezTo>
                <a:cubicBezTo>
                  <a:pt x="3029" y="412"/>
                  <a:pt x="3238" y="622"/>
                  <a:pt x="3406" y="913"/>
                </a:cubicBezTo>
                <a:cubicBezTo>
                  <a:pt x="3574" y="1204"/>
                  <a:pt x="3650" y="1489"/>
                  <a:pt x="3650" y="1825"/>
                </a:cubicBez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6" name="Freeform 6"/>
          <p:cNvSpPr>
            <a:spLocks noChangeArrowheads="1"/>
          </p:cNvSpPr>
          <p:nvPr userDrawn="1"/>
        </p:nvSpPr>
        <p:spPr bwMode="auto">
          <a:xfrm>
            <a:off x="10802532" y="5331563"/>
            <a:ext cx="2084400" cy="783265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7" name="Freeform 3"/>
          <p:cNvSpPr>
            <a:spLocks noChangeAspect="1" noChangeArrowheads="1"/>
          </p:cNvSpPr>
          <p:nvPr userDrawn="1"/>
        </p:nvSpPr>
        <p:spPr bwMode="auto">
          <a:xfrm>
            <a:off x="10810875" y="2723043"/>
            <a:ext cx="2083981" cy="2083981"/>
          </a:xfrm>
          <a:custGeom>
            <a:avLst/>
            <a:gdLst>
              <a:gd name="T0" fmla="*/ 1314090 w 3651"/>
              <a:gd name="T1" fmla="*/ 656865 h 3652"/>
              <a:gd name="T2" fmla="*/ 1226244 w 3651"/>
              <a:gd name="T3" fmla="*/ 985478 h 3652"/>
              <a:gd name="T4" fmla="*/ 985747 w 3651"/>
              <a:gd name="T5" fmla="*/ 1225908 h 3652"/>
              <a:gd name="T6" fmla="*/ 657045 w 3651"/>
              <a:gd name="T7" fmla="*/ 1314090 h 3652"/>
              <a:gd name="T8" fmla="*/ 328342 w 3651"/>
              <a:gd name="T9" fmla="*/ 1225908 h 3652"/>
              <a:gd name="T10" fmla="*/ 87846 w 3651"/>
              <a:gd name="T11" fmla="*/ 985478 h 3652"/>
              <a:gd name="T12" fmla="*/ 0 w 3651"/>
              <a:gd name="T13" fmla="*/ 656865 h 3652"/>
              <a:gd name="T14" fmla="*/ 87846 w 3651"/>
              <a:gd name="T15" fmla="*/ 328613 h 3652"/>
              <a:gd name="T16" fmla="*/ 328342 w 3651"/>
              <a:gd name="T17" fmla="*/ 87822 h 3652"/>
              <a:gd name="T18" fmla="*/ 657045 w 3651"/>
              <a:gd name="T19" fmla="*/ 0 h 3652"/>
              <a:gd name="T20" fmla="*/ 985747 w 3651"/>
              <a:gd name="T21" fmla="*/ 87822 h 3652"/>
              <a:gd name="T22" fmla="*/ 1226244 w 3651"/>
              <a:gd name="T23" fmla="*/ 328613 h 3652"/>
              <a:gd name="T24" fmla="*/ 1314090 w 3651"/>
              <a:gd name="T25" fmla="*/ 656865 h 36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51" h="3652">
                <a:moveTo>
                  <a:pt x="3650" y="1825"/>
                </a:moveTo>
                <a:cubicBezTo>
                  <a:pt x="3650" y="2161"/>
                  <a:pt x="3574" y="2447"/>
                  <a:pt x="3406" y="2738"/>
                </a:cubicBezTo>
                <a:cubicBezTo>
                  <a:pt x="3238" y="3029"/>
                  <a:pt x="3029" y="3238"/>
                  <a:pt x="2738" y="3406"/>
                </a:cubicBezTo>
                <a:cubicBezTo>
                  <a:pt x="2447" y="3574"/>
                  <a:pt x="2161" y="3651"/>
                  <a:pt x="1825" y="3651"/>
                </a:cubicBezTo>
                <a:cubicBezTo>
                  <a:pt x="1489" y="3651"/>
                  <a:pt x="1203" y="3574"/>
                  <a:pt x="912" y="3406"/>
                </a:cubicBezTo>
                <a:cubicBezTo>
                  <a:pt x="621" y="3238"/>
                  <a:pt x="412" y="3029"/>
                  <a:pt x="244" y="2738"/>
                </a:cubicBezTo>
                <a:cubicBezTo>
                  <a:pt x="76" y="2447"/>
                  <a:pt x="0" y="2161"/>
                  <a:pt x="0" y="1825"/>
                </a:cubicBezTo>
                <a:cubicBezTo>
                  <a:pt x="0" y="1489"/>
                  <a:pt x="76" y="1204"/>
                  <a:pt x="244" y="913"/>
                </a:cubicBezTo>
                <a:cubicBezTo>
                  <a:pt x="412" y="622"/>
                  <a:pt x="621" y="412"/>
                  <a:pt x="912" y="244"/>
                </a:cubicBezTo>
                <a:cubicBezTo>
                  <a:pt x="1203" y="76"/>
                  <a:pt x="1489" y="0"/>
                  <a:pt x="1825" y="0"/>
                </a:cubicBezTo>
                <a:cubicBezTo>
                  <a:pt x="2161" y="0"/>
                  <a:pt x="2447" y="76"/>
                  <a:pt x="2738" y="244"/>
                </a:cubicBezTo>
                <a:cubicBezTo>
                  <a:pt x="3029" y="412"/>
                  <a:pt x="3238" y="622"/>
                  <a:pt x="3406" y="913"/>
                </a:cubicBezTo>
                <a:cubicBezTo>
                  <a:pt x="3574" y="1204"/>
                  <a:pt x="3650" y="1489"/>
                  <a:pt x="3650" y="1825"/>
                </a:cubicBez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8" name="Freeform 6"/>
          <p:cNvSpPr>
            <a:spLocks noChangeArrowheads="1"/>
          </p:cNvSpPr>
          <p:nvPr userDrawn="1"/>
        </p:nvSpPr>
        <p:spPr bwMode="auto">
          <a:xfrm>
            <a:off x="10802532" y="1416788"/>
            <a:ext cx="2084400" cy="783265"/>
          </a:xfrm>
          <a:custGeom>
            <a:avLst/>
            <a:gdLst>
              <a:gd name="T0" fmla="*/ 657839 w 3657"/>
              <a:gd name="T1" fmla="*/ 2138003 h 5938"/>
              <a:gd name="T2" fmla="*/ 0 w 3657"/>
              <a:gd name="T3" fmla="*/ 2138003 h 5938"/>
              <a:gd name="T4" fmla="*/ 0 w 3657"/>
              <a:gd name="T5" fmla="*/ 0 h 5938"/>
              <a:gd name="T6" fmla="*/ 1315677 w 3657"/>
              <a:gd name="T7" fmla="*/ 0 h 5938"/>
              <a:gd name="T8" fmla="*/ 1315677 w 3657"/>
              <a:gd name="T9" fmla="*/ 2138003 h 5938"/>
              <a:gd name="T10" fmla="*/ 657839 w 3657"/>
              <a:gd name="T11" fmla="*/ 2138003 h 5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57" h="5938">
                <a:moveTo>
                  <a:pt x="1828" y="5937"/>
                </a:moveTo>
                <a:lnTo>
                  <a:pt x="0" y="5937"/>
                </a:lnTo>
                <a:lnTo>
                  <a:pt x="0" y="0"/>
                </a:lnTo>
                <a:lnTo>
                  <a:pt x="3656" y="0"/>
                </a:lnTo>
                <a:lnTo>
                  <a:pt x="3656" y="5937"/>
                </a:lnTo>
                <a:lnTo>
                  <a:pt x="1828" y="5937"/>
                </a:ln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9" name="Freeform 3"/>
          <p:cNvSpPr>
            <a:spLocks noChangeAspect="1" noChangeArrowheads="1"/>
          </p:cNvSpPr>
          <p:nvPr userDrawn="1"/>
        </p:nvSpPr>
        <p:spPr bwMode="auto">
          <a:xfrm>
            <a:off x="10810875" y="-1182207"/>
            <a:ext cx="2083981" cy="2083981"/>
          </a:xfrm>
          <a:custGeom>
            <a:avLst/>
            <a:gdLst>
              <a:gd name="T0" fmla="*/ 1314090 w 3651"/>
              <a:gd name="T1" fmla="*/ 656865 h 3652"/>
              <a:gd name="T2" fmla="*/ 1226244 w 3651"/>
              <a:gd name="T3" fmla="*/ 985478 h 3652"/>
              <a:gd name="T4" fmla="*/ 985747 w 3651"/>
              <a:gd name="T5" fmla="*/ 1225908 h 3652"/>
              <a:gd name="T6" fmla="*/ 657045 w 3651"/>
              <a:gd name="T7" fmla="*/ 1314090 h 3652"/>
              <a:gd name="T8" fmla="*/ 328342 w 3651"/>
              <a:gd name="T9" fmla="*/ 1225908 h 3652"/>
              <a:gd name="T10" fmla="*/ 87846 w 3651"/>
              <a:gd name="T11" fmla="*/ 985478 h 3652"/>
              <a:gd name="T12" fmla="*/ 0 w 3651"/>
              <a:gd name="T13" fmla="*/ 656865 h 3652"/>
              <a:gd name="T14" fmla="*/ 87846 w 3651"/>
              <a:gd name="T15" fmla="*/ 328613 h 3652"/>
              <a:gd name="T16" fmla="*/ 328342 w 3651"/>
              <a:gd name="T17" fmla="*/ 87822 h 3652"/>
              <a:gd name="T18" fmla="*/ 657045 w 3651"/>
              <a:gd name="T19" fmla="*/ 0 h 3652"/>
              <a:gd name="T20" fmla="*/ 985747 w 3651"/>
              <a:gd name="T21" fmla="*/ 87822 h 3652"/>
              <a:gd name="T22" fmla="*/ 1226244 w 3651"/>
              <a:gd name="T23" fmla="*/ 328613 h 3652"/>
              <a:gd name="T24" fmla="*/ 1314090 w 3651"/>
              <a:gd name="T25" fmla="*/ 656865 h 36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51" h="3652">
                <a:moveTo>
                  <a:pt x="3650" y="1825"/>
                </a:moveTo>
                <a:cubicBezTo>
                  <a:pt x="3650" y="2161"/>
                  <a:pt x="3574" y="2447"/>
                  <a:pt x="3406" y="2738"/>
                </a:cubicBezTo>
                <a:cubicBezTo>
                  <a:pt x="3238" y="3029"/>
                  <a:pt x="3029" y="3238"/>
                  <a:pt x="2738" y="3406"/>
                </a:cubicBezTo>
                <a:cubicBezTo>
                  <a:pt x="2447" y="3574"/>
                  <a:pt x="2161" y="3651"/>
                  <a:pt x="1825" y="3651"/>
                </a:cubicBezTo>
                <a:cubicBezTo>
                  <a:pt x="1489" y="3651"/>
                  <a:pt x="1203" y="3574"/>
                  <a:pt x="912" y="3406"/>
                </a:cubicBezTo>
                <a:cubicBezTo>
                  <a:pt x="621" y="3238"/>
                  <a:pt x="412" y="3029"/>
                  <a:pt x="244" y="2738"/>
                </a:cubicBezTo>
                <a:cubicBezTo>
                  <a:pt x="76" y="2447"/>
                  <a:pt x="0" y="2161"/>
                  <a:pt x="0" y="1825"/>
                </a:cubicBezTo>
                <a:cubicBezTo>
                  <a:pt x="0" y="1489"/>
                  <a:pt x="76" y="1204"/>
                  <a:pt x="244" y="913"/>
                </a:cubicBezTo>
                <a:cubicBezTo>
                  <a:pt x="412" y="622"/>
                  <a:pt x="621" y="412"/>
                  <a:pt x="912" y="244"/>
                </a:cubicBezTo>
                <a:cubicBezTo>
                  <a:pt x="1203" y="76"/>
                  <a:pt x="1489" y="0"/>
                  <a:pt x="1825" y="0"/>
                </a:cubicBezTo>
                <a:cubicBezTo>
                  <a:pt x="2161" y="0"/>
                  <a:pt x="2447" y="76"/>
                  <a:pt x="2738" y="244"/>
                </a:cubicBezTo>
                <a:cubicBezTo>
                  <a:pt x="3029" y="412"/>
                  <a:pt x="3238" y="622"/>
                  <a:pt x="3406" y="913"/>
                </a:cubicBezTo>
                <a:cubicBezTo>
                  <a:pt x="3574" y="1204"/>
                  <a:pt x="3650" y="1489"/>
                  <a:pt x="3650" y="1825"/>
                </a:cubicBezTo>
              </a:path>
            </a:pathLst>
          </a:custGeom>
          <a:solidFill>
            <a:srgbClr val="A0AAAF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pic>
        <p:nvPicPr>
          <p:cNvPr id="3" name="logo_nega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96000"/>
            <a:ext cx="27842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0348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8" preserve="1" userDrawn="1">
  <p:cSld name="subheader8">
    <p:bg>
      <p:bgPr>
        <a:solidFill>
          <a:srgbClr val="1937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" y="3095626"/>
            <a:ext cx="4366800" cy="3030855"/>
          </a:xfrm>
        </p:spPr>
        <p:txBody>
          <a:bodyPr anchor="t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24.9.2024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Ryhmä 4"/>
          <p:cNvGrpSpPr/>
          <p:nvPr userDrawn="1"/>
        </p:nvGrpSpPr>
        <p:grpSpPr>
          <a:xfrm>
            <a:off x="5557247" y="-1182207"/>
            <a:ext cx="7337609" cy="7309427"/>
            <a:chOff x="5557247" y="-1182207"/>
            <a:chExt cx="7337609" cy="7309427"/>
          </a:xfrm>
        </p:grpSpPr>
        <p:sp>
          <p:nvSpPr>
            <p:cNvPr id="19" name="Freeform 6"/>
            <p:cNvSpPr>
              <a:spLocks noChangeAspect="1" noChangeArrowheads="1"/>
            </p:cNvSpPr>
            <p:nvPr userDrawn="1"/>
          </p:nvSpPr>
          <p:spPr bwMode="auto">
            <a:xfrm>
              <a:off x="5557247" y="2735964"/>
              <a:ext cx="2087119" cy="3391256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6"/>
            <p:cNvSpPr>
              <a:spLocks noChangeAspect="1" noChangeArrowheads="1"/>
            </p:cNvSpPr>
            <p:nvPr userDrawn="1"/>
          </p:nvSpPr>
          <p:spPr bwMode="auto">
            <a:xfrm>
              <a:off x="5560789" y="0"/>
              <a:ext cx="2087119" cy="2196718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Freeform 6"/>
            <p:cNvSpPr>
              <a:spLocks noChangeArrowheads="1"/>
            </p:cNvSpPr>
            <p:nvPr userDrawn="1"/>
          </p:nvSpPr>
          <p:spPr bwMode="auto">
            <a:xfrm>
              <a:off x="8179944" y="3335"/>
              <a:ext cx="2084400" cy="2196718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3" name="Freeform 6"/>
            <p:cNvSpPr>
              <a:spLocks noChangeArrowheads="1"/>
            </p:cNvSpPr>
            <p:nvPr userDrawn="1"/>
          </p:nvSpPr>
          <p:spPr bwMode="auto">
            <a:xfrm>
              <a:off x="8172857" y="5331563"/>
              <a:ext cx="2084400" cy="783265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5" name="Freeform 3"/>
            <p:cNvSpPr>
              <a:spLocks noChangeAspect="1" noChangeArrowheads="1"/>
            </p:cNvSpPr>
            <p:nvPr userDrawn="1"/>
          </p:nvSpPr>
          <p:spPr bwMode="auto">
            <a:xfrm>
              <a:off x="8181200" y="2723043"/>
              <a:ext cx="2083981" cy="2083981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6" name="Freeform 6"/>
            <p:cNvSpPr>
              <a:spLocks noChangeArrowheads="1"/>
            </p:cNvSpPr>
            <p:nvPr userDrawn="1"/>
          </p:nvSpPr>
          <p:spPr bwMode="auto">
            <a:xfrm>
              <a:off x="10802532" y="5331563"/>
              <a:ext cx="2084400" cy="783265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7" name="Freeform 3"/>
            <p:cNvSpPr>
              <a:spLocks noChangeAspect="1" noChangeArrowheads="1"/>
            </p:cNvSpPr>
            <p:nvPr userDrawn="1"/>
          </p:nvSpPr>
          <p:spPr bwMode="auto">
            <a:xfrm>
              <a:off x="10810875" y="2723043"/>
              <a:ext cx="2083981" cy="2083981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8" name="Freeform 6"/>
            <p:cNvSpPr>
              <a:spLocks noChangeArrowheads="1"/>
            </p:cNvSpPr>
            <p:nvPr userDrawn="1"/>
          </p:nvSpPr>
          <p:spPr bwMode="auto">
            <a:xfrm>
              <a:off x="10802532" y="1416788"/>
              <a:ext cx="2084400" cy="783265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9" name="Freeform 3"/>
            <p:cNvSpPr>
              <a:spLocks noChangeAspect="1" noChangeArrowheads="1"/>
            </p:cNvSpPr>
            <p:nvPr userDrawn="1"/>
          </p:nvSpPr>
          <p:spPr bwMode="auto">
            <a:xfrm>
              <a:off x="10810875" y="-1182207"/>
              <a:ext cx="2083981" cy="2083981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3" name="logo_nega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96000"/>
            <a:ext cx="27842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924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9" preserve="1" userDrawn="1">
  <p:cSld name="subheader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" y="3095626"/>
            <a:ext cx="5940721" cy="3030855"/>
          </a:xfrm>
        </p:spPr>
        <p:txBody>
          <a:bodyPr anchor="t" anchorCtr="0"/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24.9.2024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Työympäristöyksikkö/Sari Kola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rgbClr val="193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Ryhmä 18"/>
          <p:cNvGrpSpPr/>
          <p:nvPr userDrawn="1"/>
        </p:nvGrpSpPr>
        <p:grpSpPr>
          <a:xfrm>
            <a:off x="9244252" y="454025"/>
            <a:ext cx="2500073" cy="5525351"/>
            <a:chOff x="6080400" y="417600"/>
            <a:chExt cx="2500073" cy="5525351"/>
          </a:xfrm>
        </p:grpSpPr>
        <p:sp>
          <p:nvSpPr>
            <p:cNvPr id="21" name="Freeform 1"/>
            <p:cNvSpPr>
              <a:spLocks noChangeArrowheads="1"/>
            </p:cNvSpPr>
            <p:nvPr userDrawn="1"/>
          </p:nvSpPr>
          <p:spPr bwMode="auto">
            <a:xfrm>
              <a:off x="6732000" y="417600"/>
              <a:ext cx="514800" cy="831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Freeform 1"/>
            <p:cNvSpPr>
              <a:spLocks noChangeArrowheads="1"/>
            </p:cNvSpPr>
            <p:nvPr userDrawn="1"/>
          </p:nvSpPr>
          <p:spPr bwMode="auto">
            <a:xfrm>
              <a:off x="6080400" y="3038400"/>
              <a:ext cx="514800" cy="831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6" name="Freeform 17"/>
            <p:cNvSpPr>
              <a:spLocks noChangeAspect="1" noChangeArrowheads="1"/>
            </p:cNvSpPr>
            <p:nvPr userDrawn="1"/>
          </p:nvSpPr>
          <p:spPr bwMode="auto">
            <a:xfrm>
              <a:off x="8055874" y="5097635"/>
              <a:ext cx="513968" cy="843455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7" name="Freeform 18"/>
            <p:cNvSpPr>
              <a:spLocks noChangeAspect="1" noChangeArrowheads="1"/>
            </p:cNvSpPr>
            <p:nvPr userDrawn="1"/>
          </p:nvSpPr>
          <p:spPr bwMode="auto">
            <a:xfrm>
              <a:off x="7397812" y="3337590"/>
              <a:ext cx="532661" cy="532661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8" name="Freeform 12"/>
            <p:cNvSpPr>
              <a:spLocks noChangeAspect="1" noChangeArrowheads="1"/>
            </p:cNvSpPr>
            <p:nvPr userDrawn="1"/>
          </p:nvSpPr>
          <p:spPr bwMode="auto">
            <a:xfrm>
              <a:off x="7403421" y="3994674"/>
              <a:ext cx="496042" cy="194554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6" name="Freeform 12"/>
            <p:cNvSpPr>
              <a:spLocks noChangeAspect="1" noChangeArrowheads="1"/>
            </p:cNvSpPr>
            <p:nvPr userDrawn="1"/>
          </p:nvSpPr>
          <p:spPr bwMode="auto">
            <a:xfrm>
              <a:off x="7071965" y="5116054"/>
              <a:ext cx="509049" cy="826897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7" name="Freeform 17"/>
            <p:cNvSpPr>
              <a:spLocks noChangeAspect="1" noChangeArrowheads="1"/>
            </p:cNvSpPr>
            <p:nvPr userDrawn="1"/>
          </p:nvSpPr>
          <p:spPr bwMode="auto">
            <a:xfrm>
              <a:off x="8034608" y="1368116"/>
              <a:ext cx="545865" cy="864721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8" name="Freeform 12"/>
            <p:cNvSpPr>
              <a:spLocks noChangeAspect="1" noChangeArrowheads="1"/>
            </p:cNvSpPr>
            <p:nvPr userDrawn="1"/>
          </p:nvSpPr>
          <p:spPr bwMode="auto">
            <a:xfrm>
              <a:off x="6744201" y="2357259"/>
              <a:ext cx="507203" cy="198931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9" name="Freeform 18"/>
            <p:cNvSpPr>
              <a:spLocks noChangeAspect="1" noChangeArrowheads="1"/>
            </p:cNvSpPr>
            <p:nvPr userDrawn="1"/>
          </p:nvSpPr>
          <p:spPr bwMode="auto">
            <a:xfrm>
              <a:off x="6731505" y="1714353"/>
              <a:ext cx="532661" cy="532661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8" name="logo_vari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" y="396000"/>
            <a:ext cx="27842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911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type="title" preserve="1">
  <p:cSld name="title_slid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3106801"/>
            <a:ext cx="6646333" cy="1827807"/>
          </a:xfrm>
        </p:spPr>
        <p:txBody>
          <a:bodyPr anchor="t" anchorCtr="0"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0" y="4935600"/>
            <a:ext cx="6646333" cy="9479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24.9.2024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Työympäristöyksikkö/Sari Kola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rgbClr val="193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Ryhmä 28"/>
          <p:cNvGrpSpPr/>
          <p:nvPr userDrawn="1"/>
        </p:nvGrpSpPr>
        <p:grpSpPr>
          <a:xfrm>
            <a:off x="9709283" y="445184"/>
            <a:ext cx="2038114" cy="5504400"/>
            <a:chOff x="6692400" y="352800"/>
            <a:chExt cx="2038114" cy="5504400"/>
          </a:xfrm>
        </p:grpSpPr>
        <p:sp>
          <p:nvSpPr>
            <p:cNvPr id="30" name="Freeform 17"/>
            <p:cNvSpPr>
              <a:spLocks noChangeAspect="1" noChangeArrowheads="1"/>
            </p:cNvSpPr>
            <p:nvPr userDrawn="1"/>
          </p:nvSpPr>
          <p:spPr bwMode="auto">
            <a:xfrm>
              <a:off x="8305200" y="4053600"/>
              <a:ext cx="425314" cy="691200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1" name="Freeform 17"/>
            <p:cNvSpPr>
              <a:spLocks noChangeAspect="1" noChangeArrowheads="1"/>
            </p:cNvSpPr>
            <p:nvPr userDrawn="1"/>
          </p:nvSpPr>
          <p:spPr bwMode="auto">
            <a:xfrm>
              <a:off x="6969600" y="5166000"/>
              <a:ext cx="425314" cy="691200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2" name="Freeform 17"/>
            <p:cNvSpPr>
              <a:spLocks noChangeAspect="1" noChangeArrowheads="1"/>
            </p:cNvSpPr>
            <p:nvPr userDrawn="1"/>
          </p:nvSpPr>
          <p:spPr bwMode="auto">
            <a:xfrm>
              <a:off x="8305200" y="1166400"/>
              <a:ext cx="425314" cy="691200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4" name="Freeform 12"/>
            <p:cNvSpPr>
              <a:spLocks noChangeAspect="1" noChangeArrowheads="1"/>
            </p:cNvSpPr>
            <p:nvPr userDrawn="1"/>
          </p:nvSpPr>
          <p:spPr bwMode="auto">
            <a:xfrm>
              <a:off x="7232400" y="1965600"/>
              <a:ext cx="431398" cy="169200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5" name="Freeform 18"/>
            <p:cNvSpPr>
              <a:spLocks noChangeAspect="1" noChangeArrowheads="1"/>
            </p:cNvSpPr>
            <p:nvPr userDrawn="1"/>
          </p:nvSpPr>
          <p:spPr bwMode="auto">
            <a:xfrm>
              <a:off x="7772400" y="2779200"/>
              <a:ext cx="435600" cy="435600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6" name="Freeform 18"/>
            <p:cNvSpPr>
              <a:spLocks noChangeAspect="1" noChangeArrowheads="1"/>
            </p:cNvSpPr>
            <p:nvPr userDrawn="1"/>
          </p:nvSpPr>
          <p:spPr bwMode="auto">
            <a:xfrm>
              <a:off x="7225200" y="1429200"/>
              <a:ext cx="435600" cy="435600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7" name="Freeform 12"/>
            <p:cNvSpPr>
              <a:spLocks noChangeAspect="1" noChangeArrowheads="1"/>
            </p:cNvSpPr>
            <p:nvPr userDrawn="1"/>
          </p:nvSpPr>
          <p:spPr bwMode="auto">
            <a:xfrm>
              <a:off x="7775574" y="3322800"/>
              <a:ext cx="431398" cy="169200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8" name="Freeform 12"/>
            <p:cNvSpPr>
              <a:spLocks noChangeAspect="1" noChangeArrowheads="1"/>
            </p:cNvSpPr>
            <p:nvPr userDrawn="1"/>
          </p:nvSpPr>
          <p:spPr bwMode="auto">
            <a:xfrm>
              <a:off x="7473600" y="4050000"/>
              <a:ext cx="425512" cy="691200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9" name="Freeform 1"/>
            <p:cNvSpPr>
              <a:spLocks noChangeAspect="1" noChangeArrowheads="1"/>
            </p:cNvSpPr>
            <p:nvPr userDrawn="1"/>
          </p:nvSpPr>
          <p:spPr bwMode="auto">
            <a:xfrm>
              <a:off x="7225200" y="352800"/>
              <a:ext cx="433925" cy="705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0" name="Freeform 1"/>
            <p:cNvSpPr>
              <a:spLocks noChangeAspect="1" noChangeArrowheads="1"/>
            </p:cNvSpPr>
            <p:nvPr userDrawn="1"/>
          </p:nvSpPr>
          <p:spPr bwMode="auto">
            <a:xfrm>
              <a:off x="6692400" y="2512800"/>
              <a:ext cx="432000" cy="70247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8" name="logo_vari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" y="396000"/>
            <a:ext cx="27842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9587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10" preserve="1" userDrawn="1">
  <p:cSld name="subheader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" y="3095626"/>
            <a:ext cx="5940721" cy="3030855"/>
          </a:xfrm>
        </p:spPr>
        <p:txBody>
          <a:bodyPr anchor="t" anchorCtr="0"/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rgbClr val="193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Ryhmä 4"/>
          <p:cNvGrpSpPr/>
          <p:nvPr userDrawn="1"/>
        </p:nvGrpSpPr>
        <p:grpSpPr>
          <a:xfrm>
            <a:off x="9244252" y="454025"/>
            <a:ext cx="2500073" cy="5525351"/>
            <a:chOff x="9244252" y="454025"/>
            <a:chExt cx="2500073" cy="5525351"/>
          </a:xfrm>
        </p:grpSpPr>
        <p:sp>
          <p:nvSpPr>
            <p:cNvPr id="28" name="Freeform 1"/>
            <p:cNvSpPr>
              <a:spLocks noChangeArrowheads="1"/>
            </p:cNvSpPr>
            <p:nvPr userDrawn="1"/>
          </p:nvSpPr>
          <p:spPr bwMode="auto">
            <a:xfrm>
              <a:off x="9895852" y="454025"/>
              <a:ext cx="514800" cy="831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9" name="Freeform 1"/>
            <p:cNvSpPr>
              <a:spLocks noChangeArrowheads="1"/>
            </p:cNvSpPr>
            <p:nvPr userDrawn="1"/>
          </p:nvSpPr>
          <p:spPr bwMode="auto">
            <a:xfrm>
              <a:off x="9244252" y="3074825"/>
              <a:ext cx="514800" cy="831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0" name="Freeform 17"/>
            <p:cNvSpPr>
              <a:spLocks noChangeAspect="1" noChangeArrowheads="1"/>
            </p:cNvSpPr>
            <p:nvPr userDrawn="1"/>
          </p:nvSpPr>
          <p:spPr bwMode="auto">
            <a:xfrm>
              <a:off x="11219726" y="5134060"/>
              <a:ext cx="513968" cy="843455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1" name="Freeform 18"/>
            <p:cNvSpPr>
              <a:spLocks noChangeAspect="1" noChangeArrowheads="1"/>
            </p:cNvSpPr>
            <p:nvPr userDrawn="1"/>
          </p:nvSpPr>
          <p:spPr bwMode="auto">
            <a:xfrm>
              <a:off x="10561664" y="3374015"/>
              <a:ext cx="532661" cy="532661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2" name="Freeform 12"/>
            <p:cNvSpPr>
              <a:spLocks noChangeAspect="1" noChangeArrowheads="1"/>
            </p:cNvSpPr>
            <p:nvPr userDrawn="1"/>
          </p:nvSpPr>
          <p:spPr bwMode="auto">
            <a:xfrm>
              <a:off x="10567273" y="4031099"/>
              <a:ext cx="496042" cy="194554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3" name="Freeform 12"/>
            <p:cNvSpPr>
              <a:spLocks noChangeAspect="1" noChangeArrowheads="1"/>
            </p:cNvSpPr>
            <p:nvPr userDrawn="1"/>
          </p:nvSpPr>
          <p:spPr bwMode="auto">
            <a:xfrm>
              <a:off x="10235817" y="5152479"/>
              <a:ext cx="509049" cy="826897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4" name="Freeform 17"/>
            <p:cNvSpPr>
              <a:spLocks noChangeAspect="1" noChangeArrowheads="1"/>
            </p:cNvSpPr>
            <p:nvPr userDrawn="1"/>
          </p:nvSpPr>
          <p:spPr bwMode="auto">
            <a:xfrm>
              <a:off x="11198460" y="1404541"/>
              <a:ext cx="545865" cy="864721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5" name="Freeform 12"/>
            <p:cNvSpPr>
              <a:spLocks noChangeAspect="1" noChangeArrowheads="1"/>
            </p:cNvSpPr>
            <p:nvPr userDrawn="1"/>
          </p:nvSpPr>
          <p:spPr bwMode="auto">
            <a:xfrm>
              <a:off x="9908053" y="2393684"/>
              <a:ext cx="507203" cy="198931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6" name="Freeform 18"/>
            <p:cNvSpPr>
              <a:spLocks noChangeAspect="1" noChangeArrowheads="1"/>
            </p:cNvSpPr>
            <p:nvPr userDrawn="1"/>
          </p:nvSpPr>
          <p:spPr bwMode="auto">
            <a:xfrm>
              <a:off x="9895357" y="1750778"/>
              <a:ext cx="532661" cy="532661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3" name="logo_vari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" y="396000"/>
            <a:ext cx="27842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9646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11" preserve="1" userDrawn="1">
  <p:cSld name="subheader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" y="3095626"/>
            <a:ext cx="5940721" cy="3030855"/>
          </a:xfrm>
        </p:spPr>
        <p:txBody>
          <a:bodyPr anchor="t" anchorCtr="0"/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24.9.2024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Työympäristöyksikkö/Sari Kola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rgbClr val="193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Ryhmä 7"/>
          <p:cNvGrpSpPr/>
          <p:nvPr userDrawn="1"/>
        </p:nvGrpSpPr>
        <p:grpSpPr>
          <a:xfrm>
            <a:off x="9244252" y="454025"/>
            <a:ext cx="2500073" cy="5525351"/>
            <a:chOff x="9244252" y="454025"/>
            <a:chExt cx="2500073" cy="5525351"/>
          </a:xfrm>
        </p:grpSpPr>
        <p:sp>
          <p:nvSpPr>
            <p:cNvPr id="21" name="Freeform 1"/>
            <p:cNvSpPr>
              <a:spLocks noChangeArrowheads="1"/>
            </p:cNvSpPr>
            <p:nvPr userDrawn="1"/>
          </p:nvSpPr>
          <p:spPr bwMode="auto">
            <a:xfrm>
              <a:off x="9895852" y="454025"/>
              <a:ext cx="514800" cy="831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Freeform 1"/>
            <p:cNvSpPr>
              <a:spLocks noChangeArrowheads="1"/>
            </p:cNvSpPr>
            <p:nvPr userDrawn="1"/>
          </p:nvSpPr>
          <p:spPr bwMode="auto">
            <a:xfrm>
              <a:off x="9244252" y="3074825"/>
              <a:ext cx="514800" cy="831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3" name="Freeform 17"/>
            <p:cNvSpPr>
              <a:spLocks noChangeAspect="1" noChangeArrowheads="1"/>
            </p:cNvSpPr>
            <p:nvPr userDrawn="1"/>
          </p:nvSpPr>
          <p:spPr bwMode="auto">
            <a:xfrm>
              <a:off x="11219726" y="5134060"/>
              <a:ext cx="513968" cy="843455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5" name="Freeform 18"/>
            <p:cNvSpPr>
              <a:spLocks noChangeAspect="1" noChangeArrowheads="1"/>
            </p:cNvSpPr>
            <p:nvPr userDrawn="1"/>
          </p:nvSpPr>
          <p:spPr bwMode="auto">
            <a:xfrm>
              <a:off x="10561664" y="3374015"/>
              <a:ext cx="532661" cy="532661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6" name="Freeform 12"/>
            <p:cNvSpPr>
              <a:spLocks noChangeAspect="1" noChangeArrowheads="1"/>
            </p:cNvSpPr>
            <p:nvPr userDrawn="1"/>
          </p:nvSpPr>
          <p:spPr bwMode="auto">
            <a:xfrm>
              <a:off x="10567273" y="4031099"/>
              <a:ext cx="496042" cy="194554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6" name="Freeform 12"/>
            <p:cNvSpPr>
              <a:spLocks noChangeAspect="1" noChangeArrowheads="1"/>
            </p:cNvSpPr>
            <p:nvPr userDrawn="1"/>
          </p:nvSpPr>
          <p:spPr bwMode="auto">
            <a:xfrm>
              <a:off x="10235817" y="5152479"/>
              <a:ext cx="509049" cy="826897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7" name="Freeform 17"/>
            <p:cNvSpPr>
              <a:spLocks noChangeAspect="1" noChangeArrowheads="1"/>
            </p:cNvSpPr>
            <p:nvPr userDrawn="1"/>
          </p:nvSpPr>
          <p:spPr bwMode="auto">
            <a:xfrm>
              <a:off x="11198460" y="1404541"/>
              <a:ext cx="545865" cy="864721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8" name="Freeform 12"/>
            <p:cNvSpPr>
              <a:spLocks noChangeAspect="1" noChangeArrowheads="1"/>
            </p:cNvSpPr>
            <p:nvPr userDrawn="1"/>
          </p:nvSpPr>
          <p:spPr bwMode="auto">
            <a:xfrm>
              <a:off x="9908053" y="2393684"/>
              <a:ext cx="507203" cy="198931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9" name="Freeform 18"/>
            <p:cNvSpPr>
              <a:spLocks noChangeAspect="1" noChangeArrowheads="1"/>
            </p:cNvSpPr>
            <p:nvPr userDrawn="1"/>
          </p:nvSpPr>
          <p:spPr bwMode="auto">
            <a:xfrm>
              <a:off x="9895357" y="1750778"/>
              <a:ext cx="532661" cy="532661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3" name="logo_vari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" y="396000"/>
            <a:ext cx="27842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4211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12" preserve="1" userDrawn="1">
  <p:cSld name="subheader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" y="3095626"/>
            <a:ext cx="5940721" cy="3030855"/>
          </a:xfrm>
        </p:spPr>
        <p:txBody>
          <a:bodyPr anchor="t" anchorCtr="0"/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rgbClr val="193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9244252" y="454025"/>
            <a:ext cx="2500073" cy="5525351"/>
            <a:chOff x="9244252" y="454025"/>
            <a:chExt cx="2500073" cy="5525351"/>
          </a:xfrm>
        </p:grpSpPr>
        <p:sp>
          <p:nvSpPr>
            <p:cNvPr id="21" name="Freeform 1"/>
            <p:cNvSpPr>
              <a:spLocks noChangeArrowheads="1"/>
            </p:cNvSpPr>
            <p:nvPr userDrawn="1"/>
          </p:nvSpPr>
          <p:spPr bwMode="auto">
            <a:xfrm>
              <a:off x="9895852" y="454025"/>
              <a:ext cx="514800" cy="831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Freeform 1"/>
            <p:cNvSpPr>
              <a:spLocks noChangeArrowheads="1"/>
            </p:cNvSpPr>
            <p:nvPr userDrawn="1"/>
          </p:nvSpPr>
          <p:spPr bwMode="auto">
            <a:xfrm>
              <a:off x="9244252" y="3074825"/>
              <a:ext cx="514800" cy="831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3" name="Freeform 17"/>
            <p:cNvSpPr>
              <a:spLocks noChangeAspect="1" noChangeArrowheads="1"/>
            </p:cNvSpPr>
            <p:nvPr userDrawn="1"/>
          </p:nvSpPr>
          <p:spPr bwMode="auto">
            <a:xfrm>
              <a:off x="11219726" y="5134060"/>
              <a:ext cx="513968" cy="843455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5" name="Freeform 18"/>
            <p:cNvSpPr>
              <a:spLocks noChangeAspect="1" noChangeArrowheads="1"/>
            </p:cNvSpPr>
            <p:nvPr userDrawn="1"/>
          </p:nvSpPr>
          <p:spPr bwMode="auto">
            <a:xfrm>
              <a:off x="10561664" y="3374015"/>
              <a:ext cx="532661" cy="532661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6" name="Freeform 12"/>
            <p:cNvSpPr>
              <a:spLocks noChangeAspect="1" noChangeArrowheads="1"/>
            </p:cNvSpPr>
            <p:nvPr userDrawn="1"/>
          </p:nvSpPr>
          <p:spPr bwMode="auto">
            <a:xfrm>
              <a:off x="10567273" y="4031099"/>
              <a:ext cx="496042" cy="194554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6" name="Freeform 12"/>
            <p:cNvSpPr>
              <a:spLocks noChangeAspect="1" noChangeArrowheads="1"/>
            </p:cNvSpPr>
            <p:nvPr userDrawn="1"/>
          </p:nvSpPr>
          <p:spPr bwMode="auto">
            <a:xfrm>
              <a:off x="10235817" y="5152479"/>
              <a:ext cx="509049" cy="826897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7" name="Freeform 17"/>
            <p:cNvSpPr>
              <a:spLocks noChangeAspect="1" noChangeArrowheads="1"/>
            </p:cNvSpPr>
            <p:nvPr userDrawn="1"/>
          </p:nvSpPr>
          <p:spPr bwMode="auto">
            <a:xfrm>
              <a:off x="11198460" y="1404541"/>
              <a:ext cx="545865" cy="864721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8" name="Freeform 12"/>
            <p:cNvSpPr>
              <a:spLocks noChangeAspect="1" noChangeArrowheads="1"/>
            </p:cNvSpPr>
            <p:nvPr userDrawn="1"/>
          </p:nvSpPr>
          <p:spPr bwMode="auto">
            <a:xfrm>
              <a:off x="9908053" y="2393684"/>
              <a:ext cx="507203" cy="198931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9" name="Freeform 18"/>
            <p:cNvSpPr>
              <a:spLocks noChangeAspect="1" noChangeArrowheads="1"/>
            </p:cNvSpPr>
            <p:nvPr userDrawn="1"/>
          </p:nvSpPr>
          <p:spPr bwMode="auto">
            <a:xfrm>
              <a:off x="9895357" y="1750778"/>
              <a:ext cx="532661" cy="532661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3" name="logo_vari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" y="396000"/>
            <a:ext cx="27842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6879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1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13" preserve="1" userDrawn="1">
  <p:cSld name="subheader13">
    <p:bg>
      <p:bgPr>
        <a:solidFill>
          <a:srgbClr val="1937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" y="3095626"/>
            <a:ext cx="5940721" cy="3030855"/>
          </a:xfrm>
        </p:spPr>
        <p:txBody>
          <a:bodyPr anchor="t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24.9.2024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Työympäristöyksikkö/Sari Kola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Ryhmä 18"/>
          <p:cNvGrpSpPr/>
          <p:nvPr userDrawn="1"/>
        </p:nvGrpSpPr>
        <p:grpSpPr>
          <a:xfrm>
            <a:off x="9244252" y="454025"/>
            <a:ext cx="2500073" cy="5525351"/>
            <a:chOff x="6080400" y="417600"/>
            <a:chExt cx="2500073" cy="5525351"/>
          </a:xfrm>
        </p:grpSpPr>
        <p:sp>
          <p:nvSpPr>
            <p:cNvPr id="21" name="Freeform 1"/>
            <p:cNvSpPr>
              <a:spLocks noChangeArrowheads="1"/>
            </p:cNvSpPr>
            <p:nvPr userDrawn="1"/>
          </p:nvSpPr>
          <p:spPr bwMode="auto">
            <a:xfrm>
              <a:off x="6732000" y="417600"/>
              <a:ext cx="514800" cy="831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Freeform 1"/>
            <p:cNvSpPr>
              <a:spLocks noChangeArrowheads="1"/>
            </p:cNvSpPr>
            <p:nvPr userDrawn="1"/>
          </p:nvSpPr>
          <p:spPr bwMode="auto">
            <a:xfrm>
              <a:off x="6080400" y="3038400"/>
              <a:ext cx="514800" cy="831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6" name="Freeform 17"/>
            <p:cNvSpPr>
              <a:spLocks noChangeAspect="1" noChangeArrowheads="1"/>
            </p:cNvSpPr>
            <p:nvPr userDrawn="1"/>
          </p:nvSpPr>
          <p:spPr bwMode="auto">
            <a:xfrm>
              <a:off x="8055874" y="5097635"/>
              <a:ext cx="513968" cy="843455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7" name="Freeform 18"/>
            <p:cNvSpPr>
              <a:spLocks noChangeAspect="1" noChangeArrowheads="1"/>
            </p:cNvSpPr>
            <p:nvPr userDrawn="1"/>
          </p:nvSpPr>
          <p:spPr bwMode="auto">
            <a:xfrm>
              <a:off x="7397812" y="3337590"/>
              <a:ext cx="532661" cy="532661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8" name="Freeform 12"/>
            <p:cNvSpPr>
              <a:spLocks noChangeAspect="1" noChangeArrowheads="1"/>
            </p:cNvSpPr>
            <p:nvPr userDrawn="1"/>
          </p:nvSpPr>
          <p:spPr bwMode="auto">
            <a:xfrm>
              <a:off x="7403421" y="3994674"/>
              <a:ext cx="496042" cy="194554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6" name="Freeform 12"/>
            <p:cNvSpPr>
              <a:spLocks noChangeAspect="1" noChangeArrowheads="1"/>
            </p:cNvSpPr>
            <p:nvPr userDrawn="1"/>
          </p:nvSpPr>
          <p:spPr bwMode="auto">
            <a:xfrm>
              <a:off x="7071965" y="5116054"/>
              <a:ext cx="509049" cy="826897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7" name="Freeform 17"/>
            <p:cNvSpPr>
              <a:spLocks noChangeAspect="1" noChangeArrowheads="1"/>
            </p:cNvSpPr>
            <p:nvPr userDrawn="1"/>
          </p:nvSpPr>
          <p:spPr bwMode="auto">
            <a:xfrm>
              <a:off x="8034608" y="1368116"/>
              <a:ext cx="545865" cy="864721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8" name="Freeform 12"/>
            <p:cNvSpPr>
              <a:spLocks noChangeAspect="1" noChangeArrowheads="1"/>
            </p:cNvSpPr>
            <p:nvPr userDrawn="1"/>
          </p:nvSpPr>
          <p:spPr bwMode="auto">
            <a:xfrm>
              <a:off x="6744201" y="2357259"/>
              <a:ext cx="507203" cy="198931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9" name="Freeform 18"/>
            <p:cNvSpPr>
              <a:spLocks noChangeAspect="1" noChangeArrowheads="1"/>
            </p:cNvSpPr>
            <p:nvPr userDrawn="1"/>
          </p:nvSpPr>
          <p:spPr bwMode="auto">
            <a:xfrm>
              <a:off x="6731505" y="1714353"/>
              <a:ext cx="532661" cy="532661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3" name="logo_nega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96000"/>
            <a:ext cx="27842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1476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14" preserve="1" userDrawn="1">
  <p:cSld name="subheader14">
    <p:bg>
      <p:bgPr>
        <a:solidFill>
          <a:srgbClr val="1937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" y="3095626"/>
            <a:ext cx="5940721" cy="3030855"/>
          </a:xfrm>
        </p:spPr>
        <p:txBody>
          <a:bodyPr anchor="t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24.9.2024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Ryhmä 4"/>
          <p:cNvGrpSpPr/>
          <p:nvPr userDrawn="1"/>
        </p:nvGrpSpPr>
        <p:grpSpPr>
          <a:xfrm>
            <a:off x="9244252" y="454025"/>
            <a:ext cx="2500073" cy="5525351"/>
            <a:chOff x="9244252" y="454025"/>
            <a:chExt cx="2500073" cy="5525351"/>
          </a:xfrm>
        </p:grpSpPr>
        <p:sp>
          <p:nvSpPr>
            <p:cNvPr id="28" name="Freeform 1"/>
            <p:cNvSpPr>
              <a:spLocks noChangeArrowheads="1"/>
            </p:cNvSpPr>
            <p:nvPr userDrawn="1"/>
          </p:nvSpPr>
          <p:spPr bwMode="auto">
            <a:xfrm>
              <a:off x="9895852" y="454025"/>
              <a:ext cx="514800" cy="831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9" name="Freeform 1"/>
            <p:cNvSpPr>
              <a:spLocks noChangeArrowheads="1"/>
            </p:cNvSpPr>
            <p:nvPr userDrawn="1"/>
          </p:nvSpPr>
          <p:spPr bwMode="auto">
            <a:xfrm>
              <a:off x="9244252" y="3074825"/>
              <a:ext cx="514800" cy="831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0" name="Freeform 17"/>
            <p:cNvSpPr>
              <a:spLocks noChangeAspect="1" noChangeArrowheads="1"/>
            </p:cNvSpPr>
            <p:nvPr userDrawn="1"/>
          </p:nvSpPr>
          <p:spPr bwMode="auto">
            <a:xfrm>
              <a:off x="11219726" y="5134060"/>
              <a:ext cx="513968" cy="843455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1" name="Freeform 18"/>
            <p:cNvSpPr>
              <a:spLocks noChangeAspect="1" noChangeArrowheads="1"/>
            </p:cNvSpPr>
            <p:nvPr userDrawn="1"/>
          </p:nvSpPr>
          <p:spPr bwMode="auto">
            <a:xfrm>
              <a:off x="10561664" y="3374015"/>
              <a:ext cx="532661" cy="532661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2" name="Freeform 12"/>
            <p:cNvSpPr>
              <a:spLocks noChangeAspect="1" noChangeArrowheads="1"/>
            </p:cNvSpPr>
            <p:nvPr userDrawn="1"/>
          </p:nvSpPr>
          <p:spPr bwMode="auto">
            <a:xfrm>
              <a:off x="10567273" y="4031099"/>
              <a:ext cx="496042" cy="194554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3" name="Freeform 12"/>
            <p:cNvSpPr>
              <a:spLocks noChangeAspect="1" noChangeArrowheads="1"/>
            </p:cNvSpPr>
            <p:nvPr userDrawn="1"/>
          </p:nvSpPr>
          <p:spPr bwMode="auto">
            <a:xfrm>
              <a:off x="10235817" y="5152479"/>
              <a:ext cx="509049" cy="826897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4" name="Freeform 17"/>
            <p:cNvSpPr>
              <a:spLocks noChangeAspect="1" noChangeArrowheads="1"/>
            </p:cNvSpPr>
            <p:nvPr userDrawn="1"/>
          </p:nvSpPr>
          <p:spPr bwMode="auto">
            <a:xfrm>
              <a:off x="11198460" y="1404541"/>
              <a:ext cx="545865" cy="864721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5" name="Freeform 12"/>
            <p:cNvSpPr>
              <a:spLocks noChangeAspect="1" noChangeArrowheads="1"/>
            </p:cNvSpPr>
            <p:nvPr userDrawn="1"/>
          </p:nvSpPr>
          <p:spPr bwMode="auto">
            <a:xfrm>
              <a:off x="9908053" y="2393684"/>
              <a:ext cx="507203" cy="198931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6" name="Freeform 18"/>
            <p:cNvSpPr>
              <a:spLocks noChangeAspect="1" noChangeArrowheads="1"/>
            </p:cNvSpPr>
            <p:nvPr userDrawn="1"/>
          </p:nvSpPr>
          <p:spPr bwMode="auto">
            <a:xfrm>
              <a:off x="9895357" y="1750778"/>
              <a:ext cx="532661" cy="532661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3" name="logo_nega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96000"/>
            <a:ext cx="27842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3040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15" preserve="1" userDrawn="1">
  <p:cSld name="subheader15">
    <p:bg>
      <p:bgPr>
        <a:solidFill>
          <a:srgbClr val="1937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" y="3095626"/>
            <a:ext cx="5940721" cy="3030855"/>
          </a:xfrm>
        </p:spPr>
        <p:txBody>
          <a:bodyPr anchor="t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24.9.2024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Työympäristöyksikkö/Sari Kola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Ryhmä 7"/>
          <p:cNvGrpSpPr/>
          <p:nvPr userDrawn="1"/>
        </p:nvGrpSpPr>
        <p:grpSpPr>
          <a:xfrm>
            <a:off x="9244252" y="454025"/>
            <a:ext cx="2500073" cy="5525351"/>
            <a:chOff x="9244252" y="454025"/>
            <a:chExt cx="2500073" cy="5525351"/>
          </a:xfrm>
        </p:grpSpPr>
        <p:sp>
          <p:nvSpPr>
            <p:cNvPr id="21" name="Freeform 1"/>
            <p:cNvSpPr>
              <a:spLocks noChangeArrowheads="1"/>
            </p:cNvSpPr>
            <p:nvPr userDrawn="1"/>
          </p:nvSpPr>
          <p:spPr bwMode="auto">
            <a:xfrm>
              <a:off x="9895852" y="454025"/>
              <a:ext cx="514800" cy="831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Freeform 1"/>
            <p:cNvSpPr>
              <a:spLocks noChangeArrowheads="1"/>
            </p:cNvSpPr>
            <p:nvPr userDrawn="1"/>
          </p:nvSpPr>
          <p:spPr bwMode="auto">
            <a:xfrm>
              <a:off x="9244252" y="3074825"/>
              <a:ext cx="514800" cy="831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3" name="Freeform 17"/>
            <p:cNvSpPr>
              <a:spLocks noChangeAspect="1" noChangeArrowheads="1"/>
            </p:cNvSpPr>
            <p:nvPr userDrawn="1"/>
          </p:nvSpPr>
          <p:spPr bwMode="auto">
            <a:xfrm>
              <a:off x="11219726" y="5134060"/>
              <a:ext cx="513968" cy="843455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5" name="Freeform 18"/>
            <p:cNvSpPr>
              <a:spLocks noChangeAspect="1" noChangeArrowheads="1"/>
            </p:cNvSpPr>
            <p:nvPr userDrawn="1"/>
          </p:nvSpPr>
          <p:spPr bwMode="auto">
            <a:xfrm>
              <a:off x="10561664" y="3374015"/>
              <a:ext cx="532661" cy="532661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6" name="Freeform 12"/>
            <p:cNvSpPr>
              <a:spLocks noChangeAspect="1" noChangeArrowheads="1"/>
            </p:cNvSpPr>
            <p:nvPr userDrawn="1"/>
          </p:nvSpPr>
          <p:spPr bwMode="auto">
            <a:xfrm>
              <a:off x="10567273" y="4031099"/>
              <a:ext cx="496042" cy="194554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6" name="Freeform 12"/>
            <p:cNvSpPr>
              <a:spLocks noChangeAspect="1" noChangeArrowheads="1"/>
            </p:cNvSpPr>
            <p:nvPr userDrawn="1"/>
          </p:nvSpPr>
          <p:spPr bwMode="auto">
            <a:xfrm>
              <a:off x="10235817" y="5152479"/>
              <a:ext cx="509049" cy="826897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7" name="Freeform 17"/>
            <p:cNvSpPr>
              <a:spLocks noChangeAspect="1" noChangeArrowheads="1"/>
            </p:cNvSpPr>
            <p:nvPr userDrawn="1"/>
          </p:nvSpPr>
          <p:spPr bwMode="auto">
            <a:xfrm>
              <a:off x="11198460" y="1404541"/>
              <a:ext cx="545865" cy="864721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8" name="Freeform 12"/>
            <p:cNvSpPr>
              <a:spLocks noChangeAspect="1" noChangeArrowheads="1"/>
            </p:cNvSpPr>
            <p:nvPr userDrawn="1"/>
          </p:nvSpPr>
          <p:spPr bwMode="auto">
            <a:xfrm>
              <a:off x="9908053" y="2393684"/>
              <a:ext cx="507203" cy="198931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9" name="Freeform 18"/>
            <p:cNvSpPr>
              <a:spLocks noChangeAspect="1" noChangeArrowheads="1"/>
            </p:cNvSpPr>
            <p:nvPr userDrawn="1"/>
          </p:nvSpPr>
          <p:spPr bwMode="auto">
            <a:xfrm>
              <a:off x="9895357" y="1750778"/>
              <a:ext cx="532661" cy="532661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3" name="logo_nega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96000"/>
            <a:ext cx="27842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0275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16" preserve="1" userDrawn="1">
  <p:cSld name="subheader16">
    <p:bg>
      <p:bgPr>
        <a:solidFill>
          <a:srgbClr val="1937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1" y="3095626"/>
            <a:ext cx="5940721" cy="3030855"/>
          </a:xfrm>
        </p:spPr>
        <p:txBody>
          <a:bodyPr anchor="t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24.9.2024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9244252" y="454025"/>
            <a:ext cx="2500073" cy="5525351"/>
            <a:chOff x="9244252" y="454025"/>
            <a:chExt cx="2500073" cy="5525351"/>
          </a:xfrm>
        </p:grpSpPr>
        <p:sp>
          <p:nvSpPr>
            <p:cNvPr id="21" name="Freeform 1"/>
            <p:cNvSpPr>
              <a:spLocks noChangeArrowheads="1"/>
            </p:cNvSpPr>
            <p:nvPr userDrawn="1"/>
          </p:nvSpPr>
          <p:spPr bwMode="auto">
            <a:xfrm>
              <a:off x="9895852" y="454025"/>
              <a:ext cx="514800" cy="831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Freeform 1"/>
            <p:cNvSpPr>
              <a:spLocks noChangeArrowheads="1"/>
            </p:cNvSpPr>
            <p:nvPr userDrawn="1"/>
          </p:nvSpPr>
          <p:spPr bwMode="auto">
            <a:xfrm>
              <a:off x="9244252" y="3074825"/>
              <a:ext cx="514800" cy="831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3" name="Freeform 17"/>
            <p:cNvSpPr>
              <a:spLocks noChangeAspect="1" noChangeArrowheads="1"/>
            </p:cNvSpPr>
            <p:nvPr userDrawn="1"/>
          </p:nvSpPr>
          <p:spPr bwMode="auto">
            <a:xfrm>
              <a:off x="11219726" y="5134060"/>
              <a:ext cx="513968" cy="843455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5" name="Freeform 18"/>
            <p:cNvSpPr>
              <a:spLocks noChangeAspect="1" noChangeArrowheads="1"/>
            </p:cNvSpPr>
            <p:nvPr userDrawn="1"/>
          </p:nvSpPr>
          <p:spPr bwMode="auto">
            <a:xfrm>
              <a:off x="10561664" y="3374015"/>
              <a:ext cx="532661" cy="532661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6" name="Freeform 12"/>
            <p:cNvSpPr>
              <a:spLocks noChangeAspect="1" noChangeArrowheads="1"/>
            </p:cNvSpPr>
            <p:nvPr userDrawn="1"/>
          </p:nvSpPr>
          <p:spPr bwMode="auto">
            <a:xfrm>
              <a:off x="10567273" y="4031099"/>
              <a:ext cx="496042" cy="194554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6" name="Freeform 12"/>
            <p:cNvSpPr>
              <a:spLocks noChangeAspect="1" noChangeArrowheads="1"/>
            </p:cNvSpPr>
            <p:nvPr userDrawn="1"/>
          </p:nvSpPr>
          <p:spPr bwMode="auto">
            <a:xfrm>
              <a:off x="10235817" y="5152479"/>
              <a:ext cx="509049" cy="826897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7" name="Freeform 17"/>
            <p:cNvSpPr>
              <a:spLocks noChangeAspect="1" noChangeArrowheads="1"/>
            </p:cNvSpPr>
            <p:nvPr userDrawn="1"/>
          </p:nvSpPr>
          <p:spPr bwMode="auto">
            <a:xfrm>
              <a:off x="11198460" y="1404541"/>
              <a:ext cx="545865" cy="864721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8" name="Freeform 12"/>
            <p:cNvSpPr>
              <a:spLocks noChangeAspect="1" noChangeArrowheads="1"/>
            </p:cNvSpPr>
            <p:nvPr userDrawn="1"/>
          </p:nvSpPr>
          <p:spPr bwMode="auto">
            <a:xfrm>
              <a:off x="9908053" y="2393684"/>
              <a:ext cx="507203" cy="198931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9" name="Freeform 18"/>
            <p:cNvSpPr>
              <a:spLocks noChangeAspect="1" noChangeArrowheads="1"/>
            </p:cNvSpPr>
            <p:nvPr userDrawn="1"/>
          </p:nvSpPr>
          <p:spPr bwMode="auto">
            <a:xfrm>
              <a:off x="9895357" y="1750778"/>
              <a:ext cx="532661" cy="532661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3" name="logo_nega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96000"/>
            <a:ext cx="27842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8061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17" preserve="1" userDrawn="1">
  <p:cSld name="subheader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yhmä 15"/>
          <p:cNvGrpSpPr>
            <a:grpSpLocks noChangeAspect="1"/>
          </p:cNvGrpSpPr>
          <p:nvPr userDrawn="1"/>
        </p:nvGrpSpPr>
        <p:grpSpPr>
          <a:xfrm>
            <a:off x="-1" y="-2006691"/>
            <a:ext cx="12353926" cy="10122435"/>
            <a:chOff x="-1" y="-1166129"/>
            <a:chExt cx="10653824" cy="8729423"/>
          </a:xfrm>
        </p:grpSpPr>
        <p:sp>
          <p:nvSpPr>
            <p:cNvPr id="17" name="Freeform 6"/>
            <p:cNvSpPr>
              <a:spLocks noChangeArrowheads="1"/>
            </p:cNvSpPr>
            <p:nvPr userDrawn="1"/>
          </p:nvSpPr>
          <p:spPr bwMode="auto">
            <a:xfrm>
              <a:off x="3800202" y="0"/>
              <a:ext cx="3057798" cy="3760076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" name="Freeform 6"/>
            <p:cNvSpPr>
              <a:spLocks noChangeArrowheads="1"/>
            </p:cNvSpPr>
            <p:nvPr userDrawn="1"/>
          </p:nvSpPr>
          <p:spPr bwMode="auto">
            <a:xfrm>
              <a:off x="0" y="0"/>
              <a:ext cx="3057798" cy="3760076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12"/>
            <p:cNvSpPr>
              <a:spLocks noChangeArrowheads="1"/>
            </p:cNvSpPr>
            <p:nvPr userDrawn="1"/>
          </p:nvSpPr>
          <p:spPr bwMode="auto">
            <a:xfrm>
              <a:off x="-1" y="4511066"/>
              <a:ext cx="3050629" cy="2409996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12"/>
            <p:cNvSpPr>
              <a:spLocks noChangeArrowheads="1"/>
            </p:cNvSpPr>
            <p:nvPr userDrawn="1"/>
          </p:nvSpPr>
          <p:spPr bwMode="auto">
            <a:xfrm>
              <a:off x="7609544" y="2611322"/>
              <a:ext cx="3026967" cy="1156638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Freeform 3"/>
            <p:cNvSpPr>
              <a:spLocks noChangeAspect="1" noChangeArrowheads="1"/>
            </p:cNvSpPr>
            <p:nvPr userDrawn="1"/>
          </p:nvSpPr>
          <p:spPr bwMode="auto">
            <a:xfrm>
              <a:off x="7626995" y="-1166129"/>
              <a:ext cx="3026828" cy="3026828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3" name="Freeform 3"/>
            <p:cNvSpPr>
              <a:spLocks noChangeAspect="1" noChangeArrowheads="1"/>
            </p:cNvSpPr>
            <p:nvPr userDrawn="1"/>
          </p:nvSpPr>
          <p:spPr bwMode="auto">
            <a:xfrm>
              <a:off x="7609320" y="4536466"/>
              <a:ext cx="3026828" cy="3026828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4" name="Freeform 3"/>
            <p:cNvSpPr>
              <a:spLocks noChangeAspect="1" noChangeArrowheads="1"/>
            </p:cNvSpPr>
            <p:nvPr userDrawn="1"/>
          </p:nvSpPr>
          <p:spPr bwMode="auto">
            <a:xfrm>
              <a:off x="3817041" y="4529378"/>
              <a:ext cx="3026828" cy="3026828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3412800"/>
            <a:ext cx="10939200" cy="2628000"/>
          </a:xfrm>
        </p:spPr>
        <p:txBody>
          <a:bodyPr anchor="t" anchorCtr="0"/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rgbClr val="193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3" name="logo_vari_perus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00" y="6357600"/>
            <a:ext cx="99303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9694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1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18" preserve="1" userDrawn="1">
  <p:cSld name="subheader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yhmä 15"/>
          <p:cNvGrpSpPr>
            <a:grpSpLocks noChangeAspect="1"/>
          </p:cNvGrpSpPr>
          <p:nvPr userDrawn="1"/>
        </p:nvGrpSpPr>
        <p:grpSpPr>
          <a:xfrm>
            <a:off x="-1" y="-2006691"/>
            <a:ext cx="12353926" cy="10122435"/>
            <a:chOff x="-1" y="-1166129"/>
            <a:chExt cx="10653824" cy="8729423"/>
          </a:xfrm>
        </p:grpSpPr>
        <p:sp>
          <p:nvSpPr>
            <p:cNvPr id="17" name="Freeform 6"/>
            <p:cNvSpPr>
              <a:spLocks noChangeArrowheads="1"/>
            </p:cNvSpPr>
            <p:nvPr userDrawn="1"/>
          </p:nvSpPr>
          <p:spPr bwMode="auto">
            <a:xfrm>
              <a:off x="3800202" y="0"/>
              <a:ext cx="3057798" cy="3760076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" name="Freeform 6"/>
            <p:cNvSpPr>
              <a:spLocks noChangeArrowheads="1"/>
            </p:cNvSpPr>
            <p:nvPr userDrawn="1"/>
          </p:nvSpPr>
          <p:spPr bwMode="auto">
            <a:xfrm>
              <a:off x="0" y="0"/>
              <a:ext cx="3057798" cy="3760076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12"/>
            <p:cNvSpPr>
              <a:spLocks noChangeArrowheads="1"/>
            </p:cNvSpPr>
            <p:nvPr userDrawn="1"/>
          </p:nvSpPr>
          <p:spPr bwMode="auto">
            <a:xfrm>
              <a:off x="-1" y="4511066"/>
              <a:ext cx="3050629" cy="2409996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12"/>
            <p:cNvSpPr>
              <a:spLocks noChangeArrowheads="1"/>
            </p:cNvSpPr>
            <p:nvPr userDrawn="1"/>
          </p:nvSpPr>
          <p:spPr bwMode="auto">
            <a:xfrm>
              <a:off x="7609544" y="2611322"/>
              <a:ext cx="3026967" cy="1156638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Freeform 3"/>
            <p:cNvSpPr>
              <a:spLocks noChangeAspect="1" noChangeArrowheads="1"/>
            </p:cNvSpPr>
            <p:nvPr userDrawn="1"/>
          </p:nvSpPr>
          <p:spPr bwMode="auto">
            <a:xfrm>
              <a:off x="7626995" y="-1166129"/>
              <a:ext cx="3026828" cy="3026828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3" name="Freeform 3"/>
            <p:cNvSpPr>
              <a:spLocks noChangeAspect="1" noChangeArrowheads="1"/>
            </p:cNvSpPr>
            <p:nvPr userDrawn="1"/>
          </p:nvSpPr>
          <p:spPr bwMode="auto">
            <a:xfrm>
              <a:off x="7609320" y="4536466"/>
              <a:ext cx="3026828" cy="3026828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4" name="Freeform 3"/>
            <p:cNvSpPr>
              <a:spLocks noChangeAspect="1" noChangeArrowheads="1"/>
            </p:cNvSpPr>
            <p:nvPr userDrawn="1"/>
          </p:nvSpPr>
          <p:spPr bwMode="auto">
            <a:xfrm>
              <a:off x="3817041" y="4529378"/>
              <a:ext cx="3026828" cy="3026828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3412800"/>
            <a:ext cx="10939200" cy="2628000"/>
          </a:xfrm>
        </p:spPr>
        <p:txBody>
          <a:bodyPr anchor="t" anchorCtr="0"/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rgbClr val="193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3" name="logo_vari_perus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00" y="6357600"/>
            <a:ext cx="99303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5551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1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19" preserve="1" userDrawn="1">
  <p:cSld name="subheader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yhmä 15"/>
          <p:cNvGrpSpPr>
            <a:grpSpLocks noChangeAspect="1"/>
          </p:cNvGrpSpPr>
          <p:nvPr userDrawn="1"/>
        </p:nvGrpSpPr>
        <p:grpSpPr>
          <a:xfrm>
            <a:off x="-1" y="-2006691"/>
            <a:ext cx="12353927" cy="10122435"/>
            <a:chOff x="-1" y="-1166129"/>
            <a:chExt cx="10653825" cy="8729423"/>
          </a:xfrm>
        </p:grpSpPr>
        <p:sp>
          <p:nvSpPr>
            <p:cNvPr id="17" name="Freeform 6"/>
            <p:cNvSpPr>
              <a:spLocks noChangeArrowheads="1"/>
            </p:cNvSpPr>
            <p:nvPr userDrawn="1"/>
          </p:nvSpPr>
          <p:spPr bwMode="auto">
            <a:xfrm>
              <a:off x="3800202" y="0"/>
              <a:ext cx="3057798" cy="3760076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" name="Freeform 6"/>
            <p:cNvSpPr>
              <a:spLocks noChangeArrowheads="1"/>
            </p:cNvSpPr>
            <p:nvPr userDrawn="1"/>
          </p:nvSpPr>
          <p:spPr bwMode="auto">
            <a:xfrm>
              <a:off x="0" y="0"/>
              <a:ext cx="3057798" cy="3760076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12"/>
            <p:cNvSpPr>
              <a:spLocks noChangeArrowheads="1"/>
            </p:cNvSpPr>
            <p:nvPr userDrawn="1"/>
          </p:nvSpPr>
          <p:spPr bwMode="auto">
            <a:xfrm>
              <a:off x="-1" y="4511066"/>
              <a:ext cx="3050629" cy="2409996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12"/>
            <p:cNvSpPr>
              <a:spLocks noChangeArrowheads="1"/>
            </p:cNvSpPr>
            <p:nvPr userDrawn="1"/>
          </p:nvSpPr>
          <p:spPr bwMode="auto">
            <a:xfrm>
              <a:off x="7609544" y="2611322"/>
              <a:ext cx="3026967" cy="1156638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Freeform 3"/>
            <p:cNvSpPr>
              <a:spLocks noChangeAspect="1" noChangeArrowheads="1"/>
            </p:cNvSpPr>
            <p:nvPr userDrawn="1"/>
          </p:nvSpPr>
          <p:spPr bwMode="auto">
            <a:xfrm>
              <a:off x="7626995" y="-1166129"/>
              <a:ext cx="3026828" cy="3026828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3" name="Freeform 3"/>
            <p:cNvSpPr>
              <a:spLocks noChangeAspect="1" noChangeArrowheads="1"/>
            </p:cNvSpPr>
            <p:nvPr userDrawn="1"/>
          </p:nvSpPr>
          <p:spPr bwMode="auto">
            <a:xfrm>
              <a:off x="7609320" y="4536466"/>
              <a:ext cx="3026828" cy="3026828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4" name="Freeform 3"/>
            <p:cNvSpPr>
              <a:spLocks noChangeAspect="1" noChangeArrowheads="1"/>
            </p:cNvSpPr>
            <p:nvPr userDrawn="1"/>
          </p:nvSpPr>
          <p:spPr bwMode="auto">
            <a:xfrm>
              <a:off x="3817041" y="4529378"/>
              <a:ext cx="3026828" cy="3026828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5" name="Freeform 6"/>
            <p:cNvSpPr>
              <a:spLocks noChangeArrowheads="1"/>
            </p:cNvSpPr>
            <p:nvPr userDrawn="1"/>
          </p:nvSpPr>
          <p:spPr bwMode="auto">
            <a:xfrm>
              <a:off x="3800203" y="0"/>
              <a:ext cx="3057798" cy="3760076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6" name="Freeform 6"/>
            <p:cNvSpPr>
              <a:spLocks noChangeArrowheads="1"/>
            </p:cNvSpPr>
            <p:nvPr userDrawn="1"/>
          </p:nvSpPr>
          <p:spPr bwMode="auto">
            <a:xfrm>
              <a:off x="1" y="0"/>
              <a:ext cx="3057798" cy="3760076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7" name="Freeform 12"/>
            <p:cNvSpPr>
              <a:spLocks noChangeArrowheads="1"/>
            </p:cNvSpPr>
            <p:nvPr userDrawn="1"/>
          </p:nvSpPr>
          <p:spPr bwMode="auto">
            <a:xfrm>
              <a:off x="0" y="4511066"/>
              <a:ext cx="3050629" cy="2409996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8" name="Freeform 12"/>
            <p:cNvSpPr>
              <a:spLocks noChangeArrowheads="1"/>
            </p:cNvSpPr>
            <p:nvPr userDrawn="1"/>
          </p:nvSpPr>
          <p:spPr bwMode="auto">
            <a:xfrm>
              <a:off x="7609545" y="2611322"/>
              <a:ext cx="3026967" cy="1156638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9" name="Freeform 3"/>
            <p:cNvSpPr>
              <a:spLocks noChangeAspect="1" noChangeArrowheads="1"/>
            </p:cNvSpPr>
            <p:nvPr userDrawn="1"/>
          </p:nvSpPr>
          <p:spPr bwMode="auto">
            <a:xfrm>
              <a:off x="7626996" y="-1166129"/>
              <a:ext cx="3026828" cy="3026828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0" name="Freeform 3"/>
            <p:cNvSpPr>
              <a:spLocks noChangeAspect="1" noChangeArrowheads="1"/>
            </p:cNvSpPr>
            <p:nvPr userDrawn="1"/>
          </p:nvSpPr>
          <p:spPr bwMode="auto">
            <a:xfrm>
              <a:off x="7609321" y="4536466"/>
              <a:ext cx="3026828" cy="3026828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8" name="Freeform 3"/>
            <p:cNvSpPr>
              <a:spLocks noChangeAspect="1" noChangeArrowheads="1"/>
            </p:cNvSpPr>
            <p:nvPr userDrawn="1"/>
          </p:nvSpPr>
          <p:spPr bwMode="auto">
            <a:xfrm>
              <a:off x="3817042" y="4529378"/>
              <a:ext cx="3026828" cy="3026828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3412800"/>
            <a:ext cx="10939200" cy="2628000"/>
          </a:xfrm>
        </p:spPr>
        <p:txBody>
          <a:bodyPr anchor="t" anchorCtr="0"/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rgbClr val="193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3" name="logo_vari_perus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00" y="6357600"/>
            <a:ext cx="99303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4201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type="title" preserve="1">
  <p:cSld name="title_slide4">
    <p:bg>
      <p:bgPr>
        <a:solidFill>
          <a:srgbClr val="1937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3095626"/>
            <a:ext cx="6408000" cy="1712858"/>
          </a:xfrm>
        </p:spPr>
        <p:txBody>
          <a:bodyPr anchor="t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0" y="4809600"/>
            <a:ext cx="6408000" cy="131760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24.9.2024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Työympäristöyksikkö/Sari Kola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Ryhmä 18"/>
          <p:cNvGrpSpPr/>
          <p:nvPr userDrawn="1"/>
        </p:nvGrpSpPr>
        <p:grpSpPr>
          <a:xfrm>
            <a:off x="8470309" y="442870"/>
            <a:ext cx="3281819" cy="3282950"/>
            <a:chOff x="5508625" y="361950"/>
            <a:chExt cx="3281819" cy="3282950"/>
          </a:xfrm>
        </p:grpSpPr>
        <p:sp>
          <p:nvSpPr>
            <p:cNvPr id="21" name="Freeform 1"/>
            <p:cNvSpPr>
              <a:spLocks noChangeArrowheads="1"/>
            </p:cNvSpPr>
            <p:nvPr userDrawn="1"/>
          </p:nvSpPr>
          <p:spPr bwMode="auto">
            <a:xfrm>
              <a:off x="7852620" y="1533947"/>
              <a:ext cx="937824" cy="351826"/>
            </a:xfrm>
            <a:custGeom>
              <a:avLst/>
              <a:gdLst>
                <a:gd name="T0" fmla="*/ 658019 w 3656"/>
                <a:gd name="T1" fmla="*/ 493353 h 1370"/>
                <a:gd name="T2" fmla="*/ 0 w 3656"/>
                <a:gd name="T3" fmla="*/ 493353 h 1370"/>
                <a:gd name="T4" fmla="*/ 0 w 3656"/>
                <a:gd name="T5" fmla="*/ 0 h 1370"/>
                <a:gd name="T6" fmla="*/ 1315677 w 3656"/>
                <a:gd name="T7" fmla="*/ 0 h 1370"/>
                <a:gd name="T8" fmla="*/ 1315677 w 3656"/>
                <a:gd name="T9" fmla="*/ 493353 h 1370"/>
                <a:gd name="T10" fmla="*/ 658019 w 3656"/>
                <a:gd name="T11" fmla="*/ 493353 h 1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6" h="1370">
                  <a:moveTo>
                    <a:pt x="1828" y="1369"/>
                  </a:moveTo>
                  <a:lnTo>
                    <a:pt x="0" y="1369"/>
                  </a:lnTo>
                  <a:lnTo>
                    <a:pt x="0" y="0"/>
                  </a:lnTo>
                  <a:lnTo>
                    <a:pt x="3655" y="0"/>
                  </a:lnTo>
                  <a:lnTo>
                    <a:pt x="3655" y="1369"/>
                  </a:lnTo>
                  <a:lnTo>
                    <a:pt x="1828" y="1369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2" name="Freeform 2"/>
            <p:cNvSpPr>
              <a:spLocks noChangeArrowheads="1"/>
            </p:cNvSpPr>
            <p:nvPr userDrawn="1"/>
          </p:nvSpPr>
          <p:spPr bwMode="auto">
            <a:xfrm>
              <a:off x="7853751" y="361950"/>
              <a:ext cx="936693" cy="936693"/>
            </a:xfrm>
            <a:custGeom>
              <a:avLst/>
              <a:gdLst>
                <a:gd name="T0" fmla="*/ 1314090 w 3651"/>
                <a:gd name="T1" fmla="*/ 657045 h 3651"/>
                <a:gd name="T2" fmla="*/ 1226244 w 3651"/>
                <a:gd name="T3" fmla="*/ 985747 h 3651"/>
                <a:gd name="T4" fmla="*/ 985747 w 3651"/>
                <a:gd name="T5" fmla="*/ 1226244 h 3651"/>
                <a:gd name="T6" fmla="*/ 657045 w 3651"/>
                <a:gd name="T7" fmla="*/ 1314090 h 3651"/>
                <a:gd name="T8" fmla="*/ 328342 w 3651"/>
                <a:gd name="T9" fmla="*/ 1226244 h 3651"/>
                <a:gd name="T10" fmla="*/ 87846 w 3651"/>
                <a:gd name="T11" fmla="*/ 985747 h 3651"/>
                <a:gd name="T12" fmla="*/ 0 w 3651"/>
                <a:gd name="T13" fmla="*/ 657045 h 3651"/>
                <a:gd name="T14" fmla="*/ 87846 w 3651"/>
                <a:gd name="T15" fmla="*/ 328342 h 3651"/>
                <a:gd name="T16" fmla="*/ 328342 w 3651"/>
                <a:gd name="T17" fmla="*/ 87846 h 3651"/>
                <a:gd name="T18" fmla="*/ 657045 w 3651"/>
                <a:gd name="T19" fmla="*/ 0 h 3651"/>
                <a:gd name="T20" fmla="*/ 985747 w 3651"/>
                <a:gd name="T21" fmla="*/ 87846 h 3651"/>
                <a:gd name="T22" fmla="*/ 1226244 w 3651"/>
                <a:gd name="T23" fmla="*/ 328342 h 3651"/>
                <a:gd name="T24" fmla="*/ 1314090 w 3651"/>
                <a:gd name="T25" fmla="*/ 657045 h 36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1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0"/>
                    <a:pt x="1825" y="3650"/>
                  </a:cubicBezTo>
                  <a:cubicBezTo>
                    <a:pt x="1489" y="3650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3"/>
                    <a:pt x="244" y="912"/>
                  </a:cubicBezTo>
                  <a:cubicBezTo>
                    <a:pt x="412" y="621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1"/>
                    <a:pt x="3406" y="912"/>
                  </a:cubicBezTo>
                  <a:cubicBezTo>
                    <a:pt x="3574" y="1203"/>
                    <a:pt x="3650" y="1489"/>
                    <a:pt x="3650" y="1825"/>
                  </a:cubicBez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3" name="Freeform 3"/>
            <p:cNvSpPr>
              <a:spLocks noChangeArrowheads="1"/>
            </p:cNvSpPr>
            <p:nvPr userDrawn="1"/>
          </p:nvSpPr>
          <p:spPr bwMode="auto">
            <a:xfrm>
              <a:off x="7853751" y="2121078"/>
              <a:ext cx="936693" cy="936693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4" name="Freeform 4"/>
            <p:cNvSpPr>
              <a:spLocks noChangeArrowheads="1"/>
            </p:cNvSpPr>
            <p:nvPr userDrawn="1"/>
          </p:nvSpPr>
          <p:spPr bwMode="auto">
            <a:xfrm>
              <a:off x="5508625" y="2121078"/>
              <a:ext cx="937824" cy="1523822"/>
            </a:xfrm>
            <a:custGeom>
              <a:avLst/>
              <a:gdLst>
                <a:gd name="T0" fmla="*/ 657659 w 3656"/>
                <a:gd name="T1" fmla="*/ 2138002 h 5938"/>
                <a:gd name="T2" fmla="*/ 0 w 3656"/>
                <a:gd name="T3" fmla="*/ 2138002 h 5938"/>
                <a:gd name="T4" fmla="*/ 0 w 3656"/>
                <a:gd name="T5" fmla="*/ 0 h 5938"/>
                <a:gd name="T6" fmla="*/ 1315677 w 3656"/>
                <a:gd name="T7" fmla="*/ 0 h 5938"/>
                <a:gd name="T8" fmla="*/ 1315677 w 3656"/>
                <a:gd name="T9" fmla="*/ 2138002 h 5938"/>
                <a:gd name="T10" fmla="*/ 657659 w 3656"/>
                <a:gd name="T11" fmla="*/ 2138002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6" h="5938">
                  <a:moveTo>
                    <a:pt x="1827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5" y="0"/>
                  </a:lnTo>
                  <a:lnTo>
                    <a:pt x="3655" y="5937"/>
                  </a:lnTo>
                  <a:lnTo>
                    <a:pt x="1827" y="5937"/>
                  </a:ln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5" name="Freeform 5"/>
            <p:cNvSpPr>
              <a:spLocks noChangeArrowheads="1"/>
            </p:cNvSpPr>
            <p:nvPr userDrawn="1"/>
          </p:nvSpPr>
          <p:spPr bwMode="auto">
            <a:xfrm>
              <a:off x="5508625" y="361950"/>
              <a:ext cx="937824" cy="1523823"/>
            </a:xfrm>
            <a:custGeom>
              <a:avLst/>
              <a:gdLst>
                <a:gd name="T0" fmla="*/ 657659 w 3656"/>
                <a:gd name="T1" fmla="*/ 2138003 h 5938"/>
                <a:gd name="T2" fmla="*/ 0 w 3656"/>
                <a:gd name="T3" fmla="*/ 2138003 h 5938"/>
                <a:gd name="T4" fmla="*/ 0 w 3656"/>
                <a:gd name="T5" fmla="*/ 0 h 5938"/>
                <a:gd name="T6" fmla="*/ 1315677 w 3656"/>
                <a:gd name="T7" fmla="*/ 0 h 5938"/>
                <a:gd name="T8" fmla="*/ 1315677 w 3656"/>
                <a:gd name="T9" fmla="*/ 2138003 h 5938"/>
                <a:gd name="T10" fmla="*/ 657659 w 3656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6" h="5938">
                  <a:moveTo>
                    <a:pt x="1827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5" y="0"/>
                  </a:lnTo>
                  <a:lnTo>
                    <a:pt x="3655" y="5937"/>
                  </a:lnTo>
                  <a:lnTo>
                    <a:pt x="1827" y="5937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6" name="Freeform 6"/>
            <p:cNvSpPr>
              <a:spLocks noChangeArrowheads="1"/>
            </p:cNvSpPr>
            <p:nvPr userDrawn="1"/>
          </p:nvSpPr>
          <p:spPr bwMode="auto">
            <a:xfrm>
              <a:off x="6680623" y="361950"/>
              <a:ext cx="937824" cy="1523823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7" name="Freeform 7"/>
            <p:cNvSpPr>
              <a:spLocks noChangeArrowheads="1"/>
            </p:cNvSpPr>
            <p:nvPr userDrawn="1"/>
          </p:nvSpPr>
          <p:spPr bwMode="auto">
            <a:xfrm>
              <a:off x="7852620" y="3293075"/>
              <a:ext cx="937824" cy="351825"/>
            </a:xfrm>
            <a:custGeom>
              <a:avLst/>
              <a:gdLst>
                <a:gd name="T0" fmla="*/ 658019 w 3656"/>
                <a:gd name="T1" fmla="*/ 493352 h 1370"/>
                <a:gd name="T2" fmla="*/ 0 w 3656"/>
                <a:gd name="T3" fmla="*/ 493352 h 1370"/>
                <a:gd name="T4" fmla="*/ 0 w 3656"/>
                <a:gd name="T5" fmla="*/ 0 h 1370"/>
                <a:gd name="T6" fmla="*/ 1315677 w 3656"/>
                <a:gd name="T7" fmla="*/ 0 h 1370"/>
                <a:gd name="T8" fmla="*/ 1315677 w 3656"/>
                <a:gd name="T9" fmla="*/ 493352 h 1370"/>
                <a:gd name="T10" fmla="*/ 658019 w 3656"/>
                <a:gd name="T11" fmla="*/ 493352 h 1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6" h="1370">
                  <a:moveTo>
                    <a:pt x="1828" y="1369"/>
                  </a:moveTo>
                  <a:lnTo>
                    <a:pt x="0" y="1369"/>
                  </a:lnTo>
                  <a:lnTo>
                    <a:pt x="0" y="0"/>
                  </a:lnTo>
                  <a:lnTo>
                    <a:pt x="3655" y="0"/>
                  </a:lnTo>
                  <a:lnTo>
                    <a:pt x="3655" y="1369"/>
                  </a:lnTo>
                  <a:lnTo>
                    <a:pt x="1828" y="1369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8" name="Freeform 8"/>
            <p:cNvSpPr>
              <a:spLocks noChangeArrowheads="1"/>
            </p:cNvSpPr>
            <p:nvPr userDrawn="1"/>
          </p:nvSpPr>
          <p:spPr bwMode="auto">
            <a:xfrm>
              <a:off x="6681753" y="2121078"/>
              <a:ext cx="936693" cy="936693"/>
            </a:xfrm>
            <a:custGeom>
              <a:avLst/>
              <a:gdLst>
                <a:gd name="T0" fmla="*/ 1314090 w 3652"/>
                <a:gd name="T1" fmla="*/ 656865 h 3652"/>
                <a:gd name="T2" fmla="*/ 1225908 w 3652"/>
                <a:gd name="T3" fmla="*/ 985478 h 3652"/>
                <a:gd name="T4" fmla="*/ 985478 w 3652"/>
                <a:gd name="T5" fmla="*/ 1225908 h 3652"/>
                <a:gd name="T6" fmla="*/ 657225 w 3652"/>
                <a:gd name="T7" fmla="*/ 1314090 h 3652"/>
                <a:gd name="T8" fmla="*/ 328613 w 3652"/>
                <a:gd name="T9" fmla="*/ 1225908 h 3652"/>
                <a:gd name="T10" fmla="*/ 88182 w 3652"/>
                <a:gd name="T11" fmla="*/ 985478 h 3652"/>
                <a:gd name="T12" fmla="*/ 0 w 3652"/>
                <a:gd name="T13" fmla="*/ 656865 h 3652"/>
                <a:gd name="T14" fmla="*/ 88182 w 3652"/>
                <a:gd name="T15" fmla="*/ 328613 h 3652"/>
                <a:gd name="T16" fmla="*/ 328613 w 3652"/>
                <a:gd name="T17" fmla="*/ 87822 h 3652"/>
                <a:gd name="T18" fmla="*/ 657225 w 3652"/>
                <a:gd name="T19" fmla="*/ 0 h 3652"/>
                <a:gd name="T20" fmla="*/ 985478 w 3652"/>
                <a:gd name="T21" fmla="*/ 87822 h 3652"/>
                <a:gd name="T22" fmla="*/ 1225908 w 3652"/>
                <a:gd name="T23" fmla="*/ 328613 h 3652"/>
                <a:gd name="T24" fmla="*/ 1314090 w 3652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2" h="3652">
                  <a:moveTo>
                    <a:pt x="3651" y="1825"/>
                  </a:moveTo>
                  <a:cubicBezTo>
                    <a:pt x="3651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2" y="3651"/>
                    <a:pt x="1826" y="3651"/>
                  </a:cubicBezTo>
                  <a:cubicBezTo>
                    <a:pt x="1489" y="3651"/>
                    <a:pt x="1204" y="3574"/>
                    <a:pt x="913" y="3406"/>
                  </a:cubicBezTo>
                  <a:cubicBezTo>
                    <a:pt x="622" y="3238"/>
                    <a:pt x="413" y="3029"/>
                    <a:pt x="245" y="2738"/>
                  </a:cubicBezTo>
                  <a:cubicBezTo>
                    <a:pt x="77" y="2447"/>
                    <a:pt x="0" y="2161"/>
                    <a:pt x="0" y="1825"/>
                  </a:cubicBezTo>
                  <a:cubicBezTo>
                    <a:pt x="0" y="1489"/>
                    <a:pt x="77" y="1204"/>
                    <a:pt x="245" y="913"/>
                  </a:cubicBezTo>
                  <a:cubicBezTo>
                    <a:pt x="413" y="622"/>
                    <a:pt x="622" y="412"/>
                    <a:pt x="913" y="244"/>
                  </a:cubicBezTo>
                  <a:cubicBezTo>
                    <a:pt x="1204" y="76"/>
                    <a:pt x="1489" y="0"/>
                    <a:pt x="1826" y="0"/>
                  </a:cubicBezTo>
                  <a:cubicBezTo>
                    <a:pt x="2162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1" y="1489"/>
                    <a:pt x="3651" y="1825"/>
                  </a:cubicBezTo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9" name="Freeform 9"/>
            <p:cNvSpPr>
              <a:spLocks noChangeArrowheads="1"/>
            </p:cNvSpPr>
            <p:nvPr userDrawn="1"/>
          </p:nvSpPr>
          <p:spPr bwMode="auto">
            <a:xfrm>
              <a:off x="6680623" y="3293075"/>
              <a:ext cx="937824" cy="351825"/>
            </a:xfrm>
            <a:custGeom>
              <a:avLst/>
              <a:gdLst>
                <a:gd name="T0" fmla="*/ 657839 w 3657"/>
                <a:gd name="T1" fmla="*/ 493352 h 1370"/>
                <a:gd name="T2" fmla="*/ 0 w 3657"/>
                <a:gd name="T3" fmla="*/ 493352 h 1370"/>
                <a:gd name="T4" fmla="*/ 0 w 3657"/>
                <a:gd name="T5" fmla="*/ 0 h 1370"/>
                <a:gd name="T6" fmla="*/ 1315677 w 3657"/>
                <a:gd name="T7" fmla="*/ 0 h 1370"/>
                <a:gd name="T8" fmla="*/ 1315677 w 3657"/>
                <a:gd name="T9" fmla="*/ 493352 h 1370"/>
                <a:gd name="T10" fmla="*/ 657839 w 3657"/>
                <a:gd name="T11" fmla="*/ 493352 h 1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1370">
                  <a:moveTo>
                    <a:pt x="1828" y="1369"/>
                  </a:moveTo>
                  <a:lnTo>
                    <a:pt x="0" y="1369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1369"/>
                  </a:lnTo>
                  <a:lnTo>
                    <a:pt x="1828" y="1369"/>
                  </a:lnTo>
                </a:path>
              </a:pathLst>
            </a:custGeom>
            <a:solidFill>
              <a:srgbClr val="8DB9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fi-FI"/>
            </a:p>
          </p:txBody>
        </p:sp>
      </p:grpSp>
      <p:pic>
        <p:nvPicPr>
          <p:cNvPr id="7" name="logo_nega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" y="396000"/>
            <a:ext cx="27842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2973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 20" preserve="1" userDrawn="1">
  <p:cSld name="subheader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yhmä 15"/>
          <p:cNvGrpSpPr>
            <a:grpSpLocks noChangeAspect="1"/>
          </p:cNvGrpSpPr>
          <p:nvPr userDrawn="1"/>
        </p:nvGrpSpPr>
        <p:grpSpPr>
          <a:xfrm>
            <a:off x="-1" y="-2006691"/>
            <a:ext cx="12353926" cy="10122435"/>
            <a:chOff x="-1" y="-1166129"/>
            <a:chExt cx="10653824" cy="8729423"/>
          </a:xfrm>
        </p:grpSpPr>
        <p:sp>
          <p:nvSpPr>
            <p:cNvPr id="17" name="Freeform 6"/>
            <p:cNvSpPr>
              <a:spLocks noChangeArrowheads="1"/>
            </p:cNvSpPr>
            <p:nvPr userDrawn="1"/>
          </p:nvSpPr>
          <p:spPr bwMode="auto">
            <a:xfrm>
              <a:off x="3800202" y="0"/>
              <a:ext cx="3057798" cy="3760076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" name="Freeform 6"/>
            <p:cNvSpPr>
              <a:spLocks noChangeArrowheads="1"/>
            </p:cNvSpPr>
            <p:nvPr userDrawn="1"/>
          </p:nvSpPr>
          <p:spPr bwMode="auto">
            <a:xfrm>
              <a:off x="0" y="0"/>
              <a:ext cx="3057798" cy="3760076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12"/>
            <p:cNvSpPr>
              <a:spLocks noChangeArrowheads="1"/>
            </p:cNvSpPr>
            <p:nvPr userDrawn="1"/>
          </p:nvSpPr>
          <p:spPr bwMode="auto">
            <a:xfrm>
              <a:off x="-1" y="4511066"/>
              <a:ext cx="3050629" cy="2409996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12"/>
            <p:cNvSpPr>
              <a:spLocks noChangeArrowheads="1"/>
            </p:cNvSpPr>
            <p:nvPr userDrawn="1"/>
          </p:nvSpPr>
          <p:spPr bwMode="auto">
            <a:xfrm>
              <a:off x="7609544" y="2611322"/>
              <a:ext cx="3026967" cy="1156638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Freeform 3"/>
            <p:cNvSpPr>
              <a:spLocks noChangeAspect="1" noChangeArrowheads="1"/>
            </p:cNvSpPr>
            <p:nvPr userDrawn="1"/>
          </p:nvSpPr>
          <p:spPr bwMode="auto">
            <a:xfrm>
              <a:off x="7626995" y="-1166129"/>
              <a:ext cx="3026828" cy="3026828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3" name="Freeform 3"/>
            <p:cNvSpPr>
              <a:spLocks noChangeAspect="1" noChangeArrowheads="1"/>
            </p:cNvSpPr>
            <p:nvPr userDrawn="1"/>
          </p:nvSpPr>
          <p:spPr bwMode="auto">
            <a:xfrm>
              <a:off x="7609320" y="4536466"/>
              <a:ext cx="3026828" cy="3026828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4" name="Freeform 3"/>
            <p:cNvSpPr>
              <a:spLocks noChangeAspect="1" noChangeArrowheads="1"/>
            </p:cNvSpPr>
            <p:nvPr userDrawn="1"/>
          </p:nvSpPr>
          <p:spPr bwMode="auto">
            <a:xfrm>
              <a:off x="3817041" y="4529378"/>
              <a:ext cx="3026828" cy="3026828"/>
            </a:xfrm>
            <a:custGeom>
              <a:avLst/>
              <a:gdLst>
                <a:gd name="T0" fmla="*/ 1314090 w 3651"/>
                <a:gd name="T1" fmla="*/ 656865 h 3652"/>
                <a:gd name="T2" fmla="*/ 1226244 w 3651"/>
                <a:gd name="T3" fmla="*/ 985478 h 3652"/>
                <a:gd name="T4" fmla="*/ 985747 w 3651"/>
                <a:gd name="T5" fmla="*/ 1225908 h 3652"/>
                <a:gd name="T6" fmla="*/ 657045 w 3651"/>
                <a:gd name="T7" fmla="*/ 1314090 h 3652"/>
                <a:gd name="T8" fmla="*/ 328342 w 3651"/>
                <a:gd name="T9" fmla="*/ 1225908 h 3652"/>
                <a:gd name="T10" fmla="*/ 87846 w 3651"/>
                <a:gd name="T11" fmla="*/ 985478 h 3652"/>
                <a:gd name="T12" fmla="*/ 0 w 3651"/>
                <a:gd name="T13" fmla="*/ 656865 h 3652"/>
                <a:gd name="T14" fmla="*/ 87846 w 3651"/>
                <a:gd name="T15" fmla="*/ 328613 h 3652"/>
                <a:gd name="T16" fmla="*/ 328342 w 3651"/>
                <a:gd name="T17" fmla="*/ 87822 h 3652"/>
                <a:gd name="T18" fmla="*/ 657045 w 3651"/>
                <a:gd name="T19" fmla="*/ 0 h 3652"/>
                <a:gd name="T20" fmla="*/ 985747 w 3651"/>
                <a:gd name="T21" fmla="*/ 87822 h 3652"/>
                <a:gd name="T22" fmla="*/ 1226244 w 3651"/>
                <a:gd name="T23" fmla="*/ 328613 h 3652"/>
                <a:gd name="T24" fmla="*/ 1314090 w 3651"/>
                <a:gd name="T25" fmla="*/ 656865 h 3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51" h="3652">
                  <a:moveTo>
                    <a:pt x="3650" y="1825"/>
                  </a:moveTo>
                  <a:cubicBezTo>
                    <a:pt x="3650" y="2161"/>
                    <a:pt x="3574" y="2447"/>
                    <a:pt x="3406" y="2738"/>
                  </a:cubicBezTo>
                  <a:cubicBezTo>
                    <a:pt x="3238" y="3029"/>
                    <a:pt x="3029" y="3238"/>
                    <a:pt x="2738" y="3406"/>
                  </a:cubicBezTo>
                  <a:cubicBezTo>
                    <a:pt x="2447" y="3574"/>
                    <a:pt x="2161" y="3651"/>
                    <a:pt x="1825" y="3651"/>
                  </a:cubicBezTo>
                  <a:cubicBezTo>
                    <a:pt x="1489" y="3651"/>
                    <a:pt x="1203" y="3574"/>
                    <a:pt x="912" y="3406"/>
                  </a:cubicBezTo>
                  <a:cubicBezTo>
                    <a:pt x="621" y="3238"/>
                    <a:pt x="412" y="3029"/>
                    <a:pt x="244" y="2738"/>
                  </a:cubicBezTo>
                  <a:cubicBezTo>
                    <a:pt x="76" y="2447"/>
                    <a:pt x="0" y="2161"/>
                    <a:pt x="0" y="1825"/>
                  </a:cubicBezTo>
                  <a:cubicBezTo>
                    <a:pt x="0" y="1489"/>
                    <a:pt x="76" y="1204"/>
                    <a:pt x="244" y="913"/>
                  </a:cubicBezTo>
                  <a:cubicBezTo>
                    <a:pt x="412" y="622"/>
                    <a:pt x="621" y="412"/>
                    <a:pt x="912" y="244"/>
                  </a:cubicBezTo>
                  <a:cubicBezTo>
                    <a:pt x="1203" y="76"/>
                    <a:pt x="1489" y="0"/>
                    <a:pt x="1825" y="0"/>
                  </a:cubicBezTo>
                  <a:cubicBezTo>
                    <a:pt x="2161" y="0"/>
                    <a:pt x="2447" y="76"/>
                    <a:pt x="2738" y="244"/>
                  </a:cubicBezTo>
                  <a:cubicBezTo>
                    <a:pt x="3029" y="412"/>
                    <a:pt x="3238" y="622"/>
                    <a:pt x="3406" y="913"/>
                  </a:cubicBezTo>
                  <a:cubicBezTo>
                    <a:pt x="3574" y="1204"/>
                    <a:pt x="3650" y="1489"/>
                    <a:pt x="3650" y="1825"/>
                  </a:cubicBezTo>
                </a:path>
              </a:pathLst>
            </a:custGeom>
            <a:solidFill>
              <a:srgbClr val="AA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3412800"/>
            <a:ext cx="10939200" cy="2628000"/>
          </a:xfrm>
        </p:spPr>
        <p:txBody>
          <a:bodyPr anchor="t" anchorCtr="0"/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rgbClr val="1937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3" name="logo_vari_perus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00" y="6357600"/>
            <a:ext cx="99303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1933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1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dia suomi" type="blank" preserve="1">
  <p:cSld name="endslide_fi">
    <p:bg>
      <p:bgPr>
        <a:solidFill>
          <a:srgbClr val="1937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_nega_lopetus_169_f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90" y="2889000"/>
            <a:ext cx="27842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02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dia ruotsi" type="blank" preserve="1">
  <p:cSld name="endslide_sv">
    <p:bg>
      <p:bgPr>
        <a:solidFill>
          <a:srgbClr val="1937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nega_lopetus_169_sv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90" y="2889000"/>
            <a:ext cx="27842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00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dia englanti" type="blank" preserve="1">
  <p:cSld name="endslide_en">
    <p:bg>
      <p:bgPr>
        <a:solidFill>
          <a:srgbClr val="1937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_nega_lopetus_169_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90" y="2904311"/>
            <a:ext cx="27842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4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type="title" preserve="1">
  <p:cSld name="title_slide5">
    <p:bg>
      <p:bgPr>
        <a:solidFill>
          <a:srgbClr val="1937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yhmä 15"/>
          <p:cNvGrpSpPr/>
          <p:nvPr userDrawn="1"/>
        </p:nvGrpSpPr>
        <p:grpSpPr>
          <a:xfrm>
            <a:off x="245289" y="-2329317"/>
            <a:ext cx="12754616" cy="10694053"/>
            <a:chOff x="873939" y="-2310267"/>
            <a:chExt cx="12754616" cy="10694053"/>
          </a:xfrm>
        </p:grpSpPr>
        <p:sp>
          <p:nvSpPr>
            <p:cNvPr id="17" name="Freeform 6"/>
            <p:cNvSpPr>
              <a:spLocks noChangeArrowheads="1"/>
            </p:cNvSpPr>
            <p:nvPr userDrawn="1"/>
          </p:nvSpPr>
          <p:spPr bwMode="auto">
            <a:xfrm>
              <a:off x="7478239" y="16184"/>
              <a:ext cx="1459330" cy="3750261"/>
            </a:xfrm>
            <a:custGeom>
              <a:avLst/>
              <a:gdLst>
                <a:gd name="T0" fmla="*/ 657839 w 3657"/>
                <a:gd name="T1" fmla="*/ 2138003 h 5938"/>
                <a:gd name="T2" fmla="*/ 0 w 3657"/>
                <a:gd name="T3" fmla="*/ 2138003 h 5938"/>
                <a:gd name="T4" fmla="*/ 0 w 3657"/>
                <a:gd name="T5" fmla="*/ 0 h 5938"/>
                <a:gd name="T6" fmla="*/ 1315677 w 3657"/>
                <a:gd name="T7" fmla="*/ 0 h 5938"/>
                <a:gd name="T8" fmla="*/ 1315677 w 3657"/>
                <a:gd name="T9" fmla="*/ 2138003 h 5938"/>
                <a:gd name="T10" fmla="*/ 657839 w 3657"/>
                <a:gd name="T11" fmla="*/ 2138003 h 59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5938">
                  <a:moveTo>
                    <a:pt x="1828" y="5937"/>
                  </a:moveTo>
                  <a:lnTo>
                    <a:pt x="0" y="5937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5937"/>
                  </a:lnTo>
                  <a:lnTo>
                    <a:pt x="1828" y="5937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 dirty="0"/>
            </a:p>
          </p:txBody>
        </p:sp>
        <p:sp>
          <p:nvSpPr>
            <p:cNvPr id="18" name="Freeform 18"/>
            <p:cNvSpPr>
              <a:spLocks noChangeAspect="1" noChangeArrowheads="1"/>
            </p:cNvSpPr>
            <p:nvPr userDrawn="1"/>
          </p:nvSpPr>
          <p:spPr bwMode="auto">
            <a:xfrm>
              <a:off x="5430449" y="4742760"/>
              <a:ext cx="3528315" cy="3565762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4" name="Suorakulmio 23"/>
            <p:cNvSpPr/>
            <p:nvPr userDrawn="1"/>
          </p:nvSpPr>
          <p:spPr>
            <a:xfrm>
              <a:off x="873939" y="16184"/>
              <a:ext cx="6603101" cy="6858000"/>
            </a:xfrm>
            <a:prstGeom prst="rect">
              <a:avLst/>
            </a:prstGeom>
            <a:solidFill>
              <a:srgbClr val="193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Freeform 11"/>
            <p:cNvSpPr>
              <a:spLocks noChangeAspect="1" noChangeArrowheads="1"/>
            </p:cNvSpPr>
            <p:nvPr userDrawn="1"/>
          </p:nvSpPr>
          <p:spPr bwMode="auto">
            <a:xfrm>
              <a:off x="9865584" y="4707356"/>
              <a:ext cx="3676432" cy="3676430"/>
            </a:xfrm>
            <a:custGeom>
              <a:avLst/>
              <a:gdLst>
                <a:gd name="T0" fmla="*/ 1312503 w 3645"/>
                <a:gd name="T1" fmla="*/ 656251 h 3647"/>
                <a:gd name="T2" fmla="*/ 1224618 w 3645"/>
                <a:gd name="T3" fmla="*/ 984557 h 3647"/>
                <a:gd name="T4" fmla="*/ 984377 w 3645"/>
                <a:gd name="T5" fmla="*/ 1224666 h 3647"/>
                <a:gd name="T6" fmla="*/ 656251 w 3645"/>
                <a:gd name="T7" fmla="*/ 1312502 h 3647"/>
                <a:gd name="T8" fmla="*/ 328126 w 3645"/>
                <a:gd name="T9" fmla="*/ 1224666 h 3647"/>
                <a:gd name="T10" fmla="*/ 87884 w 3645"/>
                <a:gd name="T11" fmla="*/ 984557 h 3647"/>
                <a:gd name="T12" fmla="*/ 0 w 3645"/>
                <a:gd name="T13" fmla="*/ 656251 h 3647"/>
                <a:gd name="T14" fmla="*/ 87884 w 3645"/>
                <a:gd name="T15" fmla="*/ 328305 h 3647"/>
                <a:gd name="T16" fmla="*/ 328126 w 3645"/>
                <a:gd name="T17" fmla="*/ 87836 h 3647"/>
                <a:gd name="T18" fmla="*/ 656251 w 3645"/>
                <a:gd name="T19" fmla="*/ 0 h 3647"/>
                <a:gd name="T20" fmla="*/ 984377 w 3645"/>
                <a:gd name="T21" fmla="*/ 87836 h 3647"/>
                <a:gd name="T22" fmla="*/ 1224618 w 3645"/>
                <a:gd name="T23" fmla="*/ 328305 h 3647"/>
                <a:gd name="T24" fmla="*/ 1312503 w 3645"/>
                <a:gd name="T25" fmla="*/ 656251 h 36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5" h="3647">
                  <a:moveTo>
                    <a:pt x="3644" y="1823"/>
                  </a:moveTo>
                  <a:cubicBezTo>
                    <a:pt x="3644" y="2159"/>
                    <a:pt x="3568" y="2445"/>
                    <a:pt x="3400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8" y="3646"/>
                    <a:pt x="1822" y="3646"/>
                  </a:cubicBezTo>
                  <a:cubicBezTo>
                    <a:pt x="1487" y="3646"/>
                    <a:pt x="1202" y="3570"/>
                    <a:pt x="911" y="3402"/>
                  </a:cubicBezTo>
                  <a:cubicBezTo>
                    <a:pt x="621" y="3234"/>
                    <a:pt x="412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2" y="622"/>
                    <a:pt x="621" y="412"/>
                    <a:pt x="911" y="244"/>
                  </a:cubicBezTo>
                  <a:cubicBezTo>
                    <a:pt x="1202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400" y="912"/>
                  </a:cubicBezTo>
                  <a:cubicBezTo>
                    <a:pt x="3568" y="1203"/>
                    <a:pt x="3644" y="1488"/>
                    <a:pt x="3644" y="1823"/>
                  </a:cubicBez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 dirty="0"/>
            </a:p>
          </p:txBody>
        </p:sp>
        <p:sp>
          <p:nvSpPr>
            <p:cNvPr id="28" name="Freeform 9"/>
            <p:cNvSpPr>
              <a:spLocks noChangeArrowheads="1"/>
            </p:cNvSpPr>
            <p:nvPr userDrawn="1"/>
          </p:nvSpPr>
          <p:spPr bwMode="auto">
            <a:xfrm>
              <a:off x="9875447" y="2390415"/>
              <a:ext cx="2945203" cy="1395663"/>
            </a:xfrm>
            <a:custGeom>
              <a:avLst/>
              <a:gdLst>
                <a:gd name="T0" fmla="*/ 657839 w 3657"/>
                <a:gd name="T1" fmla="*/ 493352 h 1370"/>
                <a:gd name="T2" fmla="*/ 0 w 3657"/>
                <a:gd name="T3" fmla="*/ 493352 h 1370"/>
                <a:gd name="T4" fmla="*/ 0 w 3657"/>
                <a:gd name="T5" fmla="*/ 0 h 1370"/>
                <a:gd name="T6" fmla="*/ 1315677 w 3657"/>
                <a:gd name="T7" fmla="*/ 0 h 1370"/>
                <a:gd name="T8" fmla="*/ 1315677 w 3657"/>
                <a:gd name="T9" fmla="*/ 493352 h 1370"/>
                <a:gd name="T10" fmla="*/ 657839 w 3657"/>
                <a:gd name="T11" fmla="*/ 493352 h 1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7" h="1370">
                  <a:moveTo>
                    <a:pt x="1828" y="1369"/>
                  </a:moveTo>
                  <a:lnTo>
                    <a:pt x="0" y="1369"/>
                  </a:lnTo>
                  <a:lnTo>
                    <a:pt x="0" y="0"/>
                  </a:lnTo>
                  <a:lnTo>
                    <a:pt x="3656" y="0"/>
                  </a:lnTo>
                  <a:lnTo>
                    <a:pt x="3656" y="1369"/>
                  </a:lnTo>
                  <a:lnTo>
                    <a:pt x="1828" y="1369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 dirty="0"/>
            </a:p>
          </p:txBody>
        </p:sp>
        <p:sp>
          <p:nvSpPr>
            <p:cNvPr id="29" name="Freeform 15"/>
            <p:cNvSpPr>
              <a:spLocks noChangeAspect="1" noChangeArrowheads="1"/>
            </p:cNvSpPr>
            <p:nvPr userDrawn="1"/>
          </p:nvSpPr>
          <p:spPr bwMode="auto">
            <a:xfrm>
              <a:off x="9882308" y="-2310267"/>
              <a:ext cx="3746247" cy="3746247"/>
            </a:xfrm>
            <a:custGeom>
              <a:avLst/>
              <a:gdLst>
                <a:gd name="T0" fmla="*/ 659853 w 3645"/>
                <a:gd name="T1" fmla="*/ 348105 h 3647"/>
                <a:gd name="T2" fmla="*/ 654450 w 3645"/>
                <a:gd name="T3" fmla="*/ 348105 h 3647"/>
                <a:gd name="T4" fmla="*/ 499212 w 3645"/>
                <a:gd name="T5" fmla="*/ 389503 h 3647"/>
                <a:gd name="T6" fmla="*/ 385755 w 3645"/>
                <a:gd name="T7" fmla="*/ 502898 h 3647"/>
                <a:gd name="T8" fmla="*/ 344334 w 3645"/>
                <a:gd name="T9" fmla="*/ 658051 h 3647"/>
                <a:gd name="T10" fmla="*/ 385755 w 3645"/>
                <a:gd name="T11" fmla="*/ 812844 h 3647"/>
                <a:gd name="T12" fmla="*/ 499212 w 3645"/>
                <a:gd name="T13" fmla="*/ 926239 h 3647"/>
                <a:gd name="T14" fmla="*/ 654450 w 3645"/>
                <a:gd name="T15" fmla="*/ 967997 h 3647"/>
                <a:gd name="T16" fmla="*/ 809329 w 3645"/>
                <a:gd name="T17" fmla="*/ 926239 h 3647"/>
                <a:gd name="T18" fmla="*/ 922786 w 3645"/>
                <a:gd name="T19" fmla="*/ 812844 h 3647"/>
                <a:gd name="T20" fmla="*/ 964207 w 3645"/>
                <a:gd name="T21" fmla="*/ 658051 h 3647"/>
                <a:gd name="T22" fmla="*/ 922786 w 3645"/>
                <a:gd name="T23" fmla="*/ 502898 h 3647"/>
                <a:gd name="T24" fmla="*/ 809329 w 3645"/>
                <a:gd name="T25" fmla="*/ 389503 h 3647"/>
                <a:gd name="T26" fmla="*/ 659853 w 3645"/>
                <a:gd name="T27" fmla="*/ 348105 h 3647"/>
                <a:gd name="T28" fmla="*/ 654450 w 3645"/>
                <a:gd name="T29" fmla="*/ 0 h 3647"/>
                <a:gd name="T30" fmla="*/ 659853 w 3645"/>
                <a:gd name="T31" fmla="*/ 0 h 3647"/>
                <a:gd name="T32" fmla="*/ 984377 w 3645"/>
                <a:gd name="T33" fmla="*/ 87836 h 3647"/>
                <a:gd name="T34" fmla="*/ 1224618 w 3645"/>
                <a:gd name="T35" fmla="*/ 327946 h 3647"/>
                <a:gd name="T36" fmla="*/ 1312503 w 3645"/>
                <a:gd name="T37" fmla="*/ 656251 h 3647"/>
                <a:gd name="T38" fmla="*/ 1312503 w 3645"/>
                <a:gd name="T39" fmla="*/ 658051 h 3647"/>
                <a:gd name="T40" fmla="*/ 1224618 w 3645"/>
                <a:gd name="T41" fmla="*/ 984197 h 3647"/>
                <a:gd name="T42" fmla="*/ 984377 w 3645"/>
                <a:gd name="T43" fmla="*/ 1224306 h 3647"/>
                <a:gd name="T44" fmla="*/ 656251 w 3645"/>
                <a:gd name="T45" fmla="*/ 1312502 h 3647"/>
                <a:gd name="T46" fmla="*/ 328126 w 3645"/>
                <a:gd name="T47" fmla="*/ 1224306 h 3647"/>
                <a:gd name="T48" fmla="*/ 87884 w 3645"/>
                <a:gd name="T49" fmla="*/ 984197 h 3647"/>
                <a:gd name="T50" fmla="*/ 0 w 3645"/>
                <a:gd name="T51" fmla="*/ 656251 h 3647"/>
                <a:gd name="T52" fmla="*/ 87884 w 3645"/>
                <a:gd name="T53" fmla="*/ 327946 h 3647"/>
                <a:gd name="T54" fmla="*/ 328126 w 3645"/>
                <a:gd name="T55" fmla="*/ 87836 h 3647"/>
                <a:gd name="T56" fmla="*/ 654450 w 3645"/>
                <a:gd name="T57" fmla="*/ 0 h 3647"/>
                <a:gd name="T58" fmla="*/ 654450 w 3645"/>
                <a:gd name="T59" fmla="*/ 0 h 364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45" h="3647">
                  <a:moveTo>
                    <a:pt x="1832" y="967"/>
                  </a:moveTo>
                  <a:lnTo>
                    <a:pt x="1817" y="967"/>
                  </a:lnTo>
                  <a:cubicBezTo>
                    <a:pt x="1658" y="967"/>
                    <a:pt x="1524" y="1003"/>
                    <a:pt x="1386" y="1082"/>
                  </a:cubicBezTo>
                  <a:cubicBezTo>
                    <a:pt x="1249" y="1161"/>
                    <a:pt x="1151" y="1259"/>
                    <a:pt x="1071" y="1397"/>
                  </a:cubicBezTo>
                  <a:cubicBezTo>
                    <a:pt x="992" y="1534"/>
                    <a:pt x="956" y="1669"/>
                    <a:pt x="956" y="1828"/>
                  </a:cubicBezTo>
                  <a:cubicBezTo>
                    <a:pt x="956" y="1986"/>
                    <a:pt x="992" y="2121"/>
                    <a:pt x="1071" y="2258"/>
                  </a:cubicBezTo>
                  <a:cubicBezTo>
                    <a:pt x="1151" y="2396"/>
                    <a:pt x="1249" y="2493"/>
                    <a:pt x="1386" y="2573"/>
                  </a:cubicBezTo>
                  <a:cubicBezTo>
                    <a:pt x="1524" y="2652"/>
                    <a:pt x="1659" y="2689"/>
                    <a:pt x="1817" y="2689"/>
                  </a:cubicBezTo>
                  <a:cubicBezTo>
                    <a:pt x="1976" y="2689"/>
                    <a:pt x="2110" y="2652"/>
                    <a:pt x="2247" y="2573"/>
                  </a:cubicBezTo>
                  <a:cubicBezTo>
                    <a:pt x="2384" y="2493"/>
                    <a:pt x="2483" y="2395"/>
                    <a:pt x="2562" y="2258"/>
                  </a:cubicBezTo>
                  <a:cubicBezTo>
                    <a:pt x="2641" y="2120"/>
                    <a:pt x="2677" y="1986"/>
                    <a:pt x="2677" y="1828"/>
                  </a:cubicBezTo>
                  <a:cubicBezTo>
                    <a:pt x="2677" y="1669"/>
                    <a:pt x="2641" y="1534"/>
                    <a:pt x="2562" y="1397"/>
                  </a:cubicBezTo>
                  <a:cubicBezTo>
                    <a:pt x="2483" y="1260"/>
                    <a:pt x="2384" y="1161"/>
                    <a:pt x="2247" y="1082"/>
                  </a:cubicBezTo>
                  <a:cubicBezTo>
                    <a:pt x="2114" y="1005"/>
                    <a:pt x="1985" y="969"/>
                    <a:pt x="1832" y="967"/>
                  </a:cubicBezTo>
                  <a:close/>
                  <a:moveTo>
                    <a:pt x="1817" y="0"/>
                  </a:moveTo>
                  <a:lnTo>
                    <a:pt x="1832" y="0"/>
                  </a:lnTo>
                  <a:cubicBezTo>
                    <a:pt x="2164" y="2"/>
                    <a:pt x="2445" y="78"/>
                    <a:pt x="2733" y="244"/>
                  </a:cubicBezTo>
                  <a:cubicBezTo>
                    <a:pt x="3023" y="412"/>
                    <a:pt x="3233" y="620"/>
                    <a:pt x="3400" y="911"/>
                  </a:cubicBezTo>
                  <a:cubicBezTo>
                    <a:pt x="3568" y="1201"/>
                    <a:pt x="3644" y="1487"/>
                    <a:pt x="3644" y="1823"/>
                  </a:cubicBezTo>
                  <a:cubicBezTo>
                    <a:pt x="3644" y="1825"/>
                    <a:pt x="3644" y="1826"/>
                    <a:pt x="3644" y="1828"/>
                  </a:cubicBezTo>
                  <a:cubicBezTo>
                    <a:pt x="3643" y="2162"/>
                    <a:pt x="3567" y="2445"/>
                    <a:pt x="3400" y="2734"/>
                  </a:cubicBezTo>
                  <a:cubicBezTo>
                    <a:pt x="3232" y="3025"/>
                    <a:pt x="3024" y="3233"/>
                    <a:pt x="2733" y="3401"/>
                  </a:cubicBezTo>
                  <a:cubicBezTo>
                    <a:pt x="2443" y="3568"/>
                    <a:pt x="2158" y="3646"/>
                    <a:pt x="1822" y="3646"/>
                  </a:cubicBezTo>
                  <a:cubicBezTo>
                    <a:pt x="1487" y="3646"/>
                    <a:pt x="1202" y="3568"/>
                    <a:pt x="911" y="3401"/>
                  </a:cubicBezTo>
                  <a:cubicBezTo>
                    <a:pt x="621" y="3233"/>
                    <a:pt x="412" y="3024"/>
                    <a:pt x="244" y="2734"/>
                  </a:cubicBezTo>
                  <a:cubicBezTo>
                    <a:pt x="77" y="2443"/>
                    <a:pt x="0" y="2158"/>
                    <a:pt x="0" y="1823"/>
                  </a:cubicBezTo>
                  <a:cubicBezTo>
                    <a:pt x="0" y="1487"/>
                    <a:pt x="77" y="1201"/>
                    <a:pt x="244" y="911"/>
                  </a:cubicBezTo>
                  <a:cubicBezTo>
                    <a:pt x="412" y="620"/>
                    <a:pt x="620" y="412"/>
                    <a:pt x="911" y="244"/>
                  </a:cubicBezTo>
                  <a:cubicBezTo>
                    <a:pt x="1200" y="77"/>
                    <a:pt x="1483" y="1"/>
                    <a:pt x="1817" y="0"/>
                  </a:cubicBez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3095626"/>
            <a:ext cx="5054400" cy="1717007"/>
          </a:xfrm>
        </p:spPr>
        <p:txBody>
          <a:bodyPr anchor="t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0" y="4809600"/>
            <a:ext cx="5054400" cy="131760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24.9.2024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54591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Työympäristöyksikkö/Sari Kola</a:t>
            </a:r>
          </a:p>
        </p:txBody>
      </p:sp>
      <p:pic>
        <p:nvPicPr>
          <p:cNvPr id="7" name="logo_nega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" y="396000"/>
            <a:ext cx="27842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3701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6" type="title" preserve="1">
  <p:cSld name="title_slide6">
    <p:bg>
      <p:bgPr>
        <a:solidFill>
          <a:srgbClr val="1937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3106801"/>
            <a:ext cx="6646333" cy="1827807"/>
          </a:xfrm>
        </p:spPr>
        <p:txBody>
          <a:bodyPr anchor="t" anchorCtr="0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0" y="4935600"/>
            <a:ext cx="6646333" cy="9479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24.9.2024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Työympäristöyksikkö/Sari Kola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478367" y="6227064"/>
            <a:ext cx="112352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Ryhmä 28"/>
          <p:cNvGrpSpPr/>
          <p:nvPr userDrawn="1"/>
        </p:nvGrpSpPr>
        <p:grpSpPr>
          <a:xfrm>
            <a:off x="9709283" y="445184"/>
            <a:ext cx="2038114" cy="5504400"/>
            <a:chOff x="6692400" y="352800"/>
            <a:chExt cx="2038114" cy="5504400"/>
          </a:xfrm>
        </p:grpSpPr>
        <p:sp>
          <p:nvSpPr>
            <p:cNvPr id="30" name="Freeform 17"/>
            <p:cNvSpPr>
              <a:spLocks noChangeAspect="1" noChangeArrowheads="1"/>
            </p:cNvSpPr>
            <p:nvPr userDrawn="1"/>
          </p:nvSpPr>
          <p:spPr bwMode="auto">
            <a:xfrm>
              <a:off x="8305200" y="4053600"/>
              <a:ext cx="425314" cy="691200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1" name="Freeform 17"/>
            <p:cNvSpPr>
              <a:spLocks noChangeAspect="1" noChangeArrowheads="1"/>
            </p:cNvSpPr>
            <p:nvPr userDrawn="1"/>
          </p:nvSpPr>
          <p:spPr bwMode="auto">
            <a:xfrm>
              <a:off x="6969600" y="5166000"/>
              <a:ext cx="425314" cy="691200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2" name="Freeform 17"/>
            <p:cNvSpPr>
              <a:spLocks noChangeAspect="1" noChangeArrowheads="1"/>
            </p:cNvSpPr>
            <p:nvPr userDrawn="1"/>
          </p:nvSpPr>
          <p:spPr bwMode="auto">
            <a:xfrm>
              <a:off x="8305200" y="1166400"/>
              <a:ext cx="425314" cy="691200"/>
            </a:xfrm>
            <a:custGeom>
              <a:avLst/>
              <a:gdLst>
                <a:gd name="T0" fmla="*/ 0 w 3645"/>
                <a:gd name="T1" fmla="*/ 2133240 h 5928"/>
                <a:gd name="T2" fmla="*/ 0 w 3645"/>
                <a:gd name="T3" fmla="*/ 0 h 5928"/>
                <a:gd name="T4" fmla="*/ 1312503 w 3645"/>
                <a:gd name="T5" fmla="*/ 0 h 5928"/>
                <a:gd name="T6" fmla="*/ 1312503 w 3645"/>
                <a:gd name="T7" fmla="*/ 2133240 h 5928"/>
                <a:gd name="T8" fmla="*/ 0 w 3645"/>
                <a:gd name="T9" fmla="*/ 2133240 h 5928"/>
                <a:gd name="T10" fmla="*/ 966368 w 3645"/>
                <a:gd name="T11" fmla="*/ 1786998 h 5928"/>
                <a:gd name="T12" fmla="*/ 966368 w 3645"/>
                <a:gd name="T13" fmla="*/ 348042 h 5928"/>
                <a:gd name="T14" fmla="*/ 338931 w 3645"/>
                <a:gd name="T15" fmla="*/ 348042 h 5928"/>
                <a:gd name="T16" fmla="*/ 338931 w 3645"/>
                <a:gd name="T17" fmla="*/ 1786998 h 5928"/>
                <a:gd name="T18" fmla="*/ 966368 w 3645"/>
                <a:gd name="T19" fmla="*/ 1786998 h 5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45" h="5928">
                  <a:moveTo>
                    <a:pt x="0" y="5927"/>
                  </a:moveTo>
                  <a:lnTo>
                    <a:pt x="0" y="0"/>
                  </a:lnTo>
                  <a:lnTo>
                    <a:pt x="3644" y="0"/>
                  </a:lnTo>
                  <a:lnTo>
                    <a:pt x="3644" y="5927"/>
                  </a:lnTo>
                  <a:lnTo>
                    <a:pt x="0" y="5927"/>
                  </a:lnTo>
                  <a:close/>
                  <a:moveTo>
                    <a:pt x="2683" y="4965"/>
                  </a:moveTo>
                  <a:lnTo>
                    <a:pt x="2683" y="967"/>
                  </a:lnTo>
                  <a:lnTo>
                    <a:pt x="941" y="967"/>
                  </a:lnTo>
                  <a:lnTo>
                    <a:pt x="941" y="4965"/>
                  </a:lnTo>
                  <a:lnTo>
                    <a:pt x="2683" y="4965"/>
                  </a:lnTo>
                  <a:close/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4" name="Freeform 12"/>
            <p:cNvSpPr>
              <a:spLocks noChangeAspect="1" noChangeArrowheads="1"/>
            </p:cNvSpPr>
            <p:nvPr userDrawn="1"/>
          </p:nvSpPr>
          <p:spPr bwMode="auto">
            <a:xfrm>
              <a:off x="7232400" y="1965600"/>
              <a:ext cx="431398" cy="169200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5" name="Freeform 18"/>
            <p:cNvSpPr>
              <a:spLocks noChangeAspect="1" noChangeArrowheads="1"/>
            </p:cNvSpPr>
            <p:nvPr userDrawn="1"/>
          </p:nvSpPr>
          <p:spPr bwMode="auto">
            <a:xfrm>
              <a:off x="7772400" y="2779200"/>
              <a:ext cx="435600" cy="435600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6" name="Freeform 18"/>
            <p:cNvSpPr>
              <a:spLocks noChangeAspect="1" noChangeArrowheads="1"/>
            </p:cNvSpPr>
            <p:nvPr userDrawn="1"/>
          </p:nvSpPr>
          <p:spPr bwMode="auto">
            <a:xfrm>
              <a:off x="7225200" y="1429200"/>
              <a:ext cx="435600" cy="435600"/>
            </a:xfrm>
            <a:custGeom>
              <a:avLst/>
              <a:gdLst>
                <a:gd name="T0" fmla="*/ 328126 w 3645"/>
                <a:gd name="T1" fmla="*/ 87836 h 3647"/>
                <a:gd name="T2" fmla="*/ 656251 w 3645"/>
                <a:gd name="T3" fmla="*/ 0 h 3647"/>
                <a:gd name="T4" fmla="*/ 984377 w 3645"/>
                <a:gd name="T5" fmla="*/ 87836 h 3647"/>
                <a:gd name="T6" fmla="*/ 1224258 w 3645"/>
                <a:gd name="T7" fmla="*/ 328305 h 3647"/>
                <a:gd name="T8" fmla="*/ 1312503 w 3645"/>
                <a:gd name="T9" fmla="*/ 656251 h 3647"/>
                <a:gd name="T10" fmla="*/ 1224258 w 3645"/>
                <a:gd name="T11" fmla="*/ 984557 h 3647"/>
                <a:gd name="T12" fmla="*/ 984377 w 3645"/>
                <a:gd name="T13" fmla="*/ 1224666 h 3647"/>
                <a:gd name="T14" fmla="*/ 656251 w 3645"/>
                <a:gd name="T15" fmla="*/ 1312502 h 3647"/>
                <a:gd name="T16" fmla="*/ 328126 w 3645"/>
                <a:gd name="T17" fmla="*/ 1224666 h 3647"/>
                <a:gd name="T18" fmla="*/ 87884 w 3645"/>
                <a:gd name="T19" fmla="*/ 984557 h 3647"/>
                <a:gd name="T20" fmla="*/ 0 w 3645"/>
                <a:gd name="T21" fmla="*/ 656251 h 3647"/>
                <a:gd name="T22" fmla="*/ 87884 w 3645"/>
                <a:gd name="T23" fmla="*/ 328305 h 3647"/>
                <a:gd name="T24" fmla="*/ 328126 w 3645"/>
                <a:gd name="T25" fmla="*/ 87836 h 3647"/>
                <a:gd name="T26" fmla="*/ 418892 w 3645"/>
                <a:gd name="T27" fmla="*/ 1067713 h 3647"/>
                <a:gd name="T28" fmla="*/ 656251 w 3645"/>
                <a:gd name="T29" fmla="*/ 1131070 h 3647"/>
                <a:gd name="T30" fmla="*/ 893611 w 3645"/>
                <a:gd name="T31" fmla="*/ 1067713 h 3647"/>
                <a:gd name="T32" fmla="*/ 1067579 w 3645"/>
                <a:gd name="T33" fmla="*/ 893841 h 3647"/>
                <a:gd name="T34" fmla="*/ 1130971 w 3645"/>
                <a:gd name="T35" fmla="*/ 656251 h 3647"/>
                <a:gd name="T36" fmla="*/ 1067579 w 3645"/>
                <a:gd name="T37" fmla="*/ 418662 h 3647"/>
                <a:gd name="T38" fmla="*/ 893611 w 3645"/>
                <a:gd name="T39" fmla="*/ 245149 h 3647"/>
                <a:gd name="T40" fmla="*/ 656251 w 3645"/>
                <a:gd name="T41" fmla="*/ 181432 h 3647"/>
                <a:gd name="T42" fmla="*/ 418892 w 3645"/>
                <a:gd name="T43" fmla="*/ 245149 h 3647"/>
                <a:gd name="T44" fmla="*/ 244924 w 3645"/>
                <a:gd name="T45" fmla="*/ 418662 h 3647"/>
                <a:gd name="T46" fmla="*/ 181532 w 3645"/>
                <a:gd name="T47" fmla="*/ 656251 h 3647"/>
                <a:gd name="T48" fmla="*/ 244924 w 3645"/>
                <a:gd name="T49" fmla="*/ 893841 h 3647"/>
                <a:gd name="T50" fmla="*/ 418892 w 3645"/>
                <a:gd name="T51" fmla="*/ 1067713 h 36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45" h="3647">
                  <a:moveTo>
                    <a:pt x="911" y="244"/>
                  </a:moveTo>
                  <a:cubicBezTo>
                    <a:pt x="1201" y="77"/>
                    <a:pt x="1486" y="0"/>
                    <a:pt x="1822" y="0"/>
                  </a:cubicBezTo>
                  <a:cubicBezTo>
                    <a:pt x="2157" y="0"/>
                    <a:pt x="2443" y="77"/>
                    <a:pt x="2733" y="244"/>
                  </a:cubicBezTo>
                  <a:cubicBezTo>
                    <a:pt x="3024" y="412"/>
                    <a:pt x="3232" y="622"/>
                    <a:pt x="3399" y="912"/>
                  </a:cubicBezTo>
                  <a:cubicBezTo>
                    <a:pt x="3567" y="1203"/>
                    <a:pt x="3644" y="1488"/>
                    <a:pt x="3644" y="1823"/>
                  </a:cubicBezTo>
                  <a:cubicBezTo>
                    <a:pt x="3644" y="2159"/>
                    <a:pt x="3567" y="2445"/>
                    <a:pt x="3399" y="2735"/>
                  </a:cubicBezTo>
                  <a:cubicBezTo>
                    <a:pt x="3232" y="3026"/>
                    <a:pt x="3024" y="3234"/>
                    <a:pt x="2733" y="3402"/>
                  </a:cubicBezTo>
                  <a:cubicBezTo>
                    <a:pt x="2443" y="3570"/>
                    <a:pt x="2157" y="3646"/>
                    <a:pt x="1822" y="3646"/>
                  </a:cubicBezTo>
                  <a:cubicBezTo>
                    <a:pt x="1486" y="3646"/>
                    <a:pt x="1201" y="3570"/>
                    <a:pt x="911" y="3402"/>
                  </a:cubicBezTo>
                  <a:cubicBezTo>
                    <a:pt x="620" y="3234"/>
                    <a:pt x="411" y="3026"/>
                    <a:pt x="244" y="2735"/>
                  </a:cubicBezTo>
                  <a:cubicBezTo>
                    <a:pt x="76" y="2445"/>
                    <a:pt x="0" y="2159"/>
                    <a:pt x="0" y="1823"/>
                  </a:cubicBezTo>
                  <a:cubicBezTo>
                    <a:pt x="0" y="1488"/>
                    <a:pt x="76" y="1203"/>
                    <a:pt x="244" y="912"/>
                  </a:cubicBezTo>
                  <a:cubicBezTo>
                    <a:pt x="411" y="622"/>
                    <a:pt x="620" y="412"/>
                    <a:pt x="911" y="244"/>
                  </a:cubicBezTo>
                  <a:close/>
                  <a:moveTo>
                    <a:pt x="1163" y="2966"/>
                  </a:moveTo>
                  <a:cubicBezTo>
                    <a:pt x="1373" y="3088"/>
                    <a:pt x="1579" y="3142"/>
                    <a:pt x="1822" y="3142"/>
                  </a:cubicBezTo>
                  <a:cubicBezTo>
                    <a:pt x="2064" y="3142"/>
                    <a:pt x="2271" y="3088"/>
                    <a:pt x="2481" y="2966"/>
                  </a:cubicBezTo>
                  <a:cubicBezTo>
                    <a:pt x="2691" y="2845"/>
                    <a:pt x="2843" y="2694"/>
                    <a:pt x="2964" y="2483"/>
                  </a:cubicBezTo>
                  <a:cubicBezTo>
                    <a:pt x="3086" y="2273"/>
                    <a:pt x="3140" y="2066"/>
                    <a:pt x="3140" y="1823"/>
                  </a:cubicBezTo>
                  <a:cubicBezTo>
                    <a:pt x="3140" y="1580"/>
                    <a:pt x="3085" y="1374"/>
                    <a:pt x="2964" y="1163"/>
                  </a:cubicBezTo>
                  <a:cubicBezTo>
                    <a:pt x="2842" y="953"/>
                    <a:pt x="2691" y="803"/>
                    <a:pt x="2481" y="681"/>
                  </a:cubicBezTo>
                  <a:cubicBezTo>
                    <a:pt x="2271" y="560"/>
                    <a:pt x="2064" y="504"/>
                    <a:pt x="1822" y="504"/>
                  </a:cubicBezTo>
                  <a:cubicBezTo>
                    <a:pt x="1579" y="504"/>
                    <a:pt x="1373" y="560"/>
                    <a:pt x="1163" y="681"/>
                  </a:cubicBezTo>
                  <a:cubicBezTo>
                    <a:pt x="953" y="803"/>
                    <a:pt x="801" y="953"/>
                    <a:pt x="680" y="1163"/>
                  </a:cubicBezTo>
                  <a:cubicBezTo>
                    <a:pt x="558" y="1374"/>
                    <a:pt x="504" y="1580"/>
                    <a:pt x="504" y="1823"/>
                  </a:cubicBezTo>
                  <a:cubicBezTo>
                    <a:pt x="504" y="2066"/>
                    <a:pt x="558" y="2273"/>
                    <a:pt x="680" y="2483"/>
                  </a:cubicBezTo>
                  <a:cubicBezTo>
                    <a:pt x="801" y="2694"/>
                    <a:pt x="953" y="2845"/>
                    <a:pt x="1163" y="2966"/>
                  </a:cubicBezTo>
                  <a:close/>
                </a:path>
              </a:pathLst>
            </a:custGeom>
            <a:solidFill>
              <a:srgbClr val="A0AAA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7" name="Freeform 12"/>
            <p:cNvSpPr>
              <a:spLocks noChangeAspect="1" noChangeArrowheads="1"/>
            </p:cNvSpPr>
            <p:nvPr userDrawn="1"/>
          </p:nvSpPr>
          <p:spPr bwMode="auto">
            <a:xfrm>
              <a:off x="7775574" y="3322800"/>
              <a:ext cx="431398" cy="169200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8" name="Freeform 12"/>
            <p:cNvSpPr>
              <a:spLocks noChangeAspect="1" noChangeArrowheads="1"/>
            </p:cNvSpPr>
            <p:nvPr userDrawn="1"/>
          </p:nvSpPr>
          <p:spPr bwMode="auto">
            <a:xfrm>
              <a:off x="7473600" y="4050000"/>
              <a:ext cx="425512" cy="691200"/>
            </a:xfrm>
            <a:custGeom>
              <a:avLst/>
              <a:gdLst>
                <a:gd name="T0" fmla="*/ 657225 w 3650"/>
                <a:gd name="T1" fmla="*/ 2134827 h 5933"/>
                <a:gd name="T2" fmla="*/ 0 w 3650"/>
                <a:gd name="T3" fmla="*/ 2134827 h 5933"/>
                <a:gd name="T4" fmla="*/ 0 w 3650"/>
                <a:gd name="T5" fmla="*/ 0 h 5933"/>
                <a:gd name="T6" fmla="*/ 1314090 w 3650"/>
                <a:gd name="T7" fmla="*/ 0 h 5933"/>
                <a:gd name="T8" fmla="*/ 1314090 w 3650"/>
                <a:gd name="T9" fmla="*/ 2134827 h 5933"/>
                <a:gd name="T10" fmla="*/ 657225 w 3650"/>
                <a:gd name="T11" fmla="*/ 2134827 h 59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0" h="5933">
                  <a:moveTo>
                    <a:pt x="1825" y="5932"/>
                  </a:moveTo>
                  <a:lnTo>
                    <a:pt x="0" y="5932"/>
                  </a:lnTo>
                  <a:lnTo>
                    <a:pt x="0" y="0"/>
                  </a:lnTo>
                  <a:lnTo>
                    <a:pt x="3649" y="0"/>
                  </a:lnTo>
                  <a:lnTo>
                    <a:pt x="3649" y="5932"/>
                  </a:lnTo>
                  <a:lnTo>
                    <a:pt x="1825" y="5932"/>
                  </a:lnTo>
                </a:path>
              </a:pathLst>
            </a:custGeom>
            <a:solidFill>
              <a:srgbClr val="FADC4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9" name="Freeform 1"/>
            <p:cNvSpPr>
              <a:spLocks noChangeAspect="1" noChangeArrowheads="1"/>
            </p:cNvSpPr>
            <p:nvPr userDrawn="1"/>
          </p:nvSpPr>
          <p:spPr bwMode="auto">
            <a:xfrm>
              <a:off x="7225200" y="352800"/>
              <a:ext cx="433925" cy="70560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0" name="Freeform 1"/>
            <p:cNvSpPr>
              <a:spLocks noChangeAspect="1" noChangeArrowheads="1"/>
            </p:cNvSpPr>
            <p:nvPr userDrawn="1"/>
          </p:nvSpPr>
          <p:spPr bwMode="auto">
            <a:xfrm>
              <a:off x="6692400" y="2512800"/>
              <a:ext cx="432000" cy="702470"/>
            </a:xfrm>
            <a:custGeom>
              <a:avLst/>
              <a:gdLst>
                <a:gd name="T0" fmla="*/ 4343 w 5004"/>
                <a:gd name="T1" fmla="*/ 7470 h 8133"/>
                <a:gd name="T2" fmla="*/ 662 w 5004"/>
                <a:gd name="T3" fmla="*/ 7470 h 8133"/>
                <a:gd name="T4" fmla="*/ 662 w 5004"/>
                <a:gd name="T5" fmla="*/ 662 h 8133"/>
                <a:gd name="T6" fmla="*/ 4343 w 5004"/>
                <a:gd name="T7" fmla="*/ 662 h 8133"/>
                <a:gd name="T8" fmla="*/ 4343 w 5004"/>
                <a:gd name="T9" fmla="*/ 7470 h 8133"/>
                <a:gd name="T10" fmla="*/ 0 w 5004"/>
                <a:gd name="T11" fmla="*/ 0 h 8133"/>
                <a:gd name="T12" fmla="*/ 0 w 5004"/>
                <a:gd name="T13" fmla="*/ 8132 h 8133"/>
                <a:gd name="T14" fmla="*/ 5003 w 5004"/>
                <a:gd name="T15" fmla="*/ 8132 h 8133"/>
                <a:gd name="T16" fmla="*/ 5003 w 5004"/>
                <a:gd name="T17" fmla="*/ 0 h 8133"/>
                <a:gd name="T18" fmla="*/ 0 w 5004"/>
                <a:gd name="T19" fmla="*/ 0 h 8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4" h="8133">
                  <a:moveTo>
                    <a:pt x="4343" y="7470"/>
                  </a:moveTo>
                  <a:lnTo>
                    <a:pt x="662" y="7470"/>
                  </a:lnTo>
                  <a:lnTo>
                    <a:pt x="662" y="662"/>
                  </a:lnTo>
                  <a:lnTo>
                    <a:pt x="4343" y="662"/>
                  </a:lnTo>
                  <a:lnTo>
                    <a:pt x="4343" y="7470"/>
                  </a:lnTo>
                  <a:close/>
                  <a:moveTo>
                    <a:pt x="0" y="0"/>
                  </a:moveTo>
                  <a:lnTo>
                    <a:pt x="0" y="8132"/>
                  </a:lnTo>
                  <a:lnTo>
                    <a:pt x="5003" y="8132"/>
                  </a:lnTo>
                  <a:lnTo>
                    <a:pt x="5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9E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7" name="logo_nega_kansi_1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" y="396000"/>
            <a:ext cx="27842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8686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659867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000" y="1843200"/>
            <a:ext cx="5280000" cy="4104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000" y="1843200"/>
            <a:ext cx="5280000" cy="4104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52270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 preserve="1">
  <p:cSld name="my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691200"/>
            <a:ext cx="10948800" cy="936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1843200"/>
            <a:ext cx="5280000" cy="576000"/>
          </a:xfrm>
        </p:spPr>
        <p:txBody>
          <a:bodyPr anchor="t" anchorCtr="0"/>
          <a:lstStyle>
            <a:lvl1pPr marL="0" indent="0">
              <a:buNone/>
              <a:defRPr sz="1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0" y="2422800"/>
            <a:ext cx="5280000" cy="352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00" y="1843200"/>
            <a:ext cx="5280000" cy="576000"/>
          </a:xfrm>
        </p:spPr>
        <p:txBody>
          <a:bodyPr anchor="t" anchorCtr="0"/>
          <a:lstStyle>
            <a:lvl1pPr marL="0" indent="0">
              <a:buNone/>
              <a:defRPr sz="1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8000" y="2422800"/>
            <a:ext cx="5280000" cy="352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536403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238800"/>
            <a:ext cx="12192000" cy="6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000" y="691200"/>
            <a:ext cx="109488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1843200"/>
            <a:ext cx="109488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000" y="6382800"/>
            <a:ext cx="192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24.9.2024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000" y="6382800"/>
            <a:ext cx="672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000" y="6382800"/>
            <a:ext cx="48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E75B3C0-FF62-4C7C-B8F2-F814FF155FC0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logo_vari_perus_169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00" y="6357600"/>
            <a:ext cx="99303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8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7" r:id="rId3"/>
    <p:sldLayoutId id="2147483730" r:id="rId4"/>
    <p:sldLayoutId id="2147483731" r:id="rId5"/>
    <p:sldLayoutId id="2147483732" r:id="rId6"/>
    <p:sldLayoutId id="2147483662" r:id="rId7"/>
    <p:sldLayoutId id="2147483664" r:id="rId8"/>
    <p:sldLayoutId id="2147483665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0" r:id="rId16"/>
    <p:sldLayoutId id="2147483668" r:id="rId17"/>
    <p:sldLayoutId id="2147483669" r:id="rId18"/>
    <p:sldLayoutId id="2147483666" r:id="rId19"/>
    <p:sldLayoutId id="2147483667" r:id="rId20"/>
    <p:sldLayoutId id="2147483718" r:id="rId21"/>
    <p:sldLayoutId id="2147483719" r:id="rId22"/>
    <p:sldLayoutId id="2147483720" r:id="rId23"/>
    <p:sldLayoutId id="2147483722" r:id="rId24"/>
    <p:sldLayoutId id="2147483733" r:id="rId25"/>
    <p:sldLayoutId id="2147483734" r:id="rId26"/>
    <p:sldLayoutId id="2147483735" r:id="rId27"/>
    <p:sldLayoutId id="2147483736" r:id="rId28"/>
    <p:sldLayoutId id="2147483721" r:id="rId29"/>
    <p:sldLayoutId id="2147483723" r:id="rId30"/>
    <p:sldLayoutId id="2147483724" r:id="rId31"/>
    <p:sldLayoutId id="2147483725" r:id="rId32"/>
    <p:sldLayoutId id="2147483737" r:id="rId33"/>
    <p:sldLayoutId id="2147483738" r:id="rId34"/>
    <p:sldLayoutId id="2147483739" r:id="rId35"/>
    <p:sldLayoutId id="2147483740" r:id="rId36"/>
    <p:sldLayoutId id="2147483726" r:id="rId37"/>
    <p:sldLayoutId id="2147483729" r:id="rId38"/>
    <p:sldLayoutId id="2147483727" r:id="rId39"/>
    <p:sldLayoutId id="2147483728" r:id="rId40"/>
    <p:sldLayoutId id="2147483741" r:id="rId41"/>
    <p:sldLayoutId id="2147483742" r:id="rId42"/>
    <p:sldLayoutId id="2147483743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400" indent="-266400" algn="l" defTabSz="914400" rtl="0" eaLnBrk="1" latinLnBrk="0" hangingPunct="1">
        <a:lnSpc>
          <a:spcPct val="12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66400" algn="l" defTabSz="914400" rtl="0" eaLnBrk="1" latinLnBrk="0" hangingPunct="1">
        <a:lnSpc>
          <a:spcPct val="12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00" indent="-266400" algn="l" defTabSz="914400" rtl="0" eaLnBrk="1" latinLnBrk="0" hangingPunct="1">
        <a:lnSpc>
          <a:spcPct val="12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2800" indent="-266400" algn="l" defTabSz="914400" rtl="0" eaLnBrk="1" latinLnBrk="0" hangingPunct="1">
        <a:lnSpc>
          <a:spcPct val="12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72800" indent="-266400" algn="l" defTabSz="914400" rtl="0" eaLnBrk="1" latinLnBrk="0" hangingPunct="1">
        <a:lnSpc>
          <a:spcPct val="12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72800" indent="-266400" algn="l" defTabSz="914400" rtl="0" eaLnBrk="1" latinLnBrk="0" hangingPunct="1">
        <a:lnSpc>
          <a:spcPct val="12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072800" indent="-266400" algn="l" defTabSz="914400" rtl="0" eaLnBrk="1" latinLnBrk="0" hangingPunct="1">
        <a:lnSpc>
          <a:spcPct val="12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072800" indent="-266400" algn="l" defTabSz="914400" rtl="0" eaLnBrk="1" latinLnBrk="0" hangingPunct="1">
        <a:lnSpc>
          <a:spcPct val="12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ttk.fi/wp-content/uploads/2023/10/Riskien-arviointi-ja-hallinta-tyopaikalla-tyokirja-2023.pdf" TargetMode="Externa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24000" y="3095626"/>
            <a:ext cx="7614226" cy="1712858"/>
          </a:xfrm>
        </p:spPr>
        <p:txBody>
          <a:bodyPr/>
          <a:lstStyle/>
          <a:p>
            <a:r>
              <a:rPr lang="fi-FI"/>
              <a:t>Kuinka jaksan työssäni, työhyvinvointini havainnointi ja edistäminen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4000" y="4936842"/>
            <a:ext cx="7847140" cy="1317600"/>
          </a:xfrm>
        </p:spPr>
        <p:txBody>
          <a:bodyPr/>
          <a:lstStyle/>
          <a:p>
            <a:r>
              <a:rPr lang="fi-FI" sz="3200" dirty="0"/>
              <a:t>Psykososiaalinen hyvinvointi työssä</a:t>
            </a:r>
          </a:p>
          <a:p>
            <a:r>
              <a:rPr lang="fi-FI" dirty="0"/>
              <a:t>Sari Kola, sosiaali- ja työympäristöasiantuntija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Työympäristöyksikkö/Sari Kola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28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F01AE8-1A00-6B41-4FD8-58E00167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080" y="5986800"/>
            <a:ext cx="10948800" cy="936000"/>
          </a:xfrm>
        </p:spPr>
        <p:txBody>
          <a:bodyPr/>
          <a:lstStyle/>
          <a:p>
            <a:r>
              <a:rPr lang="fi-FI" sz="1600" b="0" dirty="0"/>
              <a:t>Työterveyslaitoksen tekemä kuvaus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FAC0260D-E017-3DBA-9150-433C9F8DE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881" y="254000"/>
            <a:ext cx="9807846" cy="5692775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257694-8440-01F4-F3E9-53F2BB61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384031-CEE6-C86E-24D5-33761E80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43C17C-F872-D683-3A00-F158B105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14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5FAD03C8-004B-43A7-8579-F9C60CB9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691200"/>
            <a:ext cx="10627920" cy="720000"/>
          </a:xfrm>
        </p:spPr>
        <p:txBody>
          <a:bodyPr/>
          <a:lstStyle/>
          <a:p>
            <a:r>
              <a:rPr lang="fi-FI" dirty="0"/>
              <a:t>Uupumuksesta kohti työnmielekkyyttä (työn imu </a:t>
            </a:r>
            <a:r>
              <a:rPr lang="fi-FI" sz="1600" b="0" dirty="0" err="1"/>
              <a:t>Leiter</a:t>
            </a:r>
            <a:r>
              <a:rPr lang="fi-FI" sz="1600" b="0" dirty="0"/>
              <a:t>&amp; </a:t>
            </a:r>
            <a:r>
              <a:rPr lang="fi-FI" sz="1600" b="0" dirty="0" err="1"/>
              <a:t>March</a:t>
            </a:r>
            <a:r>
              <a:rPr lang="fi-FI" sz="1600" b="0" dirty="0"/>
              <a:t> 2000</a:t>
            </a:r>
            <a:r>
              <a:rPr lang="fi-FI" dirty="0"/>
              <a:t>)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23CB3352-E42D-6D38-03CB-29A5C2CBD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000" y="1407840"/>
            <a:ext cx="3552000" cy="576000"/>
          </a:xfrm>
        </p:spPr>
        <p:txBody>
          <a:bodyPr/>
          <a:lstStyle/>
          <a:p>
            <a:r>
              <a:rPr lang="fi-FI" sz="2000" b="1" dirty="0"/>
              <a:t>Työuupumus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A5E14989-97E9-0345-051E-C826CC11D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0" y="2278933"/>
            <a:ext cx="3552000" cy="3528000"/>
          </a:xfrm>
        </p:spPr>
        <p:txBody>
          <a:bodyPr/>
          <a:lstStyle/>
          <a:p>
            <a:r>
              <a:rPr lang="fi-FI" sz="2000" dirty="0" err="1"/>
              <a:t>Yli-ja</a:t>
            </a:r>
            <a:r>
              <a:rPr lang="fi-FI" sz="2000" dirty="0"/>
              <a:t> </a:t>
            </a:r>
            <a:r>
              <a:rPr lang="fi-FI" sz="2000" dirty="0" err="1"/>
              <a:t>alikuomitus</a:t>
            </a:r>
            <a:endParaRPr lang="fi-FI" sz="2000" dirty="0"/>
          </a:p>
          <a:p>
            <a:r>
              <a:rPr lang="fi-FI" sz="2000" dirty="0">
                <a:solidFill>
                  <a:srgbClr val="285898"/>
                </a:solidFill>
              </a:rPr>
              <a:t>Ei mahdollisuutta </a:t>
            </a:r>
            <a:br>
              <a:rPr lang="fi-FI" sz="2000" dirty="0">
                <a:solidFill>
                  <a:srgbClr val="285898"/>
                </a:solidFill>
              </a:rPr>
            </a:br>
            <a:r>
              <a:rPr lang="fi-FI" sz="2000" dirty="0">
                <a:solidFill>
                  <a:srgbClr val="285898"/>
                </a:solidFill>
              </a:rPr>
              <a:t>vaikuttaa</a:t>
            </a:r>
          </a:p>
          <a:p>
            <a:r>
              <a:rPr lang="fi-FI" sz="2000" dirty="0" err="1"/>
              <a:t>Puuttellinen</a:t>
            </a:r>
            <a:br>
              <a:rPr lang="fi-FI" sz="2000" dirty="0"/>
            </a:br>
            <a:r>
              <a:rPr lang="fi-FI" sz="2000" dirty="0"/>
              <a:t>palkitseminen</a:t>
            </a:r>
          </a:p>
          <a:p>
            <a:r>
              <a:rPr lang="fi-FI" sz="2000" dirty="0">
                <a:solidFill>
                  <a:srgbClr val="285898"/>
                </a:solidFill>
              </a:rPr>
              <a:t>Hajanainen </a:t>
            </a:r>
            <a:br>
              <a:rPr lang="fi-FI" sz="2000" dirty="0">
                <a:solidFill>
                  <a:srgbClr val="285898"/>
                </a:solidFill>
              </a:rPr>
            </a:br>
            <a:r>
              <a:rPr lang="fi-FI" sz="2000" dirty="0">
                <a:solidFill>
                  <a:srgbClr val="285898"/>
                </a:solidFill>
              </a:rPr>
              <a:t>työyhteisö</a:t>
            </a:r>
          </a:p>
          <a:p>
            <a:r>
              <a:rPr lang="fi-FI" sz="2000" dirty="0"/>
              <a:t>Oikeudenmukaisuuden</a:t>
            </a:r>
            <a:br>
              <a:rPr lang="fi-FI" sz="2000" dirty="0"/>
            </a:br>
            <a:r>
              <a:rPr lang="fi-FI" sz="2000" dirty="0"/>
              <a:t>puuttuminen</a:t>
            </a:r>
          </a:p>
          <a:p>
            <a:r>
              <a:rPr lang="fi-FI" sz="2000" dirty="0">
                <a:solidFill>
                  <a:srgbClr val="285898"/>
                </a:solidFill>
              </a:rPr>
              <a:t>Arvokonfliktit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040498D-86A6-610A-4031-B90C6E59F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1000" y="1404480"/>
            <a:ext cx="3456000" cy="576000"/>
          </a:xfrm>
        </p:spPr>
        <p:txBody>
          <a:bodyPr/>
          <a:lstStyle/>
          <a:p>
            <a:r>
              <a:rPr lang="fi-FI" sz="2000" b="1" dirty="0"/>
              <a:t>työolotekijät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09CD4BC6-1C1E-AA9D-5B78-029BFD9FB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87660" y="2174330"/>
            <a:ext cx="3456000" cy="3528000"/>
          </a:xfrm>
        </p:spPr>
        <p:txBody>
          <a:bodyPr/>
          <a:lstStyle/>
          <a:p>
            <a:r>
              <a:rPr lang="fi-FI" b="1" dirty="0"/>
              <a:t>Työn kuormitus</a:t>
            </a:r>
          </a:p>
          <a:p>
            <a:endParaRPr lang="fi-FI" b="1" dirty="0"/>
          </a:p>
          <a:p>
            <a:r>
              <a:rPr lang="fi-FI" b="1" dirty="0">
                <a:solidFill>
                  <a:srgbClr val="285898"/>
                </a:solidFill>
              </a:rPr>
              <a:t>Vaikutusmahdollisuudet</a:t>
            </a:r>
          </a:p>
          <a:p>
            <a:endParaRPr lang="fi-FI" b="1" dirty="0"/>
          </a:p>
          <a:p>
            <a:r>
              <a:rPr lang="fi-FI" b="1" dirty="0"/>
              <a:t>Palkkiot</a:t>
            </a:r>
          </a:p>
          <a:p>
            <a:endParaRPr lang="fi-FI" b="1" dirty="0"/>
          </a:p>
          <a:p>
            <a:r>
              <a:rPr lang="fi-FI" b="1" dirty="0">
                <a:solidFill>
                  <a:srgbClr val="285898"/>
                </a:solidFill>
              </a:rPr>
              <a:t>Yhteisöllisyys</a:t>
            </a:r>
          </a:p>
          <a:p>
            <a:endParaRPr lang="fi-FI" b="1" dirty="0"/>
          </a:p>
          <a:p>
            <a:r>
              <a:rPr lang="fi-FI" b="1" dirty="0"/>
              <a:t>Oikeudenmukaisuus</a:t>
            </a:r>
            <a:br>
              <a:rPr lang="fi-FI" b="1" dirty="0"/>
            </a:br>
            <a:br>
              <a:rPr lang="fi-FI" b="1" dirty="0"/>
            </a:br>
            <a:r>
              <a:rPr lang="fi-FI" b="1" dirty="0">
                <a:solidFill>
                  <a:srgbClr val="285898"/>
                </a:solidFill>
              </a:rPr>
              <a:t>Arvot</a:t>
            </a:r>
          </a:p>
          <a:p>
            <a:endParaRPr lang="fi-FI" b="1" dirty="0"/>
          </a:p>
          <a:p>
            <a:endParaRPr lang="fi-FI" b="1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1BE52A-75BA-F35A-3F7B-00C25AE6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DB7AA8-C436-2DA8-5666-EB3AFB73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895C3C-F97C-D887-8284-29B5054C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11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55CFB200-86DD-6A28-31C0-1FA43CCF7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7000" y="1359032"/>
            <a:ext cx="3552000" cy="576000"/>
          </a:xfrm>
        </p:spPr>
        <p:txBody>
          <a:bodyPr/>
          <a:lstStyle/>
          <a:p>
            <a:r>
              <a:rPr lang="fi-FI" sz="2000" b="1" dirty="0"/>
              <a:t>Työn imu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BCBFBB-9723-830A-FC8F-2748C3774D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16000" y="2133000"/>
            <a:ext cx="3552000" cy="3528000"/>
          </a:xfrm>
        </p:spPr>
        <p:txBody>
          <a:bodyPr/>
          <a:lstStyle/>
          <a:p>
            <a:r>
              <a:rPr lang="fi-FI" dirty="0"/>
              <a:t>Sopiva työn kuormitus</a:t>
            </a:r>
          </a:p>
          <a:p>
            <a:endParaRPr lang="fi-FI" dirty="0"/>
          </a:p>
          <a:p>
            <a:r>
              <a:rPr lang="fi-FI" dirty="0">
                <a:solidFill>
                  <a:srgbClr val="285898"/>
                </a:solidFill>
              </a:rPr>
              <a:t>Mahdollisuus vaikuttaa</a:t>
            </a:r>
          </a:p>
          <a:p>
            <a:endParaRPr lang="fi-FI" dirty="0"/>
          </a:p>
          <a:p>
            <a:r>
              <a:rPr lang="fi-FI" dirty="0"/>
              <a:t>Tunnustukset ja palkkiot</a:t>
            </a:r>
          </a:p>
          <a:p>
            <a:endParaRPr lang="fi-FI" dirty="0"/>
          </a:p>
          <a:p>
            <a:r>
              <a:rPr lang="fi-FI" dirty="0">
                <a:solidFill>
                  <a:srgbClr val="285898"/>
                </a:solidFill>
              </a:rPr>
              <a:t>Yhteisöllisyyden tunne</a:t>
            </a:r>
          </a:p>
          <a:p>
            <a:endParaRPr lang="fi-FI" dirty="0"/>
          </a:p>
          <a:p>
            <a:r>
              <a:rPr lang="fi-FI" dirty="0"/>
              <a:t>Reiluus, kunnioitus, </a:t>
            </a:r>
            <a:r>
              <a:rPr lang="fi-FI" dirty="0" err="1"/>
              <a:t>oik.mukaisuus</a:t>
            </a:r>
            <a:endParaRPr lang="fi-FI" dirty="0"/>
          </a:p>
          <a:p>
            <a:endParaRPr lang="fi-FI" dirty="0"/>
          </a:p>
          <a:p>
            <a:r>
              <a:rPr lang="fi-FI" dirty="0">
                <a:solidFill>
                  <a:srgbClr val="285898"/>
                </a:solidFill>
              </a:rPr>
              <a:t>Työn mielekkyys</a:t>
            </a:r>
          </a:p>
        </p:txBody>
      </p:sp>
      <p:sp>
        <p:nvSpPr>
          <p:cNvPr id="18" name="Nuoli: Vasen-oikea 17">
            <a:extLst>
              <a:ext uri="{FF2B5EF4-FFF2-40B4-BE49-F238E27FC236}">
                <a16:creationId xmlns:a16="http://schemas.microsoft.com/office/drawing/2014/main" id="{3E0CF4B3-9590-B793-6B39-878DC4FCC12F}"/>
              </a:ext>
            </a:extLst>
          </p:cNvPr>
          <p:cNvSpPr/>
          <p:nvPr/>
        </p:nvSpPr>
        <p:spPr>
          <a:xfrm>
            <a:off x="4606505" y="1798852"/>
            <a:ext cx="1863306" cy="29281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43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C43859-2068-F0A1-3AAE-F55605F8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Työn imu </a:t>
            </a:r>
            <a:r>
              <a:rPr lang="fi-FI" dirty="0"/>
              <a:t>(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engagement</a:t>
            </a:r>
            <a:r>
              <a:rPr lang="fi-FI" dirty="0"/>
              <a:t>) </a:t>
            </a:r>
            <a:r>
              <a:rPr lang="fi-FI" sz="1800" b="0" dirty="0"/>
              <a:t>(Jari Hakanen, 2005)</a:t>
            </a:r>
            <a:br>
              <a:rPr lang="fi-FI" sz="1800" b="0" dirty="0"/>
            </a:br>
            <a:br>
              <a:rPr lang="fi-FI" sz="1800" b="0" dirty="0"/>
            </a:br>
            <a:r>
              <a:rPr lang="fi-FI" sz="2400" b="0" dirty="0"/>
              <a:t>kuvaa myönteistä, suhteellisen pysyvää tunne- ja motivaatiotäyttymyksen tilaa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863F73-5C03-E7FE-63D4-63CF34E39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000" y="2059200"/>
            <a:ext cx="3552000" cy="576000"/>
          </a:xfrm>
        </p:spPr>
        <p:txBody>
          <a:bodyPr/>
          <a:lstStyle/>
          <a:p>
            <a:r>
              <a:rPr lang="fi-FI" sz="2800" b="1" dirty="0"/>
              <a:t>tarmokkuus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10E23B6-53C5-9247-35E7-FC78A6FA4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0" y="2638800"/>
            <a:ext cx="3300883" cy="3528000"/>
          </a:xfrm>
        </p:spPr>
        <p:txBody>
          <a:bodyPr/>
          <a:lstStyle/>
          <a:p>
            <a:r>
              <a:rPr lang="fi-FI" sz="2400" dirty="0"/>
              <a:t>Energisyyttä, halua panostaa työhön, sinnikkyyttä ja halua ponnistelun halua myös vastoinkäymisissä.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230B355-3D11-742E-C232-F3B279E6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8000" y="2059200"/>
            <a:ext cx="3456000" cy="576000"/>
          </a:xfrm>
        </p:spPr>
        <p:txBody>
          <a:bodyPr/>
          <a:lstStyle/>
          <a:p>
            <a:r>
              <a:rPr lang="fi-FI" sz="2800" b="1" dirty="0">
                <a:solidFill>
                  <a:srgbClr val="0070C0"/>
                </a:solidFill>
              </a:rPr>
              <a:t>Omistautuminen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E606477-93AA-E82A-36B4-17A5F9779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8000" y="2635200"/>
            <a:ext cx="3300883" cy="3528000"/>
          </a:xfrm>
        </p:spPr>
        <p:txBody>
          <a:bodyPr/>
          <a:lstStyle/>
          <a:p>
            <a:r>
              <a:rPr lang="fi-FI" sz="2400" dirty="0">
                <a:solidFill>
                  <a:srgbClr val="285898"/>
                </a:solidFill>
              </a:rPr>
              <a:t>Työn merkitykselliseksi ja haasteelliseksi kokemista, innokkuutta, työn inspiroivuutta ja ylpeyttä omasta työstä. 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A66B3C0-0C15-A1A7-45E5-2556AE22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65535DD-F252-2FAE-5638-8D850E54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E16D216-7076-359E-E784-26BA7DE3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12</a:t>
            </a:fld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C05BBC63-78C4-B319-F612-04C3F9EC6C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000" y="2059200"/>
            <a:ext cx="3552000" cy="576000"/>
          </a:xfrm>
        </p:spPr>
        <p:txBody>
          <a:bodyPr/>
          <a:lstStyle/>
          <a:p>
            <a:r>
              <a:rPr lang="fi-FI" sz="2800" b="1" dirty="0">
                <a:solidFill>
                  <a:schemeClr val="accent2">
                    <a:lumMod val="50000"/>
                  </a:schemeClr>
                </a:solidFill>
              </a:rPr>
              <a:t>uppoutuminen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0B10B2DB-B617-8121-F5AE-D5881250C2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16000" y="2635200"/>
            <a:ext cx="3370868" cy="3528000"/>
          </a:xfrm>
        </p:spPr>
        <p:txBody>
          <a:bodyPr/>
          <a:lstStyle/>
          <a:p>
            <a:r>
              <a:rPr lang="fi-FI" sz="2400" dirty="0">
                <a:solidFill>
                  <a:schemeClr val="accent2">
                    <a:lumMod val="50000"/>
                  </a:schemeClr>
                </a:solidFill>
              </a:rPr>
              <a:t>Syvä keskittyneisyyden tila ja paneutuneisuus työhön sekä näistä koettu nautinto ja ajan kuluminen kuin huomaamatta.</a:t>
            </a:r>
          </a:p>
        </p:txBody>
      </p:sp>
    </p:spTree>
    <p:extLst>
      <p:ext uri="{BB962C8B-B14F-4D97-AF65-F5344CB8AC3E}">
        <p14:creationId xmlns:p14="http://schemas.microsoft.com/office/powerpoint/2010/main" val="225774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06294F90-1B98-355F-6072-B963BB9D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 imun myönteiset seuraukset: 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2E54F22-936A-FFCF-9A1E-745B42A29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0" y="1515396"/>
            <a:ext cx="10948800" cy="41040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dirty="0"/>
              <a:t>Halu jatkaa työelämässä.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dirty="0"/>
              <a:t>Motivaatio oppimiseen, aloitteellisuuteen ja parhaansa antamiseen työssä.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dirty="0"/>
              <a:t>Työn imu on myönteisessä yhteydessä hyvinvointiin kotona, parisuhteessa ja</a:t>
            </a:r>
          </a:p>
          <a:p>
            <a:r>
              <a:rPr lang="fi-FI" sz="2000" dirty="0"/>
              <a:t>vanhemmuuden roolissa.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dirty="0"/>
              <a:t>Työn imu vähentää työttömyyden ja työkyvyttömyyden riskiä, myös palkkataso</a:t>
            </a:r>
          </a:p>
          <a:p>
            <a:r>
              <a:rPr lang="fi-FI" sz="2000" dirty="0"/>
              <a:t>voi nousta.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dirty="0"/>
              <a:t>Työn imu on yhteisöllistä ja tarttuvaa!</a:t>
            </a:r>
          </a:p>
          <a:p>
            <a:endParaRPr lang="fi-FI" sz="2000" dirty="0"/>
          </a:p>
          <a:p>
            <a:r>
              <a:rPr lang="fi-FI" sz="2000" dirty="0"/>
              <a:t>Työn voimavarat lisäävät työn imua erityisesti silloin, kun työssä tai työyhteisössä on</a:t>
            </a:r>
          </a:p>
          <a:p>
            <a:r>
              <a:rPr lang="fi-FI" sz="2000" dirty="0"/>
              <a:t>kuormittavuutta (esimerkiksi organisaatio- tai työn muutokset).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F1C2157-2E88-9C56-9955-F0E7AB82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5856859-B020-B961-1E71-D672AC99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1E9A721-7B1D-8CED-2F38-C94804FF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56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8FA948-348E-6451-EE05-DB5680D5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Stressi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EC8C81-0136-232C-934F-D87648511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0" y="1377000"/>
            <a:ext cx="10948800" cy="4104000"/>
          </a:xfrm>
        </p:spPr>
        <p:txBody>
          <a:bodyPr/>
          <a:lstStyle/>
          <a:p>
            <a:r>
              <a:rPr lang="fi-FI" sz="2000" dirty="0"/>
              <a:t>• Normaali ja tarkoituksenmukainen; lajityypillinen sopeutumisreaktio nopeisiin tai</a:t>
            </a:r>
          </a:p>
          <a:p>
            <a:r>
              <a:rPr lang="fi-FI" sz="2000" dirty="0"/>
              <a:t>voimakkaisiin ympäristön muutoksiin.</a:t>
            </a:r>
          </a:p>
          <a:p>
            <a:r>
              <a:rPr lang="fi-FI" sz="2000" dirty="0"/>
              <a:t>• Stressaavassa tilanteessa elimistö asettuu taistelu- ja pakovalmiuteen.</a:t>
            </a:r>
          </a:p>
          <a:p>
            <a:r>
              <a:rPr lang="fi-FI" sz="2000" dirty="0"/>
              <a:t>• Kun ihminen arvioi tilannetta oman hyvinvointinsa kannalta, hän vertaa tilanteen</a:t>
            </a:r>
          </a:p>
          <a:p>
            <a:r>
              <a:rPr lang="fi-FI" sz="2000" dirty="0"/>
              <a:t>vaatimuksia käytössään oleviin voimavaroihin.</a:t>
            </a:r>
          </a:p>
          <a:p>
            <a:r>
              <a:rPr lang="fi-FI" sz="2000" dirty="0"/>
              <a:t>• Jos vaatimusten ja voimavarojen välillä on lievä jännite, ihminen näkee tilanteen</a:t>
            </a:r>
          </a:p>
          <a:p>
            <a:r>
              <a:rPr lang="fi-FI" sz="2000" dirty="0"/>
              <a:t>haasteena.</a:t>
            </a:r>
          </a:p>
          <a:p>
            <a:r>
              <a:rPr lang="fi-FI" sz="2000" dirty="0"/>
              <a:t>• Jos vaatimusten ja voimavarojen välillä on suuri jännite, tilanne koetaan</a:t>
            </a:r>
          </a:p>
          <a:p>
            <a:r>
              <a:rPr lang="fi-FI" sz="2000" dirty="0"/>
              <a:t>uhkaavana.</a:t>
            </a:r>
          </a:p>
          <a:p>
            <a:r>
              <a:rPr lang="fi-FI" sz="2000" dirty="0"/>
              <a:t>• Jos vaatimukset ovat saavuttamattomissa käytettävissä olevilla resursseilla,</a:t>
            </a:r>
          </a:p>
          <a:p>
            <a:r>
              <a:rPr lang="fi-FI" sz="2000" dirty="0"/>
              <a:t>kysymyksessä on menetys.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BBB079-7E43-CA46-7223-9840F6AB4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C20808-1614-BC39-F3FF-66BC1779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279A01-E8B0-19B1-5999-1CEC98FB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3700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F6F94F-4617-D98B-257B-BF835DF2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Psyykkisten kuormitustekijöiden arvioinnin haasteet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F7897B-5AD2-C286-5407-E6A70220A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0" y="1558528"/>
            <a:ext cx="10948800" cy="4104000"/>
          </a:xfrm>
        </p:spPr>
        <p:txBody>
          <a:bodyPr/>
          <a:lstStyle/>
          <a:p>
            <a:r>
              <a:rPr lang="fi-FI" sz="2000" dirty="0"/>
              <a:t>• Stressi seuraa mukana myös vapaa-ajalle!</a:t>
            </a:r>
          </a:p>
          <a:p>
            <a:r>
              <a:rPr lang="fi-FI" sz="2000" dirty="0"/>
              <a:t>• Jo työn ajatteleminen saattaa kuormittaa.</a:t>
            </a:r>
          </a:p>
          <a:p>
            <a:r>
              <a:rPr lang="fi-FI" sz="2000" dirty="0"/>
              <a:t>• vrt. esimerkiksi kemialliset altisteet</a:t>
            </a:r>
          </a:p>
          <a:p>
            <a:r>
              <a:rPr lang="fi-FI" sz="2000" dirty="0"/>
              <a:t>• Miten stressi vaikuttaa terveyteen?</a:t>
            </a:r>
          </a:p>
          <a:p>
            <a:r>
              <a:rPr lang="fi-FI" sz="2000" dirty="0"/>
              <a:t>• suora vaikutus</a:t>
            </a:r>
          </a:p>
          <a:p>
            <a:r>
              <a:rPr lang="fi-FI" sz="2000" dirty="0"/>
              <a:t>• välillinen vaikutus muuttamalla ihmisen toimintaa</a:t>
            </a:r>
          </a:p>
          <a:p>
            <a:r>
              <a:rPr lang="fi-FI" sz="2000" dirty="0"/>
              <a:t>• Yksittäisten stressitekijöiden vaikutuksista on paljon tutkimuksia, mutta miten saa</a:t>
            </a:r>
          </a:p>
          <a:p>
            <a:r>
              <a:rPr lang="fi-FI" sz="2000" dirty="0"/>
              <a:t>kokonaiskuvan?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9CD36D-C7CF-C021-F027-B0415654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C4C738-8D57-CB9D-377C-7D5B2076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8B0C18-EA10-3F6C-2420-5497F835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490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9E54895-FA7F-234C-DA67-E4FE35996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00" y="4079037"/>
            <a:ext cx="8994453" cy="1717007"/>
          </a:xfrm>
        </p:spPr>
        <p:txBody>
          <a:bodyPr/>
          <a:lstStyle/>
          <a:p>
            <a:r>
              <a:rPr lang="fi-FI" dirty="0"/>
              <a:t>Menetelmiä ja välineitä arviointiin</a:t>
            </a:r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B2172D46-29E7-D6D3-AB10-7B13E6F985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9489EE-73D1-C171-48AB-28669E39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8B7603-9C7E-2B0B-8242-03C51F03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16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5A1248-3C9B-509B-6CB8-C11F6E8D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</p:spTree>
    <p:extLst>
      <p:ext uri="{BB962C8B-B14F-4D97-AF65-F5344CB8AC3E}">
        <p14:creationId xmlns:p14="http://schemas.microsoft.com/office/powerpoint/2010/main" val="1305150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E119B23F-9979-481B-F6CE-DB7D7E451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969" y="188099"/>
            <a:ext cx="10574062" cy="5793182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98762E-401A-4314-8CB7-17A8E10F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63EB04F-903F-7D4A-9A4A-C024107F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F9C470-C225-0FFA-CBFF-CA79CDDC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289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1768D5F-CE0F-E163-54B2-90D920807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099" y="331200"/>
            <a:ext cx="9995735" cy="5522168"/>
          </a:xfr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FA5B89-3FB0-24B1-0F9A-1CABF6D6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4000" y="6382800"/>
            <a:ext cx="1920000" cy="14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A55237-DD43-FC96-5A79-B37082D1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000" y="6382800"/>
            <a:ext cx="6720000" cy="14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B5AD95-889D-9B53-A3E3-E684F9D7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000" y="6382800"/>
            <a:ext cx="480000" cy="144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E75B3C0-FF62-4C7C-B8F2-F814FF155FC0}" type="slidenum">
              <a:rPr lang="fi-FI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fi-FI" sz="300"/>
          </a:p>
        </p:txBody>
      </p:sp>
    </p:spTree>
    <p:extLst>
      <p:ext uri="{BB962C8B-B14F-4D97-AF65-F5344CB8AC3E}">
        <p14:creationId xmlns:p14="http://schemas.microsoft.com/office/powerpoint/2010/main" val="3627365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F2805CB1-8367-977C-BDBB-3ED29053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Psykososiaalisen kuormituksen arvioinnissa huomioitavaa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263874A3-E058-D7C3-E42E-1D47C8BF2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0" y="1489517"/>
            <a:ext cx="10948800" cy="4104000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i-FI" sz="2000" dirty="0"/>
              <a:t>tarkastellaan työtilanteen tyypillisyys/toistuvuus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i-FI" sz="2000" dirty="0"/>
              <a:t>Arvioidaan tekijän osuus (paljon/vähän) tehtävästä työajasta, ja kuinka voimakas se on.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i-FI" sz="2000" dirty="0"/>
              <a:t>Onko arvioitava tekijä samanlainen pitkällä aikavälillä.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i-FI" sz="2000" dirty="0"/>
              <a:t>Onko jotain kuormitusta lieventäviä, keventäviä tai suojaavia tekijöitä (kuten tauot,</a:t>
            </a:r>
          </a:p>
          <a:p>
            <a:pPr algn="l"/>
            <a:r>
              <a:rPr lang="fi-FI" sz="2000" dirty="0"/>
              <a:t>vaikutusmahdollisuudet, sosiaalinen tuki).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/>
              <a:t>Kaikki vaikuttavat tekijät eivät ole samanarvoisia, kokonaisarvio ei ole osatekijöiden summa.</a:t>
            </a:r>
          </a:p>
          <a:p>
            <a:pPr algn="l"/>
            <a:endParaRPr lang="fi-FI" dirty="0"/>
          </a:p>
          <a:p>
            <a:pPr algn="l"/>
            <a:r>
              <a:rPr lang="fi-FI" i="1" dirty="0"/>
              <a:t>Työn psyykkisille kuormitustekijöille on tyypillistä, että terveyshaitat näkyvät myöhemmin ja erilaisin oirein.  Takana voi olla poissaoloja erilaisin syin.</a:t>
            </a:r>
            <a:br>
              <a:rPr lang="fi-FI" dirty="0"/>
            </a:br>
            <a:endParaRPr lang="fi-FI" dirty="0"/>
          </a:p>
          <a:p>
            <a:pPr algn="l"/>
            <a:r>
              <a:rPr lang="fi-FI" dirty="0">
                <a:solidFill>
                  <a:schemeClr val="bg1"/>
                </a:solidFill>
                <a:highlight>
                  <a:srgbClr val="008080"/>
                </a:highlight>
              </a:rPr>
              <a:t>Moni psyykkinen kuormitustekijä on myös sellainen, että se myönteisenä edistää hyvinvointia ja oppimista.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0EB137-7BB4-033C-86D1-CFAA4F0A0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543A06-4337-4C25-1544-0F8D6B69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C1BB78-8A8F-4C3F-8A27-EFE99AF0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97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ABA1D42-B123-BFA5-A733-FF6F1DCA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Työturvallisuuslaki 23.8.2002/738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DF5A0E0-0ACD-6542-F8E1-B6585E3FF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85" y="1377000"/>
            <a:ext cx="11568000" cy="4104000"/>
          </a:xfrm>
        </p:spPr>
        <p:txBody>
          <a:bodyPr/>
          <a:lstStyle/>
          <a:p>
            <a:r>
              <a:rPr lang="fi-FI" sz="2000" b="1" dirty="0"/>
              <a:t>1§: </a:t>
            </a:r>
            <a:r>
              <a:rPr lang="fi-FI" sz="2000" dirty="0"/>
              <a:t>Tämän lain tarkoituksena on parantaa työympäristöä ja työolosuhteita</a:t>
            </a:r>
          </a:p>
          <a:p>
            <a:r>
              <a:rPr lang="fi-FI" sz="2000" dirty="0"/>
              <a:t>työntekijöiden työkyvyn turvaamiseksi ja ylläpitämiseksi sekä ennalta ehkäistä ja</a:t>
            </a:r>
          </a:p>
          <a:p>
            <a:r>
              <a:rPr lang="fi-FI" sz="2000" dirty="0"/>
              <a:t>torjua työtapaturmia, ammattitauteja ja muita työstä ja työympäristöstä johtuvia</a:t>
            </a:r>
          </a:p>
          <a:p>
            <a:r>
              <a:rPr lang="fi-FI" sz="2000" dirty="0"/>
              <a:t>työntekijöiden fyysisen ja henkisen terveyden, jäljempänä terveys, haittoja.</a:t>
            </a:r>
          </a:p>
          <a:p>
            <a:endParaRPr lang="fi-FI" sz="2000" dirty="0"/>
          </a:p>
          <a:p>
            <a:r>
              <a:rPr lang="fi-FI" sz="2000" b="1" dirty="0"/>
              <a:t>• 10§: </a:t>
            </a:r>
            <a:r>
              <a:rPr lang="fi-FI" sz="2000" dirty="0"/>
              <a:t>Työnantajan on työn ja toiminnan luonne huomioon ottaen riittävän</a:t>
            </a:r>
          </a:p>
          <a:p>
            <a:r>
              <a:rPr lang="fi-FI" sz="2000" dirty="0"/>
              <a:t>järjestelmällisesti selvitettävä ja tunnistettava työstä, työtilasta, muusta</a:t>
            </a:r>
          </a:p>
          <a:p>
            <a:r>
              <a:rPr lang="fi-FI" sz="2000" dirty="0"/>
              <a:t>työympäristöstä ja työolosuhteista aiheutuvat haitta- ja vaaratekijät sekä, milloin niitä</a:t>
            </a:r>
          </a:p>
          <a:p>
            <a:r>
              <a:rPr lang="fi-FI" sz="2000" dirty="0"/>
              <a:t>ei voida poistaa, arvioitava niiden merkitys työntekijöiden turvallisuudelle ja</a:t>
            </a:r>
          </a:p>
          <a:p>
            <a:r>
              <a:rPr lang="fi-FI" sz="2000" dirty="0"/>
              <a:t>terveydelle. Tällöin on otettava huomioon muun ohella: …työn kuormitustekijät…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C8EEC4-6BF3-81BE-0CC6-19F68517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27F5B16-FB35-0C46-D709-5442EA88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55FF4CB-C15B-1A4C-A74B-55F5EEFD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925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1DEFF6-8DBD-01B1-5970-947403B2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mittausmenetelmää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084CC0-8824-66BE-FCE3-8D4C1B392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0" y="1843200"/>
            <a:ext cx="10948800" cy="261665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2400" dirty="0"/>
              <a:t>Riskien arviointi – ja hallinta työpaikalla  STM 2023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2400" dirty="0"/>
              <a:t>Työn integroitu kokonaiskuormituksen arviointimenetelmä TIKKA</a:t>
            </a:r>
          </a:p>
          <a:p>
            <a:endParaRPr lang="fi-FI" sz="2400" dirty="0"/>
          </a:p>
          <a:p>
            <a:r>
              <a:rPr lang="fi-FI" sz="2400" dirty="0"/>
              <a:t>Lisäksi havainnointituloksia ja yksilö- ja ryhmähaastatteluja, ryhmätehtäviä, havainnointi</a:t>
            </a:r>
          </a:p>
          <a:p>
            <a:endParaRPr lang="fi-FI" sz="2400" dirty="0"/>
          </a:p>
          <a:p>
            <a:endParaRPr lang="fi-FI" sz="2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9E2D98-B675-5E94-11AA-0B1D8A84B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0104F1-5D38-7547-AA93-8553E0D9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3869CE-4B96-0E61-1688-852BEA7B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20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8C59A73-EEEE-D895-138C-DF994ABBA6C1}"/>
              </a:ext>
            </a:extLst>
          </p:cNvPr>
          <p:cNvSpPr txBox="1"/>
          <p:nvPr/>
        </p:nvSpPr>
        <p:spPr>
          <a:xfrm>
            <a:off x="1173192" y="4546121"/>
            <a:ext cx="9161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7030A0"/>
                </a:solidFill>
              </a:rPr>
              <a:t>Hyvä työterveyshuoltokäytäntö 2014:</a:t>
            </a:r>
          </a:p>
          <a:p>
            <a:r>
              <a:rPr lang="fi-FI" b="1" dirty="0">
                <a:solidFill>
                  <a:srgbClr val="7030A0"/>
                </a:solidFill>
              </a:rPr>
              <a:t>Jokainen työterveyshuolto valitsee käytettävän selvitysmenetelmän työpaikan tarpeiden perusteella ja sen mukaan, mistä on paras kokemus. Ongelmat tunnistetaan parhaiten käyttämällä järjestelmällisiä menetelmiä.</a:t>
            </a:r>
          </a:p>
        </p:txBody>
      </p:sp>
    </p:spTree>
    <p:extLst>
      <p:ext uri="{BB962C8B-B14F-4D97-AF65-F5344CB8AC3E}">
        <p14:creationId xmlns:p14="http://schemas.microsoft.com/office/powerpoint/2010/main" val="15897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4C8BEAA1-F6B4-3797-8FD8-6BBE49C7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02" y="1862049"/>
            <a:ext cx="4077396" cy="3431174"/>
          </a:xfrm>
        </p:spPr>
        <p:txBody>
          <a:bodyPr/>
          <a:lstStyle/>
          <a:p>
            <a:r>
              <a:rPr lang="fi-FI" dirty="0">
                <a:hlinkClick r:id="rId2"/>
              </a:rPr>
              <a:t>Riskien-arviointi-ja-hallinta-tyopaikalla-tyokirja-2023.pdf (ttk.fi)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B6E8E3-94A0-6FDD-0870-D149388D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039D55-EBBE-7068-C72C-8FBAAF48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DC6AFE-F00B-323F-0C1B-850C77E9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21</a:t>
            </a:fld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D4CA564-C13B-E990-3B18-CFA71BB02B4D}"/>
              </a:ext>
            </a:extLst>
          </p:cNvPr>
          <p:cNvSpPr txBox="1"/>
          <p:nvPr/>
        </p:nvSpPr>
        <p:spPr>
          <a:xfrm>
            <a:off x="5520906" y="3157267"/>
            <a:ext cx="2260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Sivulta </a:t>
            </a:r>
          </a:p>
          <a:p>
            <a:r>
              <a:rPr lang="fi-FI" sz="3600" dirty="0"/>
              <a:t>74 eteenpäin</a:t>
            </a:r>
          </a:p>
        </p:txBody>
      </p:sp>
    </p:spTree>
    <p:extLst>
      <p:ext uri="{BB962C8B-B14F-4D97-AF65-F5344CB8AC3E}">
        <p14:creationId xmlns:p14="http://schemas.microsoft.com/office/powerpoint/2010/main" val="3104114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F16BE31-ED42-9F92-A591-2C0261F3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Riskien arviointi työpaikalla työkirjan tarkistuslista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7626ABE-C945-1B69-5857-5AA2AB7C1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989" y="1414800"/>
            <a:ext cx="3552000" cy="576000"/>
          </a:xfrm>
        </p:spPr>
        <p:txBody>
          <a:bodyPr/>
          <a:lstStyle/>
          <a:p>
            <a:r>
              <a:rPr lang="fi-FI" sz="2000" b="1" dirty="0"/>
              <a:t>Työn sisältö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26FFD33B-E8E6-E5B4-DE48-E3BDF69D23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Yksipuolinen työ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Työn laadulliset vaatimukset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Työtehtäviin sisältyvä vastuu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Valppaana 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Tiedon käsittely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Työn keskeytykset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Työtehtäviin sisältyvät vuorovaikutustilanteet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Väkivallan uhka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3B368FD6-3771-3B5C-8D2E-F8F4AD00D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8000" y="1386000"/>
            <a:ext cx="3456000" cy="576000"/>
          </a:xfrm>
        </p:spPr>
        <p:txBody>
          <a:bodyPr/>
          <a:lstStyle/>
          <a:p>
            <a:r>
              <a:rPr lang="fi-FI" sz="2000" b="1" dirty="0">
                <a:solidFill>
                  <a:schemeClr val="accent4">
                    <a:lumMod val="50000"/>
                  </a:schemeClr>
                </a:solidFill>
              </a:rPr>
              <a:t>Organisointi</a:t>
            </a:r>
            <a:r>
              <a:rPr lang="fi-FI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i-FI" sz="2000" b="1" dirty="0">
                <a:solidFill>
                  <a:schemeClr val="accent4">
                    <a:lumMod val="50000"/>
                  </a:schemeClr>
                </a:solidFill>
              </a:rPr>
              <a:t>ja toimintatavat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5BF0A01-FBB1-2A62-28AA-2886A1AB2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0362" y="2241000"/>
            <a:ext cx="3456000" cy="35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85898"/>
                </a:solidFill>
              </a:rPr>
              <a:t>Työnjako, tehtävänkuvat ja tavoitteet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85898"/>
                </a:solidFill>
              </a:rPr>
              <a:t>Vaikutusmahdollisuudet omaan työhön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85898"/>
                </a:solidFill>
              </a:rPr>
              <a:t>Työnmäärä ja tahti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85898"/>
                </a:solidFill>
              </a:rPr>
              <a:t>Työajat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85898"/>
                </a:solidFill>
              </a:rPr>
              <a:t>Työsidonnaisuus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85898"/>
                </a:solidFill>
              </a:rPr>
              <a:t>Liikkuva työ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85898"/>
                </a:solidFill>
              </a:rPr>
              <a:t>Työsuhteen epävarmuus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85898"/>
                </a:solidFill>
              </a:rPr>
              <a:t>Työskentelyolosuhteet ja välineet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EFBCC16-4C8A-7AA6-FE69-C8923C5F6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F3CAD5E-2EF7-AAA4-BA57-F4287B8B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C72AA93-141C-EA77-FB6D-EFC3C305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9F852CB-292D-CE5A-CFDF-3ECB6E01D5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000" y="1414800"/>
            <a:ext cx="3552000" cy="576000"/>
          </a:xfrm>
        </p:spPr>
        <p:txBody>
          <a:bodyPr/>
          <a:lstStyle/>
          <a:p>
            <a:r>
              <a:rPr lang="fi-FI" sz="2000" b="1" dirty="0">
                <a:solidFill>
                  <a:srgbClr val="7030A0"/>
                </a:solidFill>
              </a:rPr>
              <a:t>Työyhteisön sosiaalinen toimivuus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869D5B14-A78D-E7F8-883E-80F6FBC2B9D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7030A0"/>
                </a:solidFill>
              </a:rPr>
              <a:t>Yksintyöskentely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7030A0"/>
                </a:solidFill>
              </a:rPr>
              <a:t>Esihenkilön ja työyhteisön tuki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7030A0"/>
                </a:solidFill>
              </a:rPr>
              <a:t>Yhteistyö ja  tiedonkulku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7030A0"/>
                </a:solidFill>
              </a:rPr>
              <a:t>Häirintä ja epäasiallinen kohtelu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7030A0"/>
                </a:solidFill>
              </a:rPr>
              <a:t>Syrjivä kohtelu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31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EB56FC-3D22-4B6D-9C0A-9266C1BE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TIKKA –työnkuormituksen arviointimenetelmä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B7C465-E7B0-4FE1-B818-37221D146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400" y="1160800"/>
            <a:ext cx="8125418" cy="4621164"/>
          </a:xfrm>
        </p:spPr>
        <p:txBody>
          <a:bodyPr/>
          <a:lstStyle/>
          <a:p>
            <a:r>
              <a:rPr lang="fi-FI" sz="2400" dirty="0">
                <a:solidFill>
                  <a:schemeClr val="accent2">
                    <a:lumMod val="50000"/>
                  </a:schemeClr>
                </a:solidFill>
              </a:rPr>
              <a:t>Rakennettu Työterveyslaitoksella.</a:t>
            </a:r>
            <a:br>
              <a:rPr lang="fi-FI" sz="24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i-FI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i-FI" sz="2400" b="1" dirty="0"/>
              <a:t>T</a:t>
            </a:r>
            <a:r>
              <a:rPr lang="fi-FI" sz="2400" dirty="0"/>
              <a:t>yön </a:t>
            </a:r>
            <a:r>
              <a:rPr lang="fi-FI" sz="2400" b="1" dirty="0"/>
              <a:t>I</a:t>
            </a:r>
            <a:r>
              <a:rPr lang="fi-FI" sz="2400" dirty="0"/>
              <a:t>ntegroitu </a:t>
            </a:r>
            <a:r>
              <a:rPr lang="fi-FI" sz="2400" b="1" dirty="0" err="1"/>
              <a:t>K</a:t>
            </a:r>
            <a:r>
              <a:rPr lang="fi-FI" sz="2400" dirty="0" err="1"/>
              <a:t>okonais</a:t>
            </a:r>
            <a:r>
              <a:rPr lang="fi-FI" sz="2400" b="1" dirty="0" err="1"/>
              <a:t>K</a:t>
            </a:r>
            <a:r>
              <a:rPr lang="fi-FI" sz="2400" dirty="0" err="1"/>
              <a:t>uormituksen</a:t>
            </a:r>
            <a:r>
              <a:rPr lang="fi-FI" sz="2400" dirty="0"/>
              <a:t> </a:t>
            </a:r>
            <a:r>
              <a:rPr lang="fi-FI" sz="2400" b="1" dirty="0"/>
              <a:t>A</a:t>
            </a:r>
            <a:r>
              <a:rPr lang="fi-FI" sz="2400" dirty="0"/>
              <a:t>rviointimenetelmä</a:t>
            </a:r>
          </a:p>
          <a:p>
            <a:r>
              <a:rPr lang="fi-FI" sz="2400" dirty="0"/>
              <a:t>”Työkuormituksen arvioinnin tavoitteena on torjua työstä ja työympäristöstä johtuvia fyysisen ja henkisen terveyden häiriöitä, tapaturmia, ammattitauteja ja muita haittoja.” </a:t>
            </a:r>
          </a:p>
          <a:p>
            <a:r>
              <a:rPr lang="fi-FI" sz="2400" dirty="0">
                <a:solidFill>
                  <a:srgbClr val="0070C0"/>
                </a:solidFill>
              </a:rPr>
              <a:t>TIKKA on työpaikkaselvitykseen sopiva työkuormituksen arvioinnin tarkistuslistatyyppinen perusselvitysmenetelmä. • Lista asioista, joiden tilanne on selvitettävä ja kriteerejä, joiden avulla tilanteen arviointi voidaan tehdä.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155EDC-3BFD-42A6-9792-4AF4ACC9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596811-AD2F-4659-BBDA-35A468DE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752F1D-711E-457E-B8C5-65EF08FE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766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12E1FD-84BE-4B9C-8C1B-CD6D519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0C1C48-39D1-4EA2-943E-99762251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2DA55B-21E1-4AAC-80BF-D0378C93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24</a:t>
            </a:fld>
            <a:endParaRPr lang="fi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DE96A37-80F0-4387-AB37-182492570B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92000" y="734724"/>
            <a:ext cx="8210550" cy="242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i-FI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Työn fyysiset kuormitustekijä.</a:t>
            </a:r>
          </a:p>
          <a:p>
            <a:pPr marL="342900" indent="-342900">
              <a:buAutoNum type="arabicPeriod"/>
            </a:pPr>
            <a:r>
              <a:rPr lang="fi-FI" sz="2800" dirty="0"/>
              <a:t>Työtehtävään liittyvät psyykkiset kuormitustekijät.</a:t>
            </a:r>
          </a:p>
          <a:p>
            <a:pPr marL="342900" indent="-342900">
              <a:buAutoNum type="arabicPeriod"/>
            </a:pPr>
            <a:r>
              <a:rPr lang="fi-FI" sz="2800" dirty="0"/>
              <a:t>Vuorovaikutukseen liittyvät kuormitustekijät.</a:t>
            </a:r>
          </a:p>
          <a:p>
            <a:pPr marL="342900" indent="-342900">
              <a:buAutoNum type="arabicPeriod"/>
            </a:pPr>
            <a:r>
              <a:rPr lang="fi-FI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Työaikoihin liittyvät kuormitustekijät.</a:t>
            </a:r>
          </a:p>
          <a:p>
            <a:pPr marL="342900" indent="-342900">
              <a:buAutoNum type="arabicPeriod"/>
            </a:pP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12C20379-1282-4F67-AF79-8D93F287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572" y="2951534"/>
            <a:ext cx="5040000" cy="3269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0081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0DF36F-1106-427D-A41E-85F569CF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Työnkuormituksen selvitys (TIKKA)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77A315-4004-418B-92F7-471515C58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000" y="1446036"/>
            <a:ext cx="8211600" cy="4104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/>
              <a:t>Tehdään yhteistyössä työterveyshuollon, työpaikan työsuojelutoimijoiden kanssa.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/>
              <a:t>Yleiskuva työpaikan tai työtehtävän kuormitustekijöistä ja kehittämiskohteista.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/>
              <a:t>Näiden perusteella tehdään kehittämissuunnitelma.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CC13C2-5C64-4D95-AB58-F14FC3423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023F50-415D-41CF-8507-63AB1F51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2E42C2-76BD-4F12-B562-E3699AD4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27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9A5A53-87B9-4B58-AA91-1BBB46C0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Toiminnan vaiheet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7DDC08-BCC3-4CDF-AE26-8384D91BF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000" y="1377000"/>
            <a:ext cx="8211600" cy="4104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i-FI" sz="2000" dirty="0"/>
              <a:t>Työhön tutustuminen, esitietojen hankinta.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/>
              <a:t>TIKKA –menetelmään tutustuminen ja käyttöönotto.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/>
              <a:t>Tietojen analysointi ja johtopäätösten tekeminen terveyteen ja työkykyyn vaikuttavista tekijöistä.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/>
              <a:t>Tulosten raportointi ja palautteen antaminen.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/>
              <a:t>Kehittämissuunnitelman tekeminen.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/>
              <a:t>Kehittämisideoiden toteuttaminen.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/>
              <a:t>Toimenpiteiden seuranta ja vaikuttavuuden arviointi.</a:t>
            </a:r>
          </a:p>
          <a:p>
            <a:pPr marL="342900" indent="-342900">
              <a:buFont typeface="+mj-lt"/>
              <a:buAutoNum type="arabicPeriod"/>
            </a:pPr>
            <a:endParaRPr lang="fi-FI" sz="2000" dirty="0"/>
          </a:p>
          <a:p>
            <a:pPr marL="342900" indent="-342900">
              <a:buFont typeface="+mj-lt"/>
              <a:buAutoNum type="arabicPeriod"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56F5B5-2BBD-48EE-BE62-FAF70F1B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290528-19C4-45AA-9FDA-BD46ACEDB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0B3DE2-FDA0-4161-A1A8-034D0F17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26</a:t>
            </a:fld>
            <a:endParaRPr lang="fi-FI"/>
          </a:p>
        </p:txBody>
      </p:sp>
      <p:sp>
        <p:nvSpPr>
          <p:cNvPr id="7" name="Nuoli: Raita oikealla 6">
            <a:extLst>
              <a:ext uri="{FF2B5EF4-FFF2-40B4-BE49-F238E27FC236}">
                <a16:creationId xmlns:a16="http://schemas.microsoft.com/office/drawing/2014/main" id="{EAB8D22A-6EBA-44CC-9C75-D81DDCD94010}"/>
              </a:ext>
            </a:extLst>
          </p:cNvPr>
          <p:cNvSpPr/>
          <p:nvPr/>
        </p:nvSpPr>
        <p:spPr>
          <a:xfrm rot="5400000">
            <a:off x="7966364" y="2226800"/>
            <a:ext cx="3676870" cy="1541673"/>
          </a:xfrm>
          <a:prstGeom prst="stripedRightArrow">
            <a:avLst/>
          </a:prstGeom>
          <a:gradFill flip="none" rotWithShape="1">
            <a:gsLst>
              <a:gs pos="22000">
                <a:schemeClr val="accent2">
                  <a:lumMod val="0"/>
                  <a:lumOff val="100000"/>
                </a:schemeClr>
              </a:gs>
              <a:gs pos="81000">
                <a:srgbClr val="FFC000"/>
              </a:gs>
              <a:gs pos="100000">
                <a:schemeClr val="accent2">
                  <a:lumMod val="10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2"/>
            </a:solidFill>
          </a:ln>
          <a:effectLst>
            <a:outerShdw blurRad="50800" dist="50800" dir="5400000" sx="111000" sy="111000" algn="ctr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9944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250816-13C4-4ADB-A344-F74E628E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000" y="691200"/>
            <a:ext cx="8491273" cy="936000"/>
          </a:xfrm>
        </p:spPr>
        <p:txBody>
          <a:bodyPr/>
          <a:lstStyle/>
          <a:p>
            <a:r>
              <a:rPr lang="fi-FI" dirty="0"/>
              <a:t>Tikka-menetelmä: </a:t>
            </a:r>
            <a:br>
              <a:rPr lang="fi-FI" dirty="0"/>
            </a:br>
            <a:r>
              <a:rPr lang="fi-FI" dirty="0"/>
              <a:t>Työtehtävään liittyvät psyykkiset kuormitustekijät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B29864-4796-4E67-8C8F-0E237F578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1835" y="1695418"/>
            <a:ext cx="8211600" cy="4104000"/>
          </a:xfrm>
        </p:spPr>
        <p:txBody>
          <a:bodyPr/>
          <a:lstStyle/>
          <a:p>
            <a:r>
              <a:rPr lang="fi-FI" sz="2000" dirty="0"/>
              <a:t>1. Työn tavoitteiden selkeys </a:t>
            </a:r>
          </a:p>
          <a:p>
            <a:r>
              <a:rPr lang="fi-FI" sz="2000" dirty="0"/>
              <a:t>2. Työmäärän ja työtahdin kohtuullisuus</a:t>
            </a:r>
          </a:p>
          <a:p>
            <a:r>
              <a:rPr lang="fi-FI" sz="2000" dirty="0"/>
              <a:t>3. Vaikutusmahdollisuudet työhön </a:t>
            </a:r>
          </a:p>
          <a:p>
            <a:r>
              <a:rPr lang="fi-FI" sz="2000" dirty="0"/>
              <a:t>4. Kehittymisen ja oppimisen mahdollisuus työssä </a:t>
            </a:r>
          </a:p>
          <a:p>
            <a:r>
              <a:rPr lang="fi-FI" sz="2000" dirty="0"/>
              <a:t>5. Työn virikkeisyys </a:t>
            </a:r>
          </a:p>
          <a:p>
            <a:r>
              <a:rPr lang="fi-FI" sz="2000" dirty="0"/>
              <a:t>6. Työn kohtuullisuus</a:t>
            </a:r>
          </a:p>
          <a:p>
            <a:r>
              <a:rPr lang="fi-FI" sz="2000" dirty="0"/>
              <a:t>7. Keskeytykset ja esteet työssä </a:t>
            </a:r>
          </a:p>
          <a:p>
            <a:r>
              <a:rPr lang="fi-FI" sz="2000" dirty="0"/>
              <a:t>8. Vastuun kohtuullisuus </a:t>
            </a:r>
          </a:p>
          <a:p>
            <a:r>
              <a:rPr lang="fi-FI" sz="2000" dirty="0"/>
              <a:t>9. Arvoristiriidat </a:t>
            </a:r>
          </a:p>
          <a:p>
            <a:r>
              <a:rPr lang="fi-FI" sz="2000" dirty="0"/>
              <a:t>10.Työstä ja työsuorituksesta saatu palaute ja arvostus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8406E5-3869-40A4-9337-A46D4A03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CA552-0FF2-4498-8CA3-608D765F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1EE218-3967-4D8A-9AE8-A3513F3E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0975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6FAE26-98A2-4E45-9849-C9DEC485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Tikka-menetelmä: </a:t>
            </a:r>
            <a:br>
              <a:rPr lang="fi-FI" dirty="0"/>
            </a:br>
            <a:r>
              <a:rPr lang="fi-FI" dirty="0"/>
              <a:t>Vuorovaikutukseen liittyvät kuormitustekijät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B9A15B-B378-49D7-8411-144D3B90F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fi-FI" dirty="0"/>
              <a:t>Yksintyöskentely </a:t>
            </a:r>
          </a:p>
          <a:p>
            <a:r>
              <a:rPr lang="fi-FI" dirty="0"/>
              <a:t>2. Yhteistyön toimivuus työpaikalla </a:t>
            </a:r>
          </a:p>
          <a:p>
            <a:r>
              <a:rPr lang="fi-FI" dirty="0"/>
              <a:t>3. Tiedonkulku ja tiedon saanti </a:t>
            </a:r>
          </a:p>
          <a:p>
            <a:r>
              <a:rPr lang="fi-FI" dirty="0"/>
              <a:t>4. Asioiden ja toiminnan johtaminen </a:t>
            </a:r>
          </a:p>
          <a:p>
            <a:r>
              <a:rPr lang="fi-FI" dirty="0"/>
              <a:t>5. Päätöksenteon oikeudenmukaisuus </a:t>
            </a:r>
          </a:p>
          <a:p>
            <a:r>
              <a:rPr lang="fi-FI" dirty="0"/>
              <a:t>6. Jatkuvat muutokset ja epävarmuuden hallinta </a:t>
            </a:r>
          </a:p>
          <a:p>
            <a:r>
              <a:rPr lang="fi-FI" dirty="0"/>
              <a:t>7. Tasa-arvoinen kohtelu </a:t>
            </a:r>
          </a:p>
          <a:p>
            <a:r>
              <a:rPr lang="fi-FI" dirty="0"/>
              <a:t>8. Epäasiallisen kohtelun tai häirinnän esiintyminen työyhteisössä </a:t>
            </a:r>
          </a:p>
          <a:p>
            <a:r>
              <a:rPr lang="fi-FI" dirty="0"/>
              <a:t>9. Väkivallan uhka </a:t>
            </a:r>
          </a:p>
          <a:p>
            <a:r>
              <a:rPr lang="fi-FI" dirty="0"/>
              <a:t>10.Kielteisiä tunteita herättävät vuorovaikutustilanteet (jäsenten kohtaaminen)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947AF7-1FC2-4764-9482-9208A01C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0D9136-F4AF-4C9D-A43A-9EEC909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BE0C0D-4C62-4B89-BA92-B19F8BEE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999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671765C9-3766-D217-9448-E418D576E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 mielenkiinnosta ja positiivisesti kuormittavia hetkiä työhönne.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E207291-7118-0EF5-E21F-ED056849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19489F-3C63-6EB2-B40A-435E9323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E085ADF-DFE5-108D-1738-01CD9F40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810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D84828-2351-BFE7-FE7B-282476291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0" y="1239351"/>
            <a:ext cx="10948800" cy="4104000"/>
          </a:xfrm>
        </p:spPr>
        <p:txBody>
          <a:bodyPr/>
          <a:lstStyle/>
          <a:p>
            <a:r>
              <a:rPr lang="fi-FI" sz="2000" b="1" dirty="0"/>
              <a:t>• 25§: </a:t>
            </a:r>
            <a:r>
              <a:rPr lang="fi-FI" sz="2000" dirty="0"/>
              <a:t>Jos työntekijän todetaan työssään kuormittuvan hänen terveyttään</a:t>
            </a:r>
          </a:p>
          <a:p>
            <a:r>
              <a:rPr lang="fi-FI" sz="2000" dirty="0"/>
              <a:t>vaarantavalla tavalla, työnantajan on asiasta tiedon saatuaan käytettävissään olevin</a:t>
            </a:r>
          </a:p>
          <a:p>
            <a:r>
              <a:rPr lang="fi-FI" sz="2000" dirty="0"/>
              <a:t>keinoin ryhdyttävä toimiin kuormitustekijöiden selvittämiseksi sekä vaaran</a:t>
            </a:r>
          </a:p>
          <a:p>
            <a:r>
              <a:rPr lang="fi-FI" sz="2000" dirty="0"/>
              <a:t>välttämiseksi tai vähentämiseksi.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13BA68-F7B8-77E1-6F5B-69AF2DD48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F0BA59-ED2D-74C9-1445-295A3C13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2CA414-49A4-922B-B457-C0FFCE01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89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7FAA02-1590-2B2A-9086-FC21962AF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Työterveyshuoltolaki (1383/2001) ja asetus (708/2013)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724860-9684-B0C1-3C25-0397E6276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64" y="1455012"/>
            <a:ext cx="10948800" cy="4104000"/>
          </a:xfrm>
        </p:spPr>
        <p:txBody>
          <a:bodyPr/>
          <a:lstStyle/>
          <a:p>
            <a:r>
              <a:rPr lang="fi-FI" sz="2000" dirty="0"/>
              <a:t>• Työterveyshuollon toiminnan suunnittelun on perustuttava</a:t>
            </a:r>
          </a:p>
          <a:p>
            <a:r>
              <a:rPr lang="fi-FI" sz="2000" dirty="0"/>
              <a:t>työpaikkaselvitykseen. Työpaikkaselvityksessä on arvioitava työstä,</a:t>
            </a:r>
          </a:p>
          <a:p>
            <a:r>
              <a:rPr lang="fi-FI" sz="2000" dirty="0"/>
              <a:t>työympäristöstä ja työyhteisöstä aiheutuvien terveysvaarojen ja</a:t>
            </a:r>
          </a:p>
          <a:p>
            <a:r>
              <a:rPr lang="fi-FI" sz="2000" dirty="0"/>
              <a:t>haittojen, kuormitustekijöiden sekä voimavarojen terveydellistä</a:t>
            </a:r>
          </a:p>
          <a:p>
            <a:r>
              <a:rPr lang="fi-FI" sz="2000" dirty="0"/>
              <a:t>merkitystä ja merkitystä työkyvylle.</a:t>
            </a:r>
          </a:p>
          <a:p>
            <a:r>
              <a:rPr lang="fi-FI" sz="2000" dirty="0"/>
              <a:t>• Tietojen antaminen, neuvonta ja ohjaus työn terveellisyyttä ja</a:t>
            </a:r>
          </a:p>
          <a:p>
            <a:r>
              <a:rPr lang="fi-FI" sz="2000" dirty="0"/>
              <a:t>turvallisuutta sekä työntekijöiden terveyttä koskevissa asioissa</a:t>
            </a:r>
          </a:p>
          <a:p>
            <a:r>
              <a:rPr lang="fi-FI" sz="2000" dirty="0"/>
              <a:t>mukaan lukien työntekijän perustellusta syystä</a:t>
            </a:r>
          </a:p>
          <a:p>
            <a:r>
              <a:rPr lang="fi-FI" sz="2000" dirty="0"/>
              <a:t>työkuormituksestaan pyytämä selvitys.</a:t>
            </a:r>
          </a:p>
          <a:p>
            <a:r>
              <a:rPr lang="fi-FI" sz="2000" dirty="0"/>
              <a:t>• Myös osana työkyvyn arviointia.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500943-825C-5C72-176C-5AF7702D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F1F5D8-A3C0-D828-6B9C-5174CB36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9EDA9AF-2967-53CD-FC79-9247C0A8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86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95ED93A-F5A6-4720-C48D-17351D79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691200"/>
            <a:ext cx="2192772" cy="4343255"/>
          </a:xfrm>
          <a:solidFill>
            <a:srgbClr val="F4F4F4"/>
          </a:solidFill>
        </p:spPr>
        <p:txBody>
          <a:bodyPr/>
          <a:lstStyle/>
          <a:p>
            <a:r>
              <a:rPr lang="fi-FI" dirty="0" err="1"/>
              <a:t>Psykoso-siaalisen</a:t>
            </a:r>
            <a:r>
              <a:rPr lang="fi-FI" dirty="0"/>
              <a:t> </a:t>
            </a:r>
            <a:r>
              <a:rPr lang="fi-FI" dirty="0" err="1"/>
              <a:t>kuormituk</a:t>
            </a:r>
            <a:r>
              <a:rPr lang="fi-FI" dirty="0"/>
              <a:t>-sen valvonta-ohje 2018</a:t>
            </a:r>
            <a:br>
              <a:rPr lang="fi-FI" dirty="0"/>
            </a:br>
            <a:br>
              <a:rPr lang="fi-FI" dirty="0"/>
            </a:br>
            <a:r>
              <a:rPr lang="fi-FI" sz="2400" dirty="0"/>
              <a:t>Velvoitteet</a:t>
            </a:r>
            <a:br>
              <a:rPr lang="fi-FI" sz="2400" dirty="0"/>
            </a:br>
            <a:r>
              <a:rPr lang="fi-FI" sz="2400" dirty="0"/>
              <a:t>työnantajalle: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DD413EE0-B322-DFAF-B7D5-B36639702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3462" y="337934"/>
            <a:ext cx="8286321" cy="5747905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809DC-0837-85B3-0F43-00CBE15C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1937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B9A07B-0D21-03AB-7AB4-B6F837DE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1937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35A970-BEE9-AB95-4279-EE2B8432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5B3C0-FF62-4C7C-B8F2-F814FF155FC0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1937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1937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23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95ED93A-F5A6-4720-C48D-17351D79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691200"/>
            <a:ext cx="2400000" cy="4896800"/>
          </a:xfrm>
          <a:solidFill>
            <a:srgbClr val="F4F4F4"/>
          </a:solidFill>
        </p:spPr>
        <p:txBody>
          <a:bodyPr/>
          <a:lstStyle/>
          <a:p>
            <a:r>
              <a:rPr lang="fi-FI" dirty="0" err="1"/>
              <a:t>Psykoso-siaalisen</a:t>
            </a:r>
            <a:r>
              <a:rPr lang="fi-FI" dirty="0"/>
              <a:t> </a:t>
            </a:r>
            <a:r>
              <a:rPr lang="fi-FI" dirty="0" err="1"/>
              <a:t>kuormituk</a:t>
            </a:r>
            <a:r>
              <a:rPr lang="fi-FI" dirty="0"/>
              <a:t>-sen valvonta-ohje 2018</a:t>
            </a:r>
            <a:br>
              <a:rPr lang="fi-FI" dirty="0"/>
            </a:br>
            <a:br>
              <a:rPr lang="fi-FI" dirty="0"/>
            </a:br>
            <a:r>
              <a:rPr lang="fi-FI" sz="2400" dirty="0"/>
              <a:t>Työsuojelu- tarkastajan</a:t>
            </a:r>
            <a:br>
              <a:rPr lang="fi-FI" sz="2400" dirty="0"/>
            </a:br>
            <a:r>
              <a:rPr lang="fi-FI" sz="2400" dirty="0"/>
              <a:t>toimintaohje: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809DC-0837-85B3-0F43-00CBE15C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B9A07B-0D21-03AB-7AB4-B6F837DE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35A970-BEE9-AB95-4279-EE2B8432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6</a:t>
            </a:fld>
            <a:endParaRPr lang="fi-FI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D65082AC-8B55-5B14-2DA1-AF007021FA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01641" y="691200"/>
            <a:ext cx="8234454" cy="4896800"/>
            <a:chOff x="3183" y="1054"/>
            <a:chExt cx="3491" cy="2076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5FAD95A7-AE6B-0A63-069E-A7BF0A03E0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83" y="1054"/>
              <a:ext cx="3491" cy="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8EC0D293-31CA-01E4-619E-62B17E363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" y="1054"/>
              <a:ext cx="3495" cy="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332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F324A64E-2DAA-D7DC-C563-404AFE933C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Kuormituksen arvioiminen ja mittaaminen</a:t>
            </a:r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17BC2B78-8C4D-6ECA-6256-BFC21858E8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C63D13-633E-651C-C5F5-99DFAE99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0E792E-2DF7-6059-6417-219BEC60B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8107D2-6319-E63E-9065-7F92AC0D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98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699284C-D511-E47B-4172-F54F4976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Työssä kuormituksen arviointi, mikä kuormittaa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6002CC-66D6-C912-2A32-1C1CB31D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9EFEAD-E0BD-1BA5-F33C-33AAAF7F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753EC6-02E6-890A-5C7C-F80086FD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8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A6D3FB4-2B6F-7C05-6960-8057C7CA61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" y="1483200"/>
            <a:ext cx="10948800" cy="576000"/>
          </a:xfrm>
        </p:spPr>
        <p:txBody>
          <a:bodyPr/>
          <a:lstStyle/>
          <a:p>
            <a:r>
              <a:rPr lang="fi-FI" sz="2400" dirty="0"/>
              <a:t>Arvioinnissa kaksi näkökulmaa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C9A5E018-F8EF-3E66-D45C-260CC75706B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sz="2400" dirty="0"/>
              <a:t>• Työpaikan ja työn näkökulma (esim. työpaikkaselvitys): arvioidaan</a:t>
            </a:r>
          </a:p>
          <a:p>
            <a:r>
              <a:rPr lang="fi-FI" sz="2400" dirty="0"/>
              <a:t>työtä riippumatta siitä, kuka sitä tekee.</a:t>
            </a:r>
          </a:p>
          <a:p>
            <a:endParaRPr lang="fi-FI" sz="2400" dirty="0"/>
          </a:p>
          <a:p>
            <a:r>
              <a:rPr lang="fi-FI" sz="2400" dirty="0"/>
              <a:t>• Yksilön näkökulma (esim. työkykyarvio): arvioidaan työn vaatimuksia</a:t>
            </a:r>
          </a:p>
          <a:p>
            <a:r>
              <a:rPr lang="fi-FI" sz="2400" dirty="0"/>
              <a:t>suhteessa työntekijän ominaisuuksiin.</a:t>
            </a:r>
          </a:p>
        </p:txBody>
      </p:sp>
    </p:spTree>
    <p:extLst>
      <p:ext uri="{BB962C8B-B14F-4D97-AF65-F5344CB8AC3E}">
        <p14:creationId xmlns:p14="http://schemas.microsoft.com/office/powerpoint/2010/main" val="343826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DE5507A8-2529-CEB4-F80B-6EA51BD9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Käsitteistö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965EC92-D18F-CB68-3CE0-C26304E0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0" y="1455011"/>
            <a:ext cx="10948800" cy="4104000"/>
          </a:xfrm>
        </p:spPr>
        <p:txBody>
          <a:bodyPr/>
          <a:lstStyle/>
          <a:p>
            <a:r>
              <a:rPr lang="fi-FI" sz="2000" dirty="0"/>
              <a:t>• Työkuormituksella tarkoitetaan ihmisten fyysisten ja psyykkisten toimintojen ja</a:t>
            </a:r>
          </a:p>
          <a:p>
            <a:r>
              <a:rPr lang="fi-FI" sz="2000" dirty="0"/>
              <a:t>ominaisuuksien käyttöä työssä ja työprosessissa. Nollakuormitus ei ole</a:t>
            </a:r>
          </a:p>
          <a:p>
            <a:r>
              <a:rPr lang="fi-FI" sz="2000" dirty="0"/>
              <a:t>mahdollista!</a:t>
            </a:r>
          </a:p>
          <a:p>
            <a:r>
              <a:rPr lang="fi-FI" sz="2000" dirty="0"/>
              <a:t>• Psyykkisen kuormituksen ja stressin käsitteitä käytetään synonyymeina.</a:t>
            </a:r>
          </a:p>
          <a:p>
            <a:r>
              <a:rPr lang="fi-FI" sz="2000" dirty="0"/>
              <a:t>• Kuormitustekijät ovat työhön liittyviä asioita, riippumatta siitä, kuka työtä tekee.</a:t>
            </a:r>
          </a:p>
          <a:p>
            <a:r>
              <a:rPr lang="fi-FI" sz="2000" dirty="0"/>
              <a:t>• kuormittavuus</a:t>
            </a:r>
          </a:p>
          <a:p>
            <a:r>
              <a:rPr lang="fi-FI" sz="2000" dirty="0"/>
              <a:t>• vrt. riski ja </a:t>
            </a:r>
            <a:r>
              <a:rPr lang="fi-FI" sz="2000" dirty="0" err="1"/>
              <a:t>altiste</a:t>
            </a:r>
            <a:endParaRPr lang="fi-FI" sz="2000" dirty="0"/>
          </a:p>
          <a:p>
            <a:r>
              <a:rPr lang="fi-FI" sz="2000" dirty="0"/>
              <a:t>• Kuormitus syntyy työn ja työntekijän vuorovaikutuksessa.</a:t>
            </a:r>
          </a:p>
          <a:p>
            <a:r>
              <a:rPr lang="fi-FI" sz="2000" dirty="0"/>
              <a:t>• Liiallinen työkuormitus tai liialliset kuormitustekijät aiheuttavat työntekijässä</a:t>
            </a:r>
          </a:p>
          <a:p>
            <a:r>
              <a:rPr lang="fi-FI" sz="2000" dirty="0"/>
              <a:t>kuormittuneisuutta (lyhyt- ja pitkäaikaista).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220DF2F-DBBC-BC69-65DD-38BCD0A05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24.9.2024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D5B93D-F58B-3A37-AE71-401EEA07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Työympäristöyksikkö/Sari Kola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D02C54D-6118-C7FC-238E-742546ED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B3C0-FF62-4C7C-B8F2-F814FF155FC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739837"/>
      </p:ext>
    </p:extLst>
  </p:cSld>
  <p:clrMapOvr>
    <a:masterClrMapping/>
  </p:clrMapOvr>
</p:sld>
</file>

<file path=ppt/theme/theme1.xml><?xml version="1.0" encoding="utf-8"?>
<a:theme xmlns:a="http://schemas.openxmlformats.org/drawingml/2006/main" name="Teollisuusliitto169">
  <a:themeElements>
    <a:clrScheme name="Mukautettu 2">
      <a:dk1>
        <a:srgbClr val="19375F"/>
      </a:dk1>
      <a:lt1>
        <a:sysClr val="window" lastClr="FFFFFF"/>
      </a:lt1>
      <a:dk2>
        <a:srgbClr val="19375F"/>
      </a:dk2>
      <a:lt2>
        <a:srgbClr val="FFFFFF"/>
      </a:lt2>
      <a:accent1>
        <a:srgbClr val="19375F"/>
      </a:accent1>
      <a:accent2>
        <a:srgbClr val="FADC41"/>
      </a:accent2>
      <a:accent3>
        <a:srgbClr val="A0AAAF"/>
      </a:accent3>
      <a:accent4>
        <a:srgbClr val="8CB9E6"/>
      </a:accent4>
      <a:accent5>
        <a:srgbClr val="000000"/>
      </a:accent5>
      <a:accent6>
        <a:srgbClr val="AAB9E6"/>
      </a:accent6>
      <a:hlink>
        <a:srgbClr val="8CB9E6"/>
      </a:hlink>
      <a:folHlink>
        <a:srgbClr val="9B2242"/>
      </a:folHlink>
    </a:clrScheme>
    <a:fontScheme name="teollisuus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ollisuusliitto_laaja_fi.potx" id="{A00BCCEF-3852-4D18-8EA5-F6F2B15C9678}" vid="{FCA5908E-329E-47FB-B91F-3E280B159D3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teollisuusliitto_laaja_fi</Template>
  <TotalTime>310</TotalTime>
  <Words>1387</Words>
  <Application>Microsoft Office PowerPoint</Application>
  <PresentationFormat>Laajakuva</PresentationFormat>
  <Paragraphs>296</Paragraphs>
  <Slides>29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2" baseType="lpstr">
      <vt:lpstr>Arial</vt:lpstr>
      <vt:lpstr>Wingdings</vt:lpstr>
      <vt:lpstr>Teollisuusliitto169</vt:lpstr>
      <vt:lpstr>Kuinka jaksan työssäni, työhyvinvointini havainnointi ja edistäminen</vt:lpstr>
      <vt:lpstr>Työturvallisuuslaki 23.8.2002/738</vt:lpstr>
      <vt:lpstr>PowerPoint-esitys</vt:lpstr>
      <vt:lpstr>Työterveyshuoltolaki (1383/2001) ja asetus (708/2013)</vt:lpstr>
      <vt:lpstr>Psykoso-siaalisen kuormituk-sen valvonta-ohje 2018  Velvoitteet työnantajalle:  </vt:lpstr>
      <vt:lpstr>Psykoso-siaalisen kuormituk-sen valvonta-ohje 2018  Työsuojelu- tarkastajan toimintaohje:  </vt:lpstr>
      <vt:lpstr>Kuormituksen arvioiminen ja mittaaminen</vt:lpstr>
      <vt:lpstr>Työssä kuormituksen arviointi, mikä kuormittaa</vt:lpstr>
      <vt:lpstr>Käsitteistö</vt:lpstr>
      <vt:lpstr>Työterveyslaitoksen tekemä kuvaus</vt:lpstr>
      <vt:lpstr>Uupumuksesta kohti työnmielekkyyttä (työn imu Leiter&amp; March 2000)</vt:lpstr>
      <vt:lpstr>Työn imu (work engagement) (Jari Hakanen, 2005)  kuvaa myönteistä, suhteellisen pysyvää tunne- ja motivaatiotäyttymyksen tilaa</vt:lpstr>
      <vt:lpstr>Työn imun myönteiset seuraukset: </vt:lpstr>
      <vt:lpstr>Stressi</vt:lpstr>
      <vt:lpstr>Psyykkisten kuormitustekijöiden arvioinnin haasteet</vt:lpstr>
      <vt:lpstr>Menetelmiä ja välineitä arviointiin</vt:lpstr>
      <vt:lpstr>PowerPoint-esitys</vt:lpstr>
      <vt:lpstr>PowerPoint-esitys</vt:lpstr>
      <vt:lpstr>Psykososiaalisen kuormituksen arvioinnissa huomioitavaa</vt:lpstr>
      <vt:lpstr>Kaksi mittausmenetelmää </vt:lpstr>
      <vt:lpstr>Riskien-arviointi-ja-hallinta-tyopaikalla-tyokirja-2023.pdf (ttk.fi)</vt:lpstr>
      <vt:lpstr>Riskien arviointi työpaikalla työkirjan tarkistuslista</vt:lpstr>
      <vt:lpstr>TIKKA –työnkuormituksen arviointimenetelmä</vt:lpstr>
      <vt:lpstr>PowerPoint-esitys</vt:lpstr>
      <vt:lpstr>Työnkuormituksen selvitys (TIKKA)</vt:lpstr>
      <vt:lpstr>Toiminnan vaiheet</vt:lpstr>
      <vt:lpstr>Tikka-menetelmä:  Työtehtävään liittyvät psyykkiset kuormitustekijät</vt:lpstr>
      <vt:lpstr>Tikka-menetelmä:  Vuorovaikutukseen liittyvät kuormitustekijät</vt:lpstr>
      <vt:lpstr>Kiitos mielenkiinnosta ja positiivisesti kuormittavia hetkiä työhönne.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Kuinka jaksan työssäni, työhyvinvointini havainnointi ja edistäminen</dc:title>
  <dc:creator/>
  <cp:keywords>Psykososiaalinen hyvinvointi työssä_x000d_
Sari Kola, sosiaali- ja työympäristöasiantuntija</cp:keywords>
  <cp:lastModifiedBy>Sari Kola</cp:lastModifiedBy>
  <cp:revision>1</cp:revision>
  <dcterms:created xsi:type="dcterms:W3CDTF">2024-09-24T06:43:45Z</dcterms:created>
  <dcterms:modified xsi:type="dcterms:W3CDTF">2024-09-24T11:54:32Z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467.39.07.001</vt:lpwstr>
  </property>
  <property fmtid="{D5CDD505-2E9C-101B-9397-08002B2CF9AE}" pid="3" name="dvLayoutFolder">
    <vt:lpwstr>rakenteet</vt:lpwstr>
  </property>
  <property fmtid="{D5CDD505-2E9C-101B-9397-08002B2CF9AE}" pid="4" name="dvSaved">
    <vt:lpwstr>1</vt:lpwstr>
  </property>
  <property fmtid="{D5CDD505-2E9C-101B-9397-08002B2CF9AE}" pid="5" name="dvLanguage">
    <vt:lpwstr>1035</vt:lpwstr>
  </property>
  <property fmtid="{D5CDD505-2E9C-101B-9397-08002B2CF9AE}" pid="6" name="dvTemplate">
    <vt:lpwstr>teollisuusliitto_laaja_fi.potx</vt:lpwstr>
  </property>
  <property fmtid="{D5CDD505-2E9C-101B-9397-08002B2CF9AE}" pid="7" name="dvDefinition">
    <vt:lpwstr>61 (dd_default.xml)</vt:lpwstr>
  </property>
  <property fmtid="{D5CDD505-2E9C-101B-9397-08002B2CF9AE}" pid="8" name="dvDefinitionID">
    <vt:lpwstr>61</vt:lpwstr>
  </property>
  <property fmtid="{D5CDD505-2E9C-101B-9397-08002B2CF9AE}" pid="9" name="dvContentFile">
    <vt:lpwstr>dd_default.xml</vt:lpwstr>
  </property>
  <property fmtid="{D5CDD505-2E9C-101B-9397-08002B2CF9AE}" pid="10" name="dvGlobalVerID">
    <vt:lpwstr>467.90.07.202</vt:lpwstr>
  </property>
  <property fmtid="{D5CDD505-2E9C-101B-9397-08002B2CF9AE}" pid="11" name="dvDefinitionVersion">
    <vt:lpwstr>1.0 / 1.11.2017</vt:lpwstr>
  </property>
  <property fmtid="{D5CDD505-2E9C-101B-9397-08002B2CF9AE}" pid="12" name="filename">
    <vt:lpwstr>false</vt:lpwstr>
  </property>
  <property fmtid="{D5CDD505-2E9C-101B-9397-08002B2CF9AE}" pid="13" name="filenameandpath">
    <vt:lpwstr>false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-1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NoLogoHandle">
    <vt:lpwstr>-1</vt:lpwstr>
  </property>
  <property fmtid="{D5CDD505-2E9C-101B-9397-08002B2CF9AE}" pid="20" name="dvDefaultKaari">
    <vt:lpwstr/>
  </property>
  <property fmtid="{D5CDD505-2E9C-101B-9397-08002B2CF9AE}" pid="21" name="dvSavepath">
    <vt:lpwstr/>
  </property>
  <property fmtid="{D5CDD505-2E9C-101B-9397-08002B2CF9AE}" pid="22" name="dvUsed">
    <vt:lpwstr>1</vt:lpwstr>
  </property>
  <property fmtid="{D5CDD505-2E9C-101B-9397-08002B2CF9AE}" pid="23" name="dvCompany">
    <vt:lpwstr>MELI</vt:lpwstr>
  </property>
  <property fmtid="{D5CDD505-2E9C-101B-9397-08002B2CF9AE}" pid="24" name="dvSite">
    <vt:lpwstr>Helsinki, keskustoimisto</vt:lpwstr>
  </property>
  <property fmtid="{D5CDD505-2E9C-101B-9397-08002B2CF9AE}" pid="25" name="dvNumbering">
    <vt:lpwstr>0</vt:lpwstr>
  </property>
  <property fmtid="{D5CDD505-2E9C-101B-9397-08002B2CF9AE}" pid="26" name="dvDUname">
    <vt:lpwstr>Sari Kola</vt:lpwstr>
  </property>
  <property fmtid="{D5CDD505-2E9C-101B-9397-08002B2CF9AE}" pid="27" name="dvDUdepartment">
    <vt:lpwstr>Työympäristöyksikkö</vt:lpwstr>
  </property>
  <property fmtid="{D5CDD505-2E9C-101B-9397-08002B2CF9AE}" pid="28" name="dvfreetext">
    <vt:lpwstr/>
  </property>
  <property fmtid="{D5CDD505-2E9C-101B-9397-08002B2CF9AE}" pid="29" name="dvauthornumber">
    <vt:lpwstr/>
  </property>
  <property fmtid="{D5CDD505-2E9C-101B-9397-08002B2CF9AE}" pid="30" name="dvKaariExist">
    <vt:lpwstr>0</vt:lpwstr>
  </property>
  <property fmtid="{D5CDD505-2E9C-101B-9397-08002B2CF9AE}" pid="31" name="dvCurrentListKaari">
    <vt:lpwstr/>
  </property>
  <property fmtid="{D5CDD505-2E9C-101B-9397-08002B2CF9AE}" pid="32" name="dvTietoturvaluokittelu">
    <vt:lpwstr>Julkinen</vt:lpwstr>
  </property>
  <property fmtid="{D5CDD505-2E9C-101B-9397-08002B2CF9AE}" pid="33" name="dvAsiakirjan tyyppi">
    <vt:lpwstr>Esitys</vt:lpwstr>
  </property>
</Properties>
</file>