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 id="2147483668" r:id="rId2"/>
    <p:sldMasterId id="2147483682" r:id="rId3"/>
    <p:sldMasterId id="2147483662" r:id="rId4"/>
  </p:sldMasterIdLst>
  <p:notesMasterIdLst>
    <p:notesMasterId r:id="rId27"/>
  </p:notesMasterIdLst>
  <p:sldIdLst>
    <p:sldId id="656" r:id="rId5"/>
    <p:sldId id="261" r:id="rId6"/>
    <p:sldId id="259" r:id="rId7"/>
    <p:sldId id="260" r:id="rId8"/>
    <p:sldId id="650" r:id="rId9"/>
    <p:sldId id="651" r:id="rId10"/>
    <p:sldId id="652" r:id="rId11"/>
    <p:sldId id="653" r:id="rId12"/>
    <p:sldId id="654" r:id="rId13"/>
    <p:sldId id="655" r:id="rId14"/>
    <p:sldId id="657" r:id="rId15"/>
    <p:sldId id="659" r:id="rId16"/>
    <p:sldId id="661" r:id="rId17"/>
    <p:sldId id="662" r:id="rId18"/>
    <p:sldId id="663" r:id="rId19"/>
    <p:sldId id="664" r:id="rId20"/>
    <p:sldId id="665" r:id="rId21"/>
    <p:sldId id="666" r:id="rId22"/>
    <p:sldId id="667" r:id="rId23"/>
    <p:sldId id="668" r:id="rId24"/>
    <p:sldId id="669" r:id="rId25"/>
    <p:sldId id="670" r:id="rId26"/>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926155-DD95-4E46-A647-8BB340AFB743}" v="12" dt="2021-05-18T14:19:00.6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91"/>
    <p:restoredTop sz="94654"/>
  </p:normalViewPr>
  <p:slideViewPr>
    <p:cSldViewPr snapToGrid="0" snapToObjects="1">
      <p:cViewPr varScale="1">
        <p:scale>
          <a:sx n="62" d="100"/>
          <a:sy n="62" d="100"/>
        </p:scale>
        <p:origin x="1157" y="53"/>
      </p:cViewPr>
      <p:guideLst/>
    </p:cSldViewPr>
  </p:slideViewPr>
  <p:notesTextViewPr>
    <p:cViewPr>
      <p:scale>
        <a:sx n="1" d="1"/>
        <a:sy n="1" d="1"/>
      </p:scale>
      <p:origin x="0" y="0"/>
    </p:cViewPr>
  </p:notesTextViewPr>
  <p:sorterViewPr>
    <p:cViewPr>
      <p:scale>
        <a:sx n="80" d="100"/>
        <a:sy n="80" d="100"/>
      </p:scale>
      <p:origin x="0" y="-158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4F1B1C-6F0D-CE41-9B20-A1F1198CDD59}" type="datetimeFigureOut">
              <a:rPr lang="fi-FI" smtClean="0"/>
              <a:t>19.3.2025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6F67C8-5338-7144-8E13-33923A8C447A}" type="slidenum">
              <a:rPr lang="fi-FI" smtClean="0"/>
              <a:t>‹#›</a:t>
            </a:fld>
            <a:endParaRPr lang="fi-FI"/>
          </a:p>
        </p:txBody>
      </p:sp>
    </p:spTree>
    <p:extLst>
      <p:ext uri="{BB962C8B-B14F-4D97-AF65-F5344CB8AC3E}">
        <p14:creationId xmlns:p14="http://schemas.microsoft.com/office/powerpoint/2010/main" val="894648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indent="0">
              <a:buNone/>
            </a:pPr>
            <a:endParaRPr lang="fi-FI" dirty="0"/>
          </a:p>
        </p:txBody>
      </p:sp>
      <p:sp>
        <p:nvSpPr>
          <p:cNvPr id="4" name="Dian numeron paikkamerkki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6F67C8-5338-7144-8E13-33923A8C447A}"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341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b="1" spc="-113"/>
            </a:lvl1pPr>
          </a:lstStyle>
          <a:p>
            <a:r>
              <a:rPr lang="fi-FI"/>
              <a:t>Muokkaa ots. perustyyl. napsautt.</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Muokkaa alaotsikon perustyyliä napsautt.</a:t>
            </a:r>
            <a:endParaRPr lang="en-US"/>
          </a:p>
        </p:txBody>
      </p:sp>
      <p:sp>
        <p:nvSpPr>
          <p:cNvPr id="4" name="Date Placeholder 3"/>
          <p:cNvSpPr>
            <a:spLocks noGrp="1"/>
          </p:cNvSpPr>
          <p:nvPr>
            <p:ph type="dt" sz="half" idx="10"/>
          </p:nvPr>
        </p:nvSpPr>
        <p:spPr/>
        <p:txBody>
          <a:bodyPr/>
          <a:lstStyle/>
          <a:p>
            <a:fld id="{7E062FAF-8A75-024E-A7A9-6FB165645AA5}" type="datetime1">
              <a:rPr lang="fi-FI" smtClean="0"/>
              <a:t>19.3.2025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B0674C-2262-6C41-86AE-D9E94A8EBCC8}"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ansi / Kuva vasen keltainen">
    <p:spTree>
      <p:nvGrpSpPr>
        <p:cNvPr id="1" name=""/>
        <p:cNvGrpSpPr/>
        <p:nvPr/>
      </p:nvGrpSpPr>
      <p:grpSpPr>
        <a:xfrm>
          <a:off x="0" y="0"/>
          <a:ext cx="0" cy="0"/>
          <a:chOff x="0" y="0"/>
          <a:chExt cx="0" cy="0"/>
        </a:xfrm>
      </p:grpSpPr>
      <p:sp>
        <p:nvSpPr>
          <p:cNvPr id="7" name="Rectangle 6"/>
          <p:cNvSpPr/>
          <p:nvPr userDrawn="1"/>
        </p:nvSpPr>
        <p:spPr>
          <a:xfrm>
            <a:off x="1" y="1"/>
            <a:ext cx="9143999"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p:cNvSpPr>
            <a:spLocks noGrp="1"/>
          </p:cNvSpPr>
          <p:nvPr>
            <p:ph type="ctrTitle"/>
          </p:nvPr>
        </p:nvSpPr>
        <p:spPr>
          <a:xfrm>
            <a:off x="4721902" y="612084"/>
            <a:ext cx="3200400" cy="2020388"/>
          </a:xfrm>
          <a:prstGeom prst="rect">
            <a:avLst/>
          </a:prstGeom>
        </p:spPr>
        <p:txBody>
          <a:bodyPr anchor="b">
            <a:normAutofit/>
          </a:bodyPr>
          <a:lstStyle>
            <a:lvl1pPr algn="l">
              <a:defRPr sz="3600" b="1" spc="-113">
                <a:solidFill>
                  <a:schemeClr val="accent4"/>
                </a:solidFill>
              </a:defRPr>
            </a:lvl1pPr>
          </a:lstStyle>
          <a:p>
            <a:r>
              <a:rPr lang="fi-FI" dirty="0"/>
              <a:t>Muokkaa perustyylejä naps.</a:t>
            </a:r>
            <a:endParaRPr lang="en-US" dirty="0"/>
          </a:p>
        </p:txBody>
      </p:sp>
      <p:sp>
        <p:nvSpPr>
          <p:cNvPr id="3" name="Subtitle 2"/>
          <p:cNvSpPr>
            <a:spLocks noGrp="1"/>
          </p:cNvSpPr>
          <p:nvPr>
            <p:ph type="subTitle" idx="1"/>
          </p:nvPr>
        </p:nvSpPr>
        <p:spPr>
          <a:xfrm>
            <a:off x="4721902" y="2701528"/>
            <a:ext cx="3200400" cy="1315836"/>
          </a:xfrm>
          <a:prstGeom prst="rect">
            <a:avLst/>
          </a:prstGeom>
        </p:spPr>
        <p:txBody>
          <a:bodyPr>
            <a:norm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dirty="0"/>
              <a:t>Muokkaa alaotsikon perustyyliä </a:t>
            </a:r>
            <a:r>
              <a:rPr lang="fi-FI" dirty="0" err="1"/>
              <a:t>napsautt</a:t>
            </a:r>
            <a:r>
              <a:rPr lang="fi-FI" dirty="0"/>
              <a:t>.</a:t>
            </a:r>
            <a:endParaRPr lang="en-US" dirty="0"/>
          </a:p>
        </p:txBody>
      </p:sp>
      <p:sp>
        <p:nvSpPr>
          <p:cNvPr id="8" name="Picture Placeholder 10"/>
          <p:cNvSpPr>
            <a:spLocks noGrp="1"/>
          </p:cNvSpPr>
          <p:nvPr>
            <p:ph type="pic" sz="quarter" idx="11"/>
          </p:nvPr>
        </p:nvSpPr>
        <p:spPr>
          <a:xfrm>
            <a:off x="639802" y="612084"/>
            <a:ext cx="3669870" cy="3711896"/>
          </a:xfrm>
          <a:prstGeom prst="rect">
            <a:avLst/>
          </a:prstGeom>
          <a:solidFill>
            <a:schemeClr val="bg2"/>
          </a:solidFill>
          <a:ln>
            <a:noFill/>
          </a:ln>
        </p:spPr>
        <p:txBody>
          <a:bodyPr/>
          <a:lstStyle/>
          <a:p>
            <a:r>
              <a:rPr lang="fi-FI" dirty="0"/>
              <a:t>Vedä kuva paikkamerkkiin tai lisää napsauttamalla kuvaketta</a:t>
            </a:r>
            <a:endParaRPr lang="en-US" dirty="0"/>
          </a:p>
        </p:txBody>
      </p:sp>
      <p:sp>
        <p:nvSpPr>
          <p:cNvPr id="15" name="Puolivapaa piirto 14"/>
          <p:cNvSpPr/>
          <p:nvPr userDrawn="1"/>
        </p:nvSpPr>
        <p:spPr>
          <a:xfrm rot="16200000">
            <a:off x="4263227" y="4283800"/>
            <a:ext cx="361099" cy="360700"/>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Puolivapaa piirto 15"/>
          <p:cNvSpPr/>
          <p:nvPr userDrawn="1"/>
        </p:nvSpPr>
        <p:spPr>
          <a:xfrm rot="5400000">
            <a:off x="333203" y="292789"/>
            <a:ext cx="361099" cy="360700"/>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8" name="Kuva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82263" y="272807"/>
            <a:ext cx="933388" cy="586895"/>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ansi / Kuva vasen vihreä-valk">
    <p:spTree>
      <p:nvGrpSpPr>
        <p:cNvPr id="1" name=""/>
        <p:cNvGrpSpPr/>
        <p:nvPr/>
      </p:nvGrpSpPr>
      <p:grpSpPr>
        <a:xfrm>
          <a:off x="0" y="0"/>
          <a:ext cx="0" cy="0"/>
          <a:chOff x="0" y="0"/>
          <a:chExt cx="0" cy="0"/>
        </a:xfrm>
      </p:grpSpPr>
      <p:sp>
        <p:nvSpPr>
          <p:cNvPr id="7" name="Rectangle 6"/>
          <p:cNvSpPr/>
          <p:nvPr userDrawn="1"/>
        </p:nvSpPr>
        <p:spPr>
          <a:xfrm>
            <a:off x="0" y="1"/>
            <a:ext cx="2456329"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p:cNvSpPr>
            <a:spLocks noGrp="1"/>
          </p:cNvSpPr>
          <p:nvPr>
            <p:ph type="ctrTitle"/>
          </p:nvPr>
        </p:nvSpPr>
        <p:spPr>
          <a:xfrm>
            <a:off x="4721902" y="612084"/>
            <a:ext cx="3200400" cy="2020388"/>
          </a:xfrm>
          <a:prstGeom prst="rect">
            <a:avLst/>
          </a:prstGeom>
        </p:spPr>
        <p:txBody>
          <a:bodyPr anchor="b">
            <a:normAutofit/>
          </a:bodyPr>
          <a:lstStyle>
            <a:lvl1pPr algn="l">
              <a:defRPr sz="3600" b="1" spc="-113">
                <a:solidFill>
                  <a:schemeClr val="accent2"/>
                </a:solidFill>
              </a:defRPr>
            </a:lvl1pPr>
          </a:lstStyle>
          <a:p>
            <a:r>
              <a:rPr lang="fi-FI" dirty="0"/>
              <a:t>Muokkaa perustyylejä naps.</a:t>
            </a:r>
            <a:endParaRPr lang="en-US" dirty="0"/>
          </a:p>
        </p:txBody>
      </p:sp>
      <p:sp>
        <p:nvSpPr>
          <p:cNvPr id="3" name="Subtitle 2"/>
          <p:cNvSpPr>
            <a:spLocks noGrp="1"/>
          </p:cNvSpPr>
          <p:nvPr>
            <p:ph type="subTitle" idx="1"/>
          </p:nvPr>
        </p:nvSpPr>
        <p:spPr>
          <a:xfrm>
            <a:off x="4721902" y="2701528"/>
            <a:ext cx="3200400" cy="1315836"/>
          </a:xfrm>
          <a:prstGeom prst="rect">
            <a:avLst/>
          </a:prstGeom>
        </p:spPr>
        <p:txBody>
          <a:bodyPr>
            <a:norm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dirty="0"/>
              <a:t>Muokkaa alaotsikon perustyyliä </a:t>
            </a:r>
            <a:r>
              <a:rPr lang="fi-FI" dirty="0" err="1"/>
              <a:t>napsautt</a:t>
            </a:r>
            <a:r>
              <a:rPr lang="fi-FI" dirty="0"/>
              <a:t>.</a:t>
            </a:r>
            <a:endParaRPr lang="en-US" dirty="0"/>
          </a:p>
        </p:txBody>
      </p:sp>
      <p:sp>
        <p:nvSpPr>
          <p:cNvPr id="8" name="Picture Placeholder 10"/>
          <p:cNvSpPr>
            <a:spLocks noGrp="1"/>
          </p:cNvSpPr>
          <p:nvPr>
            <p:ph type="pic" sz="quarter" idx="11"/>
          </p:nvPr>
        </p:nvSpPr>
        <p:spPr>
          <a:xfrm>
            <a:off x="639802" y="612084"/>
            <a:ext cx="3669870" cy="3711896"/>
          </a:xfrm>
          <a:prstGeom prst="rect">
            <a:avLst/>
          </a:prstGeom>
          <a:solidFill>
            <a:schemeClr val="bg2"/>
          </a:solidFill>
          <a:ln>
            <a:noFill/>
          </a:ln>
        </p:spPr>
        <p:txBody>
          <a:bodyPr/>
          <a:lstStyle/>
          <a:p>
            <a:r>
              <a:rPr lang="fi-FI" dirty="0"/>
              <a:t>Vedä kuva paikkamerkkiin tai lisää napsauttamalla kuvaketta</a:t>
            </a:r>
            <a:endParaRPr lang="en-US" dirty="0"/>
          </a:p>
        </p:txBody>
      </p:sp>
      <p:sp>
        <p:nvSpPr>
          <p:cNvPr id="10" name="Puolivapaa piirto 9"/>
          <p:cNvSpPr/>
          <p:nvPr userDrawn="1"/>
        </p:nvSpPr>
        <p:spPr>
          <a:xfrm rot="16200000">
            <a:off x="4263227" y="4283800"/>
            <a:ext cx="361099" cy="360700"/>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Puolivapaa piirto 12"/>
          <p:cNvSpPr/>
          <p:nvPr userDrawn="1"/>
        </p:nvSpPr>
        <p:spPr>
          <a:xfrm rot="5400000">
            <a:off x="333203" y="292789"/>
            <a:ext cx="361099" cy="360700"/>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ansi / Kuva vasen liila-valk">
    <p:spTree>
      <p:nvGrpSpPr>
        <p:cNvPr id="1" name=""/>
        <p:cNvGrpSpPr/>
        <p:nvPr/>
      </p:nvGrpSpPr>
      <p:grpSpPr>
        <a:xfrm>
          <a:off x="0" y="0"/>
          <a:ext cx="0" cy="0"/>
          <a:chOff x="0" y="0"/>
          <a:chExt cx="0" cy="0"/>
        </a:xfrm>
      </p:grpSpPr>
      <p:sp>
        <p:nvSpPr>
          <p:cNvPr id="7" name="Rectangle 6"/>
          <p:cNvSpPr/>
          <p:nvPr userDrawn="1"/>
        </p:nvSpPr>
        <p:spPr>
          <a:xfrm>
            <a:off x="0" y="1"/>
            <a:ext cx="2456329"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p:cNvSpPr>
            <a:spLocks noGrp="1"/>
          </p:cNvSpPr>
          <p:nvPr>
            <p:ph type="ctrTitle"/>
          </p:nvPr>
        </p:nvSpPr>
        <p:spPr>
          <a:xfrm>
            <a:off x="4721902" y="612084"/>
            <a:ext cx="3200400" cy="2020388"/>
          </a:xfrm>
          <a:prstGeom prst="rect">
            <a:avLst/>
          </a:prstGeom>
        </p:spPr>
        <p:txBody>
          <a:bodyPr anchor="b">
            <a:normAutofit/>
          </a:bodyPr>
          <a:lstStyle>
            <a:lvl1pPr algn="l">
              <a:defRPr sz="3600" b="1" spc="-113">
                <a:solidFill>
                  <a:schemeClr val="accent2"/>
                </a:solidFill>
              </a:defRPr>
            </a:lvl1pPr>
          </a:lstStyle>
          <a:p>
            <a:r>
              <a:rPr lang="fi-FI" dirty="0"/>
              <a:t>Muokkaa perustyylejä naps.</a:t>
            </a:r>
            <a:endParaRPr lang="en-US" dirty="0"/>
          </a:p>
        </p:txBody>
      </p:sp>
      <p:sp>
        <p:nvSpPr>
          <p:cNvPr id="3" name="Subtitle 2"/>
          <p:cNvSpPr>
            <a:spLocks noGrp="1"/>
          </p:cNvSpPr>
          <p:nvPr>
            <p:ph type="subTitle" idx="1"/>
          </p:nvPr>
        </p:nvSpPr>
        <p:spPr>
          <a:xfrm>
            <a:off x="4721902" y="2701528"/>
            <a:ext cx="3200400" cy="1315836"/>
          </a:xfrm>
          <a:prstGeom prst="rect">
            <a:avLst/>
          </a:prstGeom>
        </p:spPr>
        <p:txBody>
          <a:bodyPr>
            <a:norm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dirty="0"/>
              <a:t>Muokkaa alaotsikon perustyyliä </a:t>
            </a:r>
            <a:r>
              <a:rPr lang="fi-FI" dirty="0" err="1"/>
              <a:t>napsautt</a:t>
            </a:r>
            <a:r>
              <a:rPr lang="fi-FI" dirty="0"/>
              <a:t>.</a:t>
            </a:r>
            <a:endParaRPr lang="en-US" dirty="0"/>
          </a:p>
        </p:txBody>
      </p:sp>
      <p:sp>
        <p:nvSpPr>
          <p:cNvPr id="8" name="Picture Placeholder 10"/>
          <p:cNvSpPr>
            <a:spLocks noGrp="1"/>
          </p:cNvSpPr>
          <p:nvPr>
            <p:ph type="pic" sz="quarter" idx="11"/>
          </p:nvPr>
        </p:nvSpPr>
        <p:spPr>
          <a:xfrm>
            <a:off x="639802" y="612084"/>
            <a:ext cx="3669870" cy="3711896"/>
          </a:xfrm>
          <a:prstGeom prst="rect">
            <a:avLst/>
          </a:prstGeom>
          <a:solidFill>
            <a:schemeClr val="bg2"/>
          </a:solidFill>
          <a:ln>
            <a:noFill/>
          </a:ln>
        </p:spPr>
        <p:txBody>
          <a:bodyPr/>
          <a:lstStyle/>
          <a:p>
            <a:r>
              <a:rPr lang="fi-FI" dirty="0"/>
              <a:t>Vedä kuva paikkamerkkiin tai lisää napsauttamalla kuvaketta</a:t>
            </a:r>
            <a:endParaRPr lang="en-US" dirty="0"/>
          </a:p>
        </p:txBody>
      </p:sp>
      <p:sp>
        <p:nvSpPr>
          <p:cNvPr id="9" name="Puolivapaa piirto 8"/>
          <p:cNvSpPr/>
          <p:nvPr userDrawn="1"/>
        </p:nvSpPr>
        <p:spPr>
          <a:xfrm rot="16200000">
            <a:off x="4263227" y="4283800"/>
            <a:ext cx="361099" cy="360700"/>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Puolivapaa piirto 9"/>
          <p:cNvSpPr/>
          <p:nvPr userDrawn="1"/>
        </p:nvSpPr>
        <p:spPr>
          <a:xfrm rot="5400000">
            <a:off x="333203" y="292789"/>
            <a:ext cx="361099" cy="360700"/>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ansi / Kuva vasen pinkki-valk">
    <p:spTree>
      <p:nvGrpSpPr>
        <p:cNvPr id="1" name=""/>
        <p:cNvGrpSpPr/>
        <p:nvPr/>
      </p:nvGrpSpPr>
      <p:grpSpPr>
        <a:xfrm>
          <a:off x="0" y="0"/>
          <a:ext cx="0" cy="0"/>
          <a:chOff x="0" y="0"/>
          <a:chExt cx="0" cy="0"/>
        </a:xfrm>
      </p:grpSpPr>
      <p:sp>
        <p:nvSpPr>
          <p:cNvPr id="7" name="Rectangle 6"/>
          <p:cNvSpPr/>
          <p:nvPr userDrawn="1"/>
        </p:nvSpPr>
        <p:spPr>
          <a:xfrm>
            <a:off x="0" y="1"/>
            <a:ext cx="2456329"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p:cNvSpPr>
            <a:spLocks noGrp="1"/>
          </p:cNvSpPr>
          <p:nvPr>
            <p:ph type="ctrTitle"/>
          </p:nvPr>
        </p:nvSpPr>
        <p:spPr>
          <a:xfrm>
            <a:off x="4721902" y="612084"/>
            <a:ext cx="3200400" cy="2020388"/>
          </a:xfrm>
          <a:prstGeom prst="rect">
            <a:avLst/>
          </a:prstGeom>
        </p:spPr>
        <p:txBody>
          <a:bodyPr anchor="b">
            <a:normAutofit/>
          </a:bodyPr>
          <a:lstStyle>
            <a:lvl1pPr algn="l">
              <a:defRPr sz="3600" b="1" spc="-113">
                <a:solidFill>
                  <a:schemeClr val="accent2"/>
                </a:solidFill>
              </a:defRPr>
            </a:lvl1pPr>
          </a:lstStyle>
          <a:p>
            <a:r>
              <a:rPr lang="fi-FI" dirty="0"/>
              <a:t>Muokkaa perustyylejä naps.</a:t>
            </a:r>
            <a:endParaRPr lang="en-US" dirty="0"/>
          </a:p>
        </p:txBody>
      </p:sp>
      <p:sp>
        <p:nvSpPr>
          <p:cNvPr id="3" name="Subtitle 2"/>
          <p:cNvSpPr>
            <a:spLocks noGrp="1"/>
          </p:cNvSpPr>
          <p:nvPr>
            <p:ph type="subTitle" idx="1"/>
          </p:nvPr>
        </p:nvSpPr>
        <p:spPr>
          <a:xfrm>
            <a:off x="4721902" y="2701528"/>
            <a:ext cx="3200400" cy="1315836"/>
          </a:xfrm>
          <a:prstGeom prst="rect">
            <a:avLst/>
          </a:prstGeom>
        </p:spPr>
        <p:txBody>
          <a:bodyPr>
            <a:norm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dirty="0"/>
              <a:t>Muokkaa alaotsikon perustyyliä </a:t>
            </a:r>
            <a:r>
              <a:rPr lang="fi-FI" dirty="0" err="1"/>
              <a:t>napsautt</a:t>
            </a:r>
            <a:r>
              <a:rPr lang="fi-FI" dirty="0"/>
              <a:t>.</a:t>
            </a:r>
            <a:endParaRPr lang="en-US" dirty="0"/>
          </a:p>
        </p:txBody>
      </p:sp>
      <p:sp>
        <p:nvSpPr>
          <p:cNvPr id="8" name="Picture Placeholder 10"/>
          <p:cNvSpPr>
            <a:spLocks noGrp="1"/>
          </p:cNvSpPr>
          <p:nvPr>
            <p:ph type="pic" sz="quarter" idx="11"/>
          </p:nvPr>
        </p:nvSpPr>
        <p:spPr>
          <a:xfrm>
            <a:off x="639802" y="612084"/>
            <a:ext cx="3669870" cy="3711896"/>
          </a:xfrm>
          <a:prstGeom prst="rect">
            <a:avLst/>
          </a:prstGeom>
          <a:solidFill>
            <a:schemeClr val="bg2"/>
          </a:solidFill>
          <a:ln>
            <a:noFill/>
          </a:ln>
        </p:spPr>
        <p:txBody>
          <a:bodyPr/>
          <a:lstStyle/>
          <a:p>
            <a:r>
              <a:rPr lang="fi-FI" dirty="0"/>
              <a:t>Vedä kuva paikkamerkkiin tai lisää napsauttamalla kuvaketta</a:t>
            </a:r>
            <a:endParaRPr lang="en-US" dirty="0"/>
          </a:p>
        </p:txBody>
      </p:sp>
      <p:sp>
        <p:nvSpPr>
          <p:cNvPr id="9" name="Puolivapaa piirto 8"/>
          <p:cNvSpPr/>
          <p:nvPr userDrawn="1"/>
        </p:nvSpPr>
        <p:spPr>
          <a:xfrm rot="16200000">
            <a:off x="4263227" y="4283800"/>
            <a:ext cx="361099" cy="360700"/>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Puolivapaa piirto 9"/>
          <p:cNvSpPr/>
          <p:nvPr userDrawn="1"/>
        </p:nvSpPr>
        <p:spPr>
          <a:xfrm rot="5400000">
            <a:off x="333203" y="292789"/>
            <a:ext cx="361099" cy="360700"/>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ansi / Kuva vasen kelt-valk">
    <p:spTree>
      <p:nvGrpSpPr>
        <p:cNvPr id="1" name=""/>
        <p:cNvGrpSpPr/>
        <p:nvPr/>
      </p:nvGrpSpPr>
      <p:grpSpPr>
        <a:xfrm>
          <a:off x="0" y="0"/>
          <a:ext cx="0" cy="0"/>
          <a:chOff x="0" y="0"/>
          <a:chExt cx="0" cy="0"/>
        </a:xfrm>
      </p:grpSpPr>
      <p:sp>
        <p:nvSpPr>
          <p:cNvPr id="7" name="Rectangle 6"/>
          <p:cNvSpPr/>
          <p:nvPr userDrawn="1"/>
        </p:nvSpPr>
        <p:spPr>
          <a:xfrm>
            <a:off x="0" y="0"/>
            <a:ext cx="2456329"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p:cNvSpPr>
            <a:spLocks noGrp="1"/>
          </p:cNvSpPr>
          <p:nvPr>
            <p:ph type="ctrTitle"/>
          </p:nvPr>
        </p:nvSpPr>
        <p:spPr>
          <a:xfrm>
            <a:off x="4721902" y="612084"/>
            <a:ext cx="3200400" cy="2020388"/>
          </a:xfrm>
          <a:prstGeom prst="rect">
            <a:avLst/>
          </a:prstGeom>
        </p:spPr>
        <p:txBody>
          <a:bodyPr anchor="b">
            <a:normAutofit/>
          </a:bodyPr>
          <a:lstStyle>
            <a:lvl1pPr algn="l">
              <a:defRPr sz="3600" b="1" spc="-113">
                <a:solidFill>
                  <a:schemeClr val="accent2"/>
                </a:solidFill>
              </a:defRPr>
            </a:lvl1pPr>
          </a:lstStyle>
          <a:p>
            <a:r>
              <a:rPr lang="fi-FI" dirty="0"/>
              <a:t>Muokkaa perustyylejä naps.</a:t>
            </a:r>
            <a:endParaRPr lang="en-US" dirty="0"/>
          </a:p>
        </p:txBody>
      </p:sp>
      <p:sp>
        <p:nvSpPr>
          <p:cNvPr id="3" name="Subtitle 2"/>
          <p:cNvSpPr>
            <a:spLocks noGrp="1"/>
          </p:cNvSpPr>
          <p:nvPr>
            <p:ph type="subTitle" idx="1"/>
          </p:nvPr>
        </p:nvSpPr>
        <p:spPr>
          <a:xfrm>
            <a:off x="4721902" y="2701528"/>
            <a:ext cx="3200400" cy="1315836"/>
          </a:xfrm>
          <a:prstGeom prst="rect">
            <a:avLst/>
          </a:prstGeom>
        </p:spPr>
        <p:txBody>
          <a:bodyPr>
            <a:norm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dirty="0"/>
              <a:t>Muokkaa alaotsikon perustyyliä </a:t>
            </a:r>
            <a:r>
              <a:rPr lang="fi-FI" dirty="0" err="1"/>
              <a:t>napsautt</a:t>
            </a:r>
            <a:r>
              <a:rPr lang="fi-FI" dirty="0"/>
              <a:t>.</a:t>
            </a:r>
            <a:endParaRPr lang="en-US" dirty="0"/>
          </a:p>
        </p:txBody>
      </p:sp>
      <p:sp>
        <p:nvSpPr>
          <p:cNvPr id="8" name="Picture Placeholder 10"/>
          <p:cNvSpPr>
            <a:spLocks noGrp="1"/>
          </p:cNvSpPr>
          <p:nvPr>
            <p:ph type="pic" sz="quarter" idx="11"/>
          </p:nvPr>
        </p:nvSpPr>
        <p:spPr>
          <a:xfrm>
            <a:off x="639802" y="612084"/>
            <a:ext cx="3669870" cy="3711896"/>
          </a:xfrm>
          <a:prstGeom prst="rect">
            <a:avLst/>
          </a:prstGeom>
          <a:solidFill>
            <a:schemeClr val="bg2"/>
          </a:solidFill>
          <a:ln>
            <a:noFill/>
          </a:ln>
        </p:spPr>
        <p:txBody>
          <a:bodyPr/>
          <a:lstStyle/>
          <a:p>
            <a:r>
              <a:rPr lang="fi-FI" dirty="0"/>
              <a:t>Vedä kuva paikkamerkkiin tai lisää napsauttamalla kuvaketta</a:t>
            </a:r>
            <a:endParaRPr lang="en-US" dirty="0"/>
          </a:p>
        </p:txBody>
      </p:sp>
      <p:sp>
        <p:nvSpPr>
          <p:cNvPr id="9" name="Puolivapaa piirto 8"/>
          <p:cNvSpPr/>
          <p:nvPr userDrawn="1"/>
        </p:nvSpPr>
        <p:spPr>
          <a:xfrm rot="16200000">
            <a:off x="4263227" y="4283800"/>
            <a:ext cx="361099" cy="360700"/>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Puolivapaa piirto 9"/>
          <p:cNvSpPr/>
          <p:nvPr userDrawn="1"/>
        </p:nvSpPr>
        <p:spPr>
          <a:xfrm rot="5400000">
            <a:off x="333203" y="292789"/>
            <a:ext cx="361099" cy="360700"/>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ansi / Kuva oikea valkoinen">
    <p:spTree>
      <p:nvGrpSpPr>
        <p:cNvPr id="1" name=""/>
        <p:cNvGrpSpPr/>
        <p:nvPr/>
      </p:nvGrpSpPr>
      <p:grpSpPr>
        <a:xfrm>
          <a:off x="0" y="0"/>
          <a:ext cx="0" cy="0"/>
          <a:chOff x="0" y="0"/>
          <a:chExt cx="0" cy="0"/>
        </a:xfrm>
      </p:grpSpPr>
      <p:sp>
        <p:nvSpPr>
          <p:cNvPr id="12" name="Puolivapaa piirto 11"/>
          <p:cNvSpPr/>
          <p:nvPr userDrawn="1"/>
        </p:nvSpPr>
        <p:spPr>
          <a:xfrm rot="16200000">
            <a:off x="7897707" y="4198112"/>
            <a:ext cx="361099" cy="360700"/>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Picture Placeholder 10"/>
          <p:cNvSpPr>
            <a:spLocks noGrp="1"/>
          </p:cNvSpPr>
          <p:nvPr>
            <p:ph type="pic" sz="quarter" idx="11"/>
          </p:nvPr>
        </p:nvSpPr>
        <p:spPr>
          <a:xfrm>
            <a:off x="4258235" y="896471"/>
            <a:ext cx="3702424" cy="3379694"/>
          </a:xfrm>
          <a:prstGeom prst="rect">
            <a:avLst/>
          </a:prstGeom>
          <a:solidFill>
            <a:schemeClr val="bg2"/>
          </a:solidFill>
        </p:spPr>
        <p:txBody>
          <a:bodyPr/>
          <a:lstStyle/>
          <a:p>
            <a:r>
              <a:rPr lang="fi-FI" dirty="0"/>
              <a:t>Vedä kuva paikkamerkkiin tai lisää napsauttamalla kuvaketta</a:t>
            </a:r>
            <a:endParaRPr lang="en-US" dirty="0"/>
          </a:p>
        </p:txBody>
      </p:sp>
      <p:sp>
        <p:nvSpPr>
          <p:cNvPr id="11" name="Puolivapaa piirto 10"/>
          <p:cNvSpPr/>
          <p:nvPr userDrawn="1"/>
        </p:nvSpPr>
        <p:spPr>
          <a:xfrm rot="5400000">
            <a:off x="3963912" y="612284"/>
            <a:ext cx="361099" cy="360700"/>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ctrTitle"/>
          </p:nvPr>
        </p:nvSpPr>
        <p:spPr>
          <a:xfrm>
            <a:off x="619476" y="973183"/>
            <a:ext cx="3200400" cy="2020388"/>
          </a:xfrm>
          <a:prstGeom prst="rect">
            <a:avLst/>
          </a:prstGeom>
        </p:spPr>
        <p:txBody>
          <a:bodyPr anchor="b">
            <a:normAutofit/>
          </a:bodyPr>
          <a:lstStyle>
            <a:lvl1pPr algn="l">
              <a:defRPr sz="3600" b="1" spc="-113"/>
            </a:lvl1pPr>
          </a:lstStyle>
          <a:p>
            <a:r>
              <a:rPr lang="fi-FI" dirty="0"/>
              <a:t>Muokkaa perustyylejä naps.</a:t>
            </a:r>
            <a:endParaRPr lang="en-US" dirty="0"/>
          </a:p>
        </p:txBody>
      </p:sp>
      <p:sp>
        <p:nvSpPr>
          <p:cNvPr id="3" name="Subtitle 2"/>
          <p:cNvSpPr>
            <a:spLocks noGrp="1"/>
          </p:cNvSpPr>
          <p:nvPr>
            <p:ph type="subTitle" idx="1"/>
          </p:nvPr>
        </p:nvSpPr>
        <p:spPr>
          <a:xfrm>
            <a:off x="619476" y="3062627"/>
            <a:ext cx="3200400" cy="1135285"/>
          </a:xfrm>
          <a:prstGeom prst="rect">
            <a:avLst/>
          </a:prstGeom>
        </p:spPr>
        <p:txBody>
          <a:bodyPr>
            <a:norm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dirty="0"/>
              <a:t>Muokkaa alaotsikon perustyyliä </a:t>
            </a:r>
            <a:r>
              <a:rPr lang="fi-FI" dirty="0" err="1"/>
              <a:t>napsautt</a:t>
            </a:r>
            <a:r>
              <a:rPr lang="fi-FI" dirty="0"/>
              <a:t>.</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ansi / Kuva vasen vihreä">
    <p:spTree>
      <p:nvGrpSpPr>
        <p:cNvPr id="1" name=""/>
        <p:cNvGrpSpPr/>
        <p:nvPr/>
      </p:nvGrpSpPr>
      <p:grpSpPr>
        <a:xfrm>
          <a:off x="0" y="0"/>
          <a:ext cx="0" cy="0"/>
          <a:chOff x="0" y="0"/>
          <a:chExt cx="0" cy="0"/>
        </a:xfrm>
      </p:grpSpPr>
      <p:sp>
        <p:nvSpPr>
          <p:cNvPr id="7" name="Rectangle 6"/>
          <p:cNvSpPr/>
          <p:nvPr userDrawn="1"/>
        </p:nvSpPr>
        <p:spPr>
          <a:xfrm>
            <a:off x="0" y="1"/>
            <a:ext cx="9143999" cy="51434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74769" y="257818"/>
            <a:ext cx="960058" cy="603664"/>
          </a:xfrm>
          <a:prstGeom prst="rect">
            <a:avLst/>
          </a:prstGeom>
        </p:spPr>
      </p:pic>
      <p:sp>
        <p:nvSpPr>
          <p:cNvPr id="9" name="Puolivapaa piirto 8"/>
          <p:cNvSpPr/>
          <p:nvPr userDrawn="1"/>
        </p:nvSpPr>
        <p:spPr>
          <a:xfrm rot="16200000">
            <a:off x="7897707" y="4198112"/>
            <a:ext cx="361099" cy="360700"/>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Puolivapaa piirto 12"/>
          <p:cNvSpPr/>
          <p:nvPr userDrawn="1"/>
        </p:nvSpPr>
        <p:spPr>
          <a:xfrm rot="5400000">
            <a:off x="3963912" y="612284"/>
            <a:ext cx="361099" cy="360700"/>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Title 1"/>
          <p:cNvSpPr>
            <a:spLocks noGrp="1"/>
          </p:cNvSpPr>
          <p:nvPr>
            <p:ph type="ctrTitle"/>
          </p:nvPr>
        </p:nvSpPr>
        <p:spPr>
          <a:xfrm>
            <a:off x="619476" y="973183"/>
            <a:ext cx="3200400" cy="2020388"/>
          </a:xfrm>
          <a:prstGeom prst="rect">
            <a:avLst/>
          </a:prstGeom>
        </p:spPr>
        <p:txBody>
          <a:bodyPr anchor="b">
            <a:normAutofit/>
          </a:bodyPr>
          <a:lstStyle>
            <a:lvl1pPr algn="l">
              <a:defRPr sz="3600" b="1" spc="-113">
                <a:solidFill>
                  <a:schemeClr val="bg1"/>
                </a:solidFill>
              </a:defRPr>
            </a:lvl1pPr>
          </a:lstStyle>
          <a:p>
            <a:r>
              <a:rPr lang="fi-FI" dirty="0"/>
              <a:t>Muokkaa perustyylejä naps.</a:t>
            </a:r>
            <a:endParaRPr lang="en-US" dirty="0"/>
          </a:p>
        </p:txBody>
      </p:sp>
      <p:sp>
        <p:nvSpPr>
          <p:cNvPr id="16" name="Subtitle 2"/>
          <p:cNvSpPr>
            <a:spLocks noGrp="1"/>
          </p:cNvSpPr>
          <p:nvPr>
            <p:ph type="subTitle" idx="1"/>
          </p:nvPr>
        </p:nvSpPr>
        <p:spPr>
          <a:xfrm>
            <a:off x="619476" y="3062627"/>
            <a:ext cx="3200400" cy="1132855"/>
          </a:xfrm>
          <a:prstGeom prst="rect">
            <a:avLst/>
          </a:prstGeom>
        </p:spPr>
        <p:txBody>
          <a:bodyPr>
            <a:norm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dirty="0"/>
              <a:t>Muokkaa alaotsikon perustyyliä </a:t>
            </a:r>
            <a:r>
              <a:rPr lang="fi-FI" dirty="0" err="1"/>
              <a:t>napsautt</a:t>
            </a:r>
            <a:r>
              <a:rPr lang="fi-FI" dirty="0"/>
              <a:t>.</a:t>
            </a:r>
            <a:endParaRPr lang="en-US" dirty="0"/>
          </a:p>
        </p:txBody>
      </p:sp>
      <p:sp>
        <p:nvSpPr>
          <p:cNvPr id="17" name="Picture Placeholder 10"/>
          <p:cNvSpPr>
            <a:spLocks noGrp="1"/>
          </p:cNvSpPr>
          <p:nvPr>
            <p:ph type="pic" sz="quarter" idx="11"/>
          </p:nvPr>
        </p:nvSpPr>
        <p:spPr>
          <a:xfrm>
            <a:off x="4258235" y="896471"/>
            <a:ext cx="3702424" cy="3379694"/>
          </a:xfrm>
          <a:prstGeom prst="rect">
            <a:avLst/>
          </a:prstGeom>
          <a:solidFill>
            <a:schemeClr val="bg2"/>
          </a:solidFill>
        </p:spPr>
        <p:txBody>
          <a:bodyPr/>
          <a:lstStyle/>
          <a:p>
            <a:r>
              <a:rPr lang="fi-FI" dirty="0"/>
              <a:t>Vedä kuva paikkamerkkiin tai lisää napsauttamalla kuvaketta</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ansi / Kuva vasen liila">
    <p:spTree>
      <p:nvGrpSpPr>
        <p:cNvPr id="1" name=""/>
        <p:cNvGrpSpPr/>
        <p:nvPr/>
      </p:nvGrpSpPr>
      <p:grpSpPr>
        <a:xfrm>
          <a:off x="0" y="0"/>
          <a:ext cx="0" cy="0"/>
          <a:chOff x="0" y="0"/>
          <a:chExt cx="0" cy="0"/>
        </a:xfrm>
      </p:grpSpPr>
      <p:sp>
        <p:nvSpPr>
          <p:cNvPr id="7" name="Rectangle 6"/>
          <p:cNvSpPr/>
          <p:nvPr userDrawn="1"/>
        </p:nvSpPr>
        <p:spPr>
          <a:xfrm>
            <a:off x="0" y="0"/>
            <a:ext cx="9143999"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5" name="Kuva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74769" y="257818"/>
            <a:ext cx="960058" cy="603664"/>
          </a:xfrm>
          <a:prstGeom prst="rect">
            <a:avLst/>
          </a:prstGeom>
        </p:spPr>
      </p:pic>
      <p:sp>
        <p:nvSpPr>
          <p:cNvPr id="9" name="Puolivapaa piirto 8"/>
          <p:cNvSpPr/>
          <p:nvPr userDrawn="1"/>
        </p:nvSpPr>
        <p:spPr>
          <a:xfrm rot="16200000">
            <a:off x="7897707" y="4198112"/>
            <a:ext cx="361099" cy="360700"/>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Puolivapaa piirto 11"/>
          <p:cNvSpPr/>
          <p:nvPr userDrawn="1"/>
        </p:nvSpPr>
        <p:spPr>
          <a:xfrm rot="5400000">
            <a:off x="3963912" y="612284"/>
            <a:ext cx="361099" cy="360700"/>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Title 1"/>
          <p:cNvSpPr>
            <a:spLocks noGrp="1"/>
          </p:cNvSpPr>
          <p:nvPr>
            <p:ph type="ctrTitle"/>
          </p:nvPr>
        </p:nvSpPr>
        <p:spPr>
          <a:xfrm>
            <a:off x="619476" y="973183"/>
            <a:ext cx="3200400" cy="2020388"/>
          </a:xfrm>
          <a:prstGeom prst="rect">
            <a:avLst/>
          </a:prstGeom>
        </p:spPr>
        <p:txBody>
          <a:bodyPr anchor="b">
            <a:normAutofit/>
          </a:bodyPr>
          <a:lstStyle>
            <a:lvl1pPr algn="l">
              <a:defRPr sz="3600" b="1" spc="-113">
                <a:solidFill>
                  <a:schemeClr val="bg1"/>
                </a:solidFill>
              </a:defRPr>
            </a:lvl1pPr>
          </a:lstStyle>
          <a:p>
            <a:r>
              <a:rPr lang="fi-FI" dirty="0"/>
              <a:t>Muokkaa perustyylejä naps.</a:t>
            </a:r>
            <a:endParaRPr lang="en-US" dirty="0"/>
          </a:p>
        </p:txBody>
      </p:sp>
      <p:sp>
        <p:nvSpPr>
          <p:cNvPr id="16" name="Subtitle 2"/>
          <p:cNvSpPr>
            <a:spLocks noGrp="1"/>
          </p:cNvSpPr>
          <p:nvPr>
            <p:ph type="subTitle" idx="1"/>
          </p:nvPr>
        </p:nvSpPr>
        <p:spPr>
          <a:xfrm>
            <a:off x="619476" y="3062627"/>
            <a:ext cx="3200400" cy="1132855"/>
          </a:xfrm>
          <a:prstGeom prst="rect">
            <a:avLst/>
          </a:prstGeom>
        </p:spPr>
        <p:txBody>
          <a:bodyPr>
            <a:norm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dirty="0"/>
              <a:t>Muokkaa alaotsikon perustyyliä </a:t>
            </a:r>
            <a:r>
              <a:rPr lang="fi-FI" dirty="0" err="1"/>
              <a:t>napsautt</a:t>
            </a:r>
            <a:r>
              <a:rPr lang="fi-FI" dirty="0"/>
              <a:t>.</a:t>
            </a:r>
            <a:endParaRPr lang="en-US" dirty="0"/>
          </a:p>
        </p:txBody>
      </p:sp>
      <p:sp>
        <p:nvSpPr>
          <p:cNvPr id="17" name="Picture Placeholder 10"/>
          <p:cNvSpPr>
            <a:spLocks noGrp="1"/>
          </p:cNvSpPr>
          <p:nvPr>
            <p:ph type="pic" sz="quarter" idx="11"/>
          </p:nvPr>
        </p:nvSpPr>
        <p:spPr>
          <a:xfrm>
            <a:off x="4258235" y="896471"/>
            <a:ext cx="3702424" cy="3379694"/>
          </a:xfrm>
          <a:prstGeom prst="rect">
            <a:avLst/>
          </a:prstGeom>
          <a:solidFill>
            <a:schemeClr val="bg2"/>
          </a:solidFill>
        </p:spPr>
        <p:txBody>
          <a:bodyPr/>
          <a:lstStyle/>
          <a:p>
            <a:r>
              <a:rPr lang="fi-FI" dirty="0"/>
              <a:t>Vedä kuva paikkamerkkiin tai lisää napsauttamalla kuvaketta</a:t>
            </a:r>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ansi / Kuva vasen keltainen">
    <p:spTree>
      <p:nvGrpSpPr>
        <p:cNvPr id="1" name=""/>
        <p:cNvGrpSpPr/>
        <p:nvPr/>
      </p:nvGrpSpPr>
      <p:grpSpPr>
        <a:xfrm>
          <a:off x="0" y="0"/>
          <a:ext cx="0" cy="0"/>
          <a:chOff x="0" y="0"/>
          <a:chExt cx="0" cy="0"/>
        </a:xfrm>
      </p:grpSpPr>
      <p:sp>
        <p:nvSpPr>
          <p:cNvPr id="7" name="Rectangle 6"/>
          <p:cNvSpPr/>
          <p:nvPr userDrawn="1"/>
        </p:nvSpPr>
        <p:spPr>
          <a:xfrm>
            <a:off x="1" y="1"/>
            <a:ext cx="9143999"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8" name="Kuva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82263" y="272807"/>
            <a:ext cx="933388" cy="586895"/>
          </a:xfrm>
          <a:prstGeom prst="rect">
            <a:avLst/>
          </a:prstGeom>
        </p:spPr>
      </p:pic>
      <p:sp>
        <p:nvSpPr>
          <p:cNvPr id="9" name="Puolivapaa piirto 8"/>
          <p:cNvSpPr/>
          <p:nvPr userDrawn="1"/>
        </p:nvSpPr>
        <p:spPr>
          <a:xfrm rot="16200000">
            <a:off x="7897707" y="4198112"/>
            <a:ext cx="361099" cy="360700"/>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Puolivapaa piirto 10"/>
          <p:cNvSpPr/>
          <p:nvPr userDrawn="1"/>
        </p:nvSpPr>
        <p:spPr>
          <a:xfrm rot="5400000">
            <a:off x="3963912" y="612284"/>
            <a:ext cx="361099" cy="360700"/>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Title 1"/>
          <p:cNvSpPr>
            <a:spLocks noGrp="1"/>
          </p:cNvSpPr>
          <p:nvPr>
            <p:ph type="ctrTitle"/>
          </p:nvPr>
        </p:nvSpPr>
        <p:spPr>
          <a:xfrm>
            <a:off x="619476" y="973183"/>
            <a:ext cx="3200400" cy="2020388"/>
          </a:xfrm>
          <a:prstGeom prst="rect">
            <a:avLst/>
          </a:prstGeom>
        </p:spPr>
        <p:txBody>
          <a:bodyPr anchor="b">
            <a:normAutofit/>
          </a:bodyPr>
          <a:lstStyle>
            <a:lvl1pPr algn="l">
              <a:defRPr sz="3600" b="1" spc="-113">
                <a:solidFill>
                  <a:schemeClr val="accent4"/>
                </a:solidFill>
              </a:defRPr>
            </a:lvl1pPr>
          </a:lstStyle>
          <a:p>
            <a:r>
              <a:rPr lang="fi-FI" dirty="0"/>
              <a:t>Muokkaa perustyylejä naps.</a:t>
            </a:r>
            <a:endParaRPr lang="en-US" dirty="0"/>
          </a:p>
        </p:txBody>
      </p:sp>
      <p:sp>
        <p:nvSpPr>
          <p:cNvPr id="13" name="Subtitle 2"/>
          <p:cNvSpPr>
            <a:spLocks noGrp="1"/>
          </p:cNvSpPr>
          <p:nvPr>
            <p:ph type="subTitle" idx="1"/>
          </p:nvPr>
        </p:nvSpPr>
        <p:spPr>
          <a:xfrm>
            <a:off x="619476" y="3062627"/>
            <a:ext cx="3200400" cy="1132855"/>
          </a:xfrm>
          <a:prstGeom prst="rect">
            <a:avLst/>
          </a:prstGeom>
        </p:spPr>
        <p:txBody>
          <a:bodyPr>
            <a:norm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dirty="0"/>
              <a:t>Muokkaa alaotsikon perustyyliä </a:t>
            </a:r>
            <a:r>
              <a:rPr lang="fi-FI" dirty="0" err="1"/>
              <a:t>napsautt</a:t>
            </a:r>
            <a:r>
              <a:rPr lang="fi-FI" dirty="0"/>
              <a:t>.</a:t>
            </a:r>
            <a:endParaRPr lang="en-US" dirty="0"/>
          </a:p>
        </p:txBody>
      </p:sp>
      <p:sp>
        <p:nvSpPr>
          <p:cNvPr id="14" name="Picture Placeholder 10"/>
          <p:cNvSpPr>
            <a:spLocks noGrp="1"/>
          </p:cNvSpPr>
          <p:nvPr>
            <p:ph type="pic" sz="quarter" idx="11"/>
          </p:nvPr>
        </p:nvSpPr>
        <p:spPr>
          <a:xfrm>
            <a:off x="4258235" y="896471"/>
            <a:ext cx="3702424" cy="3379694"/>
          </a:xfrm>
          <a:prstGeom prst="rect">
            <a:avLst/>
          </a:prstGeom>
          <a:solidFill>
            <a:schemeClr val="bg2"/>
          </a:solidFill>
        </p:spPr>
        <p:txBody>
          <a:bodyPr/>
          <a:lstStyle/>
          <a:p>
            <a:r>
              <a:rPr lang="fi-FI" dirty="0"/>
              <a:t>Vedä kuva paikkamerkkiin tai lisää napsauttamalla kuvaketta</a:t>
            </a:r>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ansi / Kuva vasen vihreä+valk">
    <p:spTree>
      <p:nvGrpSpPr>
        <p:cNvPr id="1" name=""/>
        <p:cNvGrpSpPr/>
        <p:nvPr/>
      </p:nvGrpSpPr>
      <p:grpSpPr>
        <a:xfrm>
          <a:off x="0" y="0"/>
          <a:ext cx="0" cy="0"/>
          <a:chOff x="0" y="0"/>
          <a:chExt cx="0" cy="0"/>
        </a:xfrm>
      </p:grpSpPr>
      <p:sp>
        <p:nvSpPr>
          <p:cNvPr id="7" name="Rectangle 6"/>
          <p:cNvSpPr/>
          <p:nvPr userDrawn="1"/>
        </p:nvSpPr>
        <p:spPr>
          <a:xfrm>
            <a:off x="6687671" y="1"/>
            <a:ext cx="2456329"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9" name="Kuva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74769" y="257818"/>
            <a:ext cx="960058" cy="603664"/>
          </a:xfrm>
          <a:prstGeom prst="rect">
            <a:avLst/>
          </a:prstGeom>
        </p:spPr>
      </p:pic>
      <p:sp>
        <p:nvSpPr>
          <p:cNvPr id="11" name="Puolivapaa piirto 10"/>
          <p:cNvSpPr/>
          <p:nvPr userDrawn="1"/>
        </p:nvSpPr>
        <p:spPr>
          <a:xfrm rot="16200000">
            <a:off x="7897707" y="4198112"/>
            <a:ext cx="361099" cy="360700"/>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Puolivapaa piirto 13"/>
          <p:cNvSpPr/>
          <p:nvPr userDrawn="1"/>
        </p:nvSpPr>
        <p:spPr>
          <a:xfrm rot="5400000">
            <a:off x="3963912" y="612284"/>
            <a:ext cx="361099" cy="360700"/>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Title 1"/>
          <p:cNvSpPr>
            <a:spLocks noGrp="1"/>
          </p:cNvSpPr>
          <p:nvPr>
            <p:ph type="ctrTitle"/>
          </p:nvPr>
        </p:nvSpPr>
        <p:spPr>
          <a:xfrm>
            <a:off x="619476" y="973183"/>
            <a:ext cx="3200400" cy="2020388"/>
          </a:xfrm>
          <a:prstGeom prst="rect">
            <a:avLst/>
          </a:prstGeom>
        </p:spPr>
        <p:txBody>
          <a:bodyPr anchor="b">
            <a:normAutofit/>
          </a:bodyPr>
          <a:lstStyle>
            <a:lvl1pPr algn="l">
              <a:defRPr sz="3600" b="1" spc="-113">
                <a:solidFill>
                  <a:schemeClr val="accent2"/>
                </a:solidFill>
              </a:defRPr>
            </a:lvl1pPr>
          </a:lstStyle>
          <a:p>
            <a:r>
              <a:rPr lang="fi-FI" dirty="0"/>
              <a:t>Muokkaa perustyylejä naps.</a:t>
            </a:r>
            <a:endParaRPr lang="en-US" dirty="0"/>
          </a:p>
        </p:txBody>
      </p:sp>
      <p:sp>
        <p:nvSpPr>
          <p:cNvPr id="16" name="Subtitle 2"/>
          <p:cNvSpPr>
            <a:spLocks noGrp="1"/>
          </p:cNvSpPr>
          <p:nvPr>
            <p:ph type="subTitle" idx="1"/>
          </p:nvPr>
        </p:nvSpPr>
        <p:spPr>
          <a:xfrm>
            <a:off x="619476" y="3062627"/>
            <a:ext cx="3200400" cy="1132855"/>
          </a:xfrm>
          <a:prstGeom prst="rect">
            <a:avLst/>
          </a:prstGeom>
        </p:spPr>
        <p:txBody>
          <a:bodyPr>
            <a:norm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dirty="0"/>
              <a:t>Muokkaa alaotsikon perustyyliä </a:t>
            </a:r>
            <a:r>
              <a:rPr lang="fi-FI" dirty="0" err="1"/>
              <a:t>napsautt</a:t>
            </a:r>
            <a:r>
              <a:rPr lang="fi-FI" dirty="0"/>
              <a:t>.</a:t>
            </a:r>
            <a:endParaRPr lang="en-US" dirty="0"/>
          </a:p>
        </p:txBody>
      </p:sp>
      <p:sp>
        <p:nvSpPr>
          <p:cNvPr id="17" name="Picture Placeholder 10"/>
          <p:cNvSpPr>
            <a:spLocks noGrp="1"/>
          </p:cNvSpPr>
          <p:nvPr>
            <p:ph type="pic" sz="quarter" idx="11"/>
          </p:nvPr>
        </p:nvSpPr>
        <p:spPr>
          <a:xfrm>
            <a:off x="4258235" y="896471"/>
            <a:ext cx="3702424" cy="3379694"/>
          </a:xfrm>
          <a:prstGeom prst="rect">
            <a:avLst/>
          </a:prstGeom>
          <a:solidFill>
            <a:schemeClr val="bg2"/>
          </a:solidFill>
        </p:spPr>
        <p:txBody>
          <a:bodyPr/>
          <a:lstStyle/>
          <a:p>
            <a:r>
              <a:rPr lang="fi-FI" dirty="0"/>
              <a:t>Vedä kuva paikkamerkkiin tai lisää napsauttamalla kuvaketta</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Content Placeholder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A661E468-4093-E848-842D-D246F1484344}" type="datetime1">
              <a:rPr lang="fi-FI" smtClean="0"/>
              <a:t>19.3.2025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B0674C-2262-6C41-86AE-D9E94A8EBCC8}"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ansi / Kuva vasen liila+valk">
    <p:spTree>
      <p:nvGrpSpPr>
        <p:cNvPr id="1" name=""/>
        <p:cNvGrpSpPr/>
        <p:nvPr/>
      </p:nvGrpSpPr>
      <p:grpSpPr>
        <a:xfrm>
          <a:off x="0" y="0"/>
          <a:ext cx="0" cy="0"/>
          <a:chOff x="0" y="0"/>
          <a:chExt cx="0" cy="0"/>
        </a:xfrm>
      </p:grpSpPr>
      <p:sp>
        <p:nvSpPr>
          <p:cNvPr id="11" name="Rectangle 6"/>
          <p:cNvSpPr/>
          <p:nvPr userDrawn="1"/>
        </p:nvSpPr>
        <p:spPr>
          <a:xfrm>
            <a:off x="6687671" y="1"/>
            <a:ext cx="2456329"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2" name="Kuva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74769" y="257818"/>
            <a:ext cx="960058" cy="603664"/>
          </a:xfrm>
          <a:prstGeom prst="rect">
            <a:avLst/>
          </a:prstGeom>
        </p:spPr>
      </p:pic>
      <p:sp>
        <p:nvSpPr>
          <p:cNvPr id="13" name="Puolivapaa piirto 12"/>
          <p:cNvSpPr/>
          <p:nvPr userDrawn="1"/>
        </p:nvSpPr>
        <p:spPr>
          <a:xfrm rot="16200000">
            <a:off x="7897707" y="4198112"/>
            <a:ext cx="361099" cy="360700"/>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Puolivapaa piirto 14"/>
          <p:cNvSpPr/>
          <p:nvPr userDrawn="1"/>
        </p:nvSpPr>
        <p:spPr>
          <a:xfrm rot="5400000">
            <a:off x="3963912" y="612284"/>
            <a:ext cx="361099" cy="360700"/>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Title 1"/>
          <p:cNvSpPr>
            <a:spLocks noGrp="1"/>
          </p:cNvSpPr>
          <p:nvPr>
            <p:ph type="ctrTitle"/>
          </p:nvPr>
        </p:nvSpPr>
        <p:spPr>
          <a:xfrm>
            <a:off x="619476" y="973183"/>
            <a:ext cx="3200400" cy="2020388"/>
          </a:xfrm>
          <a:prstGeom prst="rect">
            <a:avLst/>
          </a:prstGeom>
        </p:spPr>
        <p:txBody>
          <a:bodyPr anchor="b">
            <a:normAutofit/>
          </a:bodyPr>
          <a:lstStyle>
            <a:lvl1pPr algn="l">
              <a:defRPr sz="3600" b="1" spc="-113">
                <a:solidFill>
                  <a:schemeClr val="accent2"/>
                </a:solidFill>
              </a:defRPr>
            </a:lvl1pPr>
          </a:lstStyle>
          <a:p>
            <a:r>
              <a:rPr lang="fi-FI" dirty="0"/>
              <a:t>Muokkaa perustyylejä naps.</a:t>
            </a:r>
            <a:endParaRPr lang="en-US" dirty="0"/>
          </a:p>
        </p:txBody>
      </p:sp>
      <p:sp>
        <p:nvSpPr>
          <p:cNvPr id="17" name="Subtitle 2"/>
          <p:cNvSpPr>
            <a:spLocks noGrp="1"/>
          </p:cNvSpPr>
          <p:nvPr>
            <p:ph type="subTitle" idx="1"/>
          </p:nvPr>
        </p:nvSpPr>
        <p:spPr>
          <a:xfrm>
            <a:off x="619476" y="3062627"/>
            <a:ext cx="3200400" cy="1132855"/>
          </a:xfrm>
          <a:prstGeom prst="rect">
            <a:avLst/>
          </a:prstGeom>
        </p:spPr>
        <p:txBody>
          <a:bodyPr>
            <a:norm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dirty="0"/>
              <a:t>Muokkaa alaotsikon perustyyliä </a:t>
            </a:r>
            <a:r>
              <a:rPr lang="fi-FI" dirty="0" err="1"/>
              <a:t>napsautt</a:t>
            </a:r>
            <a:r>
              <a:rPr lang="fi-FI" dirty="0"/>
              <a:t>.</a:t>
            </a:r>
            <a:endParaRPr lang="en-US" dirty="0"/>
          </a:p>
        </p:txBody>
      </p:sp>
      <p:sp>
        <p:nvSpPr>
          <p:cNvPr id="18" name="Picture Placeholder 10"/>
          <p:cNvSpPr>
            <a:spLocks noGrp="1"/>
          </p:cNvSpPr>
          <p:nvPr>
            <p:ph type="pic" sz="quarter" idx="11"/>
          </p:nvPr>
        </p:nvSpPr>
        <p:spPr>
          <a:xfrm>
            <a:off x="4258235" y="896471"/>
            <a:ext cx="3702424" cy="3379694"/>
          </a:xfrm>
          <a:prstGeom prst="rect">
            <a:avLst/>
          </a:prstGeom>
          <a:solidFill>
            <a:schemeClr val="bg2"/>
          </a:solidFill>
        </p:spPr>
        <p:txBody>
          <a:bodyPr/>
          <a:lstStyle/>
          <a:p>
            <a:r>
              <a:rPr lang="fi-FI" dirty="0"/>
              <a:t>Vedä kuva paikkamerkkiin tai lisää napsauttamalla kuvaketta</a:t>
            </a:r>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ansi / Kuva vasen pinkki+valk">
    <p:spTree>
      <p:nvGrpSpPr>
        <p:cNvPr id="1" name=""/>
        <p:cNvGrpSpPr/>
        <p:nvPr/>
      </p:nvGrpSpPr>
      <p:grpSpPr>
        <a:xfrm>
          <a:off x="0" y="0"/>
          <a:ext cx="0" cy="0"/>
          <a:chOff x="0" y="0"/>
          <a:chExt cx="0" cy="0"/>
        </a:xfrm>
      </p:grpSpPr>
      <p:sp>
        <p:nvSpPr>
          <p:cNvPr id="11" name="Rectangle 6"/>
          <p:cNvSpPr/>
          <p:nvPr userDrawn="1"/>
        </p:nvSpPr>
        <p:spPr>
          <a:xfrm>
            <a:off x="6687671" y="1"/>
            <a:ext cx="2456329"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2" name="Kuva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74769" y="257818"/>
            <a:ext cx="960058" cy="603664"/>
          </a:xfrm>
          <a:prstGeom prst="rect">
            <a:avLst/>
          </a:prstGeom>
        </p:spPr>
      </p:pic>
      <p:sp>
        <p:nvSpPr>
          <p:cNvPr id="13" name="Puolivapaa piirto 12"/>
          <p:cNvSpPr/>
          <p:nvPr userDrawn="1"/>
        </p:nvSpPr>
        <p:spPr>
          <a:xfrm rot="16200000">
            <a:off x="7897707" y="4198112"/>
            <a:ext cx="361099" cy="360700"/>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Puolivapaa piirto 14"/>
          <p:cNvSpPr/>
          <p:nvPr userDrawn="1"/>
        </p:nvSpPr>
        <p:spPr>
          <a:xfrm rot="5400000">
            <a:off x="3963912" y="612284"/>
            <a:ext cx="361099" cy="360700"/>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Title 1"/>
          <p:cNvSpPr>
            <a:spLocks noGrp="1"/>
          </p:cNvSpPr>
          <p:nvPr>
            <p:ph type="ctrTitle"/>
          </p:nvPr>
        </p:nvSpPr>
        <p:spPr>
          <a:xfrm>
            <a:off x="619476" y="973183"/>
            <a:ext cx="3200400" cy="2020388"/>
          </a:xfrm>
          <a:prstGeom prst="rect">
            <a:avLst/>
          </a:prstGeom>
        </p:spPr>
        <p:txBody>
          <a:bodyPr anchor="b">
            <a:normAutofit/>
          </a:bodyPr>
          <a:lstStyle>
            <a:lvl1pPr algn="l">
              <a:defRPr sz="3600" b="1" spc="-113">
                <a:solidFill>
                  <a:schemeClr val="accent2"/>
                </a:solidFill>
              </a:defRPr>
            </a:lvl1pPr>
          </a:lstStyle>
          <a:p>
            <a:r>
              <a:rPr lang="fi-FI" dirty="0"/>
              <a:t>Muokkaa perustyylejä naps.</a:t>
            </a:r>
            <a:endParaRPr lang="en-US" dirty="0"/>
          </a:p>
        </p:txBody>
      </p:sp>
      <p:sp>
        <p:nvSpPr>
          <p:cNvPr id="17" name="Subtitle 2"/>
          <p:cNvSpPr>
            <a:spLocks noGrp="1"/>
          </p:cNvSpPr>
          <p:nvPr>
            <p:ph type="subTitle" idx="1"/>
          </p:nvPr>
        </p:nvSpPr>
        <p:spPr>
          <a:xfrm>
            <a:off x="619476" y="3062627"/>
            <a:ext cx="3200400" cy="1132855"/>
          </a:xfrm>
          <a:prstGeom prst="rect">
            <a:avLst/>
          </a:prstGeom>
        </p:spPr>
        <p:txBody>
          <a:bodyPr>
            <a:norm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dirty="0"/>
              <a:t>Muokkaa alaotsikon perustyyliä </a:t>
            </a:r>
            <a:r>
              <a:rPr lang="fi-FI" dirty="0" err="1"/>
              <a:t>napsautt</a:t>
            </a:r>
            <a:r>
              <a:rPr lang="fi-FI" dirty="0"/>
              <a:t>.</a:t>
            </a:r>
            <a:endParaRPr lang="en-US" dirty="0"/>
          </a:p>
        </p:txBody>
      </p:sp>
      <p:sp>
        <p:nvSpPr>
          <p:cNvPr id="18" name="Picture Placeholder 10"/>
          <p:cNvSpPr>
            <a:spLocks noGrp="1"/>
          </p:cNvSpPr>
          <p:nvPr>
            <p:ph type="pic" sz="quarter" idx="11"/>
          </p:nvPr>
        </p:nvSpPr>
        <p:spPr>
          <a:xfrm>
            <a:off x="4258235" y="896471"/>
            <a:ext cx="3702424" cy="3379694"/>
          </a:xfrm>
          <a:prstGeom prst="rect">
            <a:avLst/>
          </a:prstGeom>
          <a:solidFill>
            <a:schemeClr val="bg2"/>
          </a:solidFill>
        </p:spPr>
        <p:txBody>
          <a:bodyPr/>
          <a:lstStyle/>
          <a:p>
            <a:r>
              <a:rPr lang="fi-FI" dirty="0"/>
              <a:t>Vedä kuva paikkamerkkiin tai lisää napsauttamalla kuvaketta</a:t>
            </a:r>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ansi / Kuva vasen kelt+valk">
    <p:spTree>
      <p:nvGrpSpPr>
        <p:cNvPr id="1" name=""/>
        <p:cNvGrpSpPr/>
        <p:nvPr/>
      </p:nvGrpSpPr>
      <p:grpSpPr>
        <a:xfrm>
          <a:off x="0" y="0"/>
          <a:ext cx="0" cy="0"/>
          <a:chOff x="0" y="0"/>
          <a:chExt cx="0" cy="0"/>
        </a:xfrm>
      </p:grpSpPr>
      <p:sp>
        <p:nvSpPr>
          <p:cNvPr id="11" name="Rectangle 6"/>
          <p:cNvSpPr/>
          <p:nvPr userDrawn="1"/>
        </p:nvSpPr>
        <p:spPr>
          <a:xfrm>
            <a:off x="6687671" y="1"/>
            <a:ext cx="2456329"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Puolivapaa piirto 12"/>
          <p:cNvSpPr/>
          <p:nvPr userDrawn="1"/>
        </p:nvSpPr>
        <p:spPr>
          <a:xfrm rot="16200000">
            <a:off x="7897707" y="4198112"/>
            <a:ext cx="361099" cy="360700"/>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Puolivapaa piirto 14"/>
          <p:cNvSpPr/>
          <p:nvPr userDrawn="1"/>
        </p:nvSpPr>
        <p:spPr>
          <a:xfrm rot="5400000">
            <a:off x="3963912" y="612284"/>
            <a:ext cx="361099" cy="360700"/>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Title 1"/>
          <p:cNvSpPr>
            <a:spLocks noGrp="1"/>
          </p:cNvSpPr>
          <p:nvPr>
            <p:ph type="ctrTitle"/>
          </p:nvPr>
        </p:nvSpPr>
        <p:spPr>
          <a:xfrm>
            <a:off x="619476" y="973183"/>
            <a:ext cx="3200400" cy="2020388"/>
          </a:xfrm>
          <a:prstGeom prst="rect">
            <a:avLst/>
          </a:prstGeom>
        </p:spPr>
        <p:txBody>
          <a:bodyPr anchor="b">
            <a:normAutofit/>
          </a:bodyPr>
          <a:lstStyle>
            <a:lvl1pPr algn="l">
              <a:defRPr sz="3600" b="1" spc="-113">
                <a:solidFill>
                  <a:schemeClr val="accent2"/>
                </a:solidFill>
              </a:defRPr>
            </a:lvl1pPr>
          </a:lstStyle>
          <a:p>
            <a:r>
              <a:rPr lang="fi-FI" dirty="0"/>
              <a:t>Muokkaa perustyylejä naps.</a:t>
            </a:r>
            <a:endParaRPr lang="en-US" dirty="0"/>
          </a:p>
        </p:txBody>
      </p:sp>
      <p:sp>
        <p:nvSpPr>
          <p:cNvPr id="17" name="Subtitle 2"/>
          <p:cNvSpPr>
            <a:spLocks noGrp="1"/>
          </p:cNvSpPr>
          <p:nvPr>
            <p:ph type="subTitle" idx="1"/>
          </p:nvPr>
        </p:nvSpPr>
        <p:spPr>
          <a:xfrm>
            <a:off x="619476" y="3062627"/>
            <a:ext cx="3200400" cy="1132855"/>
          </a:xfrm>
          <a:prstGeom prst="rect">
            <a:avLst/>
          </a:prstGeom>
        </p:spPr>
        <p:txBody>
          <a:bodyPr>
            <a:norm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dirty="0"/>
              <a:t>Muokkaa alaotsikon perustyyliä </a:t>
            </a:r>
            <a:r>
              <a:rPr lang="fi-FI" dirty="0" err="1"/>
              <a:t>napsautt</a:t>
            </a:r>
            <a:r>
              <a:rPr lang="fi-FI" dirty="0"/>
              <a:t>.</a:t>
            </a:r>
            <a:endParaRPr lang="en-US" dirty="0"/>
          </a:p>
        </p:txBody>
      </p:sp>
      <p:sp>
        <p:nvSpPr>
          <p:cNvPr id="18" name="Picture Placeholder 10"/>
          <p:cNvSpPr>
            <a:spLocks noGrp="1"/>
          </p:cNvSpPr>
          <p:nvPr>
            <p:ph type="pic" sz="quarter" idx="11"/>
          </p:nvPr>
        </p:nvSpPr>
        <p:spPr>
          <a:xfrm>
            <a:off x="4258235" y="896471"/>
            <a:ext cx="3702424" cy="3379694"/>
          </a:xfrm>
          <a:prstGeom prst="rect">
            <a:avLst/>
          </a:prstGeom>
          <a:solidFill>
            <a:schemeClr val="bg2"/>
          </a:solidFill>
        </p:spPr>
        <p:txBody>
          <a:bodyPr/>
          <a:lstStyle/>
          <a:p>
            <a:r>
              <a:rPr lang="fi-FI" dirty="0"/>
              <a:t>Vedä kuva paikkamerkkiin tai lisää napsauttamalla kuvaketta</a:t>
            </a:r>
            <a:endParaRPr lang="en-US" dirty="0"/>
          </a:p>
        </p:txBody>
      </p:sp>
      <p:pic>
        <p:nvPicPr>
          <p:cNvPr id="9" name="Kuva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82263" y="272807"/>
            <a:ext cx="933388" cy="586895"/>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Välikansi valkoinen">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normAutofit/>
          </a:bodyPr>
          <a:lstStyle>
            <a:lvl1pPr algn="ctr">
              <a:defRPr sz="4500" b="1" spc="-113"/>
            </a:lvl1pPr>
          </a:lstStyle>
          <a:p>
            <a:r>
              <a:rPr lang="fi-FI"/>
              <a:t>Muokkaa perustyylejä naps.</a:t>
            </a:r>
            <a:endParaRPr lang="en-US" dirty="0"/>
          </a:p>
        </p:txBody>
      </p:sp>
      <p:sp>
        <p:nvSpPr>
          <p:cNvPr id="3" name="Subtitle 2"/>
          <p:cNvSpPr>
            <a:spLocks noGrp="1"/>
          </p:cNvSpPr>
          <p:nvPr>
            <p:ph type="subTitle" idx="1"/>
          </p:nvPr>
        </p:nvSpPr>
        <p:spPr>
          <a:xfrm>
            <a:off x="1143000" y="2701528"/>
            <a:ext cx="6858000" cy="1241822"/>
          </a:xfrm>
          <a:prstGeom prst="rect">
            <a:avLst/>
          </a:prstGeom>
        </p:spPr>
        <p:txBody>
          <a:bodyPr>
            <a:normAutofit/>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Muokkaa alaotsikon perustyyliä napsautt.</a:t>
            </a:r>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Välikansi vihreä">
    <p:spTree>
      <p:nvGrpSpPr>
        <p:cNvPr id="1" name=""/>
        <p:cNvGrpSpPr/>
        <p:nvPr/>
      </p:nvGrpSpPr>
      <p:grpSpPr>
        <a:xfrm>
          <a:off x="0" y="0"/>
          <a:ext cx="0" cy="0"/>
          <a:chOff x="0" y="0"/>
          <a:chExt cx="0" cy="0"/>
        </a:xfrm>
      </p:grpSpPr>
      <p:sp>
        <p:nvSpPr>
          <p:cNvPr id="7" name="Rectangle 6"/>
          <p:cNvSpPr/>
          <p:nvPr userDrawn="1"/>
        </p:nvSpPr>
        <p:spPr>
          <a:xfrm>
            <a:off x="0" y="0"/>
            <a:ext cx="9339349" cy="52245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p:cNvSpPr>
            <a:spLocks noGrp="1"/>
          </p:cNvSpPr>
          <p:nvPr>
            <p:ph type="ctrTitle"/>
          </p:nvPr>
        </p:nvSpPr>
        <p:spPr>
          <a:xfrm>
            <a:off x="1143000" y="1168068"/>
            <a:ext cx="6858000" cy="1790700"/>
          </a:xfrm>
          <a:prstGeom prst="rect">
            <a:avLst/>
          </a:prstGeom>
        </p:spPr>
        <p:txBody>
          <a:bodyPr anchor="b">
            <a:normAutofit/>
          </a:bodyPr>
          <a:lstStyle>
            <a:lvl1pPr algn="ctr">
              <a:defRPr sz="6000" b="1" spc="-113">
                <a:solidFill>
                  <a:schemeClr val="bg1"/>
                </a:solidFill>
              </a:defRPr>
            </a:lvl1pPr>
          </a:lstStyle>
          <a:p>
            <a:r>
              <a:rPr lang="fi-FI" dirty="0"/>
              <a:t>Muokkaa perustyylejä naps.</a:t>
            </a:r>
            <a:endParaRPr lang="en-US" dirty="0"/>
          </a:p>
        </p:txBody>
      </p:sp>
      <p:sp>
        <p:nvSpPr>
          <p:cNvPr id="3" name="Subtitle 2"/>
          <p:cNvSpPr>
            <a:spLocks noGrp="1"/>
          </p:cNvSpPr>
          <p:nvPr>
            <p:ph type="subTitle" idx="1"/>
          </p:nvPr>
        </p:nvSpPr>
        <p:spPr>
          <a:xfrm>
            <a:off x="1143000" y="3142211"/>
            <a:ext cx="6858000" cy="801139"/>
          </a:xfrm>
          <a:prstGeom prst="rect">
            <a:avLst/>
          </a:prstGeom>
        </p:spPr>
        <p:txBody>
          <a:bodyPr>
            <a:normAutofit/>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Muokkaa alaotsikon perustyyliä napsautt.</a:t>
            </a:r>
            <a:endParaRPr lang="en-US"/>
          </a:p>
        </p:txBody>
      </p:sp>
      <p:sp>
        <p:nvSpPr>
          <p:cNvPr id="10" name="Puolivapaa piirto 9"/>
          <p:cNvSpPr/>
          <p:nvPr userDrawn="1"/>
        </p:nvSpPr>
        <p:spPr>
          <a:xfrm rot="5400000">
            <a:off x="628366" y="542107"/>
            <a:ext cx="514918" cy="514349"/>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Puolivapaa piirto 10"/>
          <p:cNvSpPr/>
          <p:nvPr userDrawn="1"/>
        </p:nvSpPr>
        <p:spPr>
          <a:xfrm rot="16200000">
            <a:off x="8047476" y="3943635"/>
            <a:ext cx="514918" cy="514349"/>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8" name="Kuva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74769" y="257818"/>
            <a:ext cx="960058" cy="603664"/>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Välikansi liila">
    <p:spTree>
      <p:nvGrpSpPr>
        <p:cNvPr id="1" name=""/>
        <p:cNvGrpSpPr/>
        <p:nvPr/>
      </p:nvGrpSpPr>
      <p:grpSpPr>
        <a:xfrm>
          <a:off x="0" y="0"/>
          <a:ext cx="0" cy="0"/>
          <a:chOff x="0" y="0"/>
          <a:chExt cx="0" cy="0"/>
        </a:xfrm>
      </p:grpSpPr>
      <p:sp>
        <p:nvSpPr>
          <p:cNvPr id="7" name="Rectangle 6"/>
          <p:cNvSpPr/>
          <p:nvPr userDrawn="1"/>
        </p:nvSpPr>
        <p:spPr>
          <a:xfrm>
            <a:off x="0" y="0"/>
            <a:ext cx="9339349" cy="522454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p:cNvSpPr>
            <a:spLocks noGrp="1"/>
          </p:cNvSpPr>
          <p:nvPr>
            <p:ph type="ctrTitle"/>
          </p:nvPr>
        </p:nvSpPr>
        <p:spPr>
          <a:xfrm>
            <a:off x="1143000" y="1168068"/>
            <a:ext cx="6858000" cy="1790700"/>
          </a:xfrm>
          <a:prstGeom prst="rect">
            <a:avLst/>
          </a:prstGeom>
        </p:spPr>
        <p:txBody>
          <a:bodyPr anchor="b">
            <a:normAutofit/>
          </a:bodyPr>
          <a:lstStyle>
            <a:lvl1pPr algn="ctr">
              <a:defRPr sz="6000" b="1" spc="-113">
                <a:solidFill>
                  <a:schemeClr val="bg1"/>
                </a:solidFill>
              </a:defRPr>
            </a:lvl1pPr>
          </a:lstStyle>
          <a:p>
            <a:r>
              <a:rPr lang="fi-FI" dirty="0"/>
              <a:t>Muokkaa perustyylejä naps.</a:t>
            </a:r>
            <a:endParaRPr lang="en-US" dirty="0"/>
          </a:p>
        </p:txBody>
      </p:sp>
      <p:sp>
        <p:nvSpPr>
          <p:cNvPr id="3" name="Subtitle 2"/>
          <p:cNvSpPr>
            <a:spLocks noGrp="1"/>
          </p:cNvSpPr>
          <p:nvPr>
            <p:ph type="subTitle" idx="1"/>
          </p:nvPr>
        </p:nvSpPr>
        <p:spPr>
          <a:xfrm>
            <a:off x="1143000" y="3142211"/>
            <a:ext cx="6858000" cy="801139"/>
          </a:xfrm>
          <a:prstGeom prst="rect">
            <a:avLst/>
          </a:prstGeom>
        </p:spPr>
        <p:txBody>
          <a:bodyPr>
            <a:normAutofit/>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dirty="0"/>
              <a:t>Muokkaa alaotsikon perustyyliä </a:t>
            </a:r>
            <a:r>
              <a:rPr lang="fi-FI" dirty="0" err="1"/>
              <a:t>napsautt</a:t>
            </a:r>
            <a:r>
              <a:rPr lang="fi-FI" dirty="0"/>
              <a:t>.</a:t>
            </a:r>
            <a:endParaRPr lang="en-US" dirty="0"/>
          </a:p>
        </p:txBody>
      </p:sp>
      <p:sp>
        <p:nvSpPr>
          <p:cNvPr id="8" name="Puolivapaa piirto 7"/>
          <p:cNvSpPr/>
          <p:nvPr userDrawn="1"/>
        </p:nvSpPr>
        <p:spPr>
          <a:xfrm rot="5400000">
            <a:off x="628366" y="542107"/>
            <a:ext cx="514918" cy="514349"/>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Puolivapaa piirto 8"/>
          <p:cNvSpPr/>
          <p:nvPr userDrawn="1"/>
        </p:nvSpPr>
        <p:spPr>
          <a:xfrm rot="16200000">
            <a:off x="8047476" y="3943635"/>
            <a:ext cx="514918" cy="514349"/>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74769" y="257818"/>
            <a:ext cx="960058" cy="603664"/>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Välikansi keltainen">
    <p:spTree>
      <p:nvGrpSpPr>
        <p:cNvPr id="1" name=""/>
        <p:cNvGrpSpPr/>
        <p:nvPr/>
      </p:nvGrpSpPr>
      <p:grpSpPr>
        <a:xfrm>
          <a:off x="0" y="0"/>
          <a:ext cx="0" cy="0"/>
          <a:chOff x="0" y="0"/>
          <a:chExt cx="0" cy="0"/>
        </a:xfrm>
      </p:grpSpPr>
      <p:sp>
        <p:nvSpPr>
          <p:cNvPr id="7" name="Rectangle 6"/>
          <p:cNvSpPr/>
          <p:nvPr userDrawn="1"/>
        </p:nvSpPr>
        <p:spPr>
          <a:xfrm>
            <a:off x="0" y="0"/>
            <a:ext cx="9339349" cy="522454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p:cNvSpPr>
            <a:spLocks noGrp="1"/>
          </p:cNvSpPr>
          <p:nvPr>
            <p:ph type="ctrTitle"/>
          </p:nvPr>
        </p:nvSpPr>
        <p:spPr>
          <a:xfrm>
            <a:off x="1143000" y="1168068"/>
            <a:ext cx="6858000" cy="1790700"/>
          </a:xfrm>
          <a:prstGeom prst="rect">
            <a:avLst/>
          </a:prstGeom>
        </p:spPr>
        <p:txBody>
          <a:bodyPr anchor="b">
            <a:normAutofit/>
          </a:bodyPr>
          <a:lstStyle>
            <a:lvl1pPr algn="ctr">
              <a:defRPr sz="6000" b="1" spc="-113">
                <a:solidFill>
                  <a:schemeClr val="accent4"/>
                </a:solidFill>
              </a:defRPr>
            </a:lvl1pPr>
          </a:lstStyle>
          <a:p>
            <a:r>
              <a:rPr lang="fi-FI" dirty="0"/>
              <a:t>Muokkaa perustyylejä naps.</a:t>
            </a:r>
            <a:endParaRPr lang="en-US" dirty="0"/>
          </a:p>
        </p:txBody>
      </p:sp>
      <p:sp>
        <p:nvSpPr>
          <p:cNvPr id="3" name="Subtitle 2"/>
          <p:cNvSpPr>
            <a:spLocks noGrp="1"/>
          </p:cNvSpPr>
          <p:nvPr>
            <p:ph type="subTitle" idx="1"/>
          </p:nvPr>
        </p:nvSpPr>
        <p:spPr>
          <a:xfrm>
            <a:off x="1143000" y="3142211"/>
            <a:ext cx="6858000" cy="801139"/>
          </a:xfrm>
          <a:prstGeom prst="rect">
            <a:avLst/>
          </a:prstGeom>
        </p:spPr>
        <p:txBody>
          <a:bodyPr>
            <a:normAutofit/>
          </a:bodyPr>
          <a:lstStyle>
            <a:lvl1pPr marL="0" indent="0" algn="ctr">
              <a:buNone/>
              <a:defRPr sz="1800">
                <a:solidFill>
                  <a:schemeClr val="accent4"/>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dirty="0"/>
              <a:t>Muokkaa alaotsikon perustyyliä </a:t>
            </a:r>
            <a:r>
              <a:rPr lang="fi-FI" dirty="0" err="1"/>
              <a:t>napsautt</a:t>
            </a:r>
            <a:r>
              <a:rPr lang="fi-FI" dirty="0"/>
              <a:t>.</a:t>
            </a:r>
            <a:endParaRPr lang="en-US" dirty="0"/>
          </a:p>
        </p:txBody>
      </p:sp>
      <p:sp>
        <p:nvSpPr>
          <p:cNvPr id="10" name="Puolivapaa piirto 9"/>
          <p:cNvSpPr/>
          <p:nvPr userDrawn="1"/>
        </p:nvSpPr>
        <p:spPr>
          <a:xfrm rot="5400000">
            <a:off x="628366" y="542107"/>
            <a:ext cx="514918" cy="514349"/>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Puolivapaa piirto 13"/>
          <p:cNvSpPr/>
          <p:nvPr userDrawn="1"/>
        </p:nvSpPr>
        <p:spPr>
          <a:xfrm rot="16200000">
            <a:off x="8047476" y="3943635"/>
            <a:ext cx="514918" cy="514349"/>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8" name="Kuva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82263" y="272807"/>
            <a:ext cx="933388" cy="586895"/>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Välikansi pinkki">
    <p:spTree>
      <p:nvGrpSpPr>
        <p:cNvPr id="1" name=""/>
        <p:cNvGrpSpPr/>
        <p:nvPr/>
      </p:nvGrpSpPr>
      <p:grpSpPr>
        <a:xfrm>
          <a:off x="0" y="0"/>
          <a:ext cx="0" cy="0"/>
          <a:chOff x="0" y="0"/>
          <a:chExt cx="0" cy="0"/>
        </a:xfrm>
      </p:grpSpPr>
      <p:sp>
        <p:nvSpPr>
          <p:cNvPr id="7" name="Rectangle 6"/>
          <p:cNvSpPr/>
          <p:nvPr userDrawn="1"/>
        </p:nvSpPr>
        <p:spPr>
          <a:xfrm>
            <a:off x="0" y="0"/>
            <a:ext cx="9339349" cy="522454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p:cNvSpPr>
            <a:spLocks noGrp="1"/>
          </p:cNvSpPr>
          <p:nvPr>
            <p:ph type="ctrTitle"/>
          </p:nvPr>
        </p:nvSpPr>
        <p:spPr>
          <a:xfrm>
            <a:off x="1143000" y="1168068"/>
            <a:ext cx="6858000" cy="1790700"/>
          </a:xfrm>
          <a:prstGeom prst="rect">
            <a:avLst/>
          </a:prstGeom>
        </p:spPr>
        <p:txBody>
          <a:bodyPr anchor="b">
            <a:normAutofit/>
          </a:bodyPr>
          <a:lstStyle>
            <a:lvl1pPr algn="ctr">
              <a:defRPr sz="6000" b="1" spc="-113">
                <a:solidFill>
                  <a:schemeClr val="accent4"/>
                </a:solidFill>
              </a:defRPr>
            </a:lvl1pPr>
          </a:lstStyle>
          <a:p>
            <a:r>
              <a:rPr lang="fi-FI" dirty="0"/>
              <a:t>Muokkaa perustyylejä naps.</a:t>
            </a:r>
            <a:endParaRPr lang="en-US" dirty="0"/>
          </a:p>
        </p:txBody>
      </p:sp>
      <p:sp>
        <p:nvSpPr>
          <p:cNvPr id="3" name="Subtitle 2"/>
          <p:cNvSpPr>
            <a:spLocks noGrp="1"/>
          </p:cNvSpPr>
          <p:nvPr>
            <p:ph type="subTitle" idx="1"/>
          </p:nvPr>
        </p:nvSpPr>
        <p:spPr>
          <a:xfrm>
            <a:off x="1143000" y="3142211"/>
            <a:ext cx="6858000" cy="801139"/>
          </a:xfrm>
          <a:prstGeom prst="rect">
            <a:avLst/>
          </a:prstGeom>
        </p:spPr>
        <p:txBody>
          <a:bodyPr>
            <a:normAutofit/>
          </a:bodyPr>
          <a:lstStyle>
            <a:lvl1pPr marL="0" indent="0" algn="ctr">
              <a:buNone/>
              <a:defRPr sz="1800">
                <a:solidFill>
                  <a:schemeClr val="accent4"/>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dirty="0"/>
              <a:t>Muokkaa alaotsikon perustyyliä </a:t>
            </a:r>
            <a:r>
              <a:rPr lang="fi-FI" dirty="0" err="1"/>
              <a:t>napsautt</a:t>
            </a:r>
            <a:r>
              <a:rPr lang="fi-FI" dirty="0"/>
              <a:t>.</a:t>
            </a:r>
            <a:endParaRPr lang="en-US" dirty="0"/>
          </a:p>
        </p:txBody>
      </p:sp>
      <p:sp>
        <p:nvSpPr>
          <p:cNvPr id="8" name="Puolivapaa piirto 7"/>
          <p:cNvSpPr/>
          <p:nvPr userDrawn="1"/>
        </p:nvSpPr>
        <p:spPr>
          <a:xfrm rot="5400000">
            <a:off x="628366" y="542107"/>
            <a:ext cx="514918" cy="514349"/>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Puolivapaa piirto 8"/>
          <p:cNvSpPr/>
          <p:nvPr userDrawn="1"/>
        </p:nvSpPr>
        <p:spPr>
          <a:xfrm rot="16200000">
            <a:off x="8047476" y="3943635"/>
            <a:ext cx="514918" cy="514349"/>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1" name="Kuva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74769" y="257818"/>
            <a:ext cx="960058" cy="603664"/>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Otsikko ja 2sisältöä">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Content Placeholder 2"/>
          <p:cNvSpPr>
            <a:spLocks noGrp="1"/>
          </p:cNvSpPr>
          <p:nvPr>
            <p:ph idx="1"/>
          </p:nvPr>
        </p:nvSpPr>
        <p:spPr>
          <a:xfrm>
            <a:off x="628650" y="1369219"/>
            <a:ext cx="3772365" cy="3013043"/>
          </a:xfrm>
        </p:spPr>
        <p:txBody>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10"/>
          </p:nvPr>
        </p:nvSpPr>
        <p:spPr/>
        <p:txBody>
          <a:bodyPr/>
          <a:lstStyle/>
          <a:p>
            <a:fld id="{A661E468-4093-E848-842D-D246F1484344}" type="datetime1">
              <a:rPr lang="fi-FI" smtClean="0"/>
              <a:t>19.3.2025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B0674C-2262-6C41-86AE-D9E94A8EBCC8}" type="slidenum">
              <a:rPr lang="en-US" smtClean="0"/>
              <a:t>‹#›</a:t>
            </a:fld>
            <a:endParaRPr lang="en-US"/>
          </a:p>
        </p:txBody>
      </p:sp>
      <p:sp>
        <p:nvSpPr>
          <p:cNvPr id="7" name="Content Placeholder 2">
            <a:extLst>
              <a:ext uri="{FF2B5EF4-FFF2-40B4-BE49-F238E27FC236}">
                <a16:creationId xmlns:a16="http://schemas.microsoft.com/office/drawing/2014/main" id="{AF8BE09E-9DFB-4BBE-864F-4C1F8BFD2D4D}"/>
              </a:ext>
            </a:extLst>
          </p:cNvPr>
          <p:cNvSpPr>
            <a:spLocks noGrp="1"/>
          </p:cNvSpPr>
          <p:nvPr>
            <p:ph idx="13"/>
          </p:nvPr>
        </p:nvSpPr>
        <p:spPr>
          <a:xfrm>
            <a:off x="4742985" y="1369218"/>
            <a:ext cx="3772365" cy="3013043"/>
          </a:xfrm>
        </p:spPr>
        <p:txBody>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Tree>
    <p:extLst>
      <p:ext uri="{BB962C8B-B14F-4D97-AF65-F5344CB8AC3E}">
        <p14:creationId xmlns:p14="http://schemas.microsoft.com/office/powerpoint/2010/main" val="307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tsikko + teksti + kuva oike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5184475" y="931653"/>
            <a:ext cx="3330875" cy="3430486"/>
          </a:xfrm>
          <a:solidFill>
            <a:schemeClr val="bg2"/>
          </a:solidFill>
        </p:spPr>
        <p:txBody>
          <a:bodyPr/>
          <a:lstStyle/>
          <a:p>
            <a:r>
              <a:rPr lang="fi-FI"/>
              <a:t>Lisää kuva napsauttamalla kuvaketta</a:t>
            </a:r>
            <a:endParaRPr lang="en-US" dirty="0"/>
          </a:p>
        </p:txBody>
      </p:sp>
      <p:sp>
        <p:nvSpPr>
          <p:cNvPr id="2" name="Title 1"/>
          <p:cNvSpPr>
            <a:spLocks noGrp="1"/>
          </p:cNvSpPr>
          <p:nvPr>
            <p:ph type="title"/>
          </p:nvPr>
        </p:nvSpPr>
        <p:spPr>
          <a:xfrm>
            <a:off x="628651" y="273844"/>
            <a:ext cx="4150384" cy="994172"/>
          </a:xfrm>
        </p:spPr>
        <p:txBody>
          <a:bodyPr/>
          <a:lstStyle/>
          <a:p>
            <a:r>
              <a:rPr lang="fi-FI"/>
              <a:t>Muokkaa ots. perustyyl. napsautt.</a:t>
            </a:r>
            <a:endParaRPr lang="en-US" dirty="0"/>
          </a:p>
        </p:txBody>
      </p:sp>
      <p:sp>
        <p:nvSpPr>
          <p:cNvPr id="3" name="Content Placeholder 2"/>
          <p:cNvSpPr>
            <a:spLocks noGrp="1"/>
          </p:cNvSpPr>
          <p:nvPr>
            <p:ph idx="1"/>
          </p:nvPr>
        </p:nvSpPr>
        <p:spPr>
          <a:xfrm>
            <a:off x="628650" y="1469036"/>
            <a:ext cx="4150385" cy="2893103"/>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397FD78B-9968-E148-970B-B3A7E902603D}" type="datetime1">
              <a:rPr lang="fi-FI" smtClean="0"/>
              <a:t>19.3.2025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4B0674C-2262-6C41-86AE-D9E94A8EBCC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tsikko + teksti + kuva vasen">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628650" y="422694"/>
            <a:ext cx="3330875" cy="3939445"/>
          </a:xfrm>
          <a:solidFill>
            <a:schemeClr val="bg2"/>
          </a:solidFill>
        </p:spPr>
        <p:txBody>
          <a:bodyPr/>
          <a:lstStyle/>
          <a:p>
            <a:r>
              <a:rPr lang="fi-FI"/>
              <a:t>Lisää kuva napsauttamalla kuvaketta</a:t>
            </a:r>
            <a:endParaRPr lang="en-US" dirty="0"/>
          </a:p>
        </p:txBody>
      </p:sp>
      <p:sp>
        <p:nvSpPr>
          <p:cNvPr id="2" name="Title 1"/>
          <p:cNvSpPr>
            <a:spLocks noGrp="1"/>
          </p:cNvSpPr>
          <p:nvPr>
            <p:ph type="title"/>
          </p:nvPr>
        </p:nvSpPr>
        <p:spPr>
          <a:xfrm>
            <a:off x="4364966" y="273844"/>
            <a:ext cx="3467819" cy="994172"/>
          </a:xfrm>
        </p:spPr>
        <p:txBody>
          <a:bodyPr/>
          <a:lstStyle/>
          <a:p>
            <a:r>
              <a:rPr lang="fi-FI"/>
              <a:t>Muokkaa ots. perustyyl. napsautt.</a:t>
            </a:r>
            <a:endParaRPr lang="en-US" dirty="0"/>
          </a:p>
        </p:txBody>
      </p:sp>
      <p:sp>
        <p:nvSpPr>
          <p:cNvPr id="3" name="Content Placeholder 2"/>
          <p:cNvSpPr>
            <a:spLocks noGrp="1"/>
          </p:cNvSpPr>
          <p:nvPr>
            <p:ph idx="1"/>
          </p:nvPr>
        </p:nvSpPr>
        <p:spPr>
          <a:xfrm>
            <a:off x="4364965" y="1469036"/>
            <a:ext cx="4150385" cy="2893103"/>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397FD78B-9968-E148-970B-B3A7E902603D}" type="datetime1">
              <a:rPr lang="fi-FI" smtClean="0"/>
              <a:t>19.3.2025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4B0674C-2262-6C41-86AE-D9E94A8EBCC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97448C-1E17-3E4D-BB3C-2CD2233F7143}" type="datetime1">
              <a:rPr lang="fi-FI" smtClean="0"/>
              <a:t>19.3.2025</a:t>
            </a:fld>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B0674C-2262-6C41-86AE-D9E94A8EBCC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nsi / Kuva vasen valkoinen">
    <p:spTree>
      <p:nvGrpSpPr>
        <p:cNvPr id="1" name=""/>
        <p:cNvGrpSpPr/>
        <p:nvPr/>
      </p:nvGrpSpPr>
      <p:grpSpPr>
        <a:xfrm>
          <a:off x="0" y="0"/>
          <a:ext cx="0" cy="0"/>
          <a:chOff x="0" y="0"/>
          <a:chExt cx="0" cy="0"/>
        </a:xfrm>
      </p:grpSpPr>
      <p:sp>
        <p:nvSpPr>
          <p:cNvPr id="12" name="Puolivapaa piirto 11"/>
          <p:cNvSpPr/>
          <p:nvPr userDrawn="1"/>
        </p:nvSpPr>
        <p:spPr>
          <a:xfrm rot="16200000">
            <a:off x="4245297" y="4274835"/>
            <a:ext cx="361099" cy="360700"/>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ctrTitle"/>
          </p:nvPr>
        </p:nvSpPr>
        <p:spPr>
          <a:xfrm>
            <a:off x="4721902" y="612084"/>
            <a:ext cx="3200400" cy="2020388"/>
          </a:xfrm>
          <a:prstGeom prst="rect">
            <a:avLst/>
          </a:prstGeom>
        </p:spPr>
        <p:txBody>
          <a:bodyPr anchor="b">
            <a:normAutofit/>
          </a:bodyPr>
          <a:lstStyle>
            <a:lvl1pPr algn="l">
              <a:defRPr sz="3600" b="1" spc="-113"/>
            </a:lvl1pPr>
          </a:lstStyle>
          <a:p>
            <a:r>
              <a:rPr lang="fi-FI" dirty="0"/>
              <a:t>Muokkaa perustyylejä naps.</a:t>
            </a:r>
            <a:endParaRPr lang="en-US" dirty="0"/>
          </a:p>
        </p:txBody>
      </p:sp>
      <p:sp>
        <p:nvSpPr>
          <p:cNvPr id="3" name="Subtitle 2"/>
          <p:cNvSpPr>
            <a:spLocks noGrp="1"/>
          </p:cNvSpPr>
          <p:nvPr>
            <p:ph type="subTitle" idx="1"/>
          </p:nvPr>
        </p:nvSpPr>
        <p:spPr>
          <a:xfrm>
            <a:off x="4721902" y="2701528"/>
            <a:ext cx="3200400" cy="1315836"/>
          </a:xfrm>
          <a:prstGeom prst="rect">
            <a:avLst/>
          </a:prstGeom>
        </p:spPr>
        <p:txBody>
          <a:bodyPr>
            <a:norm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dirty="0"/>
              <a:t>Muokkaa alaotsikon perustyyliä </a:t>
            </a:r>
            <a:r>
              <a:rPr lang="fi-FI" dirty="0" err="1"/>
              <a:t>napsautt</a:t>
            </a:r>
            <a:r>
              <a:rPr lang="fi-FI" dirty="0"/>
              <a:t>.</a:t>
            </a:r>
            <a:endParaRPr lang="en-US" dirty="0"/>
          </a:p>
        </p:txBody>
      </p:sp>
      <p:sp>
        <p:nvSpPr>
          <p:cNvPr id="8" name="Picture Placeholder 10"/>
          <p:cNvSpPr>
            <a:spLocks noGrp="1"/>
          </p:cNvSpPr>
          <p:nvPr>
            <p:ph type="pic" sz="quarter" idx="11"/>
          </p:nvPr>
        </p:nvSpPr>
        <p:spPr>
          <a:xfrm>
            <a:off x="639802" y="612084"/>
            <a:ext cx="3669870" cy="3711896"/>
          </a:xfrm>
          <a:prstGeom prst="rect">
            <a:avLst/>
          </a:prstGeom>
          <a:solidFill>
            <a:schemeClr val="bg2"/>
          </a:solidFill>
        </p:spPr>
        <p:txBody>
          <a:bodyPr/>
          <a:lstStyle/>
          <a:p>
            <a:r>
              <a:rPr lang="fi-FI" dirty="0"/>
              <a:t>Vedä kuva paikkamerkkiin tai lisää napsauttamalla kuvaketta</a:t>
            </a:r>
            <a:endParaRPr lang="en-US" dirty="0"/>
          </a:p>
        </p:txBody>
      </p:sp>
      <p:sp>
        <p:nvSpPr>
          <p:cNvPr id="11" name="Puolivapaa piirto 10"/>
          <p:cNvSpPr/>
          <p:nvPr userDrawn="1"/>
        </p:nvSpPr>
        <p:spPr>
          <a:xfrm rot="5400000">
            <a:off x="351133" y="328649"/>
            <a:ext cx="361099" cy="360700"/>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ansi / Kuva vasen vihreä">
    <p:spTree>
      <p:nvGrpSpPr>
        <p:cNvPr id="1" name=""/>
        <p:cNvGrpSpPr/>
        <p:nvPr/>
      </p:nvGrpSpPr>
      <p:grpSpPr>
        <a:xfrm>
          <a:off x="0" y="0"/>
          <a:ext cx="0" cy="0"/>
          <a:chOff x="0" y="0"/>
          <a:chExt cx="0" cy="0"/>
        </a:xfrm>
      </p:grpSpPr>
      <p:sp>
        <p:nvSpPr>
          <p:cNvPr id="7" name="Rectangle 6"/>
          <p:cNvSpPr/>
          <p:nvPr userDrawn="1"/>
        </p:nvSpPr>
        <p:spPr>
          <a:xfrm>
            <a:off x="0" y="0"/>
            <a:ext cx="9143999" cy="51434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Puolivapaa piirto 11"/>
          <p:cNvSpPr/>
          <p:nvPr userDrawn="1"/>
        </p:nvSpPr>
        <p:spPr>
          <a:xfrm rot="16200000">
            <a:off x="4263227" y="4283800"/>
            <a:ext cx="361099" cy="360700"/>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ctrTitle"/>
          </p:nvPr>
        </p:nvSpPr>
        <p:spPr>
          <a:xfrm>
            <a:off x="4721902" y="612084"/>
            <a:ext cx="3200400" cy="2020388"/>
          </a:xfrm>
          <a:prstGeom prst="rect">
            <a:avLst/>
          </a:prstGeom>
        </p:spPr>
        <p:txBody>
          <a:bodyPr anchor="b">
            <a:normAutofit/>
          </a:bodyPr>
          <a:lstStyle>
            <a:lvl1pPr algn="l">
              <a:defRPr sz="3600" b="1" spc="-113">
                <a:solidFill>
                  <a:schemeClr val="bg1"/>
                </a:solidFill>
              </a:defRPr>
            </a:lvl1pPr>
          </a:lstStyle>
          <a:p>
            <a:r>
              <a:rPr lang="fi-FI" dirty="0"/>
              <a:t>Muokkaa perustyylejä naps.</a:t>
            </a:r>
            <a:endParaRPr lang="en-US" dirty="0"/>
          </a:p>
        </p:txBody>
      </p:sp>
      <p:sp>
        <p:nvSpPr>
          <p:cNvPr id="3" name="Subtitle 2"/>
          <p:cNvSpPr>
            <a:spLocks noGrp="1"/>
          </p:cNvSpPr>
          <p:nvPr>
            <p:ph type="subTitle" idx="1"/>
          </p:nvPr>
        </p:nvSpPr>
        <p:spPr>
          <a:xfrm>
            <a:off x="4721902" y="2701528"/>
            <a:ext cx="3200400" cy="1315836"/>
          </a:xfrm>
          <a:prstGeom prst="rect">
            <a:avLst/>
          </a:prstGeom>
        </p:spPr>
        <p:txBody>
          <a:bodyPr>
            <a:norm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dirty="0"/>
              <a:t>Muokkaa alaotsikon perustyyliä </a:t>
            </a:r>
            <a:r>
              <a:rPr lang="fi-FI" dirty="0" err="1"/>
              <a:t>napsautt</a:t>
            </a:r>
            <a:r>
              <a:rPr lang="fi-FI" dirty="0"/>
              <a:t>.</a:t>
            </a:r>
            <a:endParaRPr lang="en-US" dirty="0"/>
          </a:p>
        </p:txBody>
      </p:sp>
      <p:sp>
        <p:nvSpPr>
          <p:cNvPr id="8" name="Picture Placeholder 10"/>
          <p:cNvSpPr>
            <a:spLocks noGrp="1"/>
          </p:cNvSpPr>
          <p:nvPr>
            <p:ph type="pic" sz="quarter" idx="11"/>
          </p:nvPr>
        </p:nvSpPr>
        <p:spPr>
          <a:xfrm>
            <a:off x="639802" y="612084"/>
            <a:ext cx="3669870" cy="3711896"/>
          </a:xfrm>
          <a:prstGeom prst="rect">
            <a:avLst/>
          </a:prstGeom>
          <a:solidFill>
            <a:schemeClr val="bg2"/>
          </a:solidFill>
          <a:ln>
            <a:noFill/>
          </a:ln>
        </p:spPr>
        <p:txBody>
          <a:bodyPr/>
          <a:lstStyle/>
          <a:p>
            <a:r>
              <a:rPr lang="fi-FI" dirty="0"/>
              <a:t>Vedä kuva paikkamerkkiin tai lisää napsauttamalla kuvaketta</a:t>
            </a:r>
            <a:endParaRPr lang="en-US" dirty="0"/>
          </a:p>
        </p:txBody>
      </p:sp>
      <p:sp>
        <p:nvSpPr>
          <p:cNvPr id="11" name="Puolivapaa piirto 10"/>
          <p:cNvSpPr/>
          <p:nvPr userDrawn="1"/>
        </p:nvSpPr>
        <p:spPr>
          <a:xfrm rot="5400000">
            <a:off x="333203" y="292789"/>
            <a:ext cx="361099" cy="360700"/>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74769" y="257818"/>
            <a:ext cx="960058" cy="603664"/>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nsi / Kuva vasen liila">
    <p:spTree>
      <p:nvGrpSpPr>
        <p:cNvPr id="1" name=""/>
        <p:cNvGrpSpPr/>
        <p:nvPr/>
      </p:nvGrpSpPr>
      <p:grpSpPr>
        <a:xfrm>
          <a:off x="0" y="0"/>
          <a:ext cx="0" cy="0"/>
          <a:chOff x="0" y="0"/>
          <a:chExt cx="0" cy="0"/>
        </a:xfrm>
      </p:grpSpPr>
      <p:sp>
        <p:nvSpPr>
          <p:cNvPr id="7" name="Rectangle 6"/>
          <p:cNvSpPr/>
          <p:nvPr userDrawn="1"/>
        </p:nvSpPr>
        <p:spPr>
          <a:xfrm>
            <a:off x="0" y="0"/>
            <a:ext cx="9143999"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p:cNvSpPr>
            <a:spLocks noGrp="1"/>
          </p:cNvSpPr>
          <p:nvPr>
            <p:ph type="ctrTitle"/>
          </p:nvPr>
        </p:nvSpPr>
        <p:spPr>
          <a:xfrm>
            <a:off x="4721902" y="612084"/>
            <a:ext cx="3200400" cy="2020388"/>
          </a:xfrm>
          <a:prstGeom prst="rect">
            <a:avLst/>
          </a:prstGeom>
        </p:spPr>
        <p:txBody>
          <a:bodyPr anchor="b">
            <a:normAutofit/>
          </a:bodyPr>
          <a:lstStyle>
            <a:lvl1pPr algn="l">
              <a:defRPr sz="3600" b="1" spc="-113">
                <a:solidFill>
                  <a:schemeClr val="bg1"/>
                </a:solidFill>
              </a:defRPr>
            </a:lvl1pPr>
          </a:lstStyle>
          <a:p>
            <a:r>
              <a:rPr lang="fi-FI" dirty="0"/>
              <a:t>Muokkaa perustyylejä naps.</a:t>
            </a:r>
            <a:endParaRPr lang="en-US" dirty="0"/>
          </a:p>
        </p:txBody>
      </p:sp>
      <p:sp>
        <p:nvSpPr>
          <p:cNvPr id="3" name="Subtitle 2"/>
          <p:cNvSpPr>
            <a:spLocks noGrp="1"/>
          </p:cNvSpPr>
          <p:nvPr>
            <p:ph type="subTitle" idx="1"/>
          </p:nvPr>
        </p:nvSpPr>
        <p:spPr>
          <a:xfrm>
            <a:off x="4721902" y="2701528"/>
            <a:ext cx="3200400" cy="1315836"/>
          </a:xfrm>
          <a:prstGeom prst="rect">
            <a:avLst/>
          </a:prstGeom>
        </p:spPr>
        <p:txBody>
          <a:bodyPr>
            <a:norm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dirty="0"/>
              <a:t>Muokkaa alaotsikon perustyyliä </a:t>
            </a:r>
            <a:r>
              <a:rPr lang="fi-FI" dirty="0" err="1"/>
              <a:t>napsautt</a:t>
            </a:r>
            <a:r>
              <a:rPr lang="fi-FI" dirty="0"/>
              <a:t>.</a:t>
            </a:r>
            <a:endParaRPr lang="en-US" dirty="0"/>
          </a:p>
        </p:txBody>
      </p:sp>
      <p:sp>
        <p:nvSpPr>
          <p:cNvPr id="8" name="Picture Placeholder 10"/>
          <p:cNvSpPr>
            <a:spLocks noGrp="1"/>
          </p:cNvSpPr>
          <p:nvPr>
            <p:ph type="pic" sz="quarter" idx="11"/>
          </p:nvPr>
        </p:nvSpPr>
        <p:spPr>
          <a:xfrm>
            <a:off x="639802" y="612084"/>
            <a:ext cx="3669870" cy="3711896"/>
          </a:xfrm>
          <a:prstGeom prst="rect">
            <a:avLst/>
          </a:prstGeom>
          <a:solidFill>
            <a:schemeClr val="bg2"/>
          </a:solidFill>
          <a:ln>
            <a:noFill/>
          </a:ln>
        </p:spPr>
        <p:txBody>
          <a:bodyPr/>
          <a:lstStyle/>
          <a:p>
            <a:r>
              <a:rPr lang="fi-FI" dirty="0"/>
              <a:t>Vedä kuva paikkamerkkiin tai lisää napsauttamalla kuvaketta</a:t>
            </a:r>
            <a:endParaRPr lang="en-US" dirty="0"/>
          </a:p>
        </p:txBody>
      </p:sp>
      <p:sp>
        <p:nvSpPr>
          <p:cNvPr id="10" name="Puolivapaa piirto 9"/>
          <p:cNvSpPr/>
          <p:nvPr userDrawn="1"/>
        </p:nvSpPr>
        <p:spPr>
          <a:xfrm rot="16200000">
            <a:off x="4263227" y="4283800"/>
            <a:ext cx="361099" cy="360700"/>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Puolivapaa piirto 12"/>
          <p:cNvSpPr/>
          <p:nvPr userDrawn="1"/>
        </p:nvSpPr>
        <p:spPr>
          <a:xfrm rot="5400000">
            <a:off x="333203" y="292789"/>
            <a:ext cx="361099" cy="360700"/>
          </a:xfrm>
          <a:custGeom>
            <a:avLst/>
            <a:gdLst>
              <a:gd name="connsiteX0" fmla="*/ 0 w 361099"/>
              <a:gd name="connsiteY0" fmla="*/ 360700 h 360700"/>
              <a:gd name="connsiteX1" fmla="*/ 0 w 361099"/>
              <a:gd name="connsiteY1" fmla="*/ 0 h 360700"/>
              <a:gd name="connsiteX2" fmla="*/ 113364 w 361099"/>
              <a:gd name="connsiteY2" fmla="*/ 0 h 360700"/>
              <a:gd name="connsiteX3" fmla="*/ 113364 w 361099"/>
              <a:gd name="connsiteY3" fmla="*/ 247337 h 360700"/>
              <a:gd name="connsiteX4" fmla="*/ 361099 w 361099"/>
              <a:gd name="connsiteY4" fmla="*/ 247337 h 360700"/>
              <a:gd name="connsiteX5" fmla="*/ 361099 w 361099"/>
              <a:gd name="connsiteY5" fmla="*/ 360700 h 360700"/>
              <a:gd name="connsiteX6" fmla="*/ 113364 w 361099"/>
              <a:gd name="connsiteY6" fmla="*/ 360700 h 360700"/>
              <a:gd name="connsiteX7" fmla="*/ 1 w 361099"/>
              <a:gd name="connsiteY7" fmla="*/ 360700 h 3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099" h="360700">
                <a:moveTo>
                  <a:pt x="0" y="360700"/>
                </a:moveTo>
                <a:lnTo>
                  <a:pt x="0" y="0"/>
                </a:lnTo>
                <a:lnTo>
                  <a:pt x="113364" y="0"/>
                </a:lnTo>
                <a:lnTo>
                  <a:pt x="113364" y="247337"/>
                </a:lnTo>
                <a:lnTo>
                  <a:pt x="361099" y="247337"/>
                </a:lnTo>
                <a:lnTo>
                  <a:pt x="361099" y="360700"/>
                </a:lnTo>
                <a:lnTo>
                  <a:pt x="113364" y="360700"/>
                </a:lnTo>
                <a:lnTo>
                  <a:pt x="1" y="36070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5" name="Kuva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74769" y="257818"/>
            <a:ext cx="960058" cy="603664"/>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10" Type="http://schemas.openxmlformats.org/officeDocument/2006/relationships/image" Target="../media/image1.png"/><Relationship Id="rId4" Type="http://schemas.openxmlformats.org/officeDocument/2006/relationships/slideLayout" Target="../slideLayouts/slideLayout10.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image" Target="../media/image1.png"/><Relationship Id="rId4" Type="http://schemas.openxmlformats.org/officeDocument/2006/relationships/slideLayout" Target="../slideLayouts/slideLayout18.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1.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4.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6869430" cy="994172"/>
          </a:xfrm>
          <a:prstGeom prst="rect">
            <a:avLst/>
          </a:prstGeom>
        </p:spPr>
        <p:txBody>
          <a:bodyPr vert="horz" lIns="91440" tIns="45720" rIns="91440" bIns="45720" rtlCol="0" anchor="ctr">
            <a:normAutofit/>
          </a:bodyPr>
          <a:lstStyle/>
          <a:p>
            <a:r>
              <a:rPr lang="fi-FI" dirty="0"/>
              <a:t>Muokkaa perustyylejä naps.</a:t>
            </a:r>
            <a:endParaRPr lang="en-US" dirty="0"/>
          </a:p>
        </p:txBody>
      </p:sp>
      <p:sp>
        <p:nvSpPr>
          <p:cNvPr id="3" name="Text Placeholder 2"/>
          <p:cNvSpPr>
            <a:spLocks noGrp="1"/>
          </p:cNvSpPr>
          <p:nvPr>
            <p:ph type="body" idx="1"/>
          </p:nvPr>
        </p:nvSpPr>
        <p:spPr>
          <a:xfrm>
            <a:off x="628650" y="1369219"/>
            <a:ext cx="7886700" cy="3013043"/>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2"/>
          </p:nvPr>
        </p:nvSpPr>
        <p:spPr>
          <a:xfrm>
            <a:off x="628650" y="456152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3BABC6B-AB88-5B4B-9B88-AC9AD6DE12DA}" type="datetime1">
              <a:rPr lang="fi-FI" smtClean="0"/>
              <a:t>19.3.2025</a:t>
            </a:fld>
            <a:endParaRPr lang="en-US"/>
          </a:p>
        </p:txBody>
      </p:sp>
      <p:sp>
        <p:nvSpPr>
          <p:cNvPr id="5" name="Footer Placeholder 4"/>
          <p:cNvSpPr>
            <a:spLocks noGrp="1"/>
          </p:cNvSpPr>
          <p:nvPr>
            <p:ph type="ftr" sz="quarter" idx="3"/>
          </p:nvPr>
        </p:nvSpPr>
        <p:spPr>
          <a:xfrm>
            <a:off x="3028950" y="456152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56152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4B0674C-2262-6C41-86AE-D9E94A8EBCC8}" type="slidenum">
              <a:rPr lang="en-US" smtClean="0"/>
              <a:t>‹#›</a:t>
            </a:fld>
            <a:endParaRPr lang="en-US"/>
          </a:p>
        </p:txBody>
      </p:sp>
      <p:pic>
        <p:nvPicPr>
          <p:cNvPr id="7" name="Kuva 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279850" y="227838"/>
            <a:ext cx="695615" cy="437388"/>
          </a:xfrm>
          <a:prstGeom prst="rect">
            <a:avLst/>
          </a:prstGeom>
        </p:spPr>
      </p:pic>
    </p:spTree>
    <p:extLst>
      <p:ext uri="{BB962C8B-B14F-4D97-AF65-F5344CB8AC3E}">
        <p14:creationId xmlns:p14="http://schemas.microsoft.com/office/powerpoint/2010/main" val="38169636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94" r:id="rId3"/>
    <p:sldLayoutId id="2147483691" r:id="rId4"/>
    <p:sldLayoutId id="2147483693" r:id="rId5"/>
    <p:sldLayoutId id="2147483681" r:id="rId6"/>
  </p:sldLayoutIdLst>
  <p:hf hdr="0"/>
  <p:txStyles>
    <p:titleStyle>
      <a:lvl1pPr algn="l" defTabSz="685800" rtl="0" eaLnBrk="1" latinLnBrk="0" hangingPunct="1">
        <a:lnSpc>
          <a:spcPct val="90000"/>
        </a:lnSpc>
        <a:spcBef>
          <a:spcPct val="0"/>
        </a:spcBef>
        <a:buNone/>
        <a:defRPr sz="3000" b="1" kern="1200" spc="-113">
          <a:solidFill>
            <a:schemeClr val="accent2"/>
          </a:solidFill>
          <a:latin typeface="+mj-lt"/>
          <a:ea typeface="+mj-ea"/>
          <a:cs typeface="+mj-cs"/>
        </a:defRPr>
      </a:lvl1pPr>
    </p:titleStyle>
    <p:bodyStyle>
      <a:lvl1pPr marL="171450" indent="-171450" algn="l" defTabSz="685800" rtl="0" eaLnBrk="1" latinLnBrk="0" hangingPunct="1">
        <a:lnSpc>
          <a:spcPct val="90000"/>
        </a:lnSpc>
        <a:spcBef>
          <a:spcPts val="750"/>
        </a:spcBef>
        <a:spcAft>
          <a:spcPts val="450"/>
        </a:spcAft>
        <a:buClr>
          <a:schemeClr val="accent2"/>
        </a:buClr>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spcAft>
          <a:spcPts val="450"/>
        </a:spcAft>
        <a:buClr>
          <a:schemeClr val="accent2"/>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spcAft>
          <a:spcPts val="450"/>
        </a:spcAft>
        <a:buClr>
          <a:schemeClr val="accent2"/>
        </a:buClr>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spcAft>
          <a:spcPts val="450"/>
        </a:spcAft>
        <a:buClr>
          <a:schemeClr val="accent2"/>
        </a:buClr>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spcAft>
          <a:spcPts val="450"/>
        </a:spcAft>
        <a:buClr>
          <a:schemeClr val="accent2"/>
        </a:buClr>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982263" y="272807"/>
            <a:ext cx="933388" cy="586895"/>
          </a:xfrm>
          <a:prstGeom prst="rect">
            <a:avLst/>
          </a:prstGeom>
        </p:spPr>
      </p:pic>
    </p:spTree>
    <p:extLst>
      <p:ext uri="{BB962C8B-B14F-4D97-AF65-F5344CB8AC3E}">
        <p14:creationId xmlns:p14="http://schemas.microsoft.com/office/powerpoint/2010/main" val="45672151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2" r:id="rId3"/>
    <p:sldLayoutId id="2147483671" r:id="rId4"/>
    <p:sldLayoutId id="2147483673" r:id="rId5"/>
    <p:sldLayoutId id="2147483675" r:id="rId6"/>
    <p:sldLayoutId id="2147483676" r:id="rId7"/>
    <p:sldLayoutId id="2147483674" r:id="rId8"/>
  </p:sldLayoutIdLst>
  <p:hf hdr="0"/>
  <p:txStyles>
    <p:titleStyle>
      <a:lvl1pPr algn="l" defTabSz="685800" rtl="0" eaLnBrk="1" latinLnBrk="0" hangingPunct="1">
        <a:lnSpc>
          <a:spcPct val="90000"/>
        </a:lnSpc>
        <a:spcBef>
          <a:spcPct val="0"/>
        </a:spcBef>
        <a:buNone/>
        <a:defRPr sz="3000" b="1" kern="1200" spc="-113">
          <a:solidFill>
            <a:schemeClr val="accent2"/>
          </a:solidFill>
          <a:latin typeface="+mj-lt"/>
          <a:ea typeface="+mj-ea"/>
          <a:cs typeface="+mj-cs"/>
        </a:defRPr>
      </a:lvl1pPr>
    </p:titleStyle>
    <p:bodyStyle>
      <a:lvl1pPr marL="171450" indent="-171450" algn="l" defTabSz="685800" rtl="0" eaLnBrk="1" latinLnBrk="0" hangingPunct="1">
        <a:lnSpc>
          <a:spcPct val="90000"/>
        </a:lnSpc>
        <a:spcBef>
          <a:spcPts val="750"/>
        </a:spcBef>
        <a:spcAft>
          <a:spcPts val="450"/>
        </a:spcAft>
        <a:buClr>
          <a:schemeClr val="accent2"/>
        </a:buClr>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spcAft>
          <a:spcPts val="450"/>
        </a:spcAft>
        <a:buClr>
          <a:schemeClr val="accent2"/>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spcAft>
          <a:spcPts val="450"/>
        </a:spcAft>
        <a:buClr>
          <a:schemeClr val="accent2"/>
        </a:buClr>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spcAft>
          <a:spcPts val="450"/>
        </a:spcAft>
        <a:buClr>
          <a:schemeClr val="accent2"/>
        </a:buClr>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spcAft>
          <a:spcPts val="450"/>
        </a:spcAft>
        <a:buClr>
          <a:schemeClr val="accent2"/>
        </a:buClr>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982263" y="272807"/>
            <a:ext cx="933388" cy="586895"/>
          </a:xfrm>
          <a:prstGeom prst="rect">
            <a:avLst/>
          </a:prstGeom>
        </p:spPr>
      </p:pic>
    </p:spTree>
    <p:extLst>
      <p:ext uri="{BB962C8B-B14F-4D97-AF65-F5344CB8AC3E}">
        <p14:creationId xmlns:p14="http://schemas.microsoft.com/office/powerpoint/2010/main" val="963554265"/>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Lst>
  <p:hf hdr="0"/>
  <p:txStyles>
    <p:titleStyle>
      <a:lvl1pPr algn="l" defTabSz="685800" rtl="0" eaLnBrk="1" latinLnBrk="0" hangingPunct="1">
        <a:lnSpc>
          <a:spcPct val="90000"/>
        </a:lnSpc>
        <a:spcBef>
          <a:spcPct val="0"/>
        </a:spcBef>
        <a:buNone/>
        <a:defRPr sz="3000" b="1" kern="1200" spc="-113">
          <a:solidFill>
            <a:schemeClr val="accent2"/>
          </a:solidFill>
          <a:latin typeface="+mj-lt"/>
          <a:ea typeface="+mj-ea"/>
          <a:cs typeface="+mj-cs"/>
        </a:defRPr>
      </a:lvl1pPr>
    </p:titleStyle>
    <p:bodyStyle>
      <a:lvl1pPr marL="171450" indent="-171450" algn="l" defTabSz="685800" rtl="0" eaLnBrk="1" latinLnBrk="0" hangingPunct="1">
        <a:lnSpc>
          <a:spcPct val="90000"/>
        </a:lnSpc>
        <a:spcBef>
          <a:spcPts val="750"/>
        </a:spcBef>
        <a:spcAft>
          <a:spcPts val="450"/>
        </a:spcAft>
        <a:buClr>
          <a:schemeClr val="accent2"/>
        </a:buClr>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spcAft>
          <a:spcPts val="450"/>
        </a:spcAft>
        <a:buClr>
          <a:schemeClr val="accent2"/>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spcAft>
          <a:spcPts val="450"/>
        </a:spcAft>
        <a:buClr>
          <a:schemeClr val="accent2"/>
        </a:buClr>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spcAft>
          <a:spcPts val="450"/>
        </a:spcAft>
        <a:buClr>
          <a:schemeClr val="accent2"/>
        </a:buClr>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spcAft>
          <a:spcPts val="450"/>
        </a:spcAft>
        <a:buClr>
          <a:schemeClr val="accent2"/>
        </a:buClr>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982263" y="272807"/>
            <a:ext cx="933388" cy="586895"/>
          </a:xfrm>
          <a:prstGeom prst="rect">
            <a:avLst/>
          </a:prstGeom>
        </p:spPr>
      </p:pic>
    </p:spTree>
    <p:extLst>
      <p:ext uri="{BB962C8B-B14F-4D97-AF65-F5344CB8AC3E}">
        <p14:creationId xmlns:p14="http://schemas.microsoft.com/office/powerpoint/2010/main" val="182355373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7" r:id="rId4"/>
    <p:sldLayoutId id="2147483666" r:id="rId5"/>
  </p:sldLayoutIdLst>
  <p:hf hdr="0"/>
  <p:txStyles>
    <p:titleStyle>
      <a:lvl1pPr algn="l" defTabSz="685800" rtl="0" eaLnBrk="1" latinLnBrk="0" hangingPunct="1">
        <a:lnSpc>
          <a:spcPct val="90000"/>
        </a:lnSpc>
        <a:spcBef>
          <a:spcPct val="0"/>
        </a:spcBef>
        <a:buNone/>
        <a:defRPr sz="3000" b="1" kern="1200" spc="-113">
          <a:solidFill>
            <a:schemeClr val="accent2"/>
          </a:solidFill>
          <a:latin typeface="+mj-lt"/>
          <a:ea typeface="+mj-ea"/>
          <a:cs typeface="+mj-cs"/>
        </a:defRPr>
      </a:lvl1pPr>
    </p:titleStyle>
    <p:bodyStyle>
      <a:lvl1pPr marL="171450" indent="-171450" algn="l" defTabSz="685800" rtl="0" eaLnBrk="1" latinLnBrk="0" hangingPunct="1">
        <a:lnSpc>
          <a:spcPct val="90000"/>
        </a:lnSpc>
        <a:spcBef>
          <a:spcPts val="750"/>
        </a:spcBef>
        <a:spcAft>
          <a:spcPts val="450"/>
        </a:spcAft>
        <a:buClr>
          <a:schemeClr val="accent2"/>
        </a:buClr>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spcAft>
          <a:spcPts val="450"/>
        </a:spcAft>
        <a:buClr>
          <a:schemeClr val="accent2"/>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spcAft>
          <a:spcPts val="450"/>
        </a:spcAft>
        <a:buClr>
          <a:schemeClr val="accent2"/>
        </a:buClr>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spcAft>
          <a:spcPts val="450"/>
        </a:spcAft>
        <a:buClr>
          <a:schemeClr val="accent2"/>
        </a:buClr>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spcAft>
          <a:spcPts val="450"/>
        </a:spcAft>
        <a:buClr>
          <a:schemeClr val="accent2"/>
        </a:buClr>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hyperlink" Target="http://www.4h.fi/" TargetMode="External"/><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C7F8555-928D-40A6-A02A-4B9660D2A970}"/>
              </a:ext>
            </a:extLst>
          </p:cNvPr>
          <p:cNvSpPr>
            <a:spLocks noGrp="1"/>
          </p:cNvSpPr>
          <p:nvPr>
            <p:ph type="ctrTitle"/>
          </p:nvPr>
        </p:nvSpPr>
        <p:spPr/>
        <p:txBody>
          <a:bodyPr>
            <a:normAutofit fontScale="90000"/>
          </a:bodyPr>
          <a:lstStyle/>
          <a:p>
            <a:r>
              <a:rPr lang="en-US" dirty="0"/>
              <a:t>Työt </a:t>
            </a:r>
            <a:r>
              <a:rPr lang="en-US" dirty="0" err="1"/>
              <a:t>alkavat</a:t>
            </a:r>
            <a:r>
              <a:rPr lang="en-US" dirty="0"/>
              <a:t> 4H-yhdistyksessä -</a:t>
            </a:r>
            <a:r>
              <a:rPr lang="en-US" dirty="0" err="1"/>
              <a:t>koulutus</a:t>
            </a:r>
            <a:endParaRPr lang="fi-FI" dirty="0"/>
          </a:p>
        </p:txBody>
      </p:sp>
      <p:sp>
        <p:nvSpPr>
          <p:cNvPr id="3" name="Alaotsikko 2">
            <a:extLst>
              <a:ext uri="{FF2B5EF4-FFF2-40B4-BE49-F238E27FC236}">
                <a16:creationId xmlns:a16="http://schemas.microsoft.com/office/drawing/2014/main" id="{4EE0269B-3DA8-4FAF-A284-20B0C1FF7427}"/>
              </a:ext>
            </a:extLst>
          </p:cNvPr>
          <p:cNvSpPr>
            <a:spLocks noGrp="1"/>
          </p:cNvSpPr>
          <p:nvPr>
            <p:ph type="subTitle" idx="1"/>
          </p:nvPr>
        </p:nvSpPr>
        <p:spPr/>
        <p:txBody>
          <a:bodyPr/>
          <a:lstStyle/>
          <a:p>
            <a:r>
              <a:rPr lang="en-US" dirty="0" err="1"/>
              <a:t>Pieksämeän</a:t>
            </a:r>
            <a:r>
              <a:rPr lang="en-US" dirty="0"/>
              <a:t> seudun 4H-yhdistys</a:t>
            </a:r>
          </a:p>
          <a:p>
            <a:endParaRPr lang="fi-FI" dirty="0"/>
          </a:p>
        </p:txBody>
      </p:sp>
      <p:pic>
        <p:nvPicPr>
          <p:cNvPr id="6" name="Kuvan paikkamerkki 5" descr="Kuva, joka sisältää kohteen henkilö, sisä&#10;&#10;Kuvaus luotu automaattisesti">
            <a:extLst>
              <a:ext uri="{FF2B5EF4-FFF2-40B4-BE49-F238E27FC236}">
                <a16:creationId xmlns:a16="http://schemas.microsoft.com/office/drawing/2014/main" id="{F195275F-AF66-42A8-B246-CF6422DC6541}"/>
              </a:ext>
            </a:extLst>
          </p:cNvPr>
          <p:cNvPicPr>
            <a:picLocks noGrp="1" noChangeAspect="1"/>
          </p:cNvPicPr>
          <p:nvPr>
            <p:ph type="pic" sz="quarter" idx="11"/>
          </p:nvPr>
        </p:nvPicPr>
        <p:blipFill>
          <a:blip r:embed="rId2"/>
          <a:srcRect t="15832" b="15832"/>
          <a:stretch>
            <a:fillRect/>
          </a:stretch>
        </p:blipFill>
        <p:spPr/>
      </p:pic>
    </p:spTree>
    <p:extLst>
      <p:ext uri="{BB962C8B-B14F-4D97-AF65-F5344CB8AC3E}">
        <p14:creationId xmlns:p14="http://schemas.microsoft.com/office/powerpoint/2010/main" val="18914134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n paikkamerkki 6" descr="Kuva, joka sisältää kohteen ruoho, ulko, mies, puisto&#10;&#10;Kuvaus luotu automaattisesti">
            <a:extLst>
              <a:ext uri="{FF2B5EF4-FFF2-40B4-BE49-F238E27FC236}">
                <a16:creationId xmlns:a16="http://schemas.microsoft.com/office/drawing/2014/main" id="{9B27A783-3D1D-4834-9242-AB026088C9F9}"/>
              </a:ext>
            </a:extLst>
          </p:cNvPr>
          <p:cNvPicPr>
            <a:picLocks noChangeAspect="1"/>
          </p:cNvPicPr>
          <p:nvPr/>
        </p:nvPicPr>
        <p:blipFill rotWithShape="1">
          <a:blip r:embed="rId2"/>
          <a:srcRect t="3709" r="3" b="2058"/>
          <a:stretch/>
        </p:blipFill>
        <p:spPr>
          <a:xfrm>
            <a:off x="5184475" y="931653"/>
            <a:ext cx="3330875" cy="3430486"/>
          </a:xfrm>
          <a:prstGeom prst="rect">
            <a:avLst/>
          </a:prstGeom>
          <a:noFill/>
        </p:spPr>
      </p:pic>
      <p:sp>
        <p:nvSpPr>
          <p:cNvPr id="13" name="Title 2">
            <a:extLst>
              <a:ext uri="{FF2B5EF4-FFF2-40B4-BE49-F238E27FC236}">
                <a16:creationId xmlns:a16="http://schemas.microsoft.com/office/drawing/2014/main" id="{0B2C775F-28F5-4BFD-BA2C-A68CBF20C434}"/>
              </a:ext>
            </a:extLst>
          </p:cNvPr>
          <p:cNvSpPr>
            <a:spLocks noGrp="1"/>
          </p:cNvSpPr>
          <p:nvPr>
            <p:ph type="title"/>
          </p:nvPr>
        </p:nvSpPr>
        <p:spPr>
          <a:xfrm>
            <a:off x="628650" y="273844"/>
            <a:ext cx="4348463" cy="994172"/>
          </a:xfrm>
        </p:spPr>
        <p:txBody>
          <a:bodyPr>
            <a:normAutofit fontScale="90000"/>
          </a:bodyPr>
          <a:lstStyle/>
          <a:p>
            <a:r>
              <a:rPr lang="en-US" dirty="0"/>
              <a:t>4H-yhdistys </a:t>
            </a:r>
            <a:r>
              <a:rPr lang="en-US" dirty="0" err="1"/>
              <a:t>toimii</a:t>
            </a:r>
            <a:r>
              <a:rPr lang="en-US" dirty="0"/>
              <a:t> </a:t>
            </a:r>
            <a:r>
              <a:rPr lang="en-US" dirty="0" err="1"/>
              <a:t>vastuullisena</a:t>
            </a:r>
            <a:r>
              <a:rPr lang="en-US" dirty="0"/>
              <a:t> </a:t>
            </a:r>
            <a:r>
              <a:rPr lang="en-US" dirty="0" err="1"/>
              <a:t>työnantajana</a:t>
            </a:r>
            <a:endParaRPr lang="en-US" dirty="0"/>
          </a:p>
        </p:txBody>
      </p:sp>
      <p:sp>
        <p:nvSpPr>
          <p:cNvPr id="15" name="Content Placeholder 3">
            <a:extLst>
              <a:ext uri="{FF2B5EF4-FFF2-40B4-BE49-F238E27FC236}">
                <a16:creationId xmlns:a16="http://schemas.microsoft.com/office/drawing/2014/main" id="{62F2C4E7-37C1-4BF5-94E3-49B6888B9C7D}"/>
              </a:ext>
            </a:extLst>
          </p:cNvPr>
          <p:cNvSpPr>
            <a:spLocks noGrp="1"/>
          </p:cNvSpPr>
          <p:nvPr>
            <p:ph idx="1"/>
          </p:nvPr>
        </p:nvSpPr>
        <p:spPr>
          <a:xfrm>
            <a:off x="628650" y="1469036"/>
            <a:ext cx="4150385" cy="2893103"/>
          </a:xfrm>
        </p:spPr>
        <p:txBody>
          <a:bodyPr/>
          <a:lstStyle/>
          <a:p>
            <a:pPr marL="0" indent="0" defTabSz="914400" eaLnBrk="0" fontAlgn="base" hangingPunct="0">
              <a:spcBef>
                <a:spcPct val="20000"/>
              </a:spcBef>
              <a:spcAft>
                <a:spcPct val="0"/>
              </a:spcAft>
              <a:buNone/>
            </a:pPr>
            <a:r>
              <a:rPr lang="fi-FI" sz="1400" b="1" dirty="0"/>
              <a:t>Sinun / teidän työtehtävänne ovat pääasiassa: </a:t>
            </a:r>
          </a:p>
          <a:p>
            <a:pPr defTabSz="914400" eaLnBrk="0" fontAlgn="base" hangingPunct="0">
              <a:spcBef>
                <a:spcPct val="20000"/>
              </a:spcBef>
              <a:spcAft>
                <a:spcPct val="0"/>
              </a:spcAft>
            </a:pPr>
            <a:r>
              <a:rPr lang="fi-FI" sz="1600" dirty="0"/>
              <a:t>Pihapalvelu, asiakastilausten mukaan asiakkaiden laitteilla</a:t>
            </a:r>
          </a:p>
          <a:p>
            <a:pPr defTabSz="914400" eaLnBrk="0" fontAlgn="base" hangingPunct="0">
              <a:spcBef>
                <a:spcPct val="20000"/>
              </a:spcBef>
              <a:spcAft>
                <a:spcPct val="0"/>
              </a:spcAft>
            </a:pPr>
            <a:r>
              <a:rPr lang="fi-FI" sz="1600" dirty="0"/>
              <a:t>Jäätelökioskin myyjä</a:t>
            </a:r>
          </a:p>
          <a:p>
            <a:pPr defTabSz="914400" eaLnBrk="0" fontAlgn="base" hangingPunct="0">
              <a:spcBef>
                <a:spcPct val="20000"/>
              </a:spcBef>
              <a:spcAft>
                <a:spcPct val="0"/>
              </a:spcAft>
            </a:pPr>
            <a:r>
              <a:rPr lang="fi-FI" sz="1600" dirty="0"/>
              <a:t>Päiväleirin ohjaaja</a:t>
            </a:r>
          </a:p>
          <a:p>
            <a:pPr lvl="1" defTabSz="914400" eaLnBrk="0" fontAlgn="base" hangingPunct="0">
              <a:spcBef>
                <a:spcPct val="20000"/>
              </a:spcBef>
              <a:spcAft>
                <a:spcPct val="0"/>
              </a:spcAft>
            </a:pPr>
            <a:endParaRPr lang="fi-FI" sz="1300" dirty="0"/>
          </a:p>
          <a:p>
            <a:pPr marL="0" indent="0" defTabSz="914400" eaLnBrk="0" fontAlgn="base" hangingPunct="0">
              <a:spcBef>
                <a:spcPct val="20000"/>
              </a:spcBef>
              <a:spcAft>
                <a:spcPct val="0"/>
              </a:spcAft>
              <a:buNone/>
            </a:pPr>
            <a:r>
              <a:rPr lang="fi-FI" sz="1400" b="1" dirty="0"/>
              <a:t>Asiakaspalvelu sinun työtehtävässäsi: </a:t>
            </a:r>
          </a:p>
          <a:p>
            <a:pPr defTabSz="914400" eaLnBrk="0" fontAlgn="base" hangingPunct="0">
              <a:spcBef>
                <a:spcPct val="20000"/>
              </a:spcBef>
              <a:spcAft>
                <a:spcPct val="0"/>
              </a:spcAft>
            </a:pPr>
            <a:r>
              <a:rPr lang="fi-FI" sz="1600" dirty="0"/>
              <a:t>Kerro esimerkkejä</a:t>
            </a:r>
          </a:p>
          <a:p>
            <a:pPr defTabSz="914400" eaLnBrk="0" fontAlgn="base" hangingPunct="0">
              <a:spcBef>
                <a:spcPct val="20000"/>
              </a:spcBef>
              <a:spcAft>
                <a:spcPct val="0"/>
              </a:spcAft>
            </a:pPr>
            <a:r>
              <a:rPr lang="fi-FI" sz="1600" dirty="0"/>
              <a:t>Asiallinen pukeutuminen</a:t>
            </a:r>
          </a:p>
          <a:p>
            <a:pPr marL="0" indent="0">
              <a:buNone/>
            </a:pPr>
            <a:endParaRPr lang="en-US" dirty="0"/>
          </a:p>
        </p:txBody>
      </p:sp>
      <p:sp>
        <p:nvSpPr>
          <p:cNvPr id="5" name="Päivämäärän paikkamerkki 4">
            <a:extLst>
              <a:ext uri="{FF2B5EF4-FFF2-40B4-BE49-F238E27FC236}">
                <a16:creationId xmlns:a16="http://schemas.microsoft.com/office/drawing/2014/main" id="{93375530-B553-4673-B2BB-069003BC782A}"/>
              </a:ext>
            </a:extLst>
          </p:cNvPr>
          <p:cNvSpPr>
            <a:spLocks noGrp="1"/>
          </p:cNvSpPr>
          <p:nvPr>
            <p:ph type="dt" sz="half" idx="10"/>
          </p:nvPr>
        </p:nvSpPr>
        <p:spPr>
          <a:xfrm>
            <a:off x="628650" y="4561523"/>
            <a:ext cx="2057400" cy="273844"/>
          </a:xfrm>
        </p:spPr>
        <p:txBody>
          <a:bodyPr anchor="ctr">
            <a:normAutofit/>
          </a:bodyPr>
          <a:lstStyle/>
          <a:p>
            <a:pPr>
              <a:spcAft>
                <a:spcPts val="600"/>
              </a:spcAft>
            </a:pPr>
            <a:fld id="{397FD78B-9968-E148-970B-B3A7E902603D}" type="datetime1">
              <a:rPr lang="fi-FI" smtClean="0"/>
              <a:pPr>
                <a:spcAft>
                  <a:spcPts val="600"/>
                </a:spcAft>
              </a:pPr>
              <a:t>19.3.2025</a:t>
            </a:fld>
            <a:endParaRPr lang="en-US"/>
          </a:p>
        </p:txBody>
      </p:sp>
      <p:sp>
        <p:nvSpPr>
          <p:cNvPr id="17" name="Footer Placeholder 5">
            <a:extLst>
              <a:ext uri="{FF2B5EF4-FFF2-40B4-BE49-F238E27FC236}">
                <a16:creationId xmlns:a16="http://schemas.microsoft.com/office/drawing/2014/main" id="{2E66661E-9627-45C3-B486-C6E3E2FE7F78}"/>
              </a:ext>
            </a:extLst>
          </p:cNvPr>
          <p:cNvSpPr>
            <a:spLocks noGrp="1"/>
          </p:cNvSpPr>
          <p:nvPr>
            <p:ph type="ftr" sz="quarter" idx="11"/>
          </p:nvPr>
        </p:nvSpPr>
        <p:spPr>
          <a:xfrm>
            <a:off x="3028950" y="4561523"/>
            <a:ext cx="3086100" cy="273844"/>
          </a:xfrm>
        </p:spPr>
        <p:txBody>
          <a:bodyPr/>
          <a:lstStyle/>
          <a:p>
            <a:r>
              <a:rPr lang="en-US" dirty="0"/>
              <a:t>Työt </a:t>
            </a:r>
            <a:r>
              <a:rPr lang="en-US" dirty="0" err="1"/>
              <a:t>alkavat</a:t>
            </a:r>
            <a:r>
              <a:rPr lang="en-US" dirty="0"/>
              <a:t> -</a:t>
            </a:r>
            <a:r>
              <a:rPr lang="en-US" dirty="0" err="1"/>
              <a:t>koulutus</a:t>
            </a:r>
            <a:endParaRPr lang="en-US" dirty="0"/>
          </a:p>
        </p:txBody>
      </p:sp>
      <p:sp>
        <p:nvSpPr>
          <p:cNvPr id="7" name="Dian numeron paikkamerkki 6">
            <a:extLst>
              <a:ext uri="{FF2B5EF4-FFF2-40B4-BE49-F238E27FC236}">
                <a16:creationId xmlns:a16="http://schemas.microsoft.com/office/drawing/2014/main" id="{075103C3-933B-47C5-885D-D4288E1F1B1D}"/>
              </a:ext>
            </a:extLst>
          </p:cNvPr>
          <p:cNvSpPr>
            <a:spLocks noGrp="1"/>
          </p:cNvSpPr>
          <p:nvPr>
            <p:ph type="sldNum" sz="quarter" idx="12"/>
          </p:nvPr>
        </p:nvSpPr>
        <p:spPr>
          <a:xfrm>
            <a:off x="6457950" y="4561523"/>
            <a:ext cx="2057400" cy="273844"/>
          </a:xfrm>
        </p:spPr>
        <p:txBody>
          <a:bodyPr anchor="ctr">
            <a:normAutofit/>
          </a:bodyPr>
          <a:lstStyle/>
          <a:p>
            <a:pPr>
              <a:spcAft>
                <a:spcPts val="600"/>
              </a:spcAft>
            </a:pPr>
            <a:fld id="{B4B0674C-2262-6C41-86AE-D9E94A8EBCC8}" type="slidenum">
              <a:rPr lang="en-US" smtClean="0"/>
              <a:pPr>
                <a:spcAft>
                  <a:spcPts val="600"/>
                </a:spcAft>
              </a:pPr>
              <a:t>10</a:t>
            </a:fld>
            <a:endParaRPr lang="en-US"/>
          </a:p>
        </p:txBody>
      </p:sp>
    </p:spTree>
    <p:extLst>
      <p:ext uri="{BB962C8B-B14F-4D97-AF65-F5344CB8AC3E}">
        <p14:creationId xmlns:p14="http://schemas.microsoft.com/office/powerpoint/2010/main" val="1058961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43C791B3-5F50-48BE-B316-AE68BCE115DF}"/>
              </a:ext>
            </a:extLst>
          </p:cNvPr>
          <p:cNvSpPr>
            <a:spLocks noGrp="1"/>
          </p:cNvSpPr>
          <p:nvPr>
            <p:ph type="title"/>
          </p:nvPr>
        </p:nvSpPr>
        <p:spPr/>
        <p:txBody>
          <a:bodyPr/>
          <a:lstStyle/>
          <a:p>
            <a:r>
              <a:rPr lang="fi-FI" dirty="0"/>
              <a:t>Työaika</a:t>
            </a:r>
          </a:p>
        </p:txBody>
      </p:sp>
      <p:sp>
        <p:nvSpPr>
          <p:cNvPr id="4" name="Sisällön paikkamerkki 3">
            <a:extLst>
              <a:ext uri="{FF2B5EF4-FFF2-40B4-BE49-F238E27FC236}">
                <a16:creationId xmlns:a16="http://schemas.microsoft.com/office/drawing/2014/main" id="{02B6D510-4A7D-478B-B979-18589EC593CF}"/>
              </a:ext>
            </a:extLst>
          </p:cNvPr>
          <p:cNvSpPr>
            <a:spLocks noGrp="1"/>
          </p:cNvSpPr>
          <p:nvPr>
            <p:ph idx="1"/>
          </p:nvPr>
        </p:nvSpPr>
        <p:spPr>
          <a:xfrm>
            <a:off x="628651" y="1200604"/>
            <a:ext cx="4150385" cy="2893103"/>
          </a:xfrm>
        </p:spPr>
        <p:txBody>
          <a:bodyPr/>
          <a:lstStyle/>
          <a:p>
            <a:pPr defTabSz="914400" eaLnBrk="0" fontAlgn="base" hangingPunct="0">
              <a:spcBef>
                <a:spcPct val="20000"/>
              </a:spcBef>
              <a:spcAft>
                <a:spcPct val="0"/>
              </a:spcAft>
            </a:pPr>
            <a:r>
              <a:rPr lang="fi-FI" sz="1600" dirty="0"/>
              <a:t>Asiakastilausten mukaan</a:t>
            </a:r>
          </a:p>
          <a:p>
            <a:pPr defTabSz="914400" eaLnBrk="0" fontAlgn="base" hangingPunct="0">
              <a:spcBef>
                <a:spcPct val="20000"/>
              </a:spcBef>
              <a:spcAft>
                <a:spcPct val="0"/>
              </a:spcAft>
            </a:pPr>
            <a:r>
              <a:rPr lang="fi-FI" sz="1600" dirty="0"/>
              <a:t>Työpalvelua toteutetaan ma-pe klo 10-18 välille</a:t>
            </a:r>
          </a:p>
          <a:p>
            <a:pPr defTabSz="914400" eaLnBrk="0" fontAlgn="base" hangingPunct="0">
              <a:spcBef>
                <a:spcPct val="20000"/>
              </a:spcBef>
              <a:spcAft>
                <a:spcPct val="0"/>
              </a:spcAft>
            </a:pPr>
            <a:r>
              <a:rPr lang="fi-FI" sz="1600" dirty="0"/>
              <a:t>Työvuorolistan mukaan</a:t>
            </a:r>
          </a:p>
          <a:p>
            <a:pPr defTabSz="914400" eaLnBrk="0" fontAlgn="base" hangingPunct="0">
              <a:spcBef>
                <a:spcPct val="20000"/>
              </a:spcBef>
              <a:spcAft>
                <a:spcPct val="0"/>
              </a:spcAft>
            </a:pPr>
            <a:r>
              <a:rPr lang="fi-FI" sz="1600" dirty="0"/>
              <a:t>Mitä tarkoittaa, kun työt alkavat klo 9?</a:t>
            </a:r>
          </a:p>
          <a:p>
            <a:pPr defTabSz="914400" eaLnBrk="0" fontAlgn="base" hangingPunct="0">
              <a:spcBef>
                <a:spcPct val="20000"/>
              </a:spcBef>
              <a:spcAft>
                <a:spcPct val="0"/>
              </a:spcAft>
            </a:pPr>
            <a:endParaRPr lang="fi-FI" sz="1300" dirty="0"/>
          </a:p>
          <a:p>
            <a:pPr defTabSz="914400" eaLnBrk="0" fontAlgn="base" hangingPunct="0">
              <a:spcBef>
                <a:spcPct val="20000"/>
              </a:spcBef>
              <a:spcAft>
                <a:spcPct val="0"/>
              </a:spcAft>
            </a:pPr>
            <a:r>
              <a:rPr lang="fi-FI" sz="1600" dirty="0"/>
              <a:t>Työkeikat ilmoitetaan teille___________ / </a:t>
            </a:r>
            <a:r>
              <a:rPr lang="fi-FI" sz="1600" dirty="0" err="1"/>
              <a:t>Helppi</a:t>
            </a:r>
            <a:r>
              <a:rPr lang="fi-FI" sz="1600" dirty="0"/>
              <a:t> –ohjeistus</a:t>
            </a:r>
          </a:p>
          <a:p>
            <a:pPr defTabSz="914400" eaLnBrk="0" fontAlgn="base" hangingPunct="0">
              <a:spcBef>
                <a:spcPct val="20000"/>
              </a:spcBef>
              <a:spcAft>
                <a:spcPct val="0"/>
              </a:spcAft>
            </a:pPr>
            <a:r>
              <a:rPr lang="fi-FI" sz="1600" dirty="0"/>
              <a:t>Tuntilistat, miten täytetään, miten toimitetaan työnantajalle?</a:t>
            </a:r>
          </a:p>
          <a:p>
            <a:pPr marL="0" indent="0">
              <a:buNone/>
            </a:pPr>
            <a:endParaRPr lang="fi-FI" dirty="0"/>
          </a:p>
        </p:txBody>
      </p:sp>
      <p:sp>
        <p:nvSpPr>
          <p:cNvPr id="5" name="Päivämäärän paikkamerkki 4">
            <a:extLst>
              <a:ext uri="{FF2B5EF4-FFF2-40B4-BE49-F238E27FC236}">
                <a16:creationId xmlns:a16="http://schemas.microsoft.com/office/drawing/2014/main" id="{9D64FDA4-2597-4595-BFB4-187E0E194BF4}"/>
              </a:ext>
            </a:extLst>
          </p:cNvPr>
          <p:cNvSpPr>
            <a:spLocks noGrp="1"/>
          </p:cNvSpPr>
          <p:nvPr>
            <p:ph type="dt" sz="half" idx="10"/>
          </p:nvPr>
        </p:nvSpPr>
        <p:spPr/>
        <p:txBody>
          <a:bodyPr/>
          <a:lstStyle/>
          <a:p>
            <a:fld id="{397FD78B-9968-E148-970B-B3A7E902603D}" type="datetime1">
              <a:rPr lang="fi-FI" smtClean="0"/>
              <a:t>19.3.2025</a:t>
            </a:fld>
            <a:endParaRPr lang="en-US"/>
          </a:p>
        </p:txBody>
      </p:sp>
      <p:sp>
        <p:nvSpPr>
          <p:cNvPr id="6" name="Alatunnisteen paikkamerkki 5">
            <a:extLst>
              <a:ext uri="{FF2B5EF4-FFF2-40B4-BE49-F238E27FC236}">
                <a16:creationId xmlns:a16="http://schemas.microsoft.com/office/drawing/2014/main" id="{E2E1A198-D3E5-48FC-8C6B-C0C0909EC92D}"/>
              </a:ext>
            </a:extLst>
          </p:cNvPr>
          <p:cNvSpPr>
            <a:spLocks noGrp="1"/>
          </p:cNvSpPr>
          <p:nvPr>
            <p:ph type="ftr" sz="quarter" idx="11"/>
          </p:nvPr>
        </p:nvSpPr>
        <p:spPr/>
        <p:txBody>
          <a:bodyPr/>
          <a:lstStyle/>
          <a:p>
            <a:r>
              <a:rPr lang="en-US" dirty="0"/>
              <a:t>Työt </a:t>
            </a:r>
            <a:r>
              <a:rPr lang="en-US" dirty="0" err="1"/>
              <a:t>alkavat</a:t>
            </a:r>
            <a:r>
              <a:rPr lang="en-US" dirty="0"/>
              <a:t> -</a:t>
            </a:r>
            <a:r>
              <a:rPr lang="en-US" dirty="0" err="1"/>
              <a:t>koulutus</a:t>
            </a:r>
            <a:endParaRPr lang="en-US" dirty="0"/>
          </a:p>
        </p:txBody>
      </p:sp>
      <p:sp>
        <p:nvSpPr>
          <p:cNvPr id="7" name="Dian numeron paikkamerkki 6">
            <a:extLst>
              <a:ext uri="{FF2B5EF4-FFF2-40B4-BE49-F238E27FC236}">
                <a16:creationId xmlns:a16="http://schemas.microsoft.com/office/drawing/2014/main" id="{760DE488-AC92-4AEE-86FB-978FE8CE361B}"/>
              </a:ext>
            </a:extLst>
          </p:cNvPr>
          <p:cNvSpPr>
            <a:spLocks noGrp="1"/>
          </p:cNvSpPr>
          <p:nvPr>
            <p:ph type="sldNum" sz="quarter" idx="12"/>
          </p:nvPr>
        </p:nvSpPr>
        <p:spPr/>
        <p:txBody>
          <a:bodyPr/>
          <a:lstStyle/>
          <a:p>
            <a:fld id="{B4B0674C-2262-6C41-86AE-D9E94A8EBCC8}" type="slidenum">
              <a:rPr lang="en-US" smtClean="0"/>
              <a:t>11</a:t>
            </a:fld>
            <a:endParaRPr lang="en-US"/>
          </a:p>
        </p:txBody>
      </p:sp>
      <p:pic>
        <p:nvPicPr>
          <p:cNvPr id="8" name="Kuvan paikkamerkki 6">
            <a:extLst>
              <a:ext uri="{FF2B5EF4-FFF2-40B4-BE49-F238E27FC236}">
                <a16:creationId xmlns:a16="http://schemas.microsoft.com/office/drawing/2014/main" id="{C9DCB52E-4AEE-4DF2-8ECE-0784A8B8222C}"/>
              </a:ext>
            </a:extLst>
          </p:cNvPr>
          <p:cNvPicPr>
            <a:picLocks noGrp="1" noChangeAspect="1"/>
          </p:cNvPicPr>
          <p:nvPr>
            <p:ph type="pic" sz="quarter" idx="13"/>
          </p:nvPr>
        </p:nvPicPr>
        <p:blipFill>
          <a:blip r:embed="rId2"/>
          <a:srcRect l="13482" r="13482"/>
          <a:stretch/>
        </p:blipFill>
        <p:spPr>
          <a:xfrm>
            <a:off x="5184775" y="931863"/>
            <a:ext cx="3330575" cy="3430587"/>
          </a:xfrm>
        </p:spPr>
      </p:pic>
    </p:spTree>
    <p:extLst>
      <p:ext uri="{BB962C8B-B14F-4D97-AF65-F5344CB8AC3E}">
        <p14:creationId xmlns:p14="http://schemas.microsoft.com/office/powerpoint/2010/main" val="2687593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43C791B3-5F50-48BE-B316-AE68BCE115DF}"/>
              </a:ext>
            </a:extLst>
          </p:cNvPr>
          <p:cNvSpPr>
            <a:spLocks noGrp="1"/>
          </p:cNvSpPr>
          <p:nvPr>
            <p:ph type="title"/>
          </p:nvPr>
        </p:nvSpPr>
        <p:spPr/>
        <p:txBody>
          <a:bodyPr/>
          <a:lstStyle/>
          <a:p>
            <a:r>
              <a:rPr lang="fi-FI" dirty="0"/>
              <a:t>Tauot työaikana</a:t>
            </a:r>
          </a:p>
        </p:txBody>
      </p:sp>
      <p:sp>
        <p:nvSpPr>
          <p:cNvPr id="4" name="Sisällön paikkamerkki 3">
            <a:extLst>
              <a:ext uri="{FF2B5EF4-FFF2-40B4-BE49-F238E27FC236}">
                <a16:creationId xmlns:a16="http://schemas.microsoft.com/office/drawing/2014/main" id="{02B6D510-4A7D-478B-B979-18589EC593CF}"/>
              </a:ext>
            </a:extLst>
          </p:cNvPr>
          <p:cNvSpPr>
            <a:spLocks noGrp="1"/>
          </p:cNvSpPr>
          <p:nvPr>
            <p:ph idx="1"/>
          </p:nvPr>
        </p:nvSpPr>
        <p:spPr>
          <a:xfrm>
            <a:off x="628650" y="1268016"/>
            <a:ext cx="4150385" cy="3094123"/>
          </a:xfrm>
        </p:spPr>
        <p:txBody>
          <a:bodyPr>
            <a:normAutofit fontScale="62500" lnSpcReduction="20000"/>
          </a:bodyPr>
          <a:lstStyle/>
          <a:p>
            <a:pPr defTabSz="914400" eaLnBrk="0" fontAlgn="base" hangingPunct="0">
              <a:lnSpc>
                <a:spcPct val="120000"/>
              </a:lnSpc>
              <a:spcBef>
                <a:spcPct val="20000"/>
              </a:spcBef>
              <a:spcAft>
                <a:spcPct val="0"/>
              </a:spcAft>
            </a:pPr>
            <a:r>
              <a:rPr lang="fi-FI" sz="2300" dirty="0"/>
              <a:t>Alle 5h työpäiviin on suositeltavaa antaa yksi kahvitauko, 10-12min</a:t>
            </a:r>
          </a:p>
          <a:p>
            <a:pPr defTabSz="914400" eaLnBrk="0" fontAlgn="base" hangingPunct="0">
              <a:lnSpc>
                <a:spcPct val="120000"/>
              </a:lnSpc>
              <a:spcBef>
                <a:spcPct val="20000"/>
              </a:spcBef>
              <a:spcAft>
                <a:spcPct val="0"/>
              </a:spcAft>
            </a:pPr>
            <a:r>
              <a:rPr lang="fi-FI" sz="2300" dirty="0"/>
              <a:t>Alle 6h työpäiviin on suositeltavaa antaa kaksi kahvitaukoa, 10-12min</a:t>
            </a:r>
          </a:p>
          <a:p>
            <a:pPr defTabSz="914400" eaLnBrk="0" fontAlgn="base" hangingPunct="0">
              <a:lnSpc>
                <a:spcPct val="120000"/>
              </a:lnSpc>
              <a:spcBef>
                <a:spcPct val="20000"/>
              </a:spcBef>
              <a:spcAft>
                <a:spcPct val="0"/>
              </a:spcAft>
            </a:pPr>
            <a:r>
              <a:rPr lang="fi-FI" sz="2300" dirty="0"/>
              <a:t>6h ja yli työpäiviin ½h lepotauko (=ei työaikaa, mahdollisuus poistua työpaikalta)</a:t>
            </a:r>
          </a:p>
          <a:p>
            <a:pPr defTabSz="914400" eaLnBrk="0" fontAlgn="base" hangingPunct="0">
              <a:spcBef>
                <a:spcPct val="20000"/>
              </a:spcBef>
              <a:spcAft>
                <a:spcPct val="0"/>
              </a:spcAft>
            </a:pPr>
            <a:endParaRPr lang="fi-FI" sz="2300" dirty="0"/>
          </a:p>
          <a:p>
            <a:pPr defTabSz="914400" eaLnBrk="0" fontAlgn="base" hangingPunct="0">
              <a:spcBef>
                <a:spcPct val="20000"/>
              </a:spcBef>
              <a:spcAft>
                <a:spcPct val="0"/>
              </a:spcAft>
            </a:pPr>
            <a:r>
              <a:rPr lang="fi-FI" sz="1700" dirty="0">
                <a:effectLst/>
                <a:latin typeface="+mj-lt"/>
                <a:ea typeface="Times New Roman" panose="02020603050405020304" pitchFamily="18" charset="0"/>
                <a:cs typeface="Times New Roman" panose="02020603050405020304" pitchFamily="18" charset="0"/>
              </a:rPr>
              <a:t>Laki nuorista työntekijöistä </a:t>
            </a:r>
            <a:r>
              <a:rPr lang="fi-FI" sz="1700" dirty="0">
                <a:latin typeface="+mj-lt"/>
              </a:rPr>
              <a:t>19.11.1993/998: </a:t>
            </a:r>
            <a:r>
              <a:rPr lang="fi-FI" sz="1700" dirty="0">
                <a:effectLst/>
                <a:latin typeface="+mj-lt"/>
                <a:ea typeface="Times New Roman" panose="02020603050405020304" pitchFamily="18" charset="0"/>
                <a:cs typeface="Times New Roman" panose="02020603050405020304" pitchFamily="18" charset="0"/>
              </a:rPr>
              <a:t>Kun nuoren työntekijän työaika vuorokaudessa on pidempi kuin neljä tuntia 30 minuuttia, hänelle on annettava työn aikana vähintään 30 minuutin lepoaika, jonka aikana hän saa poistua työpaikalta. Jos työpaikalla noudatettavalla työ- tai virkaehtosopimuksen määräyksellä on sovittu päivittäisestä lepoajasta työaikalaista poikkeavasti, saadaan tällaista lepoaikaa koskevaa sopimusmääräystä soveltaa myös nuoreen työntekijään.</a:t>
            </a:r>
            <a:endParaRPr lang="fi-FI" sz="1700" dirty="0">
              <a:latin typeface="+mj-lt"/>
            </a:endParaRPr>
          </a:p>
          <a:p>
            <a:pPr marL="0" indent="0">
              <a:buNone/>
            </a:pPr>
            <a:endParaRPr lang="fi-FI" dirty="0"/>
          </a:p>
        </p:txBody>
      </p:sp>
      <p:sp>
        <p:nvSpPr>
          <p:cNvPr id="5" name="Päivämäärän paikkamerkki 4">
            <a:extLst>
              <a:ext uri="{FF2B5EF4-FFF2-40B4-BE49-F238E27FC236}">
                <a16:creationId xmlns:a16="http://schemas.microsoft.com/office/drawing/2014/main" id="{9D64FDA4-2597-4595-BFB4-187E0E194BF4}"/>
              </a:ext>
            </a:extLst>
          </p:cNvPr>
          <p:cNvSpPr>
            <a:spLocks noGrp="1"/>
          </p:cNvSpPr>
          <p:nvPr>
            <p:ph type="dt" sz="half" idx="10"/>
          </p:nvPr>
        </p:nvSpPr>
        <p:spPr/>
        <p:txBody>
          <a:bodyPr/>
          <a:lstStyle/>
          <a:p>
            <a:fld id="{397FD78B-9968-E148-970B-B3A7E902603D}" type="datetime1">
              <a:rPr lang="fi-FI" smtClean="0"/>
              <a:t>19.3.2025</a:t>
            </a:fld>
            <a:endParaRPr lang="en-US"/>
          </a:p>
        </p:txBody>
      </p:sp>
      <p:sp>
        <p:nvSpPr>
          <p:cNvPr id="6" name="Alatunnisteen paikkamerkki 5">
            <a:extLst>
              <a:ext uri="{FF2B5EF4-FFF2-40B4-BE49-F238E27FC236}">
                <a16:creationId xmlns:a16="http://schemas.microsoft.com/office/drawing/2014/main" id="{E2E1A198-D3E5-48FC-8C6B-C0C0909EC92D}"/>
              </a:ext>
            </a:extLst>
          </p:cNvPr>
          <p:cNvSpPr>
            <a:spLocks noGrp="1"/>
          </p:cNvSpPr>
          <p:nvPr>
            <p:ph type="ftr" sz="quarter" idx="11"/>
          </p:nvPr>
        </p:nvSpPr>
        <p:spPr/>
        <p:txBody>
          <a:bodyPr/>
          <a:lstStyle/>
          <a:p>
            <a:r>
              <a:rPr lang="en-US" dirty="0"/>
              <a:t>Työt </a:t>
            </a:r>
            <a:r>
              <a:rPr lang="en-US" dirty="0" err="1"/>
              <a:t>alkavat</a:t>
            </a:r>
            <a:r>
              <a:rPr lang="en-US" dirty="0"/>
              <a:t> -</a:t>
            </a:r>
            <a:r>
              <a:rPr lang="en-US" dirty="0" err="1"/>
              <a:t>koulutus</a:t>
            </a:r>
            <a:endParaRPr lang="en-US" dirty="0"/>
          </a:p>
        </p:txBody>
      </p:sp>
      <p:sp>
        <p:nvSpPr>
          <p:cNvPr id="7" name="Dian numeron paikkamerkki 6">
            <a:extLst>
              <a:ext uri="{FF2B5EF4-FFF2-40B4-BE49-F238E27FC236}">
                <a16:creationId xmlns:a16="http://schemas.microsoft.com/office/drawing/2014/main" id="{760DE488-AC92-4AEE-86FB-978FE8CE361B}"/>
              </a:ext>
            </a:extLst>
          </p:cNvPr>
          <p:cNvSpPr>
            <a:spLocks noGrp="1"/>
          </p:cNvSpPr>
          <p:nvPr>
            <p:ph type="sldNum" sz="quarter" idx="12"/>
          </p:nvPr>
        </p:nvSpPr>
        <p:spPr/>
        <p:txBody>
          <a:bodyPr/>
          <a:lstStyle/>
          <a:p>
            <a:fld id="{B4B0674C-2262-6C41-86AE-D9E94A8EBCC8}" type="slidenum">
              <a:rPr lang="en-US" smtClean="0"/>
              <a:t>12</a:t>
            </a:fld>
            <a:endParaRPr lang="en-US"/>
          </a:p>
        </p:txBody>
      </p:sp>
      <p:pic>
        <p:nvPicPr>
          <p:cNvPr id="8" name="Kuvan paikkamerkki 6">
            <a:extLst>
              <a:ext uri="{FF2B5EF4-FFF2-40B4-BE49-F238E27FC236}">
                <a16:creationId xmlns:a16="http://schemas.microsoft.com/office/drawing/2014/main" id="{C9DCB52E-4AEE-4DF2-8ECE-0784A8B8222C}"/>
              </a:ext>
            </a:extLst>
          </p:cNvPr>
          <p:cNvPicPr>
            <a:picLocks noGrp="1" noChangeAspect="1"/>
          </p:cNvPicPr>
          <p:nvPr>
            <p:ph type="pic" sz="quarter" idx="13"/>
          </p:nvPr>
        </p:nvPicPr>
        <p:blipFill>
          <a:blip r:embed="rId2"/>
          <a:srcRect l="17646" r="17646"/>
          <a:stretch/>
        </p:blipFill>
        <p:spPr>
          <a:xfrm>
            <a:off x="5184775" y="931863"/>
            <a:ext cx="3330575" cy="3430587"/>
          </a:xfrm>
        </p:spPr>
      </p:pic>
    </p:spTree>
    <p:extLst>
      <p:ext uri="{BB962C8B-B14F-4D97-AF65-F5344CB8AC3E}">
        <p14:creationId xmlns:p14="http://schemas.microsoft.com/office/powerpoint/2010/main" val="1713684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n paikkamerkki 8" descr="Kuva, joka sisältää kohteen ruoho&#10;&#10;Kuvaus luotu automaattisesti">
            <a:extLst>
              <a:ext uri="{FF2B5EF4-FFF2-40B4-BE49-F238E27FC236}">
                <a16:creationId xmlns:a16="http://schemas.microsoft.com/office/drawing/2014/main" id="{8EAAA00E-588E-42F8-B370-C8D2EEC3C8ED}"/>
              </a:ext>
            </a:extLst>
          </p:cNvPr>
          <p:cNvPicPr>
            <a:picLocks noGrp="1" noChangeAspect="1"/>
          </p:cNvPicPr>
          <p:nvPr>
            <p:ph type="pic" sz="quarter" idx="13"/>
          </p:nvPr>
        </p:nvPicPr>
        <p:blipFill>
          <a:blip r:embed="rId2"/>
          <a:srcRect l="22695" r="22695"/>
          <a:stretch>
            <a:fillRect/>
          </a:stretch>
        </p:blipFill>
        <p:spPr/>
      </p:pic>
      <p:sp>
        <p:nvSpPr>
          <p:cNvPr id="3" name="Otsikko 2">
            <a:extLst>
              <a:ext uri="{FF2B5EF4-FFF2-40B4-BE49-F238E27FC236}">
                <a16:creationId xmlns:a16="http://schemas.microsoft.com/office/drawing/2014/main" id="{C85F5214-4873-4C73-A2F8-62637AA709DE}"/>
              </a:ext>
            </a:extLst>
          </p:cNvPr>
          <p:cNvSpPr>
            <a:spLocks noGrp="1"/>
          </p:cNvSpPr>
          <p:nvPr>
            <p:ph type="title"/>
          </p:nvPr>
        </p:nvSpPr>
        <p:spPr/>
        <p:txBody>
          <a:bodyPr/>
          <a:lstStyle/>
          <a:p>
            <a:r>
              <a:rPr lang="fi-FI" dirty="0"/>
              <a:t>Puhelin ja some</a:t>
            </a:r>
          </a:p>
        </p:txBody>
      </p:sp>
      <p:sp>
        <p:nvSpPr>
          <p:cNvPr id="4" name="Sisällön paikkamerkki 3">
            <a:extLst>
              <a:ext uri="{FF2B5EF4-FFF2-40B4-BE49-F238E27FC236}">
                <a16:creationId xmlns:a16="http://schemas.microsoft.com/office/drawing/2014/main" id="{20D8ED2F-A2F3-4DC3-BF99-64BE03642C89}"/>
              </a:ext>
            </a:extLst>
          </p:cNvPr>
          <p:cNvSpPr>
            <a:spLocks noGrp="1"/>
          </p:cNvSpPr>
          <p:nvPr>
            <p:ph idx="1"/>
          </p:nvPr>
        </p:nvSpPr>
        <p:spPr/>
        <p:txBody>
          <a:bodyPr>
            <a:normAutofit/>
          </a:bodyPr>
          <a:lstStyle/>
          <a:p>
            <a:pPr marL="0" indent="0" defTabSz="914400" eaLnBrk="0" fontAlgn="base" hangingPunct="0">
              <a:spcBef>
                <a:spcPct val="20000"/>
              </a:spcBef>
              <a:spcAft>
                <a:spcPct val="0"/>
              </a:spcAft>
              <a:buNone/>
            </a:pPr>
            <a:r>
              <a:rPr lang="fi-FI" sz="1600" b="1" dirty="0"/>
              <a:t>Oman kännykän käyttö työaikana</a:t>
            </a:r>
            <a:endParaRPr lang="fi-FI" sz="1600" dirty="0"/>
          </a:p>
          <a:p>
            <a:pPr defTabSz="914400" eaLnBrk="0" fontAlgn="base" hangingPunct="0">
              <a:spcBef>
                <a:spcPct val="20000"/>
              </a:spcBef>
              <a:spcAft>
                <a:spcPct val="0"/>
              </a:spcAft>
            </a:pPr>
            <a:r>
              <a:rPr lang="fi-FI" sz="1600" dirty="0"/>
              <a:t>Saako olla mukana</a:t>
            </a:r>
          </a:p>
          <a:p>
            <a:pPr defTabSz="914400" eaLnBrk="0" fontAlgn="base" hangingPunct="0">
              <a:spcBef>
                <a:spcPct val="20000"/>
              </a:spcBef>
              <a:spcAft>
                <a:spcPct val="0"/>
              </a:spcAft>
            </a:pPr>
            <a:r>
              <a:rPr lang="fi-FI" sz="1600" dirty="0"/>
              <a:t>Miten nuori saa soitettua apua esim. työtapaturmatilanteessa?</a:t>
            </a:r>
          </a:p>
          <a:p>
            <a:pPr lvl="1" defTabSz="914400" eaLnBrk="0" fontAlgn="base" hangingPunct="0">
              <a:spcBef>
                <a:spcPct val="20000"/>
              </a:spcBef>
              <a:spcAft>
                <a:spcPct val="0"/>
              </a:spcAft>
            </a:pPr>
            <a:endParaRPr lang="fi-FI" sz="1600" b="1" dirty="0"/>
          </a:p>
          <a:p>
            <a:pPr marL="0" indent="0" defTabSz="914400" eaLnBrk="0" fontAlgn="base" hangingPunct="0">
              <a:spcBef>
                <a:spcPct val="20000"/>
              </a:spcBef>
              <a:spcAft>
                <a:spcPct val="0"/>
              </a:spcAft>
              <a:buNone/>
            </a:pPr>
            <a:r>
              <a:rPr lang="fi-FI" sz="1600" b="1" dirty="0"/>
              <a:t>Sometus töissä</a:t>
            </a:r>
          </a:p>
          <a:p>
            <a:pPr defTabSz="914400" eaLnBrk="0" fontAlgn="base" hangingPunct="0">
              <a:spcBef>
                <a:spcPct val="20000"/>
              </a:spcBef>
              <a:spcAft>
                <a:spcPct val="0"/>
              </a:spcAft>
            </a:pPr>
            <a:r>
              <a:rPr lang="fi-FI" sz="1600" dirty="0"/>
              <a:t>Saako työntekijä somettaa työaikana / työtehtävistä?</a:t>
            </a:r>
          </a:p>
          <a:p>
            <a:pPr defTabSz="914400" eaLnBrk="0" fontAlgn="base" hangingPunct="0">
              <a:spcBef>
                <a:spcPct val="20000"/>
              </a:spcBef>
              <a:spcAft>
                <a:spcPct val="0"/>
              </a:spcAft>
            </a:pPr>
            <a:r>
              <a:rPr lang="fi-FI" sz="1600" dirty="0"/>
              <a:t>Huomioitava, että työntekijänä saatat olla muiden sometuskuvissa</a:t>
            </a:r>
          </a:p>
        </p:txBody>
      </p:sp>
      <p:sp>
        <p:nvSpPr>
          <p:cNvPr id="5" name="Päivämäärän paikkamerkki 4">
            <a:extLst>
              <a:ext uri="{FF2B5EF4-FFF2-40B4-BE49-F238E27FC236}">
                <a16:creationId xmlns:a16="http://schemas.microsoft.com/office/drawing/2014/main" id="{017A24CF-4092-4DA2-9618-BA113B9BFE17}"/>
              </a:ext>
            </a:extLst>
          </p:cNvPr>
          <p:cNvSpPr>
            <a:spLocks noGrp="1"/>
          </p:cNvSpPr>
          <p:nvPr>
            <p:ph type="dt" sz="half" idx="10"/>
          </p:nvPr>
        </p:nvSpPr>
        <p:spPr/>
        <p:txBody>
          <a:bodyPr/>
          <a:lstStyle/>
          <a:p>
            <a:fld id="{397FD78B-9968-E148-970B-B3A7E902603D}" type="datetime1">
              <a:rPr lang="fi-FI" smtClean="0"/>
              <a:t>19.3.2025</a:t>
            </a:fld>
            <a:endParaRPr lang="en-US"/>
          </a:p>
        </p:txBody>
      </p:sp>
      <p:sp>
        <p:nvSpPr>
          <p:cNvPr id="6" name="Alatunnisteen paikkamerkki 5">
            <a:extLst>
              <a:ext uri="{FF2B5EF4-FFF2-40B4-BE49-F238E27FC236}">
                <a16:creationId xmlns:a16="http://schemas.microsoft.com/office/drawing/2014/main" id="{C0DC9BB2-32C9-4B58-B809-3572BD829AE9}"/>
              </a:ext>
            </a:extLst>
          </p:cNvPr>
          <p:cNvSpPr>
            <a:spLocks noGrp="1"/>
          </p:cNvSpPr>
          <p:nvPr>
            <p:ph type="ftr" sz="quarter" idx="11"/>
          </p:nvPr>
        </p:nvSpPr>
        <p:spPr/>
        <p:txBody>
          <a:bodyPr/>
          <a:lstStyle/>
          <a:p>
            <a:r>
              <a:rPr lang="en-US" dirty="0"/>
              <a:t>Työt </a:t>
            </a:r>
            <a:r>
              <a:rPr lang="en-US" dirty="0" err="1"/>
              <a:t>alkavat</a:t>
            </a:r>
            <a:r>
              <a:rPr lang="en-US" dirty="0"/>
              <a:t> -</a:t>
            </a:r>
            <a:r>
              <a:rPr lang="en-US" dirty="0" err="1"/>
              <a:t>koulutus</a:t>
            </a:r>
            <a:endParaRPr lang="en-US" dirty="0"/>
          </a:p>
        </p:txBody>
      </p:sp>
      <p:sp>
        <p:nvSpPr>
          <p:cNvPr id="7" name="Dian numeron paikkamerkki 6">
            <a:extLst>
              <a:ext uri="{FF2B5EF4-FFF2-40B4-BE49-F238E27FC236}">
                <a16:creationId xmlns:a16="http://schemas.microsoft.com/office/drawing/2014/main" id="{2817421C-2CA2-48E1-A1B6-62E462BF3D70}"/>
              </a:ext>
            </a:extLst>
          </p:cNvPr>
          <p:cNvSpPr>
            <a:spLocks noGrp="1"/>
          </p:cNvSpPr>
          <p:nvPr>
            <p:ph type="sldNum" sz="quarter" idx="12"/>
          </p:nvPr>
        </p:nvSpPr>
        <p:spPr/>
        <p:txBody>
          <a:bodyPr/>
          <a:lstStyle/>
          <a:p>
            <a:fld id="{B4B0674C-2262-6C41-86AE-D9E94A8EBCC8}" type="slidenum">
              <a:rPr lang="en-US" smtClean="0"/>
              <a:t>13</a:t>
            </a:fld>
            <a:endParaRPr lang="en-US"/>
          </a:p>
        </p:txBody>
      </p:sp>
    </p:spTree>
    <p:extLst>
      <p:ext uri="{BB962C8B-B14F-4D97-AF65-F5344CB8AC3E}">
        <p14:creationId xmlns:p14="http://schemas.microsoft.com/office/powerpoint/2010/main" val="11807976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n paikkamerkki 8" descr="Kuva, joka sisältää kohteen henkilö, sisä&#10;&#10;Kuvaus luotu automaattisesti">
            <a:extLst>
              <a:ext uri="{FF2B5EF4-FFF2-40B4-BE49-F238E27FC236}">
                <a16:creationId xmlns:a16="http://schemas.microsoft.com/office/drawing/2014/main" id="{27F54D1F-CD75-40C8-A3DF-027B1256B5E7}"/>
              </a:ext>
            </a:extLst>
          </p:cNvPr>
          <p:cNvPicPr>
            <a:picLocks noGrp="1" noChangeAspect="1"/>
          </p:cNvPicPr>
          <p:nvPr>
            <p:ph type="pic" sz="quarter" idx="13"/>
          </p:nvPr>
        </p:nvPicPr>
        <p:blipFill>
          <a:blip r:embed="rId2"/>
          <a:srcRect t="11434" b="11434"/>
          <a:stretch>
            <a:fillRect/>
          </a:stretch>
        </p:blipFill>
        <p:spPr/>
      </p:pic>
      <p:sp>
        <p:nvSpPr>
          <p:cNvPr id="3" name="Otsikko 2">
            <a:extLst>
              <a:ext uri="{FF2B5EF4-FFF2-40B4-BE49-F238E27FC236}">
                <a16:creationId xmlns:a16="http://schemas.microsoft.com/office/drawing/2014/main" id="{5661D7DE-B8D9-4F32-AD22-58C075C0D4AC}"/>
              </a:ext>
            </a:extLst>
          </p:cNvPr>
          <p:cNvSpPr>
            <a:spLocks noGrp="1"/>
          </p:cNvSpPr>
          <p:nvPr>
            <p:ph type="title"/>
          </p:nvPr>
        </p:nvSpPr>
        <p:spPr>
          <a:xfrm>
            <a:off x="628651" y="473228"/>
            <a:ext cx="4150384" cy="994172"/>
          </a:xfrm>
        </p:spPr>
        <p:txBody>
          <a:bodyPr/>
          <a:lstStyle/>
          <a:p>
            <a:r>
              <a:rPr lang="fi-FI" dirty="0"/>
              <a:t>Ensiapu ja sairastuminen</a:t>
            </a:r>
          </a:p>
        </p:txBody>
      </p:sp>
      <p:sp>
        <p:nvSpPr>
          <p:cNvPr id="4" name="Sisällön paikkamerkki 3">
            <a:extLst>
              <a:ext uri="{FF2B5EF4-FFF2-40B4-BE49-F238E27FC236}">
                <a16:creationId xmlns:a16="http://schemas.microsoft.com/office/drawing/2014/main" id="{F0231F39-8E7E-4F03-A6DD-A38DE83ACE70}"/>
              </a:ext>
            </a:extLst>
          </p:cNvPr>
          <p:cNvSpPr>
            <a:spLocks noGrp="1"/>
          </p:cNvSpPr>
          <p:nvPr>
            <p:ph idx="1"/>
          </p:nvPr>
        </p:nvSpPr>
        <p:spPr>
          <a:xfrm>
            <a:off x="628650" y="1668420"/>
            <a:ext cx="4150385" cy="2893103"/>
          </a:xfrm>
        </p:spPr>
        <p:txBody>
          <a:bodyPr/>
          <a:lstStyle/>
          <a:p>
            <a:pPr marL="0" indent="0" defTabSz="914400" eaLnBrk="0" fontAlgn="base" hangingPunct="0">
              <a:spcBef>
                <a:spcPct val="20000"/>
              </a:spcBef>
              <a:spcAft>
                <a:spcPct val="0"/>
              </a:spcAft>
              <a:buNone/>
            </a:pPr>
            <a:r>
              <a:rPr lang="fi-FI" sz="1600" b="1" dirty="0"/>
              <a:t>Ensiapu</a:t>
            </a:r>
          </a:p>
          <a:p>
            <a:pPr defTabSz="914400" eaLnBrk="0" fontAlgn="base" hangingPunct="0">
              <a:spcBef>
                <a:spcPct val="20000"/>
              </a:spcBef>
              <a:spcAft>
                <a:spcPct val="0"/>
              </a:spcAft>
            </a:pPr>
            <a:r>
              <a:rPr lang="fi-FI" sz="1600" dirty="0"/>
              <a:t>Mistä löytyy ensiaputarvikkeet?</a:t>
            </a:r>
          </a:p>
          <a:p>
            <a:pPr defTabSz="914400" eaLnBrk="0" fontAlgn="base" hangingPunct="0">
              <a:spcBef>
                <a:spcPct val="20000"/>
              </a:spcBef>
              <a:spcAft>
                <a:spcPct val="0"/>
              </a:spcAft>
            </a:pPr>
            <a:r>
              <a:rPr lang="fi-FI" sz="1600" dirty="0"/>
              <a:t>112 sovellus ladattava kännykkään</a:t>
            </a:r>
          </a:p>
          <a:p>
            <a:pPr marL="0" indent="0" defTabSz="914400" eaLnBrk="0" fontAlgn="base" hangingPunct="0">
              <a:spcBef>
                <a:spcPct val="20000"/>
              </a:spcBef>
              <a:spcAft>
                <a:spcPct val="0"/>
              </a:spcAft>
              <a:buNone/>
            </a:pPr>
            <a:endParaRPr lang="fi-FI" sz="1600" b="1" dirty="0"/>
          </a:p>
          <a:p>
            <a:pPr marL="0" indent="0" defTabSz="914400" eaLnBrk="0" fontAlgn="base" hangingPunct="0">
              <a:spcBef>
                <a:spcPct val="20000"/>
              </a:spcBef>
              <a:spcAft>
                <a:spcPct val="0"/>
              </a:spcAft>
              <a:buNone/>
            </a:pPr>
            <a:r>
              <a:rPr lang="fi-FI" sz="1600" b="1" dirty="0"/>
              <a:t>Jos sairastut, toimi näin</a:t>
            </a:r>
          </a:p>
          <a:p>
            <a:pPr defTabSz="914400" eaLnBrk="0" fontAlgn="base" hangingPunct="0">
              <a:spcBef>
                <a:spcPct val="20000"/>
              </a:spcBef>
              <a:spcAft>
                <a:spcPct val="0"/>
              </a:spcAft>
            </a:pPr>
            <a:r>
              <a:rPr lang="fi-FI" sz="1600" dirty="0"/>
              <a:t>Milloin ja kenelle ilmoitetaan?</a:t>
            </a:r>
          </a:p>
          <a:p>
            <a:pPr defTabSz="914400" eaLnBrk="0" fontAlgn="base" hangingPunct="0">
              <a:spcBef>
                <a:spcPct val="20000"/>
              </a:spcBef>
              <a:spcAft>
                <a:spcPct val="0"/>
              </a:spcAft>
            </a:pPr>
            <a:r>
              <a:rPr lang="fi-FI" sz="1600" dirty="0"/>
              <a:t>Tarvitaanko sairauslomatodistus?</a:t>
            </a:r>
          </a:p>
          <a:p>
            <a:pPr defTabSz="914400" eaLnBrk="0" fontAlgn="base" hangingPunct="0">
              <a:spcBef>
                <a:spcPct val="20000"/>
              </a:spcBef>
              <a:spcAft>
                <a:spcPct val="0"/>
              </a:spcAft>
            </a:pPr>
            <a:endParaRPr lang="fi-FI" sz="1600" dirty="0"/>
          </a:p>
          <a:p>
            <a:endParaRPr lang="fi-FI" dirty="0"/>
          </a:p>
        </p:txBody>
      </p:sp>
      <p:sp>
        <p:nvSpPr>
          <p:cNvPr id="5" name="Päivämäärän paikkamerkki 4">
            <a:extLst>
              <a:ext uri="{FF2B5EF4-FFF2-40B4-BE49-F238E27FC236}">
                <a16:creationId xmlns:a16="http://schemas.microsoft.com/office/drawing/2014/main" id="{608605D3-498A-4DB0-9C06-446ABE3C40A1}"/>
              </a:ext>
            </a:extLst>
          </p:cNvPr>
          <p:cNvSpPr>
            <a:spLocks noGrp="1"/>
          </p:cNvSpPr>
          <p:nvPr>
            <p:ph type="dt" sz="half" idx="10"/>
          </p:nvPr>
        </p:nvSpPr>
        <p:spPr/>
        <p:txBody>
          <a:bodyPr/>
          <a:lstStyle/>
          <a:p>
            <a:fld id="{397FD78B-9968-E148-970B-B3A7E902603D}" type="datetime1">
              <a:rPr lang="fi-FI" smtClean="0"/>
              <a:t>19.3.2025</a:t>
            </a:fld>
            <a:endParaRPr lang="en-US"/>
          </a:p>
        </p:txBody>
      </p:sp>
      <p:sp>
        <p:nvSpPr>
          <p:cNvPr id="6" name="Alatunnisteen paikkamerkki 5">
            <a:extLst>
              <a:ext uri="{FF2B5EF4-FFF2-40B4-BE49-F238E27FC236}">
                <a16:creationId xmlns:a16="http://schemas.microsoft.com/office/drawing/2014/main" id="{8225C916-F304-43F3-ABCF-982DEA473310}"/>
              </a:ext>
            </a:extLst>
          </p:cNvPr>
          <p:cNvSpPr>
            <a:spLocks noGrp="1"/>
          </p:cNvSpPr>
          <p:nvPr>
            <p:ph type="ftr" sz="quarter" idx="11"/>
          </p:nvPr>
        </p:nvSpPr>
        <p:spPr/>
        <p:txBody>
          <a:bodyPr/>
          <a:lstStyle/>
          <a:p>
            <a:r>
              <a:rPr lang="en-US" dirty="0"/>
              <a:t>Työt </a:t>
            </a:r>
            <a:r>
              <a:rPr lang="en-US" dirty="0" err="1"/>
              <a:t>alkavat</a:t>
            </a:r>
            <a:r>
              <a:rPr lang="en-US" dirty="0"/>
              <a:t> -</a:t>
            </a:r>
            <a:r>
              <a:rPr lang="en-US" dirty="0" err="1"/>
              <a:t>koulutus</a:t>
            </a:r>
            <a:endParaRPr lang="en-US" dirty="0"/>
          </a:p>
        </p:txBody>
      </p:sp>
      <p:sp>
        <p:nvSpPr>
          <p:cNvPr id="7" name="Dian numeron paikkamerkki 6">
            <a:extLst>
              <a:ext uri="{FF2B5EF4-FFF2-40B4-BE49-F238E27FC236}">
                <a16:creationId xmlns:a16="http://schemas.microsoft.com/office/drawing/2014/main" id="{45A66683-8E00-4AC1-87EB-42282AB7E4D0}"/>
              </a:ext>
            </a:extLst>
          </p:cNvPr>
          <p:cNvSpPr>
            <a:spLocks noGrp="1"/>
          </p:cNvSpPr>
          <p:nvPr>
            <p:ph type="sldNum" sz="quarter" idx="12"/>
          </p:nvPr>
        </p:nvSpPr>
        <p:spPr/>
        <p:txBody>
          <a:bodyPr/>
          <a:lstStyle/>
          <a:p>
            <a:fld id="{B4B0674C-2262-6C41-86AE-D9E94A8EBCC8}" type="slidenum">
              <a:rPr lang="en-US" smtClean="0"/>
              <a:t>14</a:t>
            </a:fld>
            <a:endParaRPr lang="en-US"/>
          </a:p>
        </p:txBody>
      </p:sp>
    </p:spTree>
    <p:extLst>
      <p:ext uri="{BB962C8B-B14F-4D97-AF65-F5344CB8AC3E}">
        <p14:creationId xmlns:p14="http://schemas.microsoft.com/office/powerpoint/2010/main" val="3964701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n paikkamerkki 8" descr="Kuva, joka sisältää kohteen ruoho, ulko, henkilö, lapsi&#10;&#10;Kuvaus luotu automaattisesti">
            <a:extLst>
              <a:ext uri="{FF2B5EF4-FFF2-40B4-BE49-F238E27FC236}">
                <a16:creationId xmlns:a16="http://schemas.microsoft.com/office/drawing/2014/main" id="{0F264E13-D77A-4493-A38E-2198D3399517}"/>
              </a:ext>
            </a:extLst>
          </p:cNvPr>
          <p:cNvPicPr>
            <a:picLocks noGrp="1" noChangeAspect="1"/>
          </p:cNvPicPr>
          <p:nvPr>
            <p:ph type="pic" sz="quarter" idx="13"/>
          </p:nvPr>
        </p:nvPicPr>
        <p:blipFill>
          <a:blip r:embed="rId2"/>
          <a:srcRect l="13482" r="13482"/>
          <a:stretch>
            <a:fillRect/>
          </a:stretch>
        </p:blipFill>
        <p:spPr/>
      </p:pic>
      <p:sp>
        <p:nvSpPr>
          <p:cNvPr id="3" name="Otsikko 2">
            <a:extLst>
              <a:ext uri="{FF2B5EF4-FFF2-40B4-BE49-F238E27FC236}">
                <a16:creationId xmlns:a16="http://schemas.microsoft.com/office/drawing/2014/main" id="{71B37B49-FB14-4B05-8C3E-006DDDD4C70E}"/>
              </a:ext>
            </a:extLst>
          </p:cNvPr>
          <p:cNvSpPr>
            <a:spLocks noGrp="1"/>
          </p:cNvSpPr>
          <p:nvPr>
            <p:ph type="title"/>
          </p:nvPr>
        </p:nvSpPr>
        <p:spPr>
          <a:xfrm>
            <a:off x="628652" y="466930"/>
            <a:ext cx="4150384" cy="994172"/>
          </a:xfrm>
        </p:spPr>
        <p:txBody>
          <a:bodyPr/>
          <a:lstStyle/>
          <a:p>
            <a:r>
              <a:rPr lang="fi-FI" dirty="0"/>
              <a:t>Vaitiolovelvollisuus ja tietosuoja</a:t>
            </a:r>
          </a:p>
        </p:txBody>
      </p:sp>
      <p:sp>
        <p:nvSpPr>
          <p:cNvPr id="4" name="Sisällön paikkamerkki 3">
            <a:extLst>
              <a:ext uri="{FF2B5EF4-FFF2-40B4-BE49-F238E27FC236}">
                <a16:creationId xmlns:a16="http://schemas.microsoft.com/office/drawing/2014/main" id="{516B2775-AE1C-4662-B434-28B5E660E3AD}"/>
              </a:ext>
            </a:extLst>
          </p:cNvPr>
          <p:cNvSpPr>
            <a:spLocks noGrp="1"/>
          </p:cNvSpPr>
          <p:nvPr>
            <p:ph idx="1"/>
          </p:nvPr>
        </p:nvSpPr>
        <p:spPr>
          <a:xfrm>
            <a:off x="628651" y="1662122"/>
            <a:ext cx="4150385" cy="2893103"/>
          </a:xfrm>
        </p:spPr>
        <p:txBody>
          <a:bodyPr/>
          <a:lstStyle/>
          <a:p>
            <a:pPr marL="0" indent="0" defTabSz="914400" eaLnBrk="0" fontAlgn="base" hangingPunct="0">
              <a:spcBef>
                <a:spcPct val="20000"/>
              </a:spcBef>
              <a:spcAft>
                <a:spcPct val="0"/>
              </a:spcAft>
              <a:buNone/>
            </a:pPr>
            <a:r>
              <a:rPr lang="fi-FI" sz="1600" b="1" dirty="0"/>
              <a:t>Vaitiolovelvollisuus</a:t>
            </a:r>
          </a:p>
          <a:p>
            <a:pPr defTabSz="914400" eaLnBrk="0" fontAlgn="base" hangingPunct="0">
              <a:spcBef>
                <a:spcPct val="20000"/>
              </a:spcBef>
              <a:spcAft>
                <a:spcPct val="0"/>
              </a:spcAft>
            </a:pPr>
            <a:r>
              <a:rPr lang="fi-FI" sz="1600" dirty="0"/>
              <a:t>Vaitiolovelvollisuus on pysyvä</a:t>
            </a:r>
          </a:p>
          <a:p>
            <a:pPr defTabSz="914400" eaLnBrk="0" fontAlgn="base" hangingPunct="0">
              <a:spcBef>
                <a:spcPct val="20000"/>
              </a:spcBef>
              <a:spcAft>
                <a:spcPct val="0"/>
              </a:spcAft>
            </a:pPr>
            <a:r>
              <a:rPr lang="fi-FI" sz="1600" dirty="0"/>
              <a:t>Sovittava kirjallisesti, allekirjoitus kaikilta</a:t>
            </a:r>
          </a:p>
          <a:p>
            <a:pPr lvl="1" defTabSz="914400" eaLnBrk="0" fontAlgn="base" hangingPunct="0">
              <a:spcBef>
                <a:spcPct val="20000"/>
              </a:spcBef>
              <a:spcAft>
                <a:spcPct val="0"/>
              </a:spcAft>
            </a:pPr>
            <a:endParaRPr lang="fi-FI" sz="1600" dirty="0"/>
          </a:p>
          <a:p>
            <a:pPr marL="0" indent="0" defTabSz="914400" eaLnBrk="0" fontAlgn="base" hangingPunct="0">
              <a:spcBef>
                <a:spcPct val="20000"/>
              </a:spcBef>
              <a:spcAft>
                <a:spcPct val="0"/>
              </a:spcAft>
              <a:buNone/>
            </a:pPr>
            <a:r>
              <a:rPr lang="fi-FI" sz="1600" b="1" dirty="0"/>
              <a:t>Tietosuoja-asetus</a:t>
            </a:r>
          </a:p>
          <a:p>
            <a:pPr defTabSz="914400" eaLnBrk="0" fontAlgn="base" hangingPunct="0">
              <a:spcBef>
                <a:spcPct val="20000"/>
              </a:spcBef>
              <a:spcAft>
                <a:spcPct val="0"/>
              </a:spcAft>
            </a:pPr>
            <a:r>
              <a:rPr lang="fi-FI" sz="1600" dirty="0"/>
              <a:t>Ohjeistuksen läpikäynti (Intra ja 4H-yhd. verkkosivut)</a:t>
            </a:r>
          </a:p>
          <a:p>
            <a:endParaRPr lang="fi-FI" dirty="0"/>
          </a:p>
        </p:txBody>
      </p:sp>
      <p:sp>
        <p:nvSpPr>
          <p:cNvPr id="5" name="Päivämäärän paikkamerkki 4">
            <a:extLst>
              <a:ext uri="{FF2B5EF4-FFF2-40B4-BE49-F238E27FC236}">
                <a16:creationId xmlns:a16="http://schemas.microsoft.com/office/drawing/2014/main" id="{0A7C0CBE-F201-4EE4-9E86-F6890CFB959D}"/>
              </a:ext>
            </a:extLst>
          </p:cNvPr>
          <p:cNvSpPr>
            <a:spLocks noGrp="1"/>
          </p:cNvSpPr>
          <p:nvPr>
            <p:ph type="dt" sz="half" idx="10"/>
          </p:nvPr>
        </p:nvSpPr>
        <p:spPr/>
        <p:txBody>
          <a:bodyPr/>
          <a:lstStyle/>
          <a:p>
            <a:fld id="{397FD78B-9968-E148-970B-B3A7E902603D}" type="datetime1">
              <a:rPr lang="fi-FI" smtClean="0"/>
              <a:t>19.3.2025</a:t>
            </a:fld>
            <a:endParaRPr lang="en-US"/>
          </a:p>
        </p:txBody>
      </p:sp>
      <p:sp>
        <p:nvSpPr>
          <p:cNvPr id="6" name="Alatunnisteen paikkamerkki 5">
            <a:extLst>
              <a:ext uri="{FF2B5EF4-FFF2-40B4-BE49-F238E27FC236}">
                <a16:creationId xmlns:a16="http://schemas.microsoft.com/office/drawing/2014/main" id="{B54504A6-54F6-47D4-B542-AA53BEFC5DA4}"/>
              </a:ext>
            </a:extLst>
          </p:cNvPr>
          <p:cNvSpPr>
            <a:spLocks noGrp="1"/>
          </p:cNvSpPr>
          <p:nvPr>
            <p:ph type="ftr" sz="quarter" idx="11"/>
          </p:nvPr>
        </p:nvSpPr>
        <p:spPr/>
        <p:txBody>
          <a:bodyPr/>
          <a:lstStyle/>
          <a:p>
            <a:r>
              <a:rPr lang="en-US" dirty="0"/>
              <a:t>Työt </a:t>
            </a:r>
            <a:r>
              <a:rPr lang="en-US" dirty="0" err="1"/>
              <a:t>alkavat</a:t>
            </a:r>
            <a:r>
              <a:rPr lang="en-US" dirty="0"/>
              <a:t> -</a:t>
            </a:r>
            <a:r>
              <a:rPr lang="en-US" dirty="0" err="1"/>
              <a:t>koulutus</a:t>
            </a:r>
            <a:endParaRPr lang="en-US" dirty="0"/>
          </a:p>
        </p:txBody>
      </p:sp>
      <p:sp>
        <p:nvSpPr>
          <p:cNvPr id="7" name="Dian numeron paikkamerkki 6">
            <a:extLst>
              <a:ext uri="{FF2B5EF4-FFF2-40B4-BE49-F238E27FC236}">
                <a16:creationId xmlns:a16="http://schemas.microsoft.com/office/drawing/2014/main" id="{881C2116-B774-4B38-8DE8-EBD510D93CBB}"/>
              </a:ext>
            </a:extLst>
          </p:cNvPr>
          <p:cNvSpPr>
            <a:spLocks noGrp="1"/>
          </p:cNvSpPr>
          <p:nvPr>
            <p:ph type="sldNum" sz="quarter" idx="12"/>
          </p:nvPr>
        </p:nvSpPr>
        <p:spPr/>
        <p:txBody>
          <a:bodyPr/>
          <a:lstStyle/>
          <a:p>
            <a:fld id="{B4B0674C-2262-6C41-86AE-D9E94A8EBCC8}" type="slidenum">
              <a:rPr lang="en-US" smtClean="0"/>
              <a:t>15</a:t>
            </a:fld>
            <a:endParaRPr lang="en-US"/>
          </a:p>
        </p:txBody>
      </p:sp>
    </p:spTree>
    <p:extLst>
      <p:ext uri="{BB962C8B-B14F-4D97-AF65-F5344CB8AC3E}">
        <p14:creationId xmlns:p14="http://schemas.microsoft.com/office/powerpoint/2010/main" val="39731798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n paikkamerkki 8" descr="Kuva, joka sisältää kohteen henkilö, lapsi, pieni, nuori&#10;&#10;Kuvaus luotu automaattisesti">
            <a:extLst>
              <a:ext uri="{FF2B5EF4-FFF2-40B4-BE49-F238E27FC236}">
                <a16:creationId xmlns:a16="http://schemas.microsoft.com/office/drawing/2014/main" id="{8A17199D-2F7C-4ABD-9ACD-149641D7ACE6}"/>
              </a:ext>
            </a:extLst>
          </p:cNvPr>
          <p:cNvPicPr>
            <a:picLocks noGrp="1" noChangeAspect="1"/>
          </p:cNvPicPr>
          <p:nvPr>
            <p:ph type="pic" sz="quarter" idx="13"/>
          </p:nvPr>
        </p:nvPicPr>
        <p:blipFill>
          <a:blip r:embed="rId2"/>
          <a:srcRect l="5512" r="5512"/>
          <a:stretch>
            <a:fillRect/>
          </a:stretch>
        </p:blipFill>
        <p:spPr/>
      </p:pic>
      <p:sp>
        <p:nvSpPr>
          <p:cNvPr id="3" name="Otsikko 2">
            <a:extLst>
              <a:ext uri="{FF2B5EF4-FFF2-40B4-BE49-F238E27FC236}">
                <a16:creationId xmlns:a16="http://schemas.microsoft.com/office/drawing/2014/main" id="{CDC38722-2DCB-4521-89FB-81C3916A3C3C}"/>
              </a:ext>
            </a:extLst>
          </p:cNvPr>
          <p:cNvSpPr>
            <a:spLocks noGrp="1"/>
          </p:cNvSpPr>
          <p:nvPr>
            <p:ph type="title"/>
          </p:nvPr>
        </p:nvSpPr>
        <p:spPr/>
        <p:txBody>
          <a:bodyPr/>
          <a:lstStyle/>
          <a:p>
            <a:r>
              <a:rPr lang="fi-FI" dirty="0"/>
              <a:t>Muut ohjeet</a:t>
            </a:r>
          </a:p>
        </p:txBody>
      </p:sp>
      <p:sp>
        <p:nvSpPr>
          <p:cNvPr id="4" name="Sisällön paikkamerkki 3">
            <a:extLst>
              <a:ext uri="{FF2B5EF4-FFF2-40B4-BE49-F238E27FC236}">
                <a16:creationId xmlns:a16="http://schemas.microsoft.com/office/drawing/2014/main" id="{6BD05D75-DCF1-4A79-AF5E-CD5E2AD12182}"/>
              </a:ext>
            </a:extLst>
          </p:cNvPr>
          <p:cNvSpPr>
            <a:spLocks noGrp="1"/>
          </p:cNvSpPr>
          <p:nvPr>
            <p:ph idx="1"/>
          </p:nvPr>
        </p:nvSpPr>
        <p:spPr/>
        <p:txBody>
          <a:bodyPr>
            <a:normAutofit/>
          </a:bodyPr>
          <a:lstStyle/>
          <a:p>
            <a:pPr marL="0" indent="0" defTabSz="914400" eaLnBrk="0" fontAlgn="base" hangingPunct="0">
              <a:spcBef>
                <a:spcPct val="20000"/>
              </a:spcBef>
              <a:spcAft>
                <a:spcPct val="0"/>
              </a:spcAft>
              <a:buNone/>
            </a:pPr>
            <a:r>
              <a:rPr lang="fi-FI" sz="1600" b="1" dirty="0"/>
              <a:t>Avaimet</a:t>
            </a:r>
          </a:p>
          <a:p>
            <a:pPr defTabSz="914400" eaLnBrk="0" fontAlgn="base" hangingPunct="0">
              <a:spcBef>
                <a:spcPct val="20000"/>
              </a:spcBef>
              <a:spcAft>
                <a:spcPct val="0"/>
              </a:spcAft>
            </a:pPr>
            <a:r>
              <a:rPr lang="fi-FI" sz="1600" dirty="0"/>
              <a:t>Huolellisuus</a:t>
            </a:r>
          </a:p>
          <a:p>
            <a:pPr defTabSz="914400" eaLnBrk="0" fontAlgn="base" hangingPunct="0">
              <a:spcBef>
                <a:spcPct val="20000"/>
              </a:spcBef>
              <a:spcAft>
                <a:spcPct val="0"/>
              </a:spcAft>
            </a:pPr>
            <a:r>
              <a:rPr lang="fi-FI" sz="1600" dirty="0"/>
              <a:t>Miten toimit, jos avaimet katoaa?</a:t>
            </a:r>
          </a:p>
          <a:p>
            <a:pPr marL="0" indent="0" defTabSz="914400" eaLnBrk="0" fontAlgn="base" hangingPunct="0">
              <a:spcBef>
                <a:spcPct val="20000"/>
              </a:spcBef>
              <a:spcAft>
                <a:spcPct val="0"/>
              </a:spcAft>
              <a:buNone/>
            </a:pPr>
            <a:endParaRPr lang="fi-FI" sz="1600" b="1" dirty="0"/>
          </a:p>
          <a:p>
            <a:pPr marL="0" indent="0" defTabSz="914400" eaLnBrk="0" fontAlgn="base" hangingPunct="0">
              <a:spcBef>
                <a:spcPct val="20000"/>
              </a:spcBef>
              <a:spcAft>
                <a:spcPct val="0"/>
              </a:spcAft>
              <a:buNone/>
            </a:pPr>
            <a:r>
              <a:rPr lang="fi-FI" sz="1600" b="1" dirty="0"/>
              <a:t>Muita tärkeitä asioita / erillisohjeita eri työkokonaisuuksille</a:t>
            </a:r>
          </a:p>
          <a:p>
            <a:pPr defTabSz="914400" eaLnBrk="0" fontAlgn="base" hangingPunct="0">
              <a:spcBef>
                <a:spcPct val="20000"/>
              </a:spcBef>
              <a:spcAft>
                <a:spcPct val="0"/>
              </a:spcAft>
            </a:pPr>
            <a:endParaRPr lang="fi-FI" sz="1600" dirty="0"/>
          </a:p>
          <a:p>
            <a:pPr marL="0" indent="0">
              <a:buNone/>
            </a:pPr>
            <a:r>
              <a:rPr lang="fi-FI" sz="1600" b="1" dirty="0"/>
              <a:t>Epäselvissä tilanteissa ota aina yhteyttä esimieheesi</a:t>
            </a:r>
          </a:p>
          <a:p>
            <a:endParaRPr lang="fi-FI" dirty="0"/>
          </a:p>
        </p:txBody>
      </p:sp>
      <p:sp>
        <p:nvSpPr>
          <p:cNvPr id="5" name="Päivämäärän paikkamerkki 4">
            <a:extLst>
              <a:ext uri="{FF2B5EF4-FFF2-40B4-BE49-F238E27FC236}">
                <a16:creationId xmlns:a16="http://schemas.microsoft.com/office/drawing/2014/main" id="{5DBFC43D-1373-4CF2-8E0C-FAC815F2FF69}"/>
              </a:ext>
            </a:extLst>
          </p:cNvPr>
          <p:cNvSpPr>
            <a:spLocks noGrp="1"/>
          </p:cNvSpPr>
          <p:nvPr>
            <p:ph type="dt" sz="half" idx="10"/>
          </p:nvPr>
        </p:nvSpPr>
        <p:spPr/>
        <p:txBody>
          <a:bodyPr/>
          <a:lstStyle/>
          <a:p>
            <a:fld id="{397FD78B-9968-E148-970B-B3A7E902603D}" type="datetime1">
              <a:rPr lang="fi-FI" smtClean="0"/>
              <a:t>19.3.2025</a:t>
            </a:fld>
            <a:endParaRPr lang="en-US"/>
          </a:p>
        </p:txBody>
      </p:sp>
      <p:sp>
        <p:nvSpPr>
          <p:cNvPr id="6" name="Alatunnisteen paikkamerkki 5">
            <a:extLst>
              <a:ext uri="{FF2B5EF4-FFF2-40B4-BE49-F238E27FC236}">
                <a16:creationId xmlns:a16="http://schemas.microsoft.com/office/drawing/2014/main" id="{F1DBCC82-0988-4396-93A4-E9A24891D1F0}"/>
              </a:ext>
            </a:extLst>
          </p:cNvPr>
          <p:cNvSpPr>
            <a:spLocks noGrp="1"/>
          </p:cNvSpPr>
          <p:nvPr>
            <p:ph type="ftr" sz="quarter" idx="11"/>
          </p:nvPr>
        </p:nvSpPr>
        <p:spPr/>
        <p:txBody>
          <a:bodyPr/>
          <a:lstStyle/>
          <a:p>
            <a:r>
              <a:rPr lang="en-US" dirty="0"/>
              <a:t>Työt </a:t>
            </a:r>
            <a:r>
              <a:rPr lang="en-US" dirty="0" err="1"/>
              <a:t>alkavat</a:t>
            </a:r>
            <a:r>
              <a:rPr lang="en-US" dirty="0"/>
              <a:t> -</a:t>
            </a:r>
            <a:r>
              <a:rPr lang="en-US" dirty="0" err="1"/>
              <a:t>koulutus</a:t>
            </a:r>
            <a:endParaRPr lang="en-US" dirty="0"/>
          </a:p>
        </p:txBody>
      </p:sp>
      <p:sp>
        <p:nvSpPr>
          <p:cNvPr id="7" name="Dian numeron paikkamerkki 6">
            <a:extLst>
              <a:ext uri="{FF2B5EF4-FFF2-40B4-BE49-F238E27FC236}">
                <a16:creationId xmlns:a16="http://schemas.microsoft.com/office/drawing/2014/main" id="{FA44879C-DB99-480B-B634-A38B7B900DFC}"/>
              </a:ext>
            </a:extLst>
          </p:cNvPr>
          <p:cNvSpPr>
            <a:spLocks noGrp="1"/>
          </p:cNvSpPr>
          <p:nvPr>
            <p:ph type="sldNum" sz="quarter" idx="12"/>
          </p:nvPr>
        </p:nvSpPr>
        <p:spPr/>
        <p:txBody>
          <a:bodyPr/>
          <a:lstStyle/>
          <a:p>
            <a:fld id="{B4B0674C-2262-6C41-86AE-D9E94A8EBCC8}" type="slidenum">
              <a:rPr lang="en-US" smtClean="0"/>
              <a:t>16</a:t>
            </a:fld>
            <a:endParaRPr lang="en-US"/>
          </a:p>
        </p:txBody>
      </p:sp>
    </p:spTree>
    <p:extLst>
      <p:ext uri="{BB962C8B-B14F-4D97-AF65-F5344CB8AC3E}">
        <p14:creationId xmlns:p14="http://schemas.microsoft.com/office/powerpoint/2010/main" val="27682598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n paikkamerkki 8" descr="Kuva, joka sisältää kohteen ulko, ruoho, puu, henkilö&#10;&#10;Kuvaus luotu automaattisesti">
            <a:extLst>
              <a:ext uri="{FF2B5EF4-FFF2-40B4-BE49-F238E27FC236}">
                <a16:creationId xmlns:a16="http://schemas.microsoft.com/office/drawing/2014/main" id="{D036177D-CAA8-4DC4-9804-F1541EACB50E}"/>
              </a:ext>
            </a:extLst>
          </p:cNvPr>
          <p:cNvPicPr>
            <a:picLocks noGrp="1" noChangeAspect="1"/>
          </p:cNvPicPr>
          <p:nvPr>
            <p:ph type="pic" sz="quarter" idx="13"/>
          </p:nvPr>
        </p:nvPicPr>
        <p:blipFill>
          <a:blip r:embed="rId2"/>
          <a:srcRect l="17623" r="17623"/>
          <a:stretch>
            <a:fillRect/>
          </a:stretch>
        </p:blipFill>
        <p:spPr/>
      </p:pic>
      <p:sp>
        <p:nvSpPr>
          <p:cNvPr id="3" name="Otsikko 2">
            <a:extLst>
              <a:ext uri="{FF2B5EF4-FFF2-40B4-BE49-F238E27FC236}">
                <a16:creationId xmlns:a16="http://schemas.microsoft.com/office/drawing/2014/main" id="{41222E1A-B266-4E91-B7CD-E2BD2648DEFA}"/>
              </a:ext>
            </a:extLst>
          </p:cNvPr>
          <p:cNvSpPr>
            <a:spLocks noGrp="1"/>
          </p:cNvSpPr>
          <p:nvPr>
            <p:ph type="title"/>
          </p:nvPr>
        </p:nvSpPr>
        <p:spPr>
          <a:xfrm>
            <a:off x="628651" y="434567"/>
            <a:ext cx="4150384" cy="994172"/>
          </a:xfrm>
        </p:spPr>
        <p:txBody>
          <a:bodyPr/>
          <a:lstStyle/>
          <a:p>
            <a:r>
              <a:rPr lang="fi-FI" dirty="0"/>
              <a:t>Palkka</a:t>
            </a:r>
          </a:p>
        </p:txBody>
      </p:sp>
      <p:sp>
        <p:nvSpPr>
          <p:cNvPr id="4" name="Sisällön paikkamerkki 3">
            <a:extLst>
              <a:ext uri="{FF2B5EF4-FFF2-40B4-BE49-F238E27FC236}">
                <a16:creationId xmlns:a16="http://schemas.microsoft.com/office/drawing/2014/main" id="{83F541C8-28B7-4384-8561-12E74A378DC7}"/>
              </a:ext>
            </a:extLst>
          </p:cNvPr>
          <p:cNvSpPr>
            <a:spLocks noGrp="1"/>
          </p:cNvSpPr>
          <p:nvPr>
            <p:ph idx="1"/>
          </p:nvPr>
        </p:nvSpPr>
        <p:spPr/>
        <p:txBody>
          <a:bodyPr/>
          <a:lstStyle/>
          <a:p>
            <a:pPr marL="0" indent="0" defTabSz="914400" eaLnBrk="0" fontAlgn="base" hangingPunct="0">
              <a:spcBef>
                <a:spcPct val="20000"/>
              </a:spcBef>
              <a:spcAft>
                <a:spcPct val="0"/>
              </a:spcAft>
              <a:buNone/>
            </a:pPr>
            <a:r>
              <a:rPr lang="fi-FI" sz="1600" b="1" dirty="0"/>
              <a:t>Palkanmaksu</a:t>
            </a:r>
          </a:p>
          <a:p>
            <a:pPr defTabSz="914400" eaLnBrk="0" fontAlgn="base" hangingPunct="0">
              <a:spcBef>
                <a:spcPct val="20000"/>
              </a:spcBef>
              <a:spcAft>
                <a:spcPct val="0"/>
              </a:spcAft>
            </a:pPr>
            <a:r>
              <a:rPr lang="fi-FI" sz="1600" dirty="0"/>
              <a:t>Ajankohta, palkkakuitti sähköpostiin 	</a:t>
            </a:r>
          </a:p>
          <a:p>
            <a:endParaRPr lang="fi-FI" dirty="0"/>
          </a:p>
        </p:txBody>
      </p:sp>
      <p:sp>
        <p:nvSpPr>
          <p:cNvPr id="5" name="Päivämäärän paikkamerkki 4">
            <a:extLst>
              <a:ext uri="{FF2B5EF4-FFF2-40B4-BE49-F238E27FC236}">
                <a16:creationId xmlns:a16="http://schemas.microsoft.com/office/drawing/2014/main" id="{B0A7205D-4281-4FFA-B257-4864C2990B7D}"/>
              </a:ext>
            </a:extLst>
          </p:cNvPr>
          <p:cNvSpPr>
            <a:spLocks noGrp="1"/>
          </p:cNvSpPr>
          <p:nvPr>
            <p:ph type="dt" sz="half" idx="10"/>
          </p:nvPr>
        </p:nvSpPr>
        <p:spPr/>
        <p:txBody>
          <a:bodyPr/>
          <a:lstStyle/>
          <a:p>
            <a:fld id="{397FD78B-9968-E148-970B-B3A7E902603D}" type="datetime1">
              <a:rPr lang="fi-FI" smtClean="0"/>
              <a:t>19.3.2025</a:t>
            </a:fld>
            <a:endParaRPr lang="en-US"/>
          </a:p>
        </p:txBody>
      </p:sp>
      <p:sp>
        <p:nvSpPr>
          <p:cNvPr id="6" name="Alatunnisteen paikkamerkki 5">
            <a:extLst>
              <a:ext uri="{FF2B5EF4-FFF2-40B4-BE49-F238E27FC236}">
                <a16:creationId xmlns:a16="http://schemas.microsoft.com/office/drawing/2014/main" id="{0B61B3D7-CCAC-4C99-BA5D-F100CF82CFF5}"/>
              </a:ext>
            </a:extLst>
          </p:cNvPr>
          <p:cNvSpPr>
            <a:spLocks noGrp="1"/>
          </p:cNvSpPr>
          <p:nvPr>
            <p:ph type="ftr" sz="quarter" idx="11"/>
          </p:nvPr>
        </p:nvSpPr>
        <p:spPr/>
        <p:txBody>
          <a:bodyPr/>
          <a:lstStyle/>
          <a:p>
            <a:r>
              <a:rPr lang="en-US" dirty="0"/>
              <a:t>Työt </a:t>
            </a:r>
            <a:r>
              <a:rPr lang="en-US" dirty="0" err="1"/>
              <a:t>alkavat</a:t>
            </a:r>
            <a:r>
              <a:rPr lang="en-US" dirty="0"/>
              <a:t> -</a:t>
            </a:r>
            <a:r>
              <a:rPr lang="en-US" dirty="0" err="1"/>
              <a:t>koulutus</a:t>
            </a:r>
            <a:endParaRPr lang="en-US" dirty="0"/>
          </a:p>
        </p:txBody>
      </p:sp>
      <p:sp>
        <p:nvSpPr>
          <p:cNvPr id="7" name="Dian numeron paikkamerkki 6">
            <a:extLst>
              <a:ext uri="{FF2B5EF4-FFF2-40B4-BE49-F238E27FC236}">
                <a16:creationId xmlns:a16="http://schemas.microsoft.com/office/drawing/2014/main" id="{0CE3BD62-1AA0-441D-894A-FD424E07A232}"/>
              </a:ext>
            </a:extLst>
          </p:cNvPr>
          <p:cNvSpPr>
            <a:spLocks noGrp="1"/>
          </p:cNvSpPr>
          <p:nvPr>
            <p:ph type="sldNum" sz="quarter" idx="12"/>
          </p:nvPr>
        </p:nvSpPr>
        <p:spPr/>
        <p:txBody>
          <a:bodyPr/>
          <a:lstStyle/>
          <a:p>
            <a:fld id="{B4B0674C-2262-6C41-86AE-D9E94A8EBCC8}" type="slidenum">
              <a:rPr lang="en-US" smtClean="0"/>
              <a:t>17</a:t>
            </a:fld>
            <a:endParaRPr lang="en-US"/>
          </a:p>
        </p:txBody>
      </p:sp>
    </p:spTree>
    <p:extLst>
      <p:ext uri="{BB962C8B-B14F-4D97-AF65-F5344CB8AC3E}">
        <p14:creationId xmlns:p14="http://schemas.microsoft.com/office/powerpoint/2010/main" val="10051483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n paikkamerkki 8" descr="Kuva, joka sisältää kohteen teksti, henkilö&#10;&#10;Kuvaus luotu automaattisesti">
            <a:extLst>
              <a:ext uri="{FF2B5EF4-FFF2-40B4-BE49-F238E27FC236}">
                <a16:creationId xmlns:a16="http://schemas.microsoft.com/office/drawing/2014/main" id="{48D990B7-D48F-4F98-8B8C-4D2F267ADEB7}"/>
              </a:ext>
            </a:extLst>
          </p:cNvPr>
          <p:cNvPicPr>
            <a:picLocks noGrp="1" noChangeAspect="1"/>
          </p:cNvPicPr>
          <p:nvPr>
            <p:ph type="pic" sz="quarter" idx="13"/>
          </p:nvPr>
        </p:nvPicPr>
        <p:blipFill>
          <a:blip r:embed="rId2"/>
          <a:srcRect t="15920" b="15920"/>
          <a:stretch>
            <a:fillRect/>
          </a:stretch>
        </p:blipFill>
        <p:spPr/>
      </p:pic>
      <p:sp>
        <p:nvSpPr>
          <p:cNvPr id="3" name="Otsikko 2">
            <a:extLst>
              <a:ext uri="{FF2B5EF4-FFF2-40B4-BE49-F238E27FC236}">
                <a16:creationId xmlns:a16="http://schemas.microsoft.com/office/drawing/2014/main" id="{79E3F67B-8CDB-4E1A-9801-6C123154D4C7}"/>
              </a:ext>
            </a:extLst>
          </p:cNvPr>
          <p:cNvSpPr>
            <a:spLocks noGrp="1"/>
          </p:cNvSpPr>
          <p:nvPr>
            <p:ph type="title"/>
          </p:nvPr>
        </p:nvSpPr>
        <p:spPr>
          <a:xfrm>
            <a:off x="610858" y="374508"/>
            <a:ext cx="4150384" cy="994172"/>
          </a:xfrm>
        </p:spPr>
        <p:txBody>
          <a:bodyPr/>
          <a:lstStyle/>
          <a:p>
            <a:r>
              <a:rPr lang="fi-FI" dirty="0"/>
              <a:t>Työtodistus</a:t>
            </a:r>
          </a:p>
        </p:txBody>
      </p:sp>
      <p:sp>
        <p:nvSpPr>
          <p:cNvPr id="4" name="Sisällön paikkamerkki 3">
            <a:extLst>
              <a:ext uri="{FF2B5EF4-FFF2-40B4-BE49-F238E27FC236}">
                <a16:creationId xmlns:a16="http://schemas.microsoft.com/office/drawing/2014/main" id="{47A9085F-5A2A-4EA3-8E78-252EC5A2B299}"/>
              </a:ext>
            </a:extLst>
          </p:cNvPr>
          <p:cNvSpPr>
            <a:spLocks noGrp="1"/>
          </p:cNvSpPr>
          <p:nvPr>
            <p:ph idx="1"/>
          </p:nvPr>
        </p:nvSpPr>
        <p:spPr>
          <a:xfrm>
            <a:off x="628650" y="1522824"/>
            <a:ext cx="4150385" cy="2893103"/>
          </a:xfrm>
        </p:spPr>
        <p:txBody>
          <a:bodyPr/>
          <a:lstStyle/>
          <a:p>
            <a:pPr marL="0" indent="0" defTabSz="914400" eaLnBrk="0" fontAlgn="base" hangingPunct="0">
              <a:spcBef>
                <a:spcPct val="20000"/>
              </a:spcBef>
              <a:spcAft>
                <a:spcPct val="0"/>
              </a:spcAft>
              <a:buNone/>
            </a:pPr>
            <a:r>
              <a:rPr lang="fi-FI" sz="1600" b="1" dirty="0"/>
              <a:t>Työtodistus</a:t>
            </a:r>
          </a:p>
          <a:p>
            <a:pPr defTabSz="914400" eaLnBrk="0" fontAlgn="base" hangingPunct="0">
              <a:spcBef>
                <a:spcPct val="20000"/>
              </a:spcBef>
              <a:spcAft>
                <a:spcPct val="0"/>
              </a:spcAft>
            </a:pPr>
            <a:r>
              <a:rPr lang="fi-FI" sz="1600" dirty="0"/>
              <a:t>Työsuhteen viimeisenä päivänä</a:t>
            </a:r>
          </a:p>
          <a:p>
            <a:endParaRPr lang="fi-FI" dirty="0"/>
          </a:p>
        </p:txBody>
      </p:sp>
      <p:sp>
        <p:nvSpPr>
          <p:cNvPr id="5" name="Päivämäärän paikkamerkki 4">
            <a:extLst>
              <a:ext uri="{FF2B5EF4-FFF2-40B4-BE49-F238E27FC236}">
                <a16:creationId xmlns:a16="http://schemas.microsoft.com/office/drawing/2014/main" id="{D92FE861-1A79-408E-A8A9-E45BB47EF1AC}"/>
              </a:ext>
            </a:extLst>
          </p:cNvPr>
          <p:cNvSpPr>
            <a:spLocks noGrp="1"/>
          </p:cNvSpPr>
          <p:nvPr>
            <p:ph type="dt" sz="half" idx="10"/>
          </p:nvPr>
        </p:nvSpPr>
        <p:spPr/>
        <p:txBody>
          <a:bodyPr/>
          <a:lstStyle/>
          <a:p>
            <a:fld id="{397FD78B-9968-E148-970B-B3A7E902603D}" type="datetime1">
              <a:rPr lang="fi-FI" smtClean="0"/>
              <a:t>19.3.2025</a:t>
            </a:fld>
            <a:endParaRPr lang="en-US"/>
          </a:p>
        </p:txBody>
      </p:sp>
      <p:sp>
        <p:nvSpPr>
          <p:cNvPr id="6" name="Alatunnisteen paikkamerkki 5">
            <a:extLst>
              <a:ext uri="{FF2B5EF4-FFF2-40B4-BE49-F238E27FC236}">
                <a16:creationId xmlns:a16="http://schemas.microsoft.com/office/drawing/2014/main" id="{1A8A0240-958C-4979-9CB0-000C9E425AC2}"/>
              </a:ext>
            </a:extLst>
          </p:cNvPr>
          <p:cNvSpPr>
            <a:spLocks noGrp="1"/>
          </p:cNvSpPr>
          <p:nvPr>
            <p:ph type="ftr" sz="quarter" idx="11"/>
          </p:nvPr>
        </p:nvSpPr>
        <p:spPr/>
        <p:txBody>
          <a:bodyPr/>
          <a:lstStyle/>
          <a:p>
            <a:r>
              <a:rPr lang="en-US" dirty="0"/>
              <a:t>Työt </a:t>
            </a:r>
            <a:r>
              <a:rPr lang="en-US" dirty="0" err="1"/>
              <a:t>alkavat</a:t>
            </a:r>
            <a:r>
              <a:rPr lang="en-US" dirty="0"/>
              <a:t> -</a:t>
            </a:r>
            <a:r>
              <a:rPr lang="en-US" dirty="0" err="1"/>
              <a:t>koulutus</a:t>
            </a:r>
            <a:endParaRPr lang="en-US" dirty="0"/>
          </a:p>
        </p:txBody>
      </p:sp>
      <p:sp>
        <p:nvSpPr>
          <p:cNvPr id="7" name="Dian numeron paikkamerkki 6">
            <a:extLst>
              <a:ext uri="{FF2B5EF4-FFF2-40B4-BE49-F238E27FC236}">
                <a16:creationId xmlns:a16="http://schemas.microsoft.com/office/drawing/2014/main" id="{809A8413-8696-4DDA-B035-2914284015BF}"/>
              </a:ext>
            </a:extLst>
          </p:cNvPr>
          <p:cNvSpPr>
            <a:spLocks noGrp="1"/>
          </p:cNvSpPr>
          <p:nvPr>
            <p:ph type="sldNum" sz="quarter" idx="12"/>
          </p:nvPr>
        </p:nvSpPr>
        <p:spPr/>
        <p:txBody>
          <a:bodyPr/>
          <a:lstStyle/>
          <a:p>
            <a:fld id="{B4B0674C-2262-6C41-86AE-D9E94A8EBCC8}" type="slidenum">
              <a:rPr lang="en-US" smtClean="0"/>
              <a:t>18</a:t>
            </a:fld>
            <a:endParaRPr lang="en-US"/>
          </a:p>
        </p:txBody>
      </p:sp>
    </p:spTree>
    <p:extLst>
      <p:ext uri="{BB962C8B-B14F-4D97-AF65-F5344CB8AC3E}">
        <p14:creationId xmlns:p14="http://schemas.microsoft.com/office/powerpoint/2010/main" val="3203266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2B97869-B431-4B19-98ED-52AB8EAF0251}"/>
              </a:ext>
            </a:extLst>
          </p:cNvPr>
          <p:cNvSpPr>
            <a:spLocks noGrp="1"/>
          </p:cNvSpPr>
          <p:nvPr>
            <p:ph type="ctrTitle"/>
          </p:nvPr>
        </p:nvSpPr>
        <p:spPr/>
        <p:txBody>
          <a:bodyPr/>
          <a:lstStyle/>
          <a:p>
            <a:r>
              <a:rPr lang="fi-FI" dirty="0"/>
              <a:t>Työturvallisuus</a:t>
            </a:r>
          </a:p>
        </p:txBody>
      </p:sp>
      <p:sp>
        <p:nvSpPr>
          <p:cNvPr id="3" name="Alaotsikko 2">
            <a:extLst>
              <a:ext uri="{FF2B5EF4-FFF2-40B4-BE49-F238E27FC236}">
                <a16:creationId xmlns:a16="http://schemas.microsoft.com/office/drawing/2014/main" id="{0514A792-9789-45C4-BD8F-2AA4AE34CDD8}"/>
              </a:ext>
            </a:extLst>
          </p:cNvPr>
          <p:cNvSpPr>
            <a:spLocks noGrp="1"/>
          </p:cNvSpPr>
          <p:nvPr>
            <p:ph type="subTitle" idx="1"/>
          </p:nvPr>
        </p:nvSpPr>
        <p:spPr/>
        <p:txBody>
          <a:bodyPr/>
          <a:lstStyle/>
          <a:p>
            <a:endParaRPr lang="fi-FI"/>
          </a:p>
        </p:txBody>
      </p:sp>
    </p:spTree>
    <p:extLst>
      <p:ext uri="{BB962C8B-B14F-4D97-AF65-F5344CB8AC3E}">
        <p14:creationId xmlns:p14="http://schemas.microsoft.com/office/powerpoint/2010/main" val="952747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4ECB8F6-BA47-4891-92DB-37C13875B60E}"/>
              </a:ext>
            </a:extLst>
          </p:cNvPr>
          <p:cNvSpPr>
            <a:spLocks noGrp="1"/>
          </p:cNvSpPr>
          <p:nvPr>
            <p:ph type="ctrTitle"/>
          </p:nvPr>
        </p:nvSpPr>
        <p:spPr/>
        <p:txBody>
          <a:bodyPr>
            <a:noAutofit/>
          </a:bodyPr>
          <a:lstStyle/>
          <a:p>
            <a:r>
              <a:rPr lang="fi-FI" sz="4000" dirty="0"/>
              <a:t>Tutustuminen 4H-toimintaan ja työnantajanasi toimivaan 4H-yhdistykseen</a:t>
            </a:r>
          </a:p>
        </p:txBody>
      </p:sp>
      <p:sp>
        <p:nvSpPr>
          <p:cNvPr id="3" name="Alaotsikko 2">
            <a:extLst>
              <a:ext uri="{FF2B5EF4-FFF2-40B4-BE49-F238E27FC236}">
                <a16:creationId xmlns:a16="http://schemas.microsoft.com/office/drawing/2014/main" id="{07D63851-6F4C-4DCF-B5A1-70F84B82574B}"/>
              </a:ext>
            </a:extLst>
          </p:cNvPr>
          <p:cNvSpPr>
            <a:spLocks noGrp="1"/>
          </p:cNvSpPr>
          <p:nvPr>
            <p:ph type="subTitle" idx="1"/>
          </p:nvPr>
        </p:nvSpPr>
        <p:spPr/>
        <p:txBody>
          <a:bodyPr/>
          <a:lstStyle/>
          <a:p>
            <a:endParaRPr lang="fi-FI"/>
          </a:p>
        </p:txBody>
      </p:sp>
    </p:spTree>
    <p:extLst>
      <p:ext uri="{BB962C8B-B14F-4D97-AF65-F5344CB8AC3E}">
        <p14:creationId xmlns:p14="http://schemas.microsoft.com/office/powerpoint/2010/main" val="14614056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n paikkamerkki 8" descr="Kuva, joka sisältää kohteen henkilö, ulko, maatalouskone&#10;&#10;Kuvaus luotu automaattisesti">
            <a:extLst>
              <a:ext uri="{FF2B5EF4-FFF2-40B4-BE49-F238E27FC236}">
                <a16:creationId xmlns:a16="http://schemas.microsoft.com/office/drawing/2014/main" id="{D8211223-9A30-4553-8372-4B87C8F97453}"/>
              </a:ext>
            </a:extLst>
          </p:cNvPr>
          <p:cNvPicPr>
            <a:picLocks noGrp="1" noChangeAspect="1"/>
          </p:cNvPicPr>
          <p:nvPr>
            <p:ph type="pic" sz="quarter" idx="13"/>
          </p:nvPr>
        </p:nvPicPr>
        <p:blipFill>
          <a:blip r:embed="rId2"/>
          <a:srcRect l="22695" r="22695"/>
          <a:stretch>
            <a:fillRect/>
          </a:stretch>
        </p:blipFill>
        <p:spPr/>
      </p:pic>
      <p:sp>
        <p:nvSpPr>
          <p:cNvPr id="3" name="Otsikko 2">
            <a:extLst>
              <a:ext uri="{FF2B5EF4-FFF2-40B4-BE49-F238E27FC236}">
                <a16:creationId xmlns:a16="http://schemas.microsoft.com/office/drawing/2014/main" id="{FBB3466E-1D51-440E-934F-7BEE734A590E}"/>
              </a:ext>
            </a:extLst>
          </p:cNvPr>
          <p:cNvSpPr>
            <a:spLocks noGrp="1"/>
          </p:cNvSpPr>
          <p:nvPr>
            <p:ph type="title"/>
          </p:nvPr>
        </p:nvSpPr>
        <p:spPr/>
        <p:txBody>
          <a:bodyPr/>
          <a:lstStyle/>
          <a:p>
            <a:r>
              <a:rPr lang="fi-FI" dirty="0"/>
              <a:t>Työturvallisuus</a:t>
            </a:r>
          </a:p>
        </p:txBody>
      </p:sp>
      <p:sp>
        <p:nvSpPr>
          <p:cNvPr id="4" name="Sisällön paikkamerkki 3">
            <a:extLst>
              <a:ext uri="{FF2B5EF4-FFF2-40B4-BE49-F238E27FC236}">
                <a16:creationId xmlns:a16="http://schemas.microsoft.com/office/drawing/2014/main" id="{CC9DCE8E-9632-45F3-A8ED-CE7C8738A1CE}"/>
              </a:ext>
            </a:extLst>
          </p:cNvPr>
          <p:cNvSpPr>
            <a:spLocks noGrp="1"/>
          </p:cNvSpPr>
          <p:nvPr>
            <p:ph idx="1"/>
          </p:nvPr>
        </p:nvSpPr>
        <p:spPr>
          <a:xfrm>
            <a:off x="628650" y="1137237"/>
            <a:ext cx="4150385" cy="3424285"/>
          </a:xfrm>
        </p:spPr>
        <p:txBody>
          <a:bodyPr>
            <a:normAutofit fontScale="92500" lnSpcReduction="20000"/>
          </a:bodyPr>
          <a:lstStyle/>
          <a:p>
            <a:r>
              <a:rPr lang="fi-FI" sz="1700" dirty="0"/>
              <a:t>4H-yhdistyksessä noudatetaan työturvallisuuslakia sekä nuoria työntekijöitä koskevaa lakia</a:t>
            </a:r>
          </a:p>
          <a:p>
            <a:r>
              <a:rPr lang="fi-FI" sz="1700" dirty="0"/>
              <a:t>Työnantajana toimiva 4H-yhdistys vastaa sinun perehdyttämisestä sekä opastaa sinua työturvallisuuteen liittyvissä asioissa</a:t>
            </a:r>
          </a:p>
          <a:p>
            <a:pPr lvl="1"/>
            <a:r>
              <a:rPr lang="fi-FI" sz="1400" dirty="0"/>
              <a:t>Lain mukaan sinun vastuullasi on noudattaa työnantajan ohjeita ja määräyksiä</a:t>
            </a:r>
          </a:p>
          <a:p>
            <a:pPr lvl="1"/>
            <a:r>
              <a:rPr lang="fi-FI" sz="1400" dirty="0"/>
              <a:t>Sinun tehtävänäsi on myös ilmoittaa työnantajalle mahdollisista epäkohdista</a:t>
            </a:r>
          </a:p>
          <a:p>
            <a:pPr lvl="2"/>
            <a:r>
              <a:rPr lang="fi-FI" sz="1200" dirty="0"/>
              <a:t>Esim. rikkonaisista laitteista, turvallisuutta vaarantavasta epäsiisteydestä, mahdollisista uhkatilanteista jne.</a:t>
            </a:r>
          </a:p>
          <a:p>
            <a:r>
              <a:rPr lang="fi-FI" sz="1700" dirty="0"/>
              <a:t>4H-yhdistyksellä työnantajana on työnjohto- ja valvontavelvollisuus sinun työntekemiseesi</a:t>
            </a:r>
          </a:p>
          <a:p>
            <a:endParaRPr lang="fi-FI" dirty="0"/>
          </a:p>
        </p:txBody>
      </p:sp>
      <p:sp>
        <p:nvSpPr>
          <p:cNvPr id="5" name="Päivämäärän paikkamerkki 4">
            <a:extLst>
              <a:ext uri="{FF2B5EF4-FFF2-40B4-BE49-F238E27FC236}">
                <a16:creationId xmlns:a16="http://schemas.microsoft.com/office/drawing/2014/main" id="{5CF2ADD9-B8A3-4C40-81BD-237E1E75DF14}"/>
              </a:ext>
            </a:extLst>
          </p:cNvPr>
          <p:cNvSpPr>
            <a:spLocks noGrp="1"/>
          </p:cNvSpPr>
          <p:nvPr>
            <p:ph type="dt" sz="half" idx="10"/>
          </p:nvPr>
        </p:nvSpPr>
        <p:spPr/>
        <p:txBody>
          <a:bodyPr/>
          <a:lstStyle/>
          <a:p>
            <a:fld id="{397FD78B-9968-E148-970B-B3A7E902603D}" type="datetime1">
              <a:rPr lang="fi-FI" smtClean="0"/>
              <a:t>19.3.2025</a:t>
            </a:fld>
            <a:endParaRPr lang="en-US" dirty="0"/>
          </a:p>
        </p:txBody>
      </p:sp>
      <p:sp>
        <p:nvSpPr>
          <p:cNvPr id="6" name="Alatunnisteen paikkamerkki 5">
            <a:extLst>
              <a:ext uri="{FF2B5EF4-FFF2-40B4-BE49-F238E27FC236}">
                <a16:creationId xmlns:a16="http://schemas.microsoft.com/office/drawing/2014/main" id="{FA4F5DF9-F027-479A-BAF7-152F31C37E76}"/>
              </a:ext>
            </a:extLst>
          </p:cNvPr>
          <p:cNvSpPr>
            <a:spLocks noGrp="1"/>
          </p:cNvSpPr>
          <p:nvPr>
            <p:ph type="ftr" sz="quarter" idx="11"/>
          </p:nvPr>
        </p:nvSpPr>
        <p:spPr/>
        <p:txBody>
          <a:bodyPr/>
          <a:lstStyle/>
          <a:p>
            <a:r>
              <a:rPr lang="en-US" dirty="0"/>
              <a:t>Työt </a:t>
            </a:r>
            <a:r>
              <a:rPr lang="en-US" dirty="0" err="1"/>
              <a:t>alkavat</a:t>
            </a:r>
            <a:r>
              <a:rPr lang="en-US" dirty="0"/>
              <a:t> -</a:t>
            </a:r>
            <a:r>
              <a:rPr lang="en-US" dirty="0" err="1"/>
              <a:t>koulutus</a:t>
            </a:r>
            <a:endParaRPr lang="en-US" dirty="0"/>
          </a:p>
        </p:txBody>
      </p:sp>
      <p:sp>
        <p:nvSpPr>
          <p:cNvPr id="7" name="Dian numeron paikkamerkki 6">
            <a:extLst>
              <a:ext uri="{FF2B5EF4-FFF2-40B4-BE49-F238E27FC236}">
                <a16:creationId xmlns:a16="http://schemas.microsoft.com/office/drawing/2014/main" id="{77E68CF0-2AEE-4B4A-BAFE-A9C8D7256D02}"/>
              </a:ext>
            </a:extLst>
          </p:cNvPr>
          <p:cNvSpPr>
            <a:spLocks noGrp="1"/>
          </p:cNvSpPr>
          <p:nvPr>
            <p:ph type="sldNum" sz="quarter" idx="12"/>
          </p:nvPr>
        </p:nvSpPr>
        <p:spPr/>
        <p:txBody>
          <a:bodyPr/>
          <a:lstStyle/>
          <a:p>
            <a:fld id="{B4B0674C-2262-6C41-86AE-D9E94A8EBCC8}" type="slidenum">
              <a:rPr lang="en-US" smtClean="0"/>
              <a:t>20</a:t>
            </a:fld>
            <a:endParaRPr lang="en-US"/>
          </a:p>
        </p:txBody>
      </p:sp>
    </p:spTree>
    <p:extLst>
      <p:ext uri="{BB962C8B-B14F-4D97-AF65-F5344CB8AC3E}">
        <p14:creationId xmlns:p14="http://schemas.microsoft.com/office/powerpoint/2010/main" val="985257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n paikkamerkki 8" descr="Kuva, joka sisältää kohteen henkilö, puu, ulko, ruoho&#10;&#10;Kuvaus luotu automaattisesti">
            <a:extLst>
              <a:ext uri="{FF2B5EF4-FFF2-40B4-BE49-F238E27FC236}">
                <a16:creationId xmlns:a16="http://schemas.microsoft.com/office/drawing/2014/main" id="{DE547182-C968-4D7F-A18B-F4DF71B8E5A9}"/>
              </a:ext>
            </a:extLst>
          </p:cNvPr>
          <p:cNvPicPr>
            <a:picLocks noGrp="1" noChangeAspect="1"/>
          </p:cNvPicPr>
          <p:nvPr>
            <p:ph type="pic" sz="quarter" idx="13"/>
          </p:nvPr>
        </p:nvPicPr>
        <p:blipFill>
          <a:blip r:embed="rId2"/>
          <a:srcRect t="15950" b="15950"/>
          <a:stretch>
            <a:fillRect/>
          </a:stretch>
        </p:blipFill>
        <p:spPr/>
      </p:pic>
      <p:sp>
        <p:nvSpPr>
          <p:cNvPr id="4" name="Sisällön paikkamerkki 3">
            <a:extLst>
              <a:ext uri="{FF2B5EF4-FFF2-40B4-BE49-F238E27FC236}">
                <a16:creationId xmlns:a16="http://schemas.microsoft.com/office/drawing/2014/main" id="{362BB31D-2906-40B0-AE51-DAC58A62CDC6}"/>
              </a:ext>
            </a:extLst>
          </p:cNvPr>
          <p:cNvSpPr>
            <a:spLocks noGrp="1"/>
          </p:cNvSpPr>
          <p:nvPr>
            <p:ph idx="1"/>
          </p:nvPr>
        </p:nvSpPr>
        <p:spPr>
          <a:xfrm>
            <a:off x="467285" y="537882"/>
            <a:ext cx="4304500" cy="3824257"/>
          </a:xfrm>
        </p:spPr>
        <p:txBody>
          <a:bodyPr>
            <a:normAutofit fontScale="25000" lnSpcReduction="20000"/>
          </a:bodyPr>
          <a:lstStyle/>
          <a:p>
            <a:r>
              <a:rPr lang="fi-FI" sz="6400" dirty="0"/>
              <a:t>Työaikojen sijoittelu nuoren ikä huomioiden</a:t>
            </a:r>
          </a:p>
          <a:p>
            <a:r>
              <a:rPr lang="fi-FI" sz="6400" dirty="0"/>
              <a:t>Työntekijälle annetaan riittävä perehdytys työhön</a:t>
            </a:r>
          </a:p>
          <a:p>
            <a:r>
              <a:rPr lang="fi-FI" sz="6400" dirty="0"/>
              <a:t>Mitä töitä saa tehdä suhteutettuna nuoren fyysiseen ja henkiseen suorituskykyyn</a:t>
            </a:r>
          </a:p>
          <a:p>
            <a:r>
              <a:rPr lang="fi-FI" sz="6400" dirty="0"/>
              <a:t>Työn vaarojen käsittely, toiminta uhka- ja väkivaltatilanteessa</a:t>
            </a:r>
          </a:p>
          <a:p>
            <a:r>
              <a:rPr lang="fi-FI" sz="6400" dirty="0"/>
              <a:t>Turvavälineet ja niiden käyttö</a:t>
            </a:r>
          </a:p>
          <a:p>
            <a:r>
              <a:rPr lang="fi-FI" sz="6400" dirty="0"/>
              <a:t>Koneiden ja laitteiden käyttöohjeet, käyttö, huolto</a:t>
            </a:r>
          </a:p>
          <a:p>
            <a:r>
              <a:rPr lang="fi-FI" sz="6400" dirty="0"/>
              <a:t>Epäkohdista ilmoittaminen</a:t>
            </a:r>
          </a:p>
          <a:p>
            <a:pPr lvl="1"/>
            <a:endParaRPr lang="fi-FI" sz="4900" dirty="0"/>
          </a:p>
          <a:p>
            <a:pPr>
              <a:lnSpc>
                <a:spcPct val="120000"/>
              </a:lnSpc>
            </a:pPr>
            <a:r>
              <a:rPr lang="fi-FI" sz="6400" dirty="0"/>
              <a:t>Annettua opetusta ja ohjausta täydennetään tarvittaessa.</a:t>
            </a:r>
          </a:p>
          <a:p>
            <a:endParaRPr lang="fi-FI" dirty="0"/>
          </a:p>
        </p:txBody>
      </p:sp>
      <p:sp>
        <p:nvSpPr>
          <p:cNvPr id="5" name="Päivämäärän paikkamerkki 4">
            <a:extLst>
              <a:ext uri="{FF2B5EF4-FFF2-40B4-BE49-F238E27FC236}">
                <a16:creationId xmlns:a16="http://schemas.microsoft.com/office/drawing/2014/main" id="{03588F3D-5E62-4BF4-9F4D-3F50CD170F13}"/>
              </a:ext>
            </a:extLst>
          </p:cNvPr>
          <p:cNvSpPr>
            <a:spLocks noGrp="1"/>
          </p:cNvSpPr>
          <p:nvPr>
            <p:ph type="dt" sz="half" idx="10"/>
          </p:nvPr>
        </p:nvSpPr>
        <p:spPr/>
        <p:txBody>
          <a:bodyPr/>
          <a:lstStyle/>
          <a:p>
            <a:fld id="{397FD78B-9968-E148-970B-B3A7E902603D}" type="datetime1">
              <a:rPr lang="fi-FI" smtClean="0"/>
              <a:t>19.3.2025</a:t>
            </a:fld>
            <a:endParaRPr lang="en-US"/>
          </a:p>
        </p:txBody>
      </p:sp>
      <p:sp>
        <p:nvSpPr>
          <p:cNvPr id="6" name="Alatunnisteen paikkamerkki 5">
            <a:extLst>
              <a:ext uri="{FF2B5EF4-FFF2-40B4-BE49-F238E27FC236}">
                <a16:creationId xmlns:a16="http://schemas.microsoft.com/office/drawing/2014/main" id="{D37EC89C-D4ED-45DF-B503-3FF95019BCEB}"/>
              </a:ext>
            </a:extLst>
          </p:cNvPr>
          <p:cNvSpPr>
            <a:spLocks noGrp="1"/>
          </p:cNvSpPr>
          <p:nvPr>
            <p:ph type="ftr" sz="quarter" idx="11"/>
          </p:nvPr>
        </p:nvSpPr>
        <p:spPr/>
        <p:txBody>
          <a:bodyPr/>
          <a:lstStyle/>
          <a:p>
            <a:r>
              <a:rPr lang="en-US" dirty="0"/>
              <a:t>Työt </a:t>
            </a:r>
            <a:r>
              <a:rPr lang="en-US" dirty="0" err="1"/>
              <a:t>alkavat</a:t>
            </a:r>
            <a:r>
              <a:rPr lang="en-US" dirty="0"/>
              <a:t> -</a:t>
            </a:r>
            <a:r>
              <a:rPr lang="en-US" dirty="0" err="1"/>
              <a:t>koulutus</a:t>
            </a:r>
            <a:endParaRPr lang="en-US" dirty="0"/>
          </a:p>
        </p:txBody>
      </p:sp>
      <p:sp>
        <p:nvSpPr>
          <p:cNvPr id="7" name="Dian numeron paikkamerkki 6">
            <a:extLst>
              <a:ext uri="{FF2B5EF4-FFF2-40B4-BE49-F238E27FC236}">
                <a16:creationId xmlns:a16="http://schemas.microsoft.com/office/drawing/2014/main" id="{209BD2A7-E978-47BF-998A-69F1D3D4F9A6}"/>
              </a:ext>
            </a:extLst>
          </p:cNvPr>
          <p:cNvSpPr>
            <a:spLocks noGrp="1"/>
          </p:cNvSpPr>
          <p:nvPr>
            <p:ph type="sldNum" sz="quarter" idx="12"/>
          </p:nvPr>
        </p:nvSpPr>
        <p:spPr/>
        <p:txBody>
          <a:bodyPr/>
          <a:lstStyle/>
          <a:p>
            <a:fld id="{B4B0674C-2262-6C41-86AE-D9E94A8EBCC8}" type="slidenum">
              <a:rPr lang="en-US" smtClean="0"/>
              <a:t>21</a:t>
            </a:fld>
            <a:endParaRPr lang="en-US"/>
          </a:p>
        </p:txBody>
      </p:sp>
    </p:spTree>
    <p:extLst>
      <p:ext uri="{BB962C8B-B14F-4D97-AF65-F5344CB8AC3E}">
        <p14:creationId xmlns:p14="http://schemas.microsoft.com/office/powerpoint/2010/main" val="17718227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3AFFEF62-3660-47E9-9149-CC4C812D64EB}"/>
              </a:ext>
            </a:extLst>
          </p:cNvPr>
          <p:cNvSpPr>
            <a:spLocks noGrp="1"/>
          </p:cNvSpPr>
          <p:nvPr>
            <p:ph type="title"/>
          </p:nvPr>
        </p:nvSpPr>
        <p:spPr>
          <a:xfrm>
            <a:off x="628650" y="273844"/>
            <a:ext cx="6869430" cy="994172"/>
          </a:xfrm>
        </p:spPr>
        <p:txBody>
          <a:bodyPr anchor="ctr">
            <a:normAutofit/>
          </a:bodyPr>
          <a:lstStyle/>
          <a:p>
            <a:r>
              <a:rPr lang="fi-FI" dirty="0"/>
              <a:t>Tervetuloa 4H-kesätöihin</a:t>
            </a:r>
          </a:p>
        </p:txBody>
      </p:sp>
      <p:pic>
        <p:nvPicPr>
          <p:cNvPr id="8" name="Kuvan paikkamerkki 7" descr="Kuva, joka sisältää kohteen sisä, kaappi, seinä, henkilö&#10;&#10;Kuvaus luotu automaattisesti">
            <a:extLst>
              <a:ext uri="{FF2B5EF4-FFF2-40B4-BE49-F238E27FC236}">
                <a16:creationId xmlns:a16="http://schemas.microsoft.com/office/drawing/2014/main" id="{0528B901-718B-450F-945D-A0D33F0C1458}"/>
              </a:ext>
            </a:extLst>
          </p:cNvPr>
          <p:cNvPicPr>
            <a:picLocks noGrp="1" noChangeAspect="1"/>
          </p:cNvPicPr>
          <p:nvPr>
            <p:ph idx="1"/>
          </p:nvPr>
        </p:nvPicPr>
        <p:blipFill rotWithShape="1">
          <a:blip r:embed="rId2"/>
          <a:srcRect r="6095" b="-5"/>
          <a:stretch/>
        </p:blipFill>
        <p:spPr>
          <a:xfrm>
            <a:off x="628650" y="1369219"/>
            <a:ext cx="3772365" cy="3013043"/>
          </a:xfrm>
          <a:prstGeom prst="rect">
            <a:avLst/>
          </a:prstGeom>
          <a:noFill/>
        </p:spPr>
      </p:pic>
      <p:sp>
        <p:nvSpPr>
          <p:cNvPr id="5" name="Päivämäärän paikkamerkki 4">
            <a:extLst>
              <a:ext uri="{FF2B5EF4-FFF2-40B4-BE49-F238E27FC236}">
                <a16:creationId xmlns:a16="http://schemas.microsoft.com/office/drawing/2014/main" id="{B2227D87-9C5B-4EB9-8FC2-781474B11144}"/>
              </a:ext>
            </a:extLst>
          </p:cNvPr>
          <p:cNvSpPr>
            <a:spLocks noGrp="1"/>
          </p:cNvSpPr>
          <p:nvPr>
            <p:ph type="dt" sz="half" idx="10"/>
          </p:nvPr>
        </p:nvSpPr>
        <p:spPr>
          <a:xfrm>
            <a:off x="628650" y="4561523"/>
            <a:ext cx="2057400" cy="273844"/>
          </a:xfrm>
        </p:spPr>
        <p:txBody>
          <a:bodyPr anchor="ctr">
            <a:normAutofit/>
          </a:bodyPr>
          <a:lstStyle/>
          <a:p>
            <a:pPr>
              <a:spcAft>
                <a:spcPts val="600"/>
              </a:spcAft>
            </a:pPr>
            <a:fld id="{397FD78B-9968-E148-970B-B3A7E902603D}" type="datetime1">
              <a:rPr lang="fi-FI" smtClean="0"/>
              <a:pPr>
                <a:spcAft>
                  <a:spcPts val="600"/>
                </a:spcAft>
              </a:pPr>
              <a:t>19.3.2025</a:t>
            </a:fld>
            <a:endParaRPr lang="en-US"/>
          </a:p>
        </p:txBody>
      </p:sp>
      <p:sp>
        <p:nvSpPr>
          <p:cNvPr id="13" name="Footer Placeholder 4">
            <a:extLst>
              <a:ext uri="{FF2B5EF4-FFF2-40B4-BE49-F238E27FC236}">
                <a16:creationId xmlns:a16="http://schemas.microsoft.com/office/drawing/2014/main" id="{EF0FA4EB-1A1E-49C5-8F39-B1B89466A41E}"/>
              </a:ext>
            </a:extLst>
          </p:cNvPr>
          <p:cNvSpPr>
            <a:spLocks noGrp="1"/>
          </p:cNvSpPr>
          <p:nvPr>
            <p:ph type="ftr" sz="quarter" idx="11"/>
          </p:nvPr>
        </p:nvSpPr>
        <p:spPr>
          <a:xfrm>
            <a:off x="3028950" y="4561523"/>
            <a:ext cx="3086100" cy="273844"/>
          </a:xfrm>
        </p:spPr>
        <p:txBody>
          <a:bodyPr/>
          <a:lstStyle/>
          <a:p>
            <a:r>
              <a:rPr lang="en-US" dirty="0"/>
              <a:t>Työt </a:t>
            </a:r>
            <a:r>
              <a:rPr lang="en-US" dirty="0" err="1"/>
              <a:t>alkavat</a:t>
            </a:r>
            <a:r>
              <a:rPr lang="en-US" dirty="0"/>
              <a:t> -</a:t>
            </a:r>
            <a:r>
              <a:rPr lang="en-US" dirty="0" err="1"/>
              <a:t>koulutus</a:t>
            </a:r>
            <a:endParaRPr lang="en-US" dirty="0"/>
          </a:p>
        </p:txBody>
      </p:sp>
      <p:sp>
        <p:nvSpPr>
          <p:cNvPr id="7" name="Dian numeron paikkamerkki 6">
            <a:extLst>
              <a:ext uri="{FF2B5EF4-FFF2-40B4-BE49-F238E27FC236}">
                <a16:creationId xmlns:a16="http://schemas.microsoft.com/office/drawing/2014/main" id="{FC26CCC7-45D2-4B3E-ADE0-6423A89CF078}"/>
              </a:ext>
            </a:extLst>
          </p:cNvPr>
          <p:cNvSpPr>
            <a:spLocks noGrp="1"/>
          </p:cNvSpPr>
          <p:nvPr>
            <p:ph type="sldNum" sz="quarter" idx="12"/>
          </p:nvPr>
        </p:nvSpPr>
        <p:spPr>
          <a:xfrm>
            <a:off x="6457950" y="4561523"/>
            <a:ext cx="2057400" cy="273844"/>
          </a:xfrm>
        </p:spPr>
        <p:txBody>
          <a:bodyPr anchor="ctr">
            <a:normAutofit/>
          </a:bodyPr>
          <a:lstStyle/>
          <a:p>
            <a:pPr>
              <a:spcAft>
                <a:spcPts val="600"/>
              </a:spcAft>
            </a:pPr>
            <a:fld id="{B4B0674C-2262-6C41-86AE-D9E94A8EBCC8}" type="slidenum">
              <a:rPr lang="en-US" smtClean="0"/>
              <a:pPr>
                <a:spcAft>
                  <a:spcPts val="600"/>
                </a:spcAft>
              </a:pPr>
              <a:t>22</a:t>
            </a:fld>
            <a:endParaRPr lang="en-US"/>
          </a:p>
        </p:txBody>
      </p:sp>
      <p:sp>
        <p:nvSpPr>
          <p:cNvPr id="4" name="Sisällön paikkamerkki 3">
            <a:extLst>
              <a:ext uri="{FF2B5EF4-FFF2-40B4-BE49-F238E27FC236}">
                <a16:creationId xmlns:a16="http://schemas.microsoft.com/office/drawing/2014/main" id="{0791BBC8-11FC-457D-A798-810B1BFB2CB9}"/>
              </a:ext>
            </a:extLst>
          </p:cNvPr>
          <p:cNvSpPr>
            <a:spLocks noGrp="1"/>
          </p:cNvSpPr>
          <p:nvPr>
            <p:ph idx="13"/>
          </p:nvPr>
        </p:nvSpPr>
        <p:spPr>
          <a:xfrm>
            <a:off x="4742985" y="1369218"/>
            <a:ext cx="3772365" cy="3013043"/>
          </a:xfrm>
        </p:spPr>
        <p:txBody>
          <a:bodyPr>
            <a:normAutofit lnSpcReduction="10000"/>
          </a:bodyPr>
          <a:lstStyle/>
          <a:p>
            <a:r>
              <a:rPr lang="fi-FI" sz="1400" dirty="0"/>
              <a:t>Tämän infon lisäksi sinä olet saanut / saat 4H:lta perehdytyksen omaan työtehtävääsi.</a:t>
            </a:r>
          </a:p>
          <a:p>
            <a:r>
              <a:rPr lang="fi-FI" sz="1400" dirty="0"/>
              <a:t>Olethan reipas ja kysyt lisäohjeita, mikäli jokin asia perehdytyksessä jäi sinulle epäselväksi.</a:t>
            </a:r>
          </a:p>
          <a:p>
            <a:r>
              <a:rPr lang="fi-FI" sz="1400" dirty="0"/>
              <a:t>Huolehdithan, että toimitat tuntilistat ohjeen mukaisesti 4H-toimistolle. Näin varmistat, että saat palkkasi ajallaan.</a:t>
            </a:r>
          </a:p>
          <a:p>
            <a:r>
              <a:rPr lang="fi-FI" sz="1400" dirty="0"/>
              <a:t>Kiva, että olet meillä töissä ja osa meidän 4H-joukkoa!</a:t>
            </a:r>
          </a:p>
          <a:p>
            <a:pPr marL="0" indent="0">
              <a:buNone/>
            </a:pPr>
            <a:r>
              <a:rPr lang="fi-FI" sz="1400" dirty="0"/>
              <a:t>4H-yhdistyksen yhteystiedot: Jaana Lauttaanaho puh. 0400208973</a:t>
            </a:r>
          </a:p>
          <a:p>
            <a:endParaRPr lang="fi-FI" sz="1300" dirty="0"/>
          </a:p>
        </p:txBody>
      </p:sp>
    </p:spTree>
    <p:extLst>
      <p:ext uri="{BB962C8B-B14F-4D97-AF65-F5344CB8AC3E}">
        <p14:creationId xmlns:p14="http://schemas.microsoft.com/office/powerpoint/2010/main" val="1403501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n paikkamerkki 4" descr="Kuva, joka sisältää kohteen ulko, mies, ratsastus, päällä pitäminen&#10;&#10;Kuvaus luotu automaattisesti">
            <a:extLst>
              <a:ext uri="{FF2B5EF4-FFF2-40B4-BE49-F238E27FC236}">
                <a16:creationId xmlns:a16="http://schemas.microsoft.com/office/drawing/2014/main" id="{FA359CF8-D34B-4AAE-98C3-7E83C6D0439A}"/>
              </a:ext>
            </a:extLst>
          </p:cNvPr>
          <p:cNvPicPr>
            <a:picLocks noChangeAspect="1"/>
          </p:cNvPicPr>
          <p:nvPr/>
        </p:nvPicPr>
        <p:blipFill rotWithShape="1">
          <a:blip r:embed="rId2"/>
          <a:srcRect r="21053" b="-2"/>
          <a:stretch/>
        </p:blipFill>
        <p:spPr>
          <a:xfrm rot="16200000">
            <a:off x="324365" y="726979"/>
            <a:ext cx="3939445" cy="3330875"/>
          </a:xfrm>
          <a:prstGeom prst="rect">
            <a:avLst/>
          </a:prstGeom>
          <a:noFill/>
        </p:spPr>
      </p:pic>
      <p:sp>
        <p:nvSpPr>
          <p:cNvPr id="13" name="Title 2">
            <a:extLst>
              <a:ext uri="{FF2B5EF4-FFF2-40B4-BE49-F238E27FC236}">
                <a16:creationId xmlns:a16="http://schemas.microsoft.com/office/drawing/2014/main" id="{DD05C2C4-20D0-477C-9E04-660C3F5A4A42}"/>
              </a:ext>
            </a:extLst>
          </p:cNvPr>
          <p:cNvSpPr>
            <a:spLocks noGrp="1"/>
          </p:cNvSpPr>
          <p:nvPr>
            <p:ph type="title"/>
          </p:nvPr>
        </p:nvSpPr>
        <p:spPr>
          <a:xfrm>
            <a:off x="4323076" y="674248"/>
            <a:ext cx="4269748" cy="994172"/>
          </a:xfrm>
        </p:spPr>
        <p:txBody>
          <a:bodyPr>
            <a:normAutofit fontScale="90000"/>
          </a:bodyPr>
          <a:lstStyle/>
          <a:p>
            <a:r>
              <a:rPr lang="fi-FI" sz="2800" dirty="0"/>
              <a:t>Sinut on valittu työntekijäksi Pieksämäen seudun 4H-yhdistykseen.</a:t>
            </a:r>
            <a:br>
              <a:rPr lang="fi-FI" sz="3200" dirty="0"/>
            </a:br>
            <a:endParaRPr lang="en-US" dirty="0"/>
          </a:p>
        </p:txBody>
      </p:sp>
      <p:sp>
        <p:nvSpPr>
          <p:cNvPr id="15" name="Content Placeholder 3">
            <a:extLst>
              <a:ext uri="{FF2B5EF4-FFF2-40B4-BE49-F238E27FC236}">
                <a16:creationId xmlns:a16="http://schemas.microsoft.com/office/drawing/2014/main" id="{F15CF0FA-2B84-4ABD-9C6A-30FEAEA0C51F}"/>
              </a:ext>
            </a:extLst>
          </p:cNvPr>
          <p:cNvSpPr>
            <a:spLocks noGrp="1"/>
          </p:cNvSpPr>
          <p:nvPr>
            <p:ph idx="1"/>
          </p:nvPr>
        </p:nvSpPr>
        <p:spPr>
          <a:xfrm>
            <a:off x="4382757" y="1668420"/>
            <a:ext cx="4150385" cy="2893103"/>
          </a:xfrm>
        </p:spPr>
        <p:txBody>
          <a:bodyPr>
            <a:noAutofit/>
          </a:bodyPr>
          <a:lstStyle/>
          <a:p>
            <a:pPr marL="0" indent="0" defTabSz="914400" eaLnBrk="0" fontAlgn="base" hangingPunct="0">
              <a:spcBef>
                <a:spcPct val="20000"/>
              </a:spcBef>
              <a:spcAft>
                <a:spcPct val="0"/>
              </a:spcAft>
              <a:buNone/>
            </a:pPr>
            <a:r>
              <a:rPr lang="fi-FI" sz="2000" dirty="0"/>
              <a:t>4H-yhdistyksemme nuorisotoimintaan kuuluu:</a:t>
            </a:r>
          </a:p>
          <a:p>
            <a:pPr marL="342900" indent="-342900" defTabSz="914400" eaLnBrk="0" fontAlgn="base" hangingPunct="0">
              <a:spcBef>
                <a:spcPct val="20000"/>
              </a:spcBef>
              <a:spcAft>
                <a:spcPct val="0"/>
              </a:spcAft>
              <a:buFontTx/>
              <a:buChar char="•"/>
            </a:pPr>
            <a:r>
              <a:rPr lang="fi-FI" sz="1800" dirty="0"/>
              <a:t>4H-kerhoja 16 kpl</a:t>
            </a:r>
          </a:p>
          <a:p>
            <a:pPr marL="342900" indent="-342900" defTabSz="914400" eaLnBrk="0" fontAlgn="base" hangingPunct="0">
              <a:spcBef>
                <a:spcPct val="20000"/>
              </a:spcBef>
              <a:spcAft>
                <a:spcPct val="0"/>
              </a:spcAft>
              <a:buFontTx/>
              <a:buChar char="•"/>
            </a:pPr>
            <a:r>
              <a:rPr lang="fi-FI" sz="1800" dirty="0"/>
              <a:t>Nuorten koulutuksia:</a:t>
            </a:r>
          </a:p>
          <a:p>
            <a:pPr marL="342900" indent="-342900" defTabSz="914400" eaLnBrk="0" fontAlgn="base" hangingPunct="0">
              <a:spcBef>
                <a:spcPct val="20000"/>
              </a:spcBef>
              <a:spcAft>
                <a:spcPct val="0"/>
              </a:spcAft>
              <a:buFontTx/>
              <a:buChar char="•"/>
            </a:pPr>
            <a:r>
              <a:rPr lang="fi-FI" sz="1800" dirty="0"/>
              <a:t>Nuorten työllistämistoimintaa: 43</a:t>
            </a:r>
          </a:p>
          <a:p>
            <a:pPr marL="342900" indent="-342900" defTabSz="914400" eaLnBrk="0" fontAlgn="base" hangingPunct="0">
              <a:spcBef>
                <a:spcPct val="20000"/>
              </a:spcBef>
              <a:spcAft>
                <a:spcPct val="0"/>
              </a:spcAft>
              <a:buFontTx/>
              <a:buChar char="•"/>
            </a:pPr>
            <a:r>
              <a:rPr lang="fi-FI" sz="1800" dirty="0"/>
              <a:t>4H-yrittäjiä: 31</a:t>
            </a:r>
          </a:p>
          <a:p>
            <a:pPr marL="342900" indent="-342900" defTabSz="914400" eaLnBrk="0" fontAlgn="base" hangingPunct="0">
              <a:spcBef>
                <a:spcPct val="20000"/>
              </a:spcBef>
              <a:spcAft>
                <a:spcPct val="0"/>
              </a:spcAft>
              <a:buFontTx/>
              <a:buChar char="•"/>
            </a:pPr>
            <a:r>
              <a:rPr lang="fi-FI" sz="1800" dirty="0"/>
              <a:t>jne.</a:t>
            </a:r>
          </a:p>
        </p:txBody>
      </p:sp>
      <p:sp>
        <p:nvSpPr>
          <p:cNvPr id="5" name="Päivämäärän paikkamerkki 4">
            <a:extLst>
              <a:ext uri="{FF2B5EF4-FFF2-40B4-BE49-F238E27FC236}">
                <a16:creationId xmlns:a16="http://schemas.microsoft.com/office/drawing/2014/main" id="{6E3B5ADB-86C5-4738-836A-1EDBF39BB6D3}"/>
              </a:ext>
            </a:extLst>
          </p:cNvPr>
          <p:cNvSpPr>
            <a:spLocks noGrp="1"/>
          </p:cNvSpPr>
          <p:nvPr>
            <p:ph type="dt" sz="half" idx="10"/>
          </p:nvPr>
        </p:nvSpPr>
        <p:spPr>
          <a:xfrm>
            <a:off x="628650" y="4561523"/>
            <a:ext cx="2057400" cy="273844"/>
          </a:xfrm>
        </p:spPr>
        <p:txBody>
          <a:bodyPr anchor="ctr">
            <a:normAutofit/>
          </a:bodyPr>
          <a:lstStyle/>
          <a:p>
            <a:pPr>
              <a:spcAft>
                <a:spcPts val="600"/>
              </a:spcAft>
            </a:pPr>
            <a:fld id="{397FD78B-9968-E148-970B-B3A7E902603D}" type="datetime1">
              <a:rPr lang="fi-FI" smtClean="0"/>
              <a:pPr>
                <a:spcAft>
                  <a:spcPts val="600"/>
                </a:spcAft>
              </a:pPr>
              <a:t>19.3.2025</a:t>
            </a:fld>
            <a:endParaRPr lang="en-US"/>
          </a:p>
        </p:txBody>
      </p:sp>
      <p:sp>
        <p:nvSpPr>
          <p:cNvPr id="17" name="Footer Placeholder 5">
            <a:extLst>
              <a:ext uri="{FF2B5EF4-FFF2-40B4-BE49-F238E27FC236}">
                <a16:creationId xmlns:a16="http://schemas.microsoft.com/office/drawing/2014/main" id="{1212381C-1751-4F09-81E4-5A9B9A47E79B}"/>
              </a:ext>
            </a:extLst>
          </p:cNvPr>
          <p:cNvSpPr>
            <a:spLocks noGrp="1"/>
          </p:cNvSpPr>
          <p:nvPr>
            <p:ph type="ftr" sz="quarter" idx="11"/>
          </p:nvPr>
        </p:nvSpPr>
        <p:spPr>
          <a:xfrm>
            <a:off x="3028950" y="4561523"/>
            <a:ext cx="3086100" cy="273844"/>
          </a:xfrm>
        </p:spPr>
        <p:txBody>
          <a:bodyPr/>
          <a:lstStyle/>
          <a:p>
            <a:r>
              <a:rPr lang="en-US" dirty="0"/>
              <a:t>Työt </a:t>
            </a:r>
            <a:r>
              <a:rPr lang="en-US" dirty="0" err="1"/>
              <a:t>alkavat</a:t>
            </a:r>
            <a:r>
              <a:rPr lang="en-US" dirty="0"/>
              <a:t> -</a:t>
            </a:r>
            <a:r>
              <a:rPr lang="en-US" dirty="0" err="1"/>
              <a:t>koulutus</a:t>
            </a:r>
            <a:endParaRPr lang="en-US" dirty="0"/>
          </a:p>
        </p:txBody>
      </p:sp>
      <p:sp>
        <p:nvSpPr>
          <p:cNvPr id="7" name="Dian numeron paikkamerkki 6">
            <a:extLst>
              <a:ext uri="{FF2B5EF4-FFF2-40B4-BE49-F238E27FC236}">
                <a16:creationId xmlns:a16="http://schemas.microsoft.com/office/drawing/2014/main" id="{0021152B-F36A-4364-8BBA-0C6D12C93BF6}"/>
              </a:ext>
            </a:extLst>
          </p:cNvPr>
          <p:cNvSpPr>
            <a:spLocks noGrp="1"/>
          </p:cNvSpPr>
          <p:nvPr>
            <p:ph type="sldNum" sz="quarter" idx="12"/>
          </p:nvPr>
        </p:nvSpPr>
        <p:spPr>
          <a:xfrm>
            <a:off x="6457950" y="4561523"/>
            <a:ext cx="2057400" cy="273844"/>
          </a:xfrm>
        </p:spPr>
        <p:txBody>
          <a:bodyPr anchor="ctr">
            <a:normAutofit/>
          </a:bodyPr>
          <a:lstStyle/>
          <a:p>
            <a:pPr>
              <a:spcAft>
                <a:spcPts val="600"/>
              </a:spcAft>
            </a:pPr>
            <a:fld id="{B4B0674C-2262-6C41-86AE-D9E94A8EBCC8}" type="slidenum">
              <a:rPr lang="en-US" smtClean="0"/>
              <a:pPr>
                <a:spcAft>
                  <a:spcPts val="600"/>
                </a:spcAft>
              </a:pPr>
              <a:t>3</a:t>
            </a:fld>
            <a:endParaRPr lang="en-US"/>
          </a:p>
        </p:txBody>
      </p:sp>
    </p:spTree>
    <p:extLst>
      <p:ext uri="{BB962C8B-B14F-4D97-AF65-F5344CB8AC3E}">
        <p14:creationId xmlns:p14="http://schemas.microsoft.com/office/powerpoint/2010/main" val="1224288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n paikkamerkki 8" descr="Kuva, joka sisältää kohteen henkilö, puu, ulko, seisominen&#10;&#10;Kuvaus luotu automaattisesti">
            <a:extLst>
              <a:ext uri="{FF2B5EF4-FFF2-40B4-BE49-F238E27FC236}">
                <a16:creationId xmlns:a16="http://schemas.microsoft.com/office/drawing/2014/main" id="{1F93E59E-103D-47B8-8388-DCA714F46D34}"/>
              </a:ext>
            </a:extLst>
          </p:cNvPr>
          <p:cNvPicPr>
            <a:picLocks noGrp="1" noChangeAspect="1"/>
          </p:cNvPicPr>
          <p:nvPr>
            <p:ph type="pic" sz="quarter" idx="13"/>
          </p:nvPr>
        </p:nvPicPr>
        <p:blipFill>
          <a:blip r:embed="rId2"/>
          <a:srcRect l="17632" r="17632"/>
          <a:stretch>
            <a:fillRect/>
          </a:stretch>
        </p:blipFill>
        <p:spPr/>
      </p:pic>
      <p:sp>
        <p:nvSpPr>
          <p:cNvPr id="3" name="Otsikko 2">
            <a:extLst>
              <a:ext uri="{FF2B5EF4-FFF2-40B4-BE49-F238E27FC236}">
                <a16:creationId xmlns:a16="http://schemas.microsoft.com/office/drawing/2014/main" id="{81E53BBE-16C8-4293-911F-005BCB1D4C3B}"/>
              </a:ext>
            </a:extLst>
          </p:cNvPr>
          <p:cNvSpPr>
            <a:spLocks noGrp="1"/>
          </p:cNvSpPr>
          <p:nvPr>
            <p:ph type="title"/>
          </p:nvPr>
        </p:nvSpPr>
        <p:spPr/>
        <p:txBody>
          <a:bodyPr/>
          <a:lstStyle/>
          <a:p>
            <a:r>
              <a:rPr lang="fi-FI" dirty="0"/>
              <a:t>4H on lapsia ja nuoria varten</a:t>
            </a:r>
          </a:p>
        </p:txBody>
      </p:sp>
      <p:sp>
        <p:nvSpPr>
          <p:cNvPr id="4" name="Sisällön paikkamerkki 3">
            <a:extLst>
              <a:ext uri="{FF2B5EF4-FFF2-40B4-BE49-F238E27FC236}">
                <a16:creationId xmlns:a16="http://schemas.microsoft.com/office/drawing/2014/main" id="{B1FB272C-62DB-4141-AA95-D3FBF3A7FA52}"/>
              </a:ext>
            </a:extLst>
          </p:cNvPr>
          <p:cNvSpPr>
            <a:spLocks noGrp="1"/>
          </p:cNvSpPr>
          <p:nvPr>
            <p:ph idx="1"/>
          </p:nvPr>
        </p:nvSpPr>
        <p:spPr>
          <a:xfrm>
            <a:off x="628650" y="1469036"/>
            <a:ext cx="4360039" cy="2893103"/>
          </a:xfrm>
        </p:spPr>
        <p:txBody>
          <a:bodyPr>
            <a:noAutofit/>
          </a:bodyPr>
          <a:lstStyle/>
          <a:p>
            <a:r>
              <a:rPr lang="fi-FI" sz="1700" dirty="0"/>
              <a:t>4H:n arvoissa Neljä H:ta tulevat sanoista: </a:t>
            </a:r>
            <a:r>
              <a:rPr lang="fi-FI" sz="1700" dirty="0" err="1"/>
              <a:t>head</a:t>
            </a:r>
            <a:r>
              <a:rPr lang="fi-FI" sz="1700" dirty="0"/>
              <a:t>, </a:t>
            </a:r>
            <a:r>
              <a:rPr lang="fi-FI" sz="1700" dirty="0" err="1"/>
              <a:t>hands</a:t>
            </a:r>
            <a:r>
              <a:rPr lang="fi-FI" sz="1700" dirty="0"/>
              <a:t>, </a:t>
            </a:r>
            <a:r>
              <a:rPr lang="fi-FI" sz="1700" dirty="0" err="1"/>
              <a:t>heart</a:t>
            </a:r>
            <a:r>
              <a:rPr lang="fi-FI" sz="1700" dirty="0"/>
              <a:t> ja </a:t>
            </a:r>
            <a:r>
              <a:rPr lang="fi-FI" sz="1700" dirty="0" err="1"/>
              <a:t>health</a:t>
            </a:r>
            <a:r>
              <a:rPr lang="fi-FI" sz="1700" dirty="0"/>
              <a:t>, jotka ovat suomeksi käännettyinä harkinta, harjaannus, hyvyys ja hyvinvointi.</a:t>
            </a:r>
          </a:p>
          <a:p>
            <a:r>
              <a:rPr lang="fi-FI" sz="1700" dirty="0"/>
              <a:t>4H-toimintaan ovat tervetulleita kaikki 6–28 -vuotiaat lapset ja nuoret </a:t>
            </a:r>
          </a:p>
          <a:p>
            <a:r>
              <a:rPr lang="fi-FI" sz="1700" dirty="0"/>
              <a:t>4H-järjestössä toteutetaan Kolme askelta työelämään -toimintamallia</a:t>
            </a:r>
          </a:p>
          <a:p>
            <a:r>
              <a:rPr lang="fi-FI" sz="1700" dirty="0"/>
              <a:t>Lue lisää: </a:t>
            </a:r>
            <a:r>
              <a:rPr lang="fi-FI" sz="1700" dirty="0">
                <a:hlinkClick r:id="rId3"/>
              </a:rPr>
              <a:t>www.4h.fi</a:t>
            </a:r>
            <a:r>
              <a:rPr lang="fi-FI" sz="1700" dirty="0"/>
              <a:t>. ja linkki 4H-yhdistyksen verkkosivuille.</a:t>
            </a:r>
          </a:p>
        </p:txBody>
      </p:sp>
      <p:sp>
        <p:nvSpPr>
          <p:cNvPr id="5" name="Päivämäärän paikkamerkki 4">
            <a:extLst>
              <a:ext uri="{FF2B5EF4-FFF2-40B4-BE49-F238E27FC236}">
                <a16:creationId xmlns:a16="http://schemas.microsoft.com/office/drawing/2014/main" id="{408B4B3A-2EC4-4BB1-AF24-E8A6D1251C29}"/>
              </a:ext>
            </a:extLst>
          </p:cNvPr>
          <p:cNvSpPr>
            <a:spLocks noGrp="1"/>
          </p:cNvSpPr>
          <p:nvPr>
            <p:ph type="dt" sz="half" idx="10"/>
          </p:nvPr>
        </p:nvSpPr>
        <p:spPr/>
        <p:txBody>
          <a:bodyPr/>
          <a:lstStyle/>
          <a:p>
            <a:fld id="{397FD78B-9968-E148-970B-B3A7E902603D}" type="datetime1">
              <a:rPr lang="fi-FI" smtClean="0"/>
              <a:t>19.3.2025</a:t>
            </a:fld>
            <a:endParaRPr lang="en-US"/>
          </a:p>
        </p:txBody>
      </p:sp>
      <p:sp>
        <p:nvSpPr>
          <p:cNvPr id="6" name="Alatunnisteen paikkamerkki 5">
            <a:extLst>
              <a:ext uri="{FF2B5EF4-FFF2-40B4-BE49-F238E27FC236}">
                <a16:creationId xmlns:a16="http://schemas.microsoft.com/office/drawing/2014/main" id="{707684DD-B9ED-4D26-BE1A-36925560AD1B}"/>
              </a:ext>
            </a:extLst>
          </p:cNvPr>
          <p:cNvSpPr>
            <a:spLocks noGrp="1"/>
          </p:cNvSpPr>
          <p:nvPr>
            <p:ph type="ftr" sz="quarter" idx="11"/>
          </p:nvPr>
        </p:nvSpPr>
        <p:spPr/>
        <p:txBody>
          <a:bodyPr/>
          <a:lstStyle/>
          <a:p>
            <a:r>
              <a:rPr lang="en-US" dirty="0"/>
              <a:t>Työt </a:t>
            </a:r>
            <a:r>
              <a:rPr lang="en-US" dirty="0" err="1"/>
              <a:t>alkavat</a:t>
            </a:r>
            <a:r>
              <a:rPr lang="en-US" dirty="0"/>
              <a:t> -</a:t>
            </a:r>
            <a:r>
              <a:rPr lang="en-US" dirty="0" err="1"/>
              <a:t>koulutus</a:t>
            </a:r>
            <a:endParaRPr lang="en-US" dirty="0"/>
          </a:p>
        </p:txBody>
      </p:sp>
      <p:sp>
        <p:nvSpPr>
          <p:cNvPr id="7" name="Dian numeron paikkamerkki 6">
            <a:extLst>
              <a:ext uri="{FF2B5EF4-FFF2-40B4-BE49-F238E27FC236}">
                <a16:creationId xmlns:a16="http://schemas.microsoft.com/office/drawing/2014/main" id="{4C282B05-D911-4EB7-B0F5-14E7441C8A63}"/>
              </a:ext>
            </a:extLst>
          </p:cNvPr>
          <p:cNvSpPr>
            <a:spLocks noGrp="1"/>
          </p:cNvSpPr>
          <p:nvPr>
            <p:ph type="sldNum" sz="quarter" idx="12"/>
          </p:nvPr>
        </p:nvSpPr>
        <p:spPr/>
        <p:txBody>
          <a:bodyPr/>
          <a:lstStyle/>
          <a:p>
            <a:fld id="{B4B0674C-2262-6C41-86AE-D9E94A8EBCC8}" type="slidenum">
              <a:rPr lang="en-US" smtClean="0"/>
              <a:t>4</a:t>
            </a:fld>
            <a:endParaRPr lang="en-US"/>
          </a:p>
        </p:txBody>
      </p:sp>
    </p:spTree>
    <p:extLst>
      <p:ext uri="{BB962C8B-B14F-4D97-AF65-F5344CB8AC3E}">
        <p14:creationId xmlns:p14="http://schemas.microsoft.com/office/powerpoint/2010/main" val="3600835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8FA2F44-58B7-4E19-8D34-7E1C0A645C7F}"/>
              </a:ext>
            </a:extLst>
          </p:cNvPr>
          <p:cNvSpPr>
            <a:spLocks noGrp="1"/>
          </p:cNvSpPr>
          <p:nvPr>
            <p:ph type="ctrTitle"/>
          </p:nvPr>
        </p:nvSpPr>
        <p:spPr/>
        <p:txBody>
          <a:bodyPr/>
          <a:lstStyle/>
          <a:p>
            <a:endParaRPr lang="fi-FI" dirty="0"/>
          </a:p>
        </p:txBody>
      </p:sp>
      <p:sp>
        <p:nvSpPr>
          <p:cNvPr id="3" name="Alaotsikko 2">
            <a:extLst>
              <a:ext uri="{FF2B5EF4-FFF2-40B4-BE49-F238E27FC236}">
                <a16:creationId xmlns:a16="http://schemas.microsoft.com/office/drawing/2014/main" id="{E537227C-BB1E-43A3-B66F-0613B61AAC25}"/>
              </a:ext>
            </a:extLst>
          </p:cNvPr>
          <p:cNvSpPr>
            <a:spLocks noGrp="1"/>
          </p:cNvSpPr>
          <p:nvPr>
            <p:ph type="subTitle" idx="1"/>
          </p:nvPr>
        </p:nvSpPr>
        <p:spPr/>
        <p:txBody>
          <a:bodyPr/>
          <a:lstStyle/>
          <a:p>
            <a:endParaRPr lang="fi-FI"/>
          </a:p>
        </p:txBody>
      </p:sp>
      <p:pic>
        <p:nvPicPr>
          <p:cNvPr id="11" name="Kuva 10">
            <a:extLst>
              <a:ext uri="{FF2B5EF4-FFF2-40B4-BE49-F238E27FC236}">
                <a16:creationId xmlns:a16="http://schemas.microsoft.com/office/drawing/2014/main" id="{2273209A-01A6-4A71-B526-9CAE7652D778}"/>
              </a:ext>
            </a:extLst>
          </p:cNvPr>
          <p:cNvPicPr>
            <a:picLocks noChangeAspect="1"/>
          </p:cNvPicPr>
          <p:nvPr/>
        </p:nvPicPr>
        <p:blipFill>
          <a:blip r:embed="rId3"/>
          <a:stretch>
            <a:fillRect/>
          </a:stretch>
        </p:blipFill>
        <p:spPr>
          <a:xfrm>
            <a:off x="0" y="-28831"/>
            <a:ext cx="9144000" cy="5143500"/>
          </a:xfrm>
          <a:prstGeom prst="rect">
            <a:avLst/>
          </a:prstGeom>
        </p:spPr>
      </p:pic>
    </p:spTree>
    <p:extLst>
      <p:ext uri="{BB962C8B-B14F-4D97-AF65-F5344CB8AC3E}">
        <p14:creationId xmlns:p14="http://schemas.microsoft.com/office/powerpoint/2010/main" val="2906379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AD0058B-3D67-446D-B2AC-3EA43E68FF85}"/>
              </a:ext>
            </a:extLst>
          </p:cNvPr>
          <p:cNvSpPr>
            <a:spLocks noGrp="1"/>
          </p:cNvSpPr>
          <p:nvPr>
            <p:ph type="ctrTitle"/>
          </p:nvPr>
        </p:nvSpPr>
        <p:spPr/>
        <p:txBody>
          <a:bodyPr/>
          <a:lstStyle/>
          <a:p>
            <a:r>
              <a:rPr lang="fi-FI" dirty="0"/>
              <a:t>Asiakaspalvelun tärkeys</a:t>
            </a:r>
          </a:p>
        </p:txBody>
      </p:sp>
      <p:sp>
        <p:nvSpPr>
          <p:cNvPr id="3" name="Alaotsikko 2">
            <a:extLst>
              <a:ext uri="{FF2B5EF4-FFF2-40B4-BE49-F238E27FC236}">
                <a16:creationId xmlns:a16="http://schemas.microsoft.com/office/drawing/2014/main" id="{7421B10A-4EFB-495F-B4A0-E6768FD91D0D}"/>
              </a:ext>
            </a:extLst>
          </p:cNvPr>
          <p:cNvSpPr>
            <a:spLocks noGrp="1"/>
          </p:cNvSpPr>
          <p:nvPr>
            <p:ph type="subTitle" idx="1"/>
          </p:nvPr>
        </p:nvSpPr>
        <p:spPr/>
        <p:txBody>
          <a:bodyPr/>
          <a:lstStyle/>
          <a:p>
            <a:endParaRPr lang="fi-FI"/>
          </a:p>
        </p:txBody>
      </p:sp>
    </p:spTree>
    <p:extLst>
      <p:ext uri="{BB962C8B-B14F-4D97-AF65-F5344CB8AC3E}">
        <p14:creationId xmlns:p14="http://schemas.microsoft.com/office/powerpoint/2010/main" val="4108044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n paikkamerkki 10" descr="Kuva, joka sisältää kohteen ulko, hiihtäminen, henkilö, lumi&#10;&#10;Kuvaus luotu automaattisesti">
            <a:extLst>
              <a:ext uri="{FF2B5EF4-FFF2-40B4-BE49-F238E27FC236}">
                <a16:creationId xmlns:a16="http://schemas.microsoft.com/office/drawing/2014/main" id="{73B9553E-CB97-4891-A112-8E16B9646B53}"/>
              </a:ext>
            </a:extLst>
          </p:cNvPr>
          <p:cNvPicPr>
            <a:picLocks noChangeAspect="1"/>
          </p:cNvPicPr>
          <p:nvPr/>
        </p:nvPicPr>
        <p:blipFill rotWithShape="1">
          <a:blip r:embed="rId2"/>
          <a:srcRect l="8944" r="850" b="-3"/>
          <a:stretch/>
        </p:blipFill>
        <p:spPr>
          <a:xfrm>
            <a:off x="628650" y="422694"/>
            <a:ext cx="3330875" cy="3939445"/>
          </a:xfrm>
          <a:prstGeom prst="rect">
            <a:avLst/>
          </a:prstGeom>
          <a:noFill/>
        </p:spPr>
      </p:pic>
      <p:sp>
        <p:nvSpPr>
          <p:cNvPr id="13" name="Title 2">
            <a:extLst>
              <a:ext uri="{FF2B5EF4-FFF2-40B4-BE49-F238E27FC236}">
                <a16:creationId xmlns:a16="http://schemas.microsoft.com/office/drawing/2014/main" id="{DA92059B-8B87-4668-924A-B513CA342593}"/>
              </a:ext>
            </a:extLst>
          </p:cNvPr>
          <p:cNvSpPr>
            <a:spLocks noGrp="1"/>
          </p:cNvSpPr>
          <p:nvPr>
            <p:ph type="title"/>
          </p:nvPr>
        </p:nvSpPr>
        <p:spPr>
          <a:xfrm>
            <a:off x="4364966" y="273844"/>
            <a:ext cx="3467819" cy="994172"/>
          </a:xfrm>
        </p:spPr>
        <p:txBody>
          <a:bodyPr/>
          <a:lstStyle/>
          <a:p>
            <a:r>
              <a:rPr lang="en-US" dirty="0"/>
              <a:t>Asiakaspalvelu</a:t>
            </a:r>
          </a:p>
        </p:txBody>
      </p:sp>
      <p:sp>
        <p:nvSpPr>
          <p:cNvPr id="4" name="Sisällön paikkamerkki 3">
            <a:extLst>
              <a:ext uri="{FF2B5EF4-FFF2-40B4-BE49-F238E27FC236}">
                <a16:creationId xmlns:a16="http://schemas.microsoft.com/office/drawing/2014/main" id="{8A497C4C-847A-40C4-99E7-20DF8D7A206E}"/>
              </a:ext>
            </a:extLst>
          </p:cNvPr>
          <p:cNvSpPr>
            <a:spLocks noGrp="1"/>
          </p:cNvSpPr>
          <p:nvPr>
            <p:ph idx="1"/>
          </p:nvPr>
        </p:nvSpPr>
        <p:spPr>
          <a:xfrm>
            <a:off x="4364965" y="1469036"/>
            <a:ext cx="4150385" cy="2893103"/>
          </a:xfrm>
        </p:spPr>
        <p:txBody>
          <a:bodyPr>
            <a:normAutofit/>
          </a:bodyPr>
          <a:lstStyle/>
          <a:p>
            <a:r>
              <a:rPr lang="fi-FI" dirty="0"/>
              <a:t>Asiakaspalvelutaitoja tarvitaan kaikissa 4H-yhdistyksen työtehtävissä.</a:t>
            </a:r>
          </a:p>
          <a:p>
            <a:r>
              <a:rPr lang="fi-FI" dirty="0"/>
              <a:t>Kokemukset asiakaspalvelusta auttavat sinua monissa töissäsi myös tulevaisuudessa.</a:t>
            </a:r>
          </a:p>
          <a:p>
            <a:pPr marL="0" indent="0">
              <a:buNone/>
            </a:pPr>
            <a:endParaRPr lang="fi-FI" dirty="0"/>
          </a:p>
          <a:p>
            <a:endParaRPr lang="fi-FI" dirty="0"/>
          </a:p>
        </p:txBody>
      </p:sp>
      <p:sp>
        <p:nvSpPr>
          <p:cNvPr id="5" name="Päivämäärän paikkamerkki 4">
            <a:extLst>
              <a:ext uri="{FF2B5EF4-FFF2-40B4-BE49-F238E27FC236}">
                <a16:creationId xmlns:a16="http://schemas.microsoft.com/office/drawing/2014/main" id="{F29DA0E4-0913-42C1-8953-00563F3DCB69}"/>
              </a:ext>
            </a:extLst>
          </p:cNvPr>
          <p:cNvSpPr>
            <a:spLocks noGrp="1"/>
          </p:cNvSpPr>
          <p:nvPr>
            <p:ph type="dt" sz="half" idx="10"/>
          </p:nvPr>
        </p:nvSpPr>
        <p:spPr>
          <a:xfrm>
            <a:off x="628650" y="4561523"/>
            <a:ext cx="2057400" cy="273844"/>
          </a:xfrm>
        </p:spPr>
        <p:txBody>
          <a:bodyPr anchor="ctr">
            <a:normAutofit/>
          </a:bodyPr>
          <a:lstStyle/>
          <a:p>
            <a:pPr>
              <a:spcAft>
                <a:spcPts val="600"/>
              </a:spcAft>
            </a:pPr>
            <a:fld id="{397FD78B-9968-E148-970B-B3A7E902603D}" type="datetime1">
              <a:rPr lang="fi-FI" smtClean="0"/>
              <a:pPr>
                <a:spcAft>
                  <a:spcPts val="600"/>
                </a:spcAft>
              </a:pPr>
              <a:t>19.3.2025</a:t>
            </a:fld>
            <a:endParaRPr lang="en-US"/>
          </a:p>
        </p:txBody>
      </p:sp>
      <p:sp>
        <p:nvSpPr>
          <p:cNvPr id="15" name="Footer Placeholder 5">
            <a:extLst>
              <a:ext uri="{FF2B5EF4-FFF2-40B4-BE49-F238E27FC236}">
                <a16:creationId xmlns:a16="http://schemas.microsoft.com/office/drawing/2014/main" id="{6A9E9C08-787C-4251-B0B0-4F7AD3AB99B3}"/>
              </a:ext>
            </a:extLst>
          </p:cNvPr>
          <p:cNvSpPr>
            <a:spLocks noGrp="1"/>
          </p:cNvSpPr>
          <p:nvPr>
            <p:ph type="ftr" sz="quarter" idx="11"/>
          </p:nvPr>
        </p:nvSpPr>
        <p:spPr>
          <a:xfrm>
            <a:off x="3028950" y="4561523"/>
            <a:ext cx="3086100" cy="273844"/>
          </a:xfrm>
        </p:spPr>
        <p:txBody>
          <a:bodyPr/>
          <a:lstStyle/>
          <a:p>
            <a:r>
              <a:rPr lang="en-US" dirty="0"/>
              <a:t>Työt </a:t>
            </a:r>
            <a:r>
              <a:rPr lang="en-US" dirty="0" err="1"/>
              <a:t>alkavat</a:t>
            </a:r>
            <a:r>
              <a:rPr lang="en-US" dirty="0"/>
              <a:t> -</a:t>
            </a:r>
            <a:r>
              <a:rPr lang="en-US" dirty="0" err="1"/>
              <a:t>koulutus</a:t>
            </a:r>
            <a:endParaRPr lang="en-US" dirty="0"/>
          </a:p>
        </p:txBody>
      </p:sp>
      <p:sp>
        <p:nvSpPr>
          <p:cNvPr id="7" name="Dian numeron paikkamerkki 6">
            <a:extLst>
              <a:ext uri="{FF2B5EF4-FFF2-40B4-BE49-F238E27FC236}">
                <a16:creationId xmlns:a16="http://schemas.microsoft.com/office/drawing/2014/main" id="{93923A7E-470D-4EE2-826A-DC2A4A9FCF1A}"/>
              </a:ext>
            </a:extLst>
          </p:cNvPr>
          <p:cNvSpPr>
            <a:spLocks noGrp="1"/>
          </p:cNvSpPr>
          <p:nvPr>
            <p:ph type="sldNum" sz="quarter" idx="12"/>
          </p:nvPr>
        </p:nvSpPr>
        <p:spPr>
          <a:xfrm>
            <a:off x="6457950" y="4561523"/>
            <a:ext cx="2057400" cy="273844"/>
          </a:xfrm>
        </p:spPr>
        <p:txBody>
          <a:bodyPr anchor="ctr">
            <a:normAutofit/>
          </a:bodyPr>
          <a:lstStyle/>
          <a:p>
            <a:pPr>
              <a:spcAft>
                <a:spcPts val="600"/>
              </a:spcAft>
            </a:pPr>
            <a:fld id="{B4B0674C-2262-6C41-86AE-D9E94A8EBCC8}" type="slidenum">
              <a:rPr lang="en-US" smtClean="0"/>
              <a:pPr>
                <a:spcAft>
                  <a:spcPts val="600"/>
                </a:spcAft>
              </a:pPr>
              <a:t>7</a:t>
            </a:fld>
            <a:endParaRPr lang="en-US"/>
          </a:p>
        </p:txBody>
      </p:sp>
    </p:spTree>
    <p:extLst>
      <p:ext uri="{BB962C8B-B14F-4D97-AF65-F5344CB8AC3E}">
        <p14:creationId xmlns:p14="http://schemas.microsoft.com/office/powerpoint/2010/main" val="1513142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n paikkamerkki 10">
            <a:extLst>
              <a:ext uri="{FF2B5EF4-FFF2-40B4-BE49-F238E27FC236}">
                <a16:creationId xmlns:a16="http://schemas.microsoft.com/office/drawing/2014/main" id="{73B9553E-CB97-4891-A112-8E16B9646B53}"/>
              </a:ext>
            </a:extLst>
          </p:cNvPr>
          <p:cNvPicPr>
            <a:picLocks noChangeAspect="1"/>
          </p:cNvPicPr>
          <p:nvPr/>
        </p:nvPicPr>
        <p:blipFill>
          <a:blip r:embed="rId2"/>
          <a:srcRect l="21885" r="21885"/>
          <a:stretch/>
        </p:blipFill>
        <p:spPr>
          <a:xfrm>
            <a:off x="628650" y="422694"/>
            <a:ext cx="3330875" cy="3939445"/>
          </a:xfrm>
          <a:prstGeom prst="rect">
            <a:avLst/>
          </a:prstGeom>
          <a:noFill/>
        </p:spPr>
      </p:pic>
      <p:sp>
        <p:nvSpPr>
          <p:cNvPr id="4" name="Sisällön paikkamerkki 3">
            <a:extLst>
              <a:ext uri="{FF2B5EF4-FFF2-40B4-BE49-F238E27FC236}">
                <a16:creationId xmlns:a16="http://schemas.microsoft.com/office/drawing/2014/main" id="{8A497C4C-847A-40C4-99E7-20DF8D7A206E}"/>
              </a:ext>
            </a:extLst>
          </p:cNvPr>
          <p:cNvSpPr>
            <a:spLocks noGrp="1"/>
          </p:cNvSpPr>
          <p:nvPr>
            <p:ph idx="1"/>
          </p:nvPr>
        </p:nvSpPr>
        <p:spPr>
          <a:xfrm>
            <a:off x="4120889" y="422694"/>
            <a:ext cx="4555825" cy="4138829"/>
          </a:xfrm>
        </p:spPr>
        <p:txBody>
          <a:bodyPr>
            <a:normAutofit fontScale="25000" lnSpcReduction="20000"/>
          </a:bodyPr>
          <a:lstStyle/>
          <a:p>
            <a:r>
              <a:rPr lang="fi-FI" sz="6400" dirty="0"/>
              <a:t>Palvele asiakasta aina ystävällisesti ja kohteliaasti. Hyvä asiakaspalvelutilanne jää aina asiakkaan mieleen ja siitä kerrotaan mielellään myös eteenpäin. </a:t>
            </a:r>
          </a:p>
          <a:p>
            <a:r>
              <a:rPr lang="fi-FI" sz="6400" dirty="0"/>
              <a:t>Hyvä asiakaspalvelija ei sano koskaan ”en tiedä”. ”Otan selvää ja palaan asiaan myöhemmin”. Muista aina pitää lupauksesi.</a:t>
            </a:r>
          </a:p>
          <a:p>
            <a:r>
              <a:rPr lang="fi-FI" sz="6400" b="1" dirty="0"/>
              <a:t>Olet oma käyntikorttisi. </a:t>
            </a:r>
            <a:r>
              <a:rPr lang="fi-FI" sz="6400" dirty="0"/>
              <a:t>Ensivaikutelma kertoo ihmisestä paljon. Huonoa ensivaikutelmaa on vaikea paikkailla jälkeenpäin. Ole siis reipas, oma kohtelias itsesi.</a:t>
            </a:r>
          </a:p>
          <a:p>
            <a:r>
              <a:rPr lang="fi-FI" sz="6400" dirty="0"/>
              <a:t>Muista hyvät käytöstavat, katso silmiin, puhu rauhallisesti ja kättele napakasti, kun esittelet itsesi. Muistathan, että kohtelias käytös jää mieleen.</a:t>
            </a:r>
          </a:p>
          <a:p>
            <a:r>
              <a:rPr lang="fi-FI" sz="6400" dirty="0"/>
              <a:t>Asiallinen, siisti tyyli on merkki siitä, että sinuun voi luottaa</a:t>
            </a:r>
          </a:p>
          <a:p>
            <a:pPr marL="0" indent="0">
              <a:buNone/>
            </a:pPr>
            <a:endParaRPr lang="fi-FI" dirty="0"/>
          </a:p>
        </p:txBody>
      </p:sp>
      <p:sp>
        <p:nvSpPr>
          <p:cNvPr id="5" name="Päivämäärän paikkamerkki 4">
            <a:extLst>
              <a:ext uri="{FF2B5EF4-FFF2-40B4-BE49-F238E27FC236}">
                <a16:creationId xmlns:a16="http://schemas.microsoft.com/office/drawing/2014/main" id="{F29DA0E4-0913-42C1-8953-00563F3DCB69}"/>
              </a:ext>
            </a:extLst>
          </p:cNvPr>
          <p:cNvSpPr>
            <a:spLocks noGrp="1"/>
          </p:cNvSpPr>
          <p:nvPr>
            <p:ph type="dt" sz="half" idx="10"/>
          </p:nvPr>
        </p:nvSpPr>
        <p:spPr>
          <a:xfrm>
            <a:off x="628650" y="4561523"/>
            <a:ext cx="2057400" cy="273844"/>
          </a:xfrm>
        </p:spPr>
        <p:txBody>
          <a:bodyPr anchor="ctr">
            <a:normAutofit/>
          </a:bodyPr>
          <a:lstStyle/>
          <a:p>
            <a:pPr>
              <a:spcAft>
                <a:spcPts val="600"/>
              </a:spcAft>
            </a:pPr>
            <a:fld id="{397FD78B-9968-E148-970B-B3A7E902603D}" type="datetime1">
              <a:rPr lang="fi-FI" smtClean="0"/>
              <a:pPr>
                <a:spcAft>
                  <a:spcPts val="600"/>
                </a:spcAft>
              </a:pPr>
              <a:t>19.3.2025</a:t>
            </a:fld>
            <a:endParaRPr lang="en-US"/>
          </a:p>
        </p:txBody>
      </p:sp>
      <p:sp>
        <p:nvSpPr>
          <p:cNvPr id="15" name="Footer Placeholder 5">
            <a:extLst>
              <a:ext uri="{FF2B5EF4-FFF2-40B4-BE49-F238E27FC236}">
                <a16:creationId xmlns:a16="http://schemas.microsoft.com/office/drawing/2014/main" id="{6A9E9C08-787C-4251-B0B0-4F7AD3AB99B3}"/>
              </a:ext>
            </a:extLst>
          </p:cNvPr>
          <p:cNvSpPr>
            <a:spLocks noGrp="1"/>
          </p:cNvSpPr>
          <p:nvPr>
            <p:ph type="ftr" sz="quarter" idx="11"/>
          </p:nvPr>
        </p:nvSpPr>
        <p:spPr>
          <a:xfrm>
            <a:off x="3028950" y="4561523"/>
            <a:ext cx="3086100" cy="273844"/>
          </a:xfrm>
        </p:spPr>
        <p:txBody>
          <a:bodyPr/>
          <a:lstStyle/>
          <a:p>
            <a:r>
              <a:rPr lang="en-US" dirty="0"/>
              <a:t>Työt </a:t>
            </a:r>
            <a:r>
              <a:rPr lang="en-US" dirty="0" err="1"/>
              <a:t>alkavat</a:t>
            </a:r>
            <a:r>
              <a:rPr lang="en-US" dirty="0"/>
              <a:t> -</a:t>
            </a:r>
            <a:r>
              <a:rPr lang="en-US" dirty="0" err="1"/>
              <a:t>koulutus</a:t>
            </a:r>
            <a:endParaRPr lang="en-US" dirty="0"/>
          </a:p>
        </p:txBody>
      </p:sp>
      <p:sp>
        <p:nvSpPr>
          <p:cNvPr id="7" name="Dian numeron paikkamerkki 6">
            <a:extLst>
              <a:ext uri="{FF2B5EF4-FFF2-40B4-BE49-F238E27FC236}">
                <a16:creationId xmlns:a16="http://schemas.microsoft.com/office/drawing/2014/main" id="{93923A7E-470D-4EE2-826A-DC2A4A9FCF1A}"/>
              </a:ext>
            </a:extLst>
          </p:cNvPr>
          <p:cNvSpPr>
            <a:spLocks noGrp="1"/>
          </p:cNvSpPr>
          <p:nvPr>
            <p:ph type="sldNum" sz="quarter" idx="12"/>
          </p:nvPr>
        </p:nvSpPr>
        <p:spPr>
          <a:xfrm>
            <a:off x="6457950" y="4561523"/>
            <a:ext cx="2057400" cy="273844"/>
          </a:xfrm>
        </p:spPr>
        <p:txBody>
          <a:bodyPr anchor="ctr">
            <a:normAutofit/>
          </a:bodyPr>
          <a:lstStyle/>
          <a:p>
            <a:pPr>
              <a:spcAft>
                <a:spcPts val="600"/>
              </a:spcAft>
            </a:pPr>
            <a:fld id="{B4B0674C-2262-6C41-86AE-D9E94A8EBCC8}" type="slidenum">
              <a:rPr lang="en-US" smtClean="0"/>
              <a:pPr>
                <a:spcAft>
                  <a:spcPts val="600"/>
                </a:spcAft>
              </a:pPr>
              <a:t>8</a:t>
            </a:fld>
            <a:endParaRPr lang="en-US"/>
          </a:p>
        </p:txBody>
      </p:sp>
    </p:spTree>
    <p:extLst>
      <p:ext uri="{BB962C8B-B14F-4D97-AF65-F5344CB8AC3E}">
        <p14:creationId xmlns:p14="http://schemas.microsoft.com/office/powerpoint/2010/main" val="1754891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20C6A10-7D12-47B6-8615-2B814E3FD615}"/>
              </a:ext>
            </a:extLst>
          </p:cNvPr>
          <p:cNvSpPr>
            <a:spLocks noGrp="1"/>
          </p:cNvSpPr>
          <p:nvPr>
            <p:ph type="ctrTitle"/>
          </p:nvPr>
        </p:nvSpPr>
        <p:spPr/>
        <p:txBody>
          <a:bodyPr/>
          <a:lstStyle/>
          <a:p>
            <a:r>
              <a:rPr lang="fi-FI" dirty="0"/>
              <a:t>Tärkeitä työnantajan ohjeita</a:t>
            </a:r>
          </a:p>
        </p:txBody>
      </p:sp>
      <p:sp>
        <p:nvSpPr>
          <p:cNvPr id="3" name="Alaotsikko 2">
            <a:extLst>
              <a:ext uri="{FF2B5EF4-FFF2-40B4-BE49-F238E27FC236}">
                <a16:creationId xmlns:a16="http://schemas.microsoft.com/office/drawing/2014/main" id="{6503EDFE-AF73-4B85-8DBD-166CB3AEA367}"/>
              </a:ext>
            </a:extLst>
          </p:cNvPr>
          <p:cNvSpPr>
            <a:spLocks noGrp="1"/>
          </p:cNvSpPr>
          <p:nvPr>
            <p:ph type="subTitle" idx="1"/>
          </p:nvPr>
        </p:nvSpPr>
        <p:spPr/>
        <p:txBody>
          <a:bodyPr/>
          <a:lstStyle/>
          <a:p>
            <a:endParaRPr lang="fi-FI"/>
          </a:p>
        </p:txBody>
      </p:sp>
    </p:spTree>
    <p:extLst>
      <p:ext uri="{BB962C8B-B14F-4D97-AF65-F5344CB8AC3E}">
        <p14:creationId xmlns:p14="http://schemas.microsoft.com/office/powerpoint/2010/main" val="1124439460"/>
      </p:ext>
    </p:extLst>
  </p:cSld>
  <p:clrMapOvr>
    <a:masterClrMapping/>
  </p:clrMapOvr>
</p:sld>
</file>

<file path=ppt/theme/theme1.xml><?xml version="1.0" encoding="utf-8"?>
<a:theme xmlns:a="http://schemas.openxmlformats.org/drawingml/2006/main" name="4H sisältö">
  <a:themeElements>
    <a:clrScheme name="4H_Theme">
      <a:dk1>
        <a:srgbClr val="000000"/>
      </a:dk1>
      <a:lt1>
        <a:srgbClr val="FFFFFF"/>
      </a:lt1>
      <a:dk2>
        <a:srgbClr val="44546A"/>
      </a:dk2>
      <a:lt2>
        <a:srgbClr val="E7E6E6"/>
      </a:lt2>
      <a:accent1>
        <a:srgbClr val="87BE23"/>
      </a:accent1>
      <a:accent2>
        <a:srgbClr val="3CAA32"/>
      </a:accent2>
      <a:accent3>
        <a:srgbClr val="F5B4D2"/>
      </a:accent3>
      <a:accent4>
        <a:srgbClr val="73196E"/>
      </a:accent4>
      <a:accent5>
        <a:srgbClr val="FFDC14"/>
      </a:accent5>
      <a:accent6>
        <a:srgbClr val="A0DCF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H_template_02_2018" id="{5966D7C5-5ED4-D34B-A89F-8EEC824BDC96}" vid="{1B33542E-81BE-8D47-9491-8D21F844BD7E}"/>
    </a:ext>
  </a:extLst>
</a:theme>
</file>

<file path=ppt/theme/theme2.xml><?xml version="1.0" encoding="utf-8"?>
<a:theme xmlns:a="http://schemas.openxmlformats.org/drawingml/2006/main" name="4H kansia / Kuva vasen">
  <a:themeElements>
    <a:clrScheme name="4H_Theme">
      <a:dk1>
        <a:srgbClr val="000000"/>
      </a:dk1>
      <a:lt1>
        <a:srgbClr val="FFFFFF"/>
      </a:lt1>
      <a:dk2>
        <a:srgbClr val="44546A"/>
      </a:dk2>
      <a:lt2>
        <a:srgbClr val="E7E6E6"/>
      </a:lt2>
      <a:accent1>
        <a:srgbClr val="87BE23"/>
      </a:accent1>
      <a:accent2>
        <a:srgbClr val="3CAA32"/>
      </a:accent2>
      <a:accent3>
        <a:srgbClr val="F5B4D2"/>
      </a:accent3>
      <a:accent4>
        <a:srgbClr val="73196E"/>
      </a:accent4>
      <a:accent5>
        <a:srgbClr val="FFDC14"/>
      </a:accent5>
      <a:accent6>
        <a:srgbClr val="A0DCF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H_template_02_2018" id="{5966D7C5-5ED4-D34B-A89F-8EEC824BDC96}" vid="{D54868CB-0689-2248-9A3A-E1C88E02B12F}"/>
    </a:ext>
  </a:extLst>
</a:theme>
</file>

<file path=ppt/theme/theme3.xml><?xml version="1.0" encoding="utf-8"?>
<a:theme xmlns:a="http://schemas.openxmlformats.org/drawingml/2006/main" name="4H kansia / Kuva oikea">
  <a:themeElements>
    <a:clrScheme name="4H_Theme">
      <a:dk1>
        <a:srgbClr val="000000"/>
      </a:dk1>
      <a:lt1>
        <a:srgbClr val="FFFFFF"/>
      </a:lt1>
      <a:dk2>
        <a:srgbClr val="44546A"/>
      </a:dk2>
      <a:lt2>
        <a:srgbClr val="E7E6E6"/>
      </a:lt2>
      <a:accent1>
        <a:srgbClr val="87BE23"/>
      </a:accent1>
      <a:accent2>
        <a:srgbClr val="3CAA32"/>
      </a:accent2>
      <a:accent3>
        <a:srgbClr val="F5B4D2"/>
      </a:accent3>
      <a:accent4>
        <a:srgbClr val="73196E"/>
      </a:accent4>
      <a:accent5>
        <a:srgbClr val="FFDC14"/>
      </a:accent5>
      <a:accent6>
        <a:srgbClr val="A0DCF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H_template_02_2018" id="{5966D7C5-5ED4-D34B-A89F-8EEC824BDC96}" vid="{E9137D9E-EE05-6448-BB7D-07599ECF600E}"/>
    </a:ext>
  </a:extLst>
</a:theme>
</file>

<file path=ppt/theme/theme4.xml><?xml version="1.0" encoding="utf-8"?>
<a:theme xmlns:a="http://schemas.openxmlformats.org/drawingml/2006/main" name="4H välikansia">
  <a:themeElements>
    <a:clrScheme name="4H_Theme">
      <a:dk1>
        <a:srgbClr val="000000"/>
      </a:dk1>
      <a:lt1>
        <a:srgbClr val="FFFFFF"/>
      </a:lt1>
      <a:dk2>
        <a:srgbClr val="44546A"/>
      </a:dk2>
      <a:lt2>
        <a:srgbClr val="E7E6E6"/>
      </a:lt2>
      <a:accent1>
        <a:srgbClr val="87BE23"/>
      </a:accent1>
      <a:accent2>
        <a:srgbClr val="3CAA32"/>
      </a:accent2>
      <a:accent3>
        <a:srgbClr val="F5B4D2"/>
      </a:accent3>
      <a:accent4>
        <a:srgbClr val="73196E"/>
      </a:accent4>
      <a:accent5>
        <a:srgbClr val="FFDC14"/>
      </a:accent5>
      <a:accent6>
        <a:srgbClr val="A0DCF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H_template_02_2018" id="{5966D7C5-5ED4-D34B-A89F-8EEC824BDC96}" vid="{11FA142A-7729-E845-A642-19F77B70C6EC}"/>
    </a:ext>
  </a:extLst>
</a:theme>
</file>

<file path=ppt/theme/theme5.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4H_template_02_2018</Template>
  <TotalTime>256</TotalTime>
  <Words>789</Words>
  <Application>Microsoft Office PowerPoint</Application>
  <PresentationFormat>Näytössä katseltava esitys (16:9)</PresentationFormat>
  <Paragraphs>157</Paragraphs>
  <Slides>22</Slides>
  <Notes>1</Notes>
  <HiddenSlides>0</HiddenSlides>
  <MMClips>0</MMClips>
  <ScaleCrop>false</ScaleCrop>
  <HeadingPairs>
    <vt:vector size="6" baseType="variant">
      <vt:variant>
        <vt:lpstr>Käytetyt fontit</vt:lpstr>
      </vt:variant>
      <vt:variant>
        <vt:i4>2</vt:i4>
      </vt:variant>
      <vt:variant>
        <vt:lpstr>Teema</vt:lpstr>
      </vt:variant>
      <vt:variant>
        <vt:i4>4</vt:i4>
      </vt:variant>
      <vt:variant>
        <vt:lpstr>Dian otsikot</vt:lpstr>
      </vt:variant>
      <vt:variant>
        <vt:i4>22</vt:i4>
      </vt:variant>
    </vt:vector>
  </HeadingPairs>
  <TitlesOfParts>
    <vt:vector size="28" baseType="lpstr">
      <vt:lpstr>Arial</vt:lpstr>
      <vt:lpstr>Calibri</vt:lpstr>
      <vt:lpstr>4H sisältö</vt:lpstr>
      <vt:lpstr>4H kansia / Kuva vasen</vt:lpstr>
      <vt:lpstr>4H kansia / Kuva oikea</vt:lpstr>
      <vt:lpstr>4H välikansia</vt:lpstr>
      <vt:lpstr>Työt alkavat 4H-yhdistyksessä -koulutus</vt:lpstr>
      <vt:lpstr>Tutustuminen 4H-toimintaan ja työnantajanasi toimivaan 4H-yhdistykseen</vt:lpstr>
      <vt:lpstr>Sinut on valittu työntekijäksi Pieksämäen seudun 4H-yhdistykseen. </vt:lpstr>
      <vt:lpstr>4H on lapsia ja nuoria varten</vt:lpstr>
      <vt:lpstr>PowerPoint-esitys</vt:lpstr>
      <vt:lpstr>Asiakaspalvelun tärkeys</vt:lpstr>
      <vt:lpstr>Asiakaspalvelu</vt:lpstr>
      <vt:lpstr>PowerPoint-esitys</vt:lpstr>
      <vt:lpstr>Tärkeitä työnantajan ohjeita</vt:lpstr>
      <vt:lpstr>4H-yhdistys toimii vastuullisena työnantajana</vt:lpstr>
      <vt:lpstr>Työaika</vt:lpstr>
      <vt:lpstr>Tauot työaikana</vt:lpstr>
      <vt:lpstr>Puhelin ja some</vt:lpstr>
      <vt:lpstr>Ensiapu ja sairastuminen</vt:lpstr>
      <vt:lpstr>Vaitiolovelvollisuus ja tietosuoja</vt:lpstr>
      <vt:lpstr>Muut ohjeet</vt:lpstr>
      <vt:lpstr>Palkka</vt:lpstr>
      <vt:lpstr>Työtodistus</vt:lpstr>
      <vt:lpstr>Työturvallisuus</vt:lpstr>
      <vt:lpstr>Työturvallisuus</vt:lpstr>
      <vt:lpstr>PowerPoint-esitys</vt:lpstr>
      <vt:lpstr>Tervetuloa 4H-kesätöihin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Hilkka Näse</dc:creator>
  <cp:lastModifiedBy>Jaana Lauttaanaho</cp:lastModifiedBy>
  <cp:revision>12</cp:revision>
  <dcterms:created xsi:type="dcterms:W3CDTF">2018-02-14T16:50:39Z</dcterms:created>
  <dcterms:modified xsi:type="dcterms:W3CDTF">2025-03-19T13:01:39Z</dcterms:modified>
</cp:coreProperties>
</file>