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79" r:id="rId2"/>
    <p:sldId id="274" r:id="rId3"/>
    <p:sldId id="280" r:id="rId4"/>
  </p:sldIdLst>
  <p:sldSz cx="9144000" cy="6858000" type="screen4x3"/>
  <p:notesSz cx="6797675" cy="9928225"/>
  <p:defaultTextStyle>
    <a:defPPr>
      <a:defRPr lang="fi-FI"/>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Vaalea tyyli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Vaalea tyyli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Ei tyyliä, taulukon ruudukko">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 Id="rId9"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fi-FI"/>
              <a:t>Muokkaa perustyylejä naps.</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t>
            </a:r>
            <a:endParaRPr lang="en-US" dirty="0"/>
          </a:p>
        </p:txBody>
      </p:sp>
      <p:sp>
        <p:nvSpPr>
          <p:cNvPr id="4" name="Date Placeholder 3"/>
          <p:cNvSpPr>
            <a:spLocks noGrp="1"/>
          </p:cNvSpPr>
          <p:nvPr>
            <p:ph type="dt" sz="half" idx="10"/>
          </p:nvPr>
        </p:nvSpPr>
        <p:spPr/>
        <p:txBody>
          <a:bodyPr/>
          <a:lstStyle/>
          <a:p>
            <a:fld id="{6995B8C7-F239-674F-8B65-DD56798C2CC5}" type="datetimeFigureOut">
              <a:rPr lang="fi-FI" smtClean="0"/>
              <a:t>11.10.2017</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DD6F57A9-E958-BE4F-B26F-4C0CB90710DC}" type="slidenum">
              <a:rPr lang="fi-FI" smtClean="0"/>
              <a:t>‹#›</a:t>
            </a:fld>
            <a:endParaRPr lang="fi-F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perustyylejä naps.</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4" name="Date Placeholder 3"/>
          <p:cNvSpPr>
            <a:spLocks noGrp="1"/>
          </p:cNvSpPr>
          <p:nvPr>
            <p:ph type="dt" sz="half" idx="10"/>
          </p:nvPr>
        </p:nvSpPr>
        <p:spPr/>
        <p:txBody>
          <a:bodyPr/>
          <a:lstStyle/>
          <a:p>
            <a:fld id="{6995B8C7-F239-674F-8B65-DD56798C2CC5}" type="datetimeFigureOut">
              <a:rPr lang="fi-FI" smtClean="0"/>
              <a:t>11.10.2017</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DD6F57A9-E958-BE4F-B26F-4C0CB90710DC}" type="slidenum">
              <a:rPr lang="fi-FI" smtClean="0"/>
              <a:t>‹#›</a:t>
            </a:fld>
            <a:endParaRPr lang="fi-F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Pystysuora otsikko ja teksti">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995B8C7-F239-674F-8B65-DD56798C2CC5}" type="datetimeFigureOut">
              <a:rPr lang="fi-FI" smtClean="0"/>
              <a:t>11.10.2017</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DD6F57A9-E958-BE4F-B26F-4C0CB90710DC}" type="slidenum">
              <a:rPr lang="fi-FI" smtClean="0"/>
              <a:t>‹#›</a:t>
            </a:fld>
            <a:endParaRPr lang="fi-FI"/>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fi-FI"/>
              <a:t>Muokkaa perustyylejä naps.</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4" name="Date Placeholder 3"/>
          <p:cNvSpPr>
            <a:spLocks noGrp="1"/>
          </p:cNvSpPr>
          <p:nvPr>
            <p:ph type="dt" sz="half" idx="10"/>
          </p:nvPr>
        </p:nvSpPr>
        <p:spPr/>
        <p:txBody>
          <a:bodyPr/>
          <a:lstStyle/>
          <a:p>
            <a:fld id="{6995B8C7-F239-674F-8B65-DD56798C2CC5}" type="datetimeFigureOut">
              <a:rPr lang="fi-FI" smtClean="0"/>
              <a:t>11.10.2017</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DD6F57A9-E958-BE4F-B26F-4C0CB90710DC}" type="slidenum">
              <a:rPr lang="fi-FI" smtClean="0"/>
              <a:t>‹#›</a:t>
            </a:fld>
            <a:endParaRPr lang="fi-FI"/>
          </a:p>
        </p:txBody>
      </p:sp>
      <p:sp>
        <p:nvSpPr>
          <p:cNvPr id="7" name="Title 6"/>
          <p:cNvSpPr>
            <a:spLocks noGrp="1"/>
          </p:cNvSpPr>
          <p:nvPr>
            <p:ph type="title"/>
          </p:nvPr>
        </p:nvSpPr>
        <p:spPr/>
        <p:txBody>
          <a:bodyPr/>
          <a:lstStyle/>
          <a:p>
            <a:r>
              <a:rPr lang="fi-FI"/>
              <a:t>Muokkaa perustyylejä naps.</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Osan ylätunniste">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fi-FI"/>
              <a:t>Muokkaa perustyylejä naps.</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6995B8C7-F239-674F-8B65-DD56798C2CC5}" type="datetimeFigureOut">
              <a:rPr lang="fi-FI" smtClean="0"/>
              <a:t>11.10.2017</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DD6F57A9-E958-BE4F-B26F-4C0CB90710DC}" type="slidenum">
              <a:rPr lang="fi-FI" smtClean="0"/>
              <a:t>‹#›</a:t>
            </a:fld>
            <a:endParaRPr lang="fi-FI"/>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perustyylejä naps.</a:t>
            </a:r>
            <a:endParaRPr lang="en-US"/>
          </a:p>
        </p:txBody>
      </p:sp>
      <p:sp>
        <p:nvSpPr>
          <p:cNvPr id="5" name="Date Placeholder 4"/>
          <p:cNvSpPr>
            <a:spLocks noGrp="1"/>
          </p:cNvSpPr>
          <p:nvPr>
            <p:ph type="dt" sz="half" idx="10"/>
          </p:nvPr>
        </p:nvSpPr>
        <p:spPr/>
        <p:txBody>
          <a:bodyPr/>
          <a:lstStyle/>
          <a:p>
            <a:fld id="{6995B8C7-F239-674F-8B65-DD56798C2CC5}" type="datetimeFigureOut">
              <a:rPr lang="fi-FI" smtClean="0"/>
              <a:t>11.10.2017</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DD6F57A9-E958-BE4F-B26F-4C0CB90710DC}" type="slidenum">
              <a:rPr lang="fi-FI" smtClean="0"/>
              <a:t>‹#›</a:t>
            </a:fld>
            <a:endParaRPr lang="fi-FI"/>
          </a:p>
        </p:txBody>
      </p:sp>
      <p:sp>
        <p:nvSpPr>
          <p:cNvPr id="9" name="Content Placeholder 8"/>
          <p:cNvSpPr>
            <a:spLocks noGrp="1"/>
          </p:cNvSpPr>
          <p:nvPr>
            <p:ph sz="quarter" idx="13"/>
          </p:nvPr>
        </p:nvSpPr>
        <p:spPr>
          <a:xfrm>
            <a:off x="676655" y="2679192"/>
            <a:ext cx="3822192" cy="34472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i-FI"/>
              <a:t>Muokkaa perustyylejä naps.</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p:txBody>
          <a:bodyPr/>
          <a:lstStyle/>
          <a:p>
            <a:fld id="{6995B8C7-F239-674F-8B65-DD56798C2CC5}" type="datetimeFigureOut">
              <a:rPr lang="fi-FI" smtClean="0"/>
              <a:t>11.10.2017</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DD6F57A9-E958-BE4F-B26F-4C0CB90710DC}" type="slidenum">
              <a:rPr lang="fi-FI" smtClean="0"/>
              <a:t>‹#›</a:t>
            </a:fld>
            <a:endParaRPr lang="fi-F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perustyylejä naps.</a:t>
            </a:r>
            <a:endParaRPr lang="en-US"/>
          </a:p>
        </p:txBody>
      </p:sp>
      <p:sp>
        <p:nvSpPr>
          <p:cNvPr id="3" name="Date Placeholder 2"/>
          <p:cNvSpPr>
            <a:spLocks noGrp="1"/>
          </p:cNvSpPr>
          <p:nvPr>
            <p:ph type="dt" sz="half" idx="10"/>
          </p:nvPr>
        </p:nvSpPr>
        <p:spPr/>
        <p:txBody>
          <a:bodyPr/>
          <a:lstStyle/>
          <a:p>
            <a:fld id="{6995B8C7-F239-674F-8B65-DD56798C2CC5}" type="datetimeFigureOut">
              <a:rPr lang="fi-FI" smtClean="0"/>
              <a:t>11.10.2017</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DD6F57A9-E958-BE4F-B26F-4C0CB90710DC}" type="slidenum">
              <a:rPr lang="fi-FI" smtClean="0"/>
              <a:t>‹#›</a:t>
            </a:fld>
            <a:endParaRPr lang="fi-F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yhjä">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6995B8C7-F239-674F-8B65-DD56798C2CC5}" type="datetimeFigureOut">
              <a:rPr lang="fi-FI" smtClean="0"/>
              <a:t>11.10.2017</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DD6F57A9-E958-BE4F-B26F-4C0CB90710DC}" type="slidenum">
              <a:rPr lang="fi-FI" smtClean="0"/>
              <a:t>‹#›</a:t>
            </a:fld>
            <a:endParaRPr lang="fi-F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tsikollinen sisältö">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995B8C7-F239-674F-8B65-DD56798C2CC5}" type="datetimeFigureOut">
              <a:rPr lang="fi-FI" smtClean="0"/>
              <a:t>11.10.2017</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DD6F57A9-E958-BE4F-B26F-4C0CB90710DC}" type="slidenum">
              <a:rPr lang="fi-FI" smtClean="0"/>
              <a:t>‹#›</a:t>
            </a:fld>
            <a:endParaRPr lang="fi-FI"/>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fi-FI"/>
              <a:t>Muokkaa perustyylejä naps.</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tsikollinen kuva">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fi-FI"/>
              <a:t>Muokkaa perustyylejä naps.</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6995B8C7-F239-674F-8B65-DD56798C2CC5}" type="datetimeFigureOut">
              <a:rPr lang="fi-FI" smtClean="0"/>
              <a:t>11.10.2017</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DD6F57A9-E958-BE4F-B26F-4C0CB90710DC}" type="slidenum">
              <a:rPr lang="fi-FI" smtClean="0"/>
              <a:t>‹#›</a:t>
            </a:fld>
            <a:endParaRPr lang="fi-FI"/>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Vedä kuva paikkamerkkiin tai lisää napsauttamalla kuvaketta</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fi-FI"/>
              <a:t>Muokkaa perustyylejä naps.</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6995B8C7-F239-674F-8B65-DD56798C2CC5}" type="datetimeFigureOut">
              <a:rPr lang="fi-FI" smtClean="0"/>
              <a:t>11.10.2017</a:t>
            </a:fld>
            <a:endParaRPr lang="fi-FI"/>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fi-FI"/>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DD6F57A9-E958-BE4F-B26F-4C0CB90710DC}" type="slidenum">
              <a:rPr lang="fi-FI" smtClean="0"/>
              <a:t>‹#›</a:t>
            </a:fld>
            <a:endParaRPr lang="fi-FI"/>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isällön paikkamerkki 5"/>
          <p:cNvSpPr>
            <a:spLocks noGrp="1"/>
          </p:cNvSpPr>
          <p:nvPr>
            <p:ph idx="1"/>
          </p:nvPr>
        </p:nvSpPr>
        <p:spPr>
          <a:xfrm>
            <a:off x="872067" y="2595490"/>
            <a:ext cx="7408333" cy="4262510"/>
          </a:xfrm>
        </p:spPr>
        <p:txBody>
          <a:bodyPr>
            <a:normAutofit fontScale="85000" lnSpcReduction="20000"/>
          </a:bodyPr>
          <a:lstStyle/>
          <a:p>
            <a:r>
              <a:rPr lang="fi-FI" dirty="0"/>
              <a:t>Virallinen taho ja yhdysside (sidosryhmiin päin, katso sivu 2)</a:t>
            </a:r>
          </a:p>
          <a:p>
            <a:r>
              <a:rPr lang="fi-FI" dirty="0"/>
              <a:t>Yhteisen toiminnan rakenteet (kilpailut, koulutus, matkat)</a:t>
            </a:r>
          </a:p>
          <a:p>
            <a:r>
              <a:rPr lang="fi-FI" dirty="0"/>
              <a:t>Seurojen liittotasoinen päätösfoorumi</a:t>
            </a:r>
          </a:p>
          <a:p>
            <a:r>
              <a:rPr lang="fi-FI" dirty="0"/>
              <a:t>Vakuutukset (mm. seurojen toiminnan vastuuvakuutus ja vapaaehtoistyön tapaturmavakuutus)</a:t>
            </a:r>
          </a:p>
          <a:p>
            <a:r>
              <a:rPr lang="fi-FI" dirty="0"/>
              <a:t>Tukiurheilijoiden rahallinen apu</a:t>
            </a:r>
          </a:p>
          <a:p>
            <a:r>
              <a:rPr lang="fi-FI" dirty="0"/>
              <a:t>Laji- ja tehostamistuki valmennukseen</a:t>
            </a:r>
          </a:p>
          <a:p>
            <a:r>
              <a:rPr lang="fi-FI" dirty="0"/>
              <a:t>OKM apurahat urheilijoille</a:t>
            </a:r>
          </a:p>
          <a:p>
            <a:r>
              <a:rPr lang="fi-FI" dirty="0"/>
              <a:t>Leirituki (ABC –nuoret)</a:t>
            </a:r>
          </a:p>
          <a:p>
            <a:r>
              <a:rPr lang="fi-FI" dirty="0"/>
              <a:t>TEOSTO-maksut</a:t>
            </a:r>
          </a:p>
          <a:p>
            <a:r>
              <a:rPr lang="fi-FI" dirty="0"/>
              <a:t>Valmennustuki (liittojohtoinen valmennus)</a:t>
            </a:r>
          </a:p>
          <a:p>
            <a:r>
              <a:rPr lang="fi-FI" dirty="0"/>
              <a:t>Valmentajat </a:t>
            </a:r>
            <a:r>
              <a:rPr lang="fi-FI" dirty="0" err="1"/>
              <a:t>kv</a:t>
            </a:r>
            <a:r>
              <a:rPr lang="fi-FI" dirty="0"/>
              <a:t>-kilpailuissa (</a:t>
            </a:r>
            <a:r>
              <a:rPr lang="fi-FI" dirty="0" err="1"/>
              <a:t>AIBA:n</a:t>
            </a:r>
            <a:r>
              <a:rPr lang="fi-FI" dirty="0"/>
              <a:t> kriteereitä täyttäviä)</a:t>
            </a:r>
          </a:p>
          <a:p>
            <a:r>
              <a:rPr lang="fi-FI" dirty="0"/>
              <a:t>Tuomarit </a:t>
            </a:r>
            <a:r>
              <a:rPr lang="fi-FI" dirty="0" err="1"/>
              <a:t>kv</a:t>
            </a:r>
            <a:r>
              <a:rPr lang="fi-FI" dirty="0"/>
              <a:t>-kilpailuissa</a:t>
            </a:r>
          </a:p>
          <a:p>
            <a:pPr marL="0" indent="0">
              <a:buNone/>
            </a:pPr>
            <a:endParaRPr lang="fi-FI" b="1" i="1" dirty="0"/>
          </a:p>
        </p:txBody>
      </p:sp>
      <p:sp>
        <p:nvSpPr>
          <p:cNvPr id="5" name="Otsikko 4"/>
          <p:cNvSpPr>
            <a:spLocks noGrp="1"/>
          </p:cNvSpPr>
          <p:nvPr>
            <p:ph type="title"/>
          </p:nvPr>
        </p:nvSpPr>
        <p:spPr/>
        <p:txBody>
          <a:bodyPr>
            <a:normAutofit fontScale="90000"/>
          </a:bodyPr>
          <a:lstStyle/>
          <a:p>
            <a:r>
              <a:rPr lang="fi-FI" dirty="0"/>
              <a:t>Liitto palvelee</a:t>
            </a:r>
            <a:br>
              <a:rPr lang="fi-FI" dirty="0"/>
            </a:br>
            <a:r>
              <a:rPr lang="fi-FI" dirty="0"/>
              <a:t>Mitä seura saa liitolta</a:t>
            </a:r>
          </a:p>
        </p:txBody>
      </p:sp>
    </p:spTree>
    <p:extLst>
      <p:ext uri="{BB962C8B-B14F-4D97-AF65-F5344CB8AC3E}">
        <p14:creationId xmlns:p14="http://schemas.microsoft.com/office/powerpoint/2010/main" val="3226487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isällön paikkamerkki 5"/>
          <p:cNvSpPr>
            <a:spLocks noGrp="1"/>
          </p:cNvSpPr>
          <p:nvPr>
            <p:ph idx="1"/>
          </p:nvPr>
        </p:nvSpPr>
        <p:spPr/>
        <p:txBody>
          <a:bodyPr>
            <a:normAutofit fontScale="92500" lnSpcReduction="10000"/>
          </a:bodyPr>
          <a:lstStyle/>
          <a:p>
            <a:r>
              <a:rPr lang="fi-FI" dirty="0"/>
              <a:t>Edistää nyrkkeilyharrastusta Suomessa</a:t>
            </a:r>
          </a:p>
          <a:p>
            <a:r>
              <a:rPr lang="fi-FI" dirty="0"/>
              <a:t>Tukea seuroja valvomalla Olympiatyylin nyrkkeilyn etuja sidosryhmiin nähden: Opetus- ja kulttuuriministeriö, Olympiakomitea, Urhea, ym., AIBA &amp; EUBC + maat</a:t>
            </a:r>
          </a:p>
          <a:p>
            <a:r>
              <a:rPr lang="fi-FI" dirty="0"/>
              <a:t>Käyttää OKM/OK avustuksia nyrkkeilytoiminnan kehittämiseksi vaadittujen kriteerien mukaisesti </a:t>
            </a:r>
          </a:p>
          <a:p>
            <a:r>
              <a:rPr lang="fi-FI" dirty="0"/>
              <a:t>Tarjota olosuhteet maajoukkuetoiminnalle, järjestää koulutusta seuroille, myöntää kilpailuluvat jne.  </a:t>
            </a:r>
          </a:p>
          <a:p>
            <a:r>
              <a:rPr lang="fi-FI" dirty="0"/>
              <a:t>Valvoa kansainvälisten sääntöjen noudattamista ja lajin etua Suomessa</a:t>
            </a:r>
          </a:p>
          <a:p>
            <a:endParaRPr lang="fi-FI" dirty="0"/>
          </a:p>
        </p:txBody>
      </p:sp>
      <p:sp>
        <p:nvSpPr>
          <p:cNvPr id="5" name="Otsikko 4"/>
          <p:cNvSpPr>
            <a:spLocks noGrp="1"/>
          </p:cNvSpPr>
          <p:nvPr>
            <p:ph type="title"/>
          </p:nvPr>
        </p:nvSpPr>
        <p:spPr/>
        <p:txBody>
          <a:bodyPr>
            <a:normAutofit/>
          </a:bodyPr>
          <a:lstStyle/>
          <a:p>
            <a:r>
              <a:rPr lang="fi-FI" dirty="0"/>
              <a:t>Liiton tehtävät</a:t>
            </a:r>
          </a:p>
        </p:txBody>
      </p:sp>
    </p:spTree>
    <p:extLst>
      <p:ext uri="{BB962C8B-B14F-4D97-AF65-F5344CB8AC3E}">
        <p14:creationId xmlns:p14="http://schemas.microsoft.com/office/powerpoint/2010/main" val="3039003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isällön paikkamerkki 5"/>
          <p:cNvSpPr>
            <a:spLocks noGrp="1"/>
          </p:cNvSpPr>
          <p:nvPr>
            <p:ph idx="1"/>
          </p:nvPr>
        </p:nvSpPr>
        <p:spPr>
          <a:xfrm>
            <a:off x="872067" y="2675466"/>
            <a:ext cx="7408333" cy="4020755"/>
          </a:xfrm>
        </p:spPr>
        <p:txBody>
          <a:bodyPr>
            <a:normAutofit fontScale="77500" lnSpcReduction="20000"/>
          </a:bodyPr>
          <a:lstStyle/>
          <a:p>
            <a:pPr lvl="0"/>
            <a:r>
              <a:rPr lang="fi-FI" dirty="0" err="1"/>
              <a:t>Kv</a:t>
            </a:r>
            <a:r>
              <a:rPr lang="fi-FI" dirty="0"/>
              <a:t>-kilpailumatkan osalta Nyrkkeilyliitto hoitaa itse otteluiden ja tapahtumien sopimisen, ruokailujen sopimisen, majoitusten sopimisen, paikalliskuljetusten (ulkomaan pään) sopimisen, lentojen varaamisen, lentoaikataulujen tiedottamisen ja osan valmentajakuluista maksamisen. </a:t>
            </a:r>
          </a:p>
          <a:p>
            <a:pPr lvl="0"/>
            <a:r>
              <a:rPr lang="fi-FI" dirty="0"/>
              <a:t>Koko matkan organisointi vie luonnollisesti paljon aikaa ja matkan mahdollistanut pitkäaikainen suhdetyö on samalla tavalla vaatinut paljon työtä. Ilman tämän tapaista panostusta yhteistyöhön ei kyseinen taho ulkomailla maksaisi suomalaisten majoituksia, ruokailuja ja paikalliskuljetuksista, vaan näistä syntyisi kuluja lähettävälle seuralle. </a:t>
            </a:r>
          </a:p>
          <a:p>
            <a:pPr lvl="0"/>
            <a:r>
              <a:rPr lang="fi-FI" dirty="0" err="1"/>
              <a:t>AIBA:an</a:t>
            </a:r>
            <a:r>
              <a:rPr lang="fi-FI" dirty="0"/>
              <a:t> kuuluminen maksaa ja AIBA suhteiden ylläpito vie paljon aikaa. Kun SNL hoitaa nämä asiat, niin  olympiatyylin suomalais-nyrkkeilijä saa otella ulkomailla (kun muiden liitot eivät voi ottaa muita kuin </a:t>
            </a:r>
            <a:r>
              <a:rPr lang="fi-FI" dirty="0" err="1"/>
              <a:t>AIBA:n</a:t>
            </a:r>
            <a:r>
              <a:rPr lang="fi-FI" dirty="0"/>
              <a:t> jäsenmaiden nyrkkeilijöitä tapahtumiinsa). Seura säästää tässä asiassa.</a:t>
            </a:r>
          </a:p>
        </p:txBody>
      </p:sp>
      <p:sp>
        <p:nvSpPr>
          <p:cNvPr id="5" name="Otsikko 4"/>
          <p:cNvSpPr>
            <a:spLocks noGrp="1"/>
          </p:cNvSpPr>
          <p:nvPr>
            <p:ph type="title"/>
          </p:nvPr>
        </p:nvSpPr>
        <p:spPr/>
        <p:txBody>
          <a:bodyPr>
            <a:normAutofit/>
          </a:bodyPr>
          <a:lstStyle/>
          <a:p>
            <a:r>
              <a:rPr lang="fi-FI" sz="3200" dirty="0"/>
              <a:t>Esimerkki liittotasoinen </a:t>
            </a:r>
            <a:r>
              <a:rPr lang="fi-FI" sz="3200" dirty="0" err="1"/>
              <a:t>kv</a:t>
            </a:r>
            <a:r>
              <a:rPr lang="fi-FI" sz="3200" dirty="0"/>
              <a:t>-kilpailumatka mihin seuran nyrkkeilijä osallistuu</a:t>
            </a:r>
          </a:p>
        </p:txBody>
      </p:sp>
    </p:spTree>
    <p:extLst>
      <p:ext uri="{BB962C8B-B14F-4D97-AF65-F5344CB8AC3E}">
        <p14:creationId xmlns:p14="http://schemas.microsoft.com/office/powerpoint/2010/main" val="5914588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altomuoto">
  <a:themeElements>
    <a:clrScheme name="Aaltomuoto">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Aaltomuoto">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Aaltomuoto">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Aaltomuoto.thmx</Template>
  <TotalTime>5190</TotalTime>
  <Words>259</Words>
  <Application>Microsoft Office PowerPoint</Application>
  <PresentationFormat>Näytössä katseltava diaesitys (4:3)</PresentationFormat>
  <Paragraphs>23</Paragraphs>
  <Slides>3</Slides>
  <Notes>0</Notes>
  <HiddenSlides>0</HiddenSlides>
  <MMClips>0</MMClips>
  <ScaleCrop>false</ScaleCrop>
  <HeadingPairs>
    <vt:vector size="6" baseType="variant">
      <vt:variant>
        <vt:lpstr>Käytetyt fontit</vt:lpstr>
      </vt:variant>
      <vt:variant>
        <vt:i4>2</vt:i4>
      </vt:variant>
      <vt:variant>
        <vt:lpstr>Teema</vt:lpstr>
      </vt:variant>
      <vt:variant>
        <vt:i4>1</vt:i4>
      </vt:variant>
      <vt:variant>
        <vt:lpstr>Dian otsikot</vt:lpstr>
      </vt:variant>
      <vt:variant>
        <vt:i4>3</vt:i4>
      </vt:variant>
    </vt:vector>
  </HeadingPairs>
  <TitlesOfParts>
    <vt:vector size="6" baseType="lpstr">
      <vt:lpstr>Candara</vt:lpstr>
      <vt:lpstr>Symbol</vt:lpstr>
      <vt:lpstr>Aaltomuoto</vt:lpstr>
      <vt:lpstr>Liitto palvelee Mitä seura saa liitolta</vt:lpstr>
      <vt:lpstr>Liiton tehtävät</vt:lpstr>
      <vt:lpstr>Esimerkki liittotasoinen kv-kilpailumatka mihin seuran nyrkkeilijä osallistuu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Valmennusyksikkö</dc:title>
  <dc:creator>Jarkko Pitkänen</dc:creator>
  <cp:lastModifiedBy>Anders Starck</cp:lastModifiedBy>
  <cp:revision>139</cp:revision>
  <cp:lastPrinted>2017-06-05T10:47:38Z</cp:lastPrinted>
  <dcterms:created xsi:type="dcterms:W3CDTF">2015-05-25T09:48:09Z</dcterms:created>
  <dcterms:modified xsi:type="dcterms:W3CDTF">2017-10-11T06:55:28Z</dcterms:modified>
</cp:coreProperties>
</file>