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98" r:id="rId3"/>
    <p:sldId id="306" r:id="rId4"/>
    <p:sldId id="307" r:id="rId5"/>
    <p:sldId id="299" r:id="rId6"/>
    <p:sldId id="300" r:id="rId7"/>
  </p:sldIdLst>
  <p:sldSz cx="9144000" cy="6858000" type="screen4x3"/>
  <p:notesSz cx="6797675" cy="9928225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Vaalea tyyli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Vaalea tyyli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0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Vedä kuva paikkamerkkiin tai lisää napsauttamalla kuvaketta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995B8C7-F239-674F-8B65-DD56798C2CC5}" type="datetimeFigureOut">
              <a:rPr lang="fi-FI" smtClean="0"/>
              <a:t>17.11.2017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D6F57A9-E958-BE4F-B26F-4C0CB90710DC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Aluetoiminta</a:t>
            </a:r>
            <a:br>
              <a:rPr lang="fi-FI" dirty="0"/>
            </a:br>
            <a:r>
              <a:rPr lang="fi-FI" dirty="0"/>
              <a:t>19.11.2017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Suomen Nyrkkeilyliitto</a:t>
            </a:r>
          </a:p>
        </p:txBody>
      </p:sp>
      <p:pic>
        <p:nvPicPr>
          <p:cNvPr id="4" name="Kuva 3" descr="nyrkkeily_logo_pien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45" y="5659261"/>
            <a:ext cx="663110" cy="69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0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dirty="0"/>
          </a:p>
          <a:p>
            <a:r>
              <a:rPr lang="fi-FI" dirty="0"/>
              <a:t>Seurojen tarpeita aluetoiminnan osalta selvitettiin syksyllä 2017 muun muassa seurakyselyllä ja keskustelutilaisuudella Kajaanissa</a:t>
            </a:r>
          </a:p>
          <a:p>
            <a:r>
              <a:rPr lang="fi-FI" dirty="0"/>
              <a:t>Tarve alueelliselle toiminnalle, etenkin koulutuksen osalta on iso niin kilpanyrkkeilyn, kuntonyrkkeilyn, nuorisonyrkkeilyn ja seuratoiminnan osalta.</a:t>
            </a:r>
          </a:p>
          <a:p>
            <a:r>
              <a:rPr lang="fi-FI" dirty="0"/>
              <a:t>Toivottiin isompia tapahtumia mieluummin kuin että joka viikonloppu jotakin</a:t>
            </a:r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Aluetoiminta</a:t>
            </a:r>
          </a:p>
        </p:txBody>
      </p:sp>
    </p:spTree>
    <p:extLst>
      <p:ext uri="{BB962C8B-B14F-4D97-AF65-F5344CB8AC3E}">
        <p14:creationId xmlns:p14="http://schemas.microsoft.com/office/powerpoint/2010/main" val="2075005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dirty="0"/>
          </a:p>
          <a:p>
            <a:r>
              <a:rPr lang="fi-FI" dirty="0"/>
              <a:t>Nyrkkeilyliiton johtokunta päätti lokakuussa että vuonna 2018 pidetään kaksi aluetoiminnan päätapahtumaa</a:t>
            </a:r>
          </a:p>
          <a:p>
            <a:r>
              <a:rPr lang="fi-FI" dirty="0"/>
              <a:t> Nyrkkeilyn superviikonlopuissa pääpaino on seurojen valmentajien ja tuomareiden koulutuksessa. Paikalla on liiton valmentajat</a:t>
            </a:r>
          </a:p>
          <a:p>
            <a:r>
              <a:rPr lang="fi-FI" dirty="0"/>
              <a:t>Superviikonloput järjestetään yhteistyössä seurojen kanssa</a:t>
            </a:r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Aluetoiminta 2018</a:t>
            </a:r>
          </a:p>
        </p:txBody>
      </p:sp>
    </p:spTree>
    <p:extLst>
      <p:ext uri="{BB962C8B-B14F-4D97-AF65-F5344CB8AC3E}">
        <p14:creationId xmlns:p14="http://schemas.microsoft.com/office/powerpoint/2010/main" val="411743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r>
              <a:rPr lang="fi-FI" dirty="0"/>
              <a:t>Superviikonloppujen lisäksi harrastevaliokunnalla on suunnitelma kuntonyrkkeilyn aluetoiminnasta vuodelle 2018</a:t>
            </a:r>
          </a:p>
          <a:p>
            <a:r>
              <a:rPr lang="fi-FI" dirty="0"/>
              <a:t>Kilpanyrkkeilyn, nuorisonyrkkeilyn, seuratoiminnan yms. osalta muusta aluetoiminnasta keskustellaan ja kehitetään vuoden 2018 aikana</a:t>
            </a:r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Aluetoiminta 2018</a:t>
            </a:r>
          </a:p>
        </p:txBody>
      </p:sp>
    </p:spTree>
    <p:extLst>
      <p:ext uri="{BB962C8B-B14F-4D97-AF65-F5344CB8AC3E}">
        <p14:creationId xmlns:p14="http://schemas.microsoft.com/office/powerpoint/2010/main" val="466228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Harrastevaliokunta nimeää alueelliset kuntonyrkkeilyvastaavat, jotka koordinoivat alueellisia ohjaajakoulutuksia ja voivat järjestää kuntonyrkkeilytapahtumia</a:t>
            </a:r>
          </a:p>
          <a:p>
            <a:r>
              <a:rPr lang="fi-FI" dirty="0"/>
              <a:t>Harrastevaliokunta luo ja ylläpitää valtakunnallista materiaalipankkia, johon on pääsy </a:t>
            </a:r>
            <a:r>
              <a:rPr lang="fi-FI" dirty="0" err="1"/>
              <a:t>SNL:n</a:t>
            </a:r>
            <a:r>
              <a:rPr lang="fi-FI" dirty="0"/>
              <a:t> jäsenseuroilla ja koulutetuilla kuntonyrkkeilyohjaajilla</a:t>
            </a:r>
          </a:p>
          <a:p>
            <a:r>
              <a:rPr lang="fi-FI" dirty="0"/>
              <a:t>Lokakuussa 2018 pidetään valtakunnallinen kuntonyrkkeilytapahtuma, jossa kokonaisvaltainen ohjelma</a:t>
            </a:r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Kuntonyrkkeilyn aluetoiminta</a:t>
            </a:r>
          </a:p>
        </p:txBody>
      </p:sp>
    </p:spTree>
    <p:extLst>
      <p:ext uri="{BB962C8B-B14F-4D97-AF65-F5344CB8AC3E}">
        <p14:creationId xmlns:p14="http://schemas.microsoft.com/office/powerpoint/2010/main" val="167942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Harrastevaliokunnalla toimiva toimintamalli, jota voidaan käyttää myös kilpanyrkkeilyn ja nuorisonyrkkeilyn aluetoiminnassa?</a:t>
            </a:r>
          </a:p>
          <a:p>
            <a:r>
              <a:rPr lang="fi-FI" dirty="0"/>
              <a:t>Haasteena mm. aluetoiminnan organisoinnin resurssit</a:t>
            </a:r>
          </a:p>
          <a:p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Muu aluetoiminta</a:t>
            </a:r>
          </a:p>
        </p:txBody>
      </p:sp>
    </p:spTree>
    <p:extLst>
      <p:ext uri="{BB962C8B-B14F-4D97-AF65-F5344CB8AC3E}">
        <p14:creationId xmlns:p14="http://schemas.microsoft.com/office/powerpoint/2010/main" val="3039003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ltomuoto">
  <a:themeElements>
    <a:clrScheme name="Aaltomuoto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altomuoto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altomuoto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Aaltomuoto.thmx</Template>
  <TotalTime>5615</TotalTime>
  <Words>166</Words>
  <Application>Microsoft Office PowerPoint</Application>
  <PresentationFormat>Näytössä katseltava diaesitys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Candara</vt:lpstr>
      <vt:lpstr>Symbol</vt:lpstr>
      <vt:lpstr>Aaltomuoto</vt:lpstr>
      <vt:lpstr> Aluetoiminta 19.11.2017</vt:lpstr>
      <vt:lpstr>Aluetoiminta</vt:lpstr>
      <vt:lpstr>Aluetoiminta 2018</vt:lpstr>
      <vt:lpstr>Aluetoiminta 2018</vt:lpstr>
      <vt:lpstr>Kuntonyrkkeilyn aluetoiminta</vt:lpstr>
      <vt:lpstr>Muu aluetoiminta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Valmennusyksikkö</dc:title>
  <dc:creator>Jarkko Pitkänen</dc:creator>
  <cp:lastModifiedBy>Miika Forsström</cp:lastModifiedBy>
  <cp:revision>165</cp:revision>
  <cp:lastPrinted>2017-06-05T10:47:38Z</cp:lastPrinted>
  <dcterms:created xsi:type="dcterms:W3CDTF">2015-05-25T09:48:09Z</dcterms:created>
  <dcterms:modified xsi:type="dcterms:W3CDTF">2017-11-17T11:25:58Z</dcterms:modified>
</cp:coreProperties>
</file>