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3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4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  <p:sldMasterId id="2147483740" r:id="rId2"/>
    <p:sldMasterId id="2147483796" r:id="rId3"/>
    <p:sldMasterId id="2147483775" r:id="rId4"/>
    <p:sldMasterId id="2147483706" r:id="rId5"/>
  </p:sldMasterIdLst>
  <p:notesMasterIdLst>
    <p:notesMasterId r:id="rId10"/>
  </p:notesMasterIdLst>
  <p:sldIdLst>
    <p:sldId id="336" r:id="rId6"/>
    <p:sldId id="339" r:id="rId7"/>
    <p:sldId id="340" r:id="rId8"/>
    <p:sldId id="345" r:id="rId9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">
          <p15:clr>
            <a:srgbClr val="A4A3A4"/>
          </p15:clr>
        </p15:guide>
        <p15:guide id="2" orient="horz" pos="3909">
          <p15:clr>
            <a:srgbClr val="A4A3A4"/>
          </p15:clr>
        </p15:guide>
        <p15:guide id="3" orient="horz" pos="1253">
          <p15:clr>
            <a:srgbClr val="A4A3A4"/>
          </p15:clr>
        </p15:guide>
        <p15:guide id="4" orient="horz" pos="4283">
          <p15:clr>
            <a:srgbClr val="A4A3A4"/>
          </p15:clr>
        </p15:guide>
        <p15:guide id="5" orient="horz" pos="3974">
          <p15:clr>
            <a:srgbClr val="A4A3A4"/>
          </p15:clr>
        </p15:guide>
        <p15:guide id="6" pos="44">
          <p15:clr>
            <a:srgbClr val="A4A3A4"/>
          </p15:clr>
        </p15:guide>
        <p15:guide id="7" pos="5614">
          <p15:clr>
            <a:srgbClr val="A4A3A4"/>
          </p15:clr>
        </p15:guide>
        <p15:guide id="8" pos="2880">
          <p15:clr>
            <a:srgbClr val="A4A3A4"/>
          </p15:clr>
        </p15:guide>
        <p15:guide id="9" pos="5721">
          <p15:clr>
            <a:srgbClr val="A4A3A4"/>
          </p15:clr>
        </p15:guide>
        <p15:guide id="10" pos="28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B9C3"/>
    <a:srgbClr val="005AC8"/>
    <a:srgbClr val="FBFDCC"/>
    <a:srgbClr val="00C6BA"/>
    <a:srgbClr val="009D8E"/>
    <a:srgbClr val="FFFFFF"/>
    <a:srgbClr val="D9D9D9"/>
    <a:srgbClr val="464646"/>
    <a:srgbClr val="FF6A10"/>
    <a:srgbClr val="5046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5AB1C69-6EDB-4FF4-983F-18BD219EF322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Normaali tyyl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Normaali tyyli 2 - Korostu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Vaalea tyyli 3 - Korostus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24" autoAdjust="0"/>
    <p:restoredTop sz="91927" autoAdjust="0"/>
  </p:normalViewPr>
  <p:slideViewPr>
    <p:cSldViewPr>
      <p:cViewPr varScale="1">
        <p:scale>
          <a:sx n="107" d="100"/>
          <a:sy n="107" d="100"/>
        </p:scale>
        <p:origin x="1842" y="102"/>
      </p:cViewPr>
      <p:guideLst>
        <p:guide orient="horz" pos="57"/>
        <p:guide orient="horz" pos="3909"/>
        <p:guide orient="horz" pos="1253"/>
        <p:guide orient="horz" pos="4283"/>
        <p:guide orient="horz" pos="3974"/>
        <p:guide pos="44"/>
        <p:guide pos="5614"/>
        <p:guide pos="2880"/>
        <p:guide pos="5721"/>
        <p:guide pos="2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97BE67-A049-47C9-B7BA-29B2C2FC7C99}" type="datetimeFigureOut">
              <a:rPr lang="fi-FI" smtClean="0"/>
              <a:pPr/>
              <a:t>22.10.2015</a:t>
            </a:fld>
            <a:endParaRPr lang="fi-FI" dirty="0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 dirty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25C8F4-A860-45F3-A406-FE5D9E46C247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13440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LEHTI HARMAA, ei 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11398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6" name="Tekstin paikkamerkki 4"/>
          <p:cNvSpPr>
            <a:spLocks noGrp="1"/>
          </p:cNvSpPr>
          <p:nvPr>
            <p:ph type="body" sz="quarter" idx="13" hasCustomPrompt="1"/>
          </p:nvPr>
        </p:nvSpPr>
        <p:spPr>
          <a:xfrm>
            <a:off x="375879" y="6438315"/>
            <a:ext cx="7875912" cy="208762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>
              <a:buNone/>
              <a:defRPr sz="1400" b="0" baseline="0">
                <a:solidFill>
                  <a:schemeClr val="tx2"/>
                </a:solidFill>
                <a:effectLst/>
              </a:defRPr>
            </a:lvl1pPr>
            <a:lvl2pPr marL="0" indent="0">
              <a:buNone/>
              <a:defRPr sz="1600">
                <a:solidFill>
                  <a:srgbClr val="FFFFFF"/>
                </a:solidFill>
              </a:defRPr>
            </a:lvl2pPr>
            <a:lvl3pPr marL="504000" indent="0">
              <a:buNone/>
              <a:defRPr sz="1200">
                <a:solidFill>
                  <a:srgbClr val="FFFFFF"/>
                </a:solidFill>
              </a:defRPr>
            </a:lvl3pPr>
          </a:lstStyle>
          <a:p>
            <a:pPr lvl="0"/>
            <a:r>
              <a:rPr lang="fi-FI" dirty="0" smtClean="0"/>
              <a:t>Kirjoita tähän yhtiö, liiketoimintasegmentti tai toiminto esim. Varallisuudenhoito</a:t>
            </a:r>
          </a:p>
        </p:txBody>
      </p:sp>
      <p:sp>
        <p:nvSpPr>
          <p:cNvPr id="8" name="Otsikko 1"/>
          <p:cNvSpPr>
            <a:spLocks noGrp="1"/>
          </p:cNvSpPr>
          <p:nvPr>
            <p:ph type="ctrTitle" hasCustomPrompt="1"/>
          </p:nvPr>
        </p:nvSpPr>
        <p:spPr>
          <a:xfrm>
            <a:off x="435085" y="1984706"/>
            <a:ext cx="8242300" cy="101168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Kansilehti, ei kuvaa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87796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 2 sisältöä vierekkä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38728" y="274638"/>
            <a:ext cx="8244000" cy="1143000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38728" y="1535114"/>
            <a:ext cx="4040188" cy="81376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400" b="1" baseline="0">
                <a:solidFill>
                  <a:srgbClr val="FF6A1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38728" y="2348881"/>
            <a:ext cx="4040188" cy="3846967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8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6" y="1535114"/>
            <a:ext cx="4041775" cy="81376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rgbClr val="FF6A1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6" y="2348878"/>
            <a:ext cx="4041775" cy="3846969"/>
          </a:xfrm>
          <a:prstGeom prst="rect">
            <a:avLst/>
          </a:prstGeom>
          <a:noFill/>
        </p:spPr>
        <p:txBody>
          <a:bodyPr lIns="180000">
            <a:noAutofit/>
          </a:bodyPr>
          <a:lstStyle>
            <a:lvl1pPr>
              <a:defRPr sz="18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8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0"/>
          </p:nvPr>
        </p:nvSpPr>
        <p:spPr>
          <a:xfrm>
            <a:off x="8582036" y="2"/>
            <a:ext cx="56196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9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63640" y="6378236"/>
            <a:ext cx="5572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[Alatunniste]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56879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 3 sisältöä vierekkä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"/>
          <p:cNvSpPr>
            <a:spLocks noGrp="1"/>
          </p:cNvSpPr>
          <p:nvPr>
            <p:ph type="title"/>
          </p:nvPr>
        </p:nvSpPr>
        <p:spPr>
          <a:xfrm>
            <a:off x="438728" y="274638"/>
            <a:ext cx="8244000" cy="1143000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2"/>
          <p:cNvSpPr>
            <a:spLocks noGrp="1"/>
          </p:cNvSpPr>
          <p:nvPr>
            <p:ph type="body" idx="1"/>
          </p:nvPr>
        </p:nvSpPr>
        <p:spPr>
          <a:xfrm>
            <a:off x="323528" y="1535114"/>
            <a:ext cx="2749354" cy="81376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000" b="1" baseline="0">
                <a:solidFill>
                  <a:srgbClr val="FF6A1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13" name="Sisällön paikkamerkki 3"/>
          <p:cNvSpPr>
            <a:spLocks noGrp="1"/>
          </p:cNvSpPr>
          <p:nvPr>
            <p:ph sz="half" idx="2"/>
          </p:nvPr>
        </p:nvSpPr>
        <p:spPr>
          <a:xfrm>
            <a:off x="323528" y="2348881"/>
            <a:ext cx="2749354" cy="3846967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600">
                <a:solidFill>
                  <a:schemeClr val="tx2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4" name="Dian numeron paikkamerkki 9"/>
          <p:cNvSpPr>
            <a:spLocks noGrp="1"/>
          </p:cNvSpPr>
          <p:nvPr>
            <p:ph type="sldNum" sz="quarter" idx="10"/>
          </p:nvPr>
        </p:nvSpPr>
        <p:spPr>
          <a:xfrm>
            <a:off x="8582036" y="2"/>
            <a:ext cx="56196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63640" y="6378236"/>
            <a:ext cx="5572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[Alatunniste]</a:t>
            </a:r>
            <a:endParaRPr lang="fi-FI" dirty="0"/>
          </a:p>
        </p:txBody>
      </p:sp>
      <p:sp>
        <p:nvSpPr>
          <p:cNvPr id="16" name="Tekstin paikkamerkki 2"/>
          <p:cNvSpPr>
            <a:spLocks noGrp="1"/>
          </p:cNvSpPr>
          <p:nvPr>
            <p:ph type="body" idx="12"/>
          </p:nvPr>
        </p:nvSpPr>
        <p:spPr>
          <a:xfrm>
            <a:off x="3167478" y="1525260"/>
            <a:ext cx="2749354" cy="81376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000" b="1" baseline="0">
                <a:solidFill>
                  <a:srgbClr val="FF6A1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17" name="Sisällön paikkamerkki 3"/>
          <p:cNvSpPr>
            <a:spLocks noGrp="1"/>
          </p:cNvSpPr>
          <p:nvPr>
            <p:ph sz="half" idx="13"/>
          </p:nvPr>
        </p:nvSpPr>
        <p:spPr>
          <a:xfrm>
            <a:off x="3167478" y="2339027"/>
            <a:ext cx="2749354" cy="3846967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600">
                <a:solidFill>
                  <a:schemeClr val="tx2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8" name="Tekstin paikkamerkki 2"/>
          <p:cNvSpPr>
            <a:spLocks noGrp="1"/>
          </p:cNvSpPr>
          <p:nvPr>
            <p:ph type="body" idx="14"/>
          </p:nvPr>
        </p:nvSpPr>
        <p:spPr>
          <a:xfrm>
            <a:off x="6012160" y="1525260"/>
            <a:ext cx="2749354" cy="81376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000" b="1" baseline="0">
                <a:solidFill>
                  <a:srgbClr val="FF6A1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19" name="Sisällön paikkamerkki 3"/>
          <p:cNvSpPr>
            <a:spLocks noGrp="1"/>
          </p:cNvSpPr>
          <p:nvPr>
            <p:ph sz="half" idx="15"/>
          </p:nvPr>
        </p:nvSpPr>
        <p:spPr>
          <a:xfrm>
            <a:off x="6012160" y="2339027"/>
            <a:ext cx="2749354" cy="3846967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600">
                <a:solidFill>
                  <a:schemeClr val="tx2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81161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LÖT 2 vierekkä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38728" y="274638"/>
            <a:ext cx="8244000" cy="1143000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38728" y="1524001"/>
            <a:ext cx="4040188" cy="467184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8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6" y="1524000"/>
            <a:ext cx="4041775" cy="4671847"/>
          </a:xfrm>
          <a:prstGeom prst="rect">
            <a:avLst/>
          </a:prstGeom>
          <a:noFill/>
        </p:spPr>
        <p:txBody>
          <a:bodyPr lIns="180000">
            <a:noAutofit/>
          </a:bodyPr>
          <a:lstStyle>
            <a:lvl1pPr>
              <a:defRPr sz="18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8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0"/>
          </p:nvPr>
        </p:nvSpPr>
        <p:spPr>
          <a:xfrm>
            <a:off x="8582036" y="2"/>
            <a:ext cx="56196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9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63640" y="6378236"/>
            <a:ext cx="5572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[Alatunniste]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24345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LÖT 3 vierekkä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38728" y="279336"/>
            <a:ext cx="8244000" cy="1143000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4494" y="1556793"/>
            <a:ext cx="2749354" cy="464375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600">
                <a:solidFill>
                  <a:schemeClr val="tx2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0"/>
          </p:nvPr>
        </p:nvSpPr>
        <p:spPr>
          <a:xfrm>
            <a:off x="8582036" y="4700"/>
            <a:ext cx="56196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9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63640" y="6382934"/>
            <a:ext cx="5572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[Alatunniste]</a:t>
            </a:r>
            <a:endParaRPr lang="fi-FI" dirty="0"/>
          </a:p>
        </p:txBody>
      </p:sp>
      <p:sp>
        <p:nvSpPr>
          <p:cNvPr id="16" name="Sisällön paikkamerkki 3"/>
          <p:cNvSpPr>
            <a:spLocks noGrp="1"/>
          </p:cNvSpPr>
          <p:nvPr>
            <p:ph sz="half" idx="13"/>
          </p:nvPr>
        </p:nvSpPr>
        <p:spPr>
          <a:xfrm>
            <a:off x="3298444" y="1556793"/>
            <a:ext cx="2749354" cy="46339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600">
                <a:solidFill>
                  <a:schemeClr val="tx2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8" name="Sisällön paikkamerkki 3"/>
          <p:cNvSpPr>
            <a:spLocks noGrp="1"/>
          </p:cNvSpPr>
          <p:nvPr>
            <p:ph sz="half" idx="15"/>
          </p:nvPr>
        </p:nvSpPr>
        <p:spPr>
          <a:xfrm>
            <a:off x="6143126" y="1556793"/>
            <a:ext cx="2749354" cy="46339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600">
                <a:solidFill>
                  <a:schemeClr val="tx2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81066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AVIO lähes koko 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 hasCustomPrompt="1"/>
          </p:nvPr>
        </p:nvSpPr>
        <p:spPr>
          <a:xfrm>
            <a:off x="450850" y="548680"/>
            <a:ext cx="8232962" cy="5647168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fi-FI" dirty="0" smtClean="0"/>
              <a:t>Koko sivun tekstiä, tai liitä kaavio Excelistä, tuo kuva, filmi…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0"/>
          </p:nvPr>
        </p:nvSpPr>
        <p:spPr>
          <a:xfrm>
            <a:off x="8582036" y="2"/>
            <a:ext cx="56196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63640" y="6378236"/>
            <a:ext cx="5572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[Alatunniste]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24390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38728" y="274638"/>
            <a:ext cx="8244000" cy="1143000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0"/>
          </p:nvPr>
        </p:nvSpPr>
        <p:spPr>
          <a:xfrm>
            <a:off x="8582036" y="2"/>
            <a:ext cx="56196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63640" y="6378236"/>
            <a:ext cx="5572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[Alatunniste]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10939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SISÄLTÖÄ allekk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38728" y="274638"/>
            <a:ext cx="8244000" cy="1143000"/>
          </a:xfrm>
          <a:prstGeom prst="rect">
            <a:avLst/>
          </a:prstGeom>
        </p:spPr>
        <p:txBody>
          <a:bodyPr anchor="ctr"/>
          <a:lstStyle>
            <a:lvl1pPr>
              <a:defRPr b="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12"/>
          </p:nvPr>
        </p:nvSpPr>
        <p:spPr>
          <a:xfrm>
            <a:off x="440112" y="1484313"/>
            <a:ext cx="8244000" cy="2412000"/>
          </a:xfrm>
          <a:prstGeom prst="rect">
            <a:avLst/>
          </a:prstGeom>
          <a:solidFill>
            <a:srgbClr val="C8C8C8"/>
          </a:solidFill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8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tx2"/>
                </a:solidFill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Tekstin paikkamerkki 6"/>
          <p:cNvSpPr>
            <a:spLocks noGrp="1"/>
          </p:cNvSpPr>
          <p:nvPr>
            <p:ph type="body" sz="quarter" idx="13"/>
          </p:nvPr>
        </p:nvSpPr>
        <p:spPr>
          <a:xfrm>
            <a:off x="440112" y="4000836"/>
            <a:ext cx="8244000" cy="2196000"/>
          </a:xfrm>
          <a:prstGeom prst="rect">
            <a:avLst/>
          </a:prstGeom>
          <a:solidFill>
            <a:srgbClr val="C8C8C8"/>
          </a:solidFill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1"/>
          </p:nvPr>
        </p:nvSpPr>
        <p:spPr>
          <a:xfrm>
            <a:off x="8582036" y="2"/>
            <a:ext cx="56196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63640" y="6378236"/>
            <a:ext cx="5572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[Alatunniste]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51281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KSTI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38728" y="274638"/>
            <a:ext cx="8244000" cy="1143000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1"/>
          </p:nvPr>
        </p:nvSpPr>
        <p:spPr>
          <a:xfrm>
            <a:off x="440113" y="1484025"/>
            <a:ext cx="8244000" cy="1044000"/>
          </a:xfrm>
          <a:prstGeom prst="rect">
            <a:avLst/>
          </a:prstGeom>
        </p:spPr>
        <p:txBody>
          <a:bodyPr/>
          <a:lstStyle>
            <a:lvl1pPr marL="252000" indent="-252000">
              <a:buFont typeface="Arial" pitchFamily="34" charset="0"/>
              <a:buChar char="•"/>
              <a:defRPr sz="1800" b="0">
                <a:solidFill>
                  <a:srgbClr val="FF6A10"/>
                </a:solidFill>
              </a:defRPr>
            </a:lvl1pPr>
            <a:lvl2pPr marL="0">
              <a:defRPr sz="1400" b="0">
                <a:solidFill>
                  <a:schemeClr val="tx2"/>
                </a:solidFill>
              </a:defRPr>
            </a:lvl2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</p:txBody>
      </p:sp>
      <p:grpSp>
        <p:nvGrpSpPr>
          <p:cNvPr id="19" name="Ryhmä 18"/>
          <p:cNvGrpSpPr/>
          <p:nvPr userDrawn="1"/>
        </p:nvGrpSpPr>
        <p:grpSpPr>
          <a:xfrm>
            <a:off x="440113" y="2628000"/>
            <a:ext cx="5860392" cy="2685427"/>
            <a:chOff x="496800" y="2628000"/>
            <a:chExt cx="6348758" cy="2685427"/>
          </a:xfrm>
        </p:grpSpPr>
        <p:sp>
          <p:nvSpPr>
            <p:cNvPr id="5" name="Rectangle 10"/>
            <p:cNvSpPr/>
            <p:nvPr userDrawn="1"/>
          </p:nvSpPr>
          <p:spPr>
            <a:xfrm>
              <a:off x="496800" y="2628000"/>
              <a:ext cx="3108398" cy="2685427"/>
            </a:xfrm>
            <a:prstGeom prst="rect">
              <a:avLst/>
            </a:prstGeom>
            <a:solidFill>
              <a:srgbClr val="F0F0F0"/>
            </a:solidFill>
            <a:ln w="3175" cmpd="sng">
              <a:solidFill>
                <a:schemeClr val="bg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11"/>
            <p:cNvSpPr/>
            <p:nvPr userDrawn="1"/>
          </p:nvSpPr>
          <p:spPr>
            <a:xfrm>
              <a:off x="496800" y="2628000"/>
              <a:ext cx="3108398" cy="549146"/>
            </a:xfrm>
            <a:prstGeom prst="rect">
              <a:avLst/>
            </a:prstGeom>
            <a:solidFill>
              <a:srgbClr val="5A5A5A"/>
            </a:solidFill>
            <a:ln w="3175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10"/>
            <p:cNvSpPr/>
            <p:nvPr userDrawn="1"/>
          </p:nvSpPr>
          <p:spPr>
            <a:xfrm>
              <a:off x="3737160" y="2628000"/>
              <a:ext cx="3108398" cy="2685427"/>
            </a:xfrm>
            <a:prstGeom prst="rect">
              <a:avLst/>
            </a:prstGeom>
            <a:solidFill>
              <a:srgbClr val="F0F0F0"/>
            </a:solidFill>
            <a:ln w="3175" cmpd="sng">
              <a:solidFill>
                <a:schemeClr val="bg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11"/>
            <p:cNvSpPr/>
            <p:nvPr userDrawn="1"/>
          </p:nvSpPr>
          <p:spPr>
            <a:xfrm>
              <a:off x="3728864" y="2628000"/>
              <a:ext cx="3108398" cy="549146"/>
            </a:xfrm>
            <a:prstGeom prst="rect">
              <a:avLst/>
            </a:prstGeom>
            <a:solidFill>
              <a:srgbClr val="5A5A5A"/>
            </a:solidFill>
            <a:ln w="3175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5" name="Tekstin paikkamerkki 14"/>
          <p:cNvSpPr>
            <a:spLocks noGrp="1"/>
          </p:cNvSpPr>
          <p:nvPr userDrawn="1">
            <p:ph type="body" sz="quarter" idx="12"/>
          </p:nvPr>
        </p:nvSpPr>
        <p:spPr>
          <a:xfrm>
            <a:off x="430877" y="2636912"/>
            <a:ext cx="2867815" cy="504000"/>
          </a:xfrm>
          <a:prstGeom prst="rect">
            <a:avLst/>
          </a:prstGeom>
        </p:spPr>
        <p:txBody>
          <a:bodyPr lIns="108000" rIns="108000" anchor="b"/>
          <a:lstStyle>
            <a:lvl1pPr marL="0" indent="0">
              <a:lnSpc>
                <a:spcPct val="80000"/>
              </a:lnSpc>
              <a:buNone/>
              <a:defRPr sz="1600" b="1">
                <a:solidFill>
                  <a:srgbClr val="FFFFFF"/>
                </a:solidFill>
              </a:defRPr>
            </a:lvl1pPr>
            <a:lvl2pPr marL="252000" indent="0">
              <a:buNone/>
              <a:defRPr sz="1200">
                <a:solidFill>
                  <a:srgbClr val="FFFFFF"/>
                </a:solidFill>
              </a:defRPr>
            </a:lvl2pPr>
            <a:lvl3pPr marL="504000" indent="0">
              <a:buNone/>
              <a:defRPr sz="1200">
                <a:solidFill>
                  <a:srgbClr val="FFFFFF"/>
                </a:solidFill>
              </a:defRPr>
            </a:lvl3pPr>
            <a:lvl4pPr marL="756000" indent="0">
              <a:buNone/>
              <a:defRPr sz="1200">
                <a:solidFill>
                  <a:srgbClr val="FFFFFF"/>
                </a:solidFill>
              </a:defRPr>
            </a:lvl4pPr>
            <a:lvl5pPr marL="1008000" indent="0">
              <a:buNone/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7" name="Tekstin paikkamerkki 16"/>
          <p:cNvSpPr>
            <a:spLocks noGrp="1"/>
          </p:cNvSpPr>
          <p:nvPr userDrawn="1">
            <p:ph type="body" sz="quarter" idx="14"/>
          </p:nvPr>
        </p:nvSpPr>
        <p:spPr>
          <a:xfrm>
            <a:off x="434781" y="3333600"/>
            <a:ext cx="2867815" cy="1980000"/>
          </a:xfrm>
          <a:prstGeom prst="rect">
            <a:avLst/>
          </a:prstGeom>
        </p:spPr>
        <p:txBody>
          <a:bodyPr lIns="108000" rIns="108000"/>
          <a:lstStyle>
            <a:lvl1pPr marL="171450" indent="-171450">
              <a:buFont typeface="Arial" pitchFamily="34" charset="0"/>
              <a:buChar char="•"/>
              <a:defRPr sz="1400" b="0">
                <a:solidFill>
                  <a:schemeClr val="tx2"/>
                </a:solidFill>
              </a:defRPr>
            </a:lvl1pPr>
            <a:lvl2pPr marL="252000" indent="0">
              <a:buNone/>
              <a:defRPr sz="1200">
                <a:solidFill>
                  <a:srgbClr val="FFFFFF"/>
                </a:solidFill>
              </a:defRPr>
            </a:lvl2pPr>
            <a:lvl3pPr marL="504000" indent="0">
              <a:buNone/>
              <a:defRPr sz="1200">
                <a:solidFill>
                  <a:srgbClr val="FFFFFF"/>
                </a:solidFill>
              </a:defRPr>
            </a:lvl3pPr>
            <a:lvl4pPr marL="756000" indent="0">
              <a:buNone/>
              <a:defRPr sz="1200">
                <a:solidFill>
                  <a:srgbClr val="FFFFFF"/>
                </a:solidFill>
              </a:defRPr>
            </a:lvl4pPr>
            <a:lvl5pPr marL="1008000" indent="0">
              <a:buNone/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16" name="Tekstin paikkamerkki 15"/>
          <p:cNvSpPr>
            <a:spLocks noGrp="1"/>
          </p:cNvSpPr>
          <p:nvPr userDrawn="1">
            <p:ph type="body" sz="quarter" idx="13"/>
          </p:nvPr>
        </p:nvSpPr>
        <p:spPr>
          <a:xfrm>
            <a:off x="3430882" y="2636912"/>
            <a:ext cx="2867815" cy="504000"/>
          </a:xfrm>
          <a:prstGeom prst="rect">
            <a:avLst/>
          </a:prstGeom>
        </p:spPr>
        <p:txBody>
          <a:bodyPr lIns="108000" rIns="108000" anchor="b"/>
          <a:lstStyle>
            <a:lvl1pPr marL="0" indent="0">
              <a:lnSpc>
                <a:spcPct val="80000"/>
              </a:lnSpc>
              <a:buNone/>
              <a:defRPr sz="1600" b="1">
                <a:solidFill>
                  <a:srgbClr val="FFFFFF"/>
                </a:solidFill>
              </a:defRPr>
            </a:lvl1pPr>
            <a:lvl2pPr marL="252000" indent="0">
              <a:buNone/>
              <a:defRPr sz="1200">
                <a:solidFill>
                  <a:srgbClr val="FFFFFF"/>
                </a:solidFill>
              </a:defRPr>
            </a:lvl2pPr>
            <a:lvl3pPr marL="504000" indent="0">
              <a:buNone/>
              <a:defRPr sz="1200">
                <a:solidFill>
                  <a:srgbClr val="FFFFFF"/>
                </a:solidFill>
              </a:defRPr>
            </a:lvl3pPr>
            <a:lvl4pPr marL="756000" indent="0">
              <a:buNone/>
              <a:defRPr sz="1200">
                <a:solidFill>
                  <a:srgbClr val="FFFFFF"/>
                </a:solidFill>
              </a:defRPr>
            </a:lvl4pPr>
            <a:lvl5pPr marL="1008000" indent="0">
              <a:buNone/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8" name="Tekstin paikkamerkki 17"/>
          <p:cNvSpPr>
            <a:spLocks noGrp="1"/>
          </p:cNvSpPr>
          <p:nvPr userDrawn="1">
            <p:ph type="body" sz="quarter" idx="15"/>
          </p:nvPr>
        </p:nvSpPr>
        <p:spPr>
          <a:xfrm>
            <a:off x="3434787" y="3333600"/>
            <a:ext cx="2867815" cy="1980000"/>
          </a:xfrm>
          <a:prstGeom prst="rect">
            <a:avLst/>
          </a:prstGeom>
        </p:spPr>
        <p:txBody>
          <a:bodyPr lIns="108000" rIns="108000"/>
          <a:lstStyle>
            <a:lvl1pPr marL="171450" indent="-171450">
              <a:buFont typeface="Arial" pitchFamily="34" charset="0"/>
              <a:buChar char="•"/>
              <a:defRPr sz="1400" b="0">
                <a:solidFill>
                  <a:schemeClr val="tx2"/>
                </a:solidFill>
              </a:defRPr>
            </a:lvl1pPr>
            <a:lvl2pPr marL="252000" indent="0">
              <a:buNone/>
              <a:defRPr sz="1200">
                <a:solidFill>
                  <a:srgbClr val="FFFFFF"/>
                </a:solidFill>
              </a:defRPr>
            </a:lvl2pPr>
            <a:lvl3pPr marL="504000" indent="0">
              <a:buNone/>
              <a:defRPr sz="1200">
                <a:solidFill>
                  <a:srgbClr val="FFFFFF"/>
                </a:solidFill>
              </a:defRPr>
            </a:lvl3pPr>
            <a:lvl4pPr marL="756000" indent="0">
              <a:buNone/>
              <a:defRPr sz="1200">
                <a:solidFill>
                  <a:srgbClr val="FFFFFF"/>
                </a:solidFill>
              </a:defRPr>
            </a:lvl4pPr>
            <a:lvl5pPr marL="1008000" indent="0">
              <a:buNone/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10" name="Tekstin paikkamerkki 9"/>
          <p:cNvSpPr>
            <a:spLocks noGrp="1"/>
          </p:cNvSpPr>
          <p:nvPr userDrawn="1">
            <p:ph type="body" sz="quarter" idx="10"/>
          </p:nvPr>
        </p:nvSpPr>
        <p:spPr>
          <a:xfrm>
            <a:off x="6660232" y="2628000"/>
            <a:ext cx="2040779" cy="75713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</p:spPr>
        <p:txBody>
          <a:bodyPr wrap="square" lIns="180000">
            <a:sp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14" name="Dian numeron paikkamerkki 6"/>
          <p:cNvSpPr>
            <a:spLocks noGrp="1"/>
          </p:cNvSpPr>
          <p:nvPr>
            <p:ph type="sldNum" sz="quarter" idx="16"/>
          </p:nvPr>
        </p:nvSpPr>
        <p:spPr>
          <a:xfrm>
            <a:off x="8582036" y="2"/>
            <a:ext cx="56196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21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63640" y="6378236"/>
            <a:ext cx="5572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[Alatunniste]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77918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laina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38728" y="274638"/>
            <a:ext cx="8244000" cy="1143000"/>
          </a:xfrm>
          <a:prstGeom prst="rect">
            <a:avLst/>
          </a:prstGeom>
        </p:spPr>
        <p:txBody>
          <a:bodyPr anchor="ctr"/>
          <a:lstStyle>
            <a:lvl1pPr>
              <a:defRPr b="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12"/>
          </p:nvPr>
        </p:nvSpPr>
        <p:spPr>
          <a:xfrm>
            <a:off x="440112" y="1484313"/>
            <a:ext cx="8244000" cy="24120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8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tx2"/>
                </a:solidFill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13"/>
          </p:nvPr>
        </p:nvSpPr>
        <p:spPr>
          <a:xfrm>
            <a:off x="440113" y="4093200"/>
            <a:ext cx="8246687" cy="295466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cmpd="sng">
            <a:noFill/>
          </a:ln>
        </p:spPr>
        <p:txBody>
          <a:bodyPr wrap="square" tIns="0" bIns="0">
            <a:spAutoFit/>
          </a:bodyPr>
          <a:lstStyle>
            <a:lvl1pPr marL="180000" indent="0">
              <a:lnSpc>
                <a:spcPct val="80000"/>
              </a:lnSpc>
              <a:spcBef>
                <a:spcPts val="0"/>
              </a:spcBef>
              <a:spcAft>
                <a:spcPts val="300"/>
              </a:spcAft>
              <a:buNone/>
              <a:defRPr sz="2400">
                <a:solidFill>
                  <a:schemeClr val="tx2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1"/>
          </p:nvPr>
        </p:nvSpPr>
        <p:spPr>
          <a:xfrm>
            <a:off x="8582036" y="2"/>
            <a:ext cx="56196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63640" y="6378236"/>
            <a:ext cx="5572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[Alatunniste]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73007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OS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1082769" y="1195200"/>
            <a:ext cx="6978462" cy="1224000"/>
          </a:xfrm>
          <a:prstGeom prst="rect">
            <a:avLst/>
          </a:prstGeom>
        </p:spPr>
        <p:txBody>
          <a:bodyPr lIns="0" tIns="0" rIns="0" bIns="0"/>
          <a:lstStyle>
            <a:lvl1pPr>
              <a:defRPr sz="7000" b="0">
                <a:solidFill>
                  <a:srgbClr val="FF6A10"/>
                </a:solidFill>
              </a:defRPr>
            </a:lvl1pPr>
          </a:lstStyle>
          <a:p>
            <a:r>
              <a:rPr lang="fi-FI" dirty="0" smtClean="0"/>
              <a:t>Lisää teksti</a:t>
            </a:r>
          </a:p>
        </p:txBody>
      </p:sp>
      <p:sp>
        <p:nvSpPr>
          <p:cNvPr id="6" name="Tekstin paikkamerkki 5"/>
          <p:cNvSpPr>
            <a:spLocks noGrp="1"/>
          </p:cNvSpPr>
          <p:nvPr>
            <p:ph type="body" sz="quarter" idx="12" hasCustomPrompt="1"/>
          </p:nvPr>
        </p:nvSpPr>
        <p:spPr>
          <a:xfrm>
            <a:off x="1082769" y="2905200"/>
            <a:ext cx="6978462" cy="23076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3600">
                <a:solidFill>
                  <a:schemeClr val="tx2"/>
                </a:solidFill>
              </a:defRPr>
            </a:lvl1pPr>
          </a:lstStyle>
          <a:p>
            <a:pPr lvl="0"/>
            <a:r>
              <a:rPr lang="fi-FI" dirty="0" smtClean="0"/>
              <a:t>Lisää teksti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1"/>
          </p:nvPr>
        </p:nvSpPr>
        <p:spPr>
          <a:xfrm>
            <a:off x="8582036" y="2"/>
            <a:ext cx="56196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63640" y="6378236"/>
            <a:ext cx="5572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[Alatunniste]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31766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ETUS_kii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1"/>
          <p:cNvSpPr>
            <a:spLocks noGrp="1"/>
          </p:cNvSpPr>
          <p:nvPr>
            <p:ph type="ctrTitle" hasCustomPrompt="1"/>
          </p:nvPr>
        </p:nvSpPr>
        <p:spPr>
          <a:xfrm>
            <a:off x="450851" y="2636912"/>
            <a:ext cx="8242300" cy="1224260"/>
          </a:xfrm>
        </p:spPr>
        <p:txBody>
          <a:bodyPr>
            <a:noAutofit/>
          </a:bodyPr>
          <a:lstStyle>
            <a:lvl1pPr>
              <a:defRPr sz="8000" b="0" baseline="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Lopputeksti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26735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OSTUS useita paikko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an numeron paikkamerkki 3"/>
          <p:cNvSpPr>
            <a:spLocks noGrp="1"/>
          </p:cNvSpPr>
          <p:nvPr>
            <p:ph type="sldNum" sz="quarter" idx="11"/>
          </p:nvPr>
        </p:nvSpPr>
        <p:spPr>
          <a:xfrm>
            <a:off x="8582036" y="2"/>
            <a:ext cx="56196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8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63640" y="6378236"/>
            <a:ext cx="5572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[Alatunniste]</a:t>
            </a:r>
            <a:endParaRPr lang="fi-FI" dirty="0"/>
          </a:p>
        </p:txBody>
      </p:sp>
      <p:sp>
        <p:nvSpPr>
          <p:cNvPr id="19" name="Otsikko 1"/>
          <p:cNvSpPr>
            <a:spLocks noGrp="1"/>
          </p:cNvSpPr>
          <p:nvPr>
            <p:ph type="title" hasCustomPrompt="1"/>
          </p:nvPr>
        </p:nvSpPr>
        <p:spPr>
          <a:xfrm>
            <a:off x="459583" y="295200"/>
            <a:ext cx="8231262" cy="1152000"/>
          </a:xfrm>
        </p:spPr>
        <p:txBody>
          <a:bodyPr lIns="0" tIns="0" rIns="0" bIns="0" anchor="t" anchorCtr="0"/>
          <a:lstStyle>
            <a:lvl1pPr>
              <a:lnSpc>
                <a:spcPct val="80000"/>
              </a:lnSpc>
              <a:defRPr sz="9300" b="0">
                <a:solidFill>
                  <a:srgbClr val="FF6A10"/>
                </a:solidFill>
              </a:defRPr>
            </a:lvl1pPr>
          </a:lstStyle>
          <a:p>
            <a:r>
              <a:rPr lang="fi-FI" dirty="0" smtClean="0"/>
              <a:t>Lisää teksti</a:t>
            </a:r>
          </a:p>
        </p:txBody>
      </p:sp>
      <p:sp>
        <p:nvSpPr>
          <p:cNvPr id="20" name="Tekstin paikkamerkki 5"/>
          <p:cNvSpPr>
            <a:spLocks noGrp="1"/>
          </p:cNvSpPr>
          <p:nvPr>
            <p:ph type="body" sz="quarter" idx="12" hasCustomPrompt="1"/>
          </p:nvPr>
        </p:nvSpPr>
        <p:spPr>
          <a:xfrm>
            <a:off x="458584" y="1448936"/>
            <a:ext cx="8231262" cy="1404000"/>
          </a:xfrm>
        </p:spPr>
        <p:txBody>
          <a:bodyPr lIns="0" tIns="0" rIns="0" bIns="0"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3600"/>
            </a:lvl1pPr>
          </a:lstStyle>
          <a:p>
            <a:pPr lvl="0"/>
            <a:r>
              <a:rPr lang="fi-FI" dirty="0" smtClean="0"/>
              <a:t>Lisää teksti</a:t>
            </a:r>
          </a:p>
        </p:txBody>
      </p:sp>
      <p:cxnSp>
        <p:nvCxnSpPr>
          <p:cNvPr id="21" name="Straight Connector 6"/>
          <p:cNvCxnSpPr/>
          <p:nvPr userDrawn="1"/>
        </p:nvCxnSpPr>
        <p:spPr>
          <a:xfrm>
            <a:off x="990897" y="3175000"/>
            <a:ext cx="7502769" cy="1588"/>
          </a:xfrm>
          <a:prstGeom prst="line">
            <a:avLst/>
          </a:prstGeom>
          <a:ln w="3175" cap="flat" cmpd="sng" algn="ctr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11"/>
          <p:cNvCxnSpPr/>
          <p:nvPr userDrawn="1"/>
        </p:nvCxnSpPr>
        <p:spPr>
          <a:xfrm flipH="1">
            <a:off x="4638262" y="3176590"/>
            <a:ext cx="120" cy="2195141"/>
          </a:xfrm>
          <a:prstGeom prst="line">
            <a:avLst/>
          </a:prstGeom>
          <a:ln w="3175" cap="flat" cmpd="sng" algn="ctr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kstin paikkamerkki 7"/>
          <p:cNvSpPr>
            <a:spLocks noGrp="1"/>
          </p:cNvSpPr>
          <p:nvPr>
            <p:ph type="body" sz="quarter" idx="13" hasCustomPrompt="1"/>
          </p:nvPr>
        </p:nvSpPr>
        <p:spPr>
          <a:xfrm>
            <a:off x="583865" y="3326400"/>
            <a:ext cx="3888000" cy="1116000"/>
          </a:xfrm>
        </p:spPr>
        <p:txBody>
          <a:bodyPr lIns="0" tIns="0" rIns="0" bIns="0"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8000" baseline="0">
                <a:solidFill>
                  <a:srgbClr val="FF6A10"/>
                </a:solidFill>
              </a:defRPr>
            </a:lvl1pPr>
          </a:lstStyle>
          <a:p>
            <a:pPr lvl="0"/>
            <a:r>
              <a:rPr lang="fi-FI" dirty="0" smtClean="0"/>
              <a:t>Tekstiä</a:t>
            </a:r>
          </a:p>
        </p:txBody>
      </p:sp>
      <p:sp>
        <p:nvSpPr>
          <p:cNvPr id="24" name="Tekstin paikkamerkki 8"/>
          <p:cNvSpPr>
            <a:spLocks noGrp="1"/>
          </p:cNvSpPr>
          <p:nvPr>
            <p:ph type="body" sz="quarter" idx="14" hasCustomPrompt="1"/>
          </p:nvPr>
        </p:nvSpPr>
        <p:spPr>
          <a:xfrm>
            <a:off x="583865" y="4539600"/>
            <a:ext cx="3888000" cy="792000"/>
          </a:xfrm>
        </p:spPr>
        <p:txBody>
          <a:bodyPr lIns="0" tIns="0" rIns="0" bIns="0"/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fi-FI" dirty="0" smtClean="0"/>
              <a:t>Lisää teksti</a:t>
            </a:r>
          </a:p>
        </p:txBody>
      </p:sp>
      <p:sp>
        <p:nvSpPr>
          <p:cNvPr id="25" name="Tekstin paikkamerkki 7"/>
          <p:cNvSpPr>
            <a:spLocks noGrp="1"/>
          </p:cNvSpPr>
          <p:nvPr>
            <p:ph type="body" sz="quarter" idx="16" hasCustomPrompt="1"/>
          </p:nvPr>
        </p:nvSpPr>
        <p:spPr>
          <a:xfrm>
            <a:off x="4816636" y="3330438"/>
            <a:ext cx="3888000" cy="1116000"/>
          </a:xfrm>
        </p:spPr>
        <p:txBody>
          <a:bodyPr lIns="0" tIns="0" rIns="0" bIns="0"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8000" baseline="0">
                <a:solidFill>
                  <a:srgbClr val="FF6A10"/>
                </a:solidFill>
              </a:defRPr>
            </a:lvl1pPr>
          </a:lstStyle>
          <a:p>
            <a:pPr lvl="0"/>
            <a:r>
              <a:rPr lang="fi-FI" dirty="0" smtClean="0"/>
              <a:t>Tekstiä</a:t>
            </a:r>
          </a:p>
        </p:txBody>
      </p:sp>
      <p:sp>
        <p:nvSpPr>
          <p:cNvPr id="26" name="Tekstin paikkamerkki 8"/>
          <p:cNvSpPr>
            <a:spLocks noGrp="1"/>
          </p:cNvSpPr>
          <p:nvPr>
            <p:ph type="body" sz="quarter" idx="17" hasCustomPrompt="1"/>
          </p:nvPr>
        </p:nvSpPr>
        <p:spPr>
          <a:xfrm>
            <a:off x="4816636" y="4543638"/>
            <a:ext cx="3888000" cy="792000"/>
          </a:xfrm>
        </p:spPr>
        <p:txBody>
          <a:bodyPr lIns="0" tIns="0" rIns="0" bIns="0"/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fi-FI" dirty="0" smtClean="0"/>
              <a:t>Lisää teksti</a:t>
            </a:r>
          </a:p>
        </p:txBody>
      </p:sp>
      <p:sp>
        <p:nvSpPr>
          <p:cNvPr id="27" name="Tekstin paikkamerkki 10"/>
          <p:cNvSpPr>
            <a:spLocks noGrp="1"/>
          </p:cNvSpPr>
          <p:nvPr>
            <p:ph type="body" sz="quarter" idx="15" hasCustomPrompt="1"/>
          </p:nvPr>
        </p:nvSpPr>
        <p:spPr>
          <a:xfrm>
            <a:off x="458584" y="5716800"/>
            <a:ext cx="8231262" cy="396000"/>
          </a:xfrm>
        </p:spPr>
        <p:txBody>
          <a:bodyPr lIns="0"/>
          <a:lstStyle>
            <a:lvl1pPr marL="0" indent="0">
              <a:buNone/>
              <a:defRPr sz="1400"/>
            </a:lvl1pPr>
          </a:lstStyle>
          <a:p>
            <a:pPr lvl="0"/>
            <a:r>
              <a:rPr lang="fi-FI" dirty="0" smtClean="0"/>
              <a:t>Lisää teksti</a:t>
            </a:r>
          </a:p>
        </p:txBody>
      </p:sp>
    </p:spTree>
    <p:extLst>
      <p:ext uri="{BB962C8B-B14F-4D97-AF65-F5344CB8AC3E}">
        <p14:creationId xmlns:p14="http://schemas.microsoft.com/office/powerpoint/2010/main" val="3574035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LIKENTT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tsikko 1"/>
          <p:cNvSpPr>
            <a:spLocks noGrp="1"/>
          </p:cNvSpPr>
          <p:nvPr>
            <p:ph type="title"/>
          </p:nvPr>
        </p:nvSpPr>
        <p:spPr>
          <a:xfrm>
            <a:off x="438728" y="274638"/>
            <a:ext cx="8244000" cy="1143000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cxnSp>
        <p:nvCxnSpPr>
          <p:cNvPr id="25" name="Straight Connector 9"/>
          <p:cNvCxnSpPr/>
          <p:nvPr userDrawn="1"/>
        </p:nvCxnSpPr>
        <p:spPr>
          <a:xfrm rot="5400000">
            <a:off x="3430174" y="3044449"/>
            <a:ext cx="2412208" cy="16363"/>
          </a:xfrm>
          <a:prstGeom prst="line">
            <a:avLst/>
          </a:prstGeom>
          <a:ln w="3175" cap="flat" cmpd="sng" algn="ctr">
            <a:solidFill>
              <a:srgbClr val="B4B4B4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10"/>
          <p:cNvCxnSpPr/>
          <p:nvPr userDrawn="1"/>
        </p:nvCxnSpPr>
        <p:spPr>
          <a:xfrm rot="10800000">
            <a:off x="845453" y="3166535"/>
            <a:ext cx="7815383" cy="33867"/>
          </a:xfrm>
          <a:prstGeom prst="line">
            <a:avLst/>
          </a:prstGeom>
          <a:ln w="3175" cap="flat" cmpd="sng" algn="ctr">
            <a:solidFill>
              <a:srgbClr val="B4B4B4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kstin paikkamerkki 3"/>
          <p:cNvSpPr>
            <a:spLocks noGrp="1"/>
          </p:cNvSpPr>
          <p:nvPr>
            <p:ph type="body" sz="quarter" idx="12"/>
          </p:nvPr>
        </p:nvSpPr>
        <p:spPr>
          <a:xfrm>
            <a:off x="1379358" y="2012400"/>
            <a:ext cx="2940923" cy="90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90000"/>
              </a:lnSpc>
              <a:spcBef>
                <a:spcPts val="24"/>
              </a:spcBef>
              <a:buFont typeface="Arial" pitchFamily="34" charset="0"/>
              <a:buNone/>
              <a:defRPr>
                <a:solidFill>
                  <a:schemeClr val="tx2"/>
                </a:solidFill>
              </a:defRPr>
            </a:lvl1pPr>
            <a:lvl2pPr>
              <a:defRPr/>
            </a:lvl2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28" name="Tekstin paikkamerkki 13"/>
          <p:cNvSpPr>
            <a:spLocks noGrp="1"/>
          </p:cNvSpPr>
          <p:nvPr>
            <p:ph type="body" sz="quarter" idx="13"/>
          </p:nvPr>
        </p:nvSpPr>
        <p:spPr>
          <a:xfrm>
            <a:off x="5642736" y="2012400"/>
            <a:ext cx="2940923" cy="90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90000"/>
              </a:lnSpc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9" name="Tekstin paikkamerkki 15"/>
          <p:cNvSpPr>
            <a:spLocks noGrp="1"/>
          </p:cNvSpPr>
          <p:nvPr>
            <p:ph type="body" sz="quarter" idx="14"/>
          </p:nvPr>
        </p:nvSpPr>
        <p:spPr>
          <a:xfrm>
            <a:off x="1379358" y="3548063"/>
            <a:ext cx="2940923" cy="90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90000"/>
              </a:lnSpc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0" name="Tekstin paikkamerkki 17"/>
          <p:cNvSpPr>
            <a:spLocks noGrp="1"/>
          </p:cNvSpPr>
          <p:nvPr>
            <p:ph type="body" sz="quarter" idx="15"/>
          </p:nvPr>
        </p:nvSpPr>
        <p:spPr>
          <a:xfrm>
            <a:off x="5642865" y="3548063"/>
            <a:ext cx="2940923" cy="90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90000"/>
              </a:lnSpc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1" name="Tekstin paikkamerkki 19"/>
          <p:cNvSpPr>
            <a:spLocks noGrp="1"/>
          </p:cNvSpPr>
          <p:nvPr>
            <p:ph type="body" sz="quarter" idx="16"/>
          </p:nvPr>
        </p:nvSpPr>
        <p:spPr>
          <a:xfrm>
            <a:off x="774900" y="5084763"/>
            <a:ext cx="7801541" cy="10080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2" name="Tekstiruutu 31"/>
          <p:cNvSpPr txBox="1"/>
          <p:nvPr userDrawn="1"/>
        </p:nvSpPr>
        <p:spPr>
          <a:xfrm>
            <a:off x="4970814" y="1556792"/>
            <a:ext cx="6142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>
                <a:solidFill>
                  <a:srgbClr val="FF6A10"/>
                </a:solidFill>
              </a:rPr>
              <a:t>2</a:t>
            </a:r>
            <a:endParaRPr lang="en-US" sz="6600" dirty="0">
              <a:solidFill>
                <a:srgbClr val="FF6A10"/>
              </a:solidFill>
            </a:endParaRPr>
          </a:p>
        </p:txBody>
      </p:sp>
      <p:sp>
        <p:nvSpPr>
          <p:cNvPr id="33" name="Tekstiruutu 32"/>
          <p:cNvSpPr txBox="1"/>
          <p:nvPr userDrawn="1"/>
        </p:nvSpPr>
        <p:spPr>
          <a:xfrm>
            <a:off x="4959252" y="3075514"/>
            <a:ext cx="6142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>
                <a:solidFill>
                  <a:srgbClr val="FF6A10"/>
                </a:solidFill>
              </a:rPr>
              <a:t>4</a:t>
            </a:r>
            <a:endParaRPr lang="en-US" sz="6600" dirty="0">
              <a:solidFill>
                <a:srgbClr val="FF6A10"/>
              </a:solidFill>
            </a:endParaRPr>
          </a:p>
        </p:txBody>
      </p:sp>
      <p:sp>
        <p:nvSpPr>
          <p:cNvPr id="34" name="Tekstiruutu 33"/>
          <p:cNvSpPr txBox="1"/>
          <p:nvPr userDrawn="1"/>
        </p:nvSpPr>
        <p:spPr>
          <a:xfrm>
            <a:off x="718241" y="3068960"/>
            <a:ext cx="6142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>
                <a:solidFill>
                  <a:srgbClr val="FF6A10"/>
                </a:solidFill>
              </a:rPr>
              <a:t>3</a:t>
            </a:r>
            <a:endParaRPr lang="en-US" sz="6600" dirty="0">
              <a:solidFill>
                <a:srgbClr val="FF6A10"/>
              </a:solidFill>
            </a:endParaRPr>
          </a:p>
        </p:txBody>
      </p:sp>
      <p:sp>
        <p:nvSpPr>
          <p:cNvPr id="35" name="Tekstiruutu 34"/>
          <p:cNvSpPr txBox="1"/>
          <p:nvPr userDrawn="1"/>
        </p:nvSpPr>
        <p:spPr>
          <a:xfrm>
            <a:off x="693098" y="1556792"/>
            <a:ext cx="6142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>
                <a:solidFill>
                  <a:srgbClr val="FF6A10"/>
                </a:solidFill>
              </a:rPr>
              <a:t>1</a:t>
            </a:r>
            <a:endParaRPr lang="en-US" sz="6600" dirty="0">
              <a:solidFill>
                <a:srgbClr val="FF6A10"/>
              </a:solidFill>
            </a:endParaRPr>
          </a:p>
        </p:txBody>
      </p:sp>
      <p:sp>
        <p:nvSpPr>
          <p:cNvPr id="36" name="Dian numeron paikkamerkki 5"/>
          <p:cNvSpPr>
            <a:spLocks noGrp="1"/>
          </p:cNvSpPr>
          <p:nvPr>
            <p:ph type="sldNum" sz="quarter" idx="10"/>
          </p:nvPr>
        </p:nvSpPr>
        <p:spPr>
          <a:xfrm>
            <a:off x="8582036" y="2"/>
            <a:ext cx="56196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37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63640" y="6378236"/>
            <a:ext cx="5572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[Alatunniste]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80908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LIKENTTÄ_enemmän teksti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38728" y="274638"/>
            <a:ext cx="8244000" cy="1143000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cxnSp>
        <p:nvCxnSpPr>
          <p:cNvPr id="5" name="Straight Connector 9"/>
          <p:cNvCxnSpPr/>
          <p:nvPr userDrawn="1"/>
        </p:nvCxnSpPr>
        <p:spPr>
          <a:xfrm>
            <a:off x="4788024" y="1761415"/>
            <a:ext cx="0" cy="3422219"/>
          </a:xfrm>
          <a:prstGeom prst="line">
            <a:avLst/>
          </a:prstGeom>
          <a:ln w="3175" cap="flat" cmpd="sng" algn="ctr">
            <a:solidFill>
              <a:srgbClr val="B4B4B4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0"/>
          <p:cNvCxnSpPr/>
          <p:nvPr userDrawn="1"/>
        </p:nvCxnSpPr>
        <p:spPr>
          <a:xfrm rot="10800000">
            <a:off x="710289" y="3467140"/>
            <a:ext cx="8214046" cy="33867"/>
          </a:xfrm>
          <a:prstGeom prst="line">
            <a:avLst/>
          </a:prstGeom>
          <a:ln w="3175" cap="flat" cmpd="sng" algn="ctr">
            <a:solidFill>
              <a:srgbClr val="B4B4B4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kstin paikkamerkki 3"/>
          <p:cNvSpPr>
            <a:spLocks noGrp="1"/>
          </p:cNvSpPr>
          <p:nvPr>
            <p:ph type="body" sz="quarter" idx="12"/>
          </p:nvPr>
        </p:nvSpPr>
        <p:spPr>
          <a:xfrm>
            <a:off x="1052768" y="1785332"/>
            <a:ext cx="3594102" cy="15944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Font typeface="Arial" pitchFamily="34" charset="0"/>
              <a:buNone/>
              <a:defRPr>
                <a:solidFill>
                  <a:schemeClr val="tx2"/>
                </a:solidFill>
              </a:defRPr>
            </a:lvl1pPr>
            <a:lvl2pPr>
              <a:defRPr/>
            </a:lvl2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14" name="Tekstin paikkamerkki 13"/>
          <p:cNvSpPr>
            <a:spLocks noGrp="1"/>
          </p:cNvSpPr>
          <p:nvPr>
            <p:ph type="body" sz="quarter" idx="13"/>
          </p:nvPr>
        </p:nvSpPr>
        <p:spPr>
          <a:xfrm>
            <a:off x="5316146" y="1785332"/>
            <a:ext cx="3594102" cy="15944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80000"/>
              </a:lnSpc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16" name="Tekstin paikkamerkki 15"/>
          <p:cNvSpPr>
            <a:spLocks noGrp="1"/>
          </p:cNvSpPr>
          <p:nvPr>
            <p:ph type="body" sz="quarter" idx="14"/>
          </p:nvPr>
        </p:nvSpPr>
        <p:spPr>
          <a:xfrm>
            <a:off x="1052768" y="3562787"/>
            <a:ext cx="3594102" cy="15944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80000"/>
              </a:lnSpc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8" name="Tekstin paikkamerkki 17"/>
          <p:cNvSpPr>
            <a:spLocks noGrp="1"/>
          </p:cNvSpPr>
          <p:nvPr>
            <p:ph type="body" sz="quarter" idx="15"/>
          </p:nvPr>
        </p:nvSpPr>
        <p:spPr>
          <a:xfrm>
            <a:off x="5316275" y="3562787"/>
            <a:ext cx="3594102" cy="15944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80000"/>
              </a:lnSpc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0" name="Tekstin paikkamerkki 19"/>
          <p:cNvSpPr>
            <a:spLocks noGrp="1"/>
          </p:cNvSpPr>
          <p:nvPr>
            <p:ph type="body" sz="quarter" idx="16"/>
          </p:nvPr>
        </p:nvSpPr>
        <p:spPr>
          <a:xfrm>
            <a:off x="1111958" y="5301208"/>
            <a:ext cx="7801541" cy="7916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1" name="Tekstiruutu 20"/>
          <p:cNvSpPr txBox="1"/>
          <p:nvPr userDrawn="1"/>
        </p:nvSpPr>
        <p:spPr>
          <a:xfrm>
            <a:off x="4817268" y="1580674"/>
            <a:ext cx="6142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>
                <a:solidFill>
                  <a:srgbClr val="FF6A10"/>
                </a:solidFill>
              </a:rPr>
              <a:t>2</a:t>
            </a:r>
            <a:endParaRPr lang="en-US" sz="6600" dirty="0">
              <a:solidFill>
                <a:srgbClr val="FF6A10"/>
              </a:solidFill>
            </a:endParaRPr>
          </a:p>
        </p:txBody>
      </p:sp>
      <p:sp>
        <p:nvSpPr>
          <p:cNvPr id="22" name="Tekstiruutu 21"/>
          <p:cNvSpPr txBox="1"/>
          <p:nvPr userDrawn="1"/>
        </p:nvSpPr>
        <p:spPr>
          <a:xfrm>
            <a:off x="4805706" y="3341188"/>
            <a:ext cx="6142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>
                <a:solidFill>
                  <a:srgbClr val="FF6A10"/>
                </a:solidFill>
              </a:rPr>
              <a:t>4</a:t>
            </a:r>
            <a:endParaRPr lang="en-US" sz="6600" dirty="0">
              <a:solidFill>
                <a:srgbClr val="FF6A10"/>
              </a:solidFill>
            </a:endParaRPr>
          </a:p>
        </p:txBody>
      </p:sp>
      <p:sp>
        <p:nvSpPr>
          <p:cNvPr id="23" name="Tekstiruutu 22"/>
          <p:cNvSpPr txBox="1"/>
          <p:nvPr userDrawn="1"/>
        </p:nvSpPr>
        <p:spPr>
          <a:xfrm>
            <a:off x="564695" y="3334634"/>
            <a:ext cx="6142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>
                <a:solidFill>
                  <a:srgbClr val="FF6A10"/>
                </a:solidFill>
              </a:rPr>
              <a:t>3</a:t>
            </a:r>
            <a:endParaRPr lang="en-US" sz="6600" dirty="0">
              <a:solidFill>
                <a:srgbClr val="FF6A10"/>
              </a:solidFill>
            </a:endParaRPr>
          </a:p>
        </p:txBody>
      </p:sp>
      <p:sp>
        <p:nvSpPr>
          <p:cNvPr id="24" name="Tekstiruutu 23"/>
          <p:cNvSpPr txBox="1"/>
          <p:nvPr userDrawn="1"/>
        </p:nvSpPr>
        <p:spPr>
          <a:xfrm>
            <a:off x="539552" y="1580674"/>
            <a:ext cx="6142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>
                <a:solidFill>
                  <a:srgbClr val="FF6A10"/>
                </a:solidFill>
              </a:rPr>
              <a:t>1</a:t>
            </a:r>
            <a:endParaRPr lang="en-US" sz="6600" dirty="0">
              <a:solidFill>
                <a:srgbClr val="FF6A10"/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0"/>
          </p:nvPr>
        </p:nvSpPr>
        <p:spPr>
          <a:xfrm>
            <a:off x="8582036" y="2"/>
            <a:ext cx="56196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7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63640" y="6378236"/>
            <a:ext cx="5572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[Alatunniste]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92539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HTEYSTIED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38728" y="274638"/>
            <a:ext cx="8244000" cy="1143000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0"/>
          </p:nvPr>
        </p:nvSpPr>
        <p:spPr>
          <a:xfrm>
            <a:off x="8582036" y="2"/>
            <a:ext cx="56196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1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63640" y="6378236"/>
            <a:ext cx="5572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[Alatunniste]</a:t>
            </a:r>
            <a:endParaRPr lang="fi-FI" dirty="0"/>
          </a:p>
        </p:txBody>
      </p:sp>
      <p:sp>
        <p:nvSpPr>
          <p:cNvPr id="12" name="Kuvan paikkamerkki 12"/>
          <p:cNvSpPr>
            <a:spLocks noGrp="1"/>
          </p:cNvSpPr>
          <p:nvPr>
            <p:ph type="pic" sz="quarter" idx="15" hasCustomPrompt="1"/>
          </p:nvPr>
        </p:nvSpPr>
        <p:spPr>
          <a:xfrm>
            <a:off x="440113" y="1988840"/>
            <a:ext cx="837415" cy="117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Kuva</a:t>
            </a:r>
            <a:endParaRPr lang="en-US" dirty="0"/>
          </a:p>
        </p:txBody>
      </p:sp>
      <p:sp>
        <p:nvSpPr>
          <p:cNvPr id="15" name="Tekstin paikkamerkki 3"/>
          <p:cNvSpPr>
            <a:spLocks noGrp="1"/>
          </p:cNvSpPr>
          <p:nvPr>
            <p:ph type="body" sz="quarter" idx="12" hasCustomPrompt="1"/>
          </p:nvPr>
        </p:nvSpPr>
        <p:spPr>
          <a:xfrm>
            <a:off x="440112" y="3207432"/>
            <a:ext cx="2485662" cy="1949760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spcBef>
                <a:spcPts val="240"/>
              </a:spcBef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fi-FI" dirty="0" smtClean="0"/>
              <a:t>Lisää yhteystieto</a:t>
            </a:r>
          </a:p>
        </p:txBody>
      </p:sp>
      <p:sp>
        <p:nvSpPr>
          <p:cNvPr id="17" name="Kuvan paikkamerkki 12"/>
          <p:cNvSpPr>
            <a:spLocks noGrp="1"/>
          </p:cNvSpPr>
          <p:nvPr>
            <p:ph type="pic" sz="quarter" idx="16" hasCustomPrompt="1"/>
          </p:nvPr>
        </p:nvSpPr>
        <p:spPr>
          <a:xfrm>
            <a:off x="3339693" y="1988840"/>
            <a:ext cx="837415" cy="117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Kuva</a:t>
            </a:r>
            <a:endParaRPr lang="en-US" dirty="0"/>
          </a:p>
        </p:txBody>
      </p:sp>
      <p:sp>
        <p:nvSpPr>
          <p:cNvPr id="18" name="Tekstin paikkamerkki 15"/>
          <p:cNvSpPr>
            <a:spLocks noGrp="1"/>
          </p:cNvSpPr>
          <p:nvPr>
            <p:ph type="body" sz="quarter" idx="14" hasCustomPrompt="1"/>
          </p:nvPr>
        </p:nvSpPr>
        <p:spPr>
          <a:xfrm>
            <a:off x="3339692" y="3207432"/>
            <a:ext cx="2485662" cy="1949760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fi-FI" dirty="0" smtClean="0"/>
              <a:t>Lisää yhteystieto</a:t>
            </a:r>
          </a:p>
        </p:txBody>
      </p:sp>
      <p:sp>
        <p:nvSpPr>
          <p:cNvPr id="20" name="Kuvan paikkamerkki 12"/>
          <p:cNvSpPr>
            <a:spLocks noGrp="1"/>
          </p:cNvSpPr>
          <p:nvPr>
            <p:ph type="pic" sz="quarter" idx="17" hasCustomPrompt="1"/>
          </p:nvPr>
        </p:nvSpPr>
        <p:spPr>
          <a:xfrm>
            <a:off x="6217477" y="1988840"/>
            <a:ext cx="837415" cy="117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Kuva</a:t>
            </a:r>
            <a:endParaRPr lang="en-US" dirty="0"/>
          </a:p>
        </p:txBody>
      </p:sp>
      <p:sp>
        <p:nvSpPr>
          <p:cNvPr id="22" name="Tekstin paikkamerkki 13"/>
          <p:cNvSpPr>
            <a:spLocks noGrp="1"/>
          </p:cNvSpPr>
          <p:nvPr>
            <p:ph type="body" sz="quarter" idx="13" hasCustomPrompt="1"/>
          </p:nvPr>
        </p:nvSpPr>
        <p:spPr>
          <a:xfrm>
            <a:off x="6217477" y="3207432"/>
            <a:ext cx="2485662" cy="1949760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fi-FI" dirty="0" smtClean="0"/>
              <a:t>Lisää yhteystieto</a:t>
            </a:r>
          </a:p>
        </p:txBody>
      </p:sp>
      <p:sp>
        <p:nvSpPr>
          <p:cNvPr id="23" name="Suorakulmio 22"/>
          <p:cNvSpPr/>
          <p:nvPr userDrawn="1"/>
        </p:nvSpPr>
        <p:spPr>
          <a:xfrm>
            <a:off x="347410" y="5157192"/>
            <a:ext cx="333495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sz="3200" b="0" dirty="0">
                <a:solidFill>
                  <a:schemeClr val="accent1"/>
                </a:solidFill>
              </a:rPr>
              <a:t>Ollaan yhteydessä</a:t>
            </a:r>
            <a:r>
              <a:rPr lang="fi-FI" sz="3200" b="0" dirty="0" smtClean="0">
                <a:solidFill>
                  <a:schemeClr val="accent1"/>
                </a:solidFill>
              </a:rPr>
              <a:t>!</a:t>
            </a:r>
          </a:p>
        </p:txBody>
      </p:sp>
      <p:sp>
        <p:nvSpPr>
          <p:cNvPr id="24" name="Tekstin paikkamerkki 3"/>
          <p:cNvSpPr>
            <a:spLocks noGrp="1"/>
          </p:cNvSpPr>
          <p:nvPr>
            <p:ph type="body" sz="quarter" idx="18" hasCustomPrompt="1"/>
          </p:nvPr>
        </p:nvSpPr>
        <p:spPr>
          <a:xfrm>
            <a:off x="461616" y="5589241"/>
            <a:ext cx="6054600" cy="360710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spcBef>
                <a:spcPts val="240"/>
              </a:spcBef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fi-FI" dirty="0" err="1" smtClean="0"/>
              <a:t>op.fi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2148944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HTEYSTIEDOT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tsikko 1"/>
          <p:cNvSpPr>
            <a:spLocks noGrp="1"/>
          </p:cNvSpPr>
          <p:nvPr>
            <p:ph type="title"/>
          </p:nvPr>
        </p:nvSpPr>
        <p:spPr>
          <a:xfrm>
            <a:off x="438728" y="274638"/>
            <a:ext cx="8244000" cy="1143000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5" name="Dian numeron paikkamerkki 5"/>
          <p:cNvSpPr>
            <a:spLocks noGrp="1"/>
          </p:cNvSpPr>
          <p:nvPr>
            <p:ph type="sldNum" sz="quarter" idx="10"/>
          </p:nvPr>
        </p:nvSpPr>
        <p:spPr>
          <a:xfrm>
            <a:off x="8582036" y="2"/>
            <a:ext cx="56196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7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63640" y="6378236"/>
            <a:ext cx="5572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[Alatunniste]</a:t>
            </a:r>
            <a:endParaRPr lang="fi-FI" dirty="0"/>
          </a:p>
        </p:txBody>
      </p:sp>
      <p:sp>
        <p:nvSpPr>
          <p:cNvPr id="18" name="Kuvan paikkamerkki 12"/>
          <p:cNvSpPr>
            <a:spLocks noGrp="1"/>
          </p:cNvSpPr>
          <p:nvPr>
            <p:ph type="pic" sz="quarter" idx="15" hasCustomPrompt="1"/>
          </p:nvPr>
        </p:nvSpPr>
        <p:spPr>
          <a:xfrm>
            <a:off x="440113" y="1700808"/>
            <a:ext cx="837415" cy="117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Kuva</a:t>
            </a:r>
            <a:endParaRPr lang="en-US" dirty="0"/>
          </a:p>
        </p:txBody>
      </p:sp>
      <p:sp>
        <p:nvSpPr>
          <p:cNvPr id="20" name="Tekstin paikkamerkki 3"/>
          <p:cNvSpPr>
            <a:spLocks noGrp="1"/>
          </p:cNvSpPr>
          <p:nvPr>
            <p:ph type="body" sz="quarter" idx="12" hasCustomPrompt="1"/>
          </p:nvPr>
        </p:nvSpPr>
        <p:spPr>
          <a:xfrm>
            <a:off x="1347682" y="1700808"/>
            <a:ext cx="1867515" cy="1464884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>
              <a:lnSpc>
                <a:spcPct val="90000"/>
              </a:lnSpc>
              <a:spcBef>
                <a:spcPts val="240"/>
              </a:spcBef>
              <a:buNone/>
              <a:defRPr sz="1600">
                <a:solidFill>
                  <a:schemeClr val="tx2"/>
                </a:solidFill>
              </a:defRPr>
            </a:lvl1pPr>
          </a:lstStyle>
          <a:p>
            <a:pPr lvl="0"/>
            <a:r>
              <a:rPr lang="fi-FI" dirty="0" smtClean="0"/>
              <a:t>Lisää yhteystieto</a:t>
            </a:r>
          </a:p>
        </p:txBody>
      </p:sp>
      <p:sp>
        <p:nvSpPr>
          <p:cNvPr id="22" name="Kuvan paikkamerkki 12"/>
          <p:cNvSpPr>
            <a:spLocks noGrp="1"/>
          </p:cNvSpPr>
          <p:nvPr>
            <p:ph type="pic" sz="quarter" idx="16" hasCustomPrompt="1"/>
          </p:nvPr>
        </p:nvSpPr>
        <p:spPr>
          <a:xfrm>
            <a:off x="3339693" y="1700808"/>
            <a:ext cx="837415" cy="117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Kuva</a:t>
            </a:r>
            <a:endParaRPr lang="en-US" dirty="0"/>
          </a:p>
        </p:txBody>
      </p:sp>
      <p:sp>
        <p:nvSpPr>
          <p:cNvPr id="23" name="Tekstin paikkamerkki 15"/>
          <p:cNvSpPr>
            <a:spLocks noGrp="1"/>
          </p:cNvSpPr>
          <p:nvPr>
            <p:ph type="body" sz="quarter" idx="14" hasCustomPrompt="1"/>
          </p:nvPr>
        </p:nvSpPr>
        <p:spPr>
          <a:xfrm>
            <a:off x="4247262" y="1700808"/>
            <a:ext cx="1867515" cy="1464884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>
              <a:lnSpc>
                <a:spcPct val="90000"/>
              </a:lnSpc>
              <a:buNone/>
              <a:defRPr sz="1600">
                <a:solidFill>
                  <a:schemeClr val="tx2"/>
                </a:solidFill>
              </a:defRPr>
            </a:lvl1pPr>
          </a:lstStyle>
          <a:p>
            <a:pPr lvl="0"/>
            <a:r>
              <a:rPr lang="fi-FI" dirty="0" smtClean="0"/>
              <a:t>Lisää yhteystieto</a:t>
            </a:r>
          </a:p>
        </p:txBody>
      </p:sp>
      <p:sp>
        <p:nvSpPr>
          <p:cNvPr id="24" name="Kuvan paikkamerkki 12"/>
          <p:cNvSpPr>
            <a:spLocks noGrp="1"/>
          </p:cNvSpPr>
          <p:nvPr>
            <p:ph type="pic" sz="quarter" idx="17" hasCustomPrompt="1"/>
          </p:nvPr>
        </p:nvSpPr>
        <p:spPr>
          <a:xfrm>
            <a:off x="6217477" y="1700808"/>
            <a:ext cx="837415" cy="117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Kuva</a:t>
            </a:r>
            <a:endParaRPr lang="en-US" dirty="0"/>
          </a:p>
        </p:txBody>
      </p:sp>
      <p:sp>
        <p:nvSpPr>
          <p:cNvPr id="25" name="Tekstin paikkamerkki 13"/>
          <p:cNvSpPr>
            <a:spLocks noGrp="1"/>
          </p:cNvSpPr>
          <p:nvPr>
            <p:ph type="body" sz="quarter" idx="13" hasCustomPrompt="1"/>
          </p:nvPr>
        </p:nvSpPr>
        <p:spPr>
          <a:xfrm>
            <a:off x="7125047" y="1700808"/>
            <a:ext cx="1867515" cy="1464884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>
              <a:lnSpc>
                <a:spcPct val="90000"/>
              </a:lnSpc>
              <a:buNone/>
              <a:defRPr sz="1600">
                <a:solidFill>
                  <a:schemeClr val="tx2"/>
                </a:solidFill>
              </a:defRPr>
            </a:lvl1pPr>
          </a:lstStyle>
          <a:p>
            <a:pPr lvl="0"/>
            <a:r>
              <a:rPr lang="fi-FI" dirty="0" smtClean="0"/>
              <a:t>Lisää yhteystieto</a:t>
            </a:r>
          </a:p>
        </p:txBody>
      </p:sp>
      <p:sp>
        <p:nvSpPr>
          <p:cNvPr id="26" name="Suorakulmio 25"/>
          <p:cNvSpPr/>
          <p:nvPr userDrawn="1"/>
        </p:nvSpPr>
        <p:spPr>
          <a:xfrm>
            <a:off x="347410" y="5157192"/>
            <a:ext cx="333495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sz="3200" b="0" dirty="0">
                <a:solidFill>
                  <a:schemeClr val="accent1"/>
                </a:solidFill>
              </a:rPr>
              <a:t>Ollaan yhteydessä</a:t>
            </a:r>
            <a:r>
              <a:rPr lang="fi-FI" sz="3200" b="0" dirty="0" smtClean="0">
                <a:solidFill>
                  <a:schemeClr val="accent1"/>
                </a:solidFill>
              </a:rPr>
              <a:t>!</a:t>
            </a:r>
          </a:p>
        </p:txBody>
      </p:sp>
      <p:sp>
        <p:nvSpPr>
          <p:cNvPr id="27" name="Tekstin paikkamerkki 3"/>
          <p:cNvSpPr>
            <a:spLocks noGrp="1"/>
          </p:cNvSpPr>
          <p:nvPr>
            <p:ph type="body" sz="quarter" idx="18" hasCustomPrompt="1"/>
          </p:nvPr>
        </p:nvSpPr>
        <p:spPr>
          <a:xfrm>
            <a:off x="461616" y="5636133"/>
            <a:ext cx="6054600" cy="360710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spcBef>
                <a:spcPts val="240"/>
              </a:spcBef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fi-FI" dirty="0" err="1" smtClean="0"/>
              <a:t>op.fi</a:t>
            </a:r>
            <a:endParaRPr lang="fi-FI" dirty="0" smtClean="0"/>
          </a:p>
        </p:txBody>
      </p:sp>
      <p:sp>
        <p:nvSpPr>
          <p:cNvPr id="29" name="Kuvan paikkamerkki 12"/>
          <p:cNvSpPr>
            <a:spLocks noGrp="1"/>
          </p:cNvSpPr>
          <p:nvPr>
            <p:ph type="pic" sz="quarter" idx="19" hasCustomPrompt="1"/>
          </p:nvPr>
        </p:nvSpPr>
        <p:spPr>
          <a:xfrm>
            <a:off x="450850" y="3548292"/>
            <a:ext cx="837415" cy="117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Kuva</a:t>
            </a:r>
            <a:endParaRPr lang="en-US" dirty="0"/>
          </a:p>
        </p:txBody>
      </p:sp>
      <p:sp>
        <p:nvSpPr>
          <p:cNvPr id="30" name="Tekstin paikkamerkki 3"/>
          <p:cNvSpPr>
            <a:spLocks noGrp="1"/>
          </p:cNvSpPr>
          <p:nvPr>
            <p:ph type="body" sz="quarter" idx="20" hasCustomPrompt="1"/>
          </p:nvPr>
        </p:nvSpPr>
        <p:spPr>
          <a:xfrm>
            <a:off x="1358419" y="3548292"/>
            <a:ext cx="1867515" cy="1464884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>
              <a:lnSpc>
                <a:spcPct val="90000"/>
              </a:lnSpc>
              <a:spcBef>
                <a:spcPts val="240"/>
              </a:spcBef>
              <a:buNone/>
              <a:defRPr sz="1600">
                <a:solidFill>
                  <a:schemeClr val="tx2"/>
                </a:solidFill>
              </a:defRPr>
            </a:lvl1pPr>
          </a:lstStyle>
          <a:p>
            <a:pPr lvl="0"/>
            <a:r>
              <a:rPr lang="fi-FI" dirty="0" smtClean="0"/>
              <a:t>Lisää yhteystieto</a:t>
            </a:r>
          </a:p>
        </p:txBody>
      </p:sp>
      <p:sp>
        <p:nvSpPr>
          <p:cNvPr id="31" name="Kuvan paikkamerkki 12"/>
          <p:cNvSpPr>
            <a:spLocks noGrp="1"/>
          </p:cNvSpPr>
          <p:nvPr>
            <p:ph type="pic" sz="quarter" idx="21" hasCustomPrompt="1"/>
          </p:nvPr>
        </p:nvSpPr>
        <p:spPr>
          <a:xfrm>
            <a:off x="3350430" y="3548292"/>
            <a:ext cx="837415" cy="117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Kuva</a:t>
            </a:r>
            <a:endParaRPr lang="en-US" dirty="0"/>
          </a:p>
        </p:txBody>
      </p:sp>
      <p:sp>
        <p:nvSpPr>
          <p:cNvPr id="32" name="Tekstin paikkamerkki 15"/>
          <p:cNvSpPr>
            <a:spLocks noGrp="1"/>
          </p:cNvSpPr>
          <p:nvPr>
            <p:ph type="body" sz="quarter" idx="22" hasCustomPrompt="1"/>
          </p:nvPr>
        </p:nvSpPr>
        <p:spPr>
          <a:xfrm>
            <a:off x="4257999" y="3548292"/>
            <a:ext cx="1867515" cy="1464884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>
              <a:lnSpc>
                <a:spcPct val="90000"/>
              </a:lnSpc>
              <a:buNone/>
              <a:defRPr sz="1600">
                <a:solidFill>
                  <a:schemeClr val="tx2"/>
                </a:solidFill>
              </a:defRPr>
            </a:lvl1pPr>
          </a:lstStyle>
          <a:p>
            <a:pPr lvl="0"/>
            <a:r>
              <a:rPr lang="fi-FI" dirty="0" smtClean="0"/>
              <a:t>Lisää yhteystieto</a:t>
            </a:r>
          </a:p>
        </p:txBody>
      </p:sp>
      <p:sp>
        <p:nvSpPr>
          <p:cNvPr id="33" name="Kuvan paikkamerkki 12"/>
          <p:cNvSpPr>
            <a:spLocks noGrp="1"/>
          </p:cNvSpPr>
          <p:nvPr>
            <p:ph type="pic" sz="quarter" idx="23" hasCustomPrompt="1"/>
          </p:nvPr>
        </p:nvSpPr>
        <p:spPr>
          <a:xfrm>
            <a:off x="6228214" y="3548292"/>
            <a:ext cx="837415" cy="117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Kuva</a:t>
            </a:r>
            <a:endParaRPr lang="en-US" dirty="0"/>
          </a:p>
        </p:txBody>
      </p:sp>
      <p:sp>
        <p:nvSpPr>
          <p:cNvPr id="34" name="Tekstin paikkamerkki 13"/>
          <p:cNvSpPr>
            <a:spLocks noGrp="1"/>
          </p:cNvSpPr>
          <p:nvPr>
            <p:ph type="body" sz="quarter" idx="24" hasCustomPrompt="1"/>
          </p:nvPr>
        </p:nvSpPr>
        <p:spPr>
          <a:xfrm>
            <a:off x="7135784" y="3548292"/>
            <a:ext cx="1867515" cy="1464884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>
              <a:lnSpc>
                <a:spcPct val="90000"/>
              </a:lnSpc>
              <a:buNone/>
              <a:defRPr sz="1600">
                <a:solidFill>
                  <a:schemeClr val="tx2"/>
                </a:solidFill>
              </a:defRPr>
            </a:lvl1pPr>
          </a:lstStyle>
          <a:p>
            <a:pPr lvl="0"/>
            <a:r>
              <a:rPr lang="fi-FI" dirty="0" smtClean="0"/>
              <a:t>Lisää yhteystieto</a:t>
            </a:r>
          </a:p>
        </p:txBody>
      </p:sp>
    </p:spTree>
    <p:extLst>
      <p:ext uri="{BB962C8B-B14F-4D97-AF65-F5344CB8AC3E}">
        <p14:creationId xmlns:p14="http://schemas.microsoft.com/office/powerpoint/2010/main" val="1743680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an numeron paikkamerkki 4"/>
          <p:cNvSpPr>
            <a:spLocks noGrp="1"/>
          </p:cNvSpPr>
          <p:nvPr>
            <p:ph type="sldNum" sz="quarter" idx="10"/>
          </p:nvPr>
        </p:nvSpPr>
        <p:spPr>
          <a:xfrm>
            <a:off x="8582036" y="2"/>
            <a:ext cx="56196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63640" y="6378236"/>
            <a:ext cx="5572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[Alatunniste]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89043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ETUS_KII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Kuvan paikkamerkki 2"/>
          <p:cNvSpPr>
            <a:spLocks noGrp="1"/>
          </p:cNvSpPr>
          <p:nvPr>
            <p:ph type="pic" sz="quarter" idx="14" hasCustomPrompt="1"/>
          </p:nvPr>
        </p:nvSpPr>
        <p:spPr>
          <a:xfrm>
            <a:off x="63500" y="90487"/>
            <a:ext cx="9000289" cy="6085724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fi-FI" dirty="0" smtClean="0"/>
              <a:t>Tuo kuva napauttamalla ohessa näkyvää kuva-ikonia (vuoret ja aurinko). Jos kuva on eri mallinen kuin tämä kuvalle varattu alue, joudut muokkaamaan kuvan kokoa.</a:t>
            </a:r>
            <a:endParaRPr lang="fi-FI" dirty="0"/>
          </a:p>
        </p:txBody>
      </p:sp>
      <p:sp>
        <p:nvSpPr>
          <p:cNvPr id="7" name="Otsikko 1"/>
          <p:cNvSpPr>
            <a:spLocks noGrp="1"/>
          </p:cNvSpPr>
          <p:nvPr>
            <p:ph type="ctrTitle" hasCustomPrompt="1"/>
          </p:nvPr>
        </p:nvSpPr>
        <p:spPr>
          <a:xfrm>
            <a:off x="450851" y="2996828"/>
            <a:ext cx="8242300" cy="1224260"/>
          </a:xfrm>
        </p:spPr>
        <p:txBody>
          <a:bodyPr>
            <a:noAutofit/>
          </a:bodyPr>
          <a:lstStyle>
            <a:lvl1pPr>
              <a:defRPr sz="8000" b="0" baseline="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Lopputeksti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32270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LEHTI_tuo om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uvan paikkamerkki 2"/>
          <p:cNvSpPr>
            <a:spLocks noGrp="1"/>
          </p:cNvSpPr>
          <p:nvPr>
            <p:ph type="pic" sz="quarter" idx="14" hasCustomPrompt="1"/>
          </p:nvPr>
        </p:nvSpPr>
        <p:spPr>
          <a:xfrm>
            <a:off x="65089" y="90486"/>
            <a:ext cx="9000084" cy="6105362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fi-FI" dirty="0" smtClean="0"/>
              <a:t>Tuo kuva taustalle napauttamalla otsikon alapuolella näkyvää kuva-ikonia (vuoret ja aurinko). Jos kuva on eri mallinen kuin tämä kuvalle varattu alue, joudut muokkaamaan kuvan kokoa.</a:t>
            </a:r>
            <a:endParaRPr lang="fi-FI" dirty="0"/>
          </a:p>
        </p:txBody>
      </p:sp>
      <p:sp>
        <p:nvSpPr>
          <p:cNvPr id="9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11398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7" name="Tekstin paikkamerkki 4"/>
          <p:cNvSpPr>
            <a:spLocks noGrp="1"/>
          </p:cNvSpPr>
          <p:nvPr>
            <p:ph type="body" sz="quarter" idx="15" hasCustomPrompt="1"/>
          </p:nvPr>
        </p:nvSpPr>
        <p:spPr>
          <a:xfrm>
            <a:off x="375879" y="6438315"/>
            <a:ext cx="7875912" cy="208762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>
              <a:buNone/>
              <a:defRPr sz="1400" b="0" baseline="0">
                <a:solidFill>
                  <a:schemeClr val="tx2"/>
                </a:solidFill>
                <a:effectLst/>
              </a:defRPr>
            </a:lvl1pPr>
            <a:lvl2pPr marL="0" indent="0">
              <a:buNone/>
              <a:defRPr sz="1600">
                <a:solidFill>
                  <a:srgbClr val="FFFFFF"/>
                </a:solidFill>
              </a:defRPr>
            </a:lvl2pPr>
            <a:lvl3pPr marL="504000" indent="0">
              <a:buNone/>
              <a:defRPr sz="1200">
                <a:solidFill>
                  <a:srgbClr val="FFFFFF"/>
                </a:solidFill>
              </a:defRPr>
            </a:lvl3pPr>
          </a:lstStyle>
          <a:p>
            <a:pPr lvl="0"/>
            <a:r>
              <a:rPr lang="fi-FI" dirty="0" smtClean="0"/>
              <a:t>Kirjoita tähän yhtiö, liiketoimintasegmentti tai toiminto esim. Varallisuudenhoito</a:t>
            </a:r>
          </a:p>
        </p:txBody>
      </p:sp>
      <p:sp>
        <p:nvSpPr>
          <p:cNvPr id="8" name="Otsikko 1"/>
          <p:cNvSpPr>
            <a:spLocks noGrp="1"/>
          </p:cNvSpPr>
          <p:nvPr>
            <p:ph type="ctrTitle" hasCustomPrompt="1"/>
          </p:nvPr>
        </p:nvSpPr>
        <p:spPr>
          <a:xfrm>
            <a:off x="435085" y="1984706"/>
            <a:ext cx="8242300" cy="101168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Kansilehti, kuvalla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77435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LEHTI_tuo oma kuva, nimille paik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uvan paikkamerkki 2"/>
          <p:cNvSpPr>
            <a:spLocks noGrp="1"/>
          </p:cNvSpPr>
          <p:nvPr>
            <p:ph type="pic" sz="quarter" idx="14" hasCustomPrompt="1"/>
          </p:nvPr>
        </p:nvSpPr>
        <p:spPr>
          <a:xfrm>
            <a:off x="65088" y="90487"/>
            <a:ext cx="8984319" cy="6105362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fi-FI" dirty="0" smtClean="0"/>
              <a:t>Tuo kuva taustalle napauttamalla otsikon alapuolella näkyvää kuva-ikonia (vuoret ja aurinko). Jos kuva on eri mallinen kuin tämä kuvalle varattu alue, joudut muokkaamaan kuvan kokoa.</a:t>
            </a:r>
            <a:endParaRPr lang="fi-FI" dirty="0"/>
          </a:p>
        </p:txBody>
      </p:sp>
      <p:sp>
        <p:nvSpPr>
          <p:cNvPr id="6" name="Otsikko 1"/>
          <p:cNvSpPr>
            <a:spLocks noGrp="1"/>
          </p:cNvSpPr>
          <p:nvPr>
            <p:ph type="ctrTitle" hasCustomPrompt="1"/>
          </p:nvPr>
        </p:nvSpPr>
        <p:spPr>
          <a:xfrm>
            <a:off x="450851" y="1988841"/>
            <a:ext cx="8242300" cy="122413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Kansilehti, kuvalla</a:t>
            </a:r>
            <a:endParaRPr lang="fi-FI" dirty="0"/>
          </a:p>
        </p:txBody>
      </p:sp>
      <p:sp>
        <p:nvSpPr>
          <p:cNvPr id="7" name="Tekstin paikkamerkki 4"/>
          <p:cNvSpPr>
            <a:spLocks noGrp="1"/>
          </p:cNvSpPr>
          <p:nvPr>
            <p:ph type="body" sz="quarter" idx="15" hasCustomPrompt="1"/>
          </p:nvPr>
        </p:nvSpPr>
        <p:spPr>
          <a:xfrm>
            <a:off x="375879" y="6438315"/>
            <a:ext cx="7875912" cy="208762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>
              <a:buNone/>
              <a:defRPr sz="1400" b="0" baseline="0">
                <a:solidFill>
                  <a:schemeClr val="tx2"/>
                </a:solidFill>
                <a:effectLst/>
              </a:defRPr>
            </a:lvl1pPr>
            <a:lvl2pPr marL="0" indent="0">
              <a:buNone/>
              <a:defRPr sz="1600">
                <a:solidFill>
                  <a:srgbClr val="FFFFFF"/>
                </a:solidFill>
              </a:defRPr>
            </a:lvl2pPr>
            <a:lvl3pPr marL="504000" indent="0">
              <a:buNone/>
              <a:defRPr sz="1200">
                <a:solidFill>
                  <a:srgbClr val="FFFFFF"/>
                </a:solidFill>
              </a:defRPr>
            </a:lvl3pPr>
          </a:lstStyle>
          <a:p>
            <a:pPr lvl="0"/>
            <a:r>
              <a:rPr lang="fi-FI" dirty="0" smtClean="0"/>
              <a:t>Kirjoita tähän yhtiö, liiketoimintasegmentti tai toiminto esim. Varallisuudenhoito</a:t>
            </a:r>
          </a:p>
        </p:txBody>
      </p:sp>
      <p:sp>
        <p:nvSpPr>
          <p:cNvPr id="8" name="Tekstin paikkamerkki 4"/>
          <p:cNvSpPr>
            <a:spLocks noGrp="1"/>
          </p:cNvSpPr>
          <p:nvPr>
            <p:ph type="body" sz="quarter" idx="12" hasCustomPrompt="1"/>
          </p:nvPr>
        </p:nvSpPr>
        <p:spPr>
          <a:xfrm>
            <a:off x="453649" y="4952256"/>
            <a:ext cx="2734227" cy="252000"/>
          </a:xfrm>
        </p:spPr>
        <p:txBody>
          <a:bodyPr tIns="0" bIns="0" anchor="b">
            <a:noAutofit/>
          </a:bodyPr>
          <a:lstStyle>
            <a:lvl1pPr marL="0" indent="0">
              <a:buNone/>
              <a:defRPr sz="1600" b="1" baseline="0">
                <a:solidFill>
                  <a:schemeClr val="tx2"/>
                </a:solidFill>
              </a:defRPr>
            </a:lvl1pPr>
            <a:lvl2pPr marL="0" indent="0">
              <a:buNone/>
              <a:defRPr sz="1600">
                <a:solidFill>
                  <a:srgbClr val="FFFFFF"/>
                </a:solidFill>
              </a:defRPr>
            </a:lvl2pPr>
            <a:lvl3pPr marL="504000" indent="0">
              <a:buNone/>
              <a:defRPr sz="1200">
                <a:solidFill>
                  <a:srgbClr val="FFFFFF"/>
                </a:solidFill>
              </a:defRPr>
            </a:lvl3pPr>
          </a:lstStyle>
          <a:p>
            <a:pPr lvl="0"/>
            <a:r>
              <a:rPr lang="fi-FI" dirty="0" smtClean="0"/>
              <a:t>Otsikko</a:t>
            </a:r>
          </a:p>
        </p:txBody>
      </p:sp>
      <p:sp>
        <p:nvSpPr>
          <p:cNvPr id="10" name="Tekstin paikkamerkki 3"/>
          <p:cNvSpPr>
            <a:spLocks noGrp="1"/>
          </p:cNvSpPr>
          <p:nvPr>
            <p:ph type="body" sz="quarter" idx="16" hasCustomPrompt="1"/>
          </p:nvPr>
        </p:nvSpPr>
        <p:spPr>
          <a:xfrm>
            <a:off x="453649" y="5202708"/>
            <a:ext cx="2734227" cy="890588"/>
          </a:xfrm>
        </p:spPr>
        <p:txBody>
          <a:bodyPr/>
          <a:lstStyle>
            <a:lvl1pPr marL="0" indent="0">
              <a:buNone/>
              <a:defRPr sz="1200">
                <a:solidFill>
                  <a:schemeClr val="tx2"/>
                </a:solidFill>
              </a:defRPr>
            </a:lvl1pPr>
            <a:lvl2pPr marL="252000" indent="0">
              <a:buNone/>
              <a:defRPr sz="1200">
                <a:solidFill>
                  <a:srgbClr val="FFFFFF"/>
                </a:solidFill>
              </a:defRPr>
            </a:lvl2pPr>
            <a:lvl3pPr marL="504000" indent="0">
              <a:buNone/>
              <a:defRPr sz="1200">
                <a:solidFill>
                  <a:srgbClr val="FFFFFF"/>
                </a:solidFill>
              </a:defRPr>
            </a:lvl3pPr>
            <a:lvl4pPr marL="756000" indent="0">
              <a:buNone/>
              <a:defRPr sz="1200">
                <a:solidFill>
                  <a:srgbClr val="FFFFFF"/>
                </a:solidFill>
              </a:defRPr>
            </a:lvl4pPr>
            <a:lvl5pPr marL="1008000" indent="0">
              <a:buNone/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err="1" smtClean="0"/>
              <a:t>Nimi</a:t>
            </a:r>
            <a:r>
              <a:rPr lang="en-US" dirty="0" smtClean="0"/>
              <a:t>/</a:t>
            </a:r>
            <a:r>
              <a:rPr lang="en-US" dirty="0" err="1" smtClean="0"/>
              <a:t>nimet</a:t>
            </a:r>
            <a:endParaRPr lang="en-US" dirty="0" smtClean="0"/>
          </a:p>
        </p:txBody>
      </p:sp>
      <p:sp>
        <p:nvSpPr>
          <p:cNvPr id="11" name="Tekstin paikkamerkki 10"/>
          <p:cNvSpPr>
            <a:spLocks noGrp="1"/>
          </p:cNvSpPr>
          <p:nvPr>
            <p:ph type="body" sz="quarter" idx="13" hasCustomPrompt="1"/>
          </p:nvPr>
        </p:nvSpPr>
        <p:spPr>
          <a:xfrm>
            <a:off x="3395791" y="4952256"/>
            <a:ext cx="2734227" cy="252000"/>
          </a:xfrm>
        </p:spPr>
        <p:txBody>
          <a:bodyPr tIns="0" bIns="0" anchor="b">
            <a:noAutofit/>
          </a:bodyPr>
          <a:lstStyle>
            <a:lvl1pPr marL="0" indent="0"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buNone/>
              <a:defRPr sz="1600">
                <a:solidFill>
                  <a:srgbClr val="FFFFFF"/>
                </a:solidFill>
              </a:defRPr>
            </a:lvl2pPr>
            <a:lvl3pPr>
              <a:defRPr sz="1200">
                <a:solidFill>
                  <a:srgbClr val="FFFFFF"/>
                </a:solidFill>
              </a:defRPr>
            </a:lvl3pPr>
          </a:lstStyle>
          <a:p>
            <a:pPr lvl="0"/>
            <a:r>
              <a:rPr lang="fi-FI" dirty="0" smtClean="0"/>
              <a:t>Otsikko</a:t>
            </a:r>
          </a:p>
        </p:txBody>
      </p:sp>
      <p:sp>
        <p:nvSpPr>
          <p:cNvPr id="12" name="Tekstin paikkamerkki 3"/>
          <p:cNvSpPr>
            <a:spLocks noGrp="1"/>
          </p:cNvSpPr>
          <p:nvPr>
            <p:ph type="body" sz="quarter" idx="17" hasCustomPrompt="1"/>
          </p:nvPr>
        </p:nvSpPr>
        <p:spPr>
          <a:xfrm>
            <a:off x="3395791" y="5202708"/>
            <a:ext cx="2734227" cy="890588"/>
          </a:xfrm>
        </p:spPr>
        <p:txBody>
          <a:bodyPr/>
          <a:lstStyle>
            <a:lvl1pPr marL="0" indent="0">
              <a:buNone/>
              <a:defRPr sz="1200">
                <a:solidFill>
                  <a:schemeClr val="tx2"/>
                </a:solidFill>
              </a:defRPr>
            </a:lvl1pPr>
            <a:lvl2pPr marL="252000" indent="0">
              <a:buNone/>
              <a:defRPr sz="1200">
                <a:solidFill>
                  <a:srgbClr val="FFFFFF"/>
                </a:solidFill>
              </a:defRPr>
            </a:lvl2pPr>
            <a:lvl3pPr marL="504000" indent="0">
              <a:buNone/>
              <a:defRPr sz="1200">
                <a:solidFill>
                  <a:srgbClr val="FFFFFF"/>
                </a:solidFill>
              </a:defRPr>
            </a:lvl3pPr>
            <a:lvl4pPr marL="756000" indent="0">
              <a:buNone/>
              <a:defRPr sz="1200">
                <a:solidFill>
                  <a:srgbClr val="FFFFFF"/>
                </a:solidFill>
              </a:defRPr>
            </a:lvl4pPr>
            <a:lvl5pPr marL="1008000" indent="0">
              <a:buNone/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err="1" smtClean="0"/>
              <a:t>Nimi</a:t>
            </a:r>
            <a:r>
              <a:rPr lang="en-US" dirty="0" smtClean="0"/>
              <a:t>/</a:t>
            </a:r>
            <a:r>
              <a:rPr lang="en-US" dirty="0" err="1" smtClean="0"/>
              <a:t>nimet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99296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LEHTI_tuo om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Kuvan paikkamerkki 2"/>
          <p:cNvSpPr>
            <a:spLocks noGrp="1"/>
          </p:cNvSpPr>
          <p:nvPr>
            <p:ph type="pic" sz="quarter" idx="15" hasCustomPrompt="1"/>
          </p:nvPr>
        </p:nvSpPr>
        <p:spPr>
          <a:xfrm>
            <a:off x="63500" y="90487"/>
            <a:ext cx="9000289" cy="4572002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fi-FI" dirty="0" smtClean="0"/>
              <a:t>Tuo kuva napauttamalla ohessa näkyvää kuva-ikonia (vuoret ja aurinko). Jos kuva on eri mallinen kuin tämä kuvalle varattu alue, joudut muokkaamaan kuvan kokoa.</a:t>
            </a:r>
            <a:endParaRPr lang="fi-FI" dirty="0"/>
          </a:p>
        </p:txBody>
      </p:sp>
      <p:sp>
        <p:nvSpPr>
          <p:cNvPr id="10" name="Otsikko 1"/>
          <p:cNvSpPr>
            <a:spLocks noGrp="1"/>
          </p:cNvSpPr>
          <p:nvPr>
            <p:ph type="ctrTitle"/>
          </p:nvPr>
        </p:nvSpPr>
        <p:spPr>
          <a:xfrm>
            <a:off x="455187" y="4971600"/>
            <a:ext cx="8231262" cy="936000"/>
          </a:xfrm>
        </p:spPr>
        <p:txBody>
          <a:bodyPr anchor="ctr">
            <a:noAutofit/>
          </a:bodyPr>
          <a:lstStyle>
            <a:lvl1pPr algn="ctr">
              <a:defRPr sz="3200" b="0">
                <a:solidFill>
                  <a:srgbClr val="FF6A10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64914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LEHTI_tuo om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uvan paikkamerkki 2"/>
          <p:cNvSpPr>
            <a:spLocks noGrp="1"/>
          </p:cNvSpPr>
          <p:nvPr>
            <p:ph type="pic" sz="quarter" idx="14" hasCustomPrompt="1"/>
          </p:nvPr>
        </p:nvSpPr>
        <p:spPr>
          <a:xfrm>
            <a:off x="65089" y="90486"/>
            <a:ext cx="9000084" cy="6105362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fi-FI" dirty="0" smtClean="0"/>
              <a:t>Tuo kuva taustalle napauttamalla otsikon alapuolella näkyvää kuva-ikonia (vuoret ja aurinko). Jos kuva on eri mallinen kuin tämä kuvalle varattu alue, joudut muokkaamaan kuvan kokoa.</a:t>
            </a:r>
            <a:endParaRPr lang="fi-FI" dirty="0"/>
          </a:p>
        </p:txBody>
      </p:sp>
      <p:sp>
        <p:nvSpPr>
          <p:cNvPr id="9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11398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7" name="Tekstin paikkamerkki 4"/>
          <p:cNvSpPr>
            <a:spLocks noGrp="1"/>
          </p:cNvSpPr>
          <p:nvPr>
            <p:ph type="body" sz="quarter" idx="15" hasCustomPrompt="1"/>
          </p:nvPr>
        </p:nvSpPr>
        <p:spPr>
          <a:xfrm>
            <a:off x="375879" y="6438315"/>
            <a:ext cx="7875912" cy="208762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>
              <a:buNone/>
              <a:defRPr sz="1400" b="0" baseline="0">
                <a:solidFill>
                  <a:schemeClr val="tx2"/>
                </a:solidFill>
                <a:effectLst/>
              </a:defRPr>
            </a:lvl1pPr>
            <a:lvl2pPr marL="0" indent="0">
              <a:buNone/>
              <a:defRPr sz="1600">
                <a:solidFill>
                  <a:srgbClr val="FFFFFF"/>
                </a:solidFill>
              </a:defRPr>
            </a:lvl2pPr>
            <a:lvl3pPr marL="504000" indent="0">
              <a:buNone/>
              <a:defRPr sz="1200">
                <a:solidFill>
                  <a:srgbClr val="FFFFFF"/>
                </a:solidFill>
              </a:defRPr>
            </a:lvl3pPr>
          </a:lstStyle>
          <a:p>
            <a:pPr lvl="0"/>
            <a:r>
              <a:rPr lang="fi-FI" dirty="0" smtClean="0"/>
              <a:t>Kirjoita tähän yhtiö, liiketoimintasegmentti tai toiminto esim. Varallisuudenhoito</a:t>
            </a:r>
          </a:p>
        </p:txBody>
      </p:sp>
      <p:sp>
        <p:nvSpPr>
          <p:cNvPr id="8" name="Otsikko 1"/>
          <p:cNvSpPr>
            <a:spLocks noGrp="1"/>
          </p:cNvSpPr>
          <p:nvPr>
            <p:ph type="ctrTitle" hasCustomPrompt="1"/>
          </p:nvPr>
        </p:nvSpPr>
        <p:spPr>
          <a:xfrm>
            <a:off x="435085" y="1984706"/>
            <a:ext cx="8242300" cy="101168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Kansilehti, kuvalla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20355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LYSLUETTE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450850" y="274638"/>
            <a:ext cx="8231877" cy="1143000"/>
          </a:xfrm>
          <a:prstGeom prst="rect">
            <a:avLst/>
          </a:prstGeom>
        </p:spPr>
        <p:txBody>
          <a:bodyPr/>
          <a:lstStyle>
            <a:lvl1pPr algn="l">
              <a:defRPr sz="4000" b="0">
                <a:solidFill>
                  <a:schemeClr val="tx2"/>
                </a:solidFill>
              </a:defRPr>
            </a:lvl1pPr>
          </a:lstStyle>
          <a:p>
            <a:r>
              <a:rPr lang="fi-FI" noProof="0" dirty="0" smtClean="0"/>
              <a:t>SISÄLLYSLUETTELO</a:t>
            </a:r>
            <a:endParaRPr lang="fi-FI" noProof="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0850" y="1600202"/>
            <a:ext cx="8231877" cy="4595646"/>
          </a:xfrm>
          <a:prstGeom prst="rect">
            <a:avLst/>
          </a:prstGeom>
        </p:spPr>
        <p:txBody>
          <a:bodyPr/>
          <a:lstStyle>
            <a:lvl1pPr marL="720000" indent="-720000">
              <a:buClr>
                <a:schemeClr val="accent3">
                  <a:lumMod val="50000"/>
                </a:schemeClr>
              </a:buClr>
              <a:buFont typeface="+mj-lt"/>
              <a:buAutoNum type="arabicPeriod"/>
              <a:tabLst>
                <a:tab pos="725488" algn="l"/>
              </a:tabLst>
              <a:defRPr sz="2400" u="none" spc="0">
                <a:ln>
                  <a:noFill/>
                </a:ln>
                <a:solidFill>
                  <a:schemeClr val="tx2"/>
                </a:solidFill>
              </a:defRPr>
            </a:lvl1pPr>
            <a:lvl2pPr marL="725488" indent="-725488">
              <a:buClr>
                <a:schemeClr val="accent3">
                  <a:lumMod val="50000"/>
                </a:schemeClr>
              </a:buClr>
              <a:buFont typeface="+mj-lt"/>
              <a:buAutoNum type="arabicPeriod"/>
              <a:tabLst>
                <a:tab pos="725488" algn="l"/>
              </a:tabLst>
              <a:defRPr/>
            </a:lvl2pPr>
            <a:lvl3pPr marL="725488" indent="-725488">
              <a:buClr>
                <a:schemeClr val="accent3">
                  <a:lumMod val="50000"/>
                </a:schemeClr>
              </a:buClr>
              <a:buFont typeface="+mj-lt"/>
              <a:buAutoNum type="arabicPeriod"/>
              <a:tabLst>
                <a:tab pos="725488" algn="l"/>
              </a:tabLst>
              <a:defRPr/>
            </a:lvl3pPr>
            <a:lvl4pPr marL="725488" indent="-725488">
              <a:buClr>
                <a:schemeClr val="accent3">
                  <a:lumMod val="50000"/>
                </a:schemeClr>
              </a:buClr>
              <a:buFont typeface="+mj-lt"/>
              <a:buAutoNum type="arabicPeriod"/>
              <a:tabLst>
                <a:tab pos="725488" algn="l"/>
              </a:tabLst>
              <a:defRPr/>
            </a:lvl4pPr>
            <a:lvl5pPr marL="725488" indent="-725488">
              <a:buClr>
                <a:schemeClr val="accent3">
                  <a:lumMod val="50000"/>
                </a:schemeClr>
              </a:buClr>
              <a:buFont typeface="+mj-lt"/>
              <a:buAutoNum type="arabicPeriod"/>
              <a:tabLst>
                <a:tab pos="725488" algn="l"/>
              </a:tabLst>
              <a:defRPr/>
            </a:lvl5pPr>
          </a:lstStyle>
          <a:p>
            <a:pPr lvl="0"/>
            <a:r>
              <a:rPr lang="fi-FI" noProof="0" dirty="0" smtClean="0"/>
              <a:t>Muokkaa tekstin perustyylejä napsauttamalla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0"/>
          </p:nvPr>
        </p:nvSpPr>
        <p:spPr>
          <a:xfrm>
            <a:off x="8582036" y="2"/>
            <a:ext cx="56196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63640" y="6378236"/>
            <a:ext cx="5572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[Alatunniste]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8083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0850" y="274638"/>
            <a:ext cx="8231877" cy="1143000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chemeClr val="tx2"/>
                </a:solidFill>
              </a:defRPr>
            </a:lvl1pPr>
          </a:lstStyle>
          <a:p>
            <a:r>
              <a:rPr lang="fi-FI" noProof="0" dirty="0" smtClean="0"/>
              <a:t>Muokkaa </a:t>
            </a:r>
            <a:r>
              <a:rPr lang="fi-FI" noProof="0" dirty="0" err="1" smtClean="0"/>
              <a:t>perustyyl</a:t>
            </a:r>
            <a:r>
              <a:rPr lang="fi-FI" noProof="0" dirty="0" smtClean="0"/>
              <a:t>. </a:t>
            </a:r>
            <a:r>
              <a:rPr lang="fi-FI" noProof="0" dirty="0" err="1" smtClean="0"/>
              <a:t>napsautt</a:t>
            </a:r>
            <a:r>
              <a:rPr lang="fi-FI" noProof="0" dirty="0" smtClean="0"/>
              <a:t>.</a:t>
            </a:r>
            <a:endParaRPr lang="fi-FI" noProof="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38728" y="1600202"/>
            <a:ext cx="8244000" cy="45956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i-FI" noProof="0" dirty="0" smtClean="0"/>
              <a:t>Muokkaa tekstin perustyylejä napsauttamalla</a:t>
            </a:r>
          </a:p>
          <a:p>
            <a:pPr lvl="1"/>
            <a:r>
              <a:rPr lang="fi-FI" noProof="0" dirty="0" smtClean="0"/>
              <a:t>toinen taso</a:t>
            </a:r>
          </a:p>
          <a:p>
            <a:pPr lvl="2"/>
            <a:r>
              <a:rPr lang="fi-FI" noProof="0" dirty="0" smtClean="0"/>
              <a:t>kolmas taso</a:t>
            </a:r>
          </a:p>
          <a:p>
            <a:pPr lvl="3"/>
            <a:r>
              <a:rPr lang="fi-FI" noProof="0" dirty="0" smtClean="0"/>
              <a:t>neljäs taso</a:t>
            </a:r>
          </a:p>
          <a:p>
            <a:pPr lvl="4"/>
            <a:r>
              <a:rPr lang="fi-FI" noProof="0" dirty="0" smtClean="0"/>
              <a:t>viides taso</a:t>
            </a:r>
            <a:endParaRPr lang="fi-FI" noProof="0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0"/>
          </p:nvPr>
        </p:nvSpPr>
        <p:spPr>
          <a:xfrm>
            <a:off x="8582036" y="2"/>
            <a:ext cx="56196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63640" y="6378236"/>
            <a:ext cx="5572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[Alatunniste]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7457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SISÄLTÖÄ vierekkä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38728" y="274638"/>
            <a:ext cx="8244000" cy="1143000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42920" y="1600202"/>
            <a:ext cx="4038600" cy="459564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8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tx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579646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lIns="180000">
            <a:spAutoFit/>
          </a:bodyPr>
          <a:lstStyle>
            <a:lvl1pPr marL="0" indent="0">
              <a:lnSpc>
                <a:spcPts val="1900"/>
              </a:lnSpc>
              <a:spcBef>
                <a:spcPts val="0"/>
              </a:spcBef>
              <a:spcAft>
                <a:spcPts val="1200"/>
              </a:spcAft>
              <a:buFont typeface="Arial" pitchFamily="34" charset="0"/>
              <a:buNone/>
              <a:defRPr sz="2400">
                <a:solidFill>
                  <a:schemeClr val="tx2"/>
                </a:solidFill>
              </a:defRPr>
            </a:lvl1pPr>
            <a:lvl2pPr marL="537750" indent="-285750">
              <a:buFont typeface="Arial" pitchFamily="34" charset="0"/>
              <a:buChar char="•"/>
              <a:defRPr sz="2400"/>
            </a:lvl2pPr>
            <a:lvl3pPr marL="789750" indent="-285750">
              <a:buFont typeface="Arial" pitchFamily="34" charset="0"/>
              <a:buChar char="•"/>
              <a:defRPr sz="2400"/>
            </a:lvl3pPr>
            <a:lvl4pPr marL="1041750" indent="-285750">
              <a:buFont typeface="Arial" pitchFamily="34" charset="0"/>
              <a:buChar char="•"/>
              <a:defRPr sz="2400"/>
            </a:lvl4pPr>
            <a:lvl5pPr marL="1293750" indent="-285750">
              <a:buFont typeface="Arial" pitchFamily="34" charset="0"/>
              <a:buChar char="•"/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ian numeron paikkamerkki 6"/>
          <p:cNvSpPr>
            <a:spLocks noGrp="1"/>
          </p:cNvSpPr>
          <p:nvPr>
            <p:ph type="sldNum" sz="quarter" idx="10"/>
          </p:nvPr>
        </p:nvSpPr>
        <p:spPr>
          <a:xfrm>
            <a:off x="8582036" y="2"/>
            <a:ext cx="56196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63640" y="6378236"/>
            <a:ext cx="5572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[Alatunniste]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38767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SISÄLTÖ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/>
          <p:cNvSpPr>
            <a:spLocks noGrp="1"/>
          </p:cNvSpPr>
          <p:nvPr>
            <p:ph type="title"/>
          </p:nvPr>
        </p:nvSpPr>
        <p:spPr>
          <a:xfrm>
            <a:off x="450850" y="274638"/>
            <a:ext cx="8231877" cy="1143000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chemeClr val="tx2"/>
                </a:solidFill>
              </a:defRPr>
            </a:lvl1pPr>
          </a:lstStyle>
          <a:p>
            <a:r>
              <a:rPr lang="fi-FI" noProof="0" dirty="0" smtClean="0"/>
              <a:t>Muokkaa </a:t>
            </a:r>
            <a:r>
              <a:rPr lang="fi-FI" noProof="0" dirty="0" err="1" smtClean="0"/>
              <a:t>perustyyl</a:t>
            </a:r>
            <a:r>
              <a:rPr lang="fi-FI" noProof="0" dirty="0" smtClean="0"/>
              <a:t>. </a:t>
            </a:r>
            <a:r>
              <a:rPr lang="fi-FI" noProof="0" dirty="0" err="1" smtClean="0"/>
              <a:t>napsautt</a:t>
            </a:r>
            <a:r>
              <a:rPr lang="fi-FI" noProof="0" dirty="0" smtClean="0"/>
              <a:t>.</a:t>
            </a:r>
            <a:endParaRPr lang="fi-FI" noProof="0" dirty="0"/>
          </a:p>
        </p:txBody>
      </p:sp>
      <p:sp>
        <p:nvSpPr>
          <p:cNvPr id="9" name="Sisällön paikkamerkki 2"/>
          <p:cNvSpPr>
            <a:spLocks noGrp="1"/>
          </p:cNvSpPr>
          <p:nvPr>
            <p:ph idx="1"/>
          </p:nvPr>
        </p:nvSpPr>
        <p:spPr>
          <a:xfrm>
            <a:off x="447938" y="1599256"/>
            <a:ext cx="4059249" cy="224705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i-FI" noProof="0" dirty="0" smtClean="0"/>
              <a:t>Muokkaa tekstin perustyylejä napsauttamalla</a:t>
            </a:r>
          </a:p>
          <a:p>
            <a:pPr lvl="1"/>
            <a:r>
              <a:rPr lang="fi-FI" noProof="0" dirty="0" smtClean="0"/>
              <a:t>toinen taso</a:t>
            </a:r>
          </a:p>
          <a:p>
            <a:pPr lvl="2"/>
            <a:r>
              <a:rPr lang="fi-FI" noProof="0" dirty="0" smtClean="0"/>
              <a:t>kolmas taso</a:t>
            </a:r>
          </a:p>
          <a:p>
            <a:pPr lvl="3"/>
            <a:r>
              <a:rPr lang="fi-FI" noProof="0" dirty="0" smtClean="0"/>
              <a:t>neljäs taso</a:t>
            </a:r>
          </a:p>
          <a:p>
            <a:pPr lvl="4"/>
            <a:r>
              <a:rPr lang="fi-FI" noProof="0" dirty="0" smtClean="0"/>
              <a:t>viides taso</a:t>
            </a:r>
            <a:endParaRPr lang="fi-FI" noProof="0" dirty="0"/>
          </a:p>
        </p:txBody>
      </p:sp>
      <p:sp>
        <p:nvSpPr>
          <p:cNvPr id="10" name="Dian numeron paikkamerkki 6"/>
          <p:cNvSpPr>
            <a:spLocks noGrp="1"/>
          </p:cNvSpPr>
          <p:nvPr>
            <p:ph type="sldNum" sz="quarter" idx="10"/>
          </p:nvPr>
        </p:nvSpPr>
        <p:spPr>
          <a:xfrm>
            <a:off x="8582036" y="2"/>
            <a:ext cx="561964" cy="365125"/>
          </a:xfrm>
          <a:prstGeom prst="rect">
            <a:avLst/>
          </a:prstGeom>
        </p:spPr>
        <p:txBody>
          <a:bodyPr/>
          <a:lstStyle/>
          <a:p>
            <a:fld id="{8D1B126F-9180-4892-9251-906FFB152D28}" type="slidenum">
              <a:rPr lang="fi-FI" noProof="0" smtClean="0"/>
              <a:pPr/>
              <a:t>‹#›</a:t>
            </a:fld>
            <a:endParaRPr lang="fi-FI" noProof="0" dirty="0"/>
          </a:p>
        </p:txBody>
      </p:sp>
      <p:sp>
        <p:nvSpPr>
          <p:cNvPr id="11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63640" y="6378236"/>
            <a:ext cx="5572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464646"/>
                </a:solidFill>
              </a:defRPr>
            </a:lvl1pPr>
          </a:lstStyle>
          <a:p>
            <a:r>
              <a:rPr lang="fi-FI" noProof="0" dirty="0" smtClean="0"/>
              <a:t>[Alatunniste]</a:t>
            </a:r>
            <a:endParaRPr lang="fi-FI" noProof="0" dirty="0"/>
          </a:p>
        </p:txBody>
      </p:sp>
      <p:sp>
        <p:nvSpPr>
          <p:cNvPr id="12" name="Sisällön paikkamerkki 2"/>
          <p:cNvSpPr>
            <a:spLocks noGrp="1"/>
          </p:cNvSpPr>
          <p:nvPr>
            <p:ph idx="11"/>
          </p:nvPr>
        </p:nvSpPr>
        <p:spPr>
          <a:xfrm>
            <a:off x="4624402" y="1611812"/>
            <a:ext cx="4059249" cy="224705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i-FI" noProof="0" dirty="0" smtClean="0"/>
              <a:t>Muokkaa tekstin perustyylejä napsauttamalla</a:t>
            </a:r>
          </a:p>
          <a:p>
            <a:pPr lvl="1"/>
            <a:r>
              <a:rPr lang="fi-FI" noProof="0" dirty="0" smtClean="0"/>
              <a:t>toinen taso</a:t>
            </a:r>
          </a:p>
          <a:p>
            <a:pPr lvl="2"/>
            <a:r>
              <a:rPr lang="fi-FI" noProof="0" dirty="0" smtClean="0"/>
              <a:t>kolmas taso</a:t>
            </a:r>
          </a:p>
          <a:p>
            <a:pPr lvl="3"/>
            <a:r>
              <a:rPr lang="fi-FI" noProof="0" dirty="0" smtClean="0"/>
              <a:t>neljäs taso</a:t>
            </a:r>
          </a:p>
          <a:p>
            <a:pPr lvl="4"/>
            <a:r>
              <a:rPr lang="fi-FI" noProof="0" dirty="0" smtClean="0"/>
              <a:t>viides taso</a:t>
            </a:r>
            <a:endParaRPr lang="fi-FI" noProof="0" dirty="0"/>
          </a:p>
        </p:txBody>
      </p:sp>
      <p:sp>
        <p:nvSpPr>
          <p:cNvPr id="13" name="Sisällön paikkamerkki 2"/>
          <p:cNvSpPr>
            <a:spLocks noGrp="1"/>
          </p:cNvSpPr>
          <p:nvPr>
            <p:ph idx="12"/>
          </p:nvPr>
        </p:nvSpPr>
        <p:spPr>
          <a:xfrm>
            <a:off x="465948" y="3948514"/>
            <a:ext cx="4059249" cy="224705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i-FI" noProof="0" dirty="0" smtClean="0"/>
              <a:t>Muokkaa tekstin perustyylejä napsauttamalla</a:t>
            </a:r>
          </a:p>
          <a:p>
            <a:pPr lvl="1"/>
            <a:r>
              <a:rPr lang="fi-FI" noProof="0" dirty="0" smtClean="0"/>
              <a:t>toinen taso</a:t>
            </a:r>
          </a:p>
          <a:p>
            <a:pPr lvl="2"/>
            <a:r>
              <a:rPr lang="fi-FI" noProof="0" dirty="0" smtClean="0"/>
              <a:t>kolmas taso</a:t>
            </a:r>
          </a:p>
          <a:p>
            <a:pPr lvl="3"/>
            <a:r>
              <a:rPr lang="fi-FI" noProof="0" dirty="0" smtClean="0"/>
              <a:t>neljäs taso</a:t>
            </a:r>
          </a:p>
          <a:p>
            <a:pPr lvl="4"/>
            <a:r>
              <a:rPr lang="fi-FI" noProof="0" dirty="0" smtClean="0"/>
              <a:t>viides taso</a:t>
            </a:r>
            <a:endParaRPr lang="fi-FI" noProof="0" dirty="0"/>
          </a:p>
        </p:txBody>
      </p:sp>
      <p:sp>
        <p:nvSpPr>
          <p:cNvPr id="14" name="Sisällön paikkamerkki 2"/>
          <p:cNvSpPr>
            <a:spLocks noGrp="1"/>
          </p:cNvSpPr>
          <p:nvPr>
            <p:ph idx="13"/>
          </p:nvPr>
        </p:nvSpPr>
        <p:spPr>
          <a:xfrm>
            <a:off x="4642412" y="3961070"/>
            <a:ext cx="4059249" cy="224705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i-FI" noProof="0" dirty="0" smtClean="0"/>
              <a:t>Muokkaa tekstin perustyylejä napsauttamalla</a:t>
            </a:r>
          </a:p>
          <a:p>
            <a:pPr lvl="1"/>
            <a:r>
              <a:rPr lang="fi-FI" noProof="0" dirty="0" smtClean="0"/>
              <a:t>toinen taso</a:t>
            </a:r>
          </a:p>
          <a:p>
            <a:pPr lvl="2"/>
            <a:r>
              <a:rPr lang="fi-FI" noProof="0" dirty="0" smtClean="0"/>
              <a:t>kolmas taso</a:t>
            </a:r>
          </a:p>
          <a:p>
            <a:pPr lvl="3"/>
            <a:r>
              <a:rPr lang="fi-FI" noProof="0" dirty="0" smtClean="0"/>
              <a:t>neljäs taso</a:t>
            </a:r>
          </a:p>
          <a:p>
            <a:pPr lvl="4"/>
            <a:r>
              <a:rPr lang="fi-FI" noProof="0" dirty="0" smtClean="0"/>
              <a:t>viides taso</a:t>
            </a:r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40960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 2 sisältöä vierekkä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38728" y="274638"/>
            <a:ext cx="8244000" cy="1143000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38728" y="1535114"/>
            <a:ext cx="4040188" cy="81376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400" b="1" baseline="0">
                <a:solidFill>
                  <a:srgbClr val="FF6A1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38728" y="2348881"/>
            <a:ext cx="4040188" cy="3846967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8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6" y="1535114"/>
            <a:ext cx="4041775" cy="81376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rgbClr val="FF6A1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6" y="2348878"/>
            <a:ext cx="4041775" cy="3846969"/>
          </a:xfrm>
          <a:prstGeom prst="rect">
            <a:avLst/>
          </a:prstGeom>
          <a:noFill/>
        </p:spPr>
        <p:txBody>
          <a:bodyPr lIns="180000">
            <a:noAutofit/>
          </a:bodyPr>
          <a:lstStyle>
            <a:lvl1pPr>
              <a:defRPr sz="18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8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0"/>
          </p:nvPr>
        </p:nvSpPr>
        <p:spPr>
          <a:xfrm>
            <a:off x="8582036" y="2"/>
            <a:ext cx="56196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9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63640" y="6378236"/>
            <a:ext cx="5572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[Alatunniste]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6926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 3 sisältöä vierekkä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"/>
          <p:cNvSpPr>
            <a:spLocks noGrp="1"/>
          </p:cNvSpPr>
          <p:nvPr>
            <p:ph type="title"/>
          </p:nvPr>
        </p:nvSpPr>
        <p:spPr>
          <a:xfrm>
            <a:off x="438728" y="274638"/>
            <a:ext cx="8244000" cy="1143000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2"/>
          <p:cNvSpPr>
            <a:spLocks noGrp="1"/>
          </p:cNvSpPr>
          <p:nvPr>
            <p:ph type="body" idx="1"/>
          </p:nvPr>
        </p:nvSpPr>
        <p:spPr>
          <a:xfrm>
            <a:off x="323528" y="1535114"/>
            <a:ext cx="2749354" cy="81376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000" b="1" baseline="0">
                <a:solidFill>
                  <a:srgbClr val="FF6A1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13" name="Sisällön paikkamerkki 3"/>
          <p:cNvSpPr>
            <a:spLocks noGrp="1"/>
          </p:cNvSpPr>
          <p:nvPr>
            <p:ph sz="half" idx="2"/>
          </p:nvPr>
        </p:nvSpPr>
        <p:spPr>
          <a:xfrm>
            <a:off x="323528" y="2348881"/>
            <a:ext cx="2749354" cy="3846967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600">
                <a:solidFill>
                  <a:schemeClr val="tx2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4" name="Dian numeron paikkamerkki 9"/>
          <p:cNvSpPr>
            <a:spLocks noGrp="1"/>
          </p:cNvSpPr>
          <p:nvPr>
            <p:ph type="sldNum" sz="quarter" idx="10"/>
          </p:nvPr>
        </p:nvSpPr>
        <p:spPr>
          <a:xfrm>
            <a:off x="8582036" y="2"/>
            <a:ext cx="56196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63640" y="6378236"/>
            <a:ext cx="5572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[Alatunniste]</a:t>
            </a:r>
            <a:endParaRPr lang="fi-FI" dirty="0"/>
          </a:p>
        </p:txBody>
      </p:sp>
      <p:sp>
        <p:nvSpPr>
          <p:cNvPr id="16" name="Tekstin paikkamerkki 2"/>
          <p:cNvSpPr>
            <a:spLocks noGrp="1"/>
          </p:cNvSpPr>
          <p:nvPr>
            <p:ph type="body" idx="12"/>
          </p:nvPr>
        </p:nvSpPr>
        <p:spPr>
          <a:xfrm>
            <a:off x="3167478" y="1525260"/>
            <a:ext cx="2749354" cy="81376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000" b="1" baseline="0">
                <a:solidFill>
                  <a:srgbClr val="FF6A1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17" name="Sisällön paikkamerkki 3"/>
          <p:cNvSpPr>
            <a:spLocks noGrp="1"/>
          </p:cNvSpPr>
          <p:nvPr>
            <p:ph sz="half" idx="13"/>
          </p:nvPr>
        </p:nvSpPr>
        <p:spPr>
          <a:xfrm>
            <a:off x="3167478" y="2339027"/>
            <a:ext cx="2749354" cy="3846967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600">
                <a:solidFill>
                  <a:schemeClr val="tx2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8" name="Tekstin paikkamerkki 2"/>
          <p:cNvSpPr>
            <a:spLocks noGrp="1"/>
          </p:cNvSpPr>
          <p:nvPr>
            <p:ph type="body" idx="14"/>
          </p:nvPr>
        </p:nvSpPr>
        <p:spPr>
          <a:xfrm>
            <a:off x="6012160" y="1525260"/>
            <a:ext cx="2749354" cy="81376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000" b="1" baseline="0">
                <a:solidFill>
                  <a:srgbClr val="FF6A1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19" name="Sisällön paikkamerkki 3"/>
          <p:cNvSpPr>
            <a:spLocks noGrp="1"/>
          </p:cNvSpPr>
          <p:nvPr>
            <p:ph sz="half" idx="15"/>
          </p:nvPr>
        </p:nvSpPr>
        <p:spPr>
          <a:xfrm>
            <a:off x="6012160" y="2339027"/>
            <a:ext cx="2749354" cy="3846967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600">
                <a:solidFill>
                  <a:schemeClr val="tx2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18226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LÖT 2 vierekkä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38728" y="274638"/>
            <a:ext cx="8244000" cy="1143000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38728" y="1524001"/>
            <a:ext cx="4040188" cy="467184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8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6" y="1524000"/>
            <a:ext cx="4041775" cy="4671847"/>
          </a:xfrm>
          <a:prstGeom prst="rect">
            <a:avLst/>
          </a:prstGeom>
          <a:noFill/>
        </p:spPr>
        <p:txBody>
          <a:bodyPr lIns="180000">
            <a:noAutofit/>
          </a:bodyPr>
          <a:lstStyle>
            <a:lvl1pPr>
              <a:defRPr sz="18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8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0"/>
          </p:nvPr>
        </p:nvSpPr>
        <p:spPr>
          <a:xfrm>
            <a:off x="8582036" y="2"/>
            <a:ext cx="56196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9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63640" y="6378236"/>
            <a:ext cx="5572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[Alatunniste]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43585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LÖT 3 vierekkä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38728" y="279336"/>
            <a:ext cx="8244000" cy="1143000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4494" y="1556793"/>
            <a:ext cx="2749354" cy="464375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600">
                <a:solidFill>
                  <a:schemeClr val="tx2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0"/>
          </p:nvPr>
        </p:nvSpPr>
        <p:spPr>
          <a:xfrm>
            <a:off x="8582036" y="4700"/>
            <a:ext cx="56196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9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63640" y="6382934"/>
            <a:ext cx="5572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[Alatunniste]</a:t>
            </a:r>
            <a:endParaRPr lang="fi-FI" dirty="0"/>
          </a:p>
        </p:txBody>
      </p:sp>
      <p:sp>
        <p:nvSpPr>
          <p:cNvPr id="16" name="Sisällön paikkamerkki 3"/>
          <p:cNvSpPr>
            <a:spLocks noGrp="1"/>
          </p:cNvSpPr>
          <p:nvPr>
            <p:ph sz="half" idx="13"/>
          </p:nvPr>
        </p:nvSpPr>
        <p:spPr>
          <a:xfrm>
            <a:off x="3298444" y="1556793"/>
            <a:ext cx="2749354" cy="46339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600">
                <a:solidFill>
                  <a:schemeClr val="tx2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8" name="Sisällön paikkamerkki 3"/>
          <p:cNvSpPr>
            <a:spLocks noGrp="1"/>
          </p:cNvSpPr>
          <p:nvPr>
            <p:ph sz="half" idx="15"/>
          </p:nvPr>
        </p:nvSpPr>
        <p:spPr>
          <a:xfrm>
            <a:off x="6143126" y="1556793"/>
            <a:ext cx="2749354" cy="46339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600">
                <a:solidFill>
                  <a:schemeClr val="tx2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78674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AVIO lähes koko 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 hasCustomPrompt="1"/>
          </p:nvPr>
        </p:nvSpPr>
        <p:spPr>
          <a:xfrm>
            <a:off x="450850" y="548680"/>
            <a:ext cx="8232962" cy="5647168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fi-FI" dirty="0" smtClean="0"/>
              <a:t>Koko sivun tekstiä, tai liitä kaavio Excelistä, tuo kuva, filmi…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0"/>
          </p:nvPr>
        </p:nvSpPr>
        <p:spPr>
          <a:xfrm>
            <a:off x="8582036" y="2"/>
            <a:ext cx="56196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63640" y="6378236"/>
            <a:ext cx="5572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[Alatunniste]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29103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38728" y="274638"/>
            <a:ext cx="8244000" cy="1143000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0"/>
          </p:nvPr>
        </p:nvSpPr>
        <p:spPr>
          <a:xfrm>
            <a:off x="8582036" y="2"/>
            <a:ext cx="56196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63640" y="6378236"/>
            <a:ext cx="5572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[Alatunniste]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59278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LEHTI_tuo oma kuva, nimille paik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uvan paikkamerkki 2"/>
          <p:cNvSpPr>
            <a:spLocks noGrp="1"/>
          </p:cNvSpPr>
          <p:nvPr>
            <p:ph type="pic" sz="quarter" idx="14" hasCustomPrompt="1"/>
          </p:nvPr>
        </p:nvSpPr>
        <p:spPr>
          <a:xfrm>
            <a:off x="65088" y="90487"/>
            <a:ext cx="8984319" cy="6105362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fi-FI" dirty="0" smtClean="0"/>
              <a:t>Tuo kuva taustalle napauttamalla otsikon alapuolella näkyvää kuva-ikonia (vuoret ja aurinko). Jos kuva on eri mallinen kuin tämä kuvalle varattu alue, joudut muokkaamaan kuvan kokoa.</a:t>
            </a:r>
            <a:endParaRPr lang="fi-FI" dirty="0"/>
          </a:p>
        </p:txBody>
      </p:sp>
      <p:sp>
        <p:nvSpPr>
          <p:cNvPr id="6" name="Otsikko 1"/>
          <p:cNvSpPr>
            <a:spLocks noGrp="1"/>
          </p:cNvSpPr>
          <p:nvPr>
            <p:ph type="ctrTitle" hasCustomPrompt="1"/>
          </p:nvPr>
        </p:nvSpPr>
        <p:spPr>
          <a:xfrm>
            <a:off x="450851" y="1988841"/>
            <a:ext cx="8242300" cy="122413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Kansilehti, kuvalla</a:t>
            </a:r>
            <a:endParaRPr lang="fi-FI" dirty="0"/>
          </a:p>
        </p:txBody>
      </p:sp>
      <p:sp>
        <p:nvSpPr>
          <p:cNvPr id="7" name="Tekstin paikkamerkki 4"/>
          <p:cNvSpPr>
            <a:spLocks noGrp="1"/>
          </p:cNvSpPr>
          <p:nvPr>
            <p:ph type="body" sz="quarter" idx="15" hasCustomPrompt="1"/>
          </p:nvPr>
        </p:nvSpPr>
        <p:spPr>
          <a:xfrm>
            <a:off x="375879" y="6438315"/>
            <a:ext cx="7875912" cy="208762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>
              <a:buNone/>
              <a:defRPr sz="1400" b="0" baseline="0">
                <a:solidFill>
                  <a:schemeClr val="tx2"/>
                </a:solidFill>
                <a:effectLst/>
              </a:defRPr>
            </a:lvl1pPr>
            <a:lvl2pPr marL="0" indent="0">
              <a:buNone/>
              <a:defRPr sz="1600">
                <a:solidFill>
                  <a:srgbClr val="FFFFFF"/>
                </a:solidFill>
              </a:defRPr>
            </a:lvl2pPr>
            <a:lvl3pPr marL="504000" indent="0">
              <a:buNone/>
              <a:defRPr sz="1200">
                <a:solidFill>
                  <a:srgbClr val="FFFFFF"/>
                </a:solidFill>
              </a:defRPr>
            </a:lvl3pPr>
          </a:lstStyle>
          <a:p>
            <a:pPr lvl="0"/>
            <a:r>
              <a:rPr lang="fi-FI" dirty="0" smtClean="0"/>
              <a:t>Kirjoita tähän yhtiö, liiketoimintasegmentti tai toiminto esim. Varallisuudenhoito</a:t>
            </a:r>
          </a:p>
        </p:txBody>
      </p:sp>
      <p:sp>
        <p:nvSpPr>
          <p:cNvPr id="8" name="Tekstin paikkamerkki 4"/>
          <p:cNvSpPr>
            <a:spLocks noGrp="1"/>
          </p:cNvSpPr>
          <p:nvPr>
            <p:ph type="body" sz="quarter" idx="12" hasCustomPrompt="1"/>
          </p:nvPr>
        </p:nvSpPr>
        <p:spPr>
          <a:xfrm>
            <a:off x="453649" y="4952256"/>
            <a:ext cx="2734227" cy="252000"/>
          </a:xfrm>
        </p:spPr>
        <p:txBody>
          <a:bodyPr tIns="0" bIns="0" anchor="b">
            <a:noAutofit/>
          </a:bodyPr>
          <a:lstStyle>
            <a:lvl1pPr marL="0" indent="0">
              <a:buNone/>
              <a:defRPr sz="1600" b="1" baseline="0">
                <a:solidFill>
                  <a:schemeClr val="tx2"/>
                </a:solidFill>
              </a:defRPr>
            </a:lvl1pPr>
            <a:lvl2pPr marL="0" indent="0">
              <a:buNone/>
              <a:defRPr sz="1600">
                <a:solidFill>
                  <a:srgbClr val="FFFFFF"/>
                </a:solidFill>
              </a:defRPr>
            </a:lvl2pPr>
            <a:lvl3pPr marL="504000" indent="0">
              <a:buNone/>
              <a:defRPr sz="1200">
                <a:solidFill>
                  <a:srgbClr val="FFFFFF"/>
                </a:solidFill>
              </a:defRPr>
            </a:lvl3pPr>
          </a:lstStyle>
          <a:p>
            <a:pPr lvl="0"/>
            <a:r>
              <a:rPr lang="fi-FI" dirty="0" smtClean="0"/>
              <a:t>Otsikko</a:t>
            </a:r>
          </a:p>
        </p:txBody>
      </p:sp>
      <p:sp>
        <p:nvSpPr>
          <p:cNvPr id="10" name="Tekstin paikkamerkki 3"/>
          <p:cNvSpPr>
            <a:spLocks noGrp="1"/>
          </p:cNvSpPr>
          <p:nvPr>
            <p:ph type="body" sz="quarter" idx="16" hasCustomPrompt="1"/>
          </p:nvPr>
        </p:nvSpPr>
        <p:spPr>
          <a:xfrm>
            <a:off x="453649" y="5202708"/>
            <a:ext cx="2734227" cy="890588"/>
          </a:xfrm>
        </p:spPr>
        <p:txBody>
          <a:bodyPr/>
          <a:lstStyle>
            <a:lvl1pPr marL="0" indent="0">
              <a:buNone/>
              <a:defRPr sz="1200">
                <a:solidFill>
                  <a:schemeClr val="tx2"/>
                </a:solidFill>
              </a:defRPr>
            </a:lvl1pPr>
            <a:lvl2pPr marL="252000" indent="0">
              <a:buNone/>
              <a:defRPr sz="1200">
                <a:solidFill>
                  <a:srgbClr val="FFFFFF"/>
                </a:solidFill>
              </a:defRPr>
            </a:lvl2pPr>
            <a:lvl3pPr marL="504000" indent="0">
              <a:buNone/>
              <a:defRPr sz="1200">
                <a:solidFill>
                  <a:srgbClr val="FFFFFF"/>
                </a:solidFill>
              </a:defRPr>
            </a:lvl3pPr>
            <a:lvl4pPr marL="756000" indent="0">
              <a:buNone/>
              <a:defRPr sz="1200">
                <a:solidFill>
                  <a:srgbClr val="FFFFFF"/>
                </a:solidFill>
              </a:defRPr>
            </a:lvl4pPr>
            <a:lvl5pPr marL="1008000" indent="0">
              <a:buNone/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err="1" smtClean="0"/>
              <a:t>Nimi</a:t>
            </a:r>
            <a:r>
              <a:rPr lang="en-US" dirty="0" smtClean="0"/>
              <a:t>/</a:t>
            </a:r>
            <a:r>
              <a:rPr lang="en-US" dirty="0" err="1" smtClean="0"/>
              <a:t>nimet</a:t>
            </a:r>
            <a:endParaRPr lang="en-US" dirty="0" smtClean="0"/>
          </a:p>
        </p:txBody>
      </p:sp>
      <p:sp>
        <p:nvSpPr>
          <p:cNvPr id="11" name="Tekstin paikkamerkki 10"/>
          <p:cNvSpPr>
            <a:spLocks noGrp="1"/>
          </p:cNvSpPr>
          <p:nvPr>
            <p:ph type="body" sz="quarter" idx="13" hasCustomPrompt="1"/>
          </p:nvPr>
        </p:nvSpPr>
        <p:spPr>
          <a:xfrm>
            <a:off x="3395791" y="4952256"/>
            <a:ext cx="2734227" cy="252000"/>
          </a:xfrm>
        </p:spPr>
        <p:txBody>
          <a:bodyPr tIns="0" bIns="0" anchor="b">
            <a:noAutofit/>
          </a:bodyPr>
          <a:lstStyle>
            <a:lvl1pPr marL="0" indent="0"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buNone/>
              <a:defRPr sz="1600">
                <a:solidFill>
                  <a:srgbClr val="FFFFFF"/>
                </a:solidFill>
              </a:defRPr>
            </a:lvl2pPr>
            <a:lvl3pPr>
              <a:defRPr sz="1200">
                <a:solidFill>
                  <a:srgbClr val="FFFFFF"/>
                </a:solidFill>
              </a:defRPr>
            </a:lvl3pPr>
          </a:lstStyle>
          <a:p>
            <a:pPr lvl="0"/>
            <a:r>
              <a:rPr lang="fi-FI" dirty="0" smtClean="0"/>
              <a:t>Otsikko</a:t>
            </a:r>
          </a:p>
        </p:txBody>
      </p:sp>
      <p:sp>
        <p:nvSpPr>
          <p:cNvPr id="12" name="Tekstin paikkamerkki 3"/>
          <p:cNvSpPr>
            <a:spLocks noGrp="1"/>
          </p:cNvSpPr>
          <p:nvPr>
            <p:ph type="body" sz="quarter" idx="17" hasCustomPrompt="1"/>
          </p:nvPr>
        </p:nvSpPr>
        <p:spPr>
          <a:xfrm>
            <a:off x="3395791" y="5202708"/>
            <a:ext cx="2734227" cy="890588"/>
          </a:xfrm>
        </p:spPr>
        <p:txBody>
          <a:bodyPr/>
          <a:lstStyle>
            <a:lvl1pPr marL="0" indent="0">
              <a:buNone/>
              <a:defRPr sz="1200">
                <a:solidFill>
                  <a:schemeClr val="tx2"/>
                </a:solidFill>
              </a:defRPr>
            </a:lvl1pPr>
            <a:lvl2pPr marL="252000" indent="0">
              <a:buNone/>
              <a:defRPr sz="1200">
                <a:solidFill>
                  <a:srgbClr val="FFFFFF"/>
                </a:solidFill>
              </a:defRPr>
            </a:lvl2pPr>
            <a:lvl3pPr marL="504000" indent="0">
              <a:buNone/>
              <a:defRPr sz="1200">
                <a:solidFill>
                  <a:srgbClr val="FFFFFF"/>
                </a:solidFill>
              </a:defRPr>
            </a:lvl3pPr>
            <a:lvl4pPr marL="756000" indent="0">
              <a:buNone/>
              <a:defRPr sz="1200">
                <a:solidFill>
                  <a:srgbClr val="FFFFFF"/>
                </a:solidFill>
              </a:defRPr>
            </a:lvl4pPr>
            <a:lvl5pPr marL="1008000" indent="0">
              <a:buNone/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err="1" smtClean="0"/>
              <a:t>Nimi</a:t>
            </a:r>
            <a:r>
              <a:rPr lang="en-US" dirty="0" smtClean="0"/>
              <a:t>/</a:t>
            </a:r>
            <a:r>
              <a:rPr lang="en-US" dirty="0" err="1" smtClean="0"/>
              <a:t>nimet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79108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SISÄLTÖÄ allekk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38728" y="274638"/>
            <a:ext cx="8244000" cy="1143000"/>
          </a:xfrm>
          <a:prstGeom prst="rect">
            <a:avLst/>
          </a:prstGeom>
        </p:spPr>
        <p:txBody>
          <a:bodyPr anchor="ctr"/>
          <a:lstStyle>
            <a:lvl1pPr>
              <a:defRPr b="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12"/>
          </p:nvPr>
        </p:nvSpPr>
        <p:spPr>
          <a:xfrm>
            <a:off x="440112" y="1484313"/>
            <a:ext cx="8244000" cy="2412000"/>
          </a:xfrm>
          <a:prstGeom prst="rect">
            <a:avLst/>
          </a:prstGeom>
          <a:solidFill>
            <a:srgbClr val="C8C8C8"/>
          </a:solidFill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8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tx2"/>
                </a:solidFill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Tekstin paikkamerkki 6"/>
          <p:cNvSpPr>
            <a:spLocks noGrp="1"/>
          </p:cNvSpPr>
          <p:nvPr>
            <p:ph type="body" sz="quarter" idx="13"/>
          </p:nvPr>
        </p:nvSpPr>
        <p:spPr>
          <a:xfrm>
            <a:off x="440112" y="4000836"/>
            <a:ext cx="8244000" cy="2196000"/>
          </a:xfrm>
          <a:prstGeom prst="rect">
            <a:avLst/>
          </a:prstGeom>
          <a:solidFill>
            <a:srgbClr val="C8C8C8"/>
          </a:solidFill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1"/>
          </p:nvPr>
        </p:nvSpPr>
        <p:spPr>
          <a:xfrm>
            <a:off x="8582036" y="2"/>
            <a:ext cx="56196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63640" y="6378236"/>
            <a:ext cx="5572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[Alatunniste]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45925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KSTI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38728" y="274638"/>
            <a:ext cx="8244000" cy="1143000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1"/>
          </p:nvPr>
        </p:nvSpPr>
        <p:spPr>
          <a:xfrm>
            <a:off x="440113" y="1484025"/>
            <a:ext cx="8244000" cy="1044000"/>
          </a:xfrm>
          <a:prstGeom prst="rect">
            <a:avLst/>
          </a:prstGeom>
        </p:spPr>
        <p:txBody>
          <a:bodyPr/>
          <a:lstStyle>
            <a:lvl1pPr marL="252000" indent="-252000">
              <a:buFont typeface="Arial" pitchFamily="34" charset="0"/>
              <a:buChar char="•"/>
              <a:defRPr sz="1800" b="0">
                <a:solidFill>
                  <a:srgbClr val="FF6A10"/>
                </a:solidFill>
              </a:defRPr>
            </a:lvl1pPr>
            <a:lvl2pPr marL="0">
              <a:defRPr sz="1400" b="0">
                <a:solidFill>
                  <a:schemeClr val="tx2"/>
                </a:solidFill>
              </a:defRPr>
            </a:lvl2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</p:txBody>
      </p:sp>
      <p:grpSp>
        <p:nvGrpSpPr>
          <p:cNvPr id="19" name="Ryhmä 18"/>
          <p:cNvGrpSpPr/>
          <p:nvPr userDrawn="1"/>
        </p:nvGrpSpPr>
        <p:grpSpPr>
          <a:xfrm>
            <a:off x="440113" y="2628000"/>
            <a:ext cx="5860392" cy="2685427"/>
            <a:chOff x="496800" y="2628000"/>
            <a:chExt cx="6348758" cy="2685427"/>
          </a:xfrm>
        </p:grpSpPr>
        <p:sp>
          <p:nvSpPr>
            <p:cNvPr id="5" name="Rectangle 10"/>
            <p:cNvSpPr/>
            <p:nvPr userDrawn="1"/>
          </p:nvSpPr>
          <p:spPr>
            <a:xfrm>
              <a:off x="496800" y="2628000"/>
              <a:ext cx="3108398" cy="2685427"/>
            </a:xfrm>
            <a:prstGeom prst="rect">
              <a:avLst/>
            </a:prstGeom>
            <a:solidFill>
              <a:srgbClr val="F0F0F0"/>
            </a:solidFill>
            <a:ln w="3175" cmpd="sng">
              <a:solidFill>
                <a:schemeClr val="bg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11"/>
            <p:cNvSpPr/>
            <p:nvPr userDrawn="1"/>
          </p:nvSpPr>
          <p:spPr>
            <a:xfrm>
              <a:off x="496800" y="2628000"/>
              <a:ext cx="3108398" cy="549146"/>
            </a:xfrm>
            <a:prstGeom prst="rect">
              <a:avLst/>
            </a:prstGeom>
            <a:solidFill>
              <a:srgbClr val="5A5A5A"/>
            </a:solidFill>
            <a:ln w="3175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10"/>
            <p:cNvSpPr/>
            <p:nvPr userDrawn="1"/>
          </p:nvSpPr>
          <p:spPr>
            <a:xfrm>
              <a:off x="3737160" y="2628000"/>
              <a:ext cx="3108398" cy="2685427"/>
            </a:xfrm>
            <a:prstGeom prst="rect">
              <a:avLst/>
            </a:prstGeom>
            <a:solidFill>
              <a:srgbClr val="F0F0F0"/>
            </a:solidFill>
            <a:ln w="3175" cmpd="sng">
              <a:solidFill>
                <a:schemeClr val="bg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11"/>
            <p:cNvSpPr/>
            <p:nvPr userDrawn="1"/>
          </p:nvSpPr>
          <p:spPr>
            <a:xfrm>
              <a:off x="3728864" y="2628000"/>
              <a:ext cx="3108398" cy="549146"/>
            </a:xfrm>
            <a:prstGeom prst="rect">
              <a:avLst/>
            </a:prstGeom>
            <a:solidFill>
              <a:srgbClr val="5A5A5A"/>
            </a:solidFill>
            <a:ln w="3175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5" name="Tekstin paikkamerkki 14"/>
          <p:cNvSpPr>
            <a:spLocks noGrp="1"/>
          </p:cNvSpPr>
          <p:nvPr userDrawn="1">
            <p:ph type="body" sz="quarter" idx="12"/>
          </p:nvPr>
        </p:nvSpPr>
        <p:spPr>
          <a:xfrm>
            <a:off x="430877" y="2636912"/>
            <a:ext cx="2867815" cy="504000"/>
          </a:xfrm>
          <a:prstGeom prst="rect">
            <a:avLst/>
          </a:prstGeom>
        </p:spPr>
        <p:txBody>
          <a:bodyPr lIns="108000" rIns="108000" anchor="b"/>
          <a:lstStyle>
            <a:lvl1pPr marL="0" indent="0">
              <a:lnSpc>
                <a:spcPct val="80000"/>
              </a:lnSpc>
              <a:buNone/>
              <a:defRPr sz="1600" b="1">
                <a:solidFill>
                  <a:srgbClr val="FFFFFF"/>
                </a:solidFill>
              </a:defRPr>
            </a:lvl1pPr>
            <a:lvl2pPr marL="252000" indent="0">
              <a:buNone/>
              <a:defRPr sz="1200">
                <a:solidFill>
                  <a:srgbClr val="FFFFFF"/>
                </a:solidFill>
              </a:defRPr>
            </a:lvl2pPr>
            <a:lvl3pPr marL="504000" indent="0">
              <a:buNone/>
              <a:defRPr sz="1200">
                <a:solidFill>
                  <a:srgbClr val="FFFFFF"/>
                </a:solidFill>
              </a:defRPr>
            </a:lvl3pPr>
            <a:lvl4pPr marL="756000" indent="0">
              <a:buNone/>
              <a:defRPr sz="1200">
                <a:solidFill>
                  <a:srgbClr val="FFFFFF"/>
                </a:solidFill>
              </a:defRPr>
            </a:lvl4pPr>
            <a:lvl5pPr marL="1008000" indent="0">
              <a:buNone/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7" name="Tekstin paikkamerkki 16"/>
          <p:cNvSpPr>
            <a:spLocks noGrp="1"/>
          </p:cNvSpPr>
          <p:nvPr userDrawn="1">
            <p:ph type="body" sz="quarter" idx="14"/>
          </p:nvPr>
        </p:nvSpPr>
        <p:spPr>
          <a:xfrm>
            <a:off x="434781" y="3333600"/>
            <a:ext cx="2867815" cy="1980000"/>
          </a:xfrm>
          <a:prstGeom prst="rect">
            <a:avLst/>
          </a:prstGeom>
        </p:spPr>
        <p:txBody>
          <a:bodyPr lIns="108000" rIns="108000"/>
          <a:lstStyle>
            <a:lvl1pPr marL="171450" indent="-171450">
              <a:buFont typeface="Arial" pitchFamily="34" charset="0"/>
              <a:buChar char="•"/>
              <a:defRPr sz="1400" b="0">
                <a:solidFill>
                  <a:schemeClr val="tx2"/>
                </a:solidFill>
              </a:defRPr>
            </a:lvl1pPr>
            <a:lvl2pPr marL="252000" indent="0">
              <a:buNone/>
              <a:defRPr sz="1200">
                <a:solidFill>
                  <a:srgbClr val="FFFFFF"/>
                </a:solidFill>
              </a:defRPr>
            </a:lvl2pPr>
            <a:lvl3pPr marL="504000" indent="0">
              <a:buNone/>
              <a:defRPr sz="1200">
                <a:solidFill>
                  <a:srgbClr val="FFFFFF"/>
                </a:solidFill>
              </a:defRPr>
            </a:lvl3pPr>
            <a:lvl4pPr marL="756000" indent="0">
              <a:buNone/>
              <a:defRPr sz="1200">
                <a:solidFill>
                  <a:srgbClr val="FFFFFF"/>
                </a:solidFill>
              </a:defRPr>
            </a:lvl4pPr>
            <a:lvl5pPr marL="1008000" indent="0">
              <a:buNone/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16" name="Tekstin paikkamerkki 15"/>
          <p:cNvSpPr>
            <a:spLocks noGrp="1"/>
          </p:cNvSpPr>
          <p:nvPr userDrawn="1">
            <p:ph type="body" sz="quarter" idx="13"/>
          </p:nvPr>
        </p:nvSpPr>
        <p:spPr>
          <a:xfrm>
            <a:off x="3430882" y="2636912"/>
            <a:ext cx="2867815" cy="504000"/>
          </a:xfrm>
          <a:prstGeom prst="rect">
            <a:avLst/>
          </a:prstGeom>
        </p:spPr>
        <p:txBody>
          <a:bodyPr lIns="108000" rIns="108000" anchor="b"/>
          <a:lstStyle>
            <a:lvl1pPr marL="0" indent="0">
              <a:lnSpc>
                <a:spcPct val="80000"/>
              </a:lnSpc>
              <a:buNone/>
              <a:defRPr sz="1600" b="1">
                <a:solidFill>
                  <a:srgbClr val="FFFFFF"/>
                </a:solidFill>
              </a:defRPr>
            </a:lvl1pPr>
            <a:lvl2pPr marL="252000" indent="0">
              <a:buNone/>
              <a:defRPr sz="1200">
                <a:solidFill>
                  <a:srgbClr val="FFFFFF"/>
                </a:solidFill>
              </a:defRPr>
            </a:lvl2pPr>
            <a:lvl3pPr marL="504000" indent="0">
              <a:buNone/>
              <a:defRPr sz="1200">
                <a:solidFill>
                  <a:srgbClr val="FFFFFF"/>
                </a:solidFill>
              </a:defRPr>
            </a:lvl3pPr>
            <a:lvl4pPr marL="756000" indent="0">
              <a:buNone/>
              <a:defRPr sz="1200">
                <a:solidFill>
                  <a:srgbClr val="FFFFFF"/>
                </a:solidFill>
              </a:defRPr>
            </a:lvl4pPr>
            <a:lvl5pPr marL="1008000" indent="0">
              <a:buNone/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8" name="Tekstin paikkamerkki 17"/>
          <p:cNvSpPr>
            <a:spLocks noGrp="1"/>
          </p:cNvSpPr>
          <p:nvPr userDrawn="1">
            <p:ph type="body" sz="quarter" idx="15"/>
          </p:nvPr>
        </p:nvSpPr>
        <p:spPr>
          <a:xfrm>
            <a:off x="3434787" y="3333600"/>
            <a:ext cx="2867815" cy="1980000"/>
          </a:xfrm>
          <a:prstGeom prst="rect">
            <a:avLst/>
          </a:prstGeom>
        </p:spPr>
        <p:txBody>
          <a:bodyPr lIns="108000" rIns="108000"/>
          <a:lstStyle>
            <a:lvl1pPr marL="171450" indent="-171450">
              <a:buFont typeface="Arial" pitchFamily="34" charset="0"/>
              <a:buChar char="•"/>
              <a:defRPr sz="1400" b="0">
                <a:solidFill>
                  <a:schemeClr val="tx2"/>
                </a:solidFill>
              </a:defRPr>
            </a:lvl1pPr>
            <a:lvl2pPr marL="252000" indent="0">
              <a:buNone/>
              <a:defRPr sz="1200">
                <a:solidFill>
                  <a:srgbClr val="FFFFFF"/>
                </a:solidFill>
              </a:defRPr>
            </a:lvl2pPr>
            <a:lvl3pPr marL="504000" indent="0">
              <a:buNone/>
              <a:defRPr sz="1200">
                <a:solidFill>
                  <a:srgbClr val="FFFFFF"/>
                </a:solidFill>
              </a:defRPr>
            </a:lvl3pPr>
            <a:lvl4pPr marL="756000" indent="0">
              <a:buNone/>
              <a:defRPr sz="1200">
                <a:solidFill>
                  <a:srgbClr val="FFFFFF"/>
                </a:solidFill>
              </a:defRPr>
            </a:lvl4pPr>
            <a:lvl5pPr marL="1008000" indent="0">
              <a:buNone/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10" name="Tekstin paikkamerkki 9"/>
          <p:cNvSpPr>
            <a:spLocks noGrp="1"/>
          </p:cNvSpPr>
          <p:nvPr userDrawn="1">
            <p:ph type="body" sz="quarter" idx="10"/>
          </p:nvPr>
        </p:nvSpPr>
        <p:spPr>
          <a:xfrm>
            <a:off x="6660232" y="2628000"/>
            <a:ext cx="2040779" cy="75713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</p:spPr>
        <p:txBody>
          <a:bodyPr wrap="square" lIns="180000">
            <a:sp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14" name="Dian numeron paikkamerkki 6"/>
          <p:cNvSpPr>
            <a:spLocks noGrp="1"/>
          </p:cNvSpPr>
          <p:nvPr>
            <p:ph type="sldNum" sz="quarter" idx="16"/>
          </p:nvPr>
        </p:nvSpPr>
        <p:spPr>
          <a:xfrm>
            <a:off x="8582036" y="2"/>
            <a:ext cx="56196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21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63640" y="6378236"/>
            <a:ext cx="5572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[Alatunniste]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74713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laina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38728" y="274638"/>
            <a:ext cx="8244000" cy="1143000"/>
          </a:xfrm>
          <a:prstGeom prst="rect">
            <a:avLst/>
          </a:prstGeom>
        </p:spPr>
        <p:txBody>
          <a:bodyPr anchor="ctr"/>
          <a:lstStyle>
            <a:lvl1pPr>
              <a:defRPr b="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12"/>
          </p:nvPr>
        </p:nvSpPr>
        <p:spPr>
          <a:xfrm>
            <a:off x="440112" y="1484313"/>
            <a:ext cx="8244000" cy="24120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8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tx2"/>
                </a:solidFill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13"/>
          </p:nvPr>
        </p:nvSpPr>
        <p:spPr>
          <a:xfrm>
            <a:off x="440113" y="4093200"/>
            <a:ext cx="8246687" cy="295466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cmpd="sng">
            <a:noFill/>
          </a:ln>
        </p:spPr>
        <p:txBody>
          <a:bodyPr wrap="square" tIns="0" bIns="0">
            <a:spAutoFit/>
          </a:bodyPr>
          <a:lstStyle>
            <a:lvl1pPr marL="180000" indent="0">
              <a:lnSpc>
                <a:spcPct val="80000"/>
              </a:lnSpc>
              <a:spcBef>
                <a:spcPts val="0"/>
              </a:spcBef>
              <a:spcAft>
                <a:spcPts val="300"/>
              </a:spcAft>
              <a:buNone/>
              <a:defRPr sz="2400">
                <a:solidFill>
                  <a:schemeClr val="tx2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1"/>
          </p:nvPr>
        </p:nvSpPr>
        <p:spPr>
          <a:xfrm>
            <a:off x="8582036" y="2"/>
            <a:ext cx="56196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63640" y="6378236"/>
            <a:ext cx="5572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[Alatunniste]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74862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OS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1082769" y="1195200"/>
            <a:ext cx="6978462" cy="1224000"/>
          </a:xfrm>
          <a:prstGeom prst="rect">
            <a:avLst/>
          </a:prstGeom>
        </p:spPr>
        <p:txBody>
          <a:bodyPr lIns="0" tIns="0" rIns="0" bIns="0"/>
          <a:lstStyle>
            <a:lvl1pPr>
              <a:defRPr sz="7000" b="0">
                <a:solidFill>
                  <a:srgbClr val="FF6A10"/>
                </a:solidFill>
              </a:defRPr>
            </a:lvl1pPr>
          </a:lstStyle>
          <a:p>
            <a:r>
              <a:rPr lang="fi-FI" dirty="0" smtClean="0"/>
              <a:t>Lisää teksti</a:t>
            </a:r>
          </a:p>
        </p:txBody>
      </p:sp>
      <p:sp>
        <p:nvSpPr>
          <p:cNvPr id="6" name="Tekstin paikkamerkki 5"/>
          <p:cNvSpPr>
            <a:spLocks noGrp="1"/>
          </p:cNvSpPr>
          <p:nvPr>
            <p:ph type="body" sz="quarter" idx="12" hasCustomPrompt="1"/>
          </p:nvPr>
        </p:nvSpPr>
        <p:spPr>
          <a:xfrm>
            <a:off x="1082769" y="2905200"/>
            <a:ext cx="6978462" cy="23076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3600">
                <a:solidFill>
                  <a:schemeClr val="tx2"/>
                </a:solidFill>
              </a:defRPr>
            </a:lvl1pPr>
          </a:lstStyle>
          <a:p>
            <a:pPr lvl="0"/>
            <a:r>
              <a:rPr lang="fi-FI" dirty="0" smtClean="0"/>
              <a:t>Lisää teksti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1"/>
          </p:nvPr>
        </p:nvSpPr>
        <p:spPr>
          <a:xfrm>
            <a:off x="8582036" y="2"/>
            <a:ext cx="56196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63640" y="6378236"/>
            <a:ext cx="5572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[Alatunniste]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98197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OSTUS useita paikko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an numeron paikkamerkki 3"/>
          <p:cNvSpPr>
            <a:spLocks noGrp="1"/>
          </p:cNvSpPr>
          <p:nvPr>
            <p:ph type="sldNum" sz="quarter" idx="11"/>
          </p:nvPr>
        </p:nvSpPr>
        <p:spPr>
          <a:xfrm>
            <a:off x="8582036" y="2"/>
            <a:ext cx="56196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8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63640" y="6378236"/>
            <a:ext cx="5572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[Alatunniste]</a:t>
            </a:r>
            <a:endParaRPr lang="fi-FI" dirty="0"/>
          </a:p>
        </p:txBody>
      </p:sp>
      <p:sp>
        <p:nvSpPr>
          <p:cNvPr id="19" name="Otsikko 1"/>
          <p:cNvSpPr>
            <a:spLocks noGrp="1"/>
          </p:cNvSpPr>
          <p:nvPr>
            <p:ph type="title" hasCustomPrompt="1"/>
          </p:nvPr>
        </p:nvSpPr>
        <p:spPr>
          <a:xfrm>
            <a:off x="459583" y="295200"/>
            <a:ext cx="8231262" cy="1152000"/>
          </a:xfrm>
        </p:spPr>
        <p:txBody>
          <a:bodyPr lIns="0" tIns="0" rIns="0" bIns="0" anchor="t" anchorCtr="0"/>
          <a:lstStyle>
            <a:lvl1pPr>
              <a:lnSpc>
                <a:spcPct val="80000"/>
              </a:lnSpc>
              <a:defRPr sz="9300" b="0">
                <a:solidFill>
                  <a:srgbClr val="FF6A10"/>
                </a:solidFill>
              </a:defRPr>
            </a:lvl1pPr>
          </a:lstStyle>
          <a:p>
            <a:r>
              <a:rPr lang="fi-FI" dirty="0" smtClean="0"/>
              <a:t>Lisää teksti</a:t>
            </a:r>
          </a:p>
        </p:txBody>
      </p:sp>
      <p:sp>
        <p:nvSpPr>
          <p:cNvPr id="20" name="Tekstin paikkamerkki 5"/>
          <p:cNvSpPr>
            <a:spLocks noGrp="1"/>
          </p:cNvSpPr>
          <p:nvPr>
            <p:ph type="body" sz="quarter" idx="12" hasCustomPrompt="1"/>
          </p:nvPr>
        </p:nvSpPr>
        <p:spPr>
          <a:xfrm>
            <a:off x="458584" y="1448936"/>
            <a:ext cx="8231262" cy="1404000"/>
          </a:xfrm>
        </p:spPr>
        <p:txBody>
          <a:bodyPr lIns="0" tIns="0" rIns="0" bIns="0"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3600"/>
            </a:lvl1pPr>
          </a:lstStyle>
          <a:p>
            <a:pPr lvl="0"/>
            <a:r>
              <a:rPr lang="fi-FI" dirty="0" smtClean="0"/>
              <a:t>Lisää teksti</a:t>
            </a:r>
          </a:p>
        </p:txBody>
      </p:sp>
      <p:cxnSp>
        <p:nvCxnSpPr>
          <p:cNvPr id="21" name="Straight Connector 6"/>
          <p:cNvCxnSpPr/>
          <p:nvPr userDrawn="1"/>
        </p:nvCxnSpPr>
        <p:spPr>
          <a:xfrm>
            <a:off x="990897" y="3175000"/>
            <a:ext cx="7502769" cy="1588"/>
          </a:xfrm>
          <a:prstGeom prst="line">
            <a:avLst/>
          </a:prstGeom>
          <a:ln w="3175" cap="flat" cmpd="sng" algn="ctr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11"/>
          <p:cNvCxnSpPr/>
          <p:nvPr userDrawn="1"/>
        </p:nvCxnSpPr>
        <p:spPr>
          <a:xfrm flipH="1">
            <a:off x="4638262" y="3176590"/>
            <a:ext cx="120" cy="2195141"/>
          </a:xfrm>
          <a:prstGeom prst="line">
            <a:avLst/>
          </a:prstGeom>
          <a:ln w="3175" cap="flat" cmpd="sng" algn="ctr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kstin paikkamerkki 7"/>
          <p:cNvSpPr>
            <a:spLocks noGrp="1"/>
          </p:cNvSpPr>
          <p:nvPr>
            <p:ph type="body" sz="quarter" idx="13" hasCustomPrompt="1"/>
          </p:nvPr>
        </p:nvSpPr>
        <p:spPr>
          <a:xfrm>
            <a:off x="583865" y="3326400"/>
            <a:ext cx="3888000" cy="1116000"/>
          </a:xfrm>
        </p:spPr>
        <p:txBody>
          <a:bodyPr lIns="0" tIns="0" rIns="0" bIns="0"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8000" baseline="0">
                <a:solidFill>
                  <a:srgbClr val="FF6A10"/>
                </a:solidFill>
              </a:defRPr>
            </a:lvl1pPr>
          </a:lstStyle>
          <a:p>
            <a:pPr lvl="0"/>
            <a:r>
              <a:rPr lang="fi-FI" dirty="0" smtClean="0"/>
              <a:t>Tekstiä</a:t>
            </a:r>
          </a:p>
        </p:txBody>
      </p:sp>
      <p:sp>
        <p:nvSpPr>
          <p:cNvPr id="24" name="Tekstin paikkamerkki 8"/>
          <p:cNvSpPr>
            <a:spLocks noGrp="1"/>
          </p:cNvSpPr>
          <p:nvPr>
            <p:ph type="body" sz="quarter" idx="14" hasCustomPrompt="1"/>
          </p:nvPr>
        </p:nvSpPr>
        <p:spPr>
          <a:xfrm>
            <a:off x="583865" y="4539600"/>
            <a:ext cx="3888000" cy="792000"/>
          </a:xfrm>
        </p:spPr>
        <p:txBody>
          <a:bodyPr lIns="0" tIns="0" rIns="0" bIns="0"/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fi-FI" dirty="0" smtClean="0"/>
              <a:t>Lisää teksti</a:t>
            </a:r>
          </a:p>
        </p:txBody>
      </p:sp>
      <p:sp>
        <p:nvSpPr>
          <p:cNvPr id="25" name="Tekstin paikkamerkki 7"/>
          <p:cNvSpPr>
            <a:spLocks noGrp="1"/>
          </p:cNvSpPr>
          <p:nvPr>
            <p:ph type="body" sz="quarter" idx="16" hasCustomPrompt="1"/>
          </p:nvPr>
        </p:nvSpPr>
        <p:spPr>
          <a:xfrm>
            <a:off x="4816636" y="3330438"/>
            <a:ext cx="3888000" cy="1116000"/>
          </a:xfrm>
        </p:spPr>
        <p:txBody>
          <a:bodyPr lIns="0" tIns="0" rIns="0" bIns="0"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8000" baseline="0">
                <a:solidFill>
                  <a:srgbClr val="FF6A10"/>
                </a:solidFill>
              </a:defRPr>
            </a:lvl1pPr>
          </a:lstStyle>
          <a:p>
            <a:pPr lvl="0"/>
            <a:r>
              <a:rPr lang="fi-FI" dirty="0" smtClean="0"/>
              <a:t>Tekstiä</a:t>
            </a:r>
          </a:p>
        </p:txBody>
      </p:sp>
      <p:sp>
        <p:nvSpPr>
          <p:cNvPr id="26" name="Tekstin paikkamerkki 8"/>
          <p:cNvSpPr>
            <a:spLocks noGrp="1"/>
          </p:cNvSpPr>
          <p:nvPr>
            <p:ph type="body" sz="quarter" idx="17" hasCustomPrompt="1"/>
          </p:nvPr>
        </p:nvSpPr>
        <p:spPr>
          <a:xfrm>
            <a:off x="4816636" y="4543638"/>
            <a:ext cx="3888000" cy="792000"/>
          </a:xfrm>
        </p:spPr>
        <p:txBody>
          <a:bodyPr lIns="0" tIns="0" rIns="0" bIns="0"/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fi-FI" dirty="0" smtClean="0"/>
              <a:t>Lisää teksti</a:t>
            </a:r>
          </a:p>
        </p:txBody>
      </p:sp>
      <p:sp>
        <p:nvSpPr>
          <p:cNvPr id="27" name="Tekstin paikkamerkki 10"/>
          <p:cNvSpPr>
            <a:spLocks noGrp="1"/>
          </p:cNvSpPr>
          <p:nvPr>
            <p:ph type="body" sz="quarter" idx="15" hasCustomPrompt="1"/>
          </p:nvPr>
        </p:nvSpPr>
        <p:spPr>
          <a:xfrm>
            <a:off x="458584" y="5716800"/>
            <a:ext cx="8231262" cy="396000"/>
          </a:xfrm>
        </p:spPr>
        <p:txBody>
          <a:bodyPr lIns="0"/>
          <a:lstStyle>
            <a:lvl1pPr marL="0" indent="0">
              <a:buNone/>
              <a:defRPr sz="1400"/>
            </a:lvl1pPr>
          </a:lstStyle>
          <a:p>
            <a:pPr lvl="0"/>
            <a:r>
              <a:rPr lang="fi-FI" dirty="0" smtClean="0"/>
              <a:t>Lisää teksti</a:t>
            </a:r>
          </a:p>
        </p:txBody>
      </p:sp>
    </p:spTree>
    <p:extLst>
      <p:ext uri="{BB962C8B-B14F-4D97-AF65-F5344CB8AC3E}">
        <p14:creationId xmlns:p14="http://schemas.microsoft.com/office/powerpoint/2010/main" val="670298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LIKENTT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tsikko 1"/>
          <p:cNvSpPr>
            <a:spLocks noGrp="1"/>
          </p:cNvSpPr>
          <p:nvPr>
            <p:ph type="title"/>
          </p:nvPr>
        </p:nvSpPr>
        <p:spPr>
          <a:xfrm>
            <a:off x="438728" y="274638"/>
            <a:ext cx="8244000" cy="1143000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cxnSp>
        <p:nvCxnSpPr>
          <p:cNvPr id="25" name="Straight Connector 9"/>
          <p:cNvCxnSpPr/>
          <p:nvPr userDrawn="1"/>
        </p:nvCxnSpPr>
        <p:spPr>
          <a:xfrm rot="5400000">
            <a:off x="3430174" y="3044449"/>
            <a:ext cx="2412208" cy="16363"/>
          </a:xfrm>
          <a:prstGeom prst="line">
            <a:avLst/>
          </a:prstGeom>
          <a:ln w="3175" cap="flat" cmpd="sng" algn="ctr">
            <a:solidFill>
              <a:srgbClr val="B4B4B4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10"/>
          <p:cNvCxnSpPr/>
          <p:nvPr userDrawn="1"/>
        </p:nvCxnSpPr>
        <p:spPr>
          <a:xfrm rot="10800000">
            <a:off x="845453" y="3166535"/>
            <a:ext cx="7815383" cy="33867"/>
          </a:xfrm>
          <a:prstGeom prst="line">
            <a:avLst/>
          </a:prstGeom>
          <a:ln w="3175" cap="flat" cmpd="sng" algn="ctr">
            <a:solidFill>
              <a:srgbClr val="B4B4B4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kstin paikkamerkki 3"/>
          <p:cNvSpPr>
            <a:spLocks noGrp="1"/>
          </p:cNvSpPr>
          <p:nvPr>
            <p:ph type="body" sz="quarter" idx="12"/>
          </p:nvPr>
        </p:nvSpPr>
        <p:spPr>
          <a:xfrm>
            <a:off x="1379358" y="2012400"/>
            <a:ext cx="2940923" cy="90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90000"/>
              </a:lnSpc>
              <a:spcBef>
                <a:spcPts val="24"/>
              </a:spcBef>
              <a:buFont typeface="Arial" pitchFamily="34" charset="0"/>
              <a:buNone/>
              <a:defRPr>
                <a:solidFill>
                  <a:schemeClr val="tx2"/>
                </a:solidFill>
              </a:defRPr>
            </a:lvl1pPr>
            <a:lvl2pPr>
              <a:defRPr/>
            </a:lvl2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28" name="Tekstin paikkamerkki 13"/>
          <p:cNvSpPr>
            <a:spLocks noGrp="1"/>
          </p:cNvSpPr>
          <p:nvPr>
            <p:ph type="body" sz="quarter" idx="13"/>
          </p:nvPr>
        </p:nvSpPr>
        <p:spPr>
          <a:xfrm>
            <a:off x="5642736" y="2012400"/>
            <a:ext cx="2940923" cy="90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90000"/>
              </a:lnSpc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9" name="Tekstin paikkamerkki 15"/>
          <p:cNvSpPr>
            <a:spLocks noGrp="1"/>
          </p:cNvSpPr>
          <p:nvPr>
            <p:ph type="body" sz="quarter" idx="14"/>
          </p:nvPr>
        </p:nvSpPr>
        <p:spPr>
          <a:xfrm>
            <a:off x="1379358" y="3548063"/>
            <a:ext cx="2940923" cy="90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90000"/>
              </a:lnSpc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0" name="Tekstin paikkamerkki 17"/>
          <p:cNvSpPr>
            <a:spLocks noGrp="1"/>
          </p:cNvSpPr>
          <p:nvPr>
            <p:ph type="body" sz="quarter" idx="15"/>
          </p:nvPr>
        </p:nvSpPr>
        <p:spPr>
          <a:xfrm>
            <a:off x="5642865" y="3548063"/>
            <a:ext cx="2940923" cy="90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90000"/>
              </a:lnSpc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1" name="Tekstin paikkamerkki 19"/>
          <p:cNvSpPr>
            <a:spLocks noGrp="1"/>
          </p:cNvSpPr>
          <p:nvPr>
            <p:ph type="body" sz="quarter" idx="16"/>
          </p:nvPr>
        </p:nvSpPr>
        <p:spPr>
          <a:xfrm>
            <a:off x="774900" y="5084763"/>
            <a:ext cx="7801541" cy="10080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2" name="Tekstiruutu 31"/>
          <p:cNvSpPr txBox="1"/>
          <p:nvPr userDrawn="1"/>
        </p:nvSpPr>
        <p:spPr>
          <a:xfrm>
            <a:off x="4970814" y="1556792"/>
            <a:ext cx="6142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>
                <a:solidFill>
                  <a:srgbClr val="FF6A10"/>
                </a:solidFill>
              </a:rPr>
              <a:t>2</a:t>
            </a:r>
            <a:endParaRPr lang="en-US" sz="6600" dirty="0">
              <a:solidFill>
                <a:srgbClr val="FF6A10"/>
              </a:solidFill>
            </a:endParaRPr>
          </a:p>
        </p:txBody>
      </p:sp>
      <p:sp>
        <p:nvSpPr>
          <p:cNvPr id="33" name="Tekstiruutu 32"/>
          <p:cNvSpPr txBox="1"/>
          <p:nvPr userDrawn="1"/>
        </p:nvSpPr>
        <p:spPr>
          <a:xfrm>
            <a:off x="4959252" y="3075514"/>
            <a:ext cx="6142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>
                <a:solidFill>
                  <a:srgbClr val="FF6A10"/>
                </a:solidFill>
              </a:rPr>
              <a:t>4</a:t>
            </a:r>
            <a:endParaRPr lang="en-US" sz="6600" dirty="0">
              <a:solidFill>
                <a:srgbClr val="FF6A10"/>
              </a:solidFill>
            </a:endParaRPr>
          </a:p>
        </p:txBody>
      </p:sp>
      <p:sp>
        <p:nvSpPr>
          <p:cNvPr id="34" name="Tekstiruutu 33"/>
          <p:cNvSpPr txBox="1"/>
          <p:nvPr userDrawn="1"/>
        </p:nvSpPr>
        <p:spPr>
          <a:xfrm>
            <a:off x="718241" y="3068960"/>
            <a:ext cx="6142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>
                <a:solidFill>
                  <a:srgbClr val="FF6A10"/>
                </a:solidFill>
              </a:rPr>
              <a:t>3</a:t>
            </a:r>
            <a:endParaRPr lang="en-US" sz="6600" dirty="0">
              <a:solidFill>
                <a:srgbClr val="FF6A10"/>
              </a:solidFill>
            </a:endParaRPr>
          </a:p>
        </p:txBody>
      </p:sp>
      <p:sp>
        <p:nvSpPr>
          <p:cNvPr id="35" name="Tekstiruutu 34"/>
          <p:cNvSpPr txBox="1"/>
          <p:nvPr userDrawn="1"/>
        </p:nvSpPr>
        <p:spPr>
          <a:xfrm>
            <a:off x="693098" y="1556792"/>
            <a:ext cx="6142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>
                <a:solidFill>
                  <a:srgbClr val="FF6A10"/>
                </a:solidFill>
              </a:rPr>
              <a:t>1</a:t>
            </a:r>
            <a:endParaRPr lang="en-US" sz="6600" dirty="0">
              <a:solidFill>
                <a:srgbClr val="FF6A10"/>
              </a:solidFill>
            </a:endParaRPr>
          </a:p>
        </p:txBody>
      </p:sp>
      <p:sp>
        <p:nvSpPr>
          <p:cNvPr id="36" name="Dian numeron paikkamerkki 5"/>
          <p:cNvSpPr>
            <a:spLocks noGrp="1"/>
          </p:cNvSpPr>
          <p:nvPr>
            <p:ph type="sldNum" sz="quarter" idx="10"/>
          </p:nvPr>
        </p:nvSpPr>
        <p:spPr>
          <a:xfrm>
            <a:off x="8582036" y="2"/>
            <a:ext cx="56196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37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63640" y="6378236"/>
            <a:ext cx="5572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[Alatunniste]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66555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LIKENTTÄ_enemmän teksti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38728" y="274638"/>
            <a:ext cx="8244000" cy="1143000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cxnSp>
        <p:nvCxnSpPr>
          <p:cNvPr id="5" name="Straight Connector 9"/>
          <p:cNvCxnSpPr/>
          <p:nvPr userDrawn="1"/>
        </p:nvCxnSpPr>
        <p:spPr>
          <a:xfrm>
            <a:off x="4788024" y="1761415"/>
            <a:ext cx="0" cy="3422219"/>
          </a:xfrm>
          <a:prstGeom prst="line">
            <a:avLst/>
          </a:prstGeom>
          <a:ln w="3175" cap="flat" cmpd="sng" algn="ctr">
            <a:solidFill>
              <a:srgbClr val="B4B4B4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0"/>
          <p:cNvCxnSpPr/>
          <p:nvPr userDrawn="1"/>
        </p:nvCxnSpPr>
        <p:spPr>
          <a:xfrm rot="10800000">
            <a:off x="710289" y="3467140"/>
            <a:ext cx="8214046" cy="33867"/>
          </a:xfrm>
          <a:prstGeom prst="line">
            <a:avLst/>
          </a:prstGeom>
          <a:ln w="3175" cap="flat" cmpd="sng" algn="ctr">
            <a:solidFill>
              <a:srgbClr val="B4B4B4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kstin paikkamerkki 3"/>
          <p:cNvSpPr>
            <a:spLocks noGrp="1"/>
          </p:cNvSpPr>
          <p:nvPr>
            <p:ph type="body" sz="quarter" idx="12"/>
          </p:nvPr>
        </p:nvSpPr>
        <p:spPr>
          <a:xfrm>
            <a:off x="1052768" y="1785332"/>
            <a:ext cx="3594102" cy="15944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Font typeface="Arial" pitchFamily="34" charset="0"/>
              <a:buNone/>
              <a:defRPr>
                <a:solidFill>
                  <a:schemeClr val="tx2"/>
                </a:solidFill>
              </a:defRPr>
            </a:lvl1pPr>
            <a:lvl2pPr>
              <a:defRPr/>
            </a:lvl2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14" name="Tekstin paikkamerkki 13"/>
          <p:cNvSpPr>
            <a:spLocks noGrp="1"/>
          </p:cNvSpPr>
          <p:nvPr>
            <p:ph type="body" sz="quarter" idx="13"/>
          </p:nvPr>
        </p:nvSpPr>
        <p:spPr>
          <a:xfrm>
            <a:off x="5316146" y="1785332"/>
            <a:ext cx="3594102" cy="15944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80000"/>
              </a:lnSpc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16" name="Tekstin paikkamerkki 15"/>
          <p:cNvSpPr>
            <a:spLocks noGrp="1"/>
          </p:cNvSpPr>
          <p:nvPr>
            <p:ph type="body" sz="quarter" idx="14"/>
          </p:nvPr>
        </p:nvSpPr>
        <p:spPr>
          <a:xfrm>
            <a:off x="1052768" y="3562787"/>
            <a:ext cx="3594102" cy="15944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80000"/>
              </a:lnSpc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8" name="Tekstin paikkamerkki 17"/>
          <p:cNvSpPr>
            <a:spLocks noGrp="1"/>
          </p:cNvSpPr>
          <p:nvPr>
            <p:ph type="body" sz="quarter" idx="15"/>
          </p:nvPr>
        </p:nvSpPr>
        <p:spPr>
          <a:xfrm>
            <a:off x="5316275" y="3562787"/>
            <a:ext cx="3594102" cy="15944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80000"/>
              </a:lnSpc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0" name="Tekstin paikkamerkki 19"/>
          <p:cNvSpPr>
            <a:spLocks noGrp="1"/>
          </p:cNvSpPr>
          <p:nvPr>
            <p:ph type="body" sz="quarter" idx="16"/>
          </p:nvPr>
        </p:nvSpPr>
        <p:spPr>
          <a:xfrm>
            <a:off x="1111958" y="5301208"/>
            <a:ext cx="7801541" cy="7916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1" name="Tekstiruutu 20"/>
          <p:cNvSpPr txBox="1"/>
          <p:nvPr userDrawn="1"/>
        </p:nvSpPr>
        <p:spPr>
          <a:xfrm>
            <a:off x="4817268" y="1580674"/>
            <a:ext cx="6142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>
                <a:solidFill>
                  <a:srgbClr val="FF6A10"/>
                </a:solidFill>
              </a:rPr>
              <a:t>2</a:t>
            </a:r>
            <a:endParaRPr lang="en-US" sz="6600" dirty="0">
              <a:solidFill>
                <a:srgbClr val="FF6A10"/>
              </a:solidFill>
            </a:endParaRPr>
          </a:p>
        </p:txBody>
      </p:sp>
      <p:sp>
        <p:nvSpPr>
          <p:cNvPr id="22" name="Tekstiruutu 21"/>
          <p:cNvSpPr txBox="1"/>
          <p:nvPr userDrawn="1"/>
        </p:nvSpPr>
        <p:spPr>
          <a:xfrm>
            <a:off x="4805706" y="3341188"/>
            <a:ext cx="6142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>
                <a:solidFill>
                  <a:srgbClr val="FF6A10"/>
                </a:solidFill>
              </a:rPr>
              <a:t>4</a:t>
            </a:r>
            <a:endParaRPr lang="en-US" sz="6600" dirty="0">
              <a:solidFill>
                <a:srgbClr val="FF6A10"/>
              </a:solidFill>
            </a:endParaRPr>
          </a:p>
        </p:txBody>
      </p:sp>
      <p:sp>
        <p:nvSpPr>
          <p:cNvPr id="23" name="Tekstiruutu 22"/>
          <p:cNvSpPr txBox="1"/>
          <p:nvPr userDrawn="1"/>
        </p:nvSpPr>
        <p:spPr>
          <a:xfrm>
            <a:off x="564695" y="3334634"/>
            <a:ext cx="6142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>
                <a:solidFill>
                  <a:srgbClr val="FF6A10"/>
                </a:solidFill>
              </a:rPr>
              <a:t>3</a:t>
            </a:r>
            <a:endParaRPr lang="en-US" sz="6600" dirty="0">
              <a:solidFill>
                <a:srgbClr val="FF6A10"/>
              </a:solidFill>
            </a:endParaRPr>
          </a:p>
        </p:txBody>
      </p:sp>
      <p:sp>
        <p:nvSpPr>
          <p:cNvPr id="24" name="Tekstiruutu 23"/>
          <p:cNvSpPr txBox="1"/>
          <p:nvPr userDrawn="1"/>
        </p:nvSpPr>
        <p:spPr>
          <a:xfrm>
            <a:off x="539552" y="1580674"/>
            <a:ext cx="6142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>
                <a:solidFill>
                  <a:srgbClr val="FF6A10"/>
                </a:solidFill>
              </a:rPr>
              <a:t>1</a:t>
            </a:r>
            <a:endParaRPr lang="en-US" sz="6600" dirty="0">
              <a:solidFill>
                <a:srgbClr val="FF6A10"/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0"/>
          </p:nvPr>
        </p:nvSpPr>
        <p:spPr>
          <a:xfrm>
            <a:off x="8582036" y="2"/>
            <a:ext cx="56196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7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63640" y="6378236"/>
            <a:ext cx="5572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[Alatunniste]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6718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HTEYSTIED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38728" y="274638"/>
            <a:ext cx="8244000" cy="1143000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0"/>
          </p:nvPr>
        </p:nvSpPr>
        <p:spPr>
          <a:xfrm>
            <a:off x="8582036" y="2"/>
            <a:ext cx="56196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1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63640" y="6378236"/>
            <a:ext cx="5572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[Alatunniste]</a:t>
            </a:r>
            <a:endParaRPr lang="fi-FI" dirty="0"/>
          </a:p>
        </p:txBody>
      </p:sp>
      <p:sp>
        <p:nvSpPr>
          <p:cNvPr id="12" name="Kuvan paikkamerkki 12"/>
          <p:cNvSpPr>
            <a:spLocks noGrp="1"/>
          </p:cNvSpPr>
          <p:nvPr>
            <p:ph type="pic" sz="quarter" idx="15" hasCustomPrompt="1"/>
          </p:nvPr>
        </p:nvSpPr>
        <p:spPr>
          <a:xfrm>
            <a:off x="440113" y="1988840"/>
            <a:ext cx="837415" cy="117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Kuva</a:t>
            </a:r>
            <a:endParaRPr lang="en-US" dirty="0"/>
          </a:p>
        </p:txBody>
      </p:sp>
      <p:sp>
        <p:nvSpPr>
          <p:cNvPr id="15" name="Tekstin paikkamerkki 3"/>
          <p:cNvSpPr>
            <a:spLocks noGrp="1"/>
          </p:cNvSpPr>
          <p:nvPr>
            <p:ph type="body" sz="quarter" idx="12" hasCustomPrompt="1"/>
          </p:nvPr>
        </p:nvSpPr>
        <p:spPr>
          <a:xfrm>
            <a:off x="440112" y="3207432"/>
            <a:ext cx="2485662" cy="1949760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spcBef>
                <a:spcPts val="240"/>
              </a:spcBef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fi-FI" dirty="0" smtClean="0"/>
              <a:t>Lisää yhteystieto</a:t>
            </a:r>
          </a:p>
        </p:txBody>
      </p:sp>
      <p:sp>
        <p:nvSpPr>
          <p:cNvPr id="17" name="Kuvan paikkamerkki 12"/>
          <p:cNvSpPr>
            <a:spLocks noGrp="1"/>
          </p:cNvSpPr>
          <p:nvPr>
            <p:ph type="pic" sz="quarter" idx="16" hasCustomPrompt="1"/>
          </p:nvPr>
        </p:nvSpPr>
        <p:spPr>
          <a:xfrm>
            <a:off x="3339693" y="1988840"/>
            <a:ext cx="837415" cy="117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Kuva</a:t>
            </a:r>
            <a:endParaRPr lang="en-US" dirty="0"/>
          </a:p>
        </p:txBody>
      </p:sp>
      <p:sp>
        <p:nvSpPr>
          <p:cNvPr id="18" name="Tekstin paikkamerkki 15"/>
          <p:cNvSpPr>
            <a:spLocks noGrp="1"/>
          </p:cNvSpPr>
          <p:nvPr>
            <p:ph type="body" sz="quarter" idx="14" hasCustomPrompt="1"/>
          </p:nvPr>
        </p:nvSpPr>
        <p:spPr>
          <a:xfrm>
            <a:off x="3339692" y="3207432"/>
            <a:ext cx="2485662" cy="1949760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fi-FI" dirty="0" smtClean="0"/>
              <a:t>Lisää yhteystieto</a:t>
            </a:r>
          </a:p>
        </p:txBody>
      </p:sp>
      <p:sp>
        <p:nvSpPr>
          <p:cNvPr id="20" name="Kuvan paikkamerkki 12"/>
          <p:cNvSpPr>
            <a:spLocks noGrp="1"/>
          </p:cNvSpPr>
          <p:nvPr>
            <p:ph type="pic" sz="quarter" idx="17" hasCustomPrompt="1"/>
          </p:nvPr>
        </p:nvSpPr>
        <p:spPr>
          <a:xfrm>
            <a:off x="6217477" y="1988840"/>
            <a:ext cx="837415" cy="117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Kuva</a:t>
            </a:r>
            <a:endParaRPr lang="en-US" dirty="0"/>
          </a:p>
        </p:txBody>
      </p:sp>
      <p:sp>
        <p:nvSpPr>
          <p:cNvPr id="22" name="Tekstin paikkamerkki 13"/>
          <p:cNvSpPr>
            <a:spLocks noGrp="1"/>
          </p:cNvSpPr>
          <p:nvPr>
            <p:ph type="body" sz="quarter" idx="13" hasCustomPrompt="1"/>
          </p:nvPr>
        </p:nvSpPr>
        <p:spPr>
          <a:xfrm>
            <a:off x="6217477" y="3207432"/>
            <a:ext cx="2485662" cy="1949760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fi-FI" dirty="0" smtClean="0"/>
              <a:t>Lisää yhteystieto</a:t>
            </a:r>
          </a:p>
        </p:txBody>
      </p:sp>
      <p:sp>
        <p:nvSpPr>
          <p:cNvPr id="23" name="Suorakulmio 22"/>
          <p:cNvSpPr/>
          <p:nvPr userDrawn="1"/>
        </p:nvSpPr>
        <p:spPr>
          <a:xfrm>
            <a:off x="347410" y="5157192"/>
            <a:ext cx="333495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sz="3200" b="0" dirty="0">
                <a:solidFill>
                  <a:schemeClr val="accent1"/>
                </a:solidFill>
              </a:rPr>
              <a:t>Ollaan yhteydessä</a:t>
            </a:r>
            <a:r>
              <a:rPr lang="fi-FI" sz="3200" b="0" dirty="0" smtClean="0">
                <a:solidFill>
                  <a:schemeClr val="accent1"/>
                </a:solidFill>
              </a:rPr>
              <a:t>!</a:t>
            </a:r>
          </a:p>
        </p:txBody>
      </p:sp>
      <p:sp>
        <p:nvSpPr>
          <p:cNvPr id="24" name="Tekstin paikkamerkki 3"/>
          <p:cNvSpPr>
            <a:spLocks noGrp="1"/>
          </p:cNvSpPr>
          <p:nvPr>
            <p:ph type="body" sz="quarter" idx="18" hasCustomPrompt="1"/>
          </p:nvPr>
        </p:nvSpPr>
        <p:spPr>
          <a:xfrm>
            <a:off x="461616" y="5589241"/>
            <a:ext cx="6054600" cy="360710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spcBef>
                <a:spcPts val="240"/>
              </a:spcBef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fi-FI" dirty="0" err="1" smtClean="0"/>
              <a:t>op.fi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1419485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HTEYSTIEDOT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tsikko 1"/>
          <p:cNvSpPr>
            <a:spLocks noGrp="1"/>
          </p:cNvSpPr>
          <p:nvPr>
            <p:ph type="title"/>
          </p:nvPr>
        </p:nvSpPr>
        <p:spPr>
          <a:xfrm>
            <a:off x="438728" y="274638"/>
            <a:ext cx="8244000" cy="1143000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5" name="Dian numeron paikkamerkki 5"/>
          <p:cNvSpPr>
            <a:spLocks noGrp="1"/>
          </p:cNvSpPr>
          <p:nvPr>
            <p:ph type="sldNum" sz="quarter" idx="10"/>
          </p:nvPr>
        </p:nvSpPr>
        <p:spPr>
          <a:xfrm>
            <a:off x="8582036" y="2"/>
            <a:ext cx="56196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7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63640" y="6378236"/>
            <a:ext cx="5572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[Alatunniste]</a:t>
            </a:r>
            <a:endParaRPr lang="fi-FI" dirty="0"/>
          </a:p>
        </p:txBody>
      </p:sp>
      <p:sp>
        <p:nvSpPr>
          <p:cNvPr id="18" name="Kuvan paikkamerkki 12"/>
          <p:cNvSpPr>
            <a:spLocks noGrp="1"/>
          </p:cNvSpPr>
          <p:nvPr>
            <p:ph type="pic" sz="quarter" idx="15" hasCustomPrompt="1"/>
          </p:nvPr>
        </p:nvSpPr>
        <p:spPr>
          <a:xfrm>
            <a:off x="440113" y="1700808"/>
            <a:ext cx="837415" cy="117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Kuva</a:t>
            </a:r>
            <a:endParaRPr lang="en-US" dirty="0"/>
          </a:p>
        </p:txBody>
      </p:sp>
      <p:sp>
        <p:nvSpPr>
          <p:cNvPr id="20" name="Tekstin paikkamerkki 3"/>
          <p:cNvSpPr>
            <a:spLocks noGrp="1"/>
          </p:cNvSpPr>
          <p:nvPr>
            <p:ph type="body" sz="quarter" idx="12" hasCustomPrompt="1"/>
          </p:nvPr>
        </p:nvSpPr>
        <p:spPr>
          <a:xfrm>
            <a:off x="1347682" y="1700808"/>
            <a:ext cx="1867515" cy="1464884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>
              <a:lnSpc>
                <a:spcPct val="90000"/>
              </a:lnSpc>
              <a:spcBef>
                <a:spcPts val="240"/>
              </a:spcBef>
              <a:buNone/>
              <a:defRPr sz="1600">
                <a:solidFill>
                  <a:schemeClr val="tx2"/>
                </a:solidFill>
              </a:defRPr>
            </a:lvl1pPr>
          </a:lstStyle>
          <a:p>
            <a:pPr lvl="0"/>
            <a:r>
              <a:rPr lang="fi-FI" dirty="0" smtClean="0"/>
              <a:t>Lisää yhteystieto</a:t>
            </a:r>
          </a:p>
        </p:txBody>
      </p:sp>
      <p:sp>
        <p:nvSpPr>
          <p:cNvPr id="22" name="Kuvan paikkamerkki 12"/>
          <p:cNvSpPr>
            <a:spLocks noGrp="1"/>
          </p:cNvSpPr>
          <p:nvPr>
            <p:ph type="pic" sz="quarter" idx="16" hasCustomPrompt="1"/>
          </p:nvPr>
        </p:nvSpPr>
        <p:spPr>
          <a:xfrm>
            <a:off x="3339693" y="1700808"/>
            <a:ext cx="837415" cy="117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Kuva</a:t>
            </a:r>
            <a:endParaRPr lang="en-US" dirty="0"/>
          </a:p>
        </p:txBody>
      </p:sp>
      <p:sp>
        <p:nvSpPr>
          <p:cNvPr id="23" name="Tekstin paikkamerkki 15"/>
          <p:cNvSpPr>
            <a:spLocks noGrp="1"/>
          </p:cNvSpPr>
          <p:nvPr>
            <p:ph type="body" sz="quarter" idx="14" hasCustomPrompt="1"/>
          </p:nvPr>
        </p:nvSpPr>
        <p:spPr>
          <a:xfrm>
            <a:off x="4247262" y="1700808"/>
            <a:ext cx="1867515" cy="1464884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>
              <a:lnSpc>
                <a:spcPct val="90000"/>
              </a:lnSpc>
              <a:buNone/>
              <a:defRPr sz="1600">
                <a:solidFill>
                  <a:schemeClr val="tx2"/>
                </a:solidFill>
              </a:defRPr>
            </a:lvl1pPr>
          </a:lstStyle>
          <a:p>
            <a:pPr lvl="0"/>
            <a:r>
              <a:rPr lang="fi-FI" dirty="0" smtClean="0"/>
              <a:t>Lisää yhteystieto</a:t>
            </a:r>
          </a:p>
        </p:txBody>
      </p:sp>
      <p:sp>
        <p:nvSpPr>
          <p:cNvPr id="24" name="Kuvan paikkamerkki 12"/>
          <p:cNvSpPr>
            <a:spLocks noGrp="1"/>
          </p:cNvSpPr>
          <p:nvPr>
            <p:ph type="pic" sz="quarter" idx="17" hasCustomPrompt="1"/>
          </p:nvPr>
        </p:nvSpPr>
        <p:spPr>
          <a:xfrm>
            <a:off x="6217477" y="1700808"/>
            <a:ext cx="837415" cy="117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Kuva</a:t>
            </a:r>
            <a:endParaRPr lang="en-US" dirty="0"/>
          </a:p>
        </p:txBody>
      </p:sp>
      <p:sp>
        <p:nvSpPr>
          <p:cNvPr id="25" name="Tekstin paikkamerkki 13"/>
          <p:cNvSpPr>
            <a:spLocks noGrp="1"/>
          </p:cNvSpPr>
          <p:nvPr>
            <p:ph type="body" sz="quarter" idx="13" hasCustomPrompt="1"/>
          </p:nvPr>
        </p:nvSpPr>
        <p:spPr>
          <a:xfrm>
            <a:off x="7125047" y="1700808"/>
            <a:ext cx="1867515" cy="1464884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>
              <a:lnSpc>
                <a:spcPct val="90000"/>
              </a:lnSpc>
              <a:buNone/>
              <a:defRPr sz="1600">
                <a:solidFill>
                  <a:schemeClr val="tx2"/>
                </a:solidFill>
              </a:defRPr>
            </a:lvl1pPr>
          </a:lstStyle>
          <a:p>
            <a:pPr lvl="0"/>
            <a:r>
              <a:rPr lang="fi-FI" dirty="0" smtClean="0"/>
              <a:t>Lisää yhteystieto</a:t>
            </a:r>
          </a:p>
        </p:txBody>
      </p:sp>
      <p:sp>
        <p:nvSpPr>
          <p:cNvPr id="26" name="Suorakulmio 25"/>
          <p:cNvSpPr/>
          <p:nvPr userDrawn="1"/>
        </p:nvSpPr>
        <p:spPr>
          <a:xfrm>
            <a:off x="347410" y="5157192"/>
            <a:ext cx="333495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sz="3200" b="0" dirty="0">
                <a:solidFill>
                  <a:schemeClr val="accent1"/>
                </a:solidFill>
              </a:rPr>
              <a:t>Ollaan yhteydessä</a:t>
            </a:r>
            <a:r>
              <a:rPr lang="fi-FI" sz="3200" b="0" dirty="0" smtClean="0">
                <a:solidFill>
                  <a:schemeClr val="accent1"/>
                </a:solidFill>
              </a:rPr>
              <a:t>!</a:t>
            </a:r>
          </a:p>
        </p:txBody>
      </p:sp>
      <p:sp>
        <p:nvSpPr>
          <p:cNvPr id="27" name="Tekstin paikkamerkki 3"/>
          <p:cNvSpPr>
            <a:spLocks noGrp="1"/>
          </p:cNvSpPr>
          <p:nvPr>
            <p:ph type="body" sz="quarter" idx="18" hasCustomPrompt="1"/>
          </p:nvPr>
        </p:nvSpPr>
        <p:spPr>
          <a:xfrm>
            <a:off x="461616" y="5636133"/>
            <a:ext cx="6054600" cy="360710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spcBef>
                <a:spcPts val="240"/>
              </a:spcBef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fi-FI" dirty="0" err="1" smtClean="0"/>
              <a:t>op.fi</a:t>
            </a:r>
            <a:endParaRPr lang="fi-FI" dirty="0" smtClean="0"/>
          </a:p>
        </p:txBody>
      </p:sp>
      <p:sp>
        <p:nvSpPr>
          <p:cNvPr id="29" name="Kuvan paikkamerkki 12"/>
          <p:cNvSpPr>
            <a:spLocks noGrp="1"/>
          </p:cNvSpPr>
          <p:nvPr>
            <p:ph type="pic" sz="quarter" idx="19" hasCustomPrompt="1"/>
          </p:nvPr>
        </p:nvSpPr>
        <p:spPr>
          <a:xfrm>
            <a:off x="450850" y="3548292"/>
            <a:ext cx="837415" cy="117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Kuva</a:t>
            </a:r>
            <a:endParaRPr lang="en-US" dirty="0"/>
          </a:p>
        </p:txBody>
      </p:sp>
      <p:sp>
        <p:nvSpPr>
          <p:cNvPr id="30" name="Tekstin paikkamerkki 3"/>
          <p:cNvSpPr>
            <a:spLocks noGrp="1"/>
          </p:cNvSpPr>
          <p:nvPr>
            <p:ph type="body" sz="quarter" idx="20" hasCustomPrompt="1"/>
          </p:nvPr>
        </p:nvSpPr>
        <p:spPr>
          <a:xfrm>
            <a:off x="1358419" y="3548292"/>
            <a:ext cx="1867515" cy="1464884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>
              <a:lnSpc>
                <a:spcPct val="90000"/>
              </a:lnSpc>
              <a:spcBef>
                <a:spcPts val="240"/>
              </a:spcBef>
              <a:buNone/>
              <a:defRPr sz="1600">
                <a:solidFill>
                  <a:schemeClr val="tx2"/>
                </a:solidFill>
              </a:defRPr>
            </a:lvl1pPr>
          </a:lstStyle>
          <a:p>
            <a:pPr lvl="0"/>
            <a:r>
              <a:rPr lang="fi-FI" dirty="0" smtClean="0"/>
              <a:t>Lisää yhteystieto</a:t>
            </a:r>
          </a:p>
        </p:txBody>
      </p:sp>
      <p:sp>
        <p:nvSpPr>
          <p:cNvPr id="31" name="Kuvan paikkamerkki 12"/>
          <p:cNvSpPr>
            <a:spLocks noGrp="1"/>
          </p:cNvSpPr>
          <p:nvPr>
            <p:ph type="pic" sz="quarter" idx="21" hasCustomPrompt="1"/>
          </p:nvPr>
        </p:nvSpPr>
        <p:spPr>
          <a:xfrm>
            <a:off x="3350430" y="3548292"/>
            <a:ext cx="837415" cy="117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Kuva</a:t>
            </a:r>
            <a:endParaRPr lang="en-US" dirty="0"/>
          </a:p>
        </p:txBody>
      </p:sp>
      <p:sp>
        <p:nvSpPr>
          <p:cNvPr id="32" name="Tekstin paikkamerkki 15"/>
          <p:cNvSpPr>
            <a:spLocks noGrp="1"/>
          </p:cNvSpPr>
          <p:nvPr>
            <p:ph type="body" sz="quarter" idx="22" hasCustomPrompt="1"/>
          </p:nvPr>
        </p:nvSpPr>
        <p:spPr>
          <a:xfrm>
            <a:off x="4257999" y="3548292"/>
            <a:ext cx="1867515" cy="1464884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>
              <a:lnSpc>
                <a:spcPct val="90000"/>
              </a:lnSpc>
              <a:buNone/>
              <a:defRPr sz="1600">
                <a:solidFill>
                  <a:schemeClr val="tx2"/>
                </a:solidFill>
              </a:defRPr>
            </a:lvl1pPr>
          </a:lstStyle>
          <a:p>
            <a:pPr lvl="0"/>
            <a:r>
              <a:rPr lang="fi-FI" dirty="0" smtClean="0"/>
              <a:t>Lisää yhteystieto</a:t>
            </a:r>
          </a:p>
        </p:txBody>
      </p:sp>
      <p:sp>
        <p:nvSpPr>
          <p:cNvPr id="33" name="Kuvan paikkamerkki 12"/>
          <p:cNvSpPr>
            <a:spLocks noGrp="1"/>
          </p:cNvSpPr>
          <p:nvPr>
            <p:ph type="pic" sz="quarter" idx="23" hasCustomPrompt="1"/>
          </p:nvPr>
        </p:nvSpPr>
        <p:spPr>
          <a:xfrm>
            <a:off x="6228214" y="3548292"/>
            <a:ext cx="837415" cy="117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Kuva</a:t>
            </a:r>
            <a:endParaRPr lang="en-US" dirty="0"/>
          </a:p>
        </p:txBody>
      </p:sp>
      <p:sp>
        <p:nvSpPr>
          <p:cNvPr id="34" name="Tekstin paikkamerkki 13"/>
          <p:cNvSpPr>
            <a:spLocks noGrp="1"/>
          </p:cNvSpPr>
          <p:nvPr>
            <p:ph type="body" sz="quarter" idx="24" hasCustomPrompt="1"/>
          </p:nvPr>
        </p:nvSpPr>
        <p:spPr>
          <a:xfrm>
            <a:off x="7135784" y="3548292"/>
            <a:ext cx="1867515" cy="1464884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>
              <a:lnSpc>
                <a:spcPct val="90000"/>
              </a:lnSpc>
              <a:buNone/>
              <a:defRPr sz="1600">
                <a:solidFill>
                  <a:schemeClr val="tx2"/>
                </a:solidFill>
              </a:defRPr>
            </a:lvl1pPr>
          </a:lstStyle>
          <a:p>
            <a:pPr lvl="0"/>
            <a:r>
              <a:rPr lang="fi-FI" dirty="0" smtClean="0"/>
              <a:t>Lisää yhteystieto</a:t>
            </a:r>
          </a:p>
        </p:txBody>
      </p:sp>
    </p:spTree>
    <p:extLst>
      <p:ext uri="{BB962C8B-B14F-4D97-AF65-F5344CB8AC3E}">
        <p14:creationId xmlns:p14="http://schemas.microsoft.com/office/powerpoint/2010/main" val="3176512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an numeron paikkamerkki 4"/>
          <p:cNvSpPr>
            <a:spLocks noGrp="1"/>
          </p:cNvSpPr>
          <p:nvPr>
            <p:ph type="sldNum" sz="quarter" idx="10"/>
          </p:nvPr>
        </p:nvSpPr>
        <p:spPr>
          <a:xfrm>
            <a:off x="8582036" y="2"/>
            <a:ext cx="56196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63640" y="6378236"/>
            <a:ext cx="5572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[Alatunniste]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93028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LEHTI_tuo om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Kuvan paikkamerkki 2"/>
          <p:cNvSpPr>
            <a:spLocks noGrp="1"/>
          </p:cNvSpPr>
          <p:nvPr>
            <p:ph type="pic" sz="quarter" idx="15" hasCustomPrompt="1"/>
          </p:nvPr>
        </p:nvSpPr>
        <p:spPr>
          <a:xfrm>
            <a:off x="63500" y="90487"/>
            <a:ext cx="9000289" cy="4572002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fi-FI" dirty="0" smtClean="0"/>
              <a:t>Tuo kuva napauttamalla ohessa näkyvää kuva-ikonia (vuoret ja aurinko). Jos kuva on eri mallinen kuin tämä kuvalle varattu alue, joudut muokkaamaan kuvan kokoa.</a:t>
            </a:r>
            <a:endParaRPr lang="fi-FI" dirty="0"/>
          </a:p>
        </p:txBody>
      </p:sp>
      <p:sp>
        <p:nvSpPr>
          <p:cNvPr id="10" name="Otsikko 1"/>
          <p:cNvSpPr>
            <a:spLocks noGrp="1"/>
          </p:cNvSpPr>
          <p:nvPr>
            <p:ph type="ctrTitle"/>
          </p:nvPr>
        </p:nvSpPr>
        <p:spPr>
          <a:xfrm>
            <a:off x="455187" y="4971600"/>
            <a:ext cx="8231262" cy="936000"/>
          </a:xfrm>
        </p:spPr>
        <p:txBody>
          <a:bodyPr anchor="ctr">
            <a:noAutofit/>
          </a:bodyPr>
          <a:lstStyle>
            <a:lvl1pPr algn="ctr">
              <a:defRPr sz="3200" b="0">
                <a:solidFill>
                  <a:srgbClr val="FF6A10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96793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ETUS_KII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Kuvan paikkamerkki 2"/>
          <p:cNvSpPr>
            <a:spLocks noGrp="1"/>
          </p:cNvSpPr>
          <p:nvPr>
            <p:ph type="pic" sz="quarter" idx="14" hasCustomPrompt="1"/>
          </p:nvPr>
        </p:nvSpPr>
        <p:spPr>
          <a:xfrm>
            <a:off x="63500" y="90487"/>
            <a:ext cx="9000289" cy="6085724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fi-FI" dirty="0" smtClean="0"/>
              <a:t>Tuo kuva napauttamalla ohessa näkyvää kuva-ikonia (vuoret ja aurinko). Jos kuva on eri mallinen kuin tämä kuvalle varattu alue, joudut muokkaamaan kuvan kokoa.</a:t>
            </a:r>
            <a:endParaRPr lang="fi-FI" dirty="0"/>
          </a:p>
        </p:txBody>
      </p:sp>
      <p:sp>
        <p:nvSpPr>
          <p:cNvPr id="7" name="Otsikko 1"/>
          <p:cNvSpPr>
            <a:spLocks noGrp="1"/>
          </p:cNvSpPr>
          <p:nvPr>
            <p:ph type="ctrTitle" hasCustomPrompt="1"/>
          </p:nvPr>
        </p:nvSpPr>
        <p:spPr>
          <a:xfrm>
            <a:off x="450851" y="2996828"/>
            <a:ext cx="8242300" cy="1224260"/>
          </a:xfrm>
        </p:spPr>
        <p:txBody>
          <a:bodyPr>
            <a:noAutofit/>
          </a:bodyPr>
          <a:lstStyle>
            <a:lvl1pPr>
              <a:defRPr sz="8000" b="0" baseline="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Lopputeksti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12728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lehti">
    <p:bg>
      <p:bgPr>
        <a:gradFill>
          <a:gsLst>
            <a:gs pos="20000">
              <a:schemeClr val="bg1"/>
            </a:gs>
            <a:gs pos="100000">
              <a:srgbClr val="F0F0F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/>
          <p:cNvSpPr>
            <a:spLocks noGrp="1"/>
          </p:cNvSpPr>
          <p:nvPr>
            <p:ph type="ctrTitle" hasCustomPrompt="1"/>
          </p:nvPr>
        </p:nvSpPr>
        <p:spPr>
          <a:xfrm>
            <a:off x="250825" y="4005066"/>
            <a:ext cx="8642350" cy="1440159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200" spc="-100" baseline="0">
                <a:solidFill>
                  <a:srgbClr val="6D6E71"/>
                </a:solidFill>
              </a:defRPr>
            </a:lvl1pPr>
          </a:lstStyle>
          <a:p>
            <a:r>
              <a:rPr lang="fi-FI" dirty="0" smtClean="0"/>
              <a:t>Otsikko</a:t>
            </a:r>
            <a:endParaRPr lang="fi-FI" dirty="0"/>
          </a:p>
        </p:txBody>
      </p:sp>
      <p:sp>
        <p:nvSpPr>
          <p:cNvPr id="9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250826" y="5445225"/>
            <a:ext cx="8642351" cy="47932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spc="-100" baseline="0">
                <a:solidFill>
                  <a:srgbClr val="6D6E7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Esittäjän nimi ja organisaatio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50825" y="5924553"/>
            <a:ext cx="8642350" cy="384769"/>
          </a:xfrm>
        </p:spPr>
        <p:txBody>
          <a:bodyPr anchor="ctr" anchorCtr="0"/>
          <a:lstStyle>
            <a:lvl1pPr marL="0" indent="0" algn="ctr">
              <a:buFontTx/>
              <a:buNone/>
              <a:defRPr sz="1600" spc="-100" baseline="0"/>
            </a:lvl1pPr>
          </a:lstStyle>
          <a:p>
            <a:pPr lvl="0"/>
            <a:r>
              <a:rPr lang="en-US" dirty="0" err="1" smtClean="0"/>
              <a:t>pp.kk.vvvv</a:t>
            </a:r>
            <a:endParaRPr lang="en-US" dirty="0" smtClean="0"/>
          </a:p>
        </p:txBody>
      </p:sp>
      <p:sp>
        <p:nvSpPr>
          <p:cNvPr id="11" name="Freeform 6"/>
          <p:cNvSpPr>
            <a:spLocks noEditPoints="1"/>
          </p:cNvSpPr>
          <p:nvPr userDrawn="1"/>
        </p:nvSpPr>
        <p:spPr bwMode="auto">
          <a:xfrm>
            <a:off x="2690816" y="922868"/>
            <a:ext cx="1449387" cy="1932517"/>
          </a:xfrm>
          <a:custGeom>
            <a:avLst/>
            <a:gdLst>
              <a:gd name="T0" fmla="*/ 1165 w 2740"/>
              <a:gd name="T1" fmla="*/ 15 h 2740"/>
              <a:gd name="T2" fmla="*/ 937 w 2740"/>
              <a:gd name="T3" fmla="*/ 69 h 2740"/>
              <a:gd name="T4" fmla="*/ 726 w 2740"/>
              <a:gd name="T5" fmla="*/ 161 h 2740"/>
              <a:gd name="T6" fmla="*/ 536 w 2740"/>
              <a:gd name="T7" fmla="*/ 284 h 2740"/>
              <a:gd name="T8" fmla="*/ 368 w 2740"/>
              <a:gd name="T9" fmla="*/ 437 h 2740"/>
              <a:gd name="T10" fmla="*/ 227 w 2740"/>
              <a:gd name="T11" fmla="*/ 615 h 2740"/>
              <a:gd name="T12" fmla="*/ 117 w 2740"/>
              <a:gd name="T13" fmla="*/ 815 h 2740"/>
              <a:gd name="T14" fmla="*/ 42 w 2740"/>
              <a:gd name="T15" fmla="*/ 1034 h 2740"/>
              <a:gd name="T16" fmla="*/ 3 w 2740"/>
              <a:gd name="T17" fmla="*/ 1268 h 2740"/>
              <a:gd name="T18" fmla="*/ 15 w 2740"/>
              <a:gd name="T19" fmla="*/ 1166 h 2740"/>
              <a:gd name="T20" fmla="*/ 69 w 2740"/>
              <a:gd name="T21" fmla="*/ 939 h 2740"/>
              <a:gd name="T22" fmla="*/ 161 w 2740"/>
              <a:gd name="T23" fmla="*/ 727 h 2740"/>
              <a:gd name="T24" fmla="*/ 283 w 2740"/>
              <a:gd name="T25" fmla="*/ 537 h 2740"/>
              <a:gd name="T26" fmla="*/ 436 w 2740"/>
              <a:gd name="T27" fmla="*/ 369 h 2740"/>
              <a:gd name="T28" fmla="*/ 614 w 2740"/>
              <a:gd name="T29" fmla="*/ 228 h 2740"/>
              <a:gd name="T30" fmla="*/ 814 w 2740"/>
              <a:gd name="T31" fmla="*/ 118 h 2740"/>
              <a:gd name="T32" fmla="*/ 1033 w 2740"/>
              <a:gd name="T33" fmla="*/ 41 h 2740"/>
              <a:gd name="T34" fmla="*/ 1267 w 2740"/>
              <a:gd name="T35" fmla="*/ 3 h 2740"/>
              <a:gd name="T36" fmla="*/ 2737 w 2740"/>
              <a:gd name="T37" fmla="*/ 1476 h 2740"/>
              <a:gd name="T38" fmla="*/ 2697 w 2740"/>
              <a:gd name="T39" fmla="*/ 1712 h 2740"/>
              <a:gd name="T40" fmla="*/ 2620 w 2740"/>
              <a:gd name="T41" fmla="*/ 1934 h 2740"/>
              <a:gd name="T42" fmla="*/ 2507 w 2740"/>
              <a:gd name="T43" fmla="*/ 2135 h 2740"/>
              <a:gd name="T44" fmla="*/ 2362 w 2740"/>
              <a:gd name="T45" fmla="*/ 2314 h 2740"/>
              <a:gd name="T46" fmla="*/ 2190 w 2740"/>
              <a:gd name="T47" fmla="*/ 2467 h 2740"/>
              <a:gd name="T48" fmla="*/ 1994 w 2740"/>
              <a:gd name="T49" fmla="*/ 2590 h 2740"/>
              <a:gd name="T50" fmla="*/ 1778 w 2740"/>
              <a:gd name="T51" fmla="*/ 2679 h 2740"/>
              <a:gd name="T52" fmla="*/ 1544 w 2740"/>
              <a:gd name="T53" fmla="*/ 2730 h 2740"/>
              <a:gd name="T54" fmla="*/ 1300 w 2740"/>
              <a:gd name="T55" fmla="*/ 2739 h 2740"/>
              <a:gd name="T56" fmla="*/ 1062 w 2740"/>
              <a:gd name="T57" fmla="*/ 2705 h 2740"/>
              <a:gd name="T58" fmla="*/ 837 w 2740"/>
              <a:gd name="T59" fmla="*/ 2632 h 2740"/>
              <a:gd name="T60" fmla="*/ 633 w 2740"/>
              <a:gd name="T61" fmla="*/ 2524 h 2740"/>
              <a:gd name="T62" fmla="*/ 450 w 2740"/>
              <a:gd name="T63" fmla="*/ 2384 h 2740"/>
              <a:gd name="T64" fmla="*/ 293 w 2740"/>
              <a:gd name="T65" fmla="*/ 2215 h 2740"/>
              <a:gd name="T66" fmla="*/ 165 w 2740"/>
              <a:gd name="T67" fmla="*/ 2023 h 2740"/>
              <a:gd name="T68" fmla="*/ 72 w 2740"/>
              <a:gd name="T69" fmla="*/ 1809 h 2740"/>
              <a:gd name="T70" fmla="*/ 16 w 2740"/>
              <a:gd name="T71" fmla="*/ 1579 h 2740"/>
              <a:gd name="T72" fmla="*/ 1 w 2740"/>
              <a:gd name="T73" fmla="*/ 1405 h 2740"/>
              <a:gd name="T74" fmla="*/ 28 w 2740"/>
              <a:gd name="T75" fmla="*/ 1646 h 2740"/>
              <a:gd name="T76" fmla="*/ 95 w 2740"/>
              <a:gd name="T77" fmla="*/ 1871 h 2740"/>
              <a:gd name="T78" fmla="*/ 199 w 2740"/>
              <a:gd name="T79" fmla="*/ 2080 h 2740"/>
              <a:gd name="T80" fmla="*/ 334 w 2740"/>
              <a:gd name="T81" fmla="*/ 2266 h 2740"/>
              <a:gd name="T82" fmla="*/ 500 w 2740"/>
              <a:gd name="T83" fmla="*/ 2427 h 2740"/>
              <a:gd name="T84" fmla="*/ 689 w 2740"/>
              <a:gd name="T85" fmla="*/ 2558 h 2740"/>
              <a:gd name="T86" fmla="*/ 900 w 2740"/>
              <a:gd name="T87" fmla="*/ 2657 h 2740"/>
              <a:gd name="T88" fmla="*/ 1128 w 2740"/>
              <a:gd name="T89" fmla="*/ 2719 h 2740"/>
              <a:gd name="T90" fmla="*/ 1371 w 2740"/>
              <a:gd name="T91" fmla="*/ 2740 h 2740"/>
              <a:gd name="T92" fmla="*/ 1612 w 2740"/>
              <a:gd name="T93" fmla="*/ 2719 h 2740"/>
              <a:gd name="T94" fmla="*/ 1841 w 2740"/>
              <a:gd name="T95" fmla="*/ 2657 h 2740"/>
              <a:gd name="T96" fmla="*/ 2052 w 2740"/>
              <a:gd name="T97" fmla="*/ 2558 h 2740"/>
              <a:gd name="T98" fmla="*/ 2242 w 2740"/>
              <a:gd name="T99" fmla="*/ 2427 h 2740"/>
              <a:gd name="T100" fmla="*/ 2406 w 2740"/>
              <a:gd name="T101" fmla="*/ 2266 h 2740"/>
              <a:gd name="T102" fmla="*/ 2542 w 2740"/>
              <a:gd name="T103" fmla="*/ 2080 h 2740"/>
              <a:gd name="T104" fmla="*/ 2645 w 2740"/>
              <a:gd name="T105" fmla="*/ 1871 h 2740"/>
              <a:gd name="T106" fmla="*/ 2712 w 2740"/>
              <a:gd name="T107" fmla="*/ 1646 h 2740"/>
              <a:gd name="T108" fmla="*/ 2740 w 2740"/>
              <a:gd name="T109" fmla="*/ 1405 h 27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2740" h="2740">
                <a:moveTo>
                  <a:pt x="1371" y="0"/>
                </a:moveTo>
                <a:lnTo>
                  <a:pt x="1336" y="0"/>
                </a:lnTo>
                <a:lnTo>
                  <a:pt x="1301" y="1"/>
                </a:lnTo>
                <a:lnTo>
                  <a:pt x="1267" y="3"/>
                </a:lnTo>
                <a:lnTo>
                  <a:pt x="1233" y="7"/>
                </a:lnTo>
                <a:lnTo>
                  <a:pt x="1198" y="10"/>
                </a:lnTo>
                <a:lnTo>
                  <a:pt x="1165" y="15"/>
                </a:lnTo>
                <a:lnTo>
                  <a:pt x="1131" y="21"/>
                </a:lnTo>
                <a:lnTo>
                  <a:pt x="1099" y="26"/>
                </a:lnTo>
                <a:lnTo>
                  <a:pt x="1065" y="33"/>
                </a:lnTo>
                <a:lnTo>
                  <a:pt x="1033" y="41"/>
                </a:lnTo>
                <a:lnTo>
                  <a:pt x="1001" y="51"/>
                </a:lnTo>
                <a:lnTo>
                  <a:pt x="969" y="60"/>
                </a:lnTo>
                <a:lnTo>
                  <a:pt x="937" y="69"/>
                </a:lnTo>
                <a:lnTo>
                  <a:pt x="906" y="81"/>
                </a:lnTo>
                <a:lnTo>
                  <a:pt x="876" y="92"/>
                </a:lnTo>
                <a:lnTo>
                  <a:pt x="844" y="104"/>
                </a:lnTo>
                <a:lnTo>
                  <a:pt x="814" y="118"/>
                </a:lnTo>
                <a:lnTo>
                  <a:pt x="784" y="132"/>
                </a:lnTo>
                <a:lnTo>
                  <a:pt x="755" y="146"/>
                </a:lnTo>
                <a:lnTo>
                  <a:pt x="726" y="161"/>
                </a:lnTo>
                <a:lnTo>
                  <a:pt x="697" y="177"/>
                </a:lnTo>
                <a:lnTo>
                  <a:pt x="670" y="193"/>
                </a:lnTo>
                <a:lnTo>
                  <a:pt x="642" y="210"/>
                </a:lnTo>
                <a:lnTo>
                  <a:pt x="614" y="228"/>
                </a:lnTo>
                <a:lnTo>
                  <a:pt x="588" y="246"/>
                </a:lnTo>
                <a:lnTo>
                  <a:pt x="561" y="265"/>
                </a:lnTo>
                <a:lnTo>
                  <a:pt x="536" y="284"/>
                </a:lnTo>
                <a:lnTo>
                  <a:pt x="510" y="304"/>
                </a:lnTo>
                <a:lnTo>
                  <a:pt x="485" y="325"/>
                </a:lnTo>
                <a:lnTo>
                  <a:pt x="460" y="347"/>
                </a:lnTo>
                <a:lnTo>
                  <a:pt x="436" y="369"/>
                </a:lnTo>
                <a:lnTo>
                  <a:pt x="413" y="391"/>
                </a:lnTo>
                <a:lnTo>
                  <a:pt x="390" y="414"/>
                </a:lnTo>
                <a:lnTo>
                  <a:pt x="368" y="437"/>
                </a:lnTo>
                <a:lnTo>
                  <a:pt x="346" y="461"/>
                </a:lnTo>
                <a:lnTo>
                  <a:pt x="325" y="486"/>
                </a:lnTo>
                <a:lnTo>
                  <a:pt x="304" y="510"/>
                </a:lnTo>
                <a:lnTo>
                  <a:pt x="283" y="537"/>
                </a:lnTo>
                <a:lnTo>
                  <a:pt x="265" y="562"/>
                </a:lnTo>
                <a:lnTo>
                  <a:pt x="245" y="589"/>
                </a:lnTo>
                <a:lnTo>
                  <a:pt x="227" y="615"/>
                </a:lnTo>
                <a:lnTo>
                  <a:pt x="209" y="643"/>
                </a:lnTo>
                <a:lnTo>
                  <a:pt x="192" y="671"/>
                </a:lnTo>
                <a:lnTo>
                  <a:pt x="176" y="698"/>
                </a:lnTo>
                <a:lnTo>
                  <a:pt x="161" y="727"/>
                </a:lnTo>
                <a:lnTo>
                  <a:pt x="146" y="756"/>
                </a:lnTo>
                <a:lnTo>
                  <a:pt x="131" y="785"/>
                </a:lnTo>
                <a:lnTo>
                  <a:pt x="117" y="815"/>
                </a:lnTo>
                <a:lnTo>
                  <a:pt x="104" y="845"/>
                </a:lnTo>
                <a:lnTo>
                  <a:pt x="93" y="877"/>
                </a:lnTo>
                <a:lnTo>
                  <a:pt x="81" y="907"/>
                </a:lnTo>
                <a:lnTo>
                  <a:pt x="69" y="939"/>
                </a:lnTo>
                <a:lnTo>
                  <a:pt x="60" y="970"/>
                </a:lnTo>
                <a:lnTo>
                  <a:pt x="50" y="1002"/>
                </a:lnTo>
                <a:lnTo>
                  <a:pt x="42" y="1034"/>
                </a:lnTo>
                <a:lnTo>
                  <a:pt x="34" y="1066"/>
                </a:lnTo>
                <a:lnTo>
                  <a:pt x="27" y="1100"/>
                </a:lnTo>
                <a:lnTo>
                  <a:pt x="21" y="1132"/>
                </a:lnTo>
                <a:lnTo>
                  <a:pt x="15" y="1166"/>
                </a:lnTo>
                <a:lnTo>
                  <a:pt x="10" y="1199"/>
                </a:lnTo>
                <a:lnTo>
                  <a:pt x="7" y="1234"/>
                </a:lnTo>
                <a:lnTo>
                  <a:pt x="3" y="1268"/>
                </a:lnTo>
                <a:lnTo>
                  <a:pt x="2" y="1302"/>
                </a:lnTo>
                <a:lnTo>
                  <a:pt x="0" y="1337"/>
                </a:lnTo>
                <a:lnTo>
                  <a:pt x="2" y="1302"/>
                </a:lnTo>
                <a:lnTo>
                  <a:pt x="3" y="1268"/>
                </a:lnTo>
                <a:lnTo>
                  <a:pt x="7" y="1234"/>
                </a:lnTo>
                <a:lnTo>
                  <a:pt x="10" y="1199"/>
                </a:lnTo>
                <a:lnTo>
                  <a:pt x="15" y="1166"/>
                </a:lnTo>
                <a:lnTo>
                  <a:pt x="21" y="1132"/>
                </a:lnTo>
                <a:lnTo>
                  <a:pt x="27" y="1100"/>
                </a:lnTo>
                <a:lnTo>
                  <a:pt x="34" y="1066"/>
                </a:lnTo>
                <a:lnTo>
                  <a:pt x="42" y="1034"/>
                </a:lnTo>
                <a:lnTo>
                  <a:pt x="50" y="1002"/>
                </a:lnTo>
                <a:lnTo>
                  <a:pt x="60" y="970"/>
                </a:lnTo>
                <a:lnTo>
                  <a:pt x="69" y="939"/>
                </a:lnTo>
                <a:lnTo>
                  <a:pt x="81" y="907"/>
                </a:lnTo>
                <a:lnTo>
                  <a:pt x="93" y="877"/>
                </a:lnTo>
                <a:lnTo>
                  <a:pt x="104" y="845"/>
                </a:lnTo>
                <a:lnTo>
                  <a:pt x="117" y="815"/>
                </a:lnTo>
                <a:lnTo>
                  <a:pt x="131" y="785"/>
                </a:lnTo>
                <a:lnTo>
                  <a:pt x="146" y="756"/>
                </a:lnTo>
                <a:lnTo>
                  <a:pt x="161" y="727"/>
                </a:lnTo>
                <a:lnTo>
                  <a:pt x="176" y="698"/>
                </a:lnTo>
                <a:lnTo>
                  <a:pt x="192" y="671"/>
                </a:lnTo>
                <a:lnTo>
                  <a:pt x="209" y="643"/>
                </a:lnTo>
                <a:lnTo>
                  <a:pt x="227" y="615"/>
                </a:lnTo>
                <a:lnTo>
                  <a:pt x="245" y="589"/>
                </a:lnTo>
                <a:lnTo>
                  <a:pt x="265" y="562"/>
                </a:lnTo>
                <a:lnTo>
                  <a:pt x="283" y="537"/>
                </a:lnTo>
                <a:lnTo>
                  <a:pt x="304" y="510"/>
                </a:lnTo>
                <a:lnTo>
                  <a:pt x="325" y="486"/>
                </a:lnTo>
                <a:lnTo>
                  <a:pt x="346" y="461"/>
                </a:lnTo>
                <a:lnTo>
                  <a:pt x="368" y="437"/>
                </a:lnTo>
                <a:lnTo>
                  <a:pt x="390" y="414"/>
                </a:lnTo>
                <a:lnTo>
                  <a:pt x="413" y="391"/>
                </a:lnTo>
                <a:lnTo>
                  <a:pt x="436" y="369"/>
                </a:lnTo>
                <a:lnTo>
                  <a:pt x="460" y="347"/>
                </a:lnTo>
                <a:lnTo>
                  <a:pt x="485" y="325"/>
                </a:lnTo>
                <a:lnTo>
                  <a:pt x="510" y="304"/>
                </a:lnTo>
                <a:lnTo>
                  <a:pt x="536" y="284"/>
                </a:lnTo>
                <a:lnTo>
                  <a:pt x="561" y="265"/>
                </a:lnTo>
                <a:lnTo>
                  <a:pt x="588" y="246"/>
                </a:lnTo>
                <a:lnTo>
                  <a:pt x="614" y="228"/>
                </a:lnTo>
                <a:lnTo>
                  <a:pt x="642" y="210"/>
                </a:lnTo>
                <a:lnTo>
                  <a:pt x="670" y="193"/>
                </a:lnTo>
                <a:lnTo>
                  <a:pt x="697" y="177"/>
                </a:lnTo>
                <a:lnTo>
                  <a:pt x="726" y="161"/>
                </a:lnTo>
                <a:lnTo>
                  <a:pt x="755" y="146"/>
                </a:lnTo>
                <a:lnTo>
                  <a:pt x="784" y="132"/>
                </a:lnTo>
                <a:lnTo>
                  <a:pt x="814" y="118"/>
                </a:lnTo>
                <a:lnTo>
                  <a:pt x="844" y="104"/>
                </a:lnTo>
                <a:lnTo>
                  <a:pt x="876" y="92"/>
                </a:lnTo>
                <a:lnTo>
                  <a:pt x="906" y="81"/>
                </a:lnTo>
                <a:lnTo>
                  <a:pt x="937" y="69"/>
                </a:lnTo>
                <a:lnTo>
                  <a:pt x="969" y="60"/>
                </a:lnTo>
                <a:lnTo>
                  <a:pt x="1001" y="51"/>
                </a:lnTo>
                <a:lnTo>
                  <a:pt x="1033" y="41"/>
                </a:lnTo>
                <a:lnTo>
                  <a:pt x="1065" y="33"/>
                </a:lnTo>
                <a:lnTo>
                  <a:pt x="1099" y="26"/>
                </a:lnTo>
                <a:lnTo>
                  <a:pt x="1131" y="21"/>
                </a:lnTo>
                <a:lnTo>
                  <a:pt x="1165" y="15"/>
                </a:lnTo>
                <a:lnTo>
                  <a:pt x="1198" y="10"/>
                </a:lnTo>
                <a:lnTo>
                  <a:pt x="1233" y="7"/>
                </a:lnTo>
                <a:lnTo>
                  <a:pt x="1267" y="3"/>
                </a:lnTo>
                <a:lnTo>
                  <a:pt x="1301" y="1"/>
                </a:lnTo>
                <a:lnTo>
                  <a:pt x="1336" y="0"/>
                </a:lnTo>
                <a:lnTo>
                  <a:pt x="1371" y="0"/>
                </a:lnTo>
                <a:close/>
                <a:moveTo>
                  <a:pt x="2740" y="1369"/>
                </a:moveTo>
                <a:lnTo>
                  <a:pt x="2740" y="1405"/>
                </a:lnTo>
                <a:lnTo>
                  <a:pt x="2739" y="1440"/>
                </a:lnTo>
                <a:lnTo>
                  <a:pt x="2737" y="1476"/>
                </a:lnTo>
                <a:lnTo>
                  <a:pt x="2733" y="1509"/>
                </a:lnTo>
                <a:lnTo>
                  <a:pt x="2730" y="1544"/>
                </a:lnTo>
                <a:lnTo>
                  <a:pt x="2725" y="1579"/>
                </a:lnTo>
                <a:lnTo>
                  <a:pt x="2719" y="1612"/>
                </a:lnTo>
                <a:lnTo>
                  <a:pt x="2712" y="1646"/>
                </a:lnTo>
                <a:lnTo>
                  <a:pt x="2705" y="1679"/>
                </a:lnTo>
                <a:lnTo>
                  <a:pt x="2697" y="1712"/>
                </a:lnTo>
                <a:lnTo>
                  <a:pt x="2688" y="1744"/>
                </a:lnTo>
                <a:lnTo>
                  <a:pt x="2679" y="1776"/>
                </a:lnTo>
                <a:lnTo>
                  <a:pt x="2668" y="1809"/>
                </a:lnTo>
                <a:lnTo>
                  <a:pt x="2657" y="1840"/>
                </a:lnTo>
                <a:lnTo>
                  <a:pt x="2645" y="1871"/>
                </a:lnTo>
                <a:lnTo>
                  <a:pt x="2633" y="1903"/>
                </a:lnTo>
                <a:lnTo>
                  <a:pt x="2620" y="1934"/>
                </a:lnTo>
                <a:lnTo>
                  <a:pt x="2605" y="1964"/>
                </a:lnTo>
                <a:lnTo>
                  <a:pt x="2591" y="1993"/>
                </a:lnTo>
                <a:lnTo>
                  <a:pt x="2575" y="2023"/>
                </a:lnTo>
                <a:lnTo>
                  <a:pt x="2559" y="2052"/>
                </a:lnTo>
                <a:lnTo>
                  <a:pt x="2542" y="2080"/>
                </a:lnTo>
                <a:lnTo>
                  <a:pt x="2524" y="2108"/>
                </a:lnTo>
                <a:lnTo>
                  <a:pt x="2507" y="2135"/>
                </a:lnTo>
                <a:lnTo>
                  <a:pt x="2488" y="2163"/>
                </a:lnTo>
                <a:lnTo>
                  <a:pt x="2468" y="2189"/>
                </a:lnTo>
                <a:lnTo>
                  <a:pt x="2448" y="2215"/>
                </a:lnTo>
                <a:lnTo>
                  <a:pt x="2428" y="2241"/>
                </a:lnTo>
                <a:lnTo>
                  <a:pt x="2406" y="2266"/>
                </a:lnTo>
                <a:lnTo>
                  <a:pt x="2384" y="2291"/>
                </a:lnTo>
                <a:lnTo>
                  <a:pt x="2362" y="2314"/>
                </a:lnTo>
                <a:lnTo>
                  <a:pt x="2339" y="2339"/>
                </a:lnTo>
                <a:lnTo>
                  <a:pt x="2316" y="2362"/>
                </a:lnTo>
                <a:lnTo>
                  <a:pt x="2291" y="2384"/>
                </a:lnTo>
                <a:lnTo>
                  <a:pt x="2267" y="2406"/>
                </a:lnTo>
                <a:lnTo>
                  <a:pt x="2242" y="2427"/>
                </a:lnTo>
                <a:lnTo>
                  <a:pt x="2216" y="2447"/>
                </a:lnTo>
                <a:lnTo>
                  <a:pt x="2190" y="2467"/>
                </a:lnTo>
                <a:lnTo>
                  <a:pt x="2163" y="2487"/>
                </a:lnTo>
                <a:lnTo>
                  <a:pt x="2136" y="2506"/>
                </a:lnTo>
                <a:lnTo>
                  <a:pt x="2109" y="2524"/>
                </a:lnTo>
                <a:lnTo>
                  <a:pt x="2081" y="2541"/>
                </a:lnTo>
                <a:lnTo>
                  <a:pt x="2052" y="2558"/>
                </a:lnTo>
                <a:lnTo>
                  <a:pt x="2023" y="2575"/>
                </a:lnTo>
                <a:lnTo>
                  <a:pt x="1994" y="2590"/>
                </a:lnTo>
                <a:lnTo>
                  <a:pt x="1964" y="2605"/>
                </a:lnTo>
                <a:lnTo>
                  <a:pt x="1934" y="2619"/>
                </a:lnTo>
                <a:lnTo>
                  <a:pt x="1903" y="2632"/>
                </a:lnTo>
                <a:lnTo>
                  <a:pt x="1873" y="2645"/>
                </a:lnTo>
                <a:lnTo>
                  <a:pt x="1841" y="2657"/>
                </a:lnTo>
                <a:lnTo>
                  <a:pt x="1809" y="2668"/>
                </a:lnTo>
                <a:lnTo>
                  <a:pt x="1778" y="2679"/>
                </a:lnTo>
                <a:lnTo>
                  <a:pt x="1745" y="2688"/>
                </a:lnTo>
                <a:lnTo>
                  <a:pt x="1712" y="2697"/>
                </a:lnTo>
                <a:lnTo>
                  <a:pt x="1679" y="2705"/>
                </a:lnTo>
                <a:lnTo>
                  <a:pt x="1646" y="2712"/>
                </a:lnTo>
                <a:lnTo>
                  <a:pt x="1612" y="2719"/>
                </a:lnTo>
                <a:lnTo>
                  <a:pt x="1579" y="2724"/>
                </a:lnTo>
                <a:lnTo>
                  <a:pt x="1544" y="2730"/>
                </a:lnTo>
                <a:lnTo>
                  <a:pt x="1511" y="2733"/>
                </a:lnTo>
                <a:lnTo>
                  <a:pt x="1476" y="2737"/>
                </a:lnTo>
                <a:lnTo>
                  <a:pt x="1441" y="2739"/>
                </a:lnTo>
                <a:lnTo>
                  <a:pt x="1405" y="2740"/>
                </a:lnTo>
                <a:lnTo>
                  <a:pt x="1371" y="2740"/>
                </a:lnTo>
                <a:lnTo>
                  <a:pt x="1335" y="2740"/>
                </a:lnTo>
                <a:lnTo>
                  <a:pt x="1300" y="2739"/>
                </a:lnTo>
                <a:lnTo>
                  <a:pt x="1265" y="2737"/>
                </a:lnTo>
                <a:lnTo>
                  <a:pt x="1231" y="2733"/>
                </a:lnTo>
                <a:lnTo>
                  <a:pt x="1196" y="2730"/>
                </a:lnTo>
                <a:lnTo>
                  <a:pt x="1162" y="2724"/>
                </a:lnTo>
                <a:lnTo>
                  <a:pt x="1128" y="2719"/>
                </a:lnTo>
                <a:lnTo>
                  <a:pt x="1094" y="2712"/>
                </a:lnTo>
                <a:lnTo>
                  <a:pt x="1062" y="2705"/>
                </a:lnTo>
                <a:lnTo>
                  <a:pt x="1028" y="2697"/>
                </a:lnTo>
                <a:lnTo>
                  <a:pt x="996" y="2688"/>
                </a:lnTo>
                <a:lnTo>
                  <a:pt x="964" y="2679"/>
                </a:lnTo>
                <a:lnTo>
                  <a:pt x="931" y="2668"/>
                </a:lnTo>
                <a:lnTo>
                  <a:pt x="900" y="2657"/>
                </a:lnTo>
                <a:lnTo>
                  <a:pt x="869" y="2645"/>
                </a:lnTo>
                <a:lnTo>
                  <a:pt x="837" y="2632"/>
                </a:lnTo>
                <a:lnTo>
                  <a:pt x="807" y="2619"/>
                </a:lnTo>
                <a:lnTo>
                  <a:pt x="777" y="2605"/>
                </a:lnTo>
                <a:lnTo>
                  <a:pt x="747" y="2590"/>
                </a:lnTo>
                <a:lnTo>
                  <a:pt x="718" y="2575"/>
                </a:lnTo>
                <a:lnTo>
                  <a:pt x="689" y="2558"/>
                </a:lnTo>
                <a:lnTo>
                  <a:pt x="660" y="2541"/>
                </a:lnTo>
                <a:lnTo>
                  <a:pt x="633" y="2524"/>
                </a:lnTo>
                <a:lnTo>
                  <a:pt x="605" y="2506"/>
                </a:lnTo>
                <a:lnTo>
                  <a:pt x="577" y="2487"/>
                </a:lnTo>
                <a:lnTo>
                  <a:pt x="551" y="2467"/>
                </a:lnTo>
                <a:lnTo>
                  <a:pt x="525" y="2447"/>
                </a:lnTo>
                <a:lnTo>
                  <a:pt x="500" y="2427"/>
                </a:lnTo>
                <a:lnTo>
                  <a:pt x="474" y="2406"/>
                </a:lnTo>
                <a:lnTo>
                  <a:pt x="450" y="2384"/>
                </a:lnTo>
                <a:lnTo>
                  <a:pt x="426" y="2362"/>
                </a:lnTo>
                <a:lnTo>
                  <a:pt x="401" y="2339"/>
                </a:lnTo>
                <a:lnTo>
                  <a:pt x="379" y="2314"/>
                </a:lnTo>
                <a:lnTo>
                  <a:pt x="356" y="2291"/>
                </a:lnTo>
                <a:lnTo>
                  <a:pt x="334" y="2266"/>
                </a:lnTo>
                <a:lnTo>
                  <a:pt x="313" y="2241"/>
                </a:lnTo>
                <a:lnTo>
                  <a:pt x="293" y="2215"/>
                </a:lnTo>
                <a:lnTo>
                  <a:pt x="273" y="2189"/>
                </a:lnTo>
                <a:lnTo>
                  <a:pt x="253" y="2163"/>
                </a:lnTo>
                <a:lnTo>
                  <a:pt x="235" y="2135"/>
                </a:lnTo>
                <a:lnTo>
                  <a:pt x="216" y="2108"/>
                </a:lnTo>
                <a:lnTo>
                  <a:pt x="199" y="2080"/>
                </a:lnTo>
                <a:lnTo>
                  <a:pt x="182" y="2052"/>
                </a:lnTo>
                <a:lnTo>
                  <a:pt x="165" y="2023"/>
                </a:lnTo>
                <a:lnTo>
                  <a:pt x="150" y="1993"/>
                </a:lnTo>
                <a:lnTo>
                  <a:pt x="135" y="1964"/>
                </a:lnTo>
                <a:lnTo>
                  <a:pt x="121" y="1934"/>
                </a:lnTo>
                <a:lnTo>
                  <a:pt x="108" y="1903"/>
                </a:lnTo>
                <a:lnTo>
                  <a:pt x="95" y="1871"/>
                </a:lnTo>
                <a:lnTo>
                  <a:pt x="83" y="1840"/>
                </a:lnTo>
                <a:lnTo>
                  <a:pt x="72" y="1809"/>
                </a:lnTo>
                <a:lnTo>
                  <a:pt x="61" y="1776"/>
                </a:lnTo>
                <a:lnTo>
                  <a:pt x="52" y="1744"/>
                </a:lnTo>
                <a:lnTo>
                  <a:pt x="43" y="1712"/>
                </a:lnTo>
                <a:lnTo>
                  <a:pt x="36" y="1679"/>
                </a:lnTo>
                <a:lnTo>
                  <a:pt x="28" y="1646"/>
                </a:lnTo>
                <a:lnTo>
                  <a:pt x="22" y="1612"/>
                </a:lnTo>
                <a:lnTo>
                  <a:pt x="16" y="1579"/>
                </a:lnTo>
                <a:lnTo>
                  <a:pt x="12" y="1544"/>
                </a:lnTo>
                <a:lnTo>
                  <a:pt x="7" y="1509"/>
                </a:lnTo>
                <a:lnTo>
                  <a:pt x="5" y="1476"/>
                </a:lnTo>
                <a:lnTo>
                  <a:pt x="2" y="1440"/>
                </a:lnTo>
                <a:lnTo>
                  <a:pt x="1" y="1405"/>
                </a:lnTo>
                <a:lnTo>
                  <a:pt x="0" y="1369"/>
                </a:lnTo>
                <a:lnTo>
                  <a:pt x="1" y="1405"/>
                </a:lnTo>
                <a:lnTo>
                  <a:pt x="2" y="1440"/>
                </a:lnTo>
                <a:lnTo>
                  <a:pt x="5" y="1476"/>
                </a:lnTo>
                <a:lnTo>
                  <a:pt x="7" y="1509"/>
                </a:lnTo>
                <a:lnTo>
                  <a:pt x="12" y="1544"/>
                </a:lnTo>
                <a:lnTo>
                  <a:pt x="16" y="1579"/>
                </a:lnTo>
                <a:lnTo>
                  <a:pt x="22" y="1612"/>
                </a:lnTo>
                <a:lnTo>
                  <a:pt x="28" y="1646"/>
                </a:lnTo>
                <a:lnTo>
                  <a:pt x="36" y="1679"/>
                </a:lnTo>
                <a:lnTo>
                  <a:pt x="43" y="1712"/>
                </a:lnTo>
                <a:lnTo>
                  <a:pt x="52" y="1744"/>
                </a:lnTo>
                <a:lnTo>
                  <a:pt x="61" y="1776"/>
                </a:lnTo>
                <a:lnTo>
                  <a:pt x="72" y="1809"/>
                </a:lnTo>
                <a:lnTo>
                  <a:pt x="83" y="1840"/>
                </a:lnTo>
                <a:lnTo>
                  <a:pt x="95" y="1871"/>
                </a:lnTo>
                <a:lnTo>
                  <a:pt x="108" y="1903"/>
                </a:lnTo>
                <a:lnTo>
                  <a:pt x="121" y="1934"/>
                </a:lnTo>
                <a:lnTo>
                  <a:pt x="135" y="1964"/>
                </a:lnTo>
                <a:lnTo>
                  <a:pt x="150" y="1993"/>
                </a:lnTo>
                <a:lnTo>
                  <a:pt x="165" y="2023"/>
                </a:lnTo>
                <a:lnTo>
                  <a:pt x="182" y="2052"/>
                </a:lnTo>
                <a:lnTo>
                  <a:pt x="199" y="2080"/>
                </a:lnTo>
                <a:lnTo>
                  <a:pt x="216" y="2108"/>
                </a:lnTo>
                <a:lnTo>
                  <a:pt x="235" y="2135"/>
                </a:lnTo>
                <a:lnTo>
                  <a:pt x="253" y="2163"/>
                </a:lnTo>
                <a:lnTo>
                  <a:pt x="273" y="2189"/>
                </a:lnTo>
                <a:lnTo>
                  <a:pt x="293" y="2215"/>
                </a:lnTo>
                <a:lnTo>
                  <a:pt x="313" y="2241"/>
                </a:lnTo>
                <a:lnTo>
                  <a:pt x="334" y="2266"/>
                </a:lnTo>
                <a:lnTo>
                  <a:pt x="356" y="2291"/>
                </a:lnTo>
                <a:lnTo>
                  <a:pt x="379" y="2314"/>
                </a:lnTo>
                <a:lnTo>
                  <a:pt x="401" y="2339"/>
                </a:lnTo>
                <a:lnTo>
                  <a:pt x="426" y="2362"/>
                </a:lnTo>
                <a:lnTo>
                  <a:pt x="450" y="2384"/>
                </a:lnTo>
                <a:lnTo>
                  <a:pt x="474" y="2406"/>
                </a:lnTo>
                <a:lnTo>
                  <a:pt x="500" y="2427"/>
                </a:lnTo>
                <a:lnTo>
                  <a:pt x="525" y="2447"/>
                </a:lnTo>
                <a:lnTo>
                  <a:pt x="551" y="2467"/>
                </a:lnTo>
                <a:lnTo>
                  <a:pt x="577" y="2487"/>
                </a:lnTo>
                <a:lnTo>
                  <a:pt x="605" y="2506"/>
                </a:lnTo>
                <a:lnTo>
                  <a:pt x="633" y="2524"/>
                </a:lnTo>
                <a:lnTo>
                  <a:pt x="660" y="2541"/>
                </a:lnTo>
                <a:lnTo>
                  <a:pt x="689" y="2558"/>
                </a:lnTo>
                <a:lnTo>
                  <a:pt x="718" y="2575"/>
                </a:lnTo>
                <a:lnTo>
                  <a:pt x="747" y="2590"/>
                </a:lnTo>
                <a:lnTo>
                  <a:pt x="777" y="2605"/>
                </a:lnTo>
                <a:lnTo>
                  <a:pt x="807" y="2619"/>
                </a:lnTo>
                <a:lnTo>
                  <a:pt x="837" y="2632"/>
                </a:lnTo>
                <a:lnTo>
                  <a:pt x="869" y="2645"/>
                </a:lnTo>
                <a:lnTo>
                  <a:pt x="900" y="2657"/>
                </a:lnTo>
                <a:lnTo>
                  <a:pt x="931" y="2668"/>
                </a:lnTo>
                <a:lnTo>
                  <a:pt x="964" y="2679"/>
                </a:lnTo>
                <a:lnTo>
                  <a:pt x="996" y="2688"/>
                </a:lnTo>
                <a:lnTo>
                  <a:pt x="1028" y="2697"/>
                </a:lnTo>
                <a:lnTo>
                  <a:pt x="1062" y="2705"/>
                </a:lnTo>
                <a:lnTo>
                  <a:pt x="1094" y="2712"/>
                </a:lnTo>
                <a:lnTo>
                  <a:pt x="1128" y="2719"/>
                </a:lnTo>
                <a:lnTo>
                  <a:pt x="1162" y="2724"/>
                </a:lnTo>
                <a:lnTo>
                  <a:pt x="1196" y="2730"/>
                </a:lnTo>
                <a:lnTo>
                  <a:pt x="1231" y="2733"/>
                </a:lnTo>
                <a:lnTo>
                  <a:pt x="1265" y="2737"/>
                </a:lnTo>
                <a:lnTo>
                  <a:pt x="1300" y="2739"/>
                </a:lnTo>
                <a:lnTo>
                  <a:pt x="1335" y="2740"/>
                </a:lnTo>
                <a:lnTo>
                  <a:pt x="1371" y="2740"/>
                </a:lnTo>
                <a:lnTo>
                  <a:pt x="1405" y="2740"/>
                </a:lnTo>
                <a:lnTo>
                  <a:pt x="1441" y="2739"/>
                </a:lnTo>
                <a:lnTo>
                  <a:pt x="1476" y="2737"/>
                </a:lnTo>
                <a:lnTo>
                  <a:pt x="1511" y="2733"/>
                </a:lnTo>
                <a:lnTo>
                  <a:pt x="1544" y="2730"/>
                </a:lnTo>
                <a:lnTo>
                  <a:pt x="1579" y="2724"/>
                </a:lnTo>
                <a:lnTo>
                  <a:pt x="1612" y="2719"/>
                </a:lnTo>
                <a:lnTo>
                  <a:pt x="1646" y="2712"/>
                </a:lnTo>
                <a:lnTo>
                  <a:pt x="1679" y="2705"/>
                </a:lnTo>
                <a:lnTo>
                  <a:pt x="1712" y="2697"/>
                </a:lnTo>
                <a:lnTo>
                  <a:pt x="1745" y="2688"/>
                </a:lnTo>
                <a:lnTo>
                  <a:pt x="1778" y="2679"/>
                </a:lnTo>
                <a:lnTo>
                  <a:pt x="1809" y="2668"/>
                </a:lnTo>
                <a:lnTo>
                  <a:pt x="1841" y="2657"/>
                </a:lnTo>
                <a:lnTo>
                  <a:pt x="1873" y="2645"/>
                </a:lnTo>
                <a:lnTo>
                  <a:pt x="1903" y="2632"/>
                </a:lnTo>
                <a:lnTo>
                  <a:pt x="1934" y="2619"/>
                </a:lnTo>
                <a:lnTo>
                  <a:pt x="1964" y="2605"/>
                </a:lnTo>
                <a:lnTo>
                  <a:pt x="1994" y="2590"/>
                </a:lnTo>
                <a:lnTo>
                  <a:pt x="2023" y="2575"/>
                </a:lnTo>
                <a:lnTo>
                  <a:pt x="2052" y="2558"/>
                </a:lnTo>
                <a:lnTo>
                  <a:pt x="2081" y="2541"/>
                </a:lnTo>
                <a:lnTo>
                  <a:pt x="2109" y="2524"/>
                </a:lnTo>
                <a:lnTo>
                  <a:pt x="2136" y="2506"/>
                </a:lnTo>
                <a:lnTo>
                  <a:pt x="2163" y="2487"/>
                </a:lnTo>
                <a:lnTo>
                  <a:pt x="2190" y="2467"/>
                </a:lnTo>
                <a:lnTo>
                  <a:pt x="2216" y="2447"/>
                </a:lnTo>
                <a:lnTo>
                  <a:pt x="2242" y="2427"/>
                </a:lnTo>
                <a:lnTo>
                  <a:pt x="2267" y="2406"/>
                </a:lnTo>
                <a:lnTo>
                  <a:pt x="2291" y="2384"/>
                </a:lnTo>
                <a:lnTo>
                  <a:pt x="2316" y="2362"/>
                </a:lnTo>
                <a:lnTo>
                  <a:pt x="2339" y="2339"/>
                </a:lnTo>
                <a:lnTo>
                  <a:pt x="2362" y="2314"/>
                </a:lnTo>
                <a:lnTo>
                  <a:pt x="2384" y="2291"/>
                </a:lnTo>
                <a:lnTo>
                  <a:pt x="2406" y="2266"/>
                </a:lnTo>
                <a:lnTo>
                  <a:pt x="2428" y="2241"/>
                </a:lnTo>
                <a:lnTo>
                  <a:pt x="2448" y="2215"/>
                </a:lnTo>
                <a:lnTo>
                  <a:pt x="2468" y="2189"/>
                </a:lnTo>
                <a:lnTo>
                  <a:pt x="2488" y="2163"/>
                </a:lnTo>
                <a:lnTo>
                  <a:pt x="2507" y="2135"/>
                </a:lnTo>
                <a:lnTo>
                  <a:pt x="2524" y="2108"/>
                </a:lnTo>
                <a:lnTo>
                  <a:pt x="2542" y="2080"/>
                </a:lnTo>
                <a:lnTo>
                  <a:pt x="2559" y="2052"/>
                </a:lnTo>
                <a:lnTo>
                  <a:pt x="2575" y="2023"/>
                </a:lnTo>
                <a:lnTo>
                  <a:pt x="2591" y="1993"/>
                </a:lnTo>
                <a:lnTo>
                  <a:pt x="2605" y="1964"/>
                </a:lnTo>
                <a:lnTo>
                  <a:pt x="2620" y="1934"/>
                </a:lnTo>
                <a:lnTo>
                  <a:pt x="2633" y="1903"/>
                </a:lnTo>
                <a:lnTo>
                  <a:pt x="2645" y="1871"/>
                </a:lnTo>
                <a:lnTo>
                  <a:pt x="2657" y="1840"/>
                </a:lnTo>
                <a:lnTo>
                  <a:pt x="2668" y="1809"/>
                </a:lnTo>
                <a:lnTo>
                  <a:pt x="2679" y="1776"/>
                </a:lnTo>
                <a:lnTo>
                  <a:pt x="2688" y="1744"/>
                </a:lnTo>
                <a:lnTo>
                  <a:pt x="2697" y="1712"/>
                </a:lnTo>
                <a:lnTo>
                  <a:pt x="2705" y="1679"/>
                </a:lnTo>
                <a:lnTo>
                  <a:pt x="2712" y="1646"/>
                </a:lnTo>
                <a:lnTo>
                  <a:pt x="2719" y="1612"/>
                </a:lnTo>
                <a:lnTo>
                  <a:pt x="2725" y="1579"/>
                </a:lnTo>
                <a:lnTo>
                  <a:pt x="2730" y="1544"/>
                </a:lnTo>
                <a:lnTo>
                  <a:pt x="2733" y="1509"/>
                </a:lnTo>
                <a:lnTo>
                  <a:pt x="2737" y="1476"/>
                </a:lnTo>
                <a:lnTo>
                  <a:pt x="2739" y="1440"/>
                </a:lnTo>
                <a:lnTo>
                  <a:pt x="2740" y="1405"/>
                </a:lnTo>
                <a:lnTo>
                  <a:pt x="2740" y="1369"/>
                </a:lnTo>
                <a:close/>
              </a:path>
            </a:pathLst>
          </a:custGeom>
          <a:solidFill>
            <a:srgbClr val="FFFF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pic>
        <p:nvPicPr>
          <p:cNvPr id="7" name="Picture 9" descr="OP_liikemerkki_RGB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7253" y="1992722"/>
            <a:ext cx="1368190" cy="1368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653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0825" y="357717"/>
            <a:ext cx="8642350" cy="863600"/>
          </a:xfrm>
          <a:prstGeom prst="rect">
            <a:avLst/>
          </a:prstGeom>
        </p:spPr>
        <p:txBody>
          <a:bodyPr/>
          <a:lstStyle>
            <a:lvl1pPr>
              <a:defRPr b="0"/>
            </a:lvl1pPr>
          </a:lstStyle>
          <a:p>
            <a:r>
              <a:rPr lang="fi-FI" noProof="0" dirty="0" smtClean="0"/>
              <a:t>Muokkaa </a:t>
            </a:r>
            <a:r>
              <a:rPr lang="fi-FI" noProof="0" dirty="0" err="1" smtClean="0"/>
              <a:t>perustyyl</a:t>
            </a:r>
            <a:r>
              <a:rPr lang="fi-FI" noProof="0" dirty="0" smtClean="0"/>
              <a:t>. </a:t>
            </a:r>
            <a:r>
              <a:rPr lang="fi-FI" noProof="0" dirty="0" err="1" smtClean="0"/>
              <a:t>napsautt</a:t>
            </a:r>
            <a:r>
              <a:rPr lang="fi-FI" noProof="0" dirty="0" smtClean="0"/>
              <a:t>.</a:t>
            </a:r>
            <a:endParaRPr lang="fi-FI" noProof="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50825" y="1411819"/>
            <a:ext cx="8642350" cy="45127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 noProof="0" dirty="0" smtClean="0"/>
              <a:t>Muokkaa tekstin perustyylejä napsauttamalla</a:t>
            </a:r>
          </a:p>
          <a:p>
            <a:pPr lvl="1"/>
            <a:r>
              <a:rPr lang="fi-FI" noProof="0" dirty="0" smtClean="0"/>
              <a:t>toinen taso</a:t>
            </a:r>
          </a:p>
          <a:p>
            <a:pPr lvl="2"/>
            <a:r>
              <a:rPr lang="fi-FI" noProof="0" dirty="0" smtClean="0"/>
              <a:t>kolmas taso</a:t>
            </a:r>
          </a:p>
          <a:p>
            <a:pPr lvl="3"/>
            <a:r>
              <a:rPr lang="fi-FI" noProof="0" dirty="0" smtClean="0"/>
              <a:t>neljäs taso</a:t>
            </a:r>
          </a:p>
          <a:p>
            <a:pPr lvl="4"/>
            <a:r>
              <a:rPr lang="fi-FI" noProof="0" dirty="0" smtClean="0"/>
              <a:t>viides taso</a:t>
            </a:r>
            <a:endParaRPr lang="fi-FI" noProof="0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683460" y="6356353"/>
            <a:ext cx="5252302" cy="3852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 spc="-100" baseline="0">
                <a:solidFill>
                  <a:schemeClr val="accent3"/>
                </a:solidFill>
              </a:defRPr>
            </a:lvl1pPr>
          </a:lstStyle>
          <a:p>
            <a:r>
              <a:rPr lang="fi-FI" smtClean="0"/>
              <a:t>[alaotsikko]</a:t>
            </a:r>
            <a:endParaRPr lang="fi-FI" dirty="0" smtClean="0"/>
          </a:p>
        </p:txBody>
      </p:sp>
      <p:sp>
        <p:nvSpPr>
          <p:cNvPr id="9" name="Dian numeron paikkamerkki 6"/>
          <p:cNvSpPr>
            <a:spLocks noGrp="1"/>
          </p:cNvSpPr>
          <p:nvPr>
            <p:ph type="sldNum" sz="quarter" idx="4"/>
          </p:nvPr>
        </p:nvSpPr>
        <p:spPr>
          <a:xfrm>
            <a:off x="250824" y="6356353"/>
            <a:ext cx="432636" cy="385233"/>
          </a:xfrm>
          <a:prstGeom prst="rect">
            <a:avLst/>
          </a:prstGeom>
        </p:spPr>
        <p:txBody>
          <a:bodyPr wrap="none" lIns="0" tIns="0" rIns="0" bIns="0" anchor="ctr" anchorCtr="0"/>
          <a:lstStyle>
            <a:lvl1pPr>
              <a:defRPr sz="800" spc="-100" baseline="0">
                <a:solidFill>
                  <a:schemeClr val="accent3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r>
              <a:rPr lang="fi-FI" dirty="0" smtClean="0"/>
              <a:t>   </a:t>
            </a:r>
            <a:r>
              <a:rPr lang="fi-FI" dirty="0" smtClean="0">
                <a:sym typeface="Symbol"/>
              </a:rPr>
              <a:t> </a:t>
            </a:r>
            <a:r>
              <a:rPr lang="fi-FI" dirty="0" smtClean="0"/>
              <a:t>OP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479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0825" y="357717"/>
            <a:ext cx="8642350" cy="863600"/>
          </a:xfrm>
          <a:prstGeom prst="rect">
            <a:avLst/>
          </a:prstGeom>
        </p:spPr>
        <p:txBody>
          <a:bodyPr/>
          <a:lstStyle>
            <a:lvl1pPr>
              <a:defRPr b="0"/>
            </a:lvl1pPr>
          </a:lstStyle>
          <a:p>
            <a:r>
              <a:rPr lang="fi-FI" noProof="0" dirty="0" smtClean="0"/>
              <a:t>Muokkaa </a:t>
            </a:r>
            <a:r>
              <a:rPr lang="fi-FI" noProof="0" dirty="0" err="1" smtClean="0"/>
              <a:t>perustyyl</a:t>
            </a:r>
            <a:r>
              <a:rPr lang="fi-FI" noProof="0" dirty="0" smtClean="0"/>
              <a:t>. </a:t>
            </a:r>
            <a:r>
              <a:rPr lang="fi-FI" noProof="0" dirty="0" err="1" smtClean="0"/>
              <a:t>napsautt</a:t>
            </a:r>
            <a:r>
              <a:rPr lang="fi-FI" noProof="0" dirty="0" smtClean="0"/>
              <a:t>.</a:t>
            </a:r>
            <a:endParaRPr lang="fi-FI" noProof="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50825" y="1411819"/>
            <a:ext cx="4177155" cy="45127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 noProof="0" dirty="0" smtClean="0"/>
              <a:t>Muokkaa tekstin perustyylejä napsauttamalla</a:t>
            </a:r>
          </a:p>
          <a:p>
            <a:pPr lvl="1"/>
            <a:r>
              <a:rPr lang="fi-FI" noProof="0" dirty="0" smtClean="0"/>
              <a:t>toinen taso</a:t>
            </a:r>
          </a:p>
          <a:p>
            <a:pPr lvl="2"/>
            <a:r>
              <a:rPr lang="fi-FI" noProof="0" dirty="0" smtClean="0"/>
              <a:t>kolmas taso</a:t>
            </a:r>
          </a:p>
          <a:p>
            <a:pPr lvl="3"/>
            <a:r>
              <a:rPr lang="fi-FI" noProof="0" dirty="0" smtClean="0"/>
              <a:t>neljäs taso</a:t>
            </a:r>
          </a:p>
          <a:p>
            <a:pPr lvl="4"/>
            <a:r>
              <a:rPr lang="fi-FI" noProof="0" dirty="0" smtClean="0"/>
              <a:t>viides taso</a:t>
            </a:r>
            <a:endParaRPr lang="fi-FI" noProof="0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4716463" y="1411819"/>
            <a:ext cx="4176712" cy="4512733"/>
          </a:xfrm>
          <a:solidFill>
            <a:srgbClr val="F0F0F0"/>
          </a:solidFill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r>
              <a:rPr lang="fi-FI" dirty="0" smtClean="0"/>
              <a:t>Tuo kuva napauttamalla ohessa näkyvää kuva-ikonia (vuoret ja aurinko). </a:t>
            </a:r>
          </a:p>
        </p:txBody>
      </p:sp>
      <p:sp>
        <p:nvSpPr>
          <p:cNvPr id="12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683460" y="6356353"/>
            <a:ext cx="5252302" cy="3852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 spc="-100" baseline="0">
                <a:solidFill>
                  <a:schemeClr val="accent3"/>
                </a:solidFill>
              </a:defRPr>
            </a:lvl1pPr>
          </a:lstStyle>
          <a:p>
            <a:r>
              <a:rPr lang="fi-FI" smtClean="0"/>
              <a:t>[alaotsikko]</a:t>
            </a:r>
            <a:endParaRPr lang="fi-FI" dirty="0" smtClean="0"/>
          </a:p>
        </p:txBody>
      </p:sp>
      <p:sp>
        <p:nvSpPr>
          <p:cNvPr id="13" name="Dian numeron paikkamerkki 6"/>
          <p:cNvSpPr>
            <a:spLocks noGrp="1"/>
          </p:cNvSpPr>
          <p:nvPr>
            <p:ph type="sldNum" sz="quarter" idx="4"/>
          </p:nvPr>
        </p:nvSpPr>
        <p:spPr>
          <a:xfrm>
            <a:off x="250824" y="6356353"/>
            <a:ext cx="432636" cy="385233"/>
          </a:xfrm>
          <a:prstGeom prst="rect">
            <a:avLst/>
          </a:prstGeom>
        </p:spPr>
        <p:txBody>
          <a:bodyPr wrap="none" lIns="0" tIns="0" rIns="0" bIns="0" anchor="ctr" anchorCtr="0"/>
          <a:lstStyle>
            <a:lvl1pPr>
              <a:defRPr sz="800" spc="-100" baseline="0">
                <a:solidFill>
                  <a:schemeClr val="accent3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r>
              <a:rPr lang="fi-FI" dirty="0" smtClean="0"/>
              <a:t>   </a:t>
            </a:r>
            <a:r>
              <a:rPr lang="fi-FI" dirty="0" smtClean="0">
                <a:sym typeface="Symbol"/>
              </a:rPr>
              <a:t> </a:t>
            </a:r>
            <a:r>
              <a:rPr lang="fi-FI" dirty="0" smtClean="0"/>
              <a:t>OP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96228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taust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2"/>
            <a:ext cx="9144000" cy="6356351"/>
          </a:xfrm>
          <a:solidFill>
            <a:srgbClr val="F0F0F0"/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Tx/>
              <a:buNone/>
              <a:tabLst/>
              <a:defRPr sz="1600"/>
            </a:lvl1pPr>
          </a:lstStyle>
          <a:p>
            <a:r>
              <a:rPr lang="fi-FI" dirty="0" smtClean="0"/>
              <a:t>Tuo kuva napauttamalla ohessa näkyvää kuva-ikonia (vuoret ja aurinko). 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0825" y="357717"/>
            <a:ext cx="8642350" cy="863600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chemeClr val="bg1"/>
                </a:solidFill>
                <a:effectLst>
                  <a:outerShdw blurRad="190500" algn="ctr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fi-FI" noProof="0" dirty="0" smtClean="0"/>
              <a:t>Muokkaa </a:t>
            </a:r>
            <a:r>
              <a:rPr lang="fi-FI" noProof="0" dirty="0" err="1" smtClean="0"/>
              <a:t>perustyyl</a:t>
            </a:r>
            <a:r>
              <a:rPr lang="fi-FI" noProof="0" dirty="0" smtClean="0"/>
              <a:t>. </a:t>
            </a:r>
            <a:r>
              <a:rPr lang="fi-FI" noProof="0" dirty="0" err="1" smtClean="0"/>
              <a:t>napsautt</a:t>
            </a:r>
            <a:r>
              <a:rPr lang="fi-FI" noProof="0" dirty="0" smtClean="0"/>
              <a:t>.</a:t>
            </a:r>
            <a:endParaRPr lang="fi-FI" noProof="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50825" y="1411819"/>
            <a:ext cx="4177155" cy="4512733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  <a:effectLst>
                  <a:outerShdw blurRad="190500" algn="ctr" rotWithShape="0">
                    <a:prstClr val="black">
                      <a:alpha val="40000"/>
                    </a:prstClr>
                  </a:outerShdw>
                </a:effectLst>
              </a:defRPr>
            </a:lvl1pPr>
            <a:lvl2pPr>
              <a:defRPr>
                <a:solidFill>
                  <a:schemeClr val="bg1"/>
                </a:solidFill>
                <a:effectLst>
                  <a:outerShdw blurRad="190500" algn="ctr" rotWithShape="0">
                    <a:prstClr val="black">
                      <a:alpha val="40000"/>
                    </a:prstClr>
                  </a:outerShdw>
                </a:effectLst>
              </a:defRPr>
            </a:lvl2pPr>
            <a:lvl3pPr>
              <a:defRPr>
                <a:solidFill>
                  <a:schemeClr val="bg1"/>
                </a:solidFill>
                <a:effectLst>
                  <a:outerShdw blurRad="190500" algn="ctr" rotWithShape="0">
                    <a:prstClr val="black">
                      <a:alpha val="40000"/>
                    </a:prstClr>
                  </a:outerShdw>
                </a:effectLst>
              </a:defRPr>
            </a:lvl3pPr>
            <a:lvl4pPr>
              <a:defRPr>
                <a:solidFill>
                  <a:schemeClr val="bg1"/>
                </a:solidFill>
                <a:effectLst>
                  <a:outerShdw blurRad="190500" algn="ctr" rotWithShape="0">
                    <a:prstClr val="black">
                      <a:alpha val="40000"/>
                    </a:prstClr>
                  </a:outerShdw>
                </a:effectLst>
              </a:defRPr>
            </a:lvl4pPr>
            <a:lvl5pPr>
              <a:defRPr>
                <a:solidFill>
                  <a:schemeClr val="bg1"/>
                </a:solidFill>
                <a:effectLst>
                  <a:outerShdw blurRad="190500" algn="ctr" rotWithShape="0">
                    <a:prstClr val="black">
                      <a:alpha val="40000"/>
                    </a:prstClr>
                  </a:outerShdw>
                </a:effectLst>
              </a:defRPr>
            </a:lvl5pPr>
          </a:lstStyle>
          <a:p>
            <a:pPr lvl="0"/>
            <a:r>
              <a:rPr lang="fi-FI" noProof="0" dirty="0" smtClean="0"/>
              <a:t>Muokkaa tekstin perustyylejä napsauttamalla</a:t>
            </a:r>
          </a:p>
          <a:p>
            <a:pPr lvl="1"/>
            <a:r>
              <a:rPr lang="fi-FI" noProof="0" dirty="0" smtClean="0"/>
              <a:t>toinen taso</a:t>
            </a:r>
          </a:p>
          <a:p>
            <a:pPr lvl="2"/>
            <a:r>
              <a:rPr lang="fi-FI" noProof="0" dirty="0" smtClean="0"/>
              <a:t>kolmas taso</a:t>
            </a:r>
          </a:p>
          <a:p>
            <a:pPr lvl="3"/>
            <a:r>
              <a:rPr lang="fi-FI" noProof="0" dirty="0" smtClean="0"/>
              <a:t>neljäs taso</a:t>
            </a:r>
          </a:p>
          <a:p>
            <a:pPr lvl="4"/>
            <a:r>
              <a:rPr lang="fi-FI" noProof="0" dirty="0" smtClean="0"/>
              <a:t>viides taso</a:t>
            </a:r>
            <a:endParaRPr lang="fi-FI" noProof="0" dirty="0"/>
          </a:p>
        </p:txBody>
      </p:sp>
      <p:sp>
        <p:nvSpPr>
          <p:cNvPr id="12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683460" y="6356353"/>
            <a:ext cx="5252302" cy="3852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 spc="-100" baseline="0">
                <a:solidFill>
                  <a:schemeClr val="accent3"/>
                </a:solidFill>
              </a:defRPr>
            </a:lvl1pPr>
          </a:lstStyle>
          <a:p>
            <a:r>
              <a:rPr lang="fi-FI" smtClean="0"/>
              <a:t>[alaotsikko]</a:t>
            </a:r>
            <a:endParaRPr lang="fi-FI" dirty="0" smtClean="0"/>
          </a:p>
        </p:txBody>
      </p:sp>
      <p:sp>
        <p:nvSpPr>
          <p:cNvPr id="13" name="Dian numeron paikkamerkki 6"/>
          <p:cNvSpPr>
            <a:spLocks noGrp="1"/>
          </p:cNvSpPr>
          <p:nvPr>
            <p:ph type="sldNum" sz="quarter" idx="4"/>
          </p:nvPr>
        </p:nvSpPr>
        <p:spPr>
          <a:xfrm>
            <a:off x="250824" y="6356353"/>
            <a:ext cx="432636" cy="385233"/>
          </a:xfrm>
          <a:prstGeom prst="rect">
            <a:avLst/>
          </a:prstGeom>
        </p:spPr>
        <p:txBody>
          <a:bodyPr wrap="none" lIns="0" tIns="0" rIns="0" bIns="0" anchor="ctr" anchorCtr="0"/>
          <a:lstStyle>
            <a:lvl1pPr>
              <a:defRPr sz="800" spc="-100" baseline="0">
                <a:solidFill>
                  <a:schemeClr val="accent3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r>
              <a:rPr lang="fi-FI" dirty="0" smtClean="0"/>
              <a:t>   </a:t>
            </a:r>
            <a:r>
              <a:rPr lang="fi-FI" dirty="0" smtClean="0">
                <a:sym typeface="Symbol"/>
              </a:rPr>
              <a:t> </a:t>
            </a:r>
            <a:r>
              <a:rPr lang="fi-FI" dirty="0" smtClean="0"/>
              <a:t>OP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0931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 tekstill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0825" y="357717"/>
            <a:ext cx="8642350" cy="863600"/>
          </a:xfrm>
          <a:prstGeom prst="rect">
            <a:avLst/>
          </a:prstGeom>
        </p:spPr>
        <p:txBody>
          <a:bodyPr/>
          <a:lstStyle>
            <a:lvl1pPr>
              <a:defRPr b="0"/>
            </a:lvl1pPr>
          </a:lstStyle>
          <a:p>
            <a:r>
              <a:rPr lang="fi-FI" noProof="0" dirty="0" smtClean="0"/>
              <a:t>Muokkaa </a:t>
            </a:r>
            <a:r>
              <a:rPr lang="fi-FI" noProof="0" dirty="0" err="1" smtClean="0"/>
              <a:t>perustyyl</a:t>
            </a:r>
            <a:r>
              <a:rPr lang="fi-FI" noProof="0" dirty="0" smtClean="0"/>
              <a:t>. </a:t>
            </a:r>
            <a:r>
              <a:rPr lang="fi-FI" noProof="0" dirty="0" err="1" smtClean="0"/>
              <a:t>napsautt</a:t>
            </a:r>
            <a:r>
              <a:rPr lang="fi-FI" noProof="0" dirty="0" smtClean="0"/>
              <a:t>.</a:t>
            </a:r>
            <a:endParaRPr lang="fi-FI" noProof="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50825" y="1411819"/>
            <a:ext cx="4177155" cy="45127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 noProof="0" dirty="0" smtClean="0"/>
              <a:t>Muokkaa tekstin perustyylejä napsauttamalla</a:t>
            </a:r>
          </a:p>
          <a:p>
            <a:pPr lvl="1"/>
            <a:r>
              <a:rPr lang="fi-FI" noProof="0" dirty="0" smtClean="0"/>
              <a:t>toinen taso</a:t>
            </a:r>
          </a:p>
          <a:p>
            <a:pPr lvl="2"/>
            <a:r>
              <a:rPr lang="fi-FI" noProof="0" dirty="0" smtClean="0"/>
              <a:t>kolmas taso</a:t>
            </a:r>
          </a:p>
          <a:p>
            <a:pPr lvl="3"/>
            <a:r>
              <a:rPr lang="fi-FI" noProof="0" dirty="0" smtClean="0"/>
              <a:t>neljäs taso</a:t>
            </a:r>
          </a:p>
          <a:p>
            <a:pPr lvl="4"/>
            <a:r>
              <a:rPr lang="fi-FI" noProof="0" dirty="0" smtClean="0"/>
              <a:t>viides taso</a:t>
            </a:r>
            <a:endParaRPr lang="fi-FI" noProof="0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4716463" y="1411820"/>
            <a:ext cx="4176712" cy="3649409"/>
          </a:xfrm>
          <a:solidFill>
            <a:srgbClr val="F0F0F0"/>
          </a:solidFill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fi-FI" dirty="0" smtClean="0"/>
              <a:t>Tuo kuva napauttamalla ohessa näkyvää kuva-ikonia (vuoret ja aurinko). 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4716020" y="5253253"/>
            <a:ext cx="4177154" cy="671299"/>
          </a:xfrm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683460" y="6356353"/>
            <a:ext cx="5252302" cy="3852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 spc="-100" baseline="0">
                <a:solidFill>
                  <a:schemeClr val="accent3"/>
                </a:solidFill>
              </a:defRPr>
            </a:lvl1pPr>
          </a:lstStyle>
          <a:p>
            <a:r>
              <a:rPr lang="fi-FI" smtClean="0"/>
              <a:t>[alaotsikko]</a:t>
            </a:r>
            <a:endParaRPr lang="fi-FI" dirty="0" smtClean="0"/>
          </a:p>
        </p:txBody>
      </p:sp>
      <p:sp>
        <p:nvSpPr>
          <p:cNvPr id="11" name="Dian numeron paikkamerkki 6"/>
          <p:cNvSpPr>
            <a:spLocks noGrp="1"/>
          </p:cNvSpPr>
          <p:nvPr>
            <p:ph type="sldNum" sz="quarter" idx="4"/>
          </p:nvPr>
        </p:nvSpPr>
        <p:spPr>
          <a:xfrm>
            <a:off x="250824" y="6356353"/>
            <a:ext cx="432636" cy="385233"/>
          </a:xfrm>
          <a:prstGeom prst="rect">
            <a:avLst/>
          </a:prstGeom>
        </p:spPr>
        <p:txBody>
          <a:bodyPr wrap="none" lIns="0" tIns="0" rIns="0" bIns="0" anchor="ctr" anchorCtr="0"/>
          <a:lstStyle>
            <a:lvl1pPr>
              <a:defRPr sz="800" spc="-100" baseline="0">
                <a:solidFill>
                  <a:schemeClr val="accent3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r>
              <a:rPr lang="fi-FI" dirty="0" smtClean="0"/>
              <a:t>   </a:t>
            </a:r>
            <a:r>
              <a:rPr lang="fi-FI" dirty="0" smtClean="0">
                <a:sym typeface="Symbol"/>
              </a:rPr>
              <a:t> </a:t>
            </a:r>
            <a:r>
              <a:rPr lang="fi-FI" dirty="0" smtClean="0"/>
              <a:t>OP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71175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0825" y="357717"/>
            <a:ext cx="8642350" cy="863600"/>
          </a:xfrm>
          <a:prstGeom prst="rect">
            <a:avLst/>
          </a:prstGeom>
        </p:spPr>
        <p:txBody>
          <a:bodyPr/>
          <a:lstStyle>
            <a:lvl1pPr>
              <a:defRPr b="0"/>
            </a:lvl1pPr>
          </a:lstStyle>
          <a:p>
            <a:r>
              <a:rPr lang="fi-FI" noProof="0" dirty="0" smtClean="0"/>
              <a:t>Muokkaa </a:t>
            </a:r>
            <a:r>
              <a:rPr lang="fi-FI" noProof="0" dirty="0" err="1" smtClean="0"/>
              <a:t>perustyyl</a:t>
            </a:r>
            <a:r>
              <a:rPr lang="fi-FI" noProof="0" dirty="0" smtClean="0"/>
              <a:t>. </a:t>
            </a:r>
            <a:r>
              <a:rPr lang="fi-FI" noProof="0" dirty="0" err="1" smtClean="0"/>
              <a:t>napsautt</a:t>
            </a:r>
            <a:r>
              <a:rPr lang="fi-FI" noProof="0" dirty="0" smtClean="0"/>
              <a:t>.</a:t>
            </a:r>
            <a:endParaRPr lang="fi-FI" noProof="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50825" y="1411819"/>
            <a:ext cx="4177155" cy="45127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 noProof="0" dirty="0" smtClean="0"/>
              <a:t>Muokkaa tekstin perustyylejä napsauttamalla</a:t>
            </a:r>
          </a:p>
          <a:p>
            <a:pPr lvl="1"/>
            <a:r>
              <a:rPr lang="fi-FI" noProof="0" dirty="0" smtClean="0"/>
              <a:t>toinen taso</a:t>
            </a:r>
          </a:p>
          <a:p>
            <a:pPr lvl="2"/>
            <a:r>
              <a:rPr lang="fi-FI" noProof="0" dirty="0" smtClean="0"/>
              <a:t>kolmas taso</a:t>
            </a:r>
          </a:p>
          <a:p>
            <a:pPr lvl="3"/>
            <a:r>
              <a:rPr lang="fi-FI" noProof="0" dirty="0" smtClean="0"/>
              <a:t>neljäs taso</a:t>
            </a:r>
          </a:p>
          <a:p>
            <a:pPr lvl="4"/>
            <a:r>
              <a:rPr lang="fi-FI" noProof="0" dirty="0" smtClean="0"/>
              <a:t>viides taso</a:t>
            </a:r>
            <a:endParaRPr lang="fi-FI" noProof="0" dirty="0"/>
          </a:p>
        </p:txBody>
      </p:sp>
      <p:sp>
        <p:nvSpPr>
          <p:cNvPr id="9" name="Sisällön paikkamerkki 2"/>
          <p:cNvSpPr>
            <a:spLocks noGrp="1"/>
          </p:cNvSpPr>
          <p:nvPr>
            <p:ph idx="11"/>
          </p:nvPr>
        </p:nvSpPr>
        <p:spPr>
          <a:xfrm>
            <a:off x="4716020" y="1411819"/>
            <a:ext cx="4177155" cy="45127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 noProof="0" dirty="0" smtClean="0"/>
              <a:t>Muokkaa tekstin perustyylejä napsauttamalla</a:t>
            </a:r>
          </a:p>
          <a:p>
            <a:pPr lvl="1"/>
            <a:r>
              <a:rPr lang="fi-FI" noProof="0" dirty="0" smtClean="0"/>
              <a:t>toinen taso</a:t>
            </a:r>
          </a:p>
          <a:p>
            <a:pPr lvl="2"/>
            <a:r>
              <a:rPr lang="fi-FI" noProof="0" dirty="0" smtClean="0"/>
              <a:t>kolmas taso</a:t>
            </a:r>
          </a:p>
          <a:p>
            <a:pPr lvl="3"/>
            <a:r>
              <a:rPr lang="fi-FI" noProof="0" dirty="0" smtClean="0"/>
              <a:t>neljäs taso</a:t>
            </a:r>
          </a:p>
          <a:p>
            <a:pPr lvl="4"/>
            <a:r>
              <a:rPr lang="fi-FI" noProof="0" dirty="0" smtClean="0"/>
              <a:t>viides taso</a:t>
            </a:r>
            <a:endParaRPr lang="fi-FI" noProof="0" dirty="0"/>
          </a:p>
        </p:txBody>
      </p:sp>
      <p:sp>
        <p:nvSpPr>
          <p:cNvPr id="10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683460" y="6356353"/>
            <a:ext cx="5252302" cy="3852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 spc="-100" baseline="0">
                <a:solidFill>
                  <a:schemeClr val="accent3"/>
                </a:solidFill>
              </a:defRPr>
            </a:lvl1pPr>
          </a:lstStyle>
          <a:p>
            <a:r>
              <a:rPr lang="fi-FI" smtClean="0"/>
              <a:t>[alaotsikko]</a:t>
            </a:r>
            <a:endParaRPr lang="fi-FI" dirty="0" smtClean="0"/>
          </a:p>
        </p:txBody>
      </p:sp>
      <p:sp>
        <p:nvSpPr>
          <p:cNvPr id="11" name="Dian numeron paikkamerkki 6"/>
          <p:cNvSpPr>
            <a:spLocks noGrp="1"/>
          </p:cNvSpPr>
          <p:nvPr>
            <p:ph type="sldNum" sz="quarter" idx="4"/>
          </p:nvPr>
        </p:nvSpPr>
        <p:spPr>
          <a:xfrm>
            <a:off x="250824" y="6356353"/>
            <a:ext cx="432636" cy="385233"/>
          </a:xfrm>
          <a:prstGeom prst="rect">
            <a:avLst/>
          </a:prstGeom>
        </p:spPr>
        <p:txBody>
          <a:bodyPr wrap="none" lIns="0" tIns="0" rIns="0" bIns="0" anchor="ctr" anchorCtr="0"/>
          <a:lstStyle>
            <a:lvl1pPr>
              <a:defRPr sz="800" spc="-100" baseline="0">
                <a:solidFill>
                  <a:schemeClr val="accent3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r>
              <a:rPr lang="fi-FI" dirty="0" smtClean="0"/>
              <a:t>   </a:t>
            </a:r>
            <a:r>
              <a:rPr lang="fi-FI" dirty="0" smtClean="0">
                <a:sym typeface="Symbol"/>
              </a:rPr>
              <a:t> </a:t>
            </a:r>
            <a:r>
              <a:rPr lang="fi-FI" dirty="0" smtClean="0"/>
              <a:t>OP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31114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0825" y="357717"/>
            <a:ext cx="8642350" cy="863600"/>
          </a:xfrm>
          <a:prstGeom prst="rect">
            <a:avLst/>
          </a:prstGeom>
        </p:spPr>
        <p:txBody>
          <a:bodyPr/>
          <a:lstStyle>
            <a:lvl1pPr>
              <a:defRPr b="0"/>
            </a:lvl1pPr>
          </a:lstStyle>
          <a:p>
            <a:r>
              <a:rPr lang="fi-FI" noProof="0" dirty="0" smtClean="0"/>
              <a:t>Muokkaa </a:t>
            </a:r>
            <a:r>
              <a:rPr lang="fi-FI" noProof="0" dirty="0" err="1" smtClean="0"/>
              <a:t>perustyyl</a:t>
            </a:r>
            <a:r>
              <a:rPr lang="fi-FI" noProof="0" dirty="0" smtClean="0"/>
              <a:t>. </a:t>
            </a:r>
            <a:r>
              <a:rPr lang="fi-FI" noProof="0" dirty="0" err="1" smtClean="0"/>
              <a:t>napsautt</a:t>
            </a:r>
            <a:r>
              <a:rPr lang="fi-FI" noProof="0" dirty="0" smtClean="0"/>
              <a:t>.</a:t>
            </a:r>
            <a:endParaRPr lang="fi-FI" noProof="0" dirty="0"/>
          </a:p>
        </p:txBody>
      </p:sp>
      <p:sp>
        <p:nvSpPr>
          <p:cNvPr id="10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683460" y="6356353"/>
            <a:ext cx="5252302" cy="3852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 spc="-100" baseline="0">
                <a:solidFill>
                  <a:schemeClr val="accent3"/>
                </a:solidFill>
              </a:defRPr>
            </a:lvl1pPr>
          </a:lstStyle>
          <a:p>
            <a:r>
              <a:rPr lang="fi-FI" smtClean="0"/>
              <a:t>[alaotsikko]</a:t>
            </a:r>
            <a:endParaRPr lang="fi-FI" dirty="0" smtClean="0"/>
          </a:p>
        </p:txBody>
      </p:sp>
      <p:sp>
        <p:nvSpPr>
          <p:cNvPr id="11" name="Dian numeron paikkamerkki 6"/>
          <p:cNvSpPr>
            <a:spLocks noGrp="1"/>
          </p:cNvSpPr>
          <p:nvPr>
            <p:ph type="sldNum" sz="quarter" idx="4"/>
          </p:nvPr>
        </p:nvSpPr>
        <p:spPr>
          <a:xfrm>
            <a:off x="250824" y="6356353"/>
            <a:ext cx="432636" cy="385233"/>
          </a:xfrm>
          <a:prstGeom prst="rect">
            <a:avLst/>
          </a:prstGeom>
        </p:spPr>
        <p:txBody>
          <a:bodyPr wrap="none" lIns="0" tIns="0" rIns="0" bIns="0" anchor="ctr" anchorCtr="0"/>
          <a:lstStyle>
            <a:lvl1pPr>
              <a:defRPr sz="800" spc="-100" baseline="0">
                <a:solidFill>
                  <a:schemeClr val="accent3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r>
              <a:rPr lang="fi-FI" dirty="0" smtClean="0"/>
              <a:t>   </a:t>
            </a:r>
            <a:r>
              <a:rPr lang="fi-FI" dirty="0" smtClean="0">
                <a:sym typeface="Symbol"/>
              </a:rPr>
              <a:t> </a:t>
            </a:r>
            <a:r>
              <a:rPr lang="fi-FI" dirty="0" smtClean="0"/>
              <a:t>OP</a:t>
            </a:r>
            <a:endParaRPr lang="fi-FI" dirty="0"/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0"/>
          </p:nvPr>
        </p:nvSpPr>
        <p:spPr>
          <a:xfrm>
            <a:off x="250826" y="1411819"/>
            <a:ext cx="2160588" cy="451273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fi-FI"/>
          </a:p>
        </p:txBody>
      </p:sp>
      <p:sp>
        <p:nvSpPr>
          <p:cNvPr id="12" name="Chart Placeholder 4"/>
          <p:cNvSpPr>
            <a:spLocks noGrp="1"/>
          </p:cNvSpPr>
          <p:nvPr>
            <p:ph type="chart" sz="quarter" idx="11"/>
          </p:nvPr>
        </p:nvSpPr>
        <p:spPr>
          <a:xfrm>
            <a:off x="2411412" y="1411819"/>
            <a:ext cx="2160588" cy="451273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fi-FI"/>
          </a:p>
        </p:txBody>
      </p:sp>
      <p:sp>
        <p:nvSpPr>
          <p:cNvPr id="13" name="Chart Placeholder 4"/>
          <p:cNvSpPr>
            <a:spLocks noGrp="1"/>
          </p:cNvSpPr>
          <p:nvPr>
            <p:ph type="chart" sz="quarter" idx="12"/>
          </p:nvPr>
        </p:nvSpPr>
        <p:spPr>
          <a:xfrm>
            <a:off x="4572000" y="1411819"/>
            <a:ext cx="2160588" cy="451273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fi-FI"/>
          </a:p>
        </p:txBody>
      </p:sp>
      <p:sp>
        <p:nvSpPr>
          <p:cNvPr id="14" name="Chart Placeholder 4"/>
          <p:cNvSpPr>
            <a:spLocks noGrp="1"/>
          </p:cNvSpPr>
          <p:nvPr>
            <p:ph type="chart" sz="quarter" idx="13"/>
          </p:nvPr>
        </p:nvSpPr>
        <p:spPr>
          <a:xfrm>
            <a:off x="6732587" y="1411819"/>
            <a:ext cx="2160588" cy="451273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34770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a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0825" y="357717"/>
            <a:ext cx="8642350" cy="863600"/>
          </a:xfrm>
          <a:prstGeom prst="rect">
            <a:avLst/>
          </a:prstGeom>
        </p:spPr>
        <p:txBody>
          <a:bodyPr/>
          <a:lstStyle>
            <a:lvl1pPr>
              <a:defRPr b="0"/>
            </a:lvl1pPr>
          </a:lstStyle>
          <a:p>
            <a:r>
              <a:rPr lang="fi-FI" noProof="0" dirty="0" smtClean="0"/>
              <a:t>Muokkaa </a:t>
            </a:r>
            <a:r>
              <a:rPr lang="fi-FI" noProof="0" dirty="0" err="1" smtClean="0"/>
              <a:t>perustyyl</a:t>
            </a:r>
            <a:r>
              <a:rPr lang="fi-FI" noProof="0" dirty="0" smtClean="0"/>
              <a:t>. </a:t>
            </a:r>
            <a:r>
              <a:rPr lang="fi-FI" noProof="0" dirty="0" err="1" smtClean="0"/>
              <a:t>napsautt</a:t>
            </a:r>
            <a:r>
              <a:rPr lang="fi-FI" noProof="0" dirty="0" smtClean="0"/>
              <a:t>.</a:t>
            </a:r>
            <a:endParaRPr lang="fi-FI" noProof="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50826" y="1411819"/>
            <a:ext cx="2736850" cy="4512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i-FI" noProof="0" dirty="0" smtClean="0"/>
              <a:t>Muokkaa tekstin perustyylejä napsauttamalla</a:t>
            </a:r>
          </a:p>
          <a:p>
            <a:pPr lvl="1"/>
            <a:r>
              <a:rPr lang="fi-FI" noProof="0" dirty="0" smtClean="0"/>
              <a:t>toinen taso</a:t>
            </a:r>
          </a:p>
          <a:p>
            <a:pPr lvl="2"/>
            <a:r>
              <a:rPr lang="fi-FI" noProof="0" dirty="0" smtClean="0"/>
              <a:t>kolmas taso</a:t>
            </a:r>
          </a:p>
          <a:p>
            <a:pPr lvl="3"/>
            <a:r>
              <a:rPr lang="fi-FI" noProof="0" dirty="0" smtClean="0"/>
              <a:t>neljäs taso</a:t>
            </a:r>
          </a:p>
          <a:p>
            <a:pPr lvl="4"/>
            <a:r>
              <a:rPr lang="fi-FI" noProof="0" dirty="0" smtClean="0"/>
              <a:t>viides taso</a:t>
            </a:r>
            <a:endParaRPr lang="fi-FI" noProof="0" dirty="0"/>
          </a:p>
        </p:txBody>
      </p:sp>
      <p:sp>
        <p:nvSpPr>
          <p:cNvPr id="9" name="Sisällön paikkamerkki 2"/>
          <p:cNvSpPr>
            <a:spLocks noGrp="1"/>
          </p:cNvSpPr>
          <p:nvPr>
            <p:ph idx="11"/>
          </p:nvPr>
        </p:nvSpPr>
        <p:spPr>
          <a:xfrm>
            <a:off x="3203576" y="1892787"/>
            <a:ext cx="5689600" cy="403176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 noProof="0" dirty="0" smtClean="0"/>
              <a:t>Muokkaa tekstin perustyylejä napsauttamalla</a:t>
            </a:r>
          </a:p>
          <a:p>
            <a:pPr lvl="1"/>
            <a:r>
              <a:rPr lang="fi-FI" noProof="0" dirty="0" smtClean="0"/>
              <a:t>toinen taso</a:t>
            </a:r>
          </a:p>
          <a:p>
            <a:pPr lvl="2"/>
            <a:r>
              <a:rPr lang="fi-FI" noProof="0" dirty="0" smtClean="0"/>
              <a:t>kolmas taso</a:t>
            </a:r>
          </a:p>
          <a:p>
            <a:pPr lvl="3"/>
            <a:r>
              <a:rPr lang="fi-FI" noProof="0" dirty="0" smtClean="0"/>
              <a:t>neljäs taso</a:t>
            </a:r>
          </a:p>
          <a:p>
            <a:pPr lvl="4"/>
            <a:r>
              <a:rPr lang="fi-FI" noProof="0" dirty="0" smtClean="0"/>
              <a:t>viides taso</a:t>
            </a:r>
            <a:endParaRPr lang="fi-FI" noProof="0" dirty="0"/>
          </a:p>
        </p:txBody>
      </p:sp>
      <p:sp>
        <p:nvSpPr>
          <p:cNvPr id="10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683460" y="6356353"/>
            <a:ext cx="5252302" cy="3852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 spc="-100" baseline="0">
                <a:solidFill>
                  <a:schemeClr val="accent3"/>
                </a:solidFill>
              </a:defRPr>
            </a:lvl1pPr>
          </a:lstStyle>
          <a:p>
            <a:r>
              <a:rPr lang="fi-FI" smtClean="0"/>
              <a:t>[alaotsikko]</a:t>
            </a:r>
            <a:endParaRPr lang="fi-FI" dirty="0" smtClean="0"/>
          </a:p>
        </p:txBody>
      </p:sp>
      <p:sp>
        <p:nvSpPr>
          <p:cNvPr id="11" name="Dian numeron paikkamerkki 6"/>
          <p:cNvSpPr>
            <a:spLocks noGrp="1"/>
          </p:cNvSpPr>
          <p:nvPr>
            <p:ph type="sldNum" sz="quarter" idx="4"/>
          </p:nvPr>
        </p:nvSpPr>
        <p:spPr>
          <a:xfrm>
            <a:off x="250824" y="6356353"/>
            <a:ext cx="432636" cy="385233"/>
          </a:xfrm>
          <a:prstGeom prst="rect">
            <a:avLst/>
          </a:prstGeom>
        </p:spPr>
        <p:txBody>
          <a:bodyPr wrap="none" lIns="0" tIns="0" rIns="0" bIns="0" anchor="ctr" anchorCtr="0"/>
          <a:lstStyle>
            <a:lvl1pPr>
              <a:defRPr sz="800" spc="-100" baseline="0">
                <a:solidFill>
                  <a:schemeClr val="accent3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r>
              <a:rPr lang="fi-FI" dirty="0" smtClean="0"/>
              <a:t>   </a:t>
            </a:r>
            <a:r>
              <a:rPr lang="fi-FI" dirty="0" smtClean="0">
                <a:sym typeface="Symbol"/>
              </a:rPr>
              <a:t> </a:t>
            </a:r>
            <a:r>
              <a:rPr lang="fi-FI" dirty="0" smtClean="0"/>
              <a:t>OP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3203575" y="1411820"/>
            <a:ext cx="5689600" cy="385233"/>
          </a:xfrm>
        </p:spPr>
        <p:txBody>
          <a:bodyPr/>
          <a:lstStyle>
            <a:lvl1pPr marL="0" indent="0">
              <a:buNone/>
              <a:defRPr sz="1800" b="1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89998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0825" y="357717"/>
            <a:ext cx="8642350" cy="863600"/>
          </a:xfrm>
          <a:prstGeom prst="rect">
            <a:avLst/>
          </a:prstGeom>
        </p:spPr>
        <p:txBody>
          <a:bodyPr/>
          <a:lstStyle>
            <a:lvl1pPr>
              <a:defRPr b="0"/>
            </a:lvl1pPr>
          </a:lstStyle>
          <a:p>
            <a:r>
              <a:rPr lang="fi-FI" noProof="0" dirty="0" smtClean="0"/>
              <a:t>Muokkaa </a:t>
            </a:r>
            <a:r>
              <a:rPr lang="fi-FI" noProof="0" dirty="0" err="1" smtClean="0"/>
              <a:t>perustyyl</a:t>
            </a:r>
            <a:r>
              <a:rPr lang="fi-FI" noProof="0" dirty="0" smtClean="0"/>
              <a:t>. </a:t>
            </a:r>
            <a:r>
              <a:rPr lang="fi-FI" noProof="0" dirty="0" err="1" smtClean="0"/>
              <a:t>napsautt</a:t>
            </a:r>
            <a:r>
              <a:rPr lang="fi-FI" noProof="0" dirty="0" smtClean="0"/>
              <a:t>.</a:t>
            </a:r>
            <a:endParaRPr lang="fi-FI" noProof="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50825" y="1411819"/>
            <a:ext cx="6121425" cy="45127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 noProof="0" dirty="0" smtClean="0"/>
              <a:t>Muokkaa tekstin perustyylejä napsauttamalla</a:t>
            </a:r>
          </a:p>
          <a:p>
            <a:pPr lvl="1"/>
            <a:r>
              <a:rPr lang="fi-FI" noProof="0" dirty="0" smtClean="0"/>
              <a:t>toinen taso</a:t>
            </a:r>
          </a:p>
          <a:p>
            <a:pPr lvl="2"/>
            <a:r>
              <a:rPr lang="fi-FI" noProof="0" dirty="0" smtClean="0"/>
              <a:t>kolmas taso</a:t>
            </a:r>
          </a:p>
          <a:p>
            <a:pPr lvl="3"/>
            <a:r>
              <a:rPr lang="fi-FI" noProof="0" dirty="0" smtClean="0"/>
              <a:t>neljäs taso</a:t>
            </a:r>
          </a:p>
          <a:p>
            <a:pPr lvl="4"/>
            <a:r>
              <a:rPr lang="fi-FI" noProof="0" dirty="0" smtClean="0"/>
              <a:t>viides taso</a:t>
            </a:r>
            <a:endParaRPr lang="fi-FI" noProof="0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683460" y="6356353"/>
            <a:ext cx="5252302" cy="3852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 spc="-100" baseline="0">
                <a:solidFill>
                  <a:schemeClr val="accent3"/>
                </a:solidFill>
              </a:defRPr>
            </a:lvl1pPr>
          </a:lstStyle>
          <a:p>
            <a:r>
              <a:rPr lang="fi-FI" smtClean="0"/>
              <a:t>[alaotsikko]</a:t>
            </a:r>
            <a:endParaRPr lang="fi-FI" dirty="0" smtClean="0"/>
          </a:p>
        </p:txBody>
      </p:sp>
      <p:sp>
        <p:nvSpPr>
          <p:cNvPr id="9" name="Dian numeron paikkamerkki 6"/>
          <p:cNvSpPr>
            <a:spLocks noGrp="1"/>
          </p:cNvSpPr>
          <p:nvPr>
            <p:ph type="sldNum" sz="quarter" idx="4"/>
          </p:nvPr>
        </p:nvSpPr>
        <p:spPr>
          <a:xfrm>
            <a:off x="250824" y="6356353"/>
            <a:ext cx="432636" cy="385233"/>
          </a:xfrm>
          <a:prstGeom prst="rect">
            <a:avLst/>
          </a:prstGeom>
        </p:spPr>
        <p:txBody>
          <a:bodyPr wrap="none" lIns="0" tIns="0" rIns="0" bIns="0" anchor="ctr" anchorCtr="0"/>
          <a:lstStyle>
            <a:lvl1pPr>
              <a:defRPr sz="800" spc="-100" baseline="0">
                <a:solidFill>
                  <a:schemeClr val="accent3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r>
              <a:rPr lang="fi-FI" dirty="0" smtClean="0"/>
              <a:t>   </a:t>
            </a:r>
            <a:r>
              <a:rPr lang="fi-FI" dirty="0" smtClean="0">
                <a:sym typeface="Symbol"/>
              </a:rPr>
              <a:t> </a:t>
            </a:r>
            <a:r>
              <a:rPr lang="fi-FI" dirty="0" smtClean="0"/>
              <a:t>OP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87834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LYSLUETTE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450850" y="274638"/>
            <a:ext cx="8231877" cy="1143000"/>
          </a:xfrm>
          <a:prstGeom prst="rect">
            <a:avLst/>
          </a:prstGeom>
        </p:spPr>
        <p:txBody>
          <a:bodyPr/>
          <a:lstStyle>
            <a:lvl1pPr algn="l">
              <a:defRPr sz="4000" b="0">
                <a:solidFill>
                  <a:schemeClr val="tx2"/>
                </a:solidFill>
              </a:defRPr>
            </a:lvl1pPr>
          </a:lstStyle>
          <a:p>
            <a:r>
              <a:rPr lang="fi-FI" noProof="0" dirty="0" smtClean="0"/>
              <a:t>SISÄLLYSLUETTELO</a:t>
            </a:r>
            <a:endParaRPr lang="fi-FI" noProof="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0850" y="1600202"/>
            <a:ext cx="8231877" cy="4595646"/>
          </a:xfrm>
          <a:prstGeom prst="rect">
            <a:avLst/>
          </a:prstGeom>
        </p:spPr>
        <p:txBody>
          <a:bodyPr/>
          <a:lstStyle>
            <a:lvl1pPr marL="720000" indent="-720000">
              <a:buClr>
                <a:schemeClr val="accent3">
                  <a:lumMod val="50000"/>
                </a:schemeClr>
              </a:buClr>
              <a:buFont typeface="+mj-lt"/>
              <a:buAutoNum type="arabicPeriod"/>
              <a:tabLst>
                <a:tab pos="725488" algn="l"/>
              </a:tabLst>
              <a:defRPr sz="2400" u="none" spc="0">
                <a:ln>
                  <a:noFill/>
                </a:ln>
                <a:solidFill>
                  <a:schemeClr val="tx2"/>
                </a:solidFill>
              </a:defRPr>
            </a:lvl1pPr>
            <a:lvl2pPr marL="725488" indent="-725488">
              <a:buClr>
                <a:schemeClr val="accent3">
                  <a:lumMod val="50000"/>
                </a:schemeClr>
              </a:buClr>
              <a:buFont typeface="+mj-lt"/>
              <a:buAutoNum type="arabicPeriod"/>
              <a:tabLst>
                <a:tab pos="725488" algn="l"/>
              </a:tabLst>
              <a:defRPr/>
            </a:lvl2pPr>
            <a:lvl3pPr marL="725488" indent="-725488">
              <a:buClr>
                <a:schemeClr val="accent3">
                  <a:lumMod val="50000"/>
                </a:schemeClr>
              </a:buClr>
              <a:buFont typeface="+mj-lt"/>
              <a:buAutoNum type="arabicPeriod"/>
              <a:tabLst>
                <a:tab pos="725488" algn="l"/>
              </a:tabLst>
              <a:defRPr/>
            </a:lvl3pPr>
            <a:lvl4pPr marL="725488" indent="-725488">
              <a:buClr>
                <a:schemeClr val="accent3">
                  <a:lumMod val="50000"/>
                </a:schemeClr>
              </a:buClr>
              <a:buFont typeface="+mj-lt"/>
              <a:buAutoNum type="arabicPeriod"/>
              <a:tabLst>
                <a:tab pos="725488" algn="l"/>
              </a:tabLst>
              <a:defRPr/>
            </a:lvl4pPr>
            <a:lvl5pPr marL="725488" indent="-725488">
              <a:buClr>
                <a:schemeClr val="accent3">
                  <a:lumMod val="50000"/>
                </a:schemeClr>
              </a:buClr>
              <a:buFont typeface="+mj-lt"/>
              <a:buAutoNum type="arabicPeriod"/>
              <a:tabLst>
                <a:tab pos="725488" algn="l"/>
              </a:tabLst>
              <a:defRPr/>
            </a:lvl5pPr>
          </a:lstStyle>
          <a:p>
            <a:pPr lvl="0"/>
            <a:r>
              <a:rPr lang="fi-FI" noProof="0" dirty="0" smtClean="0"/>
              <a:t>Muokkaa tekstin perustyylejä napsauttamalla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0"/>
          </p:nvPr>
        </p:nvSpPr>
        <p:spPr>
          <a:xfrm>
            <a:off x="8582036" y="2"/>
            <a:ext cx="56196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63640" y="6378236"/>
            <a:ext cx="5572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[Alatunniste]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65367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250825" y="357720"/>
            <a:ext cx="8642350" cy="5566833"/>
          </a:xfrm>
        </p:spPr>
        <p:txBody>
          <a:bodyPr/>
          <a:lstStyle>
            <a:lvl1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4400">
                <a:solidFill>
                  <a:srgbClr val="6D6E7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683460" y="6356353"/>
            <a:ext cx="5252302" cy="3852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 spc="-100" baseline="0">
                <a:solidFill>
                  <a:schemeClr val="accent3"/>
                </a:solidFill>
              </a:defRPr>
            </a:lvl1pPr>
          </a:lstStyle>
          <a:p>
            <a:r>
              <a:rPr lang="fi-FI" smtClean="0"/>
              <a:t>[alaotsikko]</a:t>
            </a:r>
            <a:endParaRPr lang="fi-FI" dirty="0" smtClean="0"/>
          </a:p>
        </p:txBody>
      </p:sp>
      <p:sp>
        <p:nvSpPr>
          <p:cNvPr id="11" name="Dian numeron paikkamerkki 6"/>
          <p:cNvSpPr>
            <a:spLocks noGrp="1"/>
          </p:cNvSpPr>
          <p:nvPr>
            <p:ph type="sldNum" sz="quarter" idx="4"/>
          </p:nvPr>
        </p:nvSpPr>
        <p:spPr>
          <a:xfrm>
            <a:off x="250824" y="6356353"/>
            <a:ext cx="432636" cy="385233"/>
          </a:xfrm>
          <a:prstGeom prst="rect">
            <a:avLst/>
          </a:prstGeom>
        </p:spPr>
        <p:txBody>
          <a:bodyPr wrap="none" lIns="0" tIns="0" rIns="0" bIns="0" anchor="ctr" anchorCtr="0"/>
          <a:lstStyle>
            <a:lvl1pPr>
              <a:defRPr sz="800" spc="-100" baseline="0">
                <a:solidFill>
                  <a:schemeClr val="accent3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r>
              <a:rPr lang="fi-FI" dirty="0" smtClean="0"/>
              <a:t>   </a:t>
            </a:r>
            <a:r>
              <a:rPr lang="fi-FI" dirty="0" smtClean="0">
                <a:sym typeface="Symbol"/>
              </a:rPr>
              <a:t> </a:t>
            </a:r>
            <a:r>
              <a:rPr lang="fi-FI" dirty="0" smtClean="0"/>
              <a:t>OP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0434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lehti kuvalla">
    <p:bg>
      <p:bgPr>
        <a:gradFill>
          <a:gsLst>
            <a:gs pos="20000">
              <a:schemeClr val="bg1"/>
            </a:gs>
            <a:gs pos="100000">
              <a:srgbClr val="F0F0F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  <a:solidFill>
            <a:srgbClr val="F0F0F0"/>
          </a:solidFill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fi-FI" dirty="0" smtClean="0"/>
              <a:t>Tuo kuva napauttamalla ohessa näkyvää kuva-ikonia (vuoret ja aurinko). Jos kuva on eri mallinen kuin tämä kuvalle varattu alue, joudut muokkaamaan kuvan kokoa.</a:t>
            </a:r>
          </a:p>
        </p:txBody>
      </p:sp>
      <p:sp>
        <p:nvSpPr>
          <p:cNvPr id="6" name="Otsikko 1"/>
          <p:cNvSpPr>
            <a:spLocks noGrp="1"/>
          </p:cNvSpPr>
          <p:nvPr>
            <p:ph type="ctrTitle"/>
          </p:nvPr>
        </p:nvSpPr>
        <p:spPr>
          <a:xfrm>
            <a:off x="250826" y="2564882"/>
            <a:ext cx="8642350" cy="153695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75000"/>
              </a:lnSpc>
              <a:defRPr sz="4200" spc="-100" baseline="0">
                <a:solidFill>
                  <a:schemeClr val="bg1"/>
                </a:solidFill>
                <a:effectLst>
                  <a:outerShdw blurRad="190500" algn="ctr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endParaRPr lang="fi-FI" dirty="0"/>
          </a:p>
        </p:txBody>
      </p:sp>
      <p:sp>
        <p:nvSpPr>
          <p:cNvPr id="11" name="Freeform 6"/>
          <p:cNvSpPr>
            <a:spLocks noEditPoints="1"/>
          </p:cNvSpPr>
          <p:nvPr userDrawn="1"/>
        </p:nvSpPr>
        <p:spPr bwMode="auto">
          <a:xfrm>
            <a:off x="2690816" y="922868"/>
            <a:ext cx="1449387" cy="1932517"/>
          </a:xfrm>
          <a:custGeom>
            <a:avLst/>
            <a:gdLst>
              <a:gd name="T0" fmla="*/ 1165 w 2740"/>
              <a:gd name="T1" fmla="*/ 15 h 2740"/>
              <a:gd name="T2" fmla="*/ 937 w 2740"/>
              <a:gd name="T3" fmla="*/ 69 h 2740"/>
              <a:gd name="T4" fmla="*/ 726 w 2740"/>
              <a:gd name="T5" fmla="*/ 161 h 2740"/>
              <a:gd name="T6" fmla="*/ 536 w 2740"/>
              <a:gd name="T7" fmla="*/ 284 h 2740"/>
              <a:gd name="T8" fmla="*/ 368 w 2740"/>
              <a:gd name="T9" fmla="*/ 437 h 2740"/>
              <a:gd name="T10" fmla="*/ 227 w 2740"/>
              <a:gd name="T11" fmla="*/ 615 h 2740"/>
              <a:gd name="T12" fmla="*/ 117 w 2740"/>
              <a:gd name="T13" fmla="*/ 815 h 2740"/>
              <a:gd name="T14" fmla="*/ 42 w 2740"/>
              <a:gd name="T15" fmla="*/ 1034 h 2740"/>
              <a:gd name="T16" fmla="*/ 3 w 2740"/>
              <a:gd name="T17" fmla="*/ 1268 h 2740"/>
              <a:gd name="T18" fmla="*/ 15 w 2740"/>
              <a:gd name="T19" fmla="*/ 1166 h 2740"/>
              <a:gd name="T20" fmla="*/ 69 w 2740"/>
              <a:gd name="T21" fmla="*/ 939 h 2740"/>
              <a:gd name="T22" fmla="*/ 161 w 2740"/>
              <a:gd name="T23" fmla="*/ 727 h 2740"/>
              <a:gd name="T24" fmla="*/ 283 w 2740"/>
              <a:gd name="T25" fmla="*/ 537 h 2740"/>
              <a:gd name="T26" fmla="*/ 436 w 2740"/>
              <a:gd name="T27" fmla="*/ 369 h 2740"/>
              <a:gd name="T28" fmla="*/ 614 w 2740"/>
              <a:gd name="T29" fmla="*/ 228 h 2740"/>
              <a:gd name="T30" fmla="*/ 814 w 2740"/>
              <a:gd name="T31" fmla="*/ 118 h 2740"/>
              <a:gd name="T32" fmla="*/ 1033 w 2740"/>
              <a:gd name="T33" fmla="*/ 41 h 2740"/>
              <a:gd name="T34" fmla="*/ 1267 w 2740"/>
              <a:gd name="T35" fmla="*/ 3 h 2740"/>
              <a:gd name="T36" fmla="*/ 2737 w 2740"/>
              <a:gd name="T37" fmla="*/ 1476 h 2740"/>
              <a:gd name="T38" fmla="*/ 2697 w 2740"/>
              <a:gd name="T39" fmla="*/ 1712 h 2740"/>
              <a:gd name="T40" fmla="*/ 2620 w 2740"/>
              <a:gd name="T41" fmla="*/ 1934 h 2740"/>
              <a:gd name="T42" fmla="*/ 2507 w 2740"/>
              <a:gd name="T43" fmla="*/ 2135 h 2740"/>
              <a:gd name="T44" fmla="*/ 2362 w 2740"/>
              <a:gd name="T45" fmla="*/ 2314 h 2740"/>
              <a:gd name="T46" fmla="*/ 2190 w 2740"/>
              <a:gd name="T47" fmla="*/ 2467 h 2740"/>
              <a:gd name="T48" fmla="*/ 1994 w 2740"/>
              <a:gd name="T49" fmla="*/ 2590 h 2740"/>
              <a:gd name="T50" fmla="*/ 1778 w 2740"/>
              <a:gd name="T51" fmla="*/ 2679 h 2740"/>
              <a:gd name="T52" fmla="*/ 1544 w 2740"/>
              <a:gd name="T53" fmla="*/ 2730 h 2740"/>
              <a:gd name="T54" fmla="*/ 1300 w 2740"/>
              <a:gd name="T55" fmla="*/ 2739 h 2740"/>
              <a:gd name="T56" fmla="*/ 1062 w 2740"/>
              <a:gd name="T57" fmla="*/ 2705 h 2740"/>
              <a:gd name="T58" fmla="*/ 837 w 2740"/>
              <a:gd name="T59" fmla="*/ 2632 h 2740"/>
              <a:gd name="T60" fmla="*/ 633 w 2740"/>
              <a:gd name="T61" fmla="*/ 2524 h 2740"/>
              <a:gd name="T62" fmla="*/ 450 w 2740"/>
              <a:gd name="T63" fmla="*/ 2384 h 2740"/>
              <a:gd name="T64" fmla="*/ 293 w 2740"/>
              <a:gd name="T65" fmla="*/ 2215 h 2740"/>
              <a:gd name="T66" fmla="*/ 165 w 2740"/>
              <a:gd name="T67" fmla="*/ 2023 h 2740"/>
              <a:gd name="T68" fmla="*/ 72 w 2740"/>
              <a:gd name="T69" fmla="*/ 1809 h 2740"/>
              <a:gd name="T70" fmla="*/ 16 w 2740"/>
              <a:gd name="T71" fmla="*/ 1579 h 2740"/>
              <a:gd name="T72" fmla="*/ 1 w 2740"/>
              <a:gd name="T73" fmla="*/ 1405 h 2740"/>
              <a:gd name="T74" fmla="*/ 28 w 2740"/>
              <a:gd name="T75" fmla="*/ 1646 h 2740"/>
              <a:gd name="T76" fmla="*/ 95 w 2740"/>
              <a:gd name="T77" fmla="*/ 1871 h 2740"/>
              <a:gd name="T78" fmla="*/ 199 w 2740"/>
              <a:gd name="T79" fmla="*/ 2080 h 2740"/>
              <a:gd name="T80" fmla="*/ 334 w 2740"/>
              <a:gd name="T81" fmla="*/ 2266 h 2740"/>
              <a:gd name="T82" fmla="*/ 500 w 2740"/>
              <a:gd name="T83" fmla="*/ 2427 h 2740"/>
              <a:gd name="T84" fmla="*/ 689 w 2740"/>
              <a:gd name="T85" fmla="*/ 2558 h 2740"/>
              <a:gd name="T86" fmla="*/ 900 w 2740"/>
              <a:gd name="T87" fmla="*/ 2657 h 2740"/>
              <a:gd name="T88" fmla="*/ 1128 w 2740"/>
              <a:gd name="T89" fmla="*/ 2719 h 2740"/>
              <a:gd name="T90" fmla="*/ 1371 w 2740"/>
              <a:gd name="T91" fmla="*/ 2740 h 2740"/>
              <a:gd name="T92" fmla="*/ 1612 w 2740"/>
              <a:gd name="T93" fmla="*/ 2719 h 2740"/>
              <a:gd name="T94" fmla="*/ 1841 w 2740"/>
              <a:gd name="T95" fmla="*/ 2657 h 2740"/>
              <a:gd name="T96" fmla="*/ 2052 w 2740"/>
              <a:gd name="T97" fmla="*/ 2558 h 2740"/>
              <a:gd name="T98" fmla="*/ 2242 w 2740"/>
              <a:gd name="T99" fmla="*/ 2427 h 2740"/>
              <a:gd name="T100" fmla="*/ 2406 w 2740"/>
              <a:gd name="T101" fmla="*/ 2266 h 2740"/>
              <a:gd name="T102" fmla="*/ 2542 w 2740"/>
              <a:gd name="T103" fmla="*/ 2080 h 2740"/>
              <a:gd name="T104" fmla="*/ 2645 w 2740"/>
              <a:gd name="T105" fmla="*/ 1871 h 2740"/>
              <a:gd name="T106" fmla="*/ 2712 w 2740"/>
              <a:gd name="T107" fmla="*/ 1646 h 2740"/>
              <a:gd name="T108" fmla="*/ 2740 w 2740"/>
              <a:gd name="T109" fmla="*/ 1405 h 27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2740" h="2740">
                <a:moveTo>
                  <a:pt x="1371" y="0"/>
                </a:moveTo>
                <a:lnTo>
                  <a:pt x="1336" y="0"/>
                </a:lnTo>
                <a:lnTo>
                  <a:pt x="1301" y="1"/>
                </a:lnTo>
                <a:lnTo>
                  <a:pt x="1267" y="3"/>
                </a:lnTo>
                <a:lnTo>
                  <a:pt x="1233" y="7"/>
                </a:lnTo>
                <a:lnTo>
                  <a:pt x="1198" y="10"/>
                </a:lnTo>
                <a:lnTo>
                  <a:pt x="1165" y="15"/>
                </a:lnTo>
                <a:lnTo>
                  <a:pt x="1131" y="21"/>
                </a:lnTo>
                <a:lnTo>
                  <a:pt x="1099" y="26"/>
                </a:lnTo>
                <a:lnTo>
                  <a:pt x="1065" y="33"/>
                </a:lnTo>
                <a:lnTo>
                  <a:pt x="1033" y="41"/>
                </a:lnTo>
                <a:lnTo>
                  <a:pt x="1001" y="51"/>
                </a:lnTo>
                <a:lnTo>
                  <a:pt x="969" y="60"/>
                </a:lnTo>
                <a:lnTo>
                  <a:pt x="937" y="69"/>
                </a:lnTo>
                <a:lnTo>
                  <a:pt x="906" y="81"/>
                </a:lnTo>
                <a:lnTo>
                  <a:pt x="876" y="92"/>
                </a:lnTo>
                <a:lnTo>
                  <a:pt x="844" y="104"/>
                </a:lnTo>
                <a:lnTo>
                  <a:pt x="814" y="118"/>
                </a:lnTo>
                <a:lnTo>
                  <a:pt x="784" y="132"/>
                </a:lnTo>
                <a:lnTo>
                  <a:pt x="755" y="146"/>
                </a:lnTo>
                <a:lnTo>
                  <a:pt x="726" y="161"/>
                </a:lnTo>
                <a:lnTo>
                  <a:pt x="697" y="177"/>
                </a:lnTo>
                <a:lnTo>
                  <a:pt x="670" y="193"/>
                </a:lnTo>
                <a:lnTo>
                  <a:pt x="642" y="210"/>
                </a:lnTo>
                <a:lnTo>
                  <a:pt x="614" y="228"/>
                </a:lnTo>
                <a:lnTo>
                  <a:pt x="588" y="246"/>
                </a:lnTo>
                <a:lnTo>
                  <a:pt x="561" y="265"/>
                </a:lnTo>
                <a:lnTo>
                  <a:pt x="536" y="284"/>
                </a:lnTo>
                <a:lnTo>
                  <a:pt x="510" y="304"/>
                </a:lnTo>
                <a:lnTo>
                  <a:pt x="485" y="325"/>
                </a:lnTo>
                <a:lnTo>
                  <a:pt x="460" y="347"/>
                </a:lnTo>
                <a:lnTo>
                  <a:pt x="436" y="369"/>
                </a:lnTo>
                <a:lnTo>
                  <a:pt x="413" y="391"/>
                </a:lnTo>
                <a:lnTo>
                  <a:pt x="390" y="414"/>
                </a:lnTo>
                <a:lnTo>
                  <a:pt x="368" y="437"/>
                </a:lnTo>
                <a:lnTo>
                  <a:pt x="346" y="461"/>
                </a:lnTo>
                <a:lnTo>
                  <a:pt x="325" y="486"/>
                </a:lnTo>
                <a:lnTo>
                  <a:pt x="304" y="510"/>
                </a:lnTo>
                <a:lnTo>
                  <a:pt x="283" y="537"/>
                </a:lnTo>
                <a:lnTo>
                  <a:pt x="265" y="562"/>
                </a:lnTo>
                <a:lnTo>
                  <a:pt x="245" y="589"/>
                </a:lnTo>
                <a:lnTo>
                  <a:pt x="227" y="615"/>
                </a:lnTo>
                <a:lnTo>
                  <a:pt x="209" y="643"/>
                </a:lnTo>
                <a:lnTo>
                  <a:pt x="192" y="671"/>
                </a:lnTo>
                <a:lnTo>
                  <a:pt x="176" y="698"/>
                </a:lnTo>
                <a:lnTo>
                  <a:pt x="161" y="727"/>
                </a:lnTo>
                <a:lnTo>
                  <a:pt x="146" y="756"/>
                </a:lnTo>
                <a:lnTo>
                  <a:pt x="131" y="785"/>
                </a:lnTo>
                <a:lnTo>
                  <a:pt x="117" y="815"/>
                </a:lnTo>
                <a:lnTo>
                  <a:pt x="104" y="845"/>
                </a:lnTo>
                <a:lnTo>
                  <a:pt x="93" y="877"/>
                </a:lnTo>
                <a:lnTo>
                  <a:pt x="81" y="907"/>
                </a:lnTo>
                <a:lnTo>
                  <a:pt x="69" y="939"/>
                </a:lnTo>
                <a:lnTo>
                  <a:pt x="60" y="970"/>
                </a:lnTo>
                <a:lnTo>
                  <a:pt x="50" y="1002"/>
                </a:lnTo>
                <a:lnTo>
                  <a:pt x="42" y="1034"/>
                </a:lnTo>
                <a:lnTo>
                  <a:pt x="34" y="1066"/>
                </a:lnTo>
                <a:lnTo>
                  <a:pt x="27" y="1100"/>
                </a:lnTo>
                <a:lnTo>
                  <a:pt x="21" y="1132"/>
                </a:lnTo>
                <a:lnTo>
                  <a:pt x="15" y="1166"/>
                </a:lnTo>
                <a:lnTo>
                  <a:pt x="10" y="1199"/>
                </a:lnTo>
                <a:lnTo>
                  <a:pt x="7" y="1234"/>
                </a:lnTo>
                <a:lnTo>
                  <a:pt x="3" y="1268"/>
                </a:lnTo>
                <a:lnTo>
                  <a:pt x="2" y="1302"/>
                </a:lnTo>
                <a:lnTo>
                  <a:pt x="0" y="1337"/>
                </a:lnTo>
                <a:lnTo>
                  <a:pt x="2" y="1302"/>
                </a:lnTo>
                <a:lnTo>
                  <a:pt x="3" y="1268"/>
                </a:lnTo>
                <a:lnTo>
                  <a:pt x="7" y="1234"/>
                </a:lnTo>
                <a:lnTo>
                  <a:pt x="10" y="1199"/>
                </a:lnTo>
                <a:lnTo>
                  <a:pt x="15" y="1166"/>
                </a:lnTo>
                <a:lnTo>
                  <a:pt x="21" y="1132"/>
                </a:lnTo>
                <a:lnTo>
                  <a:pt x="27" y="1100"/>
                </a:lnTo>
                <a:lnTo>
                  <a:pt x="34" y="1066"/>
                </a:lnTo>
                <a:lnTo>
                  <a:pt x="42" y="1034"/>
                </a:lnTo>
                <a:lnTo>
                  <a:pt x="50" y="1002"/>
                </a:lnTo>
                <a:lnTo>
                  <a:pt x="60" y="970"/>
                </a:lnTo>
                <a:lnTo>
                  <a:pt x="69" y="939"/>
                </a:lnTo>
                <a:lnTo>
                  <a:pt x="81" y="907"/>
                </a:lnTo>
                <a:lnTo>
                  <a:pt x="93" y="877"/>
                </a:lnTo>
                <a:lnTo>
                  <a:pt x="104" y="845"/>
                </a:lnTo>
                <a:lnTo>
                  <a:pt x="117" y="815"/>
                </a:lnTo>
                <a:lnTo>
                  <a:pt x="131" y="785"/>
                </a:lnTo>
                <a:lnTo>
                  <a:pt x="146" y="756"/>
                </a:lnTo>
                <a:lnTo>
                  <a:pt x="161" y="727"/>
                </a:lnTo>
                <a:lnTo>
                  <a:pt x="176" y="698"/>
                </a:lnTo>
                <a:lnTo>
                  <a:pt x="192" y="671"/>
                </a:lnTo>
                <a:lnTo>
                  <a:pt x="209" y="643"/>
                </a:lnTo>
                <a:lnTo>
                  <a:pt x="227" y="615"/>
                </a:lnTo>
                <a:lnTo>
                  <a:pt x="245" y="589"/>
                </a:lnTo>
                <a:lnTo>
                  <a:pt x="265" y="562"/>
                </a:lnTo>
                <a:lnTo>
                  <a:pt x="283" y="537"/>
                </a:lnTo>
                <a:lnTo>
                  <a:pt x="304" y="510"/>
                </a:lnTo>
                <a:lnTo>
                  <a:pt x="325" y="486"/>
                </a:lnTo>
                <a:lnTo>
                  <a:pt x="346" y="461"/>
                </a:lnTo>
                <a:lnTo>
                  <a:pt x="368" y="437"/>
                </a:lnTo>
                <a:lnTo>
                  <a:pt x="390" y="414"/>
                </a:lnTo>
                <a:lnTo>
                  <a:pt x="413" y="391"/>
                </a:lnTo>
                <a:lnTo>
                  <a:pt x="436" y="369"/>
                </a:lnTo>
                <a:lnTo>
                  <a:pt x="460" y="347"/>
                </a:lnTo>
                <a:lnTo>
                  <a:pt x="485" y="325"/>
                </a:lnTo>
                <a:lnTo>
                  <a:pt x="510" y="304"/>
                </a:lnTo>
                <a:lnTo>
                  <a:pt x="536" y="284"/>
                </a:lnTo>
                <a:lnTo>
                  <a:pt x="561" y="265"/>
                </a:lnTo>
                <a:lnTo>
                  <a:pt x="588" y="246"/>
                </a:lnTo>
                <a:lnTo>
                  <a:pt x="614" y="228"/>
                </a:lnTo>
                <a:lnTo>
                  <a:pt x="642" y="210"/>
                </a:lnTo>
                <a:lnTo>
                  <a:pt x="670" y="193"/>
                </a:lnTo>
                <a:lnTo>
                  <a:pt x="697" y="177"/>
                </a:lnTo>
                <a:lnTo>
                  <a:pt x="726" y="161"/>
                </a:lnTo>
                <a:lnTo>
                  <a:pt x="755" y="146"/>
                </a:lnTo>
                <a:lnTo>
                  <a:pt x="784" y="132"/>
                </a:lnTo>
                <a:lnTo>
                  <a:pt x="814" y="118"/>
                </a:lnTo>
                <a:lnTo>
                  <a:pt x="844" y="104"/>
                </a:lnTo>
                <a:lnTo>
                  <a:pt x="876" y="92"/>
                </a:lnTo>
                <a:lnTo>
                  <a:pt x="906" y="81"/>
                </a:lnTo>
                <a:lnTo>
                  <a:pt x="937" y="69"/>
                </a:lnTo>
                <a:lnTo>
                  <a:pt x="969" y="60"/>
                </a:lnTo>
                <a:lnTo>
                  <a:pt x="1001" y="51"/>
                </a:lnTo>
                <a:lnTo>
                  <a:pt x="1033" y="41"/>
                </a:lnTo>
                <a:lnTo>
                  <a:pt x="1065" y="33"/>
                </a:lnTo>
                <a:lnTo>
                  <a:pt x="1099" y="26"/>
                </a:lnTo>
                <a:lnTo>
                  <a:pt x="1131" y="21"/>
                </a:lnTo>
                <a:lnTo>
                  <a:pt x="1165" y="15"/>
                </a:lnTo>
                <a:lnTo>
                  <a:pt x="1198" y="10"/>
                </a:lnTo>
                <a:lnTo>
                  <a:pt x="1233" y="7"/>
                </a:lnTo>
                <a:lnTo>
                  <a:pt x="1267" y="3"/>
                </a:lnTo>
                <a:lnTo>
                  <a:pt x="1301" y="1"/>
                </a:lnTo>
                <a:lnTo>
                  <a:pt x="1336" y="0"/>
                </a:lnTo>
                <a:lnTo>
                  <a:pt x="1371" y="0"/>
                </a:lnTo>
                <a:close/>
                <a:moveTo>
                  <a:pt x="2740" y="1369"/>
                </a:moveTo>
                <a:lnTo>
                  <a:pt x="2740" y="1405"/>
                </a:lnTo>
                <a:lnTo>
                  <a:pt x="2739" y="1440"/>
                </a:lnTo>
                <a:lnTo>
                  <a:pt x="2737" y="1476"/>
                </a:lnTo>
                <a:lnTo>
                  <a:pt x="2733" y="1509"/>
                </a:lnTo>
                <a:lnTo>
                  <a:pt x="2730" y="1544"/>
                </a:lnTo>
                <a:lnTo>
                  <a:pt x="2725" y="1579"/>
                </a:lnTo>
                <a:lnTo>
                  <a:pt x="2719" y="1612"/>
                </a:lnTo>
                <a:lnTo>
                  <a:pt x="2712" y="1646"/>
                </a:lnTo>
                <a:lnTo>
                  <a:pt x="2705" y="1679"/>
                </a:lnTo>
                <a:lnTo>
                  <a:pt x="2697" y="1712"/>
                </a:lnTo>
                <a:lnTo>
                  <a:pt x="2688" y="1744"/>
                </a:lnTo>
                <a:lnTo>
                  <a:pt x="2679" y="1776"/>
                </a:lnTo>
                <a:lnTo>
                  <a:pt x="2668" y="1809"/>
                </a:lnTo>
                <a:lnTo>
                  <a:pt x="2657" y="1840"/>
                </a:lnTo>
                <a:lnTo>
                  <a:pt x="2645" y="1871"/>
                </a:lnTo>
                <a:lnTo>
                  <a:pt x="2633" y="1903"/>
                </a:lnTo>
                <a:lnTo>
                  <a:pt x="2620" y="1934"/>
                </a:lnTo>
                <a:lnTo>
                  <a:pt x="2605" y="1964"/>
                </a:lnTo>
                <a:lnTo>
                  <a:pt x="2591" y="1993"/>
                </a:lnTo>
                <a:lnTo>
                  <a:pt x="2575" y="2023"/>
                </a:lnTo>
                <a:lnTo>
                  <a:pt x="2559" y="2052"/>
                </a:lnTo>
                <a:lnTo>
                  <a:pt x="2542" y="2080"/>
                </a:lnTo>
                <a:lnTo>
                  <a:pt x="2524" y="2108"/>
                </a:lnTo>
                <a:lnTo>
                  <a:pt x="2507" y="2135"/>
                </a:lnTo>
                <a:lnTo>
                  <a:pt x="2488" y="2163"/>
                </a:lnTo>
                <a:lnTo>
                  <a:pt x="2468" y="2189"/>
                </a:lnTo>
                <a:lnTo>
                  <a:pt x="2448" y="2215"/>
                </a:lnTo>
                <a:lnTo>
                  <a:pt x="2428" y="2241"/>
                </a:lnTo>
                <a:lnTo>
                  <a:pt x="2406" y="2266"/>
                </a:lnTo>
                <a:lnTo>
                  <a:pt x="2384" y="2291"/>
                </a:lnTo>
                <a:lnTo>
                  <a:pt x="2362" y="2314"/>
                </a:lnTo>
                <a:lnTo>
                  <a:pt x="2339" y="2339"/>
                </a:lnTo>
                <a:lnTo>
                  <a:pt x="2316" y="2362"/>
                </a:lnTo>
                <a:lnTo>
                  <a:pt x="2291" y="2384"/>
                </a:lnTo>
                <a:lnTo>
                  <a:pt x="2267" y="2406"/>
                </a:lnTo>
                <a:lnTo>
                  <a:pt x="2242" y="2427"/>
                </a:lnTo>
                <a:lnTo>
                  <a:pt x="2216" y="2447"/>
                </a:lnTo>
                <a:lnTo>
                  <a:pt x="2190" y="2467"/>
                </a:lnTo>
                <a:lnTo>
                  <a:pt x="2163" y="2487"/>
                </a:lnTo>
                <a:lnTo>
                  <a:pt x="2136" y="2506"/>
                </a:lnTo>
                <a:lnTo>
                  <a:pt x="2109" y="2524"/>
                </a:lnTo>
                <a:lnTo>
                  <a:pt x="2081" y="2541"/>
                </a:lnTo>
                <a:lnTo>
                  <a:pt x="2052" y="2558"/>
                </a:lnTo>
                <a:lnTo>
                  <a:pt x="2023" y="2575"/>
                </a:lnTo>
                <a:lnTo>
                  <a:pt x="1994" y="2590"/>
                </a:lnTo>
                <a:lnTo>
                  <a:pt x="1964" y="2605"/>
                </a:lnTo>
                <a:lnTo>
                  <a:pt x="1934" y="2619"/>
                </a:lnTo>
                <a:lnTo>
                  <a:pt x="1903" y="2632"/>
                </a:lnTo>
                <a:lnTo>
                  <a:pt x="1873" y="2645"/>
                </a:lnTo>
                <a:lnTo>
                  <a:pt x="1841" y="2657"/>
                </a:lnTo>
                <a:lnTo>
                  <a:pt x="1809" y="2668"/>
                </a:lnTo>
                <a:lnTo>
                  <a:pt x="1778" y="2679"/>
                </a:lnTo>
                <a:lnTo>
                  <a:pt x="1745" y="2688"/>
                </a:lnTo>
                <a:lnTo>
                  <a:pt x="1712" y="2697"/>
                </a:lnTo>
                <a:lnTo>
                  <a:pt x="1679" y="2705"/>
                </a:lnTo>
                <a:lnTo>
                  <a:pt x="1646" y="2712"/>
                </a:lnTo>
                <a:lnTo>
                  <a:pt x="1612" y="2719"/>
                </a:lnTo>
                <a:lnTo>
                  <a:pt x="1579" y="2724"/>
                </a:lnTo>
                <a:lnTo>
                  <a:pt x="1544" y="2730"/>
                </a:lnTo>
                <a:lnTo>
                  <a:pt x="1511" y="2733"/>
                </a:lnTo>
                <a:lnTo>
                  <a:pt x="1476" y="2737"/>
                </a:lnTo>
                <a:lnTo>
                  <a:pt x="1441" y="2739"/>
                </a:lnTo>
                <a:lnTo>
                  <a:pt x="1405" y="2740"/>
                </a:lnTo>
                <a:lnTo>
                  <a:pt x="1371" y="2740"/>
                </a:lnTo>
                <a:lnTo>
                  <a:pt x="1335" y="2740"/>
                </a:lnTo>
                <a:lnTo>
                  <a:pt x="1300" y="2739"/>
                </a:lnTo>
                <a:lnTo>
                  <a:pt x="1265" y="2737"/>
                </a:lnTo>
                <a:lnTo>
                  <a:pt x="1231" y="2733"/>
                </a:lnTo>
                <a:lnTo>
                  <a:pt x="1196" y="2730"/>
                </a:lnTo>
                <a:lnTo>
                  <a:pt x="1162" y="2724"/>
                </a:lnTo>
                <a:lnTo>
                  <a:pt x="1128" y="2719"/>
                </a:lnTo>
                <a:lnTo>
                  <a:pt x="1094" y="2712"/>
                </a:lnTo>
                <a:lnTo>
                  <a:pt x="1062" y="2705"/>
                </a:lnTo>
                <a:lnTo>
                  <a:pt x="1028" y="2697"/>
                </a:lnTo>
                <a:lnTo>
                  <a:pt x="996" y="2688"/>
                </a:lnTo>
                <a:lnTo>
                  <a:pt x="964" y="2679"/>
                </a:lnTo>
                <a:lnTo>
                  <a:pt x="931" y="2668"/>
                </a:lnTo>
                <a:lnTo>
                  <a:pt x="900" y="2657"/>
                </a:lnTo>
                <a:lnTo>
                  <a:pt x="869" y="2645"/>
                </a:lnTo>
                <a:lnTo>
                  <a:pt x="837" y="2632"/>
                </a:lnTo>
                <a:lnTo>
                  <a:pt x="807" y="2619"/>
                </a:lnTo>
                <a:lnTo>
                  <a:pt x="777" y="2605"/>
                </a:lnTo>
                <a:lnTo>
                  <a:pt x="747" y="2590"/>
                </a:lnTo>
                <a:lnTo>
                  <a:pt x="718" y="2575"/>
                </a:lnTo>
                <a:lnTo>
                  <a:pt x="689" y="2558"/>
                </a:lnTo>
                <a:lnTo>
                  <a:pt x="660" y="2541"/>
                </a:lnTo>
                <a:lnTo>
                  <a:pt x="633" y="2524"/>
                </a:lnTo>
                <a:lnTo>
                  <a:pt x="605" y="2506"/>
                </a:lnTo>
                <a:lnTo>
                  <a:pt x="577" y="2487"/>
                </a:lnTo>
                <a:lnTo>
                  <a:pt x="551" y="2467"/>
                </a:lnTo>
                <a:lnTo>
                  <a:pt x="525" y="2447"/>
                </a:lnTo>
                <a:lnTo>
                  <a:pt x="500" y="2427"/>
                </a:lnTo>
                <a:lnTo>
                  <a:pt x="474" y="2406"/>
                </a:lnTo>
                <a:lnTo>
                  <a:pt x="450" y="2384"/>
                </a:lnTo>
                <a:lnTo>
                  <a:pt x="426" y="2362"/>
                </a:lnTo>
                <a:lnTo>
                  <a:pt x="401" y="2339"/>
                </a:lnTo>
                <a:lnTo>
                  <a:pt x="379" y="2314"/>
                </a:lnTo>
                <a:lnTo>
                  <a:pt x="356" y="2291"/>
                </a:lnTo>
                <a:lnTo>
                  <a:pt x="334" y="2266"/>
                </a:lnTo>
                <a:lnTo>
                  <a:pt x="313" y="2241"/>
                </a:lnTo>
                <a:lnTo>
                  <a:pt x="293" y="2215"/>
                </a:lnTo>
                <a:lnTo>
                  <a:pt x="273" y="2189"/>
                </a:lnTo>
                <a:lnTo>
                  <a:pt x="253" y="2163"/>
                </a:lnTo>
                <a:lnTo>
                  <a:pt x="235" y="2135"/>
                </a:lnTo>
                <a:lnTo>
                  <a:pt x="216" y="2108"/>
                </a:lnTo>
                <a:lnTo>
                  <a:pt x="199" y="2080"/>
                </a:lnTo>
                <a:lnTo>
                  <a:pt x="182" y="2052"/>
                </a:lnTo>
                <a:lnTo>
                  <a:pt x="165" y="2023"/>
                </a:lnTo>
                <a:lnTo>
                  <a:pt x="150" y="1993"/>
                </a:lnTo>
                <a:lnTo>
                  <a:pt x="135" y="1964"/>
                </a:lnTo>
                <a:lnTo>
                  <a:pt x="121" y="1934"/>
                </a:lnTo>
                <a:lnTo>
                  <a:pt x="108" y="1903"/>
                </a:lnTo>
                <a:lnTo>
                  <a:pt x="95" y="1871"/>
                </a:lnTo>
                <a:lnTo>
                  <a:pt x="83" y="1840"/>
                </a:lnTo>
                <a:lnTo>
                  <a:pt x="72" y="1809"/>
                </a:lnTo>
                <a:lnTo>
                  <a:pt x="61" y="1776"/>
                </a:lnTo>
                <a:lnTo>
                  <a:pt x="52" y="1744"/>
                </a:lnTo>
                <a:lnTo>
                  <a:pt x="43" y="1712"/>
                </a:lnTo>
                <a:lnTo>
                  <a:pt x="36" y="1679"/>
                </a:lnTo>
                <a:lnTo>
                  <a:pt x="28" y="1646"/>
                </a:lnTo>
                <a:lnTo>
                  <a:pt x="22" y="1612"/>
                </a:lnTo>
                <a:lnTo>
                  <a:pt x="16" y="1579"/>
                </a:lnTo>
                <a:lnTo>
                  <a:pt x="12" y="1544"/>
                </a:lnTo>
                <a:lnTo>
                  <a:pt x="7" y="1509"/>
                </a:lnTo>
                <a:lnTo>
                  <a:pt x="5" y="1476"/>
                </a:lnTo>
                <a:lnTo>
                  <a:pt x="2" y="1440"/>
                </a:lnTo>
                <a:lnTo>
                  <a:pt x="1" y="1405"/>
                </a:lnTo>
                <a:lnTo>
                  <a:pt x="0" y="1369"/>
                </a:lnTo>
                <a:lnTo>
                  <a:pt x="1" y="1405"/>
                </a:lnTo>
                <a:lnTo>
                  <a:pt x="2" y="1440"/>
                </a:lnTo>
                <a:lnTo>
                  <a:pt x="5" y="1476"/>
                </a:lnTo>
                <a:lnTo>
                  <a:pt x="7" y="1509"/>
                </a:lnTo>
                <a:lnTo>
                  <a:pt x="12" y="1544"/>
                </a:lnTo>
                <a:lnTo>
                  <a:pt x="16" y="1579"/>
                </a:lnTo>
                <a:lnTo>
                  <a:pt x="22" y="1612"/>
                </a:lnTo>
                <a:lnTo>
                  <a:pt x="28" y="1646"/>
                </a:lnTo>
                <a:lnTo>
                  <a:pt x="36" y="1679"/>
                </a:lnTo>
                <a:lnTo>
                  <a:pt x="43" y="1712"/>
                </a:lnTo>
                <a:lnTo>
                  <a:pt x="52" y="1744"/>
                </a:lnTo>
                <a:lnTo>
                  <a:pt x="61" y="1776"/>
                </a:lnTo>
                <a:lnTo>
                  <a:pt x="72" y="1809"/>
                </a:lnTo>
                <a:lnTo>
                  <a:pt x="83" y="1840"/>
                </a:lnTo>
                <a:lnTo>
                  <a:pt x="95" y="1871"/>
                </a:lnTo>
                <a:lnTo>
                  <a:pt x="108" y="1903"/>
                </a:lnTo>
                <a:lnTo>
                  <a:pt x="121" y="1934"/>
                </a:lnTo>
                <a:lnTo>
                  <a:pt x="135" y="1964"/>
                </a:lnTo>
                <a:lnTo>
                  <a:pt x="150" y="1993"/>
                </a:lnTo>
                <a:lnTo>
                  <a:pt x="165" y="2023"/>
                </a:lnTo>
                <a:lnTo>
                  <a:pt x="182" y="2052"/>
                </a:lnTo>
                <a:lnTo>
                  <a:pt x="199" y="2080"/>
                </a:lnTo>
                <a:lnTo>
                  <a:pt x="216" y="2108"/>
                </a:lnTo>
                <a:lnTo>
                  <a:pt x="235" y="2135"/>
                </a:lnTo>
                <a:lnTo>
                  <a:pt x="253" y="2163"/>
                </a:lnTo>
                <a:lnTo>
                  <a:pt x="273" y="2189"/>
                </a:lnTo>
                <a:lnTo>
                  <a:pt x="293" y="2215"/>
                </a:lnTo>
                <a:lnTo>
                  <a:pt x="313" y="2241"/>
                </a:lnTo>
                <a:lnTo>
                  <a:pt x="334" y="2266"/>
                </a:lnTo>
                <a:lnTo>
                  <a:pt x="356" y="2291"/>
                </a:lnTo>
                <a:lnTo>
                  <a:pt x="379" y="2314"/>
                </a:lnTo>
                <a:lnTo>
                  <a:pt x="401" y="2339"/>
                </a:lnTo>
                <a:lnTo>
                  <a:pt x="426" y="2362"/>
                </a:lnTo>
                <a:lnTo>
                  <a:pt x="450" y="2384"/>
                </a:lnTo>
                <a:lnTo>
                  <a:pt x="474" y="2406"/>
                </a:lnTo>
                <a:lnTo>
                  <a:pt x="500" y="2427"/>
                </a:lnTo>
                <a:lnTo>
                  <a:pt x="525" y="2447"/>
                </a:lnTo>
                <a:lnTo>
                  <a:pt x="551" y="2467"/>
                </a:lnTo>
                <a:lnTo>
                  <a:pt x="577" y="2487"/>
                </a:lnTo>
                <a:lnTo>
                  <a:pt x="605" y="2506"/>
                </a:lnTo>
                <a:lnTo>
                  <a:pt x="633" y="2524"/>
                </a:lnTo>
                <a:lnTo>
                  <a:pt x="660" y="2541"/>
                </a:lnTo>
                <a:lnTo>
                  <a:pt x="689" y="2558"/>
                </a:lnTo>
                <a:lnTo>
                  <a:pt x="718" y="2575"/>
                </a:lnTo>
                <a:lnTo>
                  <a:pt x="747" y="2590"/>
                </a:lnTo>
                <a:lnTo>
                  <a:pt x="777" y="2605"/>
                </a:lnTo>
                <a:lnTo>
                  <a:pt x="807" y="2619"/>
                </a:lnTo>
                <a:lnTo>
                  <a:pt x="837" y="2632"/>
                </a:lnTo>
                <a:lnTo>
                  <a:pt x="869" y="2645"/>
                </a:lnTo>
                <a:lnTo>
                  <a:pt x="900" y="2657"/>
                </a:lnTo>
                <a:lnTo>
                  <a:pt x="931" y="2668"/>
                </a:lnTo>
                <a:lnTo>
                  <a:pt x="964" y="2679"/>
                </a:lnTo>
                <a:lnTo>
                  <a:pt x="996" y="2688"/>
                </a:lnTo>
                <a:lnTo>
                  <a:pt x="1028" y="2697"/>
                </a:lnTo>
                <a:lnTo>
                  <a:pt x="1062" y="2705"/>
                </a:lnTo>
                <a:lnTo>
                  <a:pt x="1094" y="2712"/>
                </a:lnTo>
                <a:lnTo>
                  <a:pt x="1128" y="2719"/>
                </a:lnTo>
                <a:lnTo>
                  <a:pt x="1162" y="2724"/>
                </a:lnTo>
                <a:lnTo>
                  <a:pt x="1196" y="2730"/>
                </a:lnTo>
                <a:lnTo>
                  <a:pt x="1231" y="2733"/>
                </a:lnTo>
                <a:lnTo>
                  <a:pt x="1265" y="2737"/>
                </a:lnTo>
                <a:lnTo>
                  <a:pt x="1300" y="2739"/>
                </a:lnTo>
                <a:lnTo>
                  <a:pt x="1335" y="2740"/>
                </a:lnTo>
                <a:lnTo>
                  <a:pt x="1371" y="2740"/>
                </a:lnTo>
                <a:lnTo>
                  <a:pt x="1405" y="2740"/>
                </a:lnTo>
                <a:lnTo>
                  <a:pt x="1441" y="2739"/>
                </a:lnTo>
                <a:lnTo>
                  <a:pt x="1476" y="2737"/>
                </a:lnTo>
                <a:lnTo>
                  <a:pt x="1511" y="2733"/>
                </a:lnTo>
                <a:lnTo>
                  <a:pt x="1544" y="2730"/>
                </a:lnTo>
                <a:lnTo>
                  <a:pt x="1579" y="2724"/>
                </a:lnTo>
                <a:lnTo>
                  <a:pt x="1612" y="2719"/>
                </a:lnTo>
                <a:lnTo>
                  <a:pt x="1646" y="2712"/>
                </a:lnTo>
                <a:lnTo>
                  <a:pt x="1679" y="2705"/>
                </a:lnTo>
                <a:lnTo>
                  <a:pt x="1712" y="2697"/>
                </a:lnTo>
                <a:lnTo>
                  <a:pt x="1745" y="2688"/>
                </a:lnTo>
                <a:lnTo>
                  <a:pt x="1778" y="2679"/>
                </a:lnTo>
                <a:lnTo>
                  <a:pt x="1809" y="2668"/>
                </a:lnTo>
                <a:lnTo>
                  <a:pt x="1841" y="2657"/>
                </a:lnTo>
                <a:lnTo>
                  <a:pt x="1873" y="2645"/>
                </a:lnTo>
                <a:lnTo>
                  <a:pt x="1903" y="2632"/>
                </a:lnTo>
                <a:lnTo>
                  <a:pt x="1934" y="2619"/>
                </a:lnTo>
                <a:lnTo>
                  <a:pt x="1964" y="2605"/>
                </a:lnTo>
                <a:lnTo>
                  <a:pt x="1994" y="2590"/>
                </a:lnTo>
                <a:lnTo>
                  <a:pt x="2023" y="2575"/>
                </a:lnTo>
                <a:lnTo>
                  <a:pt x="2052" y="2558"/>
                </a:lnTo>
                <a:lnTo>
                  <a:pt x="2081" y="2541"/>
                </a:lnTo>
                <a:lnTo>
                  <a:pt x="2109" y="2524"/>
                </a:lnTo>
                <a:lnTo>
                  <a:pt x="2136" y="2506"/>
                </a:lnTo>
                <a:lnTo>
                  <a:pt x="2163" y="2487"/>
                </a:lnTo>
                <a:lnTo>
                  <a:pt x="2190" y="2467"/>
                </a:lnTo>
                <a:lnTo>
                  <a:pt x="2216" y="2447"/>
                </a:lnTo>
                <a:lnTo>
                  <a:pt x="2242" y="2427"/>
                </a:lnTo>
                <a:lnTo>
                  <a:pt x="2267" y="2406"/>
                </a:lnTo>
                <a:lnTo>
                  <a:pt x="2291" y="2384"/>
                </a:lnTo>
                <a:lnTo>
                  <a:pt x="2316" y="2362"/>
                </a:lnTo>
                <a:lnTo>
                  <a:pt x="2339" y="2339"/>
                </a:lnTo>
                <a:lnTo>
                  <a:pt x="2362" y="2314"/>
                </a:lnTo>
                <a:lnTo>
                  <a:pt x="2384" y="2291"/>
                </a:lnTo>
                <a:lnTo>
                  <a:pt x="2406" y="2266"/>
                </a:lnTo>
                <a:lnTo>
                  <a:pt x="2428" y="2241"/>
                </a:lnTo>
                <a:lnTo>
                  <a:pt x="2448" y="2215"/>
                </a:lnTo>
                <a:lnTo>
                  <a:pt x="2468" y="2189"/>
                </a:lnTo>
                <a:lnTo>
                  <a:pt x="2488" y="2163"/>
                </a:lnTo>
                <a:lnTo>
                  <a:pt x="2507" y="2135"/>
                </a:lnTo>
                <a:lnTo>
                  <a:pt x="2524" y="2108"/>
                </a:lnTo>
                <a:lnTo>
                  <a:pt x="2542" y="2080"/>
                </a:lnTo>
                <a:lnTo>
                  <a:pt x="2559" y="2052"/>
                </a:lnTo>
                <a:lnTo>
                  <a:pt x="2575" y="2023"/>
                </a:lnTo>
                <a:lnTo>
                  <a:pt x="2591" y="1993"/>
                </a:lnTo>
                <a:lnTo>
                  <a:pt x="2605" y="1964"/>
                </a:lnTo>
                <a:lnTo>
                  <a:pt x="2620" y="1934"/>
                </a:lnTo>
                <a:lnTo>
                  <a:pt x="2633" y="1903"/>
                </a:lnTo>
                <a:lnTo>
                  <a:pt x="2645" y="1871"/>
                </a:lnTo>
                <a:lnTo>
                  <a:pt x="2657" y="1840"/>
                </a:lnTo>
                <a:lnTo>
                  <a:pt x="2668" y="1809"/>
                </a:lnTo>
                <a:lnTo>
                  <a:pt x="2679" y="1776"/>
                </a:lnTo>
                <a:lnTo>
                  <a:pt x="2688" y="1744"/>
                </a:lnTo>
                <a:lnTo>
                  <a:pt x="2697" y="1712"/>
                </a:lnTo>
                <a:lnTo>
                  <a:pt x="2705" y="1679"/>
                </a:lnTo>
                <a:lnTo>
                  <a:pt x="2712" y="1646"/>
                </a:lnTo>
                <a:lnTo>
                  <a:pt x="2719" y="1612"/>
                </a:lnTo>
                <a:lnTo>
                  <a:pt x="2725" y="1579"/>
                </a:lnTo>
                <a:lnTo>
                  <a:pt x="2730" y="1544"/>
                </a:lnTo>
                <a:lnTo>
                  <a:pt x="2733" y="1509"/>
                </a:lnTo>
                <a:lnTo>
                  <a:pt x="2737" y="1476"/>
                </a:lnTo>
                <a:lnTo>
                  <a:pt x="2739" y="1440"/>
                </a:lnTo>
                <a:lnTo>
                  <a:pt x="2740" y="1405"/>
                </a:lnTo>
                <a:lnTo>
                  <a:pt x="2740" y="1369"/>
                </a:lnTo>
                <a:close/>
              </a:path>
            </a:pathLst>
          </a:custGeom>
          <a:solidFill>
            <a:srgbClr val="FFFF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56631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pal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0825" y="357717"/>
            <a:ext cx="8642350" cy="863600"/>
          </a:xfrm>
          <a:prstGeom prst="rect">
            <a:avLst/>
          </a:prstGeom>
        </p:spPr>
        <p:txBody>
          <a:bodyPr/>
          <a:lstStyle>
            <a:lvl1pPr>
              <a:defRPr b="0"/>
            </a:lvl1pPr>
          </a:lstStyle>
          <a:p>
            <a:r>
              <a:rPr lang="fi-FI" noProof="0" dirty="0" smtClean="0"/>
              <a:t>Muokkaa </a:t>
            </a:r>
            <a:r>
              <a:rPr lang="fi-FI" noProof="0" dirty="0" err="1" smtClean="0"/>
              <a:t>perustyyl</a:t>
            </a:r>
            <a:r>
              <a:rPr lang="fi-FI" noProof="0" dirty="0" smtClean="0"/>
              <a:t>. </a:t>
            </a:r>
            <a:r>
              <a:rPr lang="fi-FI" noProof="0" dirty="0" err="1" smtClean="0"/>
              <a:t>napsautt</a:t>
            </a:r>
            <a:r>
              <a:rPr lang="fi-FI" noProof="0" dirty="0" smtClean="0"/>
              <a:t>.</a:t>
            </a:r>
            <a:endParaRPr lang="fi-FI" noProof="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50825" y="1411819"/>
            <a:ext cx="4948238" cy="45127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 noProof="0" dirty="0" smtClean="0"/>
              <a:t>Muokkaa tekstin perustyylejä napsauttamalla</a:t>
            </a:r>
          </a:p>
          <a:p>
            <a:pPr lvl="1"/>
            <a:r>
              <a:rPr lang="fi-FI" noProof="0" dirty="0" smtClean="0"/>
              <a:t>toinen taso</a:t>
            </a:r>
          </a:p>
          <a:p>
            <a:pPr lvl="2"/>
            <a:r>
              <a:rPr lang="fi-FI" noProof="0" dirty="0" smtClean="0"/>
              <a:t>kolmas taso</a:t>
            </a:r>
          </a:p>
          <a:p>
            <a:pPr lvl="3"/>
            <a:r>
              <a:rPr lang="fi-FI" noProof="0" dirty="0" smtClean="0"/>
              <a:t>neljäs taso</a:t>
            </a:r>
          </a:p>
          <a:p>
            <a:pPr lvl="4"/>
            <a:r>
              <a:rPr lang="fi-FI" noProof="0" dirty="0" smtClean="0"/>
              <a:t>viides taso</a:t>
            </a:r>
            <a:endParaRPr lang="fi-FI" noProof="0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683460" y="6356353"/>
            <a:ext cx="5252302" cy="3852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 spc="-100" baseline="0">
                <a:solidFill>
                  <a:schemeClr val="accent3"/>
                </a:solidFill>
              </a:defRPr>
            </a:lvl1pPr>
          </a:lstStyle>
          <a:p>
            <a:r>
              <a:rPr lang="fi-FI" smtClean="0"/>
              <a:t>[alaotsikko]</a:t>
            </a:r>
            <a:endParaRPr lang="fi-FI" dirty="0" smtClean="0"/>
          </a:p>
        </p:txBody>
      </p:sp>
      <p:sp>
        <p:nvSpPr>
          <p:cNvPr id="9" name="Dian numeron paikkamerkki 6"/>
          <p:cNvSpPr>
            <a:spLocks noGrp="1"/>
          </p:cNvSpPr>
          <p:nvPr>
            <p:ph type="sldNum" sz="quarter" idx="4"/>
          </p:nvPr>
        </p:nvSpPr>
        <p:spPr>
          <a:xfrm>
            <a:off x="250824" y="6356353"/>
            <a:ext cx="432636" cy="385233"/>
          </a:xfrm>
          <a:prstGeom prst="rect">
            <a:avLst/>
          </a:prstGeom>
        </p:spPr>
        <p:txBody>
          <a:bodyPr wrap="none" lIns="0" tIns="0" rIns="0" bIns="0" anchor="ctr" anchorCtr="0"/>
          <a:lstStyle>
            <a:lvl1pPr>
              <a:defRPr sz="800" spc="-100" baseline="0">
                <a:solidFill>
                  <a:schemeClr val="accent3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r>
              <a:rPr lang="fi-FI" dirty="0" smtClean="0"/>
              <a:t>   </a:t>
            </a:r>
            <a:r>
              <a:rPr lang="fi-FI" dirty="0" smtClean="0">
                <a:sym typeface="Symbol"/>
              </a:rPr>
              <a:t> </a:t>
            </a:r>
            <a:r>
              <a:rPr lang="fi-FI" dirty="0" smtClean="0"/>
              <a:t>OP</a:t>
            </a:r>
            <a:endParaRPr lang="fi-FI" dirty="0"/>
          </a:p>
        </p:txBody>
      </p:sp>
      <p:sp>
        <p:nvSpPr>
          <p:cNvPr id="10" name="Picture Placeholder 5"/>
          <p:cNvSpPr>
            <a:spLocks noGrp="1" noChangeAspect="1"/>
          </p:cNvSpPr>
          <p:nvPr>
            <p:ph type="pic" sz="quarter" idx="11"/>
          </p:nvPr>
        </p:nvSpPr>
        <p:spPr>
          <a:xfrm>
            <a:off x="5400036" y="1808668"/>
            <a:ext cx="3420532" cy="3420532"/>
          </a:xfrm>
          <a:prstGeom prst="ellipse">
            <a:avLst/>
          </a:prstGeom>
          <a:solidFill>
            <a:srgbClr val="F0F0F0"/>
          </a:solidFill>
        </p:spPr>
        <p:txBody>
          <a:bodyPr/>
          <a:lstStyle>
            <a:lvl1pPr marL="0" indent="0" algn="ctr">
              <a:buFontTx/>
              <a:buNone/>
              <a:defRPr sz="1400"/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59015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kuvatau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48220"/>
            <a:ext cx="9144000" cy="62611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0825" y="357717"/>
            <a:ext cx="8642350" cy="863600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chemeClr val="bg1"/>
                </a:solidFill>
                <a:effectLst>
                  <a:outerShdw blurRad="190500" algn="ctr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fi-FI" noProof="0" dirty="0" smtClean="0"/>
              <a:t>Muokkaa </a:t>
            </a:r>
            <a:r>
              <a:rPr lang="fi-FI" noProof="0" dirty="0" err="1" smtClean="0"/>
              <a:t>perustyyl</a:t>
            </a:r>
            <a:r>
              <a:rPr lang="fi-FI" noProof="0" dirty="0" smtClean="0"/>
              <a:t>. </a:t>
            </a:r>
            <a:r>
              <a:rPr lang="fi-FI" noProof="0" dirty="0" err="1" smtClean="0"/>
              <a:t>napsautt</a:t>
            </a:r>
            <a:r>
              <a:rPr lang="fi-FI" noProof="0" dirty="0" smtClean="0"/>
              <a:t>.</a:t>
            </a:r>
            <a:endParaRPr lang="fi-FI" noProof="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50825" y="1411819"/>
            <a:ext cx="4897239" cy="4512733"/>
          </a:xfrm>
          <a:prstGeom prst="rect">
            <a:avLst/>
          </a:prstGeo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  <a:effectLst>
                  <a:outerShdw blurRad="190500" algn="ctr" rotWithShape="0">
                    <a:prstClr val="black">
                      <a:alpha val="40000"/>
                    </a:prstClr>
                  </a:outerShdw>
                </a:effectLst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  <a:effectLst>
                  <a:outerShdw blurRad="190500" algn="ctr" rotWithShape="0">
                    <a:prstClr val="black">
                      <a:alpha val="40000"/>
                    </a:prstClr>
                  </a:outerShdw>
                </a:effectLst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  <a:effectLst>
                  <a:outerShdw blurRad="190500" algn="ctr" rotWithShape="0">
                    <a:prstClr val="black">
                      <a:alpha val="40000"/>
                    </a:prstClr>
                  </a:outerShdw>
                </a:effectLst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  <a:effectLst>
                  <a:outerShdw blurRad="190500" algn="ctr" rotWithShape="0">
                    <a:prstClr val="black">
                      <a:alpha val="40000"/>
                    </a:prstClr>
                  </a:outerShdw>
                </a:effectLst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  <a:effectLst>
                  <a:outerShdw blurRad="190500" algn="ctr" rotWithShape="0">
                    <a:prstClr val="black">
                      <a:alpha val="40000"/>
                    </a:prstClr>
                  </a:outerShdw>
                </a:effectLst>
              </a:defRPr>
            </a:lvl5pPr>
          </a:lstStyle>
          <a:p>
            <a:pPr lvl="0"/>
            <a:r>
              <a:rPr lang="fi-FI" noProof="0" dirty="0" smtClean="0"/>
              <a:t>Muokkaa tekstin perustyylejä napsauttamalla</a:t>
            </a:r>
          </a:p>
          <a:p>
            <a:pPr lvl="1"/>
            <a:r>
              <a:rPr lang="fi-FI" noProof="0" dirty="0" smtClean="0"/>
              <a:t>toinen taso</a:t>
            </a:r>
          </a:p>
          <a:p>
            <a:pPr lvl="2"/>
            <a:r>
              <a:rPr lang="fi-FI" noProof="0" dirty="0" smtClean="0"/>
              <a:t>kolmas taso</a:t>
            </a:r>
          </a:p>
          <a:p>
            <a:pPr lvl="3"/>
            <a:r>
              <a:rPr lang="fi-FI" noProof="0" dirty="0" smtClean="0"/>
              <a:t>neljäs taso</a:t>
            </a:r>
          </a:p>
          <a:p>
            <a:pPr lvl="4"/>
            <a:r>
              <a:rPr lang="fi-FI" noProof="0" dirty="0" smtClean="0"/>
              <a:t>viides taso</a:t>
            </a:r>
            <a:endParaRPr lang="fi-FI" noProof="0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683460" y="6356353"/>
            <a:ext cx="5252302" cy="3852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 spc="-100" baseline="0">
                <a:solidFill>
                  <a:schemeClr val="accent3"/>
                </a:solidFill>
              </a:defRPr>
            </a:lvl1pPr>
          </a:lstStyle>
          <a:p>
            <a:r>
              <a:rPr lang="fi-FI" smtClean="0"/>
              <a:t>[alaotsikko]</a:t>
            </a:r>
            <a:endParaRPr lang="fi-FI" dirty="0" smtClean="0"/>
          </a:p>
        </p:txBody>
      </p:sp>
      <p:sp>
        <p:nvSpPr>
          <p:cNvPr id="9" name="Dian numeron paikkamerkki 6"/>
          <p:cNvSpPr>
            <a:spLocks noGrp="1"/>
          </p:cNvSpPr>
          <p:nvPr>
            <p:ph type="sldNum" sz="quarter" idx="4"/>
          </p:nvPr>
        </p:nvSpPr>
        <p:spPr>
          <a:xfrm>
            <a:off x="250824" y="6356353"/>
            <a:ext cx="432636" cy="385233"/>
          </a:xfrm>
          <a:prstGeom prst="rect">
            <a:avLst/>
          </a:prstGeom>
        </p:spPr>
        <p:txBody>
          <a:bodyPr wrap="none" lIns="0" tIns="0" rIns="0" bIns="0" anchor="ctr" anchorCtr="0"/>
          <a:lstStyle>
            <a:lvl1pPr>
              <a:defRPr sz="800" spc="-100" baseline="0">
                <a:solidFill>
                  <a:schemeClr val="accent3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r>
              <a:rPr lang="fi-FI" dirty="0" smtClean="0"/>
              <a:t>   </a:t>
            </a:r>
            <a:r>
              <a:rPr lang="fi-FI" dirty="0" smtClean="0">
                <a:sym typeface="Symbol"/>
              </a:rPr>
              <a:t> </a:t>
            </a:r>
            <a:r>
              <a:rPr lang="fi-FI" dirty="0" smtClean="0"/>
              <a:t>OP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13181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lehti otsiko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250825" y="2492896"/>
            <a:ext cx="8642350" cy="1536700"/>
          </a:xfrm>
        </p:spPr>
        <p:txBody>
          <a:bodyPr anchor="ctr" anchorCtr="0"/>
          <a:lstStyle>
            <a:lvl1pPr marL="0" indent="0" algn="ctr">
              <a:lnSpc>
                <a:spcPct val="75000"/>
              </a:lnSpc>
              <a:spcBef>
                <a:spcPts val="0"/>
              </a:spcBef>
              <a:buNone/>
              <a:defRPr sz="42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3864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5" name="Otsikko 1"/>
          <p:cNvSpPr txBox="1">
            <a:spLocks/>
          </p:cNvSpPr>
          <p:nvPr userDrawn="1"/>
        </p:nvSpPr>
        <p:spPr>
          <a:xfrm>
            <a:off x="250825" y="2516900"/>
            <a:ext cx="8642350" cy="1536171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kern="1200" spc="-100" baseline="0">
                <a:solidFill>
                  <a:schemeClr val="bg1"/>
                </a:solidFill>
                <a:effectLst>
                  <a:outerShdw blurRad="190500" algn="ctr" rotWithShape="0">
                    <a:prstClr val="black">
                      <a:alpha val="45000"/>
                    </a:prstClr>
                  </a:outerShdw>
                </a:effectLst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defRPr>
            </a:lvl1pPr>
          </a:lstStyle>
          <a:p>
            <a:endParaRPr lang="fi-FI" dirty="0">
              <a:solidFill>
                <a:srgbClr val="6D6E71"/>
              </a:solidFill>
              <a:effectLst/>
            </a:endParaRPr>
          </a:p>
        </p:txBody>
      </p:sp>
      <p:sp>
        <p:nvSpPr>
          <p:cNvPr id="10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683460" y="6356353"/>
            <a:ext cx="5252302" cy="3852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 spc="-100" baseline="0">
                <a:solidFill>
                  <a:schemeClr val="accent3"/>
                </a:solidFill>
              </a:defRPr>
            </a:lvl1pPr>
          </a:lstStyle>
          <a:p>
            <a:r>
              <a:rPr lang="fi-FI" smtClean="0"/>
              <a:t>[alaotsikko]</a:t>
            </a:r>
            <a:endParaRPr lang="fi-FI" dirty="0" smtClean="0"/>
          </a:p>
        </p:txBody>
      </p:sp>
      <p:sp>
        <p:nvSpPr>
          <p:cNvPr id="11" name="Dian numeron paikkamerkki 6"/>
          <p:cNvSpPr>
            <a:spLocks noGrp="1"/>
          </p:cNvSpPr>
          <p:nvPr>
            <p:ph type="sldNum" sz="quarter" idx="4"/>
          </p:nvPr>
        </p:nvSpPr>
        <p:spPr>
          <a:xfrm>
            <a:off x="250824" y="6356353"/>
            <a:ext cx="432636" cy="385233"/>
          </a:xfrm>
          <a:prstGeom prst="rect">
            <a:avLst/>
          </a:prstGeom>
        </p:spPr>
        <p:txBody>
          <a:bodyPr wrap="none" lIns="0" tIns="0" rIns="0" bIns="0" anchor="ctr" anchorCtr="0"/>
          <a:lstStyle>
            <a:lvl1pPr>
              <a:defRPr sz="800" spc="-100" baseline="0">
                <a:solidFill>
                  <a:schemeClr val="accent3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r>
              <a:rPr lang="fi-FI" dirty="0" smtClean="0"/>
              <a:t>   </a:t>
            </a:r>
            <a:r>
              <a:rPr lang="fi-FI" dirty="0" smtClean="0">
                <a:sym typeface="Symbol"/>
              </a:rPr>
              <a:t> </a:t>
            </a:r>
            <a:r>
              <a:rPr lang="fi-FI" dirty="0" smtClean="0"/>
              <a:t>OP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53228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Yhteystiedot">
    <p:bg>
      <p:bgPr>
        <a:gradFill>
          <a:gsLst>
            <a:gs pos="20000">
              <a:schemeClr val="bg1"/>
            </a:gs>
            <a:gs pos="100000">
              <a:srgbClr val="F0F0F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1403835" y="4197351"/>
            <a:ext cx="3168152" cy="1727200"/>
          </a:xfr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FontTx/>
              <a:buNone/>
              <a:defRPr sz="2000"/>
            </a:lvl1pPr>
            <a:lvl2pPr marL="268288" indent="0">
              <a:buFontTx/>
              <a:buNone/>
              <a:defRPr/>
            </a:lvl2pPr>
            <a:lvl3pPr marL="541337" indent="0">
              <a:buFontTx/>
              <a:buNone/>
              <a:defRPr/>
            </a:lvl3pPr>
            <a:lvl4pPr marL="804863" indent="0">
              <a:buFontTx/>
              <a:buNone/>
              <a:defRPr/>
            </a:lvl4pPr>
            <a:lvl5pPr marL="1081087" indent="0">
              <a:buFontTx/>
              <a:buNone/>
              <a:defRPr/>
            </a:lvl5pPr>
          </a:lstStyle>
          <a:p>
            <a:pPr lvl="0"/>
            <a:r>
              <a:rPr lang="fi-FI" dirty="0" smtClean="0"/>
              <a:t>Lähin konttori / konttorit</a:t>
            </a:r>
          </a:p>
          <a:p>
            <a:pPr lvl="0"/>
            <a:r>
              <a:rPr lang="fi-FI" dirty="0" smtClean="0"/>
              <a:t>Yhteystiedot</a:t>
            </a:r>
            <a:br>
              <a:rPr lang="fi-FI" dirty="0" smtClean="0"/>
            </a:br>
            <a:r>
              <a:rPr lang="fi-FI" dirty="0" smtClean="0"/>
              <a:t>Aukioloajat</a:t>
            </a:r>
            <a:br>
              <a:rPr lang="fi-FI" dirty="0" smtClean="0"/>
            </a:br>
            <a:r>
              <a:rPr lang="fi-FI" dirty="0" smtClean="0"/>
              <a:t>Verkkosivu</a:t>
            </a:r>
            <a:br>
              <a:rPr lang="fi-FI" dirty="0" smtClean="0"/>
            </a:br>
            <a:r>
              <a:rPr lang="fi-FI" dirty="0" smtClean="0"/>
              <a:t>Muu tieto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4572249" y="4197351"/>
            <a:ext cx="3168152" cy="1727200"/>
          </a:xfr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FontTx/>
              <a:buNone/>
              <a:defRPr sz="2000"/>
            </a:lvl1pPr>
            <a:lvl2pPr marL="268288" indent="0">
              <a:buFontTx/>
              <a:buNone/>
              <a:defRPr/>
            </a:lvl2pPr>
            <a:lvl3pPr marL="541337" indent="0">
              <a:buFontTx/>
              <a:buNone/>
              <a:defRPr/>
            </a:lvl3pPr>
            <a:lvl4pPr marL="804863" indent="0">
              <a:buFontTx/>
              <a:buNone/>
              <a:defRPr/>
            </a:lvl4pPr>
            <a:lvl5pPr marL="1081087" indent="0">
              <a:buFontTx/>
              <a:buNone/>
              <a:defRPr/>
            </a:lvl5pPr>
          </a:lstStyle>
          <a:p>
            <a:pPr lvl="0"/>
            <a:r>
              <a:rPr lang="fi-FI" dirty="0" smtClean="0"/>
              <a:t>Etunimi Sukunimi</a:t>
            </a:r>
          </a:p>
          <a:p>
            <a:pPr lvl="0"/>
            <a:r>
              <a:rPr lang="fi-FI" dirty="0" smtClean="0"/>
              <a:t>Tehtävä</a:t>
            </a:r>
          </a:p>
          <a:p>
            <a:pPr lvl="0"/>
            <a:r>
              <a:rPr lang="fi-FI" dirty="0" smtClean="0"/>
              <a:t>Osuuspankissa vuodesta XXXX</a:t>
            </a:r>
          </a:p>
          <a:p>
            <a:pPr lvl="0"/>
            <a:r>
              <a:rPr lang="fi-FI" dirty="0" smtClean="0"/>
              <a:t>Sähköposti@maili.fi</a:t>
            </a:r>
          </a:p>
          <a:p>
            <a:pPr lvl="0"/>
            <a:r>
              <a:rPr lang="fi-FI" dirty="0" smtClean="0"/>
              <a:t>+358 XX XXX XXXX</a:t>
            </a:r>
          </a:p>
        </p:txBody>
      </p:sp>
      <p:sp>
        <p:nvSpPr>
          <p:cNvPr id="8" name="Picture Placeholder 5"/>
          <p:cNvSpPr>
            <a:spLocks noGrp="1" noChangeAspect="1"/>
          </p:cNvSpPr>
          <p:nvPr>
            <p:ph type="pic" sz="quarter" idx="14"/>
          </p:nvPr>
        </p:nvSpPr>
        <p:spPr>
          <a:xfrm>
            <a:off x="5364032" y="2132856"/>
            <a:ext cx="1584585" cy="1584585"/>
          </a:xfrm>
          <a:prstGeom prst="ellipse">
            <a:avLst/>
          </a:prstGeom>
          <a:solidFill>
            <a:srgbClr val="F0F0F0"/>
          </a:solidFill>
        </p:spPr>
        <p:txBody>
          <a:bodyPr/>
          <a:lstStyle>
            <a:lvl1pPr marL="0" indent="0" algn="ctr">
              <a:buFontTx/>
              <a:buNone/>
              <a:defRPr sz="1400"/>
            </a:lvl1pPr>
          </a:lstStyle>
          <a:p>
            <a:endParaRPr lang="fi-FI" dirty="0"/>
          </a:p>
        </p:txBody>
      </p:sp>
      <p:pic>
        <p:nvPicPr>
          <p:cNvPr id="9" name="Picture 11" descr="OP_liikemerkki_RGB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670" y="2133221"/>
            <a:ext cx="1584220" cy="1584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581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Yhteystiedot 2">
    <p:bg>
      <p:bgPr>
        <a:gradFill>
          <a:gsLst>
            <a:gs pos="20000">
              <a:schemeClr val="bg1"/>
            </a:gs>
            <a:gs pos="100000">
              <a:srgbClr val="F0F0F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n numeron paikkamerkki 6"/>
          <p:cNvSpPr>
            <a:spLocks noGrp="1"/>
          </p:cNvSpPr>
          <p:nvPr>
            <p:ph type="sldNum" sz="quarter" idx="10"/>
          </p:nvPr>
        </p:nvSpPr>
        <p:spPr>
          <a:xfrm>
            <a:off x="8748464" y="164640"/>
            <a:ext cx="288032" cy="193081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800">
                <a:solidFill>
                  <a:schemeClr val="accent3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250825" y="6356353"/>
            <a:ext cx="5684937" cy="3852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fi-FI" smtClean="0"/>
              <a:t>[alaotsikko]</a:t>
            </a:r>
            <a:endParaRPr lang="fi-FI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5" name="Otsikko 1"/>
          <p:cNvSpPr txBox="1">
            <a:spLocks/>
          </p:cNvSpPr>
          <p:nvPr userDrawn="1"/>
        </p:nvSpPr>
        <p:spPr>
          <a:xfrm>
            <a:off x="250825" y="2516900"/>
            <a:ext cx="8642350" cy="1536171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kern="1200" spc="-100" baseline="0">
                <a:solidFill>
                  <a:schemeClr val="bg1"/>
                </a:solidFill>
                <a:effectLst>
                  <a:outerShdw blurRad="190500" algn="ctr" rotWithShape="0">
                    <a:prstClr val="black">
                      <a:alpha val="45000"/>
                    </a:prstClr>
                  </a:outerShdw>
                </a:effectLst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defRPr>
            </a:lvl1pPr>
          </a:lstStyle>
          <a:p>
            <a:endParaRPr lang="fi-FI" dirty="0">
              <a:solidFill>
                <a:srgbClr val="6D6E71"/>
              </a:solidFill>
              <a:effectLst/>
            </a:endParaRP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1656990" y="1317332"/>
            <a:ext cx="2875359" cy="1535589"/>
          </a:xfrm>
        </p:spPr>
        <p:txBody>
          <a:bodyPr/>
          <a:lstStyle>
            <a:lvl1pPr marL="0" indent="0" algn="l">
              <a:lnSpc>
                <a:spcPct val="80000"/>
              </a:lnSpc>
              <a:spcBef>
                <a:spcPts val="0"/>
              </a:spcBef>
              <a:buFontTx/>
              <a:buNone/>
              <a:defRPr sz="1800"/>
            </a:lvl1pPr>
            <a:lvl2pPr marL="268288" indent="0">
              <a:buFontTx/>
              <a:buNone/>
              <a:defRPr/>
            </a:lvl2pPr>
            <a:lvl3pPr marL="541337" indent="0">
              <a:buFontTx/>
              <a:buNone/>
              <a:defRPr/>
            </a:lvl3pPr>
            <a:lvl4pPr marL="804863" indent="0">
              <a:buFontTx/>
              <a:buNone/>
              <a:defRPr/>
            </a:lvl4pPr>
            <a:lvl5pPr marL="1081087" indent="0">
              <a:buFontTx/>
              <a:buNone/>
              <a:defRPr/>
            </a:lvl5pPr>
          </a:lstStyle>
          <a:p>
            <a:pPr lvl="0"/>
            <a:r>
              <a:rPr lang="fi-FI" dirty="0" smtClean="0"/>
              <a:t>Lähin konttori / konttorit</a:t>
            </a:r>
          </a:p>
          <a:p>
            <a:pPr lvl="0"/>
            <a:r>
              <a:rPr lang="fi-FI" dirty="0" smtClean="0"/>
              <a:t>Yhteystiedot</a:t>
            </a:r>
            <a:br>
              <a:rPr lang="fi-FI" dirty="0" smtClean="0"/>
            </a:br>
            <a:r>
              <a:rPr lang="fi-FI" dirty="0" smtClean="0"/>
              <a:t>Aukioloajat</a:t>
            </a:r>
            <a:br>
              <a:rPr lang="fi-FI" dirty="0" smtClean="0"/>
            </a:br>
            <a:r>
              <a:rPr lang="fi-FI" dirty="0" smtClean="0"/>
              <a:t>Verkkosivu</a:t>
            </a:r>
            <a:br>
              <a:rPr lang="fi-FI" dirty="0" smtClean="0"/>
            </a:br>
            <a:r>
              <a:rPr lang="fi-FI" dirty="0" smtClean="0"/>
              <a:t>Muu tieto</a:t>
            </a:r>
            <a:endParaRPr lang="en-US" dirty="0" smtClean="0"/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5946031" y="1317332"/>
            <a:ext cx="2962491" cy="1535589"/>
          </a:xfrm>
        </p:spPr>
        <p:txBody>
          <a:bodyPr/>
          <a:lstStyle>
            <a:lvl1pPr marL="0" indent="0" algn="l">
              <a:lnSpc>
                <a:spcPct val="80000"/>
              </a:lnSpc>
              <a:spcBef>
                <a:spcPts val="0"/>
              </a:spcBef>
              <a:buFontTx/>
              <a:buNone/>
              <a:defRPr sz="1800"/>
            </a:lvl1pPr>
            <a:lvl2pPr marL="268288" indent="0">
              <a:buFontTx/>
              <a:buNone/>
              <a:defRPr/>
            </a:lvl2pPr>
            <a:lvl3pPr marL="541337" indent="0">
              <a:buFontTx/>
              <a:buNone/>
              <a:defRPr/>
            </a:lvl3pPr>
            <a:lvl4pPr marL="804863" indent="0">
              <a:buFontTx/>
              <a:buNone/>
              <a:defRPr/>
            </a:lvl4pPr>
            <a:lvl5pPr marL="1081087" indent="0">
              <a:buFontTx/>
              <a:buNone/>
              <a:defRPr/>
            </a:lvl5pPr>
          </a:lstStyle>
          <a:p>
            <a:pPr lvl="0"/>
            <a:r>
              <a:rPr lang="fi-FI" dirty="0" smtClean="0"/>
              <a:t>Etunimi Sukunimi</a:t>
            </a:r>
          </a:p>
          <a:p>
            <a:pPr lvl="0"/>
            <a:r>
              <a:rPr lang="fi-FI" dirty="0" smtClean="0"/>
              <a:t>Tehtävä</a:t>
            </a:r>
          </a:p>
          <a:p>
            <a:pPr lvl="0"/>
            <a:r>
              <a:rPr lang="fi-FI" dirty="0" smtClean="0"/>
              <a:t>Osuuspankissa vuodesta XXXX</a:t>
            </a:r>
          </a:p>
          <a:p>
            <a:pPr lvl="0"/>
            <a:r>
              <a:rPr lang="fi-FI" dirty="0" smtClean="0"/>
              <a:t>Sähköposti@maili.fi</a:t>
            </a:r>
          </a:p>
          <a:p>
            <a:pPr lvl="0"/>
            <a:r>
              <a:rPr lang="fi-FI" dirty="0" smtClean="0"/>
              <a:t>+358 XX XXX XXXX</a:t>
            </a:r>
            <a:endParaRPr lang="en-US" dirty="0" smtClean="0"/>
          </a:p>
        </p:txBody>
      </p:sp>
      <p:sp>
        <p:nvSpPr>
          <p:cNvPr id="19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5946031" y="3044948"/>
            <a:ext cx="2962491" cy="1536213"/>
          </a:xfrm>
        </p:spPr>
        <p:txBody>
          <a:bodyPr/>
          <a:lstStyle>
            <a:lvl1pPr marL="0" indent="0" algn="l">
              <a:lnSpc>
                <a:spcPct val="80000"/>
              </a:lnSpc>
              <a:spcBef>
                <a:spcPts val="0"/>
              </a:spcBef>
              <a:buFontTx/>
              <a:buNone/>
              <a:defRPr sz="1800"/>
            </a:lvl1pPr>
            <a:lvl2pPr marL="268288" indent="0">
              <a:buFontTx/>
              <a:buNone/>
              <a:defRPr/>
            </a:lvl2pPr>
            <a:lvl3pPr marL="541337" indent="0">
              <a:buFontTx/>
              <a:buNone/>
              <a:defRPr/>
            </a:lvl3pPr>
            <a:lvl4pPr marL="804863" indent="0">
              <a:buFontTx/>
              <a:buNone/>
              <a:defRPr/>
            </a:lvl4pPr>
            <a:lvl5pPr marL="1081087" indent="0">
              <a:buFontTx/>
              <a:buNone/>
              <a:defRPr/>
            </a:lvl5pPr>
          </a:lstStyle>
          <a:p>
            <a:pPr lvl="0"/>
            <a:r>
              <a:rPr lang="fi-FI" dirty="0" smtClean="0"/>
              <a:t>Etunimi Sukunimi</a:t>
            </a:r>
          </a:p>
          <a:p>
            <a:pPr lvl="0"/>
            <a:r>
              <a:rPr lang="fi-FI" dirty="0" smtClean="0"/>
              <a:t>Tehtävä</a:t>
            </a:r>
          </a:p>
          <a:p>
            <a:pPr lvl="0"/>
            <a:r>
              <a:rPr lang="fi-FI" dirty="0" smtClean="0"/>
              <a:t>Osuuspankissa vuodesta XXXX</a:t>
            </a:r>
          </a:p>
          <a:p>
            <a:pPr lvl="0"/>
            <a:r>
              <a:rPr lang="fi-FI" dirty="0" smtClean="0"/>
              <a:t>Sähköposti@maili.fi</a:t>
            </a:r>
          </a:p>
          <a:p>
            <a:pPr lvl="0"/>
            <a:r>
              <a:rPr lang="fi-FI" dirty="0" smtClean="0"/>
              <a:t>+358 XX XXX XXXX</a:t>
            </a:r>
            <a:endParaRPr lang="en-US" dirty="0" smtClean="0"/>
          </a:p>
        </p:txBody>
      </p:sp>
      <p:sp>
        <p:nvSpPr>
          <p:cNvPr id="20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5946031" y="4773188"/>
            <a:ext cx="2962491" cy="1536213"/>
          </a:xfrm>
        </p:spPr>
        <p:txBody>
          <a:bodyPr/>
          <a:lstStyle>
            <a:lvl1pPr marL="0" indent="0" algn="l">
              <a:lnSpc>
                <a:spcPct val="80000"/>
              </a:lnSpc>
              <a:spcBef>
                <a:spcPts val="0"/>
              </a:spcBef>
              <a:buFontTx/>
              <a:buNone/>
              <a:defRPr sz="1800"/>
            </a:lvl1pPr>
            <a:lvl2pPr marL="268288" indent="0">
              <a:buFontTx/>
              <a:buNone/>
              <a:defRPr/>
            </a:lvl2pPr>
            <a:lvl3pPr marL="541337" indent="0">
              <a:buFontTx/>
              <a:buNone/>
              <a:defRPr/>
            </a:lvl3pPr>
            <a:lvl4pPr marL="804863" indent="0">
              <a:buFontTx/>
              <a:buNone/>
              <a:defRPr/>
            </a:lvl4pPr>
            <a:lvl5pPr marL="1081087" indent="0">
              <a:buFontTx/>
              <a:buNone/>
              <a:defRPr/>
            </a:lvl5pPr>
          </a:lstStyle>
          <a:p>
            <a:pPr lvl="0"/>
            <a:r>
              <a:rPr lang="fi-FI" dirty="0" smtClean="0"/>
              <a:t>Etunimi Sukunimi</a:t>
            </a:r>
          </a:p>
          <a:p>
            <a:pPr lvl="0"/>
            <a:r>
              <a:rPr lang="fi-FI" dirty="0" smtClean="0"/>
              <a:t>Tehtävä</a:t>
            </a:r>
          </a:p>
          <a:p>
            <a:pPr lvl="0"/>
            <a:r>
              <a:rPr lang="fi-FI" dirty="0" smtClean="0"/>
              <a:t>Osuuspankissa vuodesta XXXX</a:t>
            </a:r>
          </a:p>
          <a:p>
            <a:pPr lvl="0"/>
            <a:r>
              <a:rPr lang="fi-FI" dirty="0" smtClean="0"/>
              <a:t>Sähköposti@maili.fi</a:t>
            </a:r>
          </a:p>
          <a:p>
            <a:pPr lvl="0"/>
            <a:r>
              <a:rPr lang="fi-FI" dirty="0" smtClean="0"/>
              <a:t>+358 XX XXX XXXX</a:t>
            </a:r>
            <a:endParaRPr lang="en-US" dirty="0" smtClean="0"/>
          </a:p>
        </p:txBody>
      </p:sp>
      <p:sp>
        <p:nvSpPr>
          <p:cNvPr id="14" name="Picture Placeholder 5"/>
          <p:cNvSpPr>
            <a:spLocks noGrp="1" noChangeAspect="1"/>
          </p:cNvSpPr>
          <p:nvPr>
            <p:ph type="pic" sz="quarter" idx="19"/>
          </p:nvPr>
        </p:nvSpPr>
        <p:spPr>
          <a:xfrm>
            <a:off x="4716160" y="1484822"/>
            <a:ext cx="1080010" cy="1080010"/>
          </a:xfrm>
          <a:prstGeom prst="ellipse">
            <a:avLst/>
          </a:prstGeom>
          <a:solidFill>
            <a:srgbClr val="F0F0F0"/>
          </a:solidFill>
        </p:spPr>
        <p:txBody>
          <a:bodyPr/>
          <a:lstStyle>
            <a:lvl1pPr marL="0" indent="0" algn="ctr">
              <a:buFontTx/>
              <a:buNone/>
              <a:defRPr sz="1400"/>
            </a:lvl1pPr>
          </a:lstStyle>
          <a:p>
            <a:endParaRPr lang="fi-FI" dirty="0"/>
          </a:p>
        </p:txBody>
      </p:sp>
      <p:sp>
        <p:nvSpPr>
          <p:cNvPr id="15" name="Picture Placeholder 5"/>
          <p:cNvSpPr>
            <a:spLocks noGrp="1" noChangeAspect="1"/>
          </p:cNvSpPr>
          <p:nvPr>
            <p:ph type="pic" sz="quarter" idx="20"/>
          </p:nvPr>
        </p:nvSpPr>
        <p:spPr>
          <a:xfrm>
            <a:off x="4716160" y="3228952"/>
            <a:ext cx="1080010" cy="1080010"/>
          </a:xfrm>
          <a:prstGeom prst="ellipse">
            <a:avLst/>
          </a:prstGeom>
          <a:solidFill>
            <a:srgbClr val="F0F0F0"/>
          </a:solidFill>
        </p:spPr>
        <p:txBody>
          <a:bodyPr/>
          <a:lstStyle>
            <a:lvl1pPr marL="0" indent="0" algn="ctr">
              <a:buFontTx/>
              <a:buNone/>
              <a:defRPr sz="1400"/>
            </a:lvl1pPr>
          </a:lstStyle>
          <a:p>
            <a:endParaRPr lang="fi-FI"/>
          </a:p>
        </p:txBody>
      </p:sp>
      <p:sp>
        <p:nvSpPr>
          <p:cNvPr id="16" name="Picture Placeholder 5"/>
          <p:cNvSpPr>
            <a:spLocks noGrp="1" noChangeAspect="1"/>
          </p:cNvSpPr>
          <p:nvPr>
            <p:ph type="pic" sz="quarter" idx="21"/>
          </p:nvPr>
        </p:nvSpPr>
        <p:spPr>
          <a:xfrm>
            <a:off x="4716160" y="4965160"/>
            <a:ext cx="1080010" cy="1080010"/>
          </a:xfrm>
          <a:prstGeom prst="ellipse">
            <a:avLst/>
          </a:prstGeom>
          <a:solidFill>
            <a:srgbClr val="F0F0F0"/>
          </a:solidFill>
        </p:spPr>
        <p:txBody>
          <a:bodyPr/>
          <a:lstStyle>
            <a:lvl1pPr marL="0" indent="0" algn="ctr">
              <a:buFontTx/>
              <a:buNone/>
              <a:defRPr sz="1400"/>
            </a:lvl1pPr>
          </a:lstStyle>
          <a:p>
            <a:endParaRPr lang="fi-FI"/>
          </a:p>
        </p:txBody>
      </p:sp>
      <p:pic>
        <p:nvPicPr>
          <p:cNvPr id="17" name="Picture 22" descr="OP_liikemerkki_RGB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502" y="1484682"/>
            <a:ext cx="1080150" cy="108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642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683460" y="6356353"/>
            <a:ext cx="5252302" cy="3852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 spc="-100" baseline="0">
                <a:solidFill>
                  <a:schemeClr val="accent3"/>
                </a:solidFill>
              </a:defRPr>
            </a:lvl1pPr>
          </a:lstStyle>
          <a:p>
            <a:r>
              <a:rPr lang="fi-FI" smtClean="0"/>
              <a:t>[alaotsikko]</a:t>
            </a:r>
            <a:endParaRPr lang="fi-FI" dirty="0" smtClean="0"/>
          </a:p>
        </p:txBody>
      </p:sp>
      <p:sp>
        <p:nvSpPr>
          <p:cNvPr id="9" name="Dian numeron paikkamerkki 6"/>
          <p:cNvSpPr>
            <a:spLocks noGrp="1"/>
          </p:cNvSpPr>
          <p:nvPr>
            <p:ph type="sldNum" sz="quarter" idx="4"/>
          </p:nvPr>
        </p:nvSpPr>
        <p:spPr>
          <a:xfrm>
            <a:off x="250824" y="6356353"/>
            <a:ext cx="432636" cy="385233"/>
          </a:xfrm>
          <a:prstGeom prst="rect">
            <a:avLst/>
          </a:prstGeom>
        </p:spPr>
        <p:txBody>
          <a:bodyPr wrap="none" lIns="0" tIns="0" rIns="0" bIns="0" anchor="ctr" anchorCtr="0"/>
          <a:lstStyle>
            <a:lvl1pPr>
              <a:defRPr sz="800" spc="-100" baseline="0">
                <a:solidFill>
                  <a:schemeClr val="accent3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r>
              <a:rPr lang="fi-FI" dirty="0" smtClean="0"/>
              <a:t>   </a:t>
            </a:r>
            <a:r>
              <a:rPr lang="fi-FI" dirty="0" smtClean="0">
                <a:sym typeface="Symbol"/>
              </a:rPr>
              <a:t> </a:t>
            </a:r>
            <a:r>
              <a:rPr lang="fi-FI" dirty="0" smtClean="0"/>
              <a:t>OP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42942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683460" y="6356353"/>
            <a:ext cx="5252302" cy="3852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 spc="-100" baseline="0">
                <a:solidFill>
                  <a:schemeClr val="accent3"/>
                </a:solidFill>
              </a:defRPr>
            </a:lvl1pPr>
          </a:lstStyle>
          <a:p>
            <a:r>
              <a:rPr lang="fi-FI" smtClean="0"/>
              <a:t>[alaotsikko]</a:t>
            </a:r>
            <a:endParaRPr lang="fi-FI" dirty="0" smtClean="0"/>
          </a:p>
        </p:txBody>
      </p:sp>
      <p:sp>
        <p:nvSpPr>
          <p:cNvPr id="9" name="Dian numeron paikkamerkki 6"/>
          <p:cNvSpPr>
            <a:spLocks noGrp="1"/>
          </p:cNvSpPr>
          <p:nvPr>
            <p:ph type="sldNum" sz="quarter" idx="4"/>
          </p:nvPr>
        </p:nvSpPr>
        <p:spPr>
          <a:xfrm>
            <a:off x="250824" y="6356353"/>
            <a:ext cx="432636" cy="385233"/>
          </a:xfrm>
          <a:prstGeom prst="rect">
            <a:avLst/>
          </a:prstGeom>
        </p:spPr>
        <p:txBody>
          <a:bodyPr wrap="none" lIns="0" tIns="0" rIns="0" bIns="0" anchor="ctr" anchorCtr="0"/>
          <a:lstStyle>
            <a:lvl1pPr>
              <a:defRPr sz="800" spc="-100" baseline="0">
                <a:solidFill>
                  <a:schemeClr val="accent3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r>
              <a:rPr lang="fi-FI" dirty="0" smtClean="0"/>
              <a:t>   </a:t>
            </a:r>
            <a:r>
              <a:rPr lang="fi-FI" dirty="0" smtClean="0">
                <a:sym typeface="Symbol"/>
              </a:rPr>
              <a:t> </a:t>
            </a:r>
            <a:r>
              <a:rPr lang="fi-FI" dirty="0" smtClean="0"/>
              <a:t>OP</a:t>
            </a:r>
            <a:endParaRPr lang="fi-FI" dirty="0"/>
          </a:p>
        </p:txBody>
      </p:sp>
      <p:sp>
        <p:nvSpPr>
          <p:cNvPr id="7" name="Freeform 7"/>
          <p:cNvSpPr>
            <a:spLocks noEditPoints="1"/>
          </p:cNvSpPr>
          <p:nvPr userDrawn="1"/>
        </p:nvSpPr>
        <p:spPr bwMode="auto">
          <a:xfrm>
            <a:off x="5400675" y="1990452"/>
            <a:ext cx="3240580" cy="3238748"/>
          </a:xfrm>
          <a:custGeom>
            <a:avLst/>
            <a:gdLst>
              <a:gd name="T0" fmla="*/ 4118 w 5306"/>
              <a:gd name="T1" fmla="*/ 550 h 5303"/>
              <a:gd name="T2" fmla="*/ 5252 w 5306"/>
              <a:gd name="T3" fmla="*/ 2749 h 5303"/>
              <a:gd name="T4" fmla="*/ 2592 w 5306"/>
              <a:gd name="T5" fmla="*/ 2 h 5303"/>
              <a:gd name="T6" fmla="*/ 524 w 5306"/>
              <a:gd name="T7" fmla="*/ 1153 h 5303"/>
              <a:gd name="T8" fmla="*/ 2840 w 5306"/>
              <a:gd name="T9" fmla="*/ 96 h 5303"/>
              <a:gd name="T10" fmla="*/ 113 w 5306"/>
              <a:gd name="T11" fmla="*/ 1886 h 5303"/>
              <a:gd name="T12" fmla="*/ 89 w 5306"/>
              <a:gd name="T13" fmla="*/ 2617 h 5303"/>
              <a:gd name="T14" fmla="*/ 470 w 5306"/>
              <a:gd name="T15" fmla="*/ 3302 h 5303"/>
              <a:gd name="T16" fmla="*/ 1230 w 5306"/>
              <a:gd name="T17" fmla="*/ 926 h 5303"/>
              <a:gd name="T18" fmla="*/ 2987 w 5306"/>
              <a:gd name="T19" fmla="*/ 359 h 5303"/>
              <a:gd name="T20" fmla="*/ 669 w 5306"/>
              <a:gd name="T21" fmla="*/ 1439 h 5303"/>
              <a:gd name="T22" fmla="*/ 369 w 5306"/>
              <a:gd name="T23" fmla="*/ 3961 h 5303"/>
              <a:gd name="T24" fmla="*/ 737 w 5306"/>
              <a:gd name="T25" fmla="*/ 2708 h 5303"/>
              <a:gd name="T26" fmla="*/ 574 w 5306"/>
              <a:gd name="T27" fmla="*/ 4291 h 5303"/>
              <a:gd name="T28" fmla="*/ 1072 w 5306"/>
              <a:gd name="T29" fmla="*/ 2527 h 5303"/>
              <a:gd name="T30" fmla="*/ 1371 w 5306"/>
              <a:gd name="T31" fmla="*/ 1575 h 5303"/>
              <a:gd name="T32" fmla="*/ 968 w 5306"/>
              <a:gd name="T33" fmla="*/ 3642 h 5303"/>
              <a:gd name="T34" fmla="*/ 1133 w 5306"/>
              <a:gd name="T35" fmla="*/ 4217 h 5303"/>
              <a:gd name="T36" fmla="*/ 1024 w 5306"/>
              <a:gd name="T37" fmla="*/ 4684 h 5303"/>
              <a:gd name="T38" fmla="*/ 1773 w 5306"/>
              <a:gd name="T39" fmla="*/ 3367 h 5303"/>
              <a:gd name="T40" fmla="*/ 2356 w 5306"/>
              <a:gd name="T41" fmla="*/ 1766 h 5303"/>
              <a:gd name="T42" fmla="*/ 2022 w 5306"/>
              <a:gd name="T43" fmla="*/ 1847 h 5303"/>
              <a:gd name="T44" fmla="*/ 1576 w 5306"/>
              <a:gd name="T45" fmla="*/ 3875 h 5303"/>
              <a:gd name="T46" fmla="*/ 1724 w 5306"/>
              <a:gd name="T47" fmla="*/ 4508 h 5303"/>
              <a:gd name="T48" fmla="*/ 1999 w 5306"/>
              <a:gd name="T49" fmla="*/ 2968 h 5303"/>
              <a:gd name="T50" fmla="*/ 1622 w 5306"/>
              <a:gd name="T51" fmla="*/ 5096 h 5303"/>
              <a:gd name="T52" fmla="*/ 1967 w 5306"/>
              <a:gd name="T53" fmla="*/ 4568 h 5303"/>
              <a:gd name="T54" fmla="*/ 2657 w 5306"/>
              <a:gd name="T55" fmla="*/ 4003 h 5303"/>
              <a:gd name="T56" fmla="*/ 2652 w 5306"/>
              <a:gd name="T57" fmla="*/ 3536 h 5303"/>
              <a:gd name="T58" fmla="*/ 2406 w 5306"/>
              <a:gd name="T59" fmla="*/ 5234 h 5303"/>
              <a:gd name="T60" fmla="*/ 2943 w 5306"/>
              <a:gd name="T61" fmla="*/ 2421 h 5303"/>
              <a:gd name="T62" fmla="*/ 2341 w 5306"/>
              <a:gd name="T63" fmla="*/ 3317 h 5303"/>
              <a:gd name="T64" fmla="*/ 2402 w 5306"/>
              <a:gd name="T65" fmla="*/ 2523 h 5303"/>
              <a:gd name="T66" fmla="*/ 2973 w 5306"/>
              <a:gd name="T67" fmla="*/ 3592 h 5303"/>
              <a:gd name="T68" fmla="*/ 3000 w 5306"/>
              <a:gd name="T69" fmla="*/ 4904 h 5303"/>
              <a:gd name="T70" fmla="*/ 3014 w 5306"/>
              <a:gd name="T71" fmla="*/ 4668 h 5303"/>
              <a:gd name="T72" fmla="*/ 1976 w 5306"/>
              <a:gd name="T73" fmla="*/ 2485 h 5303"/>
              <a:gd name="T74" fmla="*/ 2871 w 5306"/>
              <a:gd name="T75" fmla="*/ 2084 h 5303"/>
              <a:gd name="T76" fmla="*/ 3392 w 5306"/>
              <a:gd name="T77" fmla="*/ 2904 h 5303"/>
              <a:gd name="T78" fmla="*/ 3392 w 5306"/>
              <a:gd name="T79" fmla="*/ 4839 h 5303"/>
              <a:gd name="T80" fmla="*/ 3310 w 5306"/>
              <a:gd name="T81" fmla="*/ 1870 h 5303"/>
              <a:gd name="T82" fmla="*/ 3634 w 5306"/>
              <a:gd name="T83" fmla="*/ 2952 h 5303"/>
              <a:gd name="T84" fmla="*/ 3624 w 5306"/>
              <a:gd name="T85" fmla="*/ 5111 h 5303"/>
              <a:gd name="T86" fmla="*/ 4010 w 5306"/>
              <a:gd name="T87" fmla="*/ 3881 h 5303"/>
              <a:gd name="T88" fmla="*/ 3192 w 5306"/>
              <a:gd name="T89" fmla="*/ 1417 h 5303"/>
              <a:gd name="T90" fmla="*/ 1336 w 5306"/>
              <a:gd name="T91" fmla="*/ 2361 h 5303"/>
              <a:gd name="T92" fmla="*/ 1393 w 5306"/>
              <a:gd name="T93" fmla="*/ 2708 h 5303"/>
              <a:gd name="T94" fmla="*/ 2734 w 5306"/>
              <a:gd name="T95" fmla="*/ 1396 h 5303"/>
              <a:gd name="T96" fmla="*/ 3968 w 5306"/>
              <a:gd name="T97" fmla="*/ 3064 h 5303"/>
              <a:gd name="T98" fmla="*/ 4289 w 5306"/>
              <a:gd name="T99" fmla="*/ 4175 h 5303"/>
              <a:gd name="T100" fmla="*/ 3927 w 5306"/>
              <a:gd name="T101" fmla="*/ 1691 h 5303"/>
              <a:gd name="T102" fmla="*/ 4000 w 5306"/>
              <a:gd name="T103" fmla="*/ 4844 h 5303"/>
              <a:gd name="T104" fmla="*/ 4625 w 5306"/>
              <a:gd name="T105" fmla="*/ 2901 h 5303"/>
              <a:gd name="T106" fmla="*/ 2576 w 5306"/>
              <a:gd name="T107" fmla="*/ 1069 h 5303"/>
              <a:gd name="T108" fmla="*/ 3284 w 5306"/>
              <a:gd name="T109" fmla="*/ 1102 h 5303"/>
              <a:gd name="T110" fmla="*/ 3416 w 5306"/>
              <a:gd name="T111" fmla="*/ 901 h 5303"/>
              <a:gd name="T112" fmla="*/ 4657 w 5306"/>
              <a:gd name="T113" fmla="*/ 2531 h 5303"/>
              <a:gd name="T114" fmla="*/ 2861 w 5306"/>
              <a:gd name="T115" fmla="*/ 664 h 5303"/>
              <a:gd name="T116" fmla="*/ 722 w 5306"/>
              <a:gd name="T117" fmla="*/ 2129 h 5303"/>
              <a:gd name="T118" fmla="*/ 1461 w 5306"/>
              <a:gd name="T119" fmla="*/ 1159 h 5303"/>
              <a:gd name="T120" fmla="*/ 4973 w 5306"/>
              <a:gd name="T121" fmla="*/ 3919 h 5303"/>
              <a:gd name="T122" fmla="*/ 4258 w 5306"/>
              <a:gd name="T123" fmla="*/ 972 h 5303"/>
              <a:gd name="T124" fmla="*/ 4137 w 5306"/>
              <a:gd name="T125" fmla="*/ 980 h 5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5306" h="5303">
                <a:moveTo>
                  <a:pt x="5253" y="2129"/>
                </a:moveTo>
                <a:lnTo>
                  <a:pt x="5252" y="2124"/>
                </a:lnTo>
                <a:lnTo>
                  <a:pt x="5249" y="2119"/>
                </a:lnTo>
                <a:lnTo>
                  <a:pt x="5243" y="2088"/>
                </a:lnTo>
                <a:lnTo>
                  <a:pt x="5236" y="2057"/>
                </a:lnTo>
                <a:lnTo>
                  <a:pt x="5220" y="1996"/>
                </a:lnTo>
                <a:lnTo>
                  <a:pt x="5213" y="1965"/>
                </a:lnTo>
                <a:lnTo>
                  <a:pt x="5205" y="1935"/>
                </a:lnTo>
                <a:lnTo>
                  <a:pt x="5196" y="1904"/>
                </a:lnTo>
                <a:lnTo>
                  <a:pt x="5187" y="1874"/>
                </a:lnTo>
                <a:lnTo>
                  <a:pt x="5167" y="1814"/>
                </a:lnTo>
                <a:lnTo>
                  <a:pt x="5157" y="1784"/>
                </a:lnTo>
                <a:lnTo>
                  <a:pt x="5147" y="1755"/>
                </a:lnTo>
                <a:lnTo>
                  <a:pt x="5136" y="1725"/>
                </a:lnTo>
                <a:lnTo>
                  <a:pt x="5125" y="1697"/>
                </a:lnTo>
                <a:lnTo>
                  <a:pt x="5102" y="1638"/>
                </a:lnTo>
                <a:lnTo>
                  <a:pt x="5077" y="1580"/>
                </a:lnTo>
                <a:lnTo>
                  <a:pt x="5065" y="1552"/>
                </a:lnTo>
                <a:lnTo>
                  <a:pt x="5052" y="1524"/>
                </a:lnTo>
                <a:lnTo>
                  <a:pt x="5039" y="1496"/>
                </a:lnTo>
                <a:lnTo>
                  <a:pt x="5025" y="1468"/>
                </a:lnTo>
                <a:lnTo>
                  <a:pt x="5011" y="1440"/>
                </a:lnTo>
                <a:lnTo>
                  <a:pt x="4996" y="1413"/>
                </a:lnTo>
                <a:lnTo>
                  <a:pt x="4966" y="1357"/>
                </a:lnTo>
                <a:lnTo>
                  <a:pt x="4951" y="1331"/>
                </a:lnTo>
                <a:lnTo>
                  <a:pt x="4935" y="1304"/>
                </a:lnTo>
                <a:lnTo>
                  <a:pt x="4903" y="1251"/>
                </a:lnTo>
                <a:lnTo>
                  <a:pt x="4887" y="1224"/>
                </a:lnTo>
                <a:lnTo>
                  <a:pt x="4870" y="1199"/>
                </a:lnTo>
                <a:lnTo>
                  <a:pt x="4836" y="1146"/>
                </a:lnTo>
                <a:lnTo>
                  <a:pt x="4799" y="1095"/>
                </a:lnTo>
                <a:lnTo>
                  <a:pt x="4762" y="1045"/>
                </a:lnTo>
                <a:lnTo>
                  <a:pt x="4723" y="997"/>
                </a:lnTo>
                <a:lnTo>
                  <a:pt x="4685" y="949"/>
                </a:lnTo>
                <a:lnTo>
                  <a:pt x="4665" y="925"/>
                </a:lnTo>
                <a:lnTo>
                  <a:pt x="4644" y="901"/>
                </a:lnTo>
                <a:lnTo>
                  <a:pt x="4601" y="856"/>
                </a:lnTo>
                <a:lnTo>
                  <a:pt x="4559" y="810"/>
                </a:lnTo>
                <a:lnTo>
                  <a:pt x="4537" y="787"/>
                </a:lnTo>
                <a:lnTo>
                  <a:pt x="4515" y="766"/>
                </a:lnTo>
                <a:lnTo>
                  <a:pt x="4469" y="721"/>
                </a:lnTo>
                <a:lnTo>
                  <a:pt x="4447" y="700"/>
                </a:lnTo>
                <a:lnTo>
                  <a:pt x="4424" y="679"/>
                </a:lnTo>
                <a:lnTo>
                  <a:pt x="4400" y="658"/>
                </a:lnTo>
                <a:lnTo>
                  <a:pt x="4376" y="638"/>
                </a:lnTo>
                <a:lnTo>
                  <a:pt x="4327" y="597"/>
                </a:lnTo>
                <a:lnTo>
                  <a:pt x="4279" y="558"/>
                </a:lnTo>
                <a:lnTo>
                  <a:pt x="4253" y="540"/>
                </a:lnTo>
                <a:lnTo>
                  <a:pt x="4228" y="521"/>
                </a:lnTo>
                <a:lnTo>
                  <a:pt x="4202" y="502"/>
                </a:lnTo>
                <a:lnTo>
                  <a:pt x="4175" y="483"/>
                </a:lnTo>
                <a:lnTo>
                  <a:pt x="4170" y="480"/>
                </a:lnTo>
                <a:lnTo>
                  <a:pt x="4167" y="479"/>
                </a:lnTo>
                <a:lnTo>
                  <a:pt x="4163" y="477"/>
                </a:lnTo>
                <a:lnTo>
                  <a:pt x="4158" y="475"/>
                </a:lnTo>
                <a:lnTo>
                  <a:pt x="4151" y="475"/>
                </a:lnTo>
                <a:lnTo>
                  <a:pt x="4146" y="475"/>
                </a:lnTo>
                <a:lnTo>
                  <a:pt x="4140" y="476"/>
                </a:lnTo>
                <a:lnTo>
                  <a:pt x="4134" y="477"/>
                </a:lnTo>
                <a:lnTo>
                  <a:pt x="4130" y="480"/>
                </a:lnTo>
                <a:lnTo>
                  <a:pt x="4126" y="483"/>
                </a:lnTo>
                <a:lnTo>
                  <a:pt x="4121" y="486"/>
                </a:lnTo>
                <a:lnTo>
                  <a:pt x="4118" y="490"/>
                </a:lnTo>
                <a:lnTo>
                  <a:pt x="4114" y="494"/>
                </a:lnTo>
                <a:lnTo>
                  <a:pt x="4112" y="497"/>
                </a:lnTo>
                <a:lnTo>
                  <a:pt x="4110" y="502"/>
                </a:lnTo>
                <a:lnTo>
                  <a:pt x="4107" y="510"/>
                </a:lnTo>
                <a:lnTo>
                  <a:pt x="4106" y="518"/>
                </a:lnTo>
                <a:lnTo>
                  <a:pt x="4107" y="527"/>
                </a:lnTo>
                <a:lnTo>
                  <a:pt x="4108" y="531"/>
                </a:lnTo>
                <a:lnTo>
                  <a:pt x="4109" y="535"/>
                </a:lnTo>
                <a:lnTo>
                  <a:pt x="4111" y="540"/>
                </a:lnTo>
                <a:lnTo>
                  <a:pt x="4113" y="543"/>
                </a:lnTo>
                <a:lnTo>
                  <a:pt x="4118" y="550"/>
                </a:lnTo>
                <a:lnTo>
                  <a:pt x="4121" y="553"/>
                </a:lnTo>
                <a:lnTo>
                  <a:pt x="4124" y="555"/>
                </a:lnTo>
                <a:lnTo>
                  <a:pt x="4175" y="592"/>
                </a:lnTo>
                <a:lnTo>
                  <a:pt x="4200" y="611"/>
                </a:lnTo>
                <a:lnTo>
                  <a:pt x="4224" y="628"/>
                </a:lnTo>
                <a:lnTo>
                  <a:pt x="4249" y="648"/>
                </a:lnTo>
                <a:lnTo>
                  <a:pt x="4272" y="667"/>
                </a:lnTo>
                <a:lnTo>
                  <a:pt x="4320" y="706"/>
                </a:lnTo>
                <a:lnTo>
                  <a:pt x="4365" y="746"/>
                </a:lnTo>
                <a:lnTo>
                  <a:pt x="4388" y="767"/>
                </a:lnTo>
                <a:lnTo>
                  <a:pt x="4411" y="788"/>
                </a:lnTo>
                <a:lnTo>
                  <a:pt x="4454" y="830"/>
                </a:lnTo>
                <a:lnTo>
                  <a:pt x="4476" y="851"/>
                </a:lnTo>
                <a:lnTo>
                  <a:pt x="4497" y="873"/>
                </a:lnTo>
                <a:lnTo>
                  <a:pt x="4518" y="895"/>
                </a:lnTo>
                <a:lnTo>
                  <a:pt x="4538" y="917"/>
                </a:lnTo>
                <a:lnTo>
                  <a:pt x="4579" y="962"/>
                </a:lnTo>
                <a:lnTo>
                  <a:pt x="4618" y="1008"/>
                </a:lnTo>
                <a:lnTo>
                  <a:pt x="4638" y="1031"/>
                </a:lnTo>
                <a:lnTo>
                  <a:pt x="4657" y="1055"/>
                </a:lnTo>
                <a:lnTo>
                  <a:pt x="4694" y="1102"/>
                </a:lnTo>
                <a:lnTo>
                  <a:pt x="4730" y="1151"/>
                </a:lnTo>
                <a:lnTo>
                  <a:pt x="4748" y="1175"/>
                </a:lnTo>
                <a:lnTo>
                  <a:pt x="4765" y="1201"/>
                </a:lnTo>
                <a:lnTo>
                  <a:pt x="4781" y="1225"/>
                </a:lnTo>
                <a:lnTo>
                  <a:pt x="4798" y="1251"/>
                </a:lnTo>
                <a:lnTo>
                  <a:pt x="4814" y="1276"/>
                </a:lnTo>
                <a:lnTo>
                  <a:pt x="4831" y="1302"/>
                </a:lnTo>
                <a:lnTo>
                  <a:pt x="4862" y="1353"/>
                </a:lnTo>
                <a:lnTo>
                  <a:pt x="4892" y="1406"/>
                </a:lnTo>
                <a:lnTo>
                  <a:pt x="4921" y="1459"/>
                </a:lnTo>
                <a:lnTo>
                  <a:pt x="4934" y="1486"/>
                </a:lnTo>
                <a:lnTo>
                  <a:pt x="4949" y="1512"/>
                </a:lnTo>
                <a:lnTo>
                  <a:pt x="4974" y="1567"/>
                </a:lnTo>
                <a:lnTo>
                  <a:pt x="4988" y="1595"/>
                </a:lnTo>
                <a:lnTo>
                  <a:pt x="5000" y="1622"/>
                </a:lnTo>
                <a:lnTo>
                  <a:pt x="5012" y="1650"/>
                </a:lnTo>
                <a:lnTo>
                  <a:pt x="5023" y="1678"/>
                </a:lnTo>
                <a:lnTo>
                  <a:pt x="5034" y="1707"/>
                </a:lnTo>
                <a:lnTo>
                  <a:pt x="5045" y="1734"/>
                </a:lnTo>
                <a:lnTo>
                  <a:pt x="5066" y="1792"/>
                </a:lnTo>
                <a:lnTo>
                  <a:pt x="5076" y="1821"/>
                </a:lnTo>
                <a:lnTo>
                  <a:pt x="5086" y="1850"/>
                </a:lnTo>
                <a:lnTo>
                  <a:pt x="5105" y="1908"/>
                </a:lnTo>
                <a:lnTo>
                  <a:pt x="5113" y="1937"/>
                </a:lnTo>
                <a:lnTo>
                  <a:pt x="5122" y="1967"/>
                </a:lnTo>
                <a:lnTo>
                  <a:pt x="5130" y="1996"/>
                </a:lnTo>
                <a:lnTo>
                  <a:pt x="5137" y="2026"/>
                </a:lnTo>
                <a:lnTo>
                  <a:pt x="5152" y="2086"/>
                </a:lnTo>
                <a:lnTo>
                  <a:pt x="5165" y="2147"/>
                </a:lnTo>
                <a:lnTo>
                  <a:pt x="5166" y="2150"/>
                </a:lnTo>
                <a:lnTo>
                  <a:pt x="5167" y="2154"/>
                </a:lnTo>
                <a:lnTo>
                  <a:pt x="5181" y="2222"/>
                </a:lnTo>
                <a:lnTo>
                  <a:pt x="5191" y="2291"/>
                </a:lnTo>
                <a:lnTo>
                  <a:pt x="5196" y="2326"/>
                </a:lnTo>
                <a:lnTo>
                  <a:pt x="5199" y="2360"/>
                </a:lnTo>
                <a:lnTo>
                  <a:pt x="5204" y="2394"/>
                </a:lnTo>
                <a:lnTo>
                  <a:pt x="5207" y="2429"/>
                </a:lnTo>
                <a:lnTo>
                  <a:pt x="5209" y="2463"/>
                </a:lnTo>
                <a:lnTo>
                  <a:pt x="5212" y="2498"/>
                </a:lnTo>
                <a:lnTo>
                  <a:pt x="5216" y="2566"/>
                </a:lnTo>
                <a:lnTo>
                  <a:pt x="5216" y="2601"/>
                </a:lnTo>
                <a:lnTo>
                  <a:pt x="5217" y="2636"/>
                </a:lnTo>
                <a:lnTo>
                  <a:pt x="5217" y="2671"/>
                </a:lnTo>
                <a:lnTo>
                  <a:pt x="5217" y="2705"/>
                </a:lnTo>
                <a:lnTo>
                  <a:pt x="5217" y="2714"/>
                </a:lnTo>
                <a:lnTo>
                  <a:pt x="5219" y="2722"/>
                </a:lnTo>
                <a:lnTo>
                  <a:pt x="5224" y="2729"/>
                </a:lnTo>
                <a:lnTo>
                  <a:pt x="5226" y="2733"/>
                </a:lnTo>
                <a:lnTo>
                  <a:pt x="5229" y="2736"/>
                </a:lnTo>
                <a:lnTo>
                  <a:pt x="5233" y="2739"/>
                </a:lnTo>
                <a:lnTo>
                  <a:pt x="5236" y="2742"/>
                </a:lnTo>
                <a:lnTo>
                  <a:pt x="5244" y="2746"/>
                </a:lnTo>
                <a:lnTo>
                  <a:pt x="5252" y="2749"/>
                </a:lnTo>
                <a:lnTo>
                  <a:pt x="5260" y="2749"/>
                </a:lnTo>
                <a:lnTo>
                  <a:pt x="5262" y="2749"/>
                </a:lnTo>
                <a:lnTo>
                  <a:pt x="5269" y="2749"/>
                </a:lnTo>
                <a:lnTo>
                  <a:pt x="5278" y="2746"/>
                </a:lnTo>
                <a:lnTo>
                  <a:pt x="5286" y="2743"/>
                </a:lnTo>
                <a:lnTo>
                  <a:pt x="5291" y="2737"/>
                </a:lnTo>
                <a:lnTo>
                  <a:pt x="5297" y="2730"/>
                </a:lnTo>
                <a:lnTo>
                  <a:pt x="5299" y="2727"/>
                </a:lnTo>
                <a:lnTo>
                  <a:pt x="5301" y="2723"/>
                </a:lnTo>
                <a:lnTo>
                  <a:pt x="5304" y="2715"/>
                </a:lnTo>
                <a:lnTo>
                  <a:pt x="5305" y="2711"/>
                </a:lnTo>
                <a:lnTo>
                  <a:pt x="5305" y="2706"/>
                </a:lnTo>
                <a:lnTo>
                  <a:pt x="5306" y="2671"/>
                </a:lnTo>
                <a:lnTo>
                  <a:pt x="5306" y="2634"/>
                </a:lnTo>
                <a:lnTo>
                  <a:pt x="5304" y="2562"/>
                </a:lnTo>
                <a:lnTo>
                  <a:pt x="5303" y="2525"/>
                </a:lnTo>
                <a:lnTo>
                  <a:pt x="5300" y="2489"/>
                </a:lnTo>
                <a:lnTo>
                  <a:pt x="5298" y="2453"/>
                </a:lnTo>
                <a:lnTo>
                  <a:pt x="5295" y="2417"/>
                </a:lnTo>
                <a:lnTo>
                  <a:pt x="5287" y="2344"/>
                </a:lnTo>
                <a:lnTo>
                  <a:pt x="5283" y="2308"/>
                </a:lnTo>
                <a:lnTo>
                  <a:pt x="5278" y="2272"/>
                </a:lnTo>
                <a:lnTo>
                  <a:pt x="5273" y="2237"/>
                </a:lnTo>
                <a:lnTo>
                  <a:pt x="5266" y="2200"/>
                </a:lnTo>
                <a:lnTo>
                  <a:pt x="5253" y="2129"/>
                </a:lnTo>
                <a:close/>
                <a:moveTo>
                  <a:pt x="3839" y="331"/>
                </a:moveTo>
                <a:lnTo>
                  <a:pt x="3842" y="328"/>
                </a:lnTo>
                <a:lnTo>
                  <a:pt x="3843" y="323"/>
                </a:lnTo>
                <a:lnTo>
                  <a:pt x="3844" y="319"/>
                </a:lnTo>
                <a:lnTo>
                  <a:pt x="3844" y="314"/>
                </a:lnTo>
                <a:lnTo>
                  <a:pt x="3844" y="310"/>
                </a:lnTo>
                <a:lnTo>
                  <a:pt x="3844" y="306"/>
                </a:lnTo>
                <a:lnTo>
                  <a:pt x="3843" y="301"/>
                </a:lnTo>
                <a:lnTo>
                  <a:pt x="3842" y="298"/>
                </a:lnTo>
                <a:lnTo>
                  <a:pt x="3840" y="293"/>
                </a:lnTo>
                <a:lnTo>
                  <a:pt x="3838" y="290"/>
                </a:lnTo>
                <a:lnTo>
                  <a:pt x="3836" y="287"/>
                </a:lnTo>
                <a:lnTo>
                  <a:pt x="3833" y="283"/>
                </a:lnTo>
                <a:lnTo>
                  <a:pt x="3830" y="280"/>
                </a:lnTo>
                <a:lnTo>
                  <a:pt x="3827" y="277"/>
                </a:lnTo>
                <a:lnTo>
                  <a:pt x="3819" y="272"/>
                </a:lnTo>
                <a:lnTo>
                  <a:pt x="3785" y="256"/>
                </a:lnTo>
                <a:lnTo>
                  <a:pt x="3751" y="239"/>
                </a:lnTo>
                <a:lnTo>
                  <a:pt x="3715" y="223"/>
                </a:lnTo>
                <a:lnTo>
                  <a:pt x="3681" y="209"/>
                </a:lnTo>
                <a:lnTo>
                  <a:pt x="3645" y="195"/>
                </a:lnTo>
                <a:lnTo>
                  <a:pt x="3611" y="180"/>
                </a:lnTo>
                <a:lnTo>
                  <a:pt x="3575" y="167"/>
                </a:lnTo>
                <a:lnTo>
                  <a:pt x="3540" y="154"/>
                </a:lnTo>
                <a:lnTo>
                  <a:pt x="3504" y="141"/>
                </a:lnTo>
                <a:lnTo>
                  <a:pt x="3469" y="129"/>
                </a:lnTo>
                <a:lnTo>
                  <a:pt x="3433" y="118"/>
                </a:lnTo>
                <a:lnTo>
                  <a:pt x="3397" y="107"/>
                </a:lnTo>
                <a:lnTo>
                  <a:pt x="3361" y="97"/>
                </a:lnTo>
                <a:lnTo>
                  <a:pt x="3325" y="87"/>
                </a:lnTo>
                <a:lnTo>
                  <a:pt x="3289" y="78"/>
                </a:lnTo>
                <a:lnTo>
                  <a:pt x="3253" y="69"/>
                </a:lnTo>
                <a:lnTo>
                  <a:pt x="3216" y="60"/>
                </a:lnTo>
                <a:lnTo>
                  <a:pt x="3179" y="53"/>
                </a:lnTo>
                <a:lnTo>
                  <a:pt x="3143" y="46"/>
                </a:lnTo>
                <a:lnTo>
                  <a:pt x="3106" y="39"/>
                </a:lnTo>
                <a:lnTo>
                  <a:pt x="3069" y="33"/>
                </a:lnTo>
                <a:lnTo>
                  <a:pt x="3033" y="27"/>
                </a:lnTo>
                <a:lnTo>
                  <a:pt x="2995" y="23"/>
                </a:lnTo>
                <a:lnTo>
                  <a:pt x="2959" y="18"/>
                </a:lnTo>
                <a:lnTo>
                  <a:pt x="2921" y="14"/>
                </a:lnTo>
                <a:lnTo>
                  <a:pt x="2884" y="10"/>
                </a:lnTo>
                <a:lnTo>
                  <a:pt x="2847" y="7"/>
                </a:lnTo>
                <a:lnTo>
                  <a:pt x="2809" y="5"/>
                </a:lnTo>
                <a:lnTo>
                  <a:pt x="2772" y="3"/>
                </a:lnTo>
                <a:lnTo>
                  <a:pt x="2734" y="2"/>
                </a:lnTo>
                <a:lnTo>
                  <a:pt x="2697" y="2"/>
                </a:lnTo>
                <a:lnTo>
                  <a:pt x="2659" y="0"/>
                </a:lnTo>
                <a:lnTo>
                  <a:pt x="2592" y="2"/>
                </a:lnTo>
                <a:lnTo>
                  <a:pt x="2526" y="4"/>
                </a:lnTo>
                <a:lnTo>
                  <a:pt x="2493" y="6"/>
                </a:lnTo>
                <a:lnTo>
                  <a:pt x="2459" y="8"/>
                </a:lnTo>
                <a:lnTo>
                  <a:pt x="2394" y="14"/>
                </a:lnTo>
                <a:lnTo>
                  <a:pt x="2361" y="18"/>
                </a:lnTo>
                <a:lnTo>
                  <a:pt x="2327" y="22"/>
                </a:lnTo>
                <a:lnTo>
                  <a:pt x="2261" y="30"/>
                </a:lnTo>
                <a:lnTo>
                  <a:pt x="2228" y="36"/>
                </a:lnTo>
                <a:lnTo>
                  <a:pt x="2194" y="41"/>
                </a:lnTo>
                <a:lnTo>
                  <a:pt x="2129" y="54"/>
                </a:lnTo>
                <a:lnTo>
                  <a:pt x="2098" y="60"/>
                </a:lnTo>
                <a:lnTo>
                  <a:pt x="2068" y="67"/>
                </a:lnTo>
                <a:lnTo>
                  <a:pt x="2038" y="74"/>
                </a:lnTo>
                <a:lnTo>
                  <a:pt x="2008" y="81"/>
                </a:lnTo>
                <a:lnTo>
                  <a:pt x="1948" y="97"/>
                </a:lnTo>
                <a:lnTo>
                  <a:pt x="1918" y="106"/>
                </a:lnTo>
                <a:lnTo>
                  <a:pt x="1888" y="115"/>
                </a:lnTo>
                <a:lnTo>
                  <a:pt x="1858" y="124"/>
                </a:lnTo>
                <a:lnTo>
                  <a:pt x="1829" y="132"/>
                </a:lnTo>
                <a:lnTo>
                  <a:pt x="1770" y="152"/>
                </a:lnTo>
                <a:lnTo>
                  <a:pt x="1713" y="173"/>
                </a:lnTo>
                <a:lnTo>
                  <a:pt x="1685" y="185"/>
                </a:lnTo>
                <a:lnTo>
                  <a:pt x="1656" y="196"/>
                </a:lnTo>
                <a:lnTo>
                  <a:pt x="1600" y="219"/>
                </a:lnTo>
                <a:lnTo>
                  <a:pt x="1572" y="232"/>
                </a:lnTo>
                <a:lnTo>
                  <a:pt x="1544" y="244"/>
                </a:lnTo>
                <a:lnTo>
                  <a:pt x="1489" y="271"/>
                </a:lnTo>
                <a:lnTo>
                  <a:pt x="1461" y="284"/>
                </a:lnTo>
                <a:lnTo>
                  <a:pt x="1434" y="298"/>
                </a:lnTo>
                <a:lnTo>
                  <a:pt x="1380" y="327"/>
                </a:lnTo>
                <a:lnTo>
                  <a:pt x="1327" y="357"/>
                </a:lnTo>
                <a:lnTo>
                  <a:pt x="1275" y="388"/>
                </a:lnTo>
                <a:lnTo>
                  <a:pt x="1222" y="420"/>
                </a:lnTo>
                <a:lnTo>
                  <a:pt x="1171" y="453"/>
                </a:lnTo>
                <a:lnTo>
                  <a:pt x="1122" y="489"/>
                </a:lnTo>
                <a:lnTo>
                  <a:pt x="1096" y="506"/>
                </a:lnTo>
                <a:lnTo>
                  <a:pt x="1072" y="524"/>
                </a:lnTo>
                <a:lnTo>
                  <a:pt x="1023" y="561"/>
                </a:lnTo>
                <a:lnTo>
                  <a:pt x="975" y="598"/>
                </a:lnTo>
                <a:lnTo>
                  <a:pt x="952" y="618"/>
                </a:lnTo>
                <a:lnTo>
                  <a:pt x="929" y="638"/>
                </a:lnTo>
                <a:lnTo>
                  <a:pt x="883" y="678"/>
                </a:lnTo>
                <a:lnTo>
                  <a:pt x="838" y="720"/>
                </a:lnTo>
                <a:lnTo>
                  <a:pt x="815" y="741"/>
                </a:lnTo>
                <a:lnTo>
                  <a:pt x="793" y="763"/>
                </a:lnTo>
                <a:lnTo>
                  <a:pt x="772" y="784"/>
                </a:lnTo>
                <a:lnTo>
                  <a:pt x="750" y="806"/>
                </a:lnTo>
                <a:lnTo>
                  <a:pt x="708" y="850"/>
                </a:lnTo>
                <a:lnTo>
                  <a:pt x="687" y="873"/>
                </a:lnTo>
                <a:lnTo>
                  <a:pt x="667" y="897"/>
                </a:lnTo>
                <a:lnTo>
                  <a:pt x="647" y="920"/>
                </a:lnTo>
                <a:lnTo>
                  <a:pt x="626" y="943"/>
                </a:lnTo>
                <a:lnTo>
                  <a:pt x="587" y="991"/>
                </a:lnTo>
                <a:lnTo>
                  <a:pt x="568" y="1015"/>
                </a:lnTo>
                <a:lnTo>
                  <a:pt x="549" y="1040"/>
                </a:lnTo>
                <a:lnTo>
                  <a:pt x="530" y="1064"/>
                </a:lnTo>
                <a:lnTo>
                  <a:pt x="511" y="1090"/>
                </a:lnTo>
                <a:lnTo>
                  <a:pt x="509" y="1093"/>
                </a:lnTo>
                <a:lnTo>
                  <a:pt x="507" y="1098"/>
                </a:lnTo>
                <a:lnTo>
                  <a:pt x="505" y="1101"/>
                </a:lnTo>
                <a:lnTo>
                  <a:pt x="504" y="1105"/>
                </a:lnTo>
                <a:lnTo>
                  <a:pt x="504" y="1110"/>
                </a:lnTo>
                <a:lnTo>
                  <a:pt x="503" y="1114"/>
                </a:lnTo>
                <a:lnTo>
                  <a:pt x="503" y="1119"/>
                </a:lnTo>
                <a:lnTo>
                  <a:pt x="504" y="1122"/>
                </a:lnTo>
                <a:lnTo>
                  <a:pt x="505" y="1126"/>
                </a:lnTo>
                <a:lnTo>
                  <a:pt x="506" y="1131"/>
                </a:lnTo>
                <a:lnTo>
                  <a:pt x="507" y="1134"/>
                </a:lnTo>
                <a:lnTo>
                  <a:pt x="509" y="1139"/>
                </a:lnTo>
                <a:lnTo>
                  <a:pt x="511" y="1142"/>
                </a:lnTo>
                <a:lnTo>
                  <a:pt x="515" y="1145"/>
                </a:lnTo>
                <a:lnTo>
                  <a:pt x="518" y="1149"/>
                </a:lnTo>
                <a:lnTo>
                  <a:pt x="521" y="1152"/>
                </a:lnTo>
                <a:lnTo>
                  <a:pt x="524" y="1153"/>
                </a:lnTo>
                <a:lnTo>
                  <a:pt x="527" y="1155"/>
                </a:lnTo>
                <a:lnTo>
                  <a:pt x="534" y="1157"/>
                </a:lnTo>
                <a:lnTo>
                  <a:pt x="540" y="1160"/>
                </a:lnTo>
                <a:lnTo>
                  <a:pt x="547" y="1160"/>
                </a:lnTo>
                <a:lnTo>
                  <a:pt x="552" y="1160"/>
                </a:lnTo>
                <a:lnTo>
                  <a:pt x="558" y="1159"/>
                </a:lnTo>
                <a:lnTo>
                  <a:pt x="562" y="1157"/>
                </a:lnTo>
                <a:lnTo>
                  <a:pt x="567" y="1155"/>
                </a:lnTo>
                <a:lnTo>
                  <a:pt x="571" y="1153"/>
                </a:lnTo>
                <a:lnTo>
                  <a:pt x="576" y="1150"/>
                </a:lnTo>
                <a:lnTo>
                  <a:pt x="580" y="1146"/>
                </a:lnTo>
                <a:lnTo>
                  <a:pt x="584" y="1142"/>
                </a:lnTo>
                <a:lnTo>
                  <a:pt x="619" y="1093"/>
                </a:lnTo>
                <a:lnTo>
                  <a:pt x="656" y="1047"/>
                </a:lnTo>
                <a:lnTo>
                  <a:pt x="674" y="1023"/>
                </a:lnTo>
                <a:lnTo>
                  <a:pt x="694" y="1000"/>
                </a:lnTo>
                <a:lnTo>
                  <a:pt x="713" y="978"/>
                </a:lnTo>
                <a:lnTo>
                  <a:pt x="733" y="956"/>
                </a:lnTo>
                <a:lnTo>
                  <a:pt x="753" y="933"/>
                </a:lnTo>
                <a:lnTo>
                  <a:pt x="773" y="911"/>
                </a:lnTo>
                <a:lnTo>
                  <a:pt x="814" y="868"/>
                </a:lnTo>
                <a:lnTo>
                  <a:pt x="855" y="826"/>
                </a:lnTo>
                <a:lnTo>
                  <a:pt x="899" y="785"/>
                </a:lnTo>
                <a:lnTo>
                  <a:pt x="920" y="765"/>
                </a:lnTo>
                <a:lnTo>
                  <a:pt x="942" y="745"/>
                </a:lnTo>
                <a:lnTo>
                  <a:pt x="986" y="706"/>
                </a:lnTo>
                <a:lnTo>
                  <a:pt x="1032" y="667"/>
                </a:lnTo>
                <a:lnTo>
                  <a:pt x="1078" y="631"/>
                </a:lnTo>
                <a:lnTo>
                  <a:pt x="1102" y="613"/>
                </a:lnTo>
                <a:lnTo>
                  <a:pt x="1125" y="595"/>
                </a:lnTo>
                <a:lnTo>
                  <a:pt x="1173" y="561"/>
                </a:lnTo>
                <a:lnTo>
                  <a:pt x="1221" y="527"/>
                </a:lnTo>
                <a:lnTo>
                  <a:pt x="1270" y="494"/>
                </a:lnTo>
                <a:lnTo>
                  <a:pt x="1320" y="463"/>
                </a:lnTo>
                <a:lnTo>
                  <a:pt x="1371" y="433"/>
                </a:lnTo>
                <a:lnTo>
                  <a:pt x="1422" y="404"/>
                </a:lnTo>
                <a:lnTo>
                  <a:pt x="1474" y="376"/>
                </a:lnTo>
                <a:lnTo>
                  <a:pt x="1528" y="350"/>
                </a:lnTo>
                <a:lnTo>
                  <a:pt x="1554" y="338"/>
                </a:lnTo>
                <a:lnTo>
                  <a:pt x="1581" y="324"/>
                </a:lnTo>
                <a:lnTo>
                  <a:pt x="1635" y="301"/>
                </a:lnTo>
                <a:lnTo>
                  <a:pt x="1662" y="289"/>
                </a:lnTo>
                <a:lnTo>
                  <a:pt x="1689" y="278"/>
                </a:lnTo>
                <a:lnTo>
                  <a:pt x="1717" y="267"/>
                </a:lnTo>
                <a:lnTo>
                  <a:pt x="1745" y="257"/>
                </a:lnTo>
                <a:lnTo>
                  <a:pt x="1773" y="246"/>
                </a:lnTo>
                <a:lnTo>
                  <a:pt x="1800" y="236"/>
                </a:lnTo>
                <a:lnTo>
                  <a:pt x="1828" y="227"/>
                </a:lnTo>
                <a:lnTo>
                  <a:pt x="1857" y="217"/>
                </a:lnTo>
                <a:lnTo>
                  <a:pt x="1885" y="208"/>
                </a:lnTo>
                <a:lnTo>
                  <a:pt x="1914" y="199"/>
                </a:lnTo>
                <a:lnTo>
                  <a:pt x="1971" y="182"/>
                </a:lnTo>
                <a:lnTo>
                  <a:pt x="2029" y="168"/>
                </a:lnTo>
                <a:lnTo>
                  <a:pt x="2088" y="154"/>
                </a:lnTo>
                <a:lnTo>
                  <a:pt x="2117" y="147"/>
                </a:lnTo>
                <a:lnTo>
                  <a:pt x="2147" y="141"/>
                </a:lnTo>
                <a:lnTo>
                  <a:pt x="2178" y="135"/>
                </a:lnTo>
                <a:lnTo>
                  <a:pt x="2210" y="129"/>
                </a:lnTo>
                <a:lnTo>
                  <a:pt x="2242" y="124"/>
                </a:lnTo>
                <a:lnTo>
                  <a:pt x="2274" y="118"/>
                </a:lnTo>
                <a:lnTo>
                  <a:pt x="2306" y="114"/>
                </a:lnTo>
                <a:lnTo>
                  <a:pt x="2337" y="109"/>
                </a:lnTo>
                <a:lnTo>
                  <a:pt x="2370" y="106"/>
                </a:lnTo>
                <a:lnTo>
                  <a:pt x="2402" y="102"/>
                </a:lnTo>
                <a:lnTo>
                  <a:pt x="2434" y="99"/>
                </a:lnTo>
                <a:lnTo>
                  <a:pt x="2466" y="97"/>
                </a:lnTo>
                <a:lnTo>
                  <a:pt x="2530" y="93"/>
                </a:lnTo>
                <a:lnTo>
                  <a:pt x="2595" y="90"/>
                </a:lnTo>
                <a:lnTo>
                  <a:pt x="2658" y="89"/>
                </a:lnTo>
                <a:lnTo>
                  <a:pt x="2695" y="89"/>
                </a:lnTo>
                <a:lnTo>
                  <a:pt x="2731" y="90"/>
                </a:lnTo>
                <a:lnTo>
                  <a:pt x="2768" y="91"/>
                </a:lnTo>
                <a:lnTo>
                  <a:pt x="2804" y="94"/>
                </a:lnTo>
                <a:lnTo>
                  <a:pt x="2840" y="96"/>
                </a:lnTo>
                <a:lnTo>
                  <a:pt x="2876" y="99"/>
                </a:lnTo>
                <a:lnTo>
                  <a:pt x="2912" y="102"/>
                </a:lnTo>
                <a:lnTo>
                  <a:pt x="2949" y="106"/>
                </a:lnTo>
                <a:lnTo>
                  <a:pt x="3020" y="115"/>
                </a:lnTo>
                <a:lnTo>
                  <a:pt x="3056" y="120"/>
                </a:lnTo>
                <a:lnTo>
                  <a:pt x="3092" y="127"/>
                </a:lnTo>
                <a:lnTo>
                  <a:pt x="3162" y="140"/>
                </a:lnTo>
                <a:lnTo>
                  <a:pt x="3197" y="147"/>
                </a:lnTo>
                <a:lnTo>
                  <a:pt x="3233" y="156"/>
                </a:lnTo>
                <a:lnTo>
                  <a:pt x="3302" y="172"/>
                </a:lnTo>
                <a:lnTo>
                  <a:pt x="3338" y="182"/>
                </a:lnTo>
                <a:lnTo>
                  <a:pt x="3372" y="192"/>
                </a:lnTo>
                <a:lnTo>
                  <a:pt x="3407" y="202"/>
                </a:lnTo>
                <a:lnTo>
                  <a:pt x="3441" y="213"/>
                </a:lnTo>
                <a:lnTo>
                  <a:pt x="3476" y="226"/>
                </a:lnTo>
                <a:lnTo>
                  <a:pt x="3510" y="237"/>
                </a:lnTo>
                <a:lnTo>
                  <a:pt x="3544" y="250"/>
                </a:lnTo>
                <a:lnTo>
                  <a:pt x="3579" y="263"/>
                </a:lnTo>
                <a:lnTo>
                  <a:pt x="3612" y="277"/>
                </a:lnTo>
                <a:lnTo>
                  <a:pt x="3646" y="290"/>
                </a:lnTo>
                <a:lnTo>
                  <a:pt x="3680" y="304"/>
                </a:lnTo>
                <a:lnTo>
                  <a:pt x="3713" y="320"/>
                </a:lnTo>
                <a:lnTo>
                  <a:pt x="3747" y="335"/>
                </a:lnTo>
                <a:lnTo>
                  <a:pt x="3781" y="352"/>
                </a:lnTo>
                <a:lnTo>
                  <a:pt x="3785" y="353"/>
                </a:lnTo>
                <a:lnTo>
                  <a:pt x="3789" y="355"/>
                </a:lnTo>
                <a:lnTo>
                  <a:pt x="3795" y="355"/>
                </a:lnTo>
                <a:lnTo>
                  <a:pt x="3799" y="357"/>
                </a:lnTo>
                <a:lnTo>
                  <a:pt x="3806" y="355"/>
                </a:lnTo>
                <a:lnTo>
                  <a:pt x="3812" y="354"/>
                </a:lnTo>
                <a:lnTo>
                  <a:pt x="3818" y="352"/>
                </a:lnTo>
                <a:lnTo>
                  <a:pt x="3823" y="350"/>
                </a:lnTo>
                <a:lnTo>
                  <a:pt x="3828" y="345"/>
                </a:lnTo>
                <a:lnTo>
                  <a:pt x="3833" y="342"/>
                </a:lnTo>
                <a:lnTo>
                  <a:pt x="3835" y="340"/>
                </a:lnTo>
                <a:lnTo>
                  <a:pt x="3836" y="337"/>
                </a:lnTo>
                <a:lnTo>
                  <a:pt x="3839" y="331"/>
                </a:lnTo>
                <a:close/>
                <a:moveTo>
                  <a:pt x="371" y="1487"/>
                </a:moveTo>
                <a:lnTo>
                  <a:pt x="373" y="1482"/>
                </a:lnTo>
                <a:lnTo>
                  <a:pt x="374" y="1478"/>
                </a:lnTo>
                <a:lnTo>
                  <a:pt x="375" y="1474"/>
                </a:lnTo>
                <a:lnTo>
                  <a:pt x="376" y="1470"/>
                </a:lnTo>
                <a:lnTo>
                  <a:pt x="376" y="1466"/>
                </a:lnTo>
                <a:lnTo>
                  <a:pt x="375" y="1461"/>
                </a:lnTo>
                <a:lnTo>
                  <a:pt x="375" y="1457"/>
                </a:lnTo>
                <a:lnTo>
                  <a:pt x="374" y="1453"/>
                </a:lnTo>
                <a:lnTo>
                  <a:pt x="372" y="1448"/>
                </a:lnTo>
                <a:lnTo>
                  <a:pt x="371" y="1445"/>
                </a:lnTo>
                <a:lnTo>
                  <a:pt x="368" y="1441"/>
                </a:lnTo>
                <a:lnTo>
                  <a:pt x="365" y="1437"/>
                </a:lnTo>
                <a:lnTo>
                  <a:pt x="359" y="1431"/>
                </a:lnTo>
                <a:lnTo>
                  <a:pt x="352" y="1427"/>
                </a:lnTo>
                <a:lnTo>
                  <a:pt x="347" y="1425"/>
                </a:lnTo>
                <a:lnTo>
                  <a:pt x="342" y="1423"/>
                </a:lnTo>
                <a:lnTo>
                  <a:pt x="336" y="1423"/>
                </a:lnTo>
                <a:lnTo>
                  <a:pt x="332" y="1421"/>
                </a:lnTo>
                <a:lnTo>
                  <a:pt x="325" y="1423"/>
                </a:lnTo>
                <a:lnTo>
                  <a:pt x="319" y="1424"/>
                </a:lnTo>
                <a:lnTo>
                  <a:pt x="314" y="1426"/>
                </a:lnTo>
                <a:lnTo>
                  <a:pt x="308" y="1428"/>
                </a:lnTo>
                <a:lnTo>
                  <a:pt x="303" y="1431"/>
                </a:lnTo>
                <a:lnTo>
                  <a:pt x="298" y="1436"/>
                </a:lnTo>
                <a:lnTo>
                  <a:pt x="295" y="1440"/>
                </a:lnTo>
                <a:lnTo>
                  <a:pt x="292" y="1446"/>
                </a:lnTo>
                <a:lnTo>
                  <a:pt x="266" y="1497"/>
                </a:lnTo>
                <a:lnTo>
                  <a:pt x="254" y="1522"/>
                </a:lnTo>
                <a:lnTo>
                  <a:pt x="243" y="1548"/>
                </a:lnTo>
                <a:lnTo>
                  <a:pt x="220" y="1599"/>
                </a:lnTo>
                <a:lnTo>
                  <a:pt x="197" y="1651"/>
                </a:lnTo>
                <a:lnTo>
                  <a:pt x="176" y="1702"/>
                </a:lnTo>
                <a:lnTo>
                  <a:pt x="158" y="1754"/>
                </a:lnTo>
                <a:lnTo>
                  <a:pt x="139" y="1808"/>
                </a:lnTo>
                <a:lnTo>
                  <a:pt x="122" y="1860"/>
                </a:lnTo>
                <a:lnTo>
                  <a:pt x="113" y="1886"/>
                </a:lnTo>
                <a:lnTo>
                  <a:pt x="105" y="1913"/>
                </a:lnTo>
                <a:lnTo>
                  <a:pt x="90" y="1966"/>
                </a:lnTo>
                <a:lnTo>
                  <a:pt x="77" y="2019"/>
                </a:lnTo>
                <a:lnTo>
                  <a:pt x="63" y="2074"/>
                </a:lnTo>
                <a:lnTo>
                  <a:pt x="52" y="2128"/>
                </a:lnTo>
                <a:lnTo>
                  <a:pt x="42" y="2181"/>
                </a:lnTo>
                <a:lnTo>
                  <a:pt x="32" y="2236"/>
                </a:lnTo>
                <a:lnTo>
                  <a:pt x="24" y="2290"/>
                </a:lnTo>
                <a:lnTo>
                  <a:pt x="18" y="2346"/>
                </a:lnTo>
                <a:lnTo>
                  <a:pt x="12" y="2400"/>
                </a:lnTo>
                <a:lnTo>
                  <a:pt x="7" y="2455"/>
                </a:lnTo>
                <a:lnTo>
                  <a:pt x="6" y="2483"/>
                </a:lnTo>
                <a:lnTo>
                  <a:pt x="3" y="2510"/>
                </a:lnTo>
                <a:lnTo>
                  <a:pt x="1" y="2565"/>
                </a:lnTo>
                <a:lnTo>
                  <a:pt x="0" y="2621"/>
                </a:lnTo>
                <a:lnTo>
                  <a:pt x="0" y="2676"/>
                </a:lnTo>
                <a:lnTo>
                  <a:pt x="1" y="2732"/>
                </a:lnTo>
                <a:lnTo>
                  <a:pt x="2" y="2759"/>
                </a:lnTo>
                <a:lnTo>
                  <a:pt x="4" y="2787"/>
                </a:lnTo>
                <a:lnTo>
                  <a:pt x="8" y="2843"/>
                </a:lnTo>
                <a:lnTo>
                  <a:pt x="12" y="2898"/>
                </a:lnTo>
                <a:lnTo>
                  <a:pt x="18" y="2955"/>
                </a:lnTo>
                <a:lnTo>
                  <a:pt x="21" y="2982"/>
                </a:lnTo>
                <a:lnTo>
                  <a:pt x="26" y="3010"/>
                </a:lnTo>
                <a:lnTo>
                  <a:pt x="33" y="3065"/>
                </a:lnTo>
                <a:lnTo>
                  <a:pt x="43" y="3121"/>
                </a:lnTo>
                <a:lnTo>
                  <a:pt x="53" y="3178"/>
                </a:lnTo>
                <a:lnTo>
                  <a:pt x="55" y="3182"/>
                </a:lnTo>
                <a:lnTo>
                  <a:pt x="57" y="3186"/>
                </a:lnTo>
                <a:lnTo>
                  <a:pt x="69" y="3239"/>
                </a:lnTo>
                <a:lnTo>
                  <a:pt x="74" y="3264"/>
                </a:lnTo>
                <a:lnTo>
                  <a:pt x="80" y="3290"/>
                </a:lnTo>
                <a:lnTo>
                  <a:pt x="81" y="3294"/>
                </a:lnTo>
                <a:lnTo>
                  <a:pt x="83" y="3297"/>
                </a:lnTo>
                <a:lnTo>
                  <a:pt x="87" y="3304"/>
                </a:lnTo>
                <a:lnTo>
                  <a:pt x="91" y="3310"/>
                </a:lnTo>
                <a:lnTo>
                  <a:pt x="97" y="3314"/>
                </a:lnTo>
                <a:lnTo>
                  <a:pt x="102" y="3318"/>
                </a:lnTo>
                <a:lnTo>
                  <a:pt x="109" y="3322"/>
                </a:lnTo>
                <a:lnTo>
                  <a:pt x="115" y="3323"/>
                </a:lnTo>
                <a:lnTo>
                  <a:pt x="120" y="3324"/>
                </a:lnTo>
                <a:lnTo>
                  <a:pt x="123" y="3324"/>
                </a:lnTo>
                <a:lnTo>
                  <a:pt x="129" y="3323"/>
                </a:lnTo>
                <a:lnTo>
                  <a:pt x="134" y="3323"/>
                </a:lnTo>
                <a:lnTo>
                  <a:pt x="142" y="3320"/>
                </a:lnTo>
                <a:lnTo>
                  <a:pt x="146" y="3317"/>
                </a:lnTo>
                <a:lnTo>
                  <a:pt x="150" y="3315"/>
                </a:lnTo>
                <a:lnTo>
                  <a:pt x="153" y="3312"/>
                </a:lnTo>
                <a:lnTo>
                  <a:pt x="156" y="3310"/>
                </a:lnTo>
                <a:lnTo>
                  <a:pt x="161" y="3302"/>
                </a:lnTo>
                <a:lnTo>
                  <a:pt x="163" y="3298"/>
                </a:lnTo>
                <a:lnTo>
                  <a:pt x="165" y="3294"/>
                </a:lnTo>
                <a:lnTo>
                  <a:pt x="166" y="3291"/>
                </a:lnTo>
                <a:lnTo>
                  <a:pt x="168" y="3286"/>
                </a:lnTo>
                <a:lnTo>
                  <a:pt x="168" y="3282"/>
                </a:lnTo>
                <a:lnTo>
                  <a:pt x="168" y="3277"/>
                </a:lnTo>
                <a:lnTo>
                  <a:pt x="168" y="3273"/>
                </a:lnTo>
                <a:lnTo>
                  <a:pt x="166" y="3269"/>
                </a:lnTo>
                <a:lnTo>
                  <a:pt x="154" y="3214"/>
                </a:lnTo>
                <a:lnTo>
                  <a:pt x="148" y="3186"/>
                </a:lnTo>
                <a:lnTo>
                  <a:pt x="142" y="3160"/>
                </a:lnTo>
                <a:lnTo>
                  <a:pt x="141" y="3155"/>
                </a:lnTo>
                <a:lnTo>
                  <a:pt x="140" y="3152"/>
                </a:lnTo>
                <a:lnTo>
                  <a:pt x="129" y="3099"/>
                </a:lnTo>
                <a:lnTo>
                  <a:pt x="120" y="3046"/>
                </a:lnTo>
                <a:lnTo>
                  <a:pt x="116" y="3018"/>
                </a:lnTo>
                <a:lnTo>
                  <a:pt x="112" y="2991"/>
                </a:lnTo>
                <a:lnTo>
                  <a:pt x="105" y="2938"/>
                </a:lnTo>
                <a:lnTo>
                  <a:pt x="100" y="2885"/>
                </a:lnTo>
                <a:lnTo>
                  <a:pt x="95" y="2830"/>
                </a:lnTo>
                <a:lnTo>
                  <a:pt x="92" y="2777"/>
                </a:lnTo>
                <a:lnTo>
                  <a:pt x="90" y="2724"/>
                </a:lnTo>
                <a:lnTo>
                  <a:pt x="89" y="2671"/>
                </a:lnTo>
                <a:lnTo>
                  <a:pt x="89" y="2617"/>
                </a:lnTo>
                <a:lnTo>
                  <a:pt x="90" y="2564"/>
                </a:lnTo>
                <a:lnTo>
                  <a:pt x="92" y="2511"/>
                </a:lnTo>
                <a:lnTo>
                  <a:pt x="97" y="2458"/>
                </a:lnTo>
                <a:lnTo>
                  <a:pt x="101" y="2404"/>
                </a:lnTo>
                <a:lnTo>
                  <a:pt x="106" y="2352"/>
                </a:lnTo>
                <a:lnTo>
                  <a:pt x="113" y="2299"/>
                </a:lnTo>
                <a:lnTo>
                  <a:pt x="121" y="2247"/>
                </a:lnTo>
                <a:lnTo>
                  <a:pt x="130" y="2195"/>
                </a:lnTo>
                <a:lnTo>
                  <a:pt x="140" y="2143"/>
                </a:lnTo>
                <a:lnTo>
                  <a:pt x="151" y="2090"/>
                </a:lnTo>
                <a:lnTo>
                  <a:pt x="163" y="2038"/>
                </a:lnTo>
                <a:lnTo>
                  <a:pt x="176" y="1987"/>
                </a:lnTo>
                <a:lnTo>
                  <a:pt x="191" y="1936"/>
                </a:lnTo>
                <a:lnTo>
                  <a:pt x="206" y="1885"/>
                </a:lnTo>
                <a:lnTo>
                  <a:pt x="223" y="1834"/>
                </a:lnTo>
                <a:lnTo>
                  <a:pt x="241" y="1783"/>
                </a:lnTo>
                <a:lnTo>
                  <a:pt x="260" y="1733"/>
                </a:lnTo>
                <a:lnTo>
                  <a:pt x="280" y="1683"/>
                </a:lnTo>
                <a:lnTo>
                  <a:pt x="301" y="1633"/>
                </a:lnTo>
                <a:lnTo>
                  <a:pt x="323" y="1585"/>
                </a:lnTo>
                <a:lnTo>
                  <a:pt x="346" y="1535"/>
                </a:lnTo>
                <a:lnTo>
                  <a:pt x="371" y="1487"/>
                </a:lnTo>
                <a:close/>
                <a:moveTo>
                  <a:pt x="223" y="3648"/>
                </a:moveTo>
                <a:lnTo>
                  <a:pt x="220" y="3651"/>
                </a:lnTo>
                <a:lnTo>
                  <a:pt x="217" y="3655"/>
                </a:lnTo>
                <a:lnTo>
                  <a:pt x="213" y="3662"/>
                </a:lnTo>
                <a:lnTo>
                  <a:pt x="212" y="3667"/>
                </a:lnTo>
                <a:lnTo>
                  <a:pt x="211" y="3671"/>
                </a:lnTo>
                <a:lnTo>
                  <a:pt x="211" y="3676"/>
                </a:lnTo>
                <a:lnTo>
                  <a:pt x="211" y="3680"/>
                </a:lnTo>
                <a:lnTo>
                  <a:pt x="211" y="3683"/>
                </a:lnTo>
                <a:lnTo>
                  <a:pt x="212" y="3688"/>
                </a:lnTo>
                <a:lnTo>
                  <a:pt x="213" y="3692"/>
                </a:lnTo>
                <a:lnTo>
                  <a:pt x="215" y="3697"/>
                </a:lnTo>
                <a:lnTo>
                  <a:pt x="216" y="3700"/>
                </a:lnTo>
                <a:lnTo>
                  <a:pt x="219" y="3703"/>
                </a:lnTo>
                <a:lnTo>
                  <a:pt x="222" y="3707"/>
                </a:lnTo>
                <a:lnTo>
                  <a:pt x="225" y="3710"/>
                </a:lnTo>
                <a:lnTo>
                  <a:pt x="229" y="3713"/>
                </a:lnTo>
                <a:lnTo>
                  <a:pt x="232" y="3716"/>
                </a:lnTo>
                <a:lnTo>
                  <a:pt x="235" y="3718"/>
                </a:lnTo>
                <a:lnTo>
                  <a:pt x="239" y="3719"/>
                </a:lnTo>
                <a:lnTo>
                  <a:pt x="243" y="3720"/>
                </a:lnTo>
                <a:lnTo>
                  <a:pt x="246" y="3721"/>
                </a:lnTo>
                <a:lnTo>
                  <a:pt x="255" y="3722"/>
                </a:lnTo>
                <a:lnTo>
                  <a:pt x="264" y="3721"/>
                </a:lnTo>
                <a:lnTo>
                  <a:pt x="268" y="3720"/>
                </a:lnTo>
                <a:lnTo>
                  <a:pt x="273" y="3719"/>
                </a:lnTo>
                <a:lnTo>
                  <a:pt x="277" y="3717"/>
                </a:lnTo>
                <a:lnTo>
                  <a:pt x="281" y="3714"/>
                </a:lnTo>
                <a:lnTo>
                  <a:pt x="284" y="3711"/>
                </a:lnTo>
                <a:lnTo>
                  <a:pt x="287" y="3708"/>
                </a:lnTo>
                <a:lnTo>
                  <a:pt x="302" y="3692"/>
                </a:lnTo>
                <a:lnTo>
                  <a:pt x="315" y="3677"/>
                </a:lnTo>
                <a:lnTo>
                  <a:pt x="328" y="3660"/>
                </a:lnTo>
                <a:lnTo>
                  <a:pt x="341" y="3643"/>
                </a:lnTo>
                <a:lnTo>
                  <a:pt x="353" y="3627"/>
                </a:lnTo>
                <a:lnTo>
                  <a:pt x="364" y="3609"/>
                </a:lnTo>
                <a:lnTo>
                  <a:pt x="375" y="3591"/>
                </a:lnTo>
                <a:lnTo>
                  <a:pt x="385" y="3574"/>
                </a:lnTo>
                <a:lnTo>
                  <a:pt x="395" y="3556"/>
                </a:lnTo>
                <a:lnTo>
                  <a:pt x="404" y="3537"/>
                </a:lnTo>
                <a:lnTo>
                  <a:pt x="413" y="3518"/>
                </a:lnTo>
                <a:lnTo>
                  <a:pt x="420" y="3499"/>
                </a:lnTo>
                <a:lnTo>
                  <a:pt x="428" y="3480"/>
                </a:lnTo>
                <a:lnTo>
                  <a:pt x="436" y="3462"/>
                </a:lnTo>
                <a:lnTo>
                  <a:pt x="442" y="3442"/>
                </a:lnTo>
                <a:lnTo>
                  <a:pt x="448" y="3422"/>
                </a:lnTo>
                <a:lnTo>
                  <a:pt x="453" y="3403"/>
                </a:lnTo>
                <a:lnTo>
                  <a:pt x="458" y="3383"/>
                </a:lnTo>
                <a:lnTo>
                  <a:pt x="461" y="3363"/>
                </a:lnTo>
                <a:lnTo>
                  <a:pt x="466" y="3342"/>
                </a:lnTo>
                <a:lnTo>
                  <a:pt x="468" y="3322"/>
                </a:lnTo>
                <a:lnTo>
                  <a:pt x="470" y="3302"/>
                </a:lnTo>
                <a:lnTo>
                  <a:pt x="473" y="3281"/>
                </a:lnTo>
                <a:lnTo>
                  <a:pt x="474" y="3261"/>
                </a:lnTo>
                <a:lnTo>
                  <a:pt x="474" y="3240"/>
                </a:lnTo>
                <a:lnTo>
                  <a:pt x="474" y="3219"/>
                </a:lnTo>
                <a:lnTo>
                  <a:pt x="474" y="3209"/>
                </a:lnTo>
                <a:lnTo>
                  <a:pt x="474" y="3199"/>
                </a:lnTo>
                <a:lnTo>
                  <a:pt x="473" y="3178"/>
                </a:lnTo>
                <a:lnTo>
                  <a:pt x="470" y="3158"/>
                </a:lnTo>
                <a:lnTo>
                  <a:pt x="467" y="3136"/>
                </a:lnTo>
                <a:lnTo>
                  <a:pt x="466" y="3127"/>
                </a:lnTo>
                <a:lnTo>
                  <a:pt x="465" y="3115"/>
                </a:lnTo>
                <a:lnTo>
                  <a:pt x="460" y="3095"/>
                </a:lnTo>
                <a:lnTo>
                  <a:pt x="451" y="3054"/>
                </a:lnTo>
                <a:lnTo>
                  <a:pt x="443" y="3000"/>
                </a:lnTo>
                <a:lnTo>
                  <a:pt x="438" y="2973"/>
                </a:lnTo>
                <a:lnTo>
                  <a:pt x="435" y="2947"/>
                </a:lnTo>
                <a:lnTo>
                  <a:pt x="428" y="2892"/>
                </a:lnTo>
                <a:lnTo>
                  <a:pt x="423" y="2839"/>
                </a:lnTo>
                <a:lnTo>
                  <a:pt x="419" y="2786"/>
                </a:lnTo>
                <a:lnTo>
                  <a:pt x="417" y="2732"/>
                </a:lnTo>
                <a:lnTo>
                  <a:pt x="415" y="2678"/>
                </a:lnTo>
                <a:lnTo>
                  <a:pt x="415" y="2625"/>
                </a:lnTo>
                <a:lnTo>
                  <a:pt x="416" y="2572"/>
                </a:lnTo>
                <a:lnTo>
                  <a:pt x="419" y="2519"/>
                </a:lnTo>
                <a:lnTo>
                  <a:pt x="420" y="2492"/>
                </a:lnTo>
                <a:lnTo>
                  <a:pt x="423" y="2465"/>
                </a:lnTo>
                <a:lnTo>
                  <a:pt x="425" y="2439"/>
                </a:lnTo>
                <a:lnTo>
                  <a:pt x="428" y="2412"/>
                </a:lnTo>
                <a:lnTo>
                  <a:pt x="430" y="2385"/>
                </a:lnTo>
                <a:lnTo>
                  <a:pt x="434" y="2359"/>
                </a:lnTo>
                <a:lnTo>
                  <a:pt x="442" y="2307"/>
                </a:lnTo>
                <a:lnTo>
                  <a:pt x="446" y="2280"/>
                </a:lnTo>
                <a:lnTo>
                  <a:pt x="450" y="2255"/>
                </a:lnTo>
                <a:lnTo>
                  <a:pt x="460" y="2201"/>
                </a:lnTo>
                <a:lnTo>
                  <a:pt x="471" y="2150"/>
                </a:lnTo>
                <a:lnTo>
                  <a:pt x="485" y="2098"/>
                </a:lnTo>
                <a:lnTo>
                  <a:pt x="498" y="2047"/>
                </a:lnTo>
                <a:lnTo>
                  <a:pt x="506" y="2022"/>
                </a:lnTo>
                <a:lnTo>
                  <a:pt x="514" y="1996"/>
                </a:lnTo>
                <a:lnTo>
                  <a:pt x="521" y="1971"/>
                </a:lnTo>
                <a:lnTo>
                  <a:pt x="530" y="1945"/>
                </a:lnTo>
                <a:lnTo>
                  <a:pt x="547" y="1895"/>
                </a:lnTo>
                <a:lnTo>
                  <a:pt x="557" y="1870"/>
                </a:lnTo>
                <a:lnTo>
                  <a:pt x="566" y="1845"/>
                </a:lnTo>
                <a:lnTo>
                  <a:pt x="586" y="1795"/>
                </a:lnTo>
                <a:lnTo>
                  <a:pt x="607" y="1747"/>
                </a:lnTo>
                <a:lnTo>
                  <a:pt x="630" y="1698"/>
                </a:lnTo>
                <a:lnTo>
                  <a:pt x="653" y="1649"/>
                </a:lnTo>
                <a:lnTo>
                  <a:pt x="666" y="1626"/>
                </a:lnTo>
                <a:lnTo>
                  <a:pt x="678" y="1601"/>
                </a:lnTo>
                <a:lnTo>
                  <a:pt x="704" y="1553"/>
                </a:lnTo>
                <a:lnTo>
                  <a:pt x="731" y="1507"/>
                </a:lnTo>
                <a:lnTo>
                  <a:pt x="760" y="1460"/>
                </a:lnTo>
                <a:lnTo>
                  <a:pt x="774" y="1438"/>
                </a:lnTo>
                <a:lnTo>
                  <a:pt x="790" y="1415"/>
                </a:lnTo>
                <a:lnTo>
                  <a:pt x="805" y="1392"/>
                </a:lnTo>
                <a:lnTo>
                  <a:pt x="821" y="1369"/>
                </a:lnTo>
                <a:lnTo>
                  <a:pt x="838" y="1346"/>
                </a:lnTo>
                <a:lnTo>
                  <a:pt x="853" y="1324"/>
                </a:lnTo>
                <a:lnTo>
                  <a:pt x="886" y="1279"/>
                </a:lnTo>
                <a:lnTo>
                  <a:pt x="904" y="1257"/>
                </a:lnTo>
                <a:lnTo>
                  <a:pt x="922" y="1236"/>
                </a:lnTo>
                <a:lnTo>
                  <a:pt x="938" y="1215"/>
                </a:lnTo>
                <a:lnTo>
                  <a:pt x="956" y="1194"/>
                </a:lnTo>
                <a:lnTo>
                  <a:pt x="993" y="1152"/>
                </a:lnTo>
                <a:lnTo>
                  <a:pt x="1031" y="1112"/>
                </a:lnTo>
                <a:lnTo>
                  <a:pt x="1049" y="1092"/>
                </a:lnTo>
                <a:lnTo>
                  <a:pt x="1068" y="1072"/>
                </a:lnTo>
                <a:lnTo>
                  <a:pt x="1088" y="1053"/>
                </a:lnTo>
                <a:lnTo>
                  <a:pt x="1107" y="1034"/>
                </a:lnTo>
                <a:lnTo>
                  <a:pt x="1147" y="997"/>
                </a:lnTo>
                <a:lnTo>
                  <a:pt x="1168" y="979"/>
                </a:lnTo>
                <a:lnTo>
                  <a:pt x="1188" y="961"/>
                </a:lnTo>
                <a:lnTo>
                  <a:pt x="1230" y="926"/>
                </a:lnTo>
                <a:lnTo>
                  <a:pt x="1251" y="908"/>
                </a:lnTo>
                <a:lnTo>
                  <a:pt x="1272" y="891"/>
                </a:lnTo>
                <a:lnTo>
                  <a:pt x="1293" y="875"/>
                </a:lnTo>
                <a:lnTo>
                  <a:pt x="1316" y="858"/>
                </a:lnTo>
                <a:lnTo>
                  <a:pt x="1338" y="842"/>
                </a:lnTo>
                <a:lnTo>
                  <a:pt x="1360" y="826"/>
                </a:lnTo>
                <a:lnTo>
                  <a:pt x="1382" y="810"/>
                </a:lnTo>
                <a:lnTo>
                  <a:pt x="1404" y="796"/>
                </a:lnTo>
                <a:lnTo>
                  <a:pt x="1450" y="766"/>
                </a:lnTo>
                <a:lnTo>
                  <a:pt x="1473" y="751"/>
                </a:lnTo>
                <a:lnTo>
                  <a:pt x="1496" y="737"/>
                </a:lnTo>
                <a:lnTo>
                  <a:pt x="1520" y="723"/>
                </a:lnTo>
                <a:lnTo>
                  <a:pt x="1543" y="709"/>
                </a:lnTo>
                <a:lnTo>
                  <a:pt x="1591" y="683"/>
                </a:lnTo>
                <a:lnTo>
                  <a:pt x="1638" y="658"/>
                </a:lnTo>
                <a:lnTo>
                  <a:pt x="1663" y="646"/>
                </a:lnTo>
                <a:lnTo>
                  <a:pt x="1688" y="634"/>
                </a:lnTo>
                <a:lnTo>
                  <a:pt x="1713" y="622"/>
                </a:lnTo>
                <a:lnTo>
                  <a:pt x="1737" y="611"/>
                </a:lnTo>
                <a:lnTo>
                  <a:pt x="1763" y="599"/>
                </a:lnTo>
                <a:lnTo>
                  <a:pt x="1788" y="589"/>
                </a:lnTo>
                <a:lnTo>
                  <a:pt x="1838" y="568"/>
                </a:lnTo>
                <a:lnTo>
                  <a:pt x="1865" y="558"/>
                </a:lnTo>
                <a:lnTo>
                  <a:pt x="1890" y="550"/>
                </a:lnTo>
                <a:lnTo>
                  <a:pt x="1942" y="532"/>
                </a:lnTo>
                <a:lnTo>
                  <a:pt x="1995" y="515"/>
                </a:lnTo>
                <a:lnTo>
                  <a:pt x="2048" y="500"/>
                </a:lnTo>
                <a:lnTo>
                  <a:pt x="2074" y="492"/>
                </a:lnTo>
                <a:lnTo>
                  <a:pt x="2102" y="485"/>
                </a:lnTo>
                <a:lnTo>
                  <a:pt x="2155" y="472"/>
                </a:lnTo>
                <a:lnTo>
                  <a:pt x="2183" y="466"/>
                </a:lnTo>
                <a:lnTo>
                  <a:pt x="2211" y="460"/>
                </a:lnTo>
                <a:lnTo>
                  <a:pt x="2265" y="450"/>
                </a:lnTo>
                <a:lnTo>
                  <a:pt x="2293" y="445"/>
                </a:lnTo>
                <a:lnTo>
                  <a:pt x="2321" y="441"/>
                </a:lnTo>
                <a:lnTo>
                  <a:pt x="2376" y="433"/>
                </a:lnTo>
                <a:lnTo>
                  <a:pt x="2433" y="426"/>
                </a:lnTo>
                <a:lnTo>
                  <a:pt x="2488" y="422"/>
                </a:lnTo>
                <a:lnTo>
                  <a:pt x="2544" y="419"/>
                </a:lnTo>
                <a:lnTo>
                  <a:pt x="2599" y="416"/>
                </a:lnTo>
                <a:lnTo>
                  <a:pt x="2655" y="415"/>
                </a:lnTo>
                <a:lnTo>
                  <a:pt x="2692" y="415"/>
                </a:lnTo>
                <a:lnTo>
                  <a:pt x="2729" y="416"/>
                </a:lnTo>
                <a:lnTo>
                  <a:pt x="2748" y="418"/>
                </a:lnTo>
                <a:lnTo>
                  <a:pt x="2767" y="419"/>
                </a:lnTo>
                <a:lnTo>
                  <a:pt x="2804" y="421"/>
                </a:lnTo>
                <a:lnTo>
                  <a:pt x="2841" y="423"/>
                </a:lnTo>
                <a:lnTo>
                  <a:pt x="2879" y="426"/>
                </a:lnTo>
                <a:lnTo>
                  <a:pt x="2915" y="431"/>
                </a:lnTo>
                <a:lnTo>
                  <a:pt x="2952" y="435"/>
                </a:lnTo>
                <a:lnTo>
                  <a:pt x="2959" y="436"/>
                </a:lnTo>
                <a:lnTo>
                  <a:pt x="2966" y="435"/>
                </a:lnTo>
                <a:lnTo>
                  <a:pt x="2971" y="434"/>
                </a:lnTo>
                <a:lnTo>
                  <a:pt x="2974" y="433"/>
                </a:lnTo>
                <a:lnTo>
                  <a:pt x="2977" y="432"/>
                </a:lnTo>
                <a:lnTo>
                  <a:pt x="2981" y="430"/>
                </a:lnTo>
                <a:lnTo>
                  <a:pt x="2984" y="428"/>
                </a:lnTo>
                <a:lnTo>
                  <a:pt x="2987" y="425"/>
                </a:lnTo>
                <a:lnTo>
                  <a:pt x="2991" y="422"/>
                </a:lnTo>
                <a:lnTo>
                  <a:pt x="2993" y="420"/>
                </a:lnTo>
                <a:lnTo>
                  <a:pt x="2997" y="413"/>
                </a:lnTo>
                <a:lnTo>
                  <a:pt x="2998" y="410"/>
                </a:lnTo>
                <a:lnTo>
                  <a:pt x="3001" y="405"/>
                </a:lnTo>
                <a:lnTo>
                  <a:pt x="3002" y="398"/>
                </a:lnTo>
                <a:lnTo>
                  <a:pt x="3003" y="393"/>
                </a:lnTo>
                <a:lnTo>
                  <a:pt x="3003" y="389"/>
                </a:lnTo>
                <a:lnTo>
                  <a:pt x="3002" y="384"/>
                </a:lnTo>
                <a:lnTo>
                  <a:pt x="3001" y="380"/>
                </a:lnTo>
                <a:lnTo>
                  <a:pt x="3000" y="376"/>
                </a:lnTo>
                <a:lnTo>
                  <a:pt x="2998" y="372"/>
                </a:lnTo>
                <a:lnTo>
                  <a:pt x="2996" y="369"/>
                </a:lnTo>
                <a:lnTo>
                  <a:pt x="2994" y="364"/>
                </a:lnTo>
                <a:lnTo>
                  <a:pt x="2991" y="361"/>
                </a:lnTo>
                <a:lnTo>
                  <a:pt x="2987" y="359"/>
                </a:lnTo>
                <a:lnTo>
                  <a:pt x="2984" y="355"/>
                </a:lnTo>
                <a:lnTo>
                  <a:pt x="2981" y="353"/>
                </a:lnTo>
                <a:lnTo>
                  <a:pt x="2976" y="351"/>
                </a:lnTo>
                <a:lnTo>
                  <a:pt x="2973" y="350"/>
                </a:lnTo>
                <a:lnTo>
                  <a:pt x="2969" y="349"/>
                </a:lnTo>
                <a:lnTo>
                  <a:pt x="2964" y="348"/>
                </a:lnTo>
                <a:lnTo>
                  <a:pt x="2888" y="339"/>
                </a:lnTo>
                <a:lnTo>
                  <a:pt x="2849" y="335"/>
                </a:lnTo>
                <a:lnTo>
                  <a:pt x="2810" y="332"/>
                </a:lnTo>
                <a:lnTo>
                  <a:pt x="2771" y="330"/>
                </a:lnTo>
                <a:lnTo>
                  <a:pt x="2732" y="328"/>
                </a:lnTo>
                <a:lnTo>
                  <a:pt x="2693" y="328"/>
                </a:lnTo>
                <a:lnTo>
                  <a:pt x="2655" y="327"/>
                </a:lnTo>
                <a:lnTo>
                  <a:pt x="2597" y="328"/>
                </a:lnTo>
                <a:lnTo>
                  <a:pt x="2568" y="329"/>
                </a:lnTo>
                <a:lnTo>
                  <a:pt x="2539" y="330"/>
                </a:lnTo>
                <a:lnTo>
                  <a:pt x="2482" y="333"/>
                </a:lnTo>
                <a:lnTo>
                  <a:pt x="2424" y="339"/>
                </a:lnTo>
                <a:lnTo>
                  <a:pt x="2365" y="345"/>
                </a:lnTo>
                <a:lnTo>
                  <a:pt x="2336" y="349"/>
                </a:lnTo>
                <a:lnTo>
                  <a:pt x="2307" y="353"/>
                </a:lnTo>
                <a:lnTo>
                  <a:pt x="2279" y="358"/>
                </a:lnTo>
                <a:lnTo>
                  <a:pt x="2251" y="362"/>
                </a:lnTo>
                <a:lnTo>
                  <a:pt x="2193" y="373"/>
                </a:lnTo>
                <a:lnTo>
                  <a:pt x="2164" y="379"/>
                </a:lnTo>
                <a:lnTo>
                  <a:pt x="2137" y="385"/>
                </a:lnTo>
                <a:lnTo>
                  <a:pt x="2108" y="392"/>
                </a:lnTo>
                <a:lnTo>
                  <a:pt x="2080" y="399"/>
                </a:lnTo>
                <a:lnTo>
                  <a:pt x="2025" y="414"/>
                </a:lnTo>
                <a:lnTo>
                  <a:pt x="1969" y="430"/>
                </a:lnTo>
                <a:lnTo>
                  <a:pt x="1941" y="439"/>
                </a:lnTo>
                <a:lnTo>
                  <a:pt x="1914" y="447"/>
                </a:lnTo>
                <a:lnTo>
                  <a:pt x="1887" y="456"/>
                </a:lnTo>
                <a:lnTo>
                  <a:pt x="1860" y="466"/>
                </a:lnTo>
                <a:lnTo>
                  <a:pt x="1833" y="476"/>
                </a:lnTo>
                <a:lnTo>
                  <a:pt x="1806" y="486"/>
                </a:lnTo>
                <a:lnTo>
                  <a:pt x="1780" y="496"/>
                </a:lnTo>
                <a:lnTo>
                  <a:pt x="1754" y="507"/>
                </a:lnTo>
                <a:lnTo>
                  <a:pt x="1727" y="518"/>
                </a:lnTo>
                <a:lnTo>
                  <a:pt x="1702" y="530"/>
                </a:lnTo>
                <a:lnTo>
                  <a:pt x="1675" y="542"/>
                </a:lnTo>
                <a:lnTo>
                  <a:pt x="1650" y="554"/>
                </a:lnTo>
                <a:lnTo>
                  <a:pt x="1624" y="566"/>
                </a:lnTo>
                <a:lnTo>
                  <a:pt x="1599" y="578"/>
                </a:lnTo>
                <a:lnTo>
                  <a:pt x="1573" y="592"/>
                </a:lnTo>
                <a:lnTo>
                  <a:pt x="1549" y="605"/>
                </a:lnTo>
                <a:lnTo>
                  <a:pt x="1524" y="618"/>
                </a:lnTo>
                <a:lnTo>
                  <a:pt x="1499" y="633"/>
                </a:lnTo>
                <a:lnTo>
                  <a:pt x="1450" y="660"/>
                </a:lnTo>
                <a:lnTo>
                  <a:pt x="1402" y="690"/>
                </a:lnTo>
                <a:lnTo>
                  <a:pt x="1354" y="721"/>
                </a:lnTo>
                <a:lnTo>
                  <a:pt x="1308" y="754"/>
                </a:lnTo>
                <a:lnTo>
                  <a:pt x="1262" y="787"/>
                </a:lnTo>
                <a:lnTo>
                  <a:pt x="1218" y="821"/>
                </a:lnTo>
                <a:lnTo>
                  <a:pt x="1196" y="839"/>
                </a:lnTo>
                <a:lnTo>
                  <a:pt x="1174" y="857"/>
                </a:lnTo>
                <a:lnTo>
                  <a:pt x="1130" y="893"/>
                </a:lnTo>
                <a:lnTo>
                  <a:pt x="1088" y="931"/>
                </a:lnTo>
                <a:lnTo>
                  <a:pt x="1046" y="970"/>
                </a:lnTo>
                <a:lnTo>
                  <a:pt x="1026" y="990"/>
                </a:lnTo>
                <a:lnTo>
                  <a:pt x="1006" y="1010"/>
                </a:lnTo>
                <a:lnTo>
                  <a:pt x="966" y="1051"/>
                </a:lnTo>
                <a:lnTo>
                  <a:pt x="927" y="1093"/>
                </a:lnTo>
                <a:lnTo>
                  <a:pt x="890" y="1135"/>
                </a:lnTo>
                <a:lnTo>
                  <a:pt x="871" y="1157"/>
                </a:lnTo>
                <a:lnTo>
                  <a:pt x="853" y="1180"/>
                </a:lnTo>
                <a:lnTo>
                  <a:pt x="816" y="1225"/>
                </a:lnTo>
                <a:lnTo>
                  <a:pt x="782" y="1271"/>
                </a:lnTo>
                <a:lnTo>
                  <a:pt x="765" y="1294"/>
                </a:lnTo>
                <a:lnTo>
                  <a:pt x="749" y="1318"/>
                </a:lnTo>
                <a:lnTo>
                  <a:pt x="716" y="1366"/>
                </a:lnTo>
                <a:lnTo>
                  <a:pt x="700" y="1390"/>
                </a:lnTo>
                <a:lnTo>
                  <a:pt x="684" y="1415"/>
                </a:lnTo>
                <a:lnTo>
                  <a:pt x="669" y="1439"/>
                </a:lnTo>
                <a:lnTo>
                  <a:pt x="653" y="1465"/>
                </a:lnTo>
                <a:lnTo>
                  <a:pt x="639" y="1489"/>
                </a:lnTo>
                <a:lnTo>
                  <a:pt x="625" y="1515"/>
                </a:lnTo>
                <a:lnTo>
                  <a:pt x="597" y="1565"/>
                </a:lnTo>
                <a:lnTo>
                  <a:pt x="570" y="1616"/>
                </a:lnTo>
                <a:lnTo>
                  <a:pt x="546" y="1667"/>
                </a:lnTo>
                <a:lnTo>
                  <a:pt x="522" y="1719"/>
                </a:lnTo>
                <a:lnTo>
                  <a:pt x="499" y="1772"/>
                </a:lnTo>
                <a:lnTo>
                  <a:pt x="478" y="1824"/>
                </a:lnTo>
                <a:lnTo>
                  <a:pt x="459" y="1877"/>
                </a:lnTo>
                <a:lnTo>
                  <a:pt x="449" y="1904"/>
                </a:lnTo>
                <a:lnTo>
                  <a:pt x="440" y="1932"/>
                </a:lnTo>
                <a:lnTo>
                  <a:pt x="432" y="1958"/>
                </a:lnTo>
                <a:lnTo>
                  <a:pt x="424" y="1985"/>
                </a:lnTo>
                <a:lnTo>
                  <a:pt x="416" y="2013"/>
                </a:lnTo>
                <a:lnTo>
                  <a:pt x="408" y="2039"/>
                </a:lnTo>
                <a:lnTo>
                  <a:pt x="394" y="2095"/>
                </a:lnTo>
                <a:lnTo>
                  <a:pt x="380" y="2149"/>
                </a:lnTo>
                <a:lnTo>
                  <a:pt x="375" y="2177"/>
                </a:lnTo>
                <a:lnTo>
                  <a:pt x="369" y="2205"/>
                </a:lnTo>
                <a:lnTo>
                  <a:pt x="359" y="2260"/>
                </a:lnTo>
                <a:lnTo>
                  <a:pt x="351" y="2317"/>
                </a:lnTo>
                <a:lnTo>
                  <a:pt x="343" y="2372"/>
                </a:lnTo>
                <a:lnTo>
                  <a:pt x="336" y="2429"/>
                </a:lnTo>
                <a:lnTo>
                  <a:pt x="332" y="2485"/>
                </a:lnTo>
                <a:lnTo>
                  <a:pt x="328" y="2542"/>
                </a:lnTo>
                <a:lnTo>
                  <a:pt x="327" y="2598"/>
                </a:lnTo>
                <a:lnTo>
                  <a:pt x="326" y="2655"/>
                </a:lnTo>
                <a:lnTo>
                  <a:pt x="327" y="2713"/>
                </a:lnTo>
                <a:lnTo>
                  <a:pt x="329" y="2769"/>
                </a:lnTo>
                <a:lnTo>
                  <a:pt x="333" y="2827"/>
                </a:lnTo>
                <a:lnTo>
                  <a:pt x="338" y="2884"/>
                </a:lnTo>
                <a:lnTo>
                  <a:pt x="345" y="2941"/>
                </a:lnTo>
                <a:lnTo>
                  <a:pt x="348" y="2970"/>
                </a:lnTo>
                <a:lnTo>
                  <a:pt x="353" y="2998"/>
                </a:lnTo>
                <a:lnTo>
                  <a:pt x="357" y="3027"/>
                </a:lnTo>
                <a:lnTo>
                  <a:pt x="362" y="3056"/>
                </a:lnTo>
                <a:lnTo>
                  <a:pt x="373" y="3112"/>
                </a:lnTo>
                <a:lnTo>
                  <a:pt x="378" y="3139"/>
                </a:lnTo>
                <a:lnTo>
                  <a:pt x="380" y="3155"/>
                </a:lnTo>
                <a:lnTo>
                  <a:pt x="383" y="3173"/>
                </a:lnTo>
                <a:lnTo>
                  <a:pt x="385" y="3207"/>
                </a:lnTo>
                <a:lnTo>
                  <a:pt x="385" y="3224"/>
                </a:lnTo>
                <a:lnTo>
                  <a:pt x="385" y="3242"/>
                </a:lnTo>
                <a:lnTo>
                  <a:pt x="384" y="3276"/>
                </a:lnTo>
                <a:lnTo>
                  <a:pt x="383" y="3293"/>
                </a:lnTo>
                <a:lnTo>
                  <a:pt x="380" y="3311"/>
                </a:lnTo>
                <a:lnTo>
                  <a:pt x="378" y="3327"/>
                </a:lnTo>
                <a:lnTo>
                  <a:pt x="375" y="3344"/>
                </a:lnTo>
                <a:lnTo>
                  <a:pt x="372" y="3361"/>
                </a:lnTo>
                <a:lnTo>
                  <a:pt x="367" y="3377"/>
                </a:lnTo>
                <a:lnTo>
                  <a:pt x="363" y="3394"/>
                </a:lnTo>
                <a:lnTo>
                  <a:pt x="358" y="3410"/>
                </a:lnTo>
                <a:lnTo>
                  <a:pt x="353" y="3427"/>
                </a:lnTo>
                <a:lnTo>
                  <a:pt x="347" y="3443"/>
                </a:lnTo>
                <a:lnTo>
                  <a:pt x="342" y="3459"/>
                </a:lnTo>
                <a:lnTo>
                  <a:pt x="335" y="3475"/>
                </a:lnTo>
                <a:lnTo>
                  <a:pt x="328" y="3490"/>
                </a:lnTo>
                <a:lnTo>
                  <a:pt x="321" y="3506"/>
                </a:lnTo>
                <a:lnTo>
                  <a:pt x="313" y="3521"/>
                </a:lnTo>
                <a:lnTo>
                  <a:pt x="304" y="3537"/>
                </a:lnTo>
                <a:lnTo>
                  <a:pt x="295" y="3551"/>
                </a:lnTo>
                <a:lnTo>
                  <a:pt x="286" y="3566"/>
                </a:lnTo>
                <a:lnTo>
                  <a:pt x="276" y="3580"/>
                </a:lnTo>
                <a:lnTo>
                  <a:pt x="266" y="3595"/>
                </a:lnTo>
                <a:lnTo>
                  <a:pt x="256" y="3608"/>
                </a:lnTo>
                <a:lnTo>
                  <a:pt x="245" y="3621"/>
                </a:lnTo>
                <a:lnTo>
                  <a:pt x="234" y="3635"/>
                </a:lnTo>
                <a:lnTo>
                  <a:pt x="223" y="3648"/>
                </a:lnTo>
                <a:close/>
                <a:moveTo>
                  <a:pt x="380" y="3947"/>
                </a:moveTo>
                <a:lnTo>
                  <a:pt x="377" y="3951"/>
                </a:lnTo>
                <a:lnTo>
                  <a:pt x="374" y="3954"/>
                </a:lnTo>
                <a:lnTo>
                  <a:pt x="372" y="3957"/>
                </a:lnTo>
                <a:lnTo>
                  <a:pt x="369" y="3961"/>
                </a:lnTo>
                <a:lnTo>
                  <a:pt x="367" y="3965"/>
                </a:lnTo>
                <a:lnTo>
                  <a:pt x="366" y="3970"/>
                </a:lnTo>
                <a:lnTo>
                  <a:pt x="365" y="3973"/>
                </a:lnTo>
                <a:lnTo>
                  <a:pt x="365" y="3977"/>
                </a:lnTo>
                <a:lnTo>
                  <a:pt x="365" y="3986"/>
                </a:lnTo>
                <a:lnTo>
                  <a:pt x="366" y="3994"/>
                </a:lnTo>
                <a:lnTo>
                  <a:pt x="368" y="3998"/>
                </a:lnTo>
                <a:lnTo>
                  <a:pt x="369" y="4003"/>
                </a:lnTo>
                <a:lnTo>
                  <a:pt x="375" y="4010"/>
                </a:lnTo>
                <a:lnTo>
                  <a:pt x="378" y="4013"/>
                </a:lnTo>
                <a:lnTo>
                  <a:pt x="382" y="4016"/>
                </a:lnTo>
                <a:lnTo>
                  <a:pt x="386" y="4020"/>
                </a:lnTo>
                <a:lnTo>
                  <a:pt x="390" y="4022"/>
                </a:lnTo>
                <a:lnTo>
                  <a:pt x="395" y="4023"/>
                </a:lnTo>
                <a:lnTo>
                  <a:pt x="399" y="4024"/>
                </a:lnTo>
                <a:lnTo>
                  <a:pt x="404" y="4025"/>
                </a:lnTo>
                <a:lnTo>
                  <a:pt x="408" y="4025"/>
                </a:lnTo>
                <a:lnTo>
                  <a:pt x="416" y="4025"/>
                </a:lnTo>
                <a:lnTo>
                  <a:pt x="424" y="4023"/>
                </a:lnTo>
                <a:lnTo>
                  <a:pt x="427" y="4022"/>
                </a:lnTo>
                <a:lnTo>
                  <a:pt x="432" y="4020"/>
                </a:lnTo>
                <a:lnTo>
                  <a:pt x="437" y="4015"/>
                </a:lnTo>
                <a:lnTo>
                  <a:pt x="464" y="3992"/>
                </a:lnTo>
                <a:lnTo>
                  <a:pt x="477" y="3981"/>
                </a:lnTo>
                <a:lnTo>
                  <a:pt x="489" y="3968"/>
                </a:lnTo>
                <a:lnTo>
                  <a:pt x="514" y="3944"/>
                </a:lnTo>
                <a:lnTo>
                  <a:pt x="537" y="3919"/>
                </a:lnTo>
                <a:lnTo>
                  <a:pt x="548" y="3905"/>
                </a:lnTo>
                <a:lnTo>
                  <a:pt x="559" y="3892"/>
                </a:lnTo>
                <a:lnTo>
                  <a:pt x="581" y="3865"/>
                </a:lnTo>
                <a:lnTo>
                  <a:pt x="602" y="3839"/>
                </a:lnTo>
                <a:lnTo>
                  <a:pt x="621" y="3811"/>
                </a:lnTo>
                <a:lnTo>
                  <a:pt x="640" y="3782"/>
                </a:lnTo>
                <a:lnTo>
                  <a:pt x="658" y="3753"/>
                </a:lnTo>
                <a:lnTo>
                  <a:pt x="674" y="3723"/>
                </a:lnTo>
                <a:lnTo>
                  <a:pt x="690" y="3693"/>
                </a:lnTo>
                <a:lnTo>
                  <a:pt x="706" y="3663"/>
                </a:lnTo>
                <a:lnTo>
                  <a:pt x="712" y="3648"/>
                </a:lnTo>
                <a:lnTo>
                  <a:pt x="719" y="3632"/>
                </a:lnTo>
                <a:lnTo>
                  <a:pt x="732" y="3601"/>
                </a:lnTo>
                <a:lnTo>
                  <a:pt x="743" y="3569"/>
                </a:lnTo>
                <a:lnTo>
                  <a:pt x="754" y="3537"/>
                </a:lnTo>
                <a:lnTo>
                  <a:pt x="759" y="3521"/>
                </a:lnTo>
                <a:lnTo>
                  <a:pt x="763" y="3505"/>
                </a:lnTo>
                <a:lnTo>
                  <a:pt x="768" y="3488"/>
                </a:lnTo>
                <a:lnTo>
                  <a:pt x="772" y="3473"/>
                </a:lnTo>
                <a:lnTo>
                  <a:pt x="779" y="3439"/>
                </a:lnTo>
                <a:lnTo>
                  <a:pt x="785" y="3406"/>
                </a:lnTo>
                <a:lnTo>
                  <a:pt x="791" y="3373"/>
                </a:lnTo>
                <a:lnTo>
                  <a:pt x="794" y="3338"/>
                </a:lnTo>
                <a:lnTo>
                  <a:pt x="798" y="3305"/>
                </a:lnTo>
                <a:lnTo>
                  <a:pt x="800" y="3271"/>
                </a:lnTo>
                <a:lnTo>
                  <a:pt x="800" y="3236"/>
                </a:lnTo>
                <a:lnTo>
                  <a:pt x="800" y="3220"/>
                </a:lnTo>
                <a:lnTo>
                  <a:pt x="800" y="3203"/>
                </a:lnTo>
                <a:lnTo>
                  <a:pt x="798" y="3169"/>
                </a:lnTo>
                <a:lnTo>
                  <a:pt x="795" y="3134"/>
                </a:lnTo>
                <a:lnTo>
                  <a:pt x="791" y="3100"/>
                </a:lnTo>
                <a:lnTo>
                  <a:pt x="787" y="3065"/>
                </a:lnTo>
                <a:lnTo>
                  <a:pt x="783" y="3048"/>
                </a:lnTo>
                <a:lnTo>
                  <a:pt x="780" y="3031"/>
                </a:lnTo>
                <a:lnTo>
                  <a:pt x="771" y="2988"/>
                </a:lnTo>
                <a:lnTo>
                  <a:pt x="765" y="2956"/>
                </a:lnTo>
                <a:lnTo>
                  <a:pt x="760" y="2924"/>
                </a:lnTo>
                <a:lnTo>
                  <a:pt x="752" y="2858"/>
                </a:lnTo>
                <a:lnTo>
                  <a:pt x="749" y="2826"/>
                </a:lnTo>
                <a:lnTo>
                  <a:pt x="747" y="2794"/>
                </a:lnTo>
                <a:lnTo>
                  <a:pt x="744" y="2762"/>
                </a:lnTo>
                <a:lnTo>
                  <a:pt x="742" y="2728"/>
                </a:lnTo>
                <a:lnTo>
                  <a:pt x="742" y="2724"/>
                </a:lnTo>
                <a:lnTo>
                  <a:pt x="741" y="2720"/>
                </a:lnTo>
                <a:lnTo>
                  <a:pt x="740" y="2716"/>
                </a:lnTo>
                <a:lnTo>
                  <a:pt x="739" y="2712"/>
                </a:lnTo>
                <a:lnTo>
                  <a:pt x="737" y="2708"/>
                </a:lnTo>
                <a:lnTo>
                  <a:pt x="734" y="2705"/>
                </a:lnTo>
                <a:lnTo>
                  <a:pt x="729" y="2698"/>
                </a:lnTo>
                <a:lnTo>
                  <a:pt x="722" y="2693"/>
                </a:lnTo>
                <a:lnTo>
                  <a:pt x="716" y="2689"/>
                </a:lnTo>
                <a:lnTo>
                  <a:pt x="711" y="2688"/>
                </a:lnTo>
                <a:lnTo>
                  <a:pt x="708" y="2687"/>
                </a:lnTo>
                <a:lnTo>
                  <a:pt x="699" y="2686"/>
                </a:lnTo>
                <a:lnTo>
                  <a:pt x="697" y="2686"/>
                </a:lnTo>
                <a:lnTo>
                  <a:pt x="692" y="2686"/>
                </a:lnTo>
                <a:lnTo>
                  <a:pt x="688" y="2687"/>
                </a:lnTo>
                <a:lnTo>
                  <a:pt x="683" y="2688"/>
                </a:lnTo>
                <a:lnTo>
                  <a:pt x="680" y="2691"/>
                </a:lnTo>
                <a:lnTo>
                  <a:pt x="676" y="2693"/>
                </a:lnTo>
                <a:lnTo>
                  <a:pt x="672" y="2695"/>
                </a:lnTo>
                <a:lnTo>
                  <a:pt x="666" y="2701"/>
                </a:lnTo>
                <a:lnTo>
                  <a:pt x="662" y="2704"/>
                </a:lnTo>
                <a:lnTo>
                  <a:pt x="660" y="2707"/>
                </a:lnTo>
                <a:lnTo>
                  <a:pt x="657" y="2715"/>
                </a:lnTo>
                <a:lnTo>
                  <a:pt x="656" y="2719"/>
                </a:lnTo>
                <a:lnTo>
                  <a:pt x="655" y="2724"/>
                </a:lnTo>
                <a:lnTo>
                  <a:pt x="653" y="2728"/>
                </a:lnTo>
                <a:lnTo>
                  <a:pt x="653" y="2733"/>
                </a:lnTo>
                <a:lnTo>
                  <a:pt x="656" y="2772"/>
                </a:lnTo>
                <a:lnTo>
                  <a:pt x="659" y="2811"/>
                </a:lnTo>
                <a:lnTo>
                  <a:pt x="662" y="2851"/>
                </a:lnTo>
                <a:lnTo>
                  <a:pt x="667" y="2891"/>
                </a:lnTo>
                <a:lnTo>
                  <a:pt x="672" y="2930"/>
                </a:lnTo>
                <a:lnTo>
                  <a:pt x="678" y="2970"/>
                </a:lnTo>
                <a:lnTo>
                  <a:pt x="684" y="3009"/>
                </a:lnTo>
                <a:lnTo>
                  <a:pt x="692" y="3048"/>
                </a:lnTo>
                <a:lnTo>
                  <a:pt x="699" y="3082"/>
                </a:lnTo>
                <a:lnTo>
                  <a:pt x="703" y="3112"/>
                </a:lnTo>
                <a:lnTo>
                  <a:pt x="707" y="3142"/>
                </a:lnTo>
                <a:lnTo>
                  <a:pt x="710" y="3173"/>
                </a:lnTo>
                <a:lnTo>
                  <a:pt x="711" y="3203"/>
                </a:lnTo>
                <a:lnTo>
                  <a:pt x="711" y="3233"/>
                </a:lnTo>
                <a:lnTo>
                  <a:pt x="711" y="3263"/>
                </a:lnTo>
                <a:lnTo>
                  <a:pt x="709" y="3294"/>
                </a:lnTo>
                <a:lnTo>
                  <a:pt x="707" y="3324"/>
                </a:lnTo>
                <a:lnTo>
                  <a:pt x="703" y="3353"/>
                </a:lnTo>
                <a:lnTo>
                  <a:pt x="699" y="3383"/>
                </a:lnTo>
                <a:lnTo>
                  <a:pt x="693" y="3413"/>
                </a:lnTo>
                <a:lnTo>
                  <a:pt x="688" y="3442"/>
                </a:lnTo>
                <a:lnTo>
                  <a:pt x="680" y="3470"/>
                </a:lnTo>
                <a:lnTo>
                  <a:pt x="672" y="3499"/>
                </a:lnTo>
                <a:lnTo>
                  <a:pt x="663" y="3528"/>
                </a:lnTo>
                <a:lnTo>
                  <a:pt x="653" y="3556"/>
                </a:lnTo>
                <a:lnTo>
                  <a:pt x="642" y="3585"/>
                </a:lnTo>
                <a:lnTo>
                  <a:pt x="630" y="3611"/>
                </a:lnTo>
                <a:lnTo>
                  <a:pt x="618" y="3639"/>
                </a:lnTo>
                <a:lnTo>
                  <a:pt x="605" y="3666"/>
                </a:lnTo>
                <a:lnTo>
                  <a:pt x="590" y="3692"/>
                </a:lnTo>
                <a:lnTo>
                  <a:pt x="576" y="3718"/>
                </a:lnTo>
                <a:lnTo>
                  <a:pt x="559" y="3743"/>
                </a:lnTo>
                <a:lnTo>
                  <a:pt x="542" y="3769"/>
                </a:lnTo>
                <a:lnTo>
                  <a:pt x="525" y="3793"/>
                </a:lnTo>
                <a:lnTo>
                  <a:pt x="507" y="3817"/>
                </a:lnTo>
                <a:lnTo>
                  <a:pt x="488" y="3840"/>
                </a:lnTo>
                <a:lnTo>
                  <a:pt x="468" y="3863"/>
                </a:lnTo>
                <a:lnTo>
                  <a:pt x="457" y="3874"/>
                </a:lnTo>
                <a:lnTo>
                  <a:pt x="447" y="3885"/>
                </a:lnTo>
                <a:lnTo>
                  <a:pt x="425" y="3906"/>
                </a:lnTo>
                <a:lnTo>
                  <a:pt x="403" y="3927"/>
                </a:lnTo>
                <a:lnTo>
                  <a:pt x="380" y="3947"/>
                </a:lnTo>
                <a:close/>
                <a:moveTo>
                  <a:pt x="549" y="4247"/>
                </a:moveTo>
                <a:lnTo>
                  <a:pt x="549" y="4256"/>
                </a:lnTo>
                <a:lnTo>
                  <a:pt x="550" y="4264"/>
                </a:lnTo>
                <a:lnTo>
                  <a:pt x="551" y="4268"/>
                </a:lnTo>
                <a:lnTo>
                  <a:pt x="554" y="4272"/>
                </a:lnTo>
                <a:lnTo>
                  <a:pt x="558" y="4279"/>
                </a:lnTo>
                <a:lnTo>
                  <a:pt x="561" y="4284"/>
                </a:lnTo>
                <a:lnTo>
                  <a:pt x="566" y="4287"/>
                </a:lnTo>
                <a:lnTo>
                  <a:pt x="569" y="4289"/>
                </a:lnTo>
                <a:lnTo>
                  <a:pt x="574" y="4291"/>
                </a:lnTo>
                <a:lnTo>
                  <a:pt x="582" y="4295"/>
                </a:lnTo>
                <a:lnTo>
                  <a:pt x="588" y="4296"/>
                </a:lnTo>
                <a:lnTo>
                  <a:pt x="592" y="4296"/>
                </a:lnTo>
                <a:lnTo>
                  <a:pt x="600" y="4296"/>
                </a:lnTo>
                <a:lnTo>
                  <a:pt x="603" y="4295"/>
                </a:lnTo>
                <a:lnTo>
                  <a:pt x="608" y="4294"/>
                </a:lnTo>
                <a:lnTo>
                  <a:pt x="615" y="4290"/>
                </a:lnTo>
                <a:lnTo>
                  <a:pt x="620" y="4286"/>
                </a:lnTo>
                <a:lnTo>
                  <a:pt x="639" y="4271"/>
                </a:lnTo>
                <a:lnTo>
                  <a:pt x="657" y="4256"/>
                </a:lnTo>
                <a:lnTo>
                  <a:pt x="692" y="4225"/>
                </a:lnTo>
                <a:lnTo>
                  <a:pt x="709" y="4208"/>
                </a:lnTo>
                <a:lnTo>
                  <a:pt x="727" y="4191"/>
                </a:lnTo>
                <a:lnTo>
                  <a:pt x="759" y="4158"/>
                </a:lnTo>
                <a:lnTo>
                  <a:pt x="790" y="4124"/>
                </a:lnTo>
                <a:lnTo>
                  <a:pt x="805" y="4107"/>
                </a:lnTo>
                <a:lnTo>
                  <a:pt x="820" y="4089"/>
                </a:lnTo>
                <a:lnTo>
                  <a:pt x="849" y="4053"/>
                </a:lnTo>
                <a:lnTo>
                  <a:pt x="863" y="4034"/>
                </a:lnTo>
                <a:lnTo>
                  <a:pt x="876" y="4016"/>
                </a:lnTo>
                <a:lnTo>
                  <a:pt x="902" y="3977"/>
                </a:lnTo>
                <a:lnTo>
                  <a:pt x="927" y="3940"/>
                </a:lnTo>
                <a:lnTo>
                  <a:pt x="938" y="3920"/>
                </a:lnTo>
                <a:lnTo>
                  <a:pt x="951" y="3900"/>
                </a:lnTo>
                <a:lnTo>
                  <a:pt x="962" y="3880"/>
                </a:lnTo>
                <a:lnTo>
                  <a:pt x="972" y="3860"/>
                </a:lnTo>
                <a:lnTo>
                  <a:pt x="983" y="3840"/>
                </a:lnTo>
                <a:lnTo>
                  <a:pt x="993" y="3819"/>
                </a:lnTo>
                <a:lnTo>
                  <a:pt x="1003" y="3799"/>
                </a:lnTo>
                <a:lnTo>
                  <a:pt x="1012" y="3778"/>
                </a:lnTo>
                <a:lnTo>
                  <a:pt x="1029" y="3736"/>
                </a:lnTo>
                <a:lnTo>
                  <a:pt x="1046" y="3693"/>
                </a:lnTo>
                <a:lnTo>
                  <a:pt x="1054" y="3672"/>
                </a:lnTo>
                <a:lnTo>
                  <a:pt x="1061" y="3650"/>
                </a:lnTo>
                <a:lnTo>
                  <a:pt x="1067" y="3629"/>
                </a:lnTo>
                <a:lnTo>
                  <a:pt x="1074" y="3607"/>
                </a:lnTo>
                <a:lnTo>
                  <a:pt x="1086" y="3562"/>
                </a:lnTo>
                <a:lnTo>
                  <a:pt x="1092" y="3540"/>
                </a:lnTo>
                <a:lnTo>
                  <a:pt x="1096" y="3518"/>
                </a:lnTo>
                <a:lnTo>
                  <a:pt x="1100" y="3496"/>
                </a:lnTo>
                <a:lnTo>
                  <a:pt x="1105" y="3474"/>
                </a:lnTo>
                <a:lnTo>
                  <a:pt x="1109" y="3452"/>
                </a:lnTo>
                <a:lnTo>
                  <a:pt x="1113" y="3428"/>
                </a:lnTo>
                <a:lnTo>
                  <a:pt x="1116" y="3406"/>
                </a:lnTo>
                <a:lnTo>
                  <a:pt x="1118" y="3383"/>
                </a:lnTo>
                <a:lnTo>
                  <a:pt x="1123" y="3337"/>
                </a:lnTo>
                <a:lnTo>
                  <a:pt x="1125" y="3292"/>
                </a:lnTo>
                <a:lnTo>
                  <a:pt x="1126" y="3269"/>
                </a:lnTo>
                <a:lnTo>
                  <a:pt x="1126" y="3245"/>
                </a:lnTo>
                <a:lnTo>
                  <a:pt x="1126" y="3222"/>
                </a:lnTo>
                <a:lnTo>
                  <a:pt x="1126" y="3199"/>
                </a:lnTo>
                <a:lnTo>
                  <a:pt x="1125" y="3176"/>
                </a:lnTo>
                <a:lnTo>
                  <a:pt x="1124" y="3153"/>
                </a:lnTo>
                <a:lnTo>
                  <a:pt x="1123" y="3130"/>
                </a:lnTo>
                <a:lnTo>
                  <a:pt x="1120" y="3107"/>
                </a:lnTo>
                <a:lnTo>
                  <a:pt x="1118" y="3083"/>
                </a:lnTo>
                <a:lnTo>
                  <a:pt x="1115" y="3060"/>
                </a:lnTo>
                <a:lnTo>
                  <a:pt x="1112" y="3037"/>
                </a:lnTo>
                <a:lnTo>
                  <a:pt x="1108" y="3013"/>
                </a:lnTo>
                <a:lnTo>
                  <a:pt x="1104" y="2990"/>
                </a:lnTo>
                <a:lnTo>
                  <a:pt x="1099" y="2967"/>
                </a:lnTo>
                <a:lnTo>
                  <a:pt x="1090" y="2924"/>
                </a:lnTo>
                <a:lnTo>
                  <a:pt x="1082" y="2870"/>
                </a:lnTo>
                <a:lnTo>
                  <a:pt x="1078" y="2844"/>
                </a:lnTo>
                <a:lnTo>
                  <a:pt x="1075" y="2817"/>
                </a:lnTo>
                <a:lnTo>
                  <a:pt x="1073" y="2791"/>
                </a:lnTo>
                <a:lnTo>
                  <a:pt x="1070" y="2765"/>
                </a:lnTo>
                <a:lnTo>
                  <a:pt x="1069" y="2738"/>
                </a:lnTo>
                <a:lnTo>
                  <a:pt x="1068" y="2712"/>
                </a:lnTo>
                <a:lnTo>
                  <a:pt x="1067" y="2685"/>
                </a:lnTo>
                <a:lnTo>
                  <a:pt x="1067" y="2658"/>
                </a:lnTo>
                <a:lnTo>
                  <a:pt x="1067" y="2606"/>
                </a:lnTo>
                <a:lnTo>
                  <a:pt x="1070" y="2554"/>
                </a:lnTo>
                <a:lnTo>
                  <a:pt x="1072" y="2527"/>
                </a:lnTo>
                <a:lnTo>
                  <a:pt x="1074" y="2501"/>
                </a:lnTo>
                <a:lnTo>
                  <a:pt x="1080" y="2449"/>
                </a:lnTo>
                <a:lnTo>
                  <a:pt x="1087" y="2398"/>
                </a:lnTo>
                <a:lnTo>
                  <a:pt x="1092" y="2372"/>
                </a:lnTo>
                <a:lnTo>
                  <a:pt x="1097" y="2347"/>
                </a:lnTo>
                <a:lnTo>
                  <a:pt x="1103" y="2321"/>
                </a:lnTo>
                <a:lnTo>
                  <a:pt x="1108" y="2296"/>
                </a:lnTo>
                <a:lnTo>
                  <a:pt x="1114" y="2270"/>
                </a:lnTo>
                <a:lnTo>
                  <a:pt x="1120" y="2245"/>
                </a:lnTo>
                <a:lnTo>
                  <a:pt x="1135" y="2195"/>
                </a:lnTo>
                <a:lnTo>
                  <a:pt x="1150" y="2145"/>
                </a:lnTo>
                <a:lnTo>
                  <a:pt x="1168" y="2096"/>
                </a:lnTo>
                <a:lnTo>
                  <a:pt x="1177" y="2072"/>
                </a:lnTo>
                <a:lnTo>
                  <a:pt x="1187" y="2047"/>
                </a:lnTo>
                <a:lnTo>
                  <a:pt x="1208" y="1999"/>
                </a:lnTo>
                <a:lnTo>
                  <a:pt x="1219" y="1976"/>
                </a:lnTo>
                <a:lnTo>
                  <a:pt x="1230" y="1953"/>
                </a:lnTo>
                <a:lnTo>
                  <a:pt x="1241" y="1930"/>
                </a:lnTo>
                <a:lnTo>
                  <a:pt x="1254" y="1906"/>
                </a:lnTo>
                <a:lnTo>
                  <a:pt x="1266" y="1884"/>
                </a:lnTo>
                <a:lnTo>
                  <a:pt x="1279" y="1861"/>
                </a:lnTo>
                <a:lnTo>
                  <a:pt x="1292" y="1839"/>
                </a:lnTo>
                <a:lnTo>
                  <a:pt x="1306" y="1816"/>
                </a:lnTo>
                <a:lnTo>
                  <a:pt x="1335" y="1772"/>
                </a:lnTo>
                <a:lnTo>
                  <a:pt x="1363" y="1729"/>
                </a:lnTo>
                <a:lnTo>
                  <a:pt x="1379" y="1708"/>
                </a:lnTo>
                <a:lnTo>
                  <a:pt x="1396" y="1687"/>
                </a:lnTo>
                <a:lnTo>
                  <a:pt x="1411" y="1666"/>
                </a:lnTo>
                <a:lnTo>
                  <a:pt x="1428" y="1646"/>
                </a:lnTo>
                <a:lnTo>
                  <a:pt x="1444" y="1626"/>
                </a:lnTo>
                <a:lnTo>
                  <a:pt x="1462" y="1606"/>
                </a:lnTo>
                <a:lnTo>
                  <a:pt x="1480" y="1586"/>
                </a:lnTo>
                <a:lnTo>
                  <a:pt x="1498" y="1567"/>
                </a:lnTo>
                <a:lnTo>
                  <a:pt x="1534" y="1528"/>
                </a:lnTo>
                <a:lnTo>
                  <a:pt x="1553" y="1509"/>
                </a:lnTo>
                <a:lnTo>
                  <a:pt x="1573" y="1491"/>
                </a:lnTo>
                <a:lnTo>
                  <a:pt x="1593" y="1474"/>
                </a:lnTo>
                <a:lnTo>
                  <a:pt x="1613" y="1456"/>
                </a:lnTo>
                <a:lnTo>
                  <a:pt x="1654" y="1421"/>
                </a:lnTo>
                <a:lnTo>
                  <a:pt x="1657" y="1418"/>
                </a:lnTo>
                <a:lnTo>
                  <a:pt x="1661" y="1415"/>
                </a:lnTo>
                <a:lnTo>
                  <a:pt x="1662" y="1413"/>
                </a:lnTo>
                <a:lnTo>
                  <a:pt x="1663" y="1411"/>
                </a:lnTo>
                <a:lnTo>
                  <a:pt x="1665" y="1407"/>
                </a:lnTo>
                <a:lnTo>
                  <a:pt x="1667" y="1404"/>
                </a:lnTo>
                <a:lnTo>
                  <a:pt x="1668" y="1399"/>
                </a:lnTo>
                <a:lnTo>
                  <a:pt x="1670" y="1392"/>
                </a:lnTo>
                <a:lnTo>
                  <a:pt x="1670" y="1383"/>
                </a:lnTo>
                <a:lnTo>
                  <a:pt x="1668" y="1374"/>
                </a:lnTo>
                <a:lnTo>
                  <a:pt x="1667" y="1370"/>
                </a:lnTo>
                <a:lnTo>
                  <a:pt x="1665" y="1366"/>
                </a:lnTo>
                <a:lnTo>
                  <a:pt x="1661" y="1358"/>
                </a:lnTo>
                <a:lnTo>
                  <a:pt x="1657" y="1355"/>
                </a:lnTo>
                <a:lnTo>
                  <a:pt x="1653" y="1352"/>
                </a:lnTo>
                <a:lnTo>
                  <a:pt x="1650" y="1348"/>
                </a:lnTo>
                <a:lnTo>
                  <a:pt x="1645" y="1346"/>
                </a:lnTo>
                <a:lnTo>
                  <a:pt x="1635" y="1343"/>
                </a:lnTo>
                <a:lnTo>
                  <a:pt x="1631" y="1343"/>
                </a:lnTo>
                <a:lnTo>
                  <a:pt x="1626" y="1342"/>
                </a:lnTo>
                <a:lnTo>
                  <a:pt x="1619" y="1343"/>
                </a:lnTo>
                <a:lnTo>
                  <a:pt x="1611" y="1345"/>
                </a:lnTo>
                <a:lnTo>
                  <a:pt x="1604" y="1348"/>
                </a:lnTo>
                <a:lnTo>
                  <a:pt x="1597" y="1352"/>
                </a:lnTo>
                <a:lnTo>
                  <a:pt x="1575" y="1370"/>
                </a:lnTo>
                <a:lnTo>
                  <a:pt x="1553" y="1389"/>
                </a:lnTo>
                <a:lnTo>
                  <a:pt x="1531" y="1409"/>
                </a:lnTo>
                <a:lnTo>
                  <a:pt x="1510" y="1428"/>
                </a:lnTo>
                <a:lnTo>
                  <a:pt x="1489" y="1448"/>
                </a:lnTo>
                <a:lnTo>
                  <a:pt x="1469" y="1469"/>
                </a:lnTo>
                <a:lnTo>
                  <a:pt x="1448" y="1489"/>
                </a:lnTo>
                <a:lnTo>
                  <a:pt x="1429" y="1510"/>
                </a:lnTo>
                <a:lnTo>
                  <a:pt x="1409" y="1531"/>
                </a:lnTo>
                <a:lnTo>
                  <a:pt x="1390" y="1552"/>
                </a:lnTo>
                <a:lnTo>
                  <a:pt x="1371" y="1575"/>
                </a:lnTo>
                <a:lnTo>
                  <a:pt x="1353" y="1597"/>
                </a:lnTo>
                <a:lnTo>
                  <a:pt x="1336" y="1619"/>
                </a:lnTo>
                <a:lnTo>
                  <a:pt x="1318" y="1641"/>
                </a:lnTo>
                <a:lnTo>
                  <a:pt x="1301" y="1664"/>
                </a:lnTo>
                <a:lnTo>
                  <a:pt x="1285" y="1688"/>
                </a:lnTo>
                <a:lnTo>
                  <a:pt x="1268" y="1711"/>
                </a:lnTo>
                <a:lnTo>
                  <a:pt x="1252" y="1734"/>
                </a:lnTo>
                <a:lnTo>
                  <a:pt x="1237" y="1758"/>
                </a:lnTo>
                <a:lnTo>
                  <a:pt x="1221" y="1782"/>
                </a:lnTo>
                <a:lnTo>
                  <a:pt x="1207" y="1806"/>
                </a:lnTo>
                <a:lnTo>
                  <a:pt x="1194" y="1831"/>
                </a:lnTo>
                <a:lnTo>
                  <a:pt x="1179" y="1855"/>
                </a:lnTo>
                <a:lnTo>
                  <a:pt x="1166" y="1880"/>
                </a:lnTo>
                <a:lnTo>
                  <a:pt x="1154" y="1905"/>
                </a:lnTo>
                <a:lnTo>
                  <a:pt x="1141" y="1931"/>
                </a:lnTo>
                <a:lnTo>
                  <a:pt x="1118" y="1982"/>
                </a:lnTo>
                <a:lnTo>
                  <a:pt x="1107" y="2007"/>
                </a:lnTo>
                <a:lnTo>
                  <a:pt x="1096" y="2034"/>
                </a:lnTo>
                <a:lnTo>
                  <a:pt x="1086" y="2059"/>
                </a:lnTo>
                <a:lnTo>
                  <a:pt x="1076" y="2086"/>
                </a:lnTo>
                <a:lnTo>
                  <a:pt x="1067" y="2113"/>
                </a:lnTo>
                <a:lnTo>
                  <a:pt x="1058" y="2139"/>
                </a:lnTo>
                <a:lnTo>
                  <a:pt x="1049" y="2166"/>
                </a:lnTo>
                <a:lnTo>
                  <a:pt x="1042" y="2194"/>
                </a:lnTo>
                <a:lnTo>
                  <a:pt x="1034" y="2220"/>
                </a:lnTo>
                <a:lnTo>
                  <a:pt x="1027" y="2248"/>
                </a:lnTo>
                <a:lnTo>
                  <a:pt x="1021" y="2275"/>
                </a:lnTo>
                <a:lnTo>
                  <a:pt x="1015" y="2302"/>
                </a:lnTo>
                <a:lnTo>
                  <a:pt x="1004" y="2358"/>
                </a:lnTo>
                <a:lnTo>
                  <a:pt x="999" y="2385"/>
                </a:lnTo>
                <a:lnTo>
                  <a:pt x="995" y="2413"/>
                </a:lnTo>
                <a:lnTo>
                  <a:pt x="991" y="2441"/>
                </a:lnTo>
                <a:lnTo>
                  <a:pt x="987" y="2470"/>
                </a:lnTo>
                <a:lnTo>
                  <a:pt x="985" y="2498"/>
                </a:lnTo>
                <a:lnTo>
                  <a:pt x="983" y="2526"/>
                </a:lnTo>
                <a:lnTo>
                  <a:pt x="980" y="2583"/>
                </a:lnTo>
                <a:lnTo>
                  <a:pt x="978" y="2611"/>
                </a:lnTo>
                <a:lnTo>
                  <a:pt x="978" y="2640"/>
                </a:lnTo>
                <a:lnTo>
                  <a:pt x="978" y="2668"/>
                </a:lnTo>
                <a:lnTo>
                  <a:pt x="978" y="2696"/>
                </a:lnTo>
                <a:lnTo>
                  <a:pt x="980" y="2725"/>
                </a:lnTo>
                <a:lnTo>
                  <a:pt x="981" y="2754"/>
                </a:lnTo>
                <a:lnTo>
                  <a:pt x="983" y="2783"/>
                </a:lnTo>
                <a:lnTo>
                  <a:pt x="985" y="2811"/>
                </a:lnTo>
                <a:lnTo>
                  <a:pt x="988" y="2840"/>
                </a:lnTo>
                <a:lnTo>
                  <a:pt x="992" y="2869"/>
                </a:lnTo>
                <a:lnTo>
                  <a:pt x="996" y="2897"/>
                </a:lnTo>
                <a:lnTo>
                  <a:pt x="1001" y="2926"/>
                </a:lnTo>
                <a:lnTo>
                  <a:pt x="1006" y="2955"/>
                </a:lnTo>
                <a:lnTo>
                  <a:pt x="1012" y="2983"/>
                </a:lnTo>
                <a:lnTo>
                  <a:pt x="1019" y="3024"/>
                </a:lnTo>
                <a:lnTo>
                  <a:pt x="1023" y="3046"/>
                </a:lnTo>
                <a:lnTo>
                  <a:pt x="1026" y="3067"/>
                </a:lnTo>
                <a:lnTo>
                  <a:pt x="1032" y="3109"/>
                </a:lnTo>
                <a:lnTo>
                  <a:pt x="1035" y="3151"/>
                </a:lnTo>
                <a:lnTo>
                  <a:pt x="1036" y="3172"/>
                </a:lnTo>
                <a:lnTo>
                  <a:pt x="1037" y="3193"/>
                </a:lnTo>
                <a:lnTo>
                  <a:pt x="1037" y="3213"/>
                </a:lnTo>
                <a:lnTo>
                  <a:pt x="1037" y="3234"/>
                </a:lnTo>
                <a:lnTo>
                  <a:pt x="1036" y="3276"/>
                </a:lnTo>
                <a:lnTo>
                  <a:pt x="1036" y="3297"/>
                </a:lnTo>
                <a:lnTo>
                  <a:pt x="1035" y="3318"/>
                </a:lnTo>
                <a:lnTo>
                  <a:pt x="1033" y="3339"/>
                </a:lnTo>
                <a:lnTo>
                  <a:pt x="1031" y="3359"/>
                </a:lnTo>
                <a:lnTo>
                  <a:pt x="1028" y="3381"/>
                </a:lnTo>
                <a:lnTo>
                  <a:pt x="1026" y="3402"/>
                </a:lnTo>
                <a:lnTo>
                  <a:pt x="1023" y="3422"/>
                </a:lnTo>
                <a:lnTo>
                  <a:pt x="1019" y="3443"/>
                </a:lnTo>
                <a:lnTo>
                  <a:pt x="1012" y="3483"/>
                </a:lnTo>
                <a:lnTo>
                  <a:pt x="1003" y="3524"/>
                </a:lnTo>
                <a:lnTo>
                  <a:pt x="993" y="3564"/>
                </a:lnTo>
                <a:lnTo>
                  <a:pt x="987" y="3584"/>
                </a:lnTo>
                <a:lnTo>
                  <a:pt x="982" y="3604"/>
                </a:lnTo>
                <a:lnTo>
                  <a:pt x="968" y="3642"/>
                </a:lnTo>
                <a:lnTo>
                  <a:pt x="962" y="3662"/>
                </a:lnTo>
                <a:lnTo>
                  <a:pt x="954" y="3681"/>
                </a:lnTo>
                <a:lnTo>
                  <a:pt x="940" y="3720"/>
                </a:lnTo>
                <a:lnTo>
                  <a:pt x="923" y="3758"/>
                </a:lnTo>
                <a:lnTo>
                  <a:pt x="905" y="3795"/>
                </a:lnTo>
                <a:lnTo>
                  <a:pt x="895" y="3814"/>
                </a:lnTo>
                <a:lnTo>
                  <a:pt x="885" y="3832"/>
                </a:lnTo>
                <a:lnTo>
                  <a:pt x="865" y="3869"/>
                </a:lnTo>
                <a:lnTo>
                  <a:pt x="854" y="3886"/>
                </a:lnTo>
                <a:lnTo>
                  <a:pt x="844" y="3904"/>
                </a:lnTo>
                <a:lnTo>
                  <a:pt x="821" y="3939"/>
                </a:lnTo>
                <a:lnTo>
                  <a:pt x="809" y="3956"/>
                </a:lnTo>
                <a:lnTo>
                  <a:pt x="798" y="3973"/>
                </a:lnTo>
                <a:lnTo>
                  <a:pt x="784" y="3990"/>
                </a:lnTo>
                <a:lnTo>
                  <a:pt x="772" y="4006"/>
                </a:lnTo>
                <a:lnTo>
                  <a:pt x="759" y="4023"/>
                </a:lnTo>
                <a:lnTo>
                  <a:pt x="745" y="4039"/>
                </a:lnTo>
                <a:lnTo>
                  <a:pt x="732" y="4055"/>
                </a:lnTo>
                <a:lnTo>
                  <a:pt x="719" y="4071"/>
                </a:lnTo>
                <a:lnTo>
                  <a:pt x="690" y="4102"/>
                </a:lnTo>
                <a:lnTo>
                  <a:pt x="676" y="4117"/>
                </a:lnTo>
                <a:lnTo>
                  <a:pt x="660" y="4133"/>
                </a:lnTo>
                <a:lnTo>
                  <a:pt x="646" y="4147"/>
                </a:lnTo>
                <a:lnTo>
                  <a:pt x="630" y="4162"/>
                </a:lnTo>
                <a:lnTo>
                  <a:pt x="613" y="4176"/>
                </a:lnTo>
                <a:lnTo>
                  <a:pt x="598" y="4189"/>
                </a:lnTo>
                <a:lnTo>
                  <a:pt x="565" y="4217"/>
                </a:lnTo>
                <a:lnTo>
                  <a:pt x="559" y="4224"/>
                </a:lnTo>
                <a:lnTo>
                  <a:pt x="556" y="4227"/>
                </a:lnTo>
                <a:lnTo>
                  <a:pt x="554" y="4230"/>
                </a:lnTo>
                <a:lnTo>
                  <a:pt x="552" y="4234"/>
                </a:lnTo>
                <a:lnTo>
                  <a:pt x="550" y="4238"/>
                </a:lnTo>
                <a:lnTo>
                  <a:pt x="549" y="4242"/>
                </a:lnTo>
                <a:lnTo>
                  <a:pt x="549" y="4247"/>
                </a:lnTo>
                <a:close/>
                <a:moveTo>
                  <a:pt x="781" y="4462"/>
                </a:moveTo>
                <a:lnTo>
                  <a:pt x="778" y="4464"/>
                </a:lnTo>
                <a:lnTo>
                  <a:pt x="774" y="4468"/>
                </a:lnTo>
                <a:lnTo>
                  <a:pt x="772" y="4472"/>
                </a:lnTo>
                <a:lnTo>
                  <a:pt x="770" y="4475"/>
                </a:lnTo>
                <a:lnTo>
                  <a:pt x="768" y="4480"/>
                </a:lnTo>
                <a:lnTo>
                  <a:pt x="767" y="4483"/>
                </a:lnTo>
                <a:lnTo>
                  <a:pt x="764" y="4492"/>
                </a:lnTo>
                <a:lnTo>
                  <a:pt x="764" y="4500"/>
                </a:lnTo>
                <a:lnTo>
                  <a:pt x="767" y="4509"/>
                </a:lnTo>
                <a:lnTo>
                  <a:pt x="768" y="4513"/>
                </a:lnTo>
                <a:lnTo>
                  <a:pt x="770" y="4516"/>
                </a:lnTo>
                <a:lnTo>
                  <a:pt x="774" y="4524"/>
                </a:lnTo>
                <a:lnTo>
                  <a:pt x="778" y="4528"/>
                </a:lnTo>
                <a:lnTo>
                  <a:pt x="782" y="4531"/>
                </a:lnTo>
                <a:lnTo>
                  <a:pt x="785" y="4534"/>
                </a:lnTo>
                <a:lnTo>
                  <a:pt x="790" y="4536"/>
                </a:lnTo>
                <a:lnTo>
                  <a:pt x="794" y="4538"/>
                </a:lnTo>
                <a:lnTo>
                  <a:pt x="799" y="4540"/>
                </a:lnTo>
                <a:lnTo>
                  <a:pt x="804" y="4540"/>
                </a:lnTo>
                <a:lnTo>
                  <a:pt x="809" y="4541"/>
                </a:lnTo>
                <a:lnTo>
                  <a:pt x="816" y="4540"/>
                </a:lnTo>
                <a:lnTo>
                  <a:pt x="824" y="4538"/>
                </a:lnTo>
                <a:lnTo>
                  <a:pt x="831" y="4535"/>
                </a:lnTo>
                <a:lnTo>
                  <a:pt x="834" y="4533"/>
                </a:lnTo>
                <a:lnTo>
                  <a:pt x="836" y="4531"/>
                </a:lnTo>
                <a:lnTo>
                  <a:pt x="858" y="4513"/>
                </a:lnTo>
                <a:lnTo>
                  <a:pt x="879" y="4495"/>
                </a:lnTo>
                <a:lnTo>
                  <a:pt x="919" y="4459"/>
                </a:lnTo>
                <a:lnTo>
                  <a:pt x="938" y="4441"/>
                </a:lnTo>
                <a:lnTo>
                  <a:pt x="957" y="4421"/>
                </a:lnTo>
                <a:lnTo>
                  <a:pt x="976" y="4402"/>
                </a:lnTo>
                <a:lnTo>
                  <a:pt x="995" y="4383"/>
                </a:lnTo>
                <a:lnTo>
                  <a:pt x="1013" y="4363"/>
                </a:lnTo>
                <a:lnTo>
                  <a:pt x="1032" y="4343"/>
                </a:lnTo>
                <a:lnTo>
                  <a:pt x="1049" y="4322"/>
                </a:lnTo>
                <a:lnTo>
                  <a:pt x="1066" y="4302"/>
                </a:lnTo>
                <a:lnTo>
                  <a:pt x="1100" y="4260"/>
                </a:lnTo>
                <a:lnTo>
                  <a:pt x="1117" y="4238"/>
                </a:lnTo>
                <a:lnTo>
                  <a:pt x="1133" y="4217"/>
                </a:lnTo>
                <a:lnTo>
                  <a:pt x="1164" y="4173"/>
                </a:lnTo>
                <a:lnTo>
                  <a:pt x="1194" y="4127"/>
                </a:lnTo>
                <a:lnTo>
                  <a:pt x="1207" y="4104"/>
                </a:lnTo>
                <a:lnTo>
                  <a:pt x="1221" y="4082"/>
                </a:lnTo>
                <a:lnTo>
                  <a:pt x="1235" y="4057"/>
                </a:lnTo>
                <a:lnTo>
                  <a:pt x="1248" y="4034"/>
                </a:lnTo>
                <a:lnTo>
                  <a:pt x="1274" y="3986"/>
                </a:lnTo>
                <a:lnTo>
                  <a:pt x="1285" y="3962"/>
                </a:lnTo>
                <a:lnTo>
                  <a:pt x="1297" y="3937"/>
                </a:lnTo>
                <a:lnTo>
                  <a:pt x="1308" y="3913"/>
                </a:lnTo>
                <a:lnTo>
                  <a:pt x="1319" y="3889"/>
                </a:lnTo>
                <a:lnTo>
                  <a:pt x="1329" y="3863"/>
                </a:lnTo>
                <a:lnTo>
                  <a:pt x="1339" y="3838"/>
                </a:lnTo>
                <a:lnTo>
                  <a:pt x="1341" y="3830"/>
                </a:lnTo>
                <a:lnTo>
                  <a:pt x="1342" y="3825"/>
                </a:lnTo>
                <a:lnTo>
                  <a:pt x="1342" y="3821"/>
                </a:lnTo>
                <a:lnTo>
                  <a:pt x="1342" y="3817"/>
                </a:lnTo>
                <a:lnTo>
                  <a:pt x="1341" y="3812"/>
                </a:lnTo>
                <a:lnTo>
                  <a:pt x="1340" y="3808"/>
                </a:lnTo>
                <a:lnTo>
                  <a:pt x="1338" y="3804"/>
                </a:lnTo>
                <a:lnTo>
                  <a:pt x="1337" y="3800"/>
                </a:lnTo>
                <a:lnTo>
                  <a:pt x="1335" y="3797"/>
                </a:lnTo>
                <a:lnTo>
                  <a:pt x="1331" y="3793"/>
                </a:lnTo>
                <a:lnTo>
                  <a:pt x="1328" y="3790"/>
                </a:lnTo>
                <a:lnTo>
                  <a:pt x="1326" y="3787"/>
                </a:lnTo>
                <a:lnTo>
                  <a:pt x="1321" y="3784"/>
                </a:lnTo>
                <a:lnTo>
                  <a:pt x="1318" y="3782"/>
                </a:lnTo>
                <a:lnTo>
                  <a:pt x="1313" y="3781"/>
                </a:lnTo>
                <a:lnTo>
                  <a:pt x="1310" y="3779"/>
                </a:lnTo>
                <a:lnTo>
                  <a:pt x="1306" y="3779"/>
                </a:lnTo>
                <a:lnTo>
                  <a:pt x="1298" y="3778"/>
                </a:lnTo>
                <a:lnTo>
                  <a:pt x="1291" y="3778"/>
                </a:lnTo>
                <a:lnTo>
                  <a:pt x="1285" y="3780"/>
                </a:lnTo>
                <a:lnTo>
                  <a:pt x="1281" y="3781"/>
                </a:lnTo>
                <a:lnTo>
                  <a:pt x="1278" y="3782"/>
                </a:lnTo>
                <a:lnTo>
                  <a:pt x="1276" y="3783"/>
                </a:lnTo>
                <a:lnTo>
                  <a:pt x="1272" y="3785"/>
                </a:lnTo>
                <a:lnTo>
                  <a:pt x="1270" y="3788"/>
                </a:lnTo>
                <a:lnTo>
                  <a:pt x="1268" y="3789"/>
                </a:lnTo>
                <a:lnTo>
                  <a:pt x="1264" y="3794"/>
                </a:lnTo>
                <a:lnTo>
                  <a:pt x="1259" y="3800"/>
                </a:lnTo>
                <a:lnTo>
                  <a:pt x="1257" y="3805"/>
                </a:lnTo>
                <a:lnTo>
                  <a:pt x="1247" y="3830"/>
                </a:lnTo>
                <a:lnTo>
                  <a:pt x="1237" y="3853"/>
                </a:lnTo>
                <a:lnTo>
                  <a:pt x="1227" y="3876"/>
                </a:lnTo>
                <a:lnTo>
                  <a:pt x="1216" y="3900"/>
                </a:lnTo>
                <a:lnTo>
                  <a:pt x="1205" y="3923"/>
                </a:lnTo>
                <a:lnTo>
                  <a:pt x="1194" y="3946"/>
                </a:lnTo>
                <a:lnTo>
                  <a:pt x="1183" y="3970"/>
                </a:lnTo>
                <a:lnTo>
                  <a:pt x="1170" y="3992"/>
                </a:lnTo>
                <a:lnTo>
                  <a:pt x="1158" y="4014"/>
                </a:lnTo>
                <a:lnTo>
                  <a:pt x="1145" y="4036"/>
                </a:lnTo>
                <a:lnTo>
                  <a:pt x="1132" y="4058"/>
                </a:lnTo>
                <a:lnTo>
                  <a:pt x="1118" y="4079"/>
                </a:lnTo>
                <a:lnTo>
                  <a:pt x="1105" y="4102"/>
                </a:lnTo>
                <a:lnTo>
                  <a:pt x="1090" y="4123"/>
                </a:lnTo>
                <a:lnTo>
                  <a:pt x="1076" y="4144"/>
                </a:lnTo>
                <a:lnTo>
                  <a:pt x="1061" y="4165"/>
                </a:lnTo>
                <a:lnTo>
                  <a:pt x="1046" y="4185"/>
                </a:lnTo>
                <a:lnTo>
                  <a:pt x="1031" y="4206"/>
                </a:lnTo>
                <a:lnTo>
                  <a:pt x="1014" y="4226"/>
                </a:lnTo>
                <a:lnTo>
                  <a:pt x="998" y="4246"/>
                </a:lnTo>
                <a:lnTo>
                  <a:pt x="982" y="4265"/>
                </a:lnTo>
                <a:lnTo>
                  <a:pt x="965" y="4285"/>
                </a:lnTo>
                <a:lnTo>
                  <a:pt x="947" y="4304"/>
                </a:lnTo>
                <a:lnTo>
                  <a:pt x="931" y="4322"/>
                </a:lnTo>
                <a:lnTo>
                  <a:pt x="913" y="4340"/>
                </a:lnTo>
                <a:lnTo>
                  <a:pt x="895" y="4359"/>
                </a:lnTo>
                <a:lnTo>
                  <a:pt x="858" y="4394"/>
                </a:lnTo>
                <a:lnTo>
                  <a:pt x="820" y="4429"/>
                </a:lnTo>
                <a:lnTo>
                  <a:pt x="801" y="4445"/>
                </a:lnTo>
                <a:lnTo>
                  <a:pt x="781" y="4462"/>
                </a:lnTo>
                <a:close/>
                <a:moveTo>
                  <a:pt x="1027" y="4681"/>
                </a:moveTo>
                <a:lnTo>
                  <a:pt x="1024" y="4684"/>
                </a:lnTo>
                <a:lnTo>
                  <a:pt x="1022" y="4687"/>
                </a:lnTo>
                <a:lnTo>
                  <a:pt x="1016" y="4694"/>
                </a:lnTo>
                <a:lnTo>
                  <a:pt x="1015" y="4698"/>
                </a:lnTo>
                <a:lnTo>
                  <a:pt x="1014" y="4703"/>
                </a:lnTo>
                <a:lnTo>
                  <a:pt x="1013" y="4706"/>
                </a:lnTo>
                <a:lnTo>
                  <a:pt x="1012" y="4711"/>
                </a:lnTo>
                <a:lnTo>
                  <a:pt x="1012" y="4715"/>
                </a:lnTo>
                <a:lnTo>
                  <a:pt x="1013" y="4719"/>
                </a:lnTo>
                <a:lnTo>
                  <a:pt x="1013" y="4724"/>
                </a:lnTo>
                <a:lnTo>
                  <a:pt x="1014" y="4727"/>
                </a:lnTo>
                <a:lnTo>
                  <a:pt x="1016" y="4732"/>
                </a:lnTo>
                <a:lnTo>
                  <a:pt x="1017" y="4736"/>
                </a:lnTo>
                <a:lnTo>
                  <a:pt x="1019" y="4739"/>
                </a:lnTo>
                <a:lnTo>
                  <a:pt x="1023" y="4743"/>
                </a:lnTo>
                <a:lnTo>
                  <a:pt x="1026" y="4746"/>
                </a:lnTo>
                <a:lnTo>
                  <a:pt x="1029" y="4749"/>
                </a:lnTo>
                <a:lnTo>
                  <a:pt x="1034" y="4753"/>
                </a:lnTo>
                <a:lnTo>
                  <a:pt x="1038" y="4755"/>
                </a:lnTo>
                <a:lnTo>
                  <a:pt x="1043" y="4756"/>
                </a:lnTo>
                <a:lnTo>
                  <a:pt x="1047" y="4757"/>
                </a:lnTo>
                <a:lnTo>
                  <a:pt x="1052" y="4758"/>
                </a:lnTo>
                <a:lnTo>
                  <a:pt x="1056" y="4758"/>
                </a:lnTo>
                <a:lnTo>
                  <a:pt x="1064" y="4757"/>
                </a:lnTo>
                <a:lnTo>
                  <a:pt x="1068" y="4757"/>
                </a:lnTo>
                <a:lnTo>
                  <a:pt x="1072" y="4756"/>
                </a:lnTo>
                <a:lnTo>
                  <a:pt x="1079" y="4753"/>
                </a:lnTo>
                <a:lnTo>
                  <a:pt x="1083" y="4751"/>
                </a:lnTo>
                <a:lnTo>
                  <a:pt x="1085" y="4747"/>
                </a:lnTo>
                <a:lnTo>
                  <a:pt x="1110" y="4725"/>
                </a:lnTo>
                <a:lnTo>
                  <a:pt x="1136" y="4703"/>
                </a:lnTo>
                <a:lnTo>
                  <a:pt x="1160" y="4680"/>
                </a:lnTo>
                <a:lnTo>
                  <a:pt x="1184" y="4656"/>
                </a:lnTo>
                <a:lnTo>
                  <a:pt x="1208" y="4632"/>
                </a:lnTo>
                <a:lnTo>
                  <a:pt x="1230" y="4609"/>
                </a:lnTo>
                <a:lnTo>
                  <a:pt x="1254" y="4584"/>
                </a:lnTo>
                <a:lnTo>
                  <a:pt x="1276" y="4559"/>
                </a:lnTo>
                <a:lnTo>
                  <a:pt x="1298" y="4534"/>
                </a:lnTo>
                <a:lnTo>
                  <a:pt x="1319" y="4509"/>
                </a:lnTo>
                <a:lnTo>
                  <a:pt x="1340" y="4482"/>
                </a:lnTo>
                <a:lnTo>
                  <a:pt x="1360" y="4457"/>
                </a:lnTo>
                <a:lnTo>
                  <a:pt x="1380" y="4430"/>
                </a:lnTo>
                <a:lnTo>
                  <a:pt x="1400" y="4403"/>
                </a:lnTo>
                <a:lnTo>
                  <a:pt x="1419" y="4377"/>
                </a:lnTo>
                <a:lnTo>
                  <a:pt x="1438" y="4349"/>
                </a:lnTo>
                <a:lnTo>
                  <a:pt x="1455" y="4321"/>
                </a:lnTo>
                <a:lnTo>
                  <a:pt x="1473" y="4294"/>
                </a:lnTo>
                <a:lnTo>
                  <a:pt x="1490" y="4266"/>
                </a:lnTo>
                <a:lnTo>
                  <a:pt x="1508" y="4238"/>
                </a:lnTo>
                <a:lnTo>
                  <a:pt x="1523" y="4209"/>
                </a:lnTo>
                <a:lnTo>
                  <a:pt x="1539" y="4180"/>
                </a:lnTo>
                <a:lnTo>
                  <a:pt x="1569" y="4122"/>
                </a:lnTo>
                <a:lnTo>
                  <a:pt x="1583" y="4093"/>
                </a:lnTo>
                <a:lnTo>
                  <a:pt x="1597" y="4063"/>
                </a:lnTo>
                <a:lnTo>
                  <a:pt x="1611" y="4033"/>
                </a:lnTo>
                <a:lnTo>
                  <a:pt x="1623" y="4003"/>
                </a:lnTo>
                <a:lnTo>
                  <a:pt x="1647" y="3942"/>
                </a:lnTo>
                <a:lnTo>
                  <a:pt x="1658" y="3911"/>
                </a:lnTo>
                <a:lnTo>
                  <a:pt x="1670" y="3881"/>
                </a:lnTo>
                <a:lnTo>
                  <a:pt x="1680" y="3850"/>
                </a:lnTo>
                <a:lnTo>
                  <a:pt x="1689" y="3818"/>
                </a:lnTo>
                <a:lnTo>
                  <a:pt x="1699" y="3787"/>
                </a:lnTo>
                <a:lnTo>
                  <a:pt x="1708" y="3755"/>
                </a:lnTo>
                <a:lnTo>
                  <a:pt x="1716" y="3723"/>
                </a:lnTo>
                <a:lnTo>
                  <a:pt x="1724" y="3692"/>
                </a:lnTo>
                <a:lnTo>
                  <a:pt x="1732" y="3660"/>
                </a:lnTo>
                <a:lnTo>
                  <a:pt x="1738" y="3628"/>
                </a:lnTo>
                <a:lnTo>
                  <a:pt x="1744" y="3596"/>
                </a:lnTo>
                <a:lnTo>
                  <a:pt x="1751" y="3564"/>
                </a:lnTo>
                <a:lnTo>
                  <a:pt x="1755" y="3531"/>
                </a:lnTo>
                <a:lnTo>
                  <a:pt x="1759" y="3498"/>
                </a:lnTo>
                <a:lnTo>
                  <a:pt x="1764" y="3466"/>
                </a:lnTo>
                <a:lnTo>
                  <a:pt x="1767" y="3434"/>
                </a:lnTo>
                <a:lnTo>
                  <a:pt x="1770" y="3401"/>
                </a:lnTo>
                <a:lnTo>
                  <a:pt x="1773" y="3367"/>
                </a:lnTo>
                <a:lnTo>
                  <a:pt x="1775" y="3335"/>
                </a:lnTo>
                <a:lnTo>
                  <a:pt x="1776" y="3302"/>
                </a:lnTo>
                <a:lnTo>
                  <a:pt x="1777" y="3269"/>
                </a:lnTo>
                <a:lnTo>
                  <a:pt x="1778" y="3236"/>
                </a:lnTo>
                <a:lnTo>
                  <a:pt x="1777" y="3170"/>
                </a:lnTo>
                <a:lnTo>
                  <a:pt x="1776" y="3136"/>
                </a:lnTo>
                <a:lnTo>
                  <a:pt x="1774" y="3103"/>
                </a:lnTo>
                <a:lnTo>
                  <a:pt x="1772" y="3070"/>
                </a:lnTo>
                <a:lnTo>
                  <a:pt x="1768" y="3037"/>
                </a:lnTo>
                <a:lnTo>
                  <a:pt x="1765" y="3003"/>
                </a:lnTo>
                <a:lnTo>
                  <a:pt x="1760" y="2971"/>
                </a:lnTo>
                <a:lnTo>
                  <a:pt x="1756" y="2938"/>
                </a:lnTo>
                <a:lnTo>
                  <a:pt x="1751" y="2905"/>
                </a:lnTo>
                <a:lnTo>
                  <a:pt x="1745" y="2871"/>
                </a:lnTo>
                <a:lnTo>
                  <a:pt x="1738" y="2838"/>
                </a:lnTo>
                <a:lnTo>
                  <a:pt x="1729" y="2799"/>
                </a:lnTo>
                <a:lnTo>
                  <a:pt x="1729" y="2797"/>
                </a:lnTo>
                <a:lnTo>
                  <a:pt x="1726" y="2774"/>
                </a:lnTo>
                <a:lnTo>
                  <a:pt x="1723" y="2750"/>
                </a:lnTo>
                <a:lnTo>
                  <a:pt x="1721" y="2727"/>
                </a:lnTo>
                <a:lnTo>
                  <a:pt x="1719" y="2705"/>
                </a:lnTo>
                <a:lnTo>
                  <a:pt x="1718" y="2682"/>
                </a:lnTo>
                <a:lnTo>
                  <a:pt x="1718" y="2658"/>
                </a:lnTo>
                <a:lnTo>
                  <a:pt x="1718" y="2636"/>
                </a:lnTo>
                <a:lnTo>
                  <a:pt x="1718" y="2613"/>
                </a:lnTo>
                <a:lnTo>
                  <a:pt x="1719" y="2591"/>
                </a:lnTo>
                <a:lnTo>
                  <a:pt x="1722" y="2569"/>
                </a:lnTo>
                <a:lnTo>
                  <a:pt x="1726" y="2524"/>
                </a:lnTo>
                <a:lnTo>
                  <a:pt x="1729" y="2502"/>
                </a:lnTo>
                <a:lnTo>
                  <a:pt x="1734" y="2480"/>
                </a:lnTo>
                <a:lnTo>
                  <a:pt x="1738" y="2458"/>
                </a:lnTo>
                <a:lnTo>
                  <a:pt x="1743" y="2437"/>
                </a:lnTo>
                <a:lnTo>
                  <a:pt x="1748" y="2414"/>
                </a:lnTo>
                <a:lnTo>
                  <a:pt x="1754" y="2393"/>
                </a:lnTo>
                <a:lnTo>
                  <a:pt x="1760" y="2372"/>
                </a:lnTo>
                <a:lnTo>
                  <a:pt x="1767" y="2351"/>
                </a:lnTo>
                <a:lnTo>
                  <a:pt x="1775" y="2331"/>
                </a:lnTo>
                <a:lnTo>
                  <a:pt x="1783" y="2310"/>
                </a:lnTo>
                <a:lnTo>
                  <a:pt x="1790" y="2290"/>
                </a:lnTo>
                <a:lnTo>
                  <a:pt x="1799" y="2270"/>
                </a:lnTo>
                <a:lnTo>
                  <a:pt x="1808" y="2250"/>
                </a:lnTo>
                <a:lnTo>
                  <a:pt x="1818" y="2230"/>
                </a:lnTo>
                <a:lnTo>
                  <a:pt x="1828" y="2211"/>
                </a:lnTo>
                <a:lnTo>
                  <a:pt x="1839" y="2192"/>
                </a:lnTo>
                <a:lnTo>
                  <a:pt x="1849" y="2174"/>
                </a:lnTo>
                <a:lnTo>
                  <a:pt x="1861" y="2155"/>
                </a:lnTo>
                <a:lnTo>
                  <a:pt x="1873" y="2136"/>
                </a:lnTo>
                <a:lnTo>
                  <a:pt x="1885" y="2118"/>
                </a:lnTo>
                <a:lnTo>
                  <a:pt x="1898" y="2100"/>
                </a:lnTo>
                <a:lnTo>
                  <a:pt x="1911" y="2083"/>
                </a:lnTo>
                <a:lnTo>
                  <a:pt x="1925" y="2066"/>
                </a:lnTo>
                <a:lnTo>
                  <a:pt x="1938" y="2049"/>
                </a:lnTo>
                <a:lnTo>
                  <a:pt x="1967" y="2016"/>
                </a:lnTo>
                <a:lnTo>
                  <a:pt x="1982" y="2001"/>
                </a:lnTo>
                <a:lnTo>
                  <a:pt x="1998" y="1985"/>
                </a:lnTo>
                <a:lnTo>
                  <a:pt x="2013" y="1971"/>
                </a:lnTo>
                <a:lnTo>
                  <a:pt x="2030" y="1955"/>
                </a:lnTo>
                <a:lnTo>
                  <a:pt x="2047" y="1941"/>
                </a:lnTo>
                <a:lnTo>
                  <a:pt x="2063" y="1927"/>
                </a:lnTo>
                <a:lnTo>
                  <a:pt x="2080" y="1913"/>
                </a:lnTo>
                <a:lnTo>
                  <a:pt x="2098" y="1900"/>
                </a:lnTo>
                <a:lnTo>
                  <a:pt x="2115" y="1887"/>
                </a:lnTo>
                <a:lnTo>
                  <a:pt x="2134" y="1875"/>
                </a:lnTo>
                <a:lnTo>
                  <a:pt x="2153" y="1863"/>
                </a:lnTo>
                <a:lnTo>
                  <a:pt x="2172" y="1851"/>
                </a:lnTo>
                <a:lnTo>
                  <a:pt x="2191" y="1840"/>
                </a:lnTo>
                <a:lnTo>
                  <a:pt x="2211" y="1829"/>
                </a:lnTo>
                <a:lnTo>
                  <a:pt x="2231" y="1819"/>
                </a:lnTo>
                <a:lnTo>
                  <a:pt x="2251" y="1809"/>
                </a:lnTo>
                <a:lnTo>
                  <a:pt x="2271" y="1800"/>
                </a:lnTo>
                <a:lnTo>
                  <a:pt x="2292" y="1791"/>
                </a:lnTo>
                <a:lnTo>
                  <a:pt x="2313" y="1782"/>
                </a:lnTo>
                <a:lnTo>
                  <a:pt x="2334" y="1774"/>
                </a:lnTo>
                <a:lnTo>
                  <a:pt x="2356" y="1766"/>
                </a:lnTo>
                <a:lnTo>
                  <a:pt x="2377" y="1760"/>
                </a:lnTo>
                <a:lnTo>
                  <a:pt x="2399" y="1753"/>
                </a:lnTo>
                <a:lnTo>
                  <a:pt x="2423" y="1748"/>
                </a:lnTo>
                <a:lnTo>
                  <a:pt x="2445" y="1742"/>
                </a:lnTo>
                <a:lnTo>
                  <a:pt x="2468" y="1737"/>
                </a:lnTo>
                <a:lnTo>
                  <a:pt x="2492" y="1732"/>
                </a:lnTo>
                <a:lnTo>
                  <a:pt x="2514" y="1729"/>
                </a:lnTo>
                <a:lnTo>
                  <a:pt x="2560" y="1723"/>
                </a:lnTo>
                <a:lnTo>
                  <a:pt x="2584" y="1721"/>
                </a:lnTo>
                <a:lnTo>
                  <a:pt x="2607" y="1720"/>
                </a:lnTo>
                <a:lnTo>
                  <a:pt x="2630" y="1719"/>
                </a:lnTo>
                <a:lnTo>
                  <a:pt x="2654" y="1719"/>
                </a:lnTo>
                <a:lnTo>
                  <a:pt x="2690" y="1719"/>
                </a:lnTo>
                <a:lnTo>
                  <a:pt x="2708" y="1720"/>
                </a:lnTo>
                <a:lnTo>
                  <a:pt x="2726" y="1721"/>
                </a:lnTo>
                <a:lnTo>
                  <a:pt x="2730" y="1721"/>
                </a:lnTo>
                <a:lnTo>
                  <a:pt x="2738" y="1720"/>
                </a:lnTo>
                <a:lnTo>
                  <a:pt x="2746" y="1718"/>
                </a:lnTo>
                <a:lnTo>
                  <a:pt x="2753" y="1714"/>
                </a:lnTo>
                <a:lnTo>
                  <a:pt x="2757" y="1712"/>
                </a:lnTo>
                <a:lnTo>
                  <a:pt x="2759" y="1710"/>
                </a:lnTo>
                <a:lnTo>
                  <a:pt x="2762" y="1707"/>
                </a:lnTo>
                <a:lnTo>
                  <a:pt x="2764" y="1703"/>
                </a:lnTo>
                <a:lnTo>
                  <a:pt x="2767" y="1700"/>
                </a:lnTo>
                <a:lnTo>
                  <a:pt x="2769" y="1697"/>
                </a:lnTo>
                <a:lnTo>
                  <a:pt x="2772" y="1689"/>
                </a:lnTo>
                <a:lnTo>
                  <a:pt x="2773" y="1684"/>
                </a:lnTo>
                <a:lnTo>
                  <a:pt x="2773" y="1680"/>
                </a:lnTo>
                <a:lnTo>
                  <a:pt x="2773" y="1676"/>
                </a:lnTo>
                <a:lnTo>
                  <a:pt x="2773" y="1671"/>
                </a:lnTo>
                <a:lnTo>
                  <a:pt x="2772" y="1667"/>
                </a:lnTo>
                <a:lnTo>
                  <a:pt x="2771" y="1663"/>
                </a:lnTo>
                <a:lnTo>
                  <a:pt x="2770" y="1659"/>
                </a:lnTo>
                <a:lnTo>
                  <a:pt x="2768" y="1656"/>
                </a:lnTo>
                <a:lnTo>
                  <a:pt x="2766" y="1651"/>
                </a:lnTo>
                <a:lnTo>
                  <a:pt x="2763" y="1648"/>
                </a:lnTo>
                <a:lnTo>
                  <a:pt x="2760" y="1644"/>
                </a:lnTo>
                <a:lnTo>
                  <a:pt x="2757" y="1642"/>
                </a:lnTo>
                <a:lnTo>
                  <a:pt x="2750" y="1638"/>
                </a:lnTo>
                <a:lnTo>
                  <a:pt x="2746" y="1636"/>
                </a:lnTo>
                <a:lnTo>
                  <a:pt x="2741" y="1634"/>
                </a:lnTo>
                <a:lnTo>
                  <a:pt x="2737" y="1633"/>
                </a:lnTo>
                <a:lnTo>
                  <a:pt x="2732" y="1632"/>
                </a:lnTo>
                <a:lnTo>
                  <a:pt x="2713" y="1631"/>
                </a:lnTo>
                <a:lnTo>
                  <a:pt x="2693" y="1630"/>
                </a:lnTo>
                <a:lnTo>
                  <a:pt x="2654" y="1630"/>
                </a:lnTo>
                <a:lnTo>
                  <a:pt x="2628" y="1630"/>
                </a:lnTo>
                <a:lnTo>
                  <a:pt x="2602" y="1631"/>
                </a:lnTo>
                <a:lnTo>
                  <a:pt x="2577" y="1632"/>
                </a:lnTo>
                <a:lnTo>
                  <a:pt x="2551" y="1634"/>
                </a:lnTo>
                <a:lnTo>
                  <a:pt x="2526" y="1638"/>
                </a:lnTo>
                <a:lnTo>
                  <a:pt x="2500" y="1641"/>
                </a:lnTo>
                <a:lnTo>
                  <a:pt x="2476" y="1646"/>
                </a:lnTo>
                <a:lnTo>
                  <a:pt x="2450" y="1650"/>
                </a:lnTo>
                <a:lnTo>
                  <a:pt x="2425" y="1656"/>
                </a:lnTo>
                <a:lnTo>
                  <a:pt x="2401" y="1661"/>
                </a:lnTo>
                <a:lnTo>
                  <a:pt x="2388" y="1664"/>
                </a:lnTo>
                <a:lnTo>
                  <a:pt x="2376" y="1668"/>
                </a:lnTo>
                <a:lnTo>
                  <a:pt x="2352" y="1674"/>
                </a:lnTo>
                <a:lnTo>
                  <a:pt x="2327" y="1682"/>
                </a:lnTo>
                <a:lnTo>
                  <a:pt x="2304" y="1691"/>
                </a:lnTo>
                <a:lnTo>
                  <a:pt x="2281" y="1700"/>
                </a:lnTo>
                <a:lnTo>
                  <a:pt x="2257" y="1709"/>
                </a:lnTo>
                <a:lnTo>
                  <a:pt x="2234" y="1719"/>
                </a:lnTo>
                <a:lnTo>
                  <a:pt x="2212" y="1730"/>
                </a:lnTo>
                <a:lnTo>
                  <a:pt x="2190" y="1740"/>
                </a:lnTo>
                <a:lnTo>
                  <a:pt x="2168" y="1752"/>
                </a:lnTo>
                <a:lnTo>
                  <a:pt x="2145" y="1764"/>
                </a:lnTo>
                <a:lnTo>
                  <a:pt x="2124" y="1776"/>
                </a:lnTo>
                <a:lnTo>
                  <a:pt x="2103" y="1790"/>
                </a:lnTo>
                <a:lnTo>
                  <a:pt x="2082" y="1803"/>
                </a:lnTo>
                <a:lnTo>
                  <a:pt x="2061" y="1818"/>
                </a:lnTo>
                <a:lnTo>
                  <a:pt x="2041" y="1832"/>
                </a:lnTo>
                <a:lnTo>
                  <a:pt x="2022" y="1847"/>
                </a:lnTo>
                <a:lnTo>
                  <a:pt x="2002" y="1863"/>
                </a:lnTo>
                <a:lnTo>
                  <a:pt x="1983" y="1879"/>
                </a:lnTo>
                <a:lnTo>
                  <a:pt x="1965" y="1895"/>
                </a:lnTo>
                <a:lnTo>
                  <a:pt x="1947" y="1913"/>
                </a:lnTo>
                <a:lnTo>
                  <a:pt x="1929" y="1931"/>
                </a:lnTo>
                <a:lnTo>
                  <a:pt x="1911" y="1948"/>
                </a:lnTo>
                <a:lnTo>
                  <a:pt x="1894" y="1966"/>
                </a:lnTo>
                <a:lnTo>
                  <a:pt x="1877" y="1986"/>
                </a:lnTo>
                <a:lnTo>
                  <a:pt x="1861" y="2005"/>
                </a:lnTo>
                <a:lnTo>
                  <a:pt x="1846" y="2025"/>
                </a:lnTo>
                <a:lnTo>
                  <a:pt x="1830" y="2045"/>
                </a:lnTo>
                <a:lnTo>
                  <a:pt x="1815" y="2066"/>
                </a:lnTo>
                <a:lnTo>
                  <a:pt x="1800" y="2087"/>
                </a:lnTo>
                <a:lnTo>
                  <a:pt x="1787" y="2108"/>
                </a:lnTo>
                <a:lnTo>
                  <a:pt x="1774" y="2130"/>
                </a:lnTo>
                <a:lnTo>
                  <a:pt x="1748" y="2175"/>
                </a:lnTo>
                <a:lnTo>
                  <a:pt x="1737" y="2197"/>
                </a:lnTo>
                <a:lnTo>
                  <a:pt x="1726" y="2219"/>
                </a:lnTo>
                <a:lnTo>
                  <a:pt x="1716" y="2242"/>
                </a:lnTo>
                <a:lnTo>
                  <a:pt x="1706" y="2266"/>
                </a:lnTo>
                <a:lnTo>
                  <a:pt x="1696" y="2289"/>
                </a:lnTo>
                <a:lnTo>
                  <a:pt x="1687" y="2312"/>
                </a:lnTo>
                <a:lnTo>
                  <a:pt x="1680" y="2336"/>
                </a:lnTo>
                <a:lnTo>
                  <a:pt x="1672" y="2360"/>
                </a:lnTo>
                <a:lnTo>
                  <a:pt x="1665" y="2383"/>
                </a:lnTo>
                <a:lnTo>
                  <a:pt x="1660" y="2408"/>
                </a:lnTo>
                <a:lnTo>
                  <a:pt x="1653" y="2432"/>
                </a:lnTo>
                <a:lnTo>
                  <a:pt x="1651" y="2444"/>
                </a:lnTo>
                <a:lnTo>
                  <a:pt x="1648" y="2456"/>
                </a:lnTo>
                <a:lnTo>
                  <a:pt x="1644" y="2481"/>
                </a:lnTo>
                <a:lnTo>
                  <a:pt x="1640" y="2505"/>
                </a:lnTo>
                <a:lnTo>
                  <a:pt x="1636" y="2530"/>
                </a:lnTo>
                <a:lnTo>
                  <a:pt x="1634" y="2554"/>
                </a:lnTo>
                <a:lnTo>
                  <a:pt x="1632" y="2580"/>
                </a:lnTo>
                <a:lnTo>
                  <a:pt x="1631" y="2604"/>
                </a:lnTo>
                <a:lnTo>
                  <a:pt x="1630" y="2630"/>
                </a:lnTo>
                <a:lnTo>
                  <a:pt x="1630" y="2654"/>
                </a:lnTo>
                <a:lnTo>
                  <a:pt x="1630" y="2679"/>
                </a:lnTo>
                <a:lnTo>
                  <a:pt x="1631" y="2704"/>
                </a:lnTo>
                <a:lnTo>
                  <a:pt x="1632" y="2729"/>
                </a:lnTo>
                <a:lnTo>
                  <a:pt x="1634" y="2754"/>
                </a:lnTo>
                <a:lnTo>
                  <a:pt x="1637" y="2779"/>
                </a:lnTo>
                <a:lnTo>
                  <a:pt x="1641" y="2805"/>
                </a:lnTo>
                <a:lnTo>
                  <a:pt x="1645" y="2829"/>
                </a:lnTo>
                <a:lnTo>
                  <a:pt x="1650" y="2855"/>
                </a:lnTo>
                <a:lnTo>
                  <a:pt x="1661" y="2905"/>
                </a:lnTo>
                <a:lnTo>
                  <a:pt x="1666" y="2935"/>
                </a:lnTo>
                <a:lnTo>
                  <a:pt x="1671" y="2966"/>
                </a:lnTo>
                <a:lnTo>
                  <a:pt x="1674" y="2997"/>
                </a:lnTo>
                <a:lnTo>
                  <a:pt x="1678" y="3028"/>
                </a:lnTo>
                <a:lnTo>
                  <a:pt x="1681" y="3059"/>
                </a:lnTo>
                <a:lnTo>
                  <a:pt x="1684" y="3090"/>
                </a:lnTo>
                <a:lnTo>
                  <a:pt x="1686" y="3121"/>
                </a:lnTo>
                <a:lnTo>
                  <a:pt x="1687" y="3152"/>
                </a:lnTo>
                <a:lnTo>
                  <a:pt x="1688" y="3182"/>
                </a:lnTo>
                <a:lnTo>
                  <a:pt x="1688" y="3213"/>
                </a:lnTo>
                <a:lnTo>
                  <a:pt x="1688" y="3244"/>
                </a:lnTo>
                <a:lnTo>
                  <a:pt x="1688" y="3275"/>
                </a:lnTo>
                <a:lnTo>
                  <a:pt x="1686" y="3336"/>
                </a:lnTo>
                <a:lnTo>
                  <a:pt x="1684" y="3367"/>
                </a:lnTo>
                <a:lnTo>
                  <a:pt x="1682" y="3398"/>
                </a:lnTo>
                <a:lnTo>
                  <a:pt x="1678" y="3428"/>
                </a:lnTo>
                <a:lnTo>
                  <a:pt x="1675" y="3459"/>
                </a:lnTo>
                <a:lnTo>
                  <a:pt x="1666" y="3519"/>
                </a:lnTo>
                <a:lnTo>
                  <a:pt x="1662" y="3550"/>
                </a:lnTo>
                <a:lnTo>
                  <a:pt x="1656" y="3580"/>
                </a:lnTo>
                <a:lnTo>
                  <a:pt x="1651" y="3610"/>
                </a:lnTo>
                <a:lnTo>
                  <a:pt x="1644" y="3640"/>
                </a:lnTo>
                <a:lnTo>
                  <a:pt x="1630" y="3700"/>
                </a:lnTo>
                <a:lnTo>
                  <a:pt x="1614" y="3759"/>
                </a:lnTo>
                <a:lnTo>
                  <a:pt x="1605" y="3788"/>
                </a:lnTo>
                <a:lnTo>
                  <a:pt x="1596" y="3818"/>
                </a:lnTo>
                <a:lnTo>
                  <a:pt x="1586" y="3846"/>
                </a:lnTo>
                <a:lnTo>
                  <a:pt x="1576" y="3875"/>
                </a:lnTo>
                <a:lnTo>
                  <a:pt x="1566" y="3904"/>
                </a:lnTo>
                <a:lnTo>
                  <a:pt x="1555" y="3932"/>
                </a:lnTo>
                <a:lnTo>
                  <a:pt x="1532" y="3988"/>
                </a:lnTo>
                <a:lnTo>
                  <a:pt x="1520" y="4017"/>
                </a:lnTo>
                <a:lnTo>
                  <a:pt x="1506" y="4045"/>
                </a:lnTo>
                <a:lnTo>
                  <a:pt x="1494" y="4073"/>
                </a:lnTo>
                <a:lnTo>
                  <a:pt x="1480" y="4099"/>
                </a:lnTo>
                <a:lnTo>
                  <a:pt x="1467" y="4127"/>
                </a:lnTo>
                <a:lnTo>
                  <a:pt x="1452" y="4154"/>
                </a:lnTo>
                <a:lnTo>
                  <a:pt x="1437" y="4180"/>
                </a:lnTo>
                <a:lnTo>
                  <a:pt x="1421" y="4207"/>
                </a:lnTo>
                <a:lnTo>
                  <a:pt x="1406" y="4234"/>
                </a:lnTo>
                <a:lnTo>
                  <a:pt x="1389" y="4259"/>
                </a:lnTo>
                <a:lnTo>
                  <a:pt x="1372" y="4286"/>
                </a:lnTo>
                <a:lnTo>
                  <a:pt x="1356" y="4311"/>
                </a:lnTo>
                <a:lnTo>
                  <a:pt x="1338" y="4336"/>
                </a:lnTo>
                <a:lnTo>
                  <a:pt x="1320" y="4361"/>
                </a:lnTo>
                <a:lnTo>
                  <a:pt x="1302" y="4386"/>
                </a:lnTo>
                <a:lnTo>
                  <a:pt x="1283" y="4410"/>
                </a:lnTo>
                <a:lnTo>
                  <a:pt x="1265" y="4434"/>
                </a:lnTo>
                <a:lnTo>
                  <a:pt x="1245" y="4459"/>
                </a:lnTo>
                <a:lnTo>
                  <a:pt x="1225" y="4482"/>
                </a:lnTo>
                <a:lnTo>
                  <a:pt x="1205" y="4505"/>
                </a:lnTo>
                <a:lnTo>
                  <a:pt x="1184" y="4529"/>
                </a:lnTo>
                <a:lnTo>
                  <a:pt x="1163" y="4551"/>
                </a:lnTo>
                <a:lnTo>
                  <a:pt x="1140" y="4574"/>
                </a:lnTo>
                <a:lnTo>
                  <a:pt x="1119" y="4595"/>
                </a:lnTo>
                <a:lnTo>
                  <a:pt x="1097" y="4617"/>
                </a:lnTo>
                <a:lnTo>
                  <a:pt x="1074" y="4639"/>
                </a:lnTo>
                <a:lnTo>
                  <a:pt x="1051" y="4660"/>
                </a:lnTo>
                <a:lnTo>
                  <a:pt x="1027" y="4681"/>
                </a:lnTo>
                <a:close/>
                <a:moveTo>
                  <a:pt x="1305" y="4869"/>
                </a:moveTo>
                <a:lnTo>
                  <a:pt x="1301" y="4873"/>
                </a:lnTo>
                <a:lnTo>
                  <a:pt x="1299" y="4876"/>
                </a:lnTo>
                <a:lnTo>
                  <a:pt x="1295" y="4884"/>
                </a:lnTo>
                <a:lnTo>
                  <a:pt x="1292" y="4888"/>
                </a:lnTo>
                <a:lnTo>
                  <a:pt x="1291" y="4891"/>
                </a:lnTo>
                <a:lnTo>
                  <a:pt x="1290" y="4896"/>
                </a:lnTo>
                <a:lnTo>
                  <a:pt x="1290" y="4900"/>
                </a:lnTo>
                <a:lnTo>
                  <a:pt x="1290" y="4905"/>
                </a:lnTo>
                <a:lnTo>
                  <a:pt x="1291" y="4909"/>
                </a:lnTo>
                <a:lnTo>
                  <a:pt x="1291" y="4914"/>
                </a:lnTo>
                <a:lnTo>
                  <a:pt x="1293" y="4918"/>
                </a:lnTo>
                <a:lnTo>
                  <a:pt x="1295" y="4921"/>
                </a:lnTo>
                <a:lnTo>
                  <a:pt x="1297" y="4926"/>
                </a:lnTo>
                <a:lnTo>
                  <a:pt x="1302" y="4932"/>
                </a:lnTo>
                <a:lnTo>
                  <a:pt x="1306" y="4936"/>
                </a:lnTo>
                <a:lnTo>
                  <a:pt x="1309" y="4938"/>
                </a:lnTo>
                <a:lnTo>
                  <a:pt x="1313" y="4940"/>
                </a:lnTo>
                <a:lnTo>
                  <a:pt x="1317" y="4942"/>
                </a:lnTo>
                <a:lnTo>
                  <a:pt x="1321" y="4945"/>
                </a:lnTo>
                <a:lnTo>
                  <a:pt x="1326" y="4946"/>
                </a:lnTo>
                <a:lnTo>
                  <a:pt x="1335" y="4947"/>
                </a:lnTo>
                <a:lnTo>
                  <a:pt x="1343" y="4946"/>
                </a:lnTo>
                <a:lnTo>
                  <a:pt x="1351" y="4944"/>
                </a:lnTo>
                <a:lnTo>
                  <a:pt x="1354" y="4941"/>
                </a:lnTo>
                <a:lnTo>
                  <a:pt x="1358" y="4939"/>
                </a:lnTo>
                <a:lnTo>
                  <a:pt x="1364" y="4935"/>
                </a:lnTo>
                <a:lnTo>
                  <a:pt x="1390" y="4910"/>
                </a:lnTo>
                <a:lnTo>
                  <a:pt x="1415" y="4886"/>
                </a:lnTo>
                <a:lnTo>
                  <a:pt x="1440" y="4860"/>
                </a:lnTo>
                <a:lnTo>
                  <a:pt x="1464" y="4835"/>
                </a:lnTo>
                <a:lnTo>
                  <a:pt x="1489" y="4809"/>
                </a:lnTo>
                <a:lnTo>
                  <a:pt x="1512" y="4784"/>
                </a:lnTo>
                <a:lnTo>
                  <a:pt x="1535" y="4757"/>
                </a:lnTo>
                <a:lnTo>
                  <a:pt x="1557" y="4731"/>
                </a:lnTo>
                <a:lnTo>
                  <a:pt x="1580" y="4704"/>
                </a:lnTo>
                <a:lnTo>
                  <a:pt x="1602" y="4676"/>
                </a:lnTo>
                <a:lnTo>
                  <a:pt x="1623" y="4648"/>
                </a:lnTo>
                <a:lnTo>
                  <a:pt x="1644" y="4621"/>
                </a:lnTo>
                <a:lnTo>
                  <a:pt x="1665" y="4593"/>
                </a:lnTo>
                <a:lnTo>
                  <a:pt x="1685" y="4565"/>
                </a:lnTo>
                <a:lnTo>
                  <a:pt x="1704" y="4536"/>
                </a:lnTo>
                <a:lnTo>
                  <a:pt x="1724" y="4508"/>
                </a:lnTo>
                <a:lnTo>
                  <a:pt x="1743" y="4479"/>
                </a:lnTo>
                <a:lnTo>
                  <a:pt x="1760" y="4449"/>
                </a:lnTo>
                <a:lnTo>
                  <a:pt x="1778" y="4419"/>
                </a:lnTo>
                <a:lnTo>
                  <a:pt x="1796" y="4390"/>
                </a:lnTo>
                <a:lnTo>
                  <a:pt x="1813" y="4359"/>
                </a:lnTo>
                <a:lnTo>
                  <a:pt x="1829" y="4329"/>
                </a:lnTo>
                <a:lnTo>
                  <a:pt x="1845" y="4299"/>
                </a:lnTo>
                <a:lnTo>
                  <a:pt x="1860" y="4268"/>
                </a:lnTo>
                <a:lnTo>
                  <a:pt x="1876" y="4237"/>
                </a:lnTo>
                <a:lnTo>
                  <a:pt x="1890" y="4206"/>
                </a:lnTo>
                <a:lnTo>
                  <a:pt x="1905" y="4175"/>
                </a:lnTo>
                <a:lnTo>
                  <a:pt x="1918" y="4143"/>
                </a:lnTo>
                <a:lnTo>
                  <a:pt x="1931" y="4110"/>
                </a:lnTo>
                <a:lnTo>
                  <a:pt x="1945" y="4079"/>
                </a:lnTo>
                <a:lnTo>
                  <a:pt x="1957" y="4047"/>
                </a:lnTo>
                <a:lnTo>
                  <a:pt x="1968" y="4015"/>
                </a:lnTo>
                <a:lnTo>
                  <a:pt x="1979" y="3982"/>
                </a:lnTo>
                <a:lnTo>
                  <a:pt x="1990" y="3950"/>
                </a:lnTo>
                <a:lnTo>
                  <a:pt x="2001" y="3916"/>
                </a:lnTo>
                <a:lnTo>
                  <a:pt x="2011" y="3884"/>
                </a:lnTo>
                <a:lnTo>
                  <a:pt x="2020" y="3851"/>
                </a:lnTo>
                <a:lnTo>
                  <a:pt x="2029" y="3818"/>
                </a:lnTo>
                <a:lnTo>
                  <a:pt x="2038" y="3784"/>
                </a:lnTo>
                <a:lnTo>
                  <a:pt x="2046" y="3751"/>
                </a:lnTo>
                <a:lnTo>
                  <a:pt x="2052" y="3717"/>
                </a:lnTo>
                <a:lnTo>
                  <a:pt x="2060" y="3683"/>
                </a:lnTo>
                <a:lnTo>
                  <a:pt x="2072" y="3616"/>
                </a:lnTo>
                <a:lnTo>
                  <a:pt x="2078" y="3581"/>
                </a:lnTo>
                <a:lnTo>
                  <a:pt x="2082" y="3547"/>
                </a:lnTo>
                <a:lnTo>
                  <a:pt x="2091" y="3478"/>
                </a:lnTo>
                <a:lnTo>
                  <a:pt x="2094" y="3444"/>
                </a:lnTo>
                <a:lnTo>
                  <a:pt x="2097" y="3409"/>
                </a:lnTo>
                <a:lnTo>
                  <a:pt x="2100" y="3375"/>
                </a:lnTo>
                <a:lnTo>
                  <a:pt x="2101" y="3341"/>
                </a:lnTo>
                <a:lnTo>
                  <a:pt x="2103" y="3306"/>
                </a:lnTo>
                <a:lnTo>
                  <a:pt x="2103" y="3271"/>
                </a:lnTo>
                <a:lnTo>
                  <a:pt x="2104" y="3236"/>
                </a:lnTo>
                <a:lnTo>
                  <a:pt x="2103" y="3202"/>
                </a:lnTo>
                <a:lnTo>
                  <a:pt x="2103" y="3166"/>
                </a:lnTo>
                <a:lnTo>
                  <a:pt x="2102" y="3132"/>
                </a:lnTo>
                <a:lnTo>
                  <a:pt x="2098" y="3062"/>
                </a:lnTo>
                <a:lnTo>
                  <a:pt x="2094" y="3028"/>
                </a:lnTo>
                <a:lnTo>
                  <a:pt x="2091" y="2992"/>
                </a:lnTo>
                <a:lnTo>
                  <a:pt x="2083" y="2922"/>
                </a:lnTo>
                <a:lnTo>
                  <a:pt x="2082" y="2919"/>
                </a:lnTo>
                <a:lnTo>
                  <a:pt x="2081" y="2915"/>
                </a:lnTo>
                <a:lnTo>
                  <a:pt x="2080" y="2911"/>
                </a:lnTo>
                <a:lnTo>
                  <a:pt x="2078" y="2907"/>
                </a:lnTo>
                <a:lnTo>
                  <a:pt x="2073" y="2901"/>
                </a:lnTo>
                <a:lnTo>
                  <a:pt x="2071" y="2898"/>
                </a:lnTo>
                <a:lnTo>
                  <a:pt x="2068" y="2896"/>
                </a:lnTo>
                <a:lnTo>
                  <a:pt x="2062" y="2890"/>
                </a:lnTo>
                <a:lnTo>
                  <a:pt x="2054" y="2887"/>
                </a:lnTo>
                <a:lnTo>
                  <a:pt x="2048" y="2885"/>
                </a:lnTo>
                <a:lnTo>
                  <a:pt x="2039" y="2885"/>
                </a:lnTo>
                <a:lnTo>
                  <a:pt x="2037" y="2885"/>
                </a:lnTo>
                <a:lnTo>
                  <a:pt x="2033" y="2885"/>
                </a:lnTo>
                <a:lnTo>
                  <a:pt x="2029" y="2886"/>
                </a:lnTo>
                <a:lnTo>
                  <a:pt x="2025" y="2887"/>
                </a:lnTo>
                <a:lnTo>
                  <a:pt x="2020" y="2888"/>
                </a:lnTo>
                <a:lnTo>
                  <a:pt x="2017" y="2890"/>
                </a:lnTo>
                <a:lnTo>
                  <a:pt x="2013" y="2892"/>
                </a:lnTo>
                <a:lnTo>
                  <a:pt x="2010" y="2896"/>
                </a:lnTo>
                <a:lnTo>
                  <a:pt x="2007" y="2898"/>
                </a:lnTo>
                <a:lnTo>
                  <a:pt x="2003" y="2901"/>
                </a:lnTo>
                <a:lnTo>
                  <a:pt x="2001" y="2906"/>
                </a:lnTo>
                <a:lnTo>
                  <a:pt x="1999" y="2909"/>
                </a:lnTo>
                <a:lnTo>
                  <a:pt x="1998" y="2912"/>
                </a:lnTo>
                <a:lnTo>
                  <a:pt x="1997" y="2917"/>
                </a:lnTo>
                <a:lnTo>
                  <a:pt x="1996" y="2921"/>
                </a:lnTo>
                <a:lnTo>
                  <a:pt x="1995" y="2926"/>
                </a:lnTo>
                <a:lnTo>
                  <a:pt x="1995" y="2930"/>
                </a:lnTo>
                <a:lnTo>
                  <a:pt x="1996" y="2935"/>
                </a:lnTo>
                <a:lnTo>
                  <a:pt x="1999" y="2968"/>
                </a:lnTo>
                <a:lnTo>
                  <a:pt x="2003" y="3001"/>
                </a:lnTo>
                <a:lnTo>
                  <a:pt x="2007" y="3036"/>
                </a:lnTo>
                <a:lnTo>
                  <a:pt x="2009" y="3069"/>
                </a:lnTo>
                <a:lnTo>
                  <a:pt x="2011" y="3102"/>
                </a:lnTo>
                <a:lnTo>
                  <a:pt x="2013" y="3135"/>
                </a:lnTo>
                <a:lnTo>
                  <a:pt x="2015" y="3170"/>
                </a:lnTo>
                <a:lnTo>
                  <a:pt x="2016" y="3203"/>
                </a:lnTo>
                <a:lnTo>
                  <a:pt x="2015" y="3270"/>
                </a:lnTo>
                <a:lnTo>
                  <a:pt x="2015" y="3303"/>
                </a:lnTo>
                <a:lnTo>
                  <a:pt x="2012" y="3336"/>
                </a:lnTo>
                <a:lnTo>
                  <a:pt x="2009" y="3403"/>
                </a:lnTo>
                <a:lnTo>
                  <a:pt x="2006" y="3436"/>
                </a:lnTo>
                <a:lnTo>
                  <a:pt x="2002" y="3469"/>
                </a:lnTo>
                <a:lnTo>
                  <a:pt x="1999" y="3503"/>
                </a:lnTo>
                <a:lnTo>
                  <a:pt x="1995" y="3535"/>
                </a:lnTo>
                <a:lnTo>
                  <a:pt x="1985" y="3601"/>
                </a:lnTo>
                <a:lnTo>
                  <a:pt x="1979" y="3633"/>
                </a:lnTo>
                <a:lnTo>
                  <a:pt x="1972" y="3666"/>
                </a:lnTo>
                <a:lnTo>
                  <a:pt x="1966" y="3699"/>
                </a:lnTo>
                <a:lnTo>
                  <a:pt x="1959" y="3731"/>
                </a:lnTo>
                <a:lnTo>
                  <a:pt x="1951" y="3763"/>
                </a:lnTo>
                <a:lnTo>
                  <a:pt x="1944" y="3795"/>
                </a:lnTo>
                <a:lnTo>
                  <a:pt x="1935" y="3828"/>
                </a:lnTo>
                <a:lnTo>
                  <a:pt x="1926" y="3859"/>
                </a:lnTo>
                <a:lnTo>
                  <a:pt x="1916" y="3891"/>
                </a:lnTo>
                <a:lnTo>
                  <a:pt x="1906" y="3922"/>
                </a:lnTo>
                <a:lnTo>
                  <a:pt x="1896" y="3954"/>
                </a:lnTo>
                <a:lnTo>
                  <a:pt x="1885" y="3985"/>
                </a:lnTo>
                <a:lnTo>
                  <a:pt x="1874" y="4016"/>
                </a:lnTo>
                <a:lnTo>
                  <a:pt x="1861" y="4047"/>
                </a:lnTo>
                <a:lnTo>
                  <a:pt x="1849" y="4077"/>
                </a:lnTo>
                <a:lnTo>
                  <a:pt x="1837" y="4108"/>
                </a:lnTo>
                <a:lnTo>
                  <a:pt x="1824" y="4138"/>
                </a:lnTo>
                <a:lnTo>
                  <a:pt x="1809" y="4168"/>
                </a:lnTo>
                <a:lnTo>
                  <a:pt x="1796" y="4198"/>
                </a:lnTo>
                <a:lnTo>
                  <a:pt x="1782" y="4228"/>
                </a:lnTo>
                <a:lnTo>
                  <a:pt x="1766" y="4258"/>
                </a:lnTo>
                <a:lnTo>
                  <a:pt x="1751" y="4287"/>
                </a:lnTo>
                <a:lnTo>
                  <a:pt x="1735" y="4317"/>
                </a:lnTo>
                <a:lnTo>
                  <a:pt x="1718" y="4346"/>
                </a:lnTo>
                <a:lnTo>
                  <a:pt x="1702" y="4374"/>
                </a:lnTo>
                <a:lnTo>
                  <a:pt x="1685" y="4402"/>
                </a:lnTo>
                <a:lnTo>
                  <a:pt x="1650" y="4459"/>
                </a:lnTo>
                <a:lnTo>
                  <a:pt x="1612" y="4514"/>
                </a:lnTo>
                <a:lnTo>
                  <a:pt x="1593" y="4542"/>
                </a:lnTo>
                <a:lnTo>
                  <a:pt x="1573" y="4569"/>
                </a:lnTo>
                <a:lnTo>
                  <a:pt x="1553" y="4595"/>
                </a:lnTo>
                <a:lnTo>
                  <a:pt x="1532" y="4622"/>
                </a:lnTo>
                <a:lnTo>
                  <a:pt x="1511" y="4647"/>
                </a:lnTo>
                <a:lnTo>
                  <a:pt x="1490" y="4674"/>
                </a:lnTo>
                <a:lnTo>
                  <a:pt x="1469" y="4700"/>
                </a:lnTo>
                <a:lnTo>
                  <a:pt x="1447" y="4725"/>
                </a:lnTo>
                <a:lnTo>
                  <a:pt x="1423" y="4749"/>
                </a:lnTo>
                <a:lnTo>
                  <a:pt x="1400" y="4774"/>
                </a:lnTo>
                <a:lnTo>
                  <a:pt x="1353" y="4823"/>
                </a:lnTo>
                <a:lnTo>
                  <a:pt x="1305" y="4869"/>
                </a:lnTo>
                <a:close/>
                <a:moveTo>
                  <a:pt x="1611" y="5026"/>
                </a:moveTo>
                <a:lnTo>
                  <a:pt x="1607" y="5029"/>
                </a:lnTo>
                <a:lnTo>
                  <a:pt x="1605" y="5032"/>
                </a:lnTo>
                <a:lnTo>
                  <a:pt x="1603" y="5037"/>
                </a:lnTo>
                <a:lnTo>
                  <a:pt x="1601" y="5040"/>
                </a:lnTo>
                <a:lnTo>
                  <a:pt x="1600" y="5045"/>
                </a:lnTo>
                <a:lnTo>
                  <a:pt x="1599" y="5049"/>
                </a:lnTo>
                <a:lnTo>
                  <a:pt x="1599" y="5052"/>
                </a:lnTo>
                <a:lnTo>
                  <a:pt x="1599" y="5057"/>
                </a:lnTo>
                <a:lnTo>
                  <a:pt x="1600" y="5066"/>
                </a:lnTo>
                <a:lnTo>
                  <a:pt x="1601" y="5070"/>
                </a:lnTo>
                <a:lnTo>
                  <a:pt x="1602" y="5073"/>
                </a:lnTo>
                <a:lnTo>
                  <a:pt x="1604" y="5078"/>
                </a:lnTo>
                <a:lnTo>
                  <a:pt x="1606" y="5081"/>
                </a:lnTo>
                <a:lnTo>
                  <a:pt x="1609" y="5084"/>
                </a:lnTo>
                <a:lnTo>
                  <a:pt x="1612" y="5088"/>
                </a:lnTo>
                <a:lnTo>
                  <a:pt x="1619" y="5093"/>
                </a:lnTo>
                <a:lnTo>
                  <a:pt x="1622" y="5096"/>
                </a:lnTo>
                <a:lnTo>
                  <a:pt x="1626" y="5098"/>
                </a:lnTo>
                <a:lnTo>
                  <a:pt x="1630" y="5099"/>
                </a:lnTo>
                <a:lnTo>
                  <a:pt x="1634" y="5100"/>
                </a:lnTo>
                <a:lnTo>
                  <a:pt x="1643" y="5101"/>
                </a:lnTo>
                <a:lnTo>
                  <a:pt x="1652" y="5100"/>
                </a:lnTo>
                <a:lnTo>
                  <a:pt x="1656" y="5099"/>
                </a:lnTo>
                <a:lnTo>
                  <a:pt x="1660" y="5098"/>
                </a:lnTo>
                <a:lnTo>
                  <a:pt x="1664" y="5096"/>
                </a:lnTo>
                <a:lnTo>
                  <a:pt x="1667" y="5093"/>
                </a:lnTo>
                <a:lnTo>
                  <a:pt x="1671" y="5090"/>
                </a:lnTo>
                <a:lnTo>
                  <a:pt x="1674" y="5088"/>
                </a:lnTo>
                <a:lnTo>
                  <a:pt x="1697" y="5063"/>
                </a:lnTo>
                <a:lnTo>
                  <a:pt x="1721" y="5039"/>
                </a:lnTo>
                <a:lnTo>
                  <a:pt x="1744" y="5013"/>
                </a:lnTo>
                <a:lnTo>
                  <a:pt x="1766" y="4989"/>
                </a:lnTo>
                <a:lnTo>
                  <a:pt x="1788" y="4964"/>
                </a:lnTo>
                <a:lnTo>
                  <a:pt x="1809" y="4938"/>
                </a:lnTo>
                <a:lnTo>
                  <a:pt x="1851" y="4887"/>
                </a:lnTo>
                <a:lnTo>
                  <a:pt x="1893" y="4834"/>
                </a:lnTo>
                <a:lnTo>
                  <a:pt x="1932" y="4781"/>
                </a:lnTo>
                <a:lnTo>
                  <a:pt x="1951" y="4753"/>
                </a:lnTo>
                <a:lnTo>
                  <a:pt x="1970" y="4726"/>
                </a:lnTo>
                <a:lnTo>
                  <a:pt x="1989" y="4698"/>
                </a:lnTo>
                <a:lnTo>
                  <a:pt x="2007" y="4671"/>
                </a:lnTo>
                <a:lnTo>
                  <a:pt x="2025" y="4642"/>
                </a:lnTo>
                <a:lnTo>
                  <a:pt x="2042" y="4614"/>
                </a:lnTo>
                <a:lnTo>
                  <a:pt x="2059" y="4585"/>
                </a:lnTo>
                <a:lnTo>
                  <a:pt x="2077" y="4556"/>
                </a:lnTo>
                <a:lnTo>
                  <a:pt x="2092" y="4528"/>
                </a:lnTo>
                <a:lnTo>
                  <a:pt x="2109" y="4499"/>
                </a:lnTo>
                <a:lnTo>
                  <a:pt x="2140" y="4440"/>
                </a:lnTo>
                <a:lnTo>
                  <a:pt x="2169" y="4380"/>
                </a:lnTo>
                <a:lnTo>
                  <a:pt x="2183" y="4350"/>
                </a:lnTo>
                <a:lnTo>
                  <a:pt x="2198" y="4319"/>
                </a:lnTo>
                <a:lnTo>
                  <a:pt x="2211" y="4289"/>
                </a:lnTo>
                <a:lnTo>
                  <a:pt x="2224" y="4258"/>
                </a:lnTo>
                <a:lnTo>
                  <a:pt x="2250" y="4196"/>
                </a:lnTo>
                <a:lnTo>
                  <a:pt x="2252" y="4187"/>
                </a:lnTo>
                <a:lnTo>
                  <a:pt x="2252" y="4183"/>
                </a:lnTo>
                <a:lnTo>
                  <a:pt x="2252" y="4178"/>
                </a:lnTo>
                <a:lnTo>
                  <a:pt x="2252" y="4174"/>
                </a:lnTo>
                <a:lnTo>
                  <a:pt x="2251" y="4169"/>
                </a:lnTo>
                <a:lnTo>
                  <a:pt x="2250" y="4166"/>
                </a:lnTo>
                <a:lnTo>
                  <a:pt x="2249" y="4162"/>
                </a:lnTo>
                <a:lnTo>
                  <a:pt x="2244" y="4154"/>
                </a:lnTo>
                <a:lnTo>
                  <a:pt x="2239" y="4147"/>
                </a:lnTo>
                <a:lnTo>
                  <a:pt x="2232" y="4142"/>
                </a:lnTo>
                <a:lnTo>
                  <a:pt x="2229" y="4139"/>
                </a:lnTo>
                <a:lnTo>
                  <a:pt x="2224" y="4138"/>
                </a:lnTo>
                <a:lnTo>
                  <a:pt x="2220" y="4137"/>
                </a:lnTo>
                <a:lnTo>
                  <a:pt x="2216" y="4136"/>
                </a:lnTo>
                <a:lnTo>
                  <a:pt x="2208" y="4135"/>
                </a:lnTo>
                <a:lnTo>
                  <a:pt x="2201" y="4136"/>
                </a:lnTo>
                <a:lnTo>
                  <a:pt x="2194" y="4137"/>
                </a:lnTo>
                <a:lnTo>
                  <a:pt x="2192" y="4138"/>
                </a:lnTo>
                <a:lnTo>
                  <a:pt x="2189" y="4139"/>
                </a:lnTo>
                <a:lnTo>
                  <a:pt x="2185" y="4140"/>
                </a:lnTo>
                <a:lnTo>
                  <a:pt x="2183" y="4143"/>
                </a:lnTo>
                <a:lnTo>
                  <a:pt x="2180" y="4145"/>
                </a:lnTo>
                <a:lnTo>
                  <a:pt x="2178" y="4147"/>
                </a:lnTo>
                <a:lnTo>
                  <a:pt x="2173" y="4152"/>
                </a:lnTo>
                <a:lnTo>
                  <a:pt x="2170" y="4157"/>
                </a:lnTo>
                <a:lnTo>
                  <a:pt x="2167" y="4164"/>
                </a:lnTo>
                <a:lnTo>
                  <a:pt x="2154" y="4194"/>
                </a:lnTo>
                <a:lnTo>
                  <a:pt x="2142" y="4224"/>
                </a:lnTo>
                <a:lnTo>
                  <a:pt x="2130" y="4254"/>
                </a:lnTo>
                <a:lnTo>
                  <a:pt x="2117" y="4282"/>
                </a:lnTo>
                <a:lnTo>
                  <a:pt x="2089" y="4341"/>
                </a:lnTo>
                <a:lnTo>
                  <a:pt x="2061" y="4399"/>
                </a:lnTo>
                <a:lnTo>
                  <a:pt x="2046" y="4428"/>
                </a:lnTo>
                <a:lnTo>
                  <a:pt x="2031" y="4457"/>
                </a:lnTo>
                <a:lnTo>
                  <a:pt x="1999" y="4512"/>
                </a:lnTo>
                <a:lnTo>
                  <a:pt x="1983" y="4541"/>
                </a:lnTo>
                <a:lnTo>
                  <a:pt x="1967" y="4568"/>
                </a:lnTo>
                <a:lnTo>
                  <a:pt x="1949" y="4595"/>
                </a:lnTo>
                <a:lnTo>
                  <a:pt x="1932" y="4622"/>
                </a:lnTo>
                <a:lnTo>
                  <a:pt x="1897" y="4676"/>
                </a:lnTo>
                <a:lnTo>
                  <a:pt x="1878" y="4703"/>
                </a:lnTo>
                <a:lnTo>
                  <a:pt x="1860" y="4728"/>
                </a:lnTo>
                <a:lnTo>
                  <a:pt x="1841" y="4755"/>
                </a:lnTo>
                <a:lnTo>
                  <a:pt x="1822" y="4781"/>
                </a:lnTo>
                <a:lnTo>
                  <a:pt x="1803" y="4806"/>
                </a:lnTo>
                <a:lnTo>
                  <a:pt x="1783" y="4832"/>
                </a:lnTo>
                <a:lnTo>
                  <a:pt x="1762" y="4856"/>
                </a:lnTo>
                <a:lnTo>
                  <a:pt x="1742" y="4881"/>
                </a:lnTo>
                <a:lnTo>
                  <a:pt x="1699" y="4930"/>
                </a:lnTo>
                <a:lnTo>
                  <a:pt x="1655" y="4978"/>
                </a:lnTo>
                <a:lnTo>
                  <a:pt x="1633" y="5002"/>
                </a:lnTo>
                <a:lnTo>
                  <a:pt x="1611" y="5026"/>
                </a:lnTo>
                <a:close/>
                <a:moveTo>
                  <a:pt x="1946" y="5142"/>
                </a:moveTo>
                <a:lnTo>
                  <a:pt x="1944" y="5147"/>
                </a:lnTo>
                <a:lnTo>
                  <a:pt x="1941" y="5150"/>
                </a:lnTo>
                <a:lnTo>
                  <a:pt x="1939" y="5154"/>
                </a:lnTo>
                <a:lnTo>
                  <a:pt x="1938" y="5158"/>
                </a:lnTo>
                <a:lnTo>
                  <a:pt x="1937" y="5162"/>
                </a:lnTo>
                <a:lnTo>
                  <a:pt x="1936" y="5167"/>
                </a:lnTo>
                <a:lnTo>
                  <a:pt x="1936" y="5171"/>
                </a:lnTo>
                <a:lnTo>
                  <a:pt x="1936" y="5174"/>
                </a:lnTo>
                <a:lnTo>
                  <a:pt x="1936" y="5179"/>
                </a:lnTo>
                <a:lnTo>
                  <a:pt x="1937" y="5183"/>
                </a:lnTo>
                <a:lnTo>
                  <a:pt x="1938" y="5188"/>
                </a:lnTo>
                <a:lnTo>
                  <a:pt x="1940" y="5191"/>
                </a:lnTo>
                <a:lnTo>
                  <a:pt x="1945" y="5199"/>
                </a:lnTo>
                <a:lnTo>
                  <a:pt x="1950" y="5205"/>
                </a:lnTo>
                <a:lnTo>
                  <a:pt x="1957" y="5210"/>
                </a:lnTo>
                <a:lnTo>
                  <a:pt x="1964" y="5213"/>
                </a:lnTo>
                <a:lnTo>
                  <a:pt x="1971" y="5215"/>
                </a:lnTo>
                <a:lnTo>
                  <a:pt x="1979" y="5216"/>
                </a:lnTo>
                <a:lnTo>
                  <a:pt x="1985" y="5216"/>
                </a:lnTo>
                <a:lnTo>
                  <a:pt x="1989" y="5215"/>
                </a:lnTo>
                <a:lnTo>
                  <a:pt x="1993" y="5214"/>
                </a:lnTo>
                <a:lnTo>
                  <a:pt x="1998" y="5212"/>
                </a:lnTo>
                <a:lnTo>
                  <a:pt x="2002" y="5210"/>
                </a:lnTo>
                <a:lnTo>
                  <a:pt x="2006" y="5208"/>
                </a:lnTo>
                <a:lnTo>
                  <a:pt x="2010" y="5204"/>
                </a:lnTo>
                <a:lnTo>
                  <a:pt x="2013" y="5201"/>
                </a:lnTo>
                <a:lnTo>
                  <a:pt x="2041" y="5168"/>
                </a:lnTo>
                <a:lnTo>
                  <a:pt x="2070" y="5134"/>
                </a:lnTo>
                <a:lnTo>
                  <a:pt x="2098" y="5100"/>
                </a:lnTo>
                <a:lnTo>
                  <a:pt x="2124" y="5067"/>
                </a:lnTo>
                <a:lnTo>
                  <a:pt x="2151" y="5031"/>
                </a:lnTo>
                <a:lnTo>
                  <a:pt x="2178" y="4997"/>
                </a:lnTo>
                <a:lnTo>
                  <a:pt x="2203" y="4961"/>
                </a:lnTo>
                <a:lnTo>
                  <a:pt x="2228" y="4927"/>
                </a:lnTo>
                <a:lnTo>
                  <a:pt x="2252" y="4890"/>
                </a:lnTo>
                <a:lnTo>
                  <a:pt x="2276" y="4855"/>
                </a:lnTo>
                <a:lnTo>
                  <a:pt x="2300" y="4818"/>
                </a:lnTo>
                <a:lnTo>
                  <a:pt x="2322" y="4782"/>
                </a:lnTo>
                <a:lnTo>
                  <a:pt x="2344" y="4745"/>
                </a:lnTo>
                <a:lnTo>
                  <a:pt x="2366" y="4708"/>
                </a:lnTo>
                <a:lnTo>
                  <a:pt x="2387" y="4671"/>
                </a:lnTo>
                <a:lnTo>
                  <a:pt x="2407" y="4633"/>
                </a:lnTo>
                <a:lnTo>
                  <a:pt x="2427" y="4595"/>
                </a:lnTo>
                <a:lnTo>
                  <a:pt x="2446" y="4558"/>
                </a:lnTo>
                <a:lnTo>
                  <a:pt x="2465" y="4519"/>
                </a:lnTo>
                <a:lnTo>
                  <a:pt x="2484" y="4481"/>
                </a:lnTo>
                <a:lnTo>
                  <a:pt x="2502" y="4442"/>
                </a:lnTo>
                <a:lnTo>
                  <a:pt x="2518" y="4403"/>
                </a:lnTo>
                <a:lnTo>
                  <a:pt x="2535" y="4363"/>
                </a:lnTo>
                <a:lnTo>
                  <a:pt x="2550" y="4325"/>
                </a:lnTo>
                <a:lnTo>
                  <a:pt x="2566" y="4285"/>
                </a:lnTo>
                <a:lnTo>
                  <a:pt x="2580" y="4245"/>
                </a:lnTo>
                <a:lnTo>
                  <a:pt x="2595" y="4205"/>
                </a:lnTo>
                <a:lnTo>
                  <a:pt x="2608" y="4165"/>
                </a:lnTo>
                <a:lnTo>
                  <a:pt x="2621" y="4125"/>
                </a:lnTo>
                <a:lnTo>
                  <a:pt x="2634" y="4084"/>
                </a:lnTo>
                <a:lnTo>
                  <a:pt x="2646" y="4044"/>
                </a:lnTo>
                <a:lnTo>
                  <a:pt x="2657" y="4003"/>
                </a:lnTo>
                <a:lnTo>
                  <a:pt x="2668" y="3962"/>
                </a:lnTo>
                <a:lnTo>
                  <a:pt x="2678" y="3921"/>
                </a:lnTo>
                <a:lnTo>
                  <a:pt x="2687" y="3880"/>
                </a:lnTo>
                <a:lnTo>
                  <a:pt x="2696" y="3838"/>
                </a:lnTo>
                <a:lnTo>
                  <a:pt x="2705" y="3797"/>
                </a:lnTo>
                <a:lnTo>
                  <a:pt x="2711" y="3754"/>
                </a:lnTo>
                <a:lnTo>
                  <a:pt x="2719" y="3713"/>
                </a:lnTo>
                <a:lnTo>
                  <a:pt x="2726" y="3671"/>
                </a:lnTo>
                <a:lnTo>
                  <a:pt x="2731" y="3629"/>
                </a:lnTo>
                <a:lnTo>
                  <a:pt x="2737" y="3587"/>
                </a:lnTo>
                <a:lnTo>
                  <a:pt x="2741" y="3545"/>
                </a:lnTo>
                <a:lnTo>
                  <a:pt x="2746" y="3503"/>
                </a:lnTo>
                <a:lnTo>
                  <a:pt x="2749" y="3460"/>
                </a:lnTo>
                <a:lnTo>
                  <a:pt x="2751" y="3417"/>
                </a:lnTo>
                <a:lnTo>
                  <a:pt x="2753" y="3375"/>
                </a:lnTo>
                <a:lnTo>
                  <a:pt x="2756" y="3333"/>
                </a:lnTo>
                <a:lnTo>
                  <a:pt x="2757" y="3290"/>
                </a:lnTo>
                <a:lnTo>
                  <a:pt x="2757" y="3246"/>
                </a:lnTo>
                <a:lnTo>
                  <a:pt x="2757" y="3204"/>
                </a:lnTo>
                <a:lnTo>
                  <a:pt x="2756" y="3161"/>
                </a:lnTo>
                <a:lnTo>
                  <a:pt x="2754" y="3118"/>
                </a:lnTo>
                <a:lnTo>
                  <a:pt x="2752" y="3075"/>
                </a:lnTo>
                <a:lnTo>
                  <a:pt x="2749" y="3032"/>
                </a:lnTo>
                <a:lnTo>
                  <a:pt x="2746" y="2989"/>
                </a:lnTo>
                <a:lnTo>
                  <a:pt x="2742" y="2946"/>
                </a:lnTo>
                <a:lnTo>
                  <a:pt x="2738" y="2902"/>
                </a:lnTo>
                <a:lnTo>
                  <a:pt x="2732" y="2860"/>
                </a:lnTo>
                <a:lnTo>
                  <a:pt x="2727" y="2817"/>
                </a:lnTo>
                <a:lnTo>
                  <a:pt x="2720" y="2774"/>
                </a:lnTo>
                <a:lnTo>
                  <a:pt x="2712" y="2730"/>
                </a:lnTo>
                <a:lnTo>
                  <a:pt x="2705" y="2687"/>
                </a:lnTo>
                <a:lnTo>
                  <a:pt x="2697" y="2644"/>
                </a:lnTo>
                <a:lnTo>
                  <a:pt x="2695" y="2636"/>
                </a:lnTo>
                <a:lnTo>
                  <a:pt x="2693" y="2633"/>
                </a:lnTo>
                <a:lnTo>
                  <a:pt x="2691" y="2630"/>
                </a:lnTo>
                <a:lnTo>
                  <a:pt x="2687" y="2624"/>
                </a:lnTo>
                <a:lnTo>
                  <a:pt x="2681" y="2618"/>
                </a:lnTo>
                <a:lnTo>
                  <a:pt x="2678" y="2616"/>
                </a:lnTo>
                <a:lnTo>
                  <a:pt x="2676" y="2614"/>
                </a:lnTo>
                <a:lnTo>
                  <a:pt x="2668" y="2612"/>
                </a:lnTo>
                <a:lnTo>
                  <a:pt x="2661" y="2610"/>
                </a:lnTo>
                <a:lnTo>
                  <a:pt x="2657" y="2608"/>
                </a:lnTo>
                <a:lnTo>
                  <a:pt x="2654" y="2608"/>
                </a:lnTo>
                <a:lnTo>
                  <a:pt x="2645" y="2610"/>
                </a:lnTo>
                <a:lnTo>
                  <a:pt x="2636" y="2612"/>
                </a:lnTo>
                <a:lnTo>
                  <a:pt x="2632" y="2614"/>
                </a:lnTo>
                <a:lnTo>
                  <a:pt x="2629" y="2616"/>
                </a:lnTo>
                <a:lnTo>
                  <a:pt x="2625" y="2618"/>
                </a:lnTo>
                <a:lnTo>
                  <a:pt x="2622" y="2622"/>
                </a:lnTo>
                <a:lnTo>
                  <a:pt x="2617" y="2628"/>
                </a:lnTo>
                <a:lnTo>
                  <a:pt x="2615" y="2632"/>
                </a:lnTo>
                <a:lnTo>
                  <a:pt x="2612" y="2636"/>
                </a:lnTo>
                <a:lnTo>
                  <a:pt x="2610" y="2644"/>
                </a:lnTo>
                <a:lnTo>
                  <a:pt x="2609" y="2653"/>
                </a:lnTo>
                <a:lnTo>
                  <a:pt x="2610" y="2662"/>
                </a:lnTo>
                <a:lnTo>
                  <a:pt x="2618" y="2704"/>
                </a:lnTo>
                <a:lnTo>
                  <a:pt x="2626" y="2745"/>
                </a:lnTo>
                <a:lnTo>
                  <a:pt x="2632" y="2787"/>
                </a:lnTo>
                <a:lnTo>
                  <a:pt x="2639" y="2829"/>
                </a:lnTo>
                <a:lnTo>
                  <a:pt x="2649" y="2912"/>
                </a:lnTo>
                <a:lnTo>
                  <a:pt x="2658" y="2997"/>
                </a:lnTo>
                <a:lnTo>
                  <a:pt x="2661" y="3038"/>
                </a:lnTo>
                <a:lnTo>
                  <a:pt x="2663" y="3080"/>
                </a:lnTo>
                <a:lnTo>
                  <a:pt x="2666" y="3122"/>
                </a:lnTo>
                <a:lnTo>
                  <a:pt x="2667" y="3163"/>
                </a:lnTo>
                <a:lnTo>
                  <a:pt x="2668" y="3205"/>
                </a:lnTo>
                <a:lnTo>
                  <a:pt x="2668" y="3246"/>
                </a:lnTo>
                <a:lnTo>
                  <a:pt x="2668" y="3287"/>
                </a:lnTo>
                <a:lnTo>
                  <a:pt x="2667" y="3330"/>
                </a:lnTo>
                <a:lnTo>
                  <a:pt x="2665" y="3371"/>
                </a:lnTo>
                <a:lnTo>
                  <a:pt x="2662" y="3412"/>
                </a:lnTo>
                <a:lnTo>
                  <a:pt x="2660" y="3454"/>
                </a:lnTo>
                <a:lnTo>
                  <a:pt x="2657" y="3495"/>
                </a:lnTo>
                <a:lnTo>
                  <a:pt x="2652" y="3536"/>
                </a:lnTo>
                <a:lnTo>
                  <a:pt x="2648" y="3577"/>
                </a:lnTo>
                <a:lnTo>
                  <a:pt x="2644" y="3617"/>
                </a:lnTo>
                <a:lnTo>
                  <a:pt x="2638" y="3658"/>
                </a:lnTo>
                <a:lnTo>
                  <a:pt x="2631" y="3699"/>
                </a:lnTo>
                <a:lnTo>
                  <a:pt x="2625" y="3739"/>
                </a:lnTo>
                <a:lnTo>
                  <a:pt x="2617" y="3780"/>
                </a:lnTo>
                <a:lnTo>
                  <a:pt x="2609" y="3820"/>
                </a:lnTo>
                <a:lnTo>
                  <a:pt x="2600" y="3860"/>
                </a:lnTo>
                <a:lnTo>
                  <a:pt x="2591" y="3901"/>
                </a:lnTo>
                <a:lnTo>
                  <a:pt x="2581" y="3940"/>
                </a:lnTo>
                <a:lnTo>
                  <a:pt x="2571" y="3980"/>
                </a:lnTo>
                <a:lnTo>
                  <a:pt x="2560" y="4020"/>
                </a:lnTo>
                <a:lnTo>
                  <a:pt x="2549" y="4059"/>
                </a:lnTo>
                <a:lnTo>
                  <a:pt x="2537" y="4098"/>
                </a:lnTo>
                <a:lnTo>
                  <a:pt x="2524" y="4137"/>
                </a:lnTo>
                <a:lnTo>
                  <a:pt x="2510" y="4176"/>
                </a:lnTo>
                <a:lnTo>
                  <a:pt x="2497" y="4215"/>
                </a:lnTo>
                <a:lnTo>
                  <a:pt x="2483" y="4254"/>
                </a:lnTo>
                <a:lnTo>
                  <a:pt x="2468" y="4292"/>
                </a:lnTo>
                <a:lnTo>
                  <a:pt x="2453" y="4330"/>
                </a:lnTo>
                <a:lnTo>
                  <a:pt x="2436" y="4368"/>
                </a:lnTo>
                <a:lnTo>
                  <a:pt x="2421" y="4406"/>
                </a:lnTo>
                <a:lnTo>
                  <a:pt x="2403" y="4443"/>
                </a:lnTo>
                <a:lnTo>
                  <a:pt x="2385" y="4481"/>
                </a:lnTo>
                <a:lnTo>
                  <a:pt x="2367" y="4518"/>
                </a:lnTo>
                <a:lnTo>
                  <a:pt x="2348" y="4555"/>
                </a:lnTo>
                <a:lnTo>
                  <a:pt x="2328" y="4592"/>
                </a:lnTo>
                <a:lnTo>
                  <a:pt x="2310" y="4629"/>
                </a:lnTo>
                <a:lnTo>
                  <a:pt x="2289" y="4664"/>
                </a:lnTo>
                <a:lnTo>
                  <a:pt x="2267" y="4701"/>
                </a:lnTo>
                <a:lnTo>
                  <a:pt x="2246" y="4736"/>
                </a:lnTo>
                <a:lnTo>
                  <a:pt x="2224" y="4772"/>
                </a:lnTo>
                <a:lnTo>
                  <a:pt x="2202" y="4806"/>
                </a:lnTo>
                <a:lnTo>
                  <a:pt x="2179" y="4842"/>
                </a:lnTo>
                <a:lnTo>
                  <a:pt x="2155" y="4876"/>
                </a:lnTo>
                <a:lnTo>
                  <a:pt x="2131" y="4910"/>
                </a:lnTo>
                <a:lnTo>
                  <a:pt x="2105" y="4945"/>
                </a:lnTo>
                <a:lnTo>
                  <a:pt x="2081" y="4978"/>
                </a:lnTo>
                <a:lnTo>
                  <a:pt x="2054" y="5011"/>
                </a:lnTo>
                <a:lnTo>
                  <a:pt x="2029" y="5045"/>
                </a:lnTo>
                <a:lnTo>
                  <a:pt x="2001" y="5078"/>
                </a:lnTo>
                <a:lnTo>
                  <a:pt x="1975" y="5110"/>
                </a:lnTo>
                <a:lnTo>
                  <a:pt x="1946" y="5142"/>
                </a:lnTo>
                <a:close/>
                <a:moveTo>
                  <a:pt x="2310" y="5215"/>
                </a:moveTo>
                <a:lnTo>
                  <a:pt x="2307" y="5219"/>
                </a:lnTo>
                <a:lnTo>
                  <a:pt x="2305" y="5222"/>
                </a:lnTo>
                <a:lnTo>
                  <a:pt x="2303" y="5226"/>
                </a:lnTo>
                <a:lnTo>
                  <a:pt x="2302" y="5231"/>
                </a:lnTo>
                <a:lnTo>
                  <a:pt x="2301" y="5235"/>
                </a:lnTo>
                <a:lnTo>
                  <a:pt x="2301" y="5239"/>
                </a:lnTo>
                <a:lnTo>
                  <a:pt x="2301" y="5243"/>
                </a:lnTo>
                <a:lnTo>
                  <a:pt x="2301" y="5248"/>
                </a:lnTo>
                <a:lnTo>
                  <a:pt x="2301" y="5252"/>
                </a:lnTo>
                <a:lnTo>
                  <a:pt x="2303" y="5256"/>
                </a:lnTo>
                <a:lnTo>
                  <a:pt x="2304" y="5260"/>
                </a:lnTo>
                <a:lnTo>
                  <a:pt x="2306" y="5264"/>
                </a:lnTo>
                <a:lnTo>
                  <a:pt x="2309" y="5268"/>
                </a:lnTo>
                <a:lnTo>
                  <a:pt x="2311" y="5271"/>
                </a:lnTo>
                <a:lnTo>
                  <a:pt x="2314" y="5274"/>
                </a:lnTo>
                <a:lnTo>
                  <a:pt x="2317" y="5277"/>
                </a:lnTo>
                <a:lnTo>
                  <a:pt x="2321" y="5280"/>
                </a:lnTo>
                <a:lnTo>
                  <a:pt x="2323" y="5281"/>
                </a:lnTo>
                <a:lnTo>
                  <a:pt x="2330" y="5284"/>
                </a:lnTo>
                <a:lnTo>
                  <a:pt x="2337" y="5286"/>
                </a:lnTo>
                <a:lnTo>
                  <a:pt x="2344" y="5286"/>
                </a:lnTo>
                <a:lnTo>
                  <a:pt x="2350" y="5286"/>
                </a:lnTo>
                <a:lnTo>
                  <a:pt x="2355" y="5285"/>
                </a:lnTo>
                <a:lnTo>
                  <a:pt x="2360" y="5284"/>
                </a:lnTo>
                <a:lnTo>
                  <a:pt x="2364" y="5282"/>
                </a:lnTo>
                <a:lnTo>
                  <a:pt x="2368" y="5280"/>
                </a:lnTo>
                <a:lnTo>
                  <a:pt x="2373" y="5276"/>
                </a:lnTo>
                <a:lnTo>
                  <a:pt x="2376" y="5273"/>
                </a:lnTo>
                <a:lnTo>
                  <a:pt x="2379" y="5270"/>
                </a:lnTo>
                <a:lnTo>
                  <a:pt x="2406" y="5234"/>
                </a:lnTo>
                <a:lnTo>
                  <a:pt x="2433" y="5200"/>
                </a:lnTo>
                <a:lnTo>
                  <a:pt x="2458" y="5164"/>
                </a:lnTo>
                <a:lnTo>
                  <a:pt x="2484" y="5128"/>
                </a:lnTo>
                <a:lnTo>
                  <a:pt x="2509" y="5092"/>
                </a:lnTo>
                <a:lnTo>
                  <a:pt x="2534" y="5056"/>
                </a:lnTo>
                <a:lnTo>
                  <a:pt x="2557" y="5019"/>
                </a:lnTo>
                <a:lnTo>
                  <a:pt x="2580" y="4982"/>
                </a:lnTo>
                <a:lnTo>
                  <a:pt x="2604" y="4945"/>
                </a:lnTo>
                <a:lnTo>
                  <a:pt x="2626" y="4907"/>
                </a:lnTo>
                <a:lnTo>
                  <a:pt x="2648" y="4869"/>
                </a:lnTo>
                <a:lnTo>
                  <a:pt x="2669" y="4832"/>
                </a:lnTo>
                <a:lnTo>
                  <a:pt x="2690" y="4793"/>
                </a:lnTo>
                <a:lnTo>
                  <a:pt x="2710" y="4755"/>
                </a:lnTo>
                <a:lnTo>
                  <a:pt x="2730" y="4716"/>
                </a:lnTo>
                <a:lnTo>
                  <a:pt x="2749" y="4677"/>
                </a:lnTo>
                <a:lnTo>
                  <a:pt x="2768" y="4637"/>
                </a:lnTo>
                <a:lnTo>
                  <a:pt x="2786" y="4599"/>
                </a:lnTo>
                <a:lnTo>
                  <a:pt x="2803" y="4559"/>
                </a:lnTo>
                <a:lnTo>
                  <a:pt x="2820" y="4519"/>
                </a:lnTo>
                <a:lnTo>
                  <a:pt x="2837" y="4479"/>
                </a:lnTo>
                <a:lnTo>
                  <a:pt x="2853" y="4439"/>
                </a:lnTo>
                <a:lnTo>
                  <a:pt x="2869" y="4399"/>
                </a:lnTo>
                <a:lnTo>
                  <a:pt x="2883" y="4358"/>
                </a:lnTo>
                <a:lnTo>
                  <a:pt x="2898" y="4317"/>
                </a:lnTo>
                <a:lnTo>
                  <a:pt x="2912" y="4276"/>
                </a:lnTo>
                <a:lnTo>
                  <a:pt x="2925" y="4235"/>
                </a:lnTo>
                <a:lnTo>
                  <a:pt x="2939" y="4194"/>
                </a:lnTo>
                <a:lnTo>
                  <a:pt x="2951" y="4153"/>
                </a:lnTo>
                <a:lnTo>
                  <a:pt x="2962" y="4110"/>
                </a:lnTo>
                <a:lnTo>
                  <a:pt x="2973" y="4069"/>
                </a:lnTo>
                <a:lnTo>
                  <a:pt x="2984" y="4027"/>
                </a:lnTo>
                <a:lnTo>
                  <a:pt x="2994" y="3985"/>
                </a:lnTo>
                <a:lnTo>
                  <a:pt x="3004" y="3943"/>
                </a:lnTo>
                <a:lnTo>
                  <a:pt x="3013" y="3901"/>
                </a:lnTo>
                <a:lnTo>
                  <a:pt x="3021" y="3859"/>
                </a:lnTo>
                <a:lnTo>
                  <a:pt x="3030" y="3817"/>
                </a:lnTo>
                <a:lnTo>
                  <a:pt x="3036" y="3773"/>
                </a:lnTo>
                <a:lnTo>
                  <a:pt x="3043" y="3731"/>
                </a:lnTo>
                <a:lnTo>
                  <a:pt x="3050" y="3688"/>
                </a:lnTo>
                <a:lnTo>
                  <a:pt x="3061" y="3602"/>
                </a:lnTo>
                <a:lnTo>
                  <a:pt x="3065" y="3559"/>
                </a:lnTo>
                <a:lnTo>
                  <a:pt x="3069" y="3516"/>
                </a:lnTo>
                <a:lnTo>
                  <a:pt x="3073" y="3473"/>
                </a:lnTo>
                <a:lnTo>
                  <a:pt x="3075" y="3429"/>
                </a:lnTo>
                <a:lnTo>
                  <a:pt x="3079" y="3343"/>
                </a:lnTo>
                <a:lnTo>
                  <a:pt x="3081" y="3300"/>
                </a:lnTo>
                <a:lnTo>
                  <a:pt x="3082" y="3256"/>
                </a:lnTo>
                <a:lnTo>
                  <a:pt x="3082" y="3213"/>
                </a:lnTo>
                <a:lnTo>
                  <a:pt x="3081" y="3170"/>
                </a:lnTo>
                <a:lnTo>
                  <a:pt x="3079" y="3127"/>
                </a:lnTo>
                <a:lnTo>
                  <a:pt x="3078" y="3082"/>
                </a:lnTo>
                <a:lnTo>
                  <a:pt x="3073" y="2996"/>
                </a:lnTo>
                <a:lnTo>
                  <a:pt x="3069" y="2952"/>
                </a:lnTo>
                <a:lnTo>
                  <a:pt x="3065" y="2908"/>
                </a:lnTo>
                <a:lnTo>
                  <a:pt x="3061" y="2865"/>
                </a:lnTo>
                <a:lnTo>
                  <a:pt x="3056" y="2821"/>
                </a:lnTo>
                <a:lnTo>
                  <a:pt x="3050" y="2778"/>
                </a:lnTo>
                <a:lnTo>
                  <a:pt x="3044" y="2735"/>
                </a:lnTo>
                <a:lnTo>
                  <a:pt x="3036" y="2691"/>
                </a:lnTo>
                <a:lnTo>
                  <a:pt x="3030" y="2647"/>
                </a:lnTo>
                <a:lnTo>
                  <a:pt x="3024" y="2618"/>
                </a:lnTo>
                <a:lnTo>
                  <a:pt x="3025" y="2618"/>
                </a:lnTo>
                <a:lnTo>
                  <a:pt x="3017" y="2580"/>
                </a:lnTo>
                <a:lnTo>
                  <a:pt x="3014" y="2563"/>
                </a:lnTo>
                <a:lnTo>
                  <a:pt x="3010" y="2547"/>
                </a:lnTo>
                <a:lnTo>
                  <a:pt x="3004" y="2532"/>
                </a:lnTo>
                <a:lnTo>
                  <a:pt x="2998" y="2517"/>
                </a:lnTo>
                <a:lnTo>
                  <a:pt x="2993" y="2502"/>
                </a:lnTo>
                <a:lnTo>
                  <a:pt x="2986" y="2488"/>
                </a:lnTo>
                <a:lnTo>
                  <a:pt x="2979" y="2473"/>
                </a:lnTo>
                <a:lnTo>
                  <a:pt x="2971" y="2460"/>
                </a:lnTo>
                <a:lnTo>
                  <a:pt x="2962" y="2446"/>
                </a:lnTo>
                <a:lnTo>
                  <a:pt x="2953" y="2433"/>
                </a:lnTo>
                <a:lnTo>
                  <a:pt x="2943" y="2421"/>
                </a:lnTo>
                <a:lnTo>
                  <a:pt x="2933" y="2409"/>
                </a:lnTo>
                <a:lnTo>
                  <a:pt x="2923" y="2398"/>
                </a:lnTo>
                <a:lnTo>
                  <a:pt x="2912" y="2387"/>
                </a:lnTo>
                <a:lnTo>
                  <a:pt x="2900" y="2375"/>
                </a:lnTo>
                <a:lnTo>
                  <a:pt x="2888" y="2366"/>
                </a:lnTo>
                <a:lnTo>
                  <a:pt x="2875" y="2356"/>
                </a:lnTo>
                <a:lnTo>
                  <a:pt x="2863" y="2347"/>
                </a:lnTo>
                <a:lnTo>
                  <a:pt x="2850" y="2338"/>
                </a:lnTo>
                <a:lnTo>
                  <a:pt x="2837" y="2330"/>
                </a:lnTo>
                <a:lnTo>
                  <a:pt x="2822" y="2322"/>
                </a:lnTo>
                <a:lnTo>
                  <a:pt x="2809" y="2316"/>
                </a:lnTo>
                <a:lnTo>
                  <a:pt x="2794" y="2309"/>
                </a:lnTo>
                <a:lnTo>
                  <a:pt x="2779" y="2303"/>
                </a:lnTo>
                <a:lnTo>
                  <a:pt x="2764" y="2298"/>
                </a:lnTo>
                <a:lnTo>
                  <a:pt x="2749" y="2293"/>
                </a:lnTo>
                <a:lnTo>
                  <a:pt x="2733" y="2290"/>
                </a:lnTo>
                <a:lnTo>
                  <a:pt x="2718" y="2287"/>
                </a:lnTo>
                <a:lnTo>
                  <a:pt x="2701" y="2285"/>
                </a:lnTo>
                <a:lnTo>
                  <a:pt x="2686" y="2282"/>
                </a:lnTo>
                <a:lnTo>
                  <a:pt x="2669" y="2281"/>
                </a:lnTo>
                <a:lnTo>
                  <a:pt x="2652" y="2281"/>
                </a:lnTo>
                <a:lnTo>
                  <a:pt x="2635" y="2281"/>
                </a:lnTo>
                <a:lnTo>
                  <a:pt x="2616" y="2282"/>
                </a:lnTo>
                <a:lnTo>
                  <a:pt x="2597" y="2286"/>
                </a:lnTo>
                <a:lnTo>
                  <a:pt x="2579" y="2288"/>
                </a:lnTo>
                <a:lnTo>
                  <a:pt x="2560" y="2292"/>
                </a:lnTo>
                <a:lnTo>
                  <a:pt x="2543" y="2298"/>
                </a:lnTo>
                <a:lnTo>
                  <a:pt x="2525" y="2303"/>
                </a:lnTo>
                <a:lnTo>
                  <a:pt x="2507" y="2310"/>
                </a:lnTo>
                <a:lnTo>
                  <a:pt x="2490" y="2318"/>
                </a:lnTo>
                <a:lnTo>
                  <a:pt x="2474" y="2327"/>
                </a:lnTo>
                <a:lnTo>
                  <a:pt x="2458" y="2336"/>
                </a:lnTo>
                <a:lnTo>
                  <a:pt x="2450" y="2341"/>
                </a:lnTo>
                <a:lnTo>
                  <a:pt x="2443" y="2346"/>
                </a:lnTo>
                <a:lnTo>
                  <a:pt x="2428" y="2357"/>
                </a:lnTo>
                <a:lnTo>
                  <a:pt x="2414" y="2368"/>
                </a:lnTo>
                <a:lnTo>
                  <a:pt x="2401" y="2379"/>
                </a:lnTo>
                <a:lnTo>
                  <a:pt x="2388" y="2392"/>
                </a:lnTo>
                <a:lnTo>
                  <a:pt x="2376" y="2404"/>
                </a:lnTo>
                <a:lnTo>
                  <a:pt x="2364" y="2419"/>
                </a:lnTo>
                <a:lnTo>
                  <a:pt x="2353" y="2432"/>
                </a:lnTo>
                <a:lnTo>
                  <a:pt x="2343" y="2448"/>
                </a:lnTo>
                <a:lnTo>
                  <a:pt x="2334" y="2462"/>
                </a:lnTo>
                <a:lnTo>
                  <a:pt x="2325" y="2478"/>
                </a:lnTo>
                <a:lnTo>
                  <a:pt x="2316" y="2494"/>
                </a:lnTo>
                <a:lnTo>
                  <a:pt x="2310" y="2510"/>
                </a:lnTo>
                <a:lnTo>
                  <a:pt x="2303" y="2526"/>
                </a:lnTo>
                <a:lnTo>
                  <a:pt x="2297" y="2544"/>
                </a:lnTo>
                <a:lnTo>
                  <a:pt x="2292" y="2561"/>
                </a:lnTo>
                <a:lnTo>
                  <a:pt x="2289" y="2579"/>
                </a:lnTo>
                <a:lnTo>
                  <a:pt x="2285" y="2596"/>
                </a:lnTo>
                <a:lnTo>
                  <a:pt x="2283" y="2615"/>
                </a:lnTo>
                <a:lnTo>
                  <a:pt x="2281" y="2633"/>
                </a:lnTo>
                <a:lnTo>
                  <a:pt x="2281" y="2652"/>
                </a:lnTo>
                <a:lnTo>
                  <a:pt x="2281" y="2671"/>
                </a:lnTo>
                <a:lnTo>
                  <a:pt x="2283" y="2689"/>
                </a:lnTo>
                <a:lnTo>
                  <a:pt x="2285" y="2707"/>
                </a:lnTo>
                <a:lnTo>
                  <a:pt x="2289" y="2726"/>
                </a:lnTo>
                <a:lnTo>
                  <a:pt x="2296" y="2768"/>
                </a:lnTo>
                <a:lnTo>
                  <a:pt x="2299" y="2768"/>
                </a:lnTo>
                <a:lnTo>
                  <a:pt x="2304" y="2801"/>
                </a:lnTo>
                <a:lnTo>
                  <a:pt x="2310" y="2831"/>
                </a:lnTo>
                <a:lnTo>
                  <a:pt x="2314" y="2861"/>
                </a:lnTo>
                <a:lnTo>
                  <a:pt x="2322" y="2922"/>
                </a:lnTo>
                <a:lnTo>
                  <a:pt x="2330" y="2983"/>
                </a:lnTo>
                <a:lnTo>
                  <a:pt x="2332" y="3013"/>
                </a:lnTo>
                <a:lnTo>
                  <a:pt x="2334" y="3043"/>
                </a:lnTo>
                <a:lnTo>
                  <a:pt x="2336" y="3074"/>
                </a:lnTo>
                <a:lnTo>
                  <a:pt x="2338" y="3104"/>
                </a:lnTo>
                <a:lnTo>
                  <a:pt x="2341" y="3165"/>
                </a:lnTo>
                <a:lnTo>
                  <a:pt x="2342" y="3226"/>
                </a:lnTo>
                <a:lnTo>
                  <a:pt x="2342" y="3256"/>
                </a:lnTo>
                <a:lnTo>
                  <a:pt x="2341" y="3286"/>
                </a:lnTo>
                <a:lnTo>
                  <a:pt x="2341" y="3317"/>
                </a:lnTo>
                <a:lnTo>
                  <a:pt x="2340" y="3347"/>
                </a:lnTo>
                <a:lnTo>
                  <a:pt x="2337" y="3377"/>
                </a:lnTo>
                <a:lnTo>
                  <a:pt x="2336" y="3408"/>
                </a:lnTo>
                <a:lnTo>
                  <a:pt x="2331" y="3468"/>
                </a:lnTo>
                <a:lnTo>
                  <a:pt x="2328" y="3498"/>
                </a:lnTo>
                <a:lnTo>
                  <a:pt x="2325" y="3529"/>
                </a:lnTo>
                <a:lnTo>
                  <a:pt x="2321" y="3559"/>
                </a:lnTo>
                <a:lnTo>
                  <a:pt x="2317" y="3589"/>
                </a:lnTo>
                <a:lnTo>
                  <a:pt x="2307" y="3649"/>
                </a:lnTo>
                <a:lnTo>
                  <a:pt x="2297" y="3709"/>
                </a:lnTo>
                <a:lnTo>
                  <a:pt x="2291" y="3739"/>
                </a:lnTo>
                <a:lnTo>
                  <a:pt x="2285" y="3769"/>
                </a:lnTo>
                <a:lnTo>
                  <a:pt x="2284" y="3778"/>
                </a:lnTo>
                <a:lnTo>
                  <a:pt x="2284" y="3782"/>
                </a:lnTo>
                <a:lnTo>
                  <a:pt x="2285" y="3787"/>
                </a:lnTo>
                <a:lnTo>
                  <a:pt x="2287" y="3795"/>
                </a:lnTo>
                <a:lnTo>
                  <a:pt x="2291" y="3802"/>
                </a:lnTo>
                <a:lnTo>
                  <a:pt x="2294" y="3807"/>
                </a:lnTo>
                <a:lnTo>
                  <a:pt x="2296" y="3809"/>
                </a:lnTo>
                <a:lnTo>
                  <a:pt x="2303" y="3814"/>
                </a:lnTo>
                <a:lnTo>
                  <a:pt x="2306" y="3818"/>
                </a:lnTo>
                <a:lnTo>
                  <a:pt x="2311" y="3819"/>
                </a:lnTo>
                <a:lnTo>
                  <a:pt x="2315" y="3821"/>
                </a:lnTo>
                <a:lnTo>
                  <a:pt x="2318" y="3822"/>
                </a:lnTo>
                <a:lnTo>
                  <a:pt x="2324" y="3822"/>
                </a:lnTo>
                <a:lnTo>
                  <a:pt x="2328" y="3823"/>
                </a:lnTo>
                <a:lnTo>
                  <a:pt x="2336" y="3822"/>
                </a:lnTo>
                <a:lnTo>
                  <a:pt x="2343" y="3820"/>
                </a:lnTo>
                <a:lnTo>
                  <a:pt x="2350" y="3818"/>
                </a:lnTo>
                <a:lnTo>
                  <a:pt x="2353" y="3815"/>
                </a:lnTo>
                <a:lnTo>
                  <a:pt x="2356" y="3813"/>
                </a:lnTo>
                <a:lnTo>
                  <a:pt x="2362" y="3808"/>
                </a:lnTo>
                <a:lnTo>
                  <a:pt x="2366" y="3802"/>
                </a:lnTo>
                <a:lnTo>
                  <a:pt x="2370" y="3795"/>
                </a:lnTo>
                <a:lnTo>
                  <a:pt x="2372" y="3788"/>
                </a:lnTo>
                <a:lnTo>
                  <a:pt x="2385" y="3721"/>
                </a:lnTo>
                <a:lnTo>
                  <a:pt x="2391" y="3688"/>
                </a:lnTo>
                <a:lnTo>
                  <a:pt x="2397" y="3653"/>
                </a:lnTo>
                <a:lnTo>
                  <a:pt x="2407" y="3587"/>
                </a:lnTo>
                <a:lnTo>
                  <a:pt x="2415" y="3519"/>
                </a:lnTo>
                <a:lnTo>
                  <a:pt x="2418" y="3486"/>
                </a:lnTo>
                <a:lnTo>
                  <a:pt x="2422" y="3453"/>
                </a:lnTo>
                <a:lnTo>
                  <a:pt x="2424" y="3418"/>
                </a:lnTo>
                <a:lnTo>
                  <a:pt x="2426" y="3385"/>
                </a:lnTo>
                <a:lnTo>
                  <a:pt x="2428" y="3351"/>
                </a:lnTo>
                <a:lnTo>
                  <a:pt x="2429" y="3317"/>
                </a:lnTo>
                <a:lnTo>
                  <a:pt x="2429" y="3283"/>
                </a:lnTo>
                <a:lnTo>
                  <a:pt x="2431" y="3250"/>
                </a:lnTo>
                <a:lnTo>
                  <a:pt x="2431" y="3215"/>
                </a:lnTo>
                <a:lnTo>
                  <a:pt x="2429" y="3182"/>
                </a:lnTo>
                <a:lnTo>
                  <a:pt x="2428" y="3148"/>
                </a:lnTo>
                <a:lnTo>
                  <a:pt x="2427" y="3114"/>
                </a:lnTo>
                <a:lnTo>
                  <a:pt x="2424" y="3047"/>
                </a:lnTo>
                <a:lnTo>
                  <a:pt x="2417" y="2979"/>
                </a:lnTo>
                <a:lnTo>
                  <a:pt x="2411" y="2911"/>
                </a:lnTo>
                <a:lnTo>
                  <a:pt x="2401" y="2844"/>
                </a:lnTo>
                <a:lnTo>
                  <a:pt x="2396" y="2810"/>
                </a:lnTo>
                <a:lnTo>
                  <a:pt x="2389" y="2776"/>
                </a:lnTo>
                <a:lnTo>
                  <a:pt x="2384" y="2743"/>
                </a:lnTo>
                <a:lnTo>
                  <a:pt x="2377" y="2708"/>
                </a:lnTo>
                <a:lnTo>
                  <a:pt x="2370" y="2673"/>
                </a:lnTo>
                <a:lnTo>
                  <a:pt x="2370" y="2671"/>
                </a:lnTo>
                <a:lnTo>
                  <a:pt x="2370" y="2657"/>
                </a:lnTo>
                <a:lnTo>
                  <a:pt x="2370" y="2644"/>
                </a:lnTo>
                <a:lnTo>
                  <a:pt x="2371" y="2632"/>
                </a:lnTo>
                <a:lnTo>
                  <a:pt x="2372" y="2618"/>
                </a:lnTo>
                <a:lnTo>
                  <a:pt x="2373" y="2606"/>
                </a:lnTo>
                <a:lnTo>
                  <a:pt x="2376" y="2593"/>
                </a:lnTo>
                <a:lnTo>
                  <a:pt x="2378" y="2581"/>
                </a:lnTo>
                <a:lnTo>
                  <a:pt x="2382" y="2569"/>
                </a:lnTo>
                <a:lnTo>
                  <a:pt x="2386" y="2557"/>
                </a:lnTo>
                <a:lnTo>
                  <a:pt x="2391" y="2545"/>
                </a:lnTo>
                <a:lnTo>
                  <a:pt x="2396" y="2534"/>
                </a:lnTo>
                <a:lnTo>
                  <a:pt x="2402" y="2523"/>
                </a:lnTo>
                <a:lnTo>
                  <a:pt x="2407" y="2512"/>
                </a:lnTo>
                <a:lnTo>
                  <a:pt x="2414" y="2501"/>
                </a:lnTo>
                <a:lnTo>
                  <a:pt x="2421" y="2491"/>
                </a:lnTo>
                <a:lnTo>
                  <a:pt x="2428" y="2481"/>
                </a:lnTo>
                <a:lnTo>
                  <a:pt x="2436" y="2471"/>
                </a:lnTo>
                <a:lnTo>
                  <a:pt x="2444" y="2462"/>
                </a:lnTo>
                <a:lnTo>
                  <a:pt x="2453" y="2452"/>
                </a:lnTo>
                <a:lnTo>
                  <a:pt x="2462" y="2444"/>
                </a:lnTo>
                <a:lnTo>
                  <a:pt x="2472" y="2435"/>
                </a:lnTo>
                <a:lnTo>
                  <a:pt x="2482" y="2428"/>
                </a:lnTo>
                <a:lnTo>
                  <a:pt x="2492" y="2420"/>
                </a:lnTo>
                <a:lnTo>
                  <a:pt x="2502" y="2413"/>
                </a:lnTo>
                <a:lnTo>
                  <a:pt x="2513" y="2407"/>
                </a:lnTo>
                <a:lnTo>
                  <a:pt x="2524" y="2401"/>
                </a:lnTo>
                <a:lnTo>
                  <a:pt x="2535" y="2395"/>
                </a:lnTo>
                <a:lnTo>
                  <a:pt x="2547" y="2390"/>
                </a:lnTo>
                <a:lnTo>
                  <a:pt x="2559" y="2385"/>
                </a:lnTo>
                <a:lnTo>
                  <a:pt x="2571" y="2382"/>
                </a:lnTo>
                <a:lnTo>
                  <a:pt x="2584" y="2378"/>
                </a:lnTo>
                <a:lnTo>
                  <a:pt x="2597" y="2375"/>
                </a:lnTo>
                <a:lnTo>
                  <a:pt x="2610" y="2373"/>
                </a:lnTo>
                <a:lnTo>
                  <a:pt x="2625" y="2371"/>
                </a:lnTo>
                <a:lnTo>
                  <a:pt x="2639" y="2370"/>
                </a:lnTo>
                <a:lnTo>
                  <a:pt x="2652" y="2370"/>
                </a:lnTo>
                <a:lnTo>
                  <a:pt x="2676" y="2371"/>
                </a:lnTo>
                <a:lnTo>
                  <a:pt x="2687" y="2372"/>
                </a:lnTo>
                <a:lnTo>
                  <a:pt x="2699" y="2373"/>
                </a:lnTo>
                <a:lnTo>
                  <a:pt x="2710" y="2375"/>
                </a:lnTo>
                <a:lnTo>
                  <a:pt x="2721" y="2378"/>
                </a:lnTo>
                <a:lnTo>
                  <a:pt x="2731" y="2381"/>
                </a:lnTo>
                <a:lnTo>
                  <a:pt x="2742" y="2384"/>
                </a:lnTo>
                <a:lnTo>
                  <a:pt x="2753" y="2389"/>
                </a:lnTo>
                <a:lnTo>
                  <a:pt x="2763" y="2392"/>
                </a:lnTo>
                <a:lnTo>
                  <a:pt x="2773" y="2398"/>
                </a:lnTo>
                <a:lnTo>
                  <a:pt x="2783" y="2402"/>
                </a:lnTo>
                <a:lnTo>
                  <a:pt x="2803" y="2413"/>
                </a:lnTo>
                <a:lnTo>
                  <a:pt x="2812" y="2420"/>
                </a:lnTo>
                <a:lnTo>
                  <a:pt x="2822" y="2427"/>
                </a:lnTo>
                <a:lnTo>
                  <a:pt x="2830" y="2433"/>
                </a:lnTo>
                <a:lnTo>
                  <a:pt x="2839" y="2440"/>
                </a:lnTo>
                <a:lnTo>
                  <a:pt x="2855" y="2455"/>
                </a:lnTo>
                <a:lnTo>
                  <a:pt x="2863" y="2463"/>
                </a:lnTo>
                <a:lnTo>
                  <a:pt x="2870" y="2472"/>
                </a:lnTo>
                <a:lnTo>
                  <a:pt x="2884" y="2490"/>
                </a:lnTo>
                <a:lnTo>
                  <a:pt x="2891" y="2500"/>
                </a:lnTo>
                <a:lnTo>
                  <a:pt x="2896" y="2509"/>
                </a:lnTo>
                <a:lnTo>
                  <a:pt x="2902" y="2519"/>
                </a:lnTo>
                <a:lnTo>
                  <a:pt x="2908" y="2529"/>
                </a:lnTo>
                <a:lnTo>
                  <a:pt x="2912" y="2540"/>
                </a:lnTo>
                <a:lnTo>
                  <a:pt x="2916" y="2550"/>
                </a:lnTo>
                <a:lnTo>
                  <a:pt x="2921" y="2561"/>
                </a:lnTo>
                <a:lnTo>
                  <a:pt x="2924" y="2572"/>
                </a:lnTo>
                <a:lnTo>
                  <a:pt x="2924" y="2573"/>
                </a:lnTo>
                <a:lnTo>
                  <a:pt x="2930" y="2597"/>
                </a:lnTo>
                <a:lnTo>
                  <a:pt x="2937" y="2641"/>
                </a:lnTo>
                <a:lnTo>
                  <a:pt x="2945" y="2684"/>
                </a:lnTo>
                <a:lnTo>
                  <a:pt x="2953" y="2727"/>
                </a:lnTo>
                <a:lnTo>
                  <a:pt x="2960" y="2770"/>
                </a:lnTo>
                <a:lnTo>
                  <a:pt x="2965" y="2814"/>
                </a:lnTo>
                <a:lnTo>
                  <a:pt x="2971" y="2857"/>
                </a:lnTo>
                <a:lnTo>
                  <a:pt x="2980" y="2943"/>
                </a:lnTo>
                <a:lnTo>
                  <a:pt x="2986" y="3031"/>
                </a:lnTo>
                <a:lnTo>
                  <a:pt x="2989" y="3074"/>
                </a:lnTo>
                <a:lnTo>
                  <a:pt x="2991" y="3118"/>
                </a:lnTo>
                <a:lnTo>
                  <a:pt x="2992" y="3161"/>
                </a:lnTo>
                <a:lnTo>
                  <a:pt x="2993" y="3204"/>
                </a:lnTo>
                <a:lnTo>
                  <a:pt x="2993" y="3247"/>
                </a:lnTo>
                <a:lnTo>
                  <a:pt x="2993" y="3291"/>
                </a:lnTo>
                <a:lnTo>
                  <a:pt x="2992" y="3334"/>
                </a:lnTo>
                <a:lnTo>
                  <a:pt x="2990" y="3377"/>
                </a:lnTo>
                <a:lnTo>
                  <a:pt x="2985" y="3464"/>
                </a:lnTo>
                <a:lnTo>
                  <a:pt x="2982" y="3506"/>
                </a:lnTo>
                <a:lnTo>
                  <a:pt x="2977" y="3549"/>
                </a:lnTo>
                <a:lnTo>
                  <a:pt x="2973" y="3592"/>
                </a:lnTo>
                <a:lnTo>
                  <a:pt x="2967" y="3635"/>
                </a:lnTo>
                <a:lnTo>
                  <a:pt x="2962" y="3678"/>
                </a:lnTo>
                <a:lnTo>
                  <a:pt x="2956" y="3720"/>
                </a:lnTo>
                <a:lnTo>
                  <a:pt x="2942" y="3805"/>
                </a:lnTo>
                <a:lnTo>
                  <a:pt x="2934" y="3848"/>
                </a:lnTo>
                <a:lnTo>
                  <a:pt x="2925" y="3890"/>
                </a:lnTo>
                <a:lnTo>
                  <a:pt x="2916" y="3932"/>
                </a:lnTo>
                <a:lnTo>
                  <a:pt x="2906" y="3974"/>
                </a:lnTo>
                <a:lnTo>
                  <a:pt x="2896" y="4015"/>
                </a:lnTo>
                <a:lnTo>
                  <a:pt x="2885" y="4057"/>
                </a:lnTo>
                <a:lnTo>
                  <a:pt x="2874" y="4098"/>
                </a:lnTo>
                <a:lnTo>
                  <a:pt x="2862" y="4139"/>
                </a:lnTo>
                <a:lnTo>
                  <a:pt x="2850" y="4181"/>
                </a:lnTo>
                <a:lnTo>
                  <a:pt x="2837" y="4223"/>
                </a:lnTo>
                <a:lnTo>
                  <a:pt x="2823" y="4262"/>
                </a:lnTo>
                <a:lnTo>
                  <a:pt x="2810" y="4304"/>
                </a:lnTo>
                <a:lnTo>
                  <a:pt x="2794" y="4345"/>
                </a:lnTo>
                <a:lnTo>
                  <a:pt x="2780" y="4384"/>
                </a:lnTo>
                <a:lnTo>
                  <a:pt x="2764" y="4424"/>
                </a:lnTo>
                <a:lnTo>
                  <a:pt x="2748" y="4464"/>
                </a:lnTo>
                <a:lnTo>
                  <a:pt x="2731" y="4504"/>
                </a:lnTo>
                <a:lnTo>
                  <a:pt x="2713" y="4544"/>
                </a:lnTo>
                <a:lnTo>
                  <a:pt x="2696" y="4583"/>
                </a:lnTo>
                <a:lnTo>
                  <a:pt x="2677" y="4623"/>
                </a:lnTo>
                <a:lnTo>
                  <a:pt x="2658" y="4662"/>
                </a:lnTo>
                <a:lnTo>
                  <a:pt x="2639" y="4701"/>
                </a:lnTo>
                <a:lnTo>
                  <a:pt x="2619" y="4738"/>
                </a:lnTo>
                <a:lnTo>
                  <a:pt x="2598" y="4777"/>
                </a:lnTo>
                <a:lnTo>
                  <a:pt x="2577" y="4815"/>
                </a:lnTo>
                <a:lnTo>
                  <a:pt x="2555" y="4853"/>
                </a:lnTo>
                <a:lnTo>
                  <a:pt x="2533" y="4890"/>
                </a:lnTo>
                <a:lnTo>
                  <a:pt x="2510" y="4927"/>
                </a:lnTo>
                <a:lnTo>
                  <a:pt x="2487" y="4965"/>
                </a:lnTo>
                <a:lnTo>
                  <a:pt x="2464" y="5001"/>
                </a:lnTo>
                <a:lnTo>
                  <a:pt x="2439" y="5037"/>
                </a:lnTo>
                <a:lnTo>
                  <a:pt x="2414" y="5073"/>
                </a:lnTo>
                <a:lnTo>
                  <a:pt x="2388" y="5109"/>
                </a:lnTo>
                <a:lnTo>
                  <a:pt x="2363" y="5144"/>
                </a:lnTo>
                <a:lnTo>
                  <a:pt x="2336" y="5180"/>
                </a:lnTo>
                <a:lnTo>
                  <a:pt x="2310" y="5215"/>
                </a:lnTo>
                <a:close/>
                <a:moveTo>
                  <a:pt x="2699" y="5234"/>
                </a:moveTo>
                <a:lnTo>
                  <a:pt x="2697" y="5238"/>
                </a:lnTo>
                <a:lnTo>
                  <a:pt x="2695" y="5242"/>
                </a:lnTo>
                <a:lnTo>
                  <a:pt x="2692" y="5250"/>
                </a:lnTo>
                <a:lnTo>
                  <a:pt x="2692" y="5254"/>
                </a:lnTo>
                <a:lnTo>
                  <a:pt x="2691" y="5259"/>
                </a:lnTo>
                <a:lnTo>
                  <a:pt x="2692" y="5266"/>
                </a:lnTo>
                <a:lnTo>
                  <a:pt x="2693" y="5271"/>
                </a:lnTo>
                <a:lnTo>
                  <a:pt x="2695" y="5275"/>
                </a:lnTo>
                <a:lnTo>
                  <a:pt x="2699" y="5283"/>
                </a:lnTo>
                <a:lnTo>
                  <a:pt x="2701" y="5286"/>
                </a:lnTo>
                <a:lnTo>
                  <a:pt x="2705" y="5290"/>
                </a:lnTo>
                <a:lnTo>
                  <a:pt x="2708" y="5293"/>
                </a:lnTo>
                <a:lnTo>
                  <a:pt x="2711" y="5295"/>
                </a:lnTo>
                <a:lnTo>
                  <a:pt x="2717" y="5299"/>
                </a:lnTo>
                <a:lnTo>
                  <a:pt x="2722" y="5301"/>
                </a:lnTo>
                <a:lnTo>
                  <a:pt x="2729" y="5303"/>
                </a:lnTo>
                <a:lnTo>
                  <a:pt x="2736" y="5303"/>
                </a:lnTo>
                <a:lnTo>
                  <a:pt x="2741" y="5303"/>
                </a:lnTo>
                <a:lnTo>
                  <a:pt x="2747" y="5302"/>
                </a:lnTo>
                <a:lnTo>
                  <a:pt x="2752" y="5300"/>
                </a:lnTo>
                <a:lnTo>
                  <a:pt x="2757" y="5299"/>
                </a:lnTo>
                <a:lnTo>
                  <a:pt x="2761" y="5295"/>
                </a:lnTo>
                <a:lnTo>
                  <a:pt x="2766" y="5292"/>
                </a:lnTo>
                <a:lnTo>
                  <a:pt x="2769" y="5289"/>
                </a:lnTo>
                <a:lnTo>
                  <a:pt x="2772" y="5284"/>
                </a:lnTo>
                <a:lnTo>
                  <a:pt x="2803" y="5238"/>
                </a:lnTo>
                <a:lnTo>
                  <a:pt x="2833" y="5191"/>
                </a:lnTo>
                <a:lnTo>
                  <a:pt x="2863" y="5144"/>
                </a:lnTo>
                <a:lnTo>
                  <a:pt x="2892" y="5098"/>
                </a:lnTo>
                <a:lnTo>
                  <a:pt x="2920" y="5050"/>
                </a:lnTo>
                <a:lnTo>
                  <a:pt x="2947" y="5001"/>
                </a:lnTo>
                <a:lnTo>
                  <a:pt x="2974" y="4952"/>
                </a:lnTo>
                <a:lnTo>
                  <a:pt x="3000" y="4904"/>
                </a:lnTo>
                <a:lnTo>
                  <a:pt x="3012" y="4879"/>
                </a:lnTo>
                <a:lnTo>
                  <a:pt x="3025" y="4855"/>
                </a:lnTo>
                <a:lnTo>
                  <a:pt x="3050" y="4805"/>
                </a:lnTo>
                <a:lnTo>
                  <a:pt x="3073" y="4755"/>
                </a:lnTo>
                <a:lnTo>
                  <a:pt x="3095" y="4705"/>
                </a:lnTo>
                <a:lnTo>
                  <a:pt x="3117" y="4654"/>
                </a:lnTo>
                <a:lnTo>
                  <a:pt x="3138" y="4603"/>
                </a:lnTo>
                <a:lnTo>
                  <a:pt x="3159" y="4552"/>
                </a:lnTo>
                <a:lnTo>
                  <a:pt x="3179" y="4500"/>
                </a:lnTo>
                <a:lnTo>
                  <a:pt x="3198" y="4449"/>
                </a:lnTo>
                <a:lnTo>
                  <a:pt x="3216" y="4397"/>
                </a:lnTo>
                <a:lnTo>
                  <a:pt x="3234" y="4345"/>
                </a:lnTo>
                <a:lnTo>
                  <a:pt x="3250" y="4291"/>
                </a:lnTo>
                <a:lnTo>
                  <a:pt x="3266" y="4239"/>
                </a:lnTo>
                <a:lnTo>
                  <a:pt x="3280" y="4186"/>
                </a:lnTo>
                <a:lnTo>
                  <a:pt x="3295" y="4133"/>
                </a:lnTo>
                <a:lnTo>
                  <a:pt x="3301" y="4106"/>
                </a:lnTo>
                <a:lnTo>
                  <a:pt x="3308" y="4078"/>
                </a:lnTo>
                <a:lnTo>
                  <a:pt x="3315" y="4052"/>
                </a:lnTo>
                <a:lnTo>
                  <a:pt x="3320" y="4025"/>
                </a:lnTo>
                <a:lnTo>
                  <a:pt x="3332" y="3971"/>
                </a:lnTo>
                <a:lnTo>
                  <a:pt x="3343" y="3917"/>
                </a:lnTo>
                <a:lnTo>
                  <a:pt x="3353" y="3863"/>
                </a:lnTo>
                <a:lnTo>
                  <a:pt x="3362" y="3809"/>
                </a:lnTo>
                <a:lnTo>
                  <a:pt x="3370" y="3754"/>
                </a:lnTo>
                <a:lnTo>
                  <a:pt x="3378" y="3700"/>
                </a:lnTo>
                <a:lnTo>
                  <a:pt x="3385" y="3645"/>
                </a:lnTo>
                <a:lnTo>
                  <a:pt x="3385" y="3636"/>
                </a:lnTo>
                <a:lnTo>
                  <a:pt x="3385" y="3631"/>
                </a:lnTo>
                <a:lnTo>
                  <a:pt x="3383" y="3627"/>
                </a:lnTo>
                <a:lnTo>
                  <a:pt x="3382" y="3623"/>
                </a:lnTo>
                <a:lnTo>
                  <a:pt x="3380" y="3619"/>
                </a:lnTo>
                <a:lnTo>
                  <a:pt x="3378" y="3616"/>
                </a:lnTo>
                <a:lnTo>
                  <a:pt x="3376" y="3612"/>
                </a:lnTo>
                <a:lnTo>
                  <a:pt x="3372" y="3609"/>
                </a:lnTo>
                <a:lnTo>
                  <a:pt x="3369" y="3606"/>
                </a:lnTo>
                <a:lnTo>
                  <a:pt x="3366" y="3604"/>
                </a:lnTo>
                <a:lnTo>
                  <a:pt x="3362" y="3601"/>
                </a:lnTo>
                <a:lnTo>
                  <a:pt x="3355" y="3598"/>
                </a:lnTo>
                <a:lnTo>
                  <a:pt x="3350" y="3597"/>
                </a:lnTo>
                <a:lnTo>
                  <a:pt x="3346" y="3596"/>
                </a:lnTo>
                <a:lnTo>
                  <a:pt x="3340" y="3596"/>
                </a:lnTo>
                <a:lnTo>
                  <a:pt x="3332" y="3596"/>
                </a:lnTo>
                <a:lnTo>
                  <a:pt x="3325" y="3598"/>
                </a:lnTo>
                <a:lnTo>
                  <a:pt x="3321" y="3600"/>
                </a:lnTo>
                <a:lnTo>
                  <a:pt x="3318" y="3602"/>
                </a:lnTo>
                <a:lnTo>
                  <a:pt x="3311" y="3607"/>
                </a:lnTo>
                <a:lnTo>
                  <a:pt x="3308" y="3609"/>
                </a:lnTo>
                <a:lnTo>
                  <a:pt x="3306" y="3612"/>
                </a:lnTo>
                <a:lnTo>
                  <a:pt x="3301" y="3619"/>
                </a:lnTo>
                <a:lnTo>
                  <a:pt x="3298" y="3627"/>
                </a:lnTo>
                <a:lnTo>
                  <a:pt x="3297" y="3630"/>
                </a:lnTo>
                <a:lnTo>
                  <a:pt x="3297" y="3635"/>
                </a:lnTo>
                <a:lnTo>
                  <a:pt x="3290" y="3688"/>
                </a:lnTo>
                <a:lnTo>
                  <a:pt x="3282" y="3741"/>
                </a:lnTo>
                <a:lnTo>
                  <a:pt x="3275" y="3794"/>
                </a:lnTo>
                <a:lnTo>
                  <a:pt x="3266" y="3848"/>
                </a:lnTo>
                <a:lnTo>
                  <a:pt x="3256" y="3901"/>
                </a:lnTo>
                <a:lnTo>
                  <a:pt x="3246" y="3953"/>
                </a:lnTo>
                <a:lnTo>
                  <a:pt x="3234" y="4006"/>
                </a:lnTo>
                <a:lnTo>
                  <a:pt x="3221" y="4058"/>
                </a:lnTo>
                <a:lnTo>
                  <a:pt x="3209" y="4110"/>
                </a:lnTo>
                <a:lnTo>
                  <a:pt x="3195" y="4163"/>
                </a:lnTo>
                <a:lnTo>
                  <a:pt x="3180" y="4214"/>
                </a:lnTo>
                <a:lnTo>
                  <a:pt x="3165" y="4266"/>
                </a:lnTo>
                <a:lnTo>
                  <a:pt x="3149" y="4317"/>
                </a:lnTo>
                <a:lnTo>
                  <a:pt x="3132" y="4368"/>
                </a:lnTo>
                <a:lnTo>
                  <a:pt x="3114" y="4419"/>
                </a:lnTo>
                <a:lnTo>
                  <a:pt x="3096" y="4470"/>
                </a:lnTo>
                <a:lnTo>
                  <a:pt x="3076" y="4520"/>
                </a:lnTo>
                <a:lnTo>
                  <a:pt x="3056" y="4570"/>
                </a:lnTo>
                <a:lnTo>
                  <a:pt x="3046" y="4594"/>
                </a:lnTo>
                <a:lnTo>
                  <a:pt x="3036" y="4620"/>
                </a:lnTo>
                <a:lnTo>
                  <a:pt x="3014" y="4668"/>
                </a:lnTo>
                <a:lnTo>
                  <a:pt x="2992" y="4718"/>
                </a:lnTo>
                <a:lnTo>
                  <a:pt x="2970" y="4767"/>
                </a:lnTo>
                <a:lnTo>
                  <a:pt x="2945" y="4815"/>
                </a:lnTo>
                <a:lnTo>
                  <a:pt x="2921" y="4864"/>
                </a:lnTo>
                <a:lnTo>
                  <a:pt x="2895" y="4911"/>
                </a:lnTo>
                <a:lnTo>
                  <a:pt x="2870" y="4958"/>
                </a:lnTo>
                <a:lnTo>
                  <a:pt x="2843" y="5006"/>
                </a:lnTo>
                <a:lnTo>
                  <a:pt x="2815" y="5051"/>
                </a:lnTo>
                <a:lnTo>
                  <a:pt x="2788" y="5098"/>
                </a:lnTo>
                <a:lnTo>
                  <a:pt x="2759" y="5143"/>
                </a:lnTo>
                <a:lnTo>
                  <a:pt x="2729" y="5189"/>
                </a:lnTo>
                <a:lnTo>
                  <a:pt x="2699" y="5234"/>
                </a:lnTo>
                <a:close/>
                <a:moveTo>
                  <a:pt x="3038" y="2072"/>
                </a:moveTo>
                <a:lnTo>
                  <a:pt x="3017" y="2058"/>
                </a:lnTo>
                <a:lnTo>
                  <a:pt x="2995" y="2045"/>
                </a:lnTo>
                <a:lnTo>
                  <a:pt x="2972" y="2033"/>
                </a:lnTo>
                <a:lnTo>
                  <a:pt x="2950" y="2022"/>
                </a:lnTo>
                <a:lnTo>
                  <a:pt x="2926" y="2011"/>
                </a:lnTo>
                <a:lnTo>
                  <a:pt x="2902" y="2002"/>
                </a:lnTo>
                <a:lnTo>
                  <a:pt x="2879" y="1993"/>
                </a:lnTo>
                <a:lnTo>
                  <a:pt x="2854" y="1985"/>
                </a:lnTo>
                <a:lnTo>
                  <a:pt x="2830" y="1978"/>
                </a:lnTo>
                <a:lnTo>
                  <a:pt x="2805" y="1972"/>
                </a:lnTo>
                <a:lnTo>
                  <a:pt x="2781" y="1967"/>
                </a:lnTo>
                <a:lnTo>
                  <a:pt x="2756" y="1963"/>
                </a:lnTo>
                <a:lnTo>
                  <a:pt x="2730" y="1960"/>
                </a:lnTo>
                <a:lnTo>
                  <a:pt x="2706" y="1957"/>
                </a:lnTo>
                <a:lnTo>
                  <a:pt x="2680" y="1956"/>
                </a:lnTo>
                <a:lnTo>
                  <a:pt x="2655" y="1955"/>
                </a:lnTo>
                <a:lnTo>
                  <a:pt x="2619" y="1956"/>
                </a:lnTo>
                <a:lnTo>
                  <a:pt x="2585" y="1958"/>
                </a:lnTo>
                <a:lnTo>
                  <a:pt x="2567" y="1961"/>
                </a:lnTo>
                <a:lnTo>
                  <a:pt x="2549" y="1963"/>
                </a:lnTo>
                <a:lnTo>
                  <a:pt x="2533" y="1966"/>
                </a:lnTo>
                <a:lnTo>
                  <a:pt x="2515" y="1969"/>
                </a:lnTo>
                <a:lnTo>
                  <a:pt x="2489" y="1975"/>
                </a:lnTo>
                <a:lnTo>
                  <a:pt x="2464" y="1982"/>
                </a:lnTo>
                <a:lnTo>
                  <a:pt x="2452" y="1985"/>
                </a:lnTo>
                <a:lnTo>
                  <a:pt x="2439" y="1988"/>
                </a:lnTo>
                <a:lnTo>
                  <a:pt x="2427" y="1993"/>
                </a:lnTo>
                <a:lnTo>
                  <a:pt x="2415" y="1997"/>
                </a:lnTo>
                <a:lnTo>
                  <a:pt x="2403" y="2002"/>
                </a:lnTo>
                <a:lnTo>
                  <a:pt x="2391" y="2006"/>
                </a:lnTo>
                <a:lnTo>
                  <a:pt x="2367" y="2016"/>
                </a:lnTo>
                <a:lnTo>
                  <a:pt x="2356" y="2022"/>
                </a:lnTo>
                <a:lnTo>
                  <a:pt x="2344" y="2027"/>
                </a:lnTo>
                <a:lnTo>
                  <a:pt x="2333" y="2033"/>
                </a:lnTo>
                <a:lnTo>
                  <a:pt x="2322" y="2038"/>
                </a:lnTo>
                <a:lnTo>
                  <a:pt x="2300" y="2050"/>
                </a:lnTo>
                <a:lnTo>
                  <a:pt x="2279" y="2064"/>
                </a:lnTo>
                <a:lnTo>
                  <a:pt x="2257" y="2078"/>
                </a:lnTo>
                <a:lnTo>
                  <a:pt x="2236" y="2093"/>
                </a:lnTo>
                <a:lnTo>
                  <a:pt x="2216" y="2108"/>
                </a:lnTo>
                <a:lnTo>
                  <a:pt x="2198" y="2124"/>
                </a:lnTo>
                <a:lnTo>
                  <a:pt x="2179" y="2140"/>
                </a:lnTo>
                <a:lnTo>
                  <a:pt x="2170" y="2149"/>
                </a:lnTo>
                <a:lnTo>
                  <a:pt x="2161" y="2158"/>
                </a:lnTo>
                <a:lnTo>
                  <a:pt x="2143" y="2176"/>
                </a:lnTo>
                <a:lnTo>
                  <a:pt x="2127" y="2195"/>
                </a:lnTo>
                <a:lnTo>
                  <a:pt x="2110" y="2214"/>
                </a:lnTo>
                <a:lnTo>
                  <a:pt x="2094" y="2234"/>
                </a:lnTo>
                <a:lnTo>
                  <a:pt x="2080" y="2253"/>
                </a:lnTo>
                <a:lnTo>
                  <a:pt x="2067" y="2275"/>
                </a:lnTo>
                <a:lnTo>
                  <a:pt x="2053" y="2297"/>
                </a:lnTo>
                <a:lnTo>
                  <a:pt x="2040" y="2318"/>
                </a:lnTo>
                <a:lnTo>
                  <a:pt x="2029" y="2341"/>
                </a:lnTo>
                <a:lnTo>
                  <a:pt x="2023" y="2352"/>
                </a:lnTo>
                <a:lnTo>
                  <a:pt x="2018" y="2363"/>
                </a:lnTo>
                <a:lnTo>
                  <a:pt x="2008" y="2388"/>
                </a:lnTo>
                <a:lnTo>
                  <a:pt x="1998" y="2411"/>
                </a:lnTo>
                <a:lnTo>
                  <a:pt x="1990" y="2435"/>
                </a:lnTo>
                <a:lnTo>
                  <a:pt x="1986" y="2448"/>
                </a:lnTo>
                <a:lnTo>
                  <a:pt x="1982" y="2460"/>
                </a:lnTo>
                <a:lnTo>
                  <a:pt x="1976" y="2485"/>
                </a:lnTo>
                <a:lnTo>
                  <a:pt x="1972" y="2498"/>
                </a:lnTo>
                <a:lnTo>
                  <a:pt x="1970" y="2511"/>
                </a:lnTo>
                <a:lnTo>
                  <a:pt x="1969" y="2520"/>
                </a:lnTo>
                <a:lnTo>
                  <a:pt x="1969" y="2524"/>
                </a:lnTo>
                <a:lnTo>
                  <a:pt x="1969" y="2529"/>
                </a:lnTo>
                <a:lnTo>
                  <a:pt x="1972" y="2536"/>
                </a:lnTo>
                <a:lnTo>
                  <a:pt x="1976" y="2544"/>
                </a:lnTo>
                <a:lnTo>
                  <a:pt x="1978" y="2547"/>
                </a:lnTo>
                <a:lnTo>
                  <a:pt x="1981" y="2551"/>
                </a:lnTo>
                <a:lnTo>
                  <a:pt x="1985" y="2553"/>
                </a:lnTo>
                <a:lnTo>
                  <a:pt x="1988" y="2556"/>
                </a:lnTo>
                <a:lnTo>
                  <a:pt x="1996" y="2561"/>
                </a:lnTo>
                <a:lnTo>
                  <a:pt x="2000" y="2562"/>
                </a:lnTo>
                <a:lnTo>
                  <a:pt x="2003" y="2563"/>
                </a:lnTo>
                <a:lnTo>
                  <a:pt x="2013" y="2564"/>
                </a:lnTo>
                <a:lnTo>
                  <a:pt x="2021" y="2563"/>
                </a:lnTo>
                <a:lnTo>
                  <a:pt x="2028" y="2562"/>
                </a:lnTo>
                <a:lnTo>
                  <a:pt x="2034" y="2559"/>
                </a:lnTo>
                <a:lnTo>
                  <a:pt x="2038" y="2556"/>
                </a:lnTo>
                <a:lnTo>
                  <a:pt x="2041" y="2554"/>
                </a:lnTo>
                <a:lnTo>
                  <a:pt x="2047" y="2549"/>
                </a:lnTo>
                <a:lnTo>
                  <a:pt x="2051" y="2543"/>
                </a:lnTo>
                <a:lnTo>
                  <a:pt x="2054" y="2536"/>
                </a:lnTo>
                <a:lnTo>
                  <a:pt x="2057" y="2529"/>
                </a:lnTo>
                <a:lnTo>
                  <a:pt x="2061" y="2506"/>
                </a:lnTo>
                <a:lnTo>
                  <a:pt x="2068" y="2484"/>
                </a:lnTo>
                <a:lnTo>
                  <a:pt x="2074" y="2463"/>
                </a:lnTo>
                <a:lnTo>
                  <a:pt x="2078" y="2452"/>
                </a:lnTo>
                <a:lnTo>
                  <a:pt x="2081" y="2442"/>
                </a:lnTo>
                <a:lnTo>
                  <a:pt x="2090" y="2421"/>
                </a:lnTo>
                <a:lnTo>
                  <a:pt x="2099" y="2401"/>
                </a:lnTo>
                <a:lnTo>
                  <a:pt x="2108" y="2381"/>
                </a:lnTo>
                <a:lnTo>
                  <a:pt x="2118" y="2361"/>
                </a:lnTo>
                <a:lnTo>
                  <a:pt x="2129" y="2342"/>
                </a:lnTo>
                <a:lnTo>
                  <a:pt x="2141" y="2323"/>
                </a:lnTo>
                <a:lnTo>
                  <a:pt x="2153" y="2305"/>
                </a:lnTo>
                <a:lnTo>
                  <a:pt x="2165" y="2287"/>
                </a:lnTo>
                <a:lnTo>
                  <a:pt x="2180" y="2270"/>
                </a:lnTo>
                <a:lnTo>
                  <a:pt x="2193" y="2252"/>
                </a:lnTo>
                <a:lnTo>
                  <a:pt x="2208" y="2237"/>
                </a:lnTo>
                <a:lnTo>
                  <a:pt x="2223" y="2221"/>
                </a:lnTo>
                <a:lnTo>
                  <a:pt x="2239" y="2206"/>
                </a:lnTo>
                <a:lnTo>
                  <a:pt x="2255" y="2191"/>
                </a:lnTo>
                <a:lnTo>
                  <a:pt x="2272" y="2177"/>
                </a:lnTo>
                <a:lnTo>
                  <a:pt x="2281" y="2170"/>
                </a:lnTo>
                <a:lnTo>
                  <a:pt x="2290" y="2164"/>
                </a:lnTo>
                <a:lnTo>
                  <a:pt x="2307" y="2151"/>
                </a:lnTo>
                <a:lnTo>
                  <a:pt x="2326" y="2139"/>
                </a:lnTo>
                <a:lnTo>
                  <a:pt x="2345" y="2127"/>
                </a:lnTo>
                <a:lnTo>
                  <a:pt x="2364" y="2117"/>
                </a:lnTo>
                <a:lnTo>
                  <a:pt x="2384" y="2107"/>
                </a:lnTo>
                <a:lnTo>
                  <a:pt x="2404" y="2097"/>
                </a:lnTo>
                <a:lnTo>
                  <a:pt x="2424" y="2088"/>
                </a:lnTo>
                <a:lnTo>
                  <a:pt x="2445" y="2080"/>
                </a:lnTo>
                <a:lnTo>
                  <a:pt x="2466" y="2073"/>
                </a:lnTo>
                <a:lnTo>
                  <a:pt x="2488" y="2067"/>
                </a:lnTo>
                <a:lnTo>
                  <a:pt x="2510" y="2060"/>
                </a:lnTo>
                <a:lnTo>
                  <a:pt x="2533" y="2056"/>
                </a:lnTo>
                <a:lnTo>
                  <a:pt x="2547" y="2053"/>
                </a:lnTo>
                <a:lnTo>
                  <a:pt x="2563" y="2050"/>
                </a:lnTo>
                <a:lnTo>
                  <a:pt x="2592" y="2047"/>
                </a:lnTo>
                <a:lnTo>
                  <a:pt x="2608" y="2046"/>
                </a:lnTo>
                <a:lnTo>
                  <a:pt x="2624" y="2045"/>
                </a:lnTo>
                <a:lnTo>
                  <a:pt x="2654" y="2044"/>
                </a:lnTo>
                <a:lnTo>
                  <a:pt x="2676" y="2044"/>
                </a:lnTo>
                <a:lnTo>
                  <a:pt x="2698" y="2046"/>
                </a:lnTo>
                <a:lnTo>
                  <a:pt x="2720" y="2047"/>
                </a:lnTo>
                <a:lnTo>
                  <a:pt x="2742" y="2050"/>
                </a:lnTo>
                <a:lnTo>
                  <a:pt x="2764" y="2054"/>
                </a:lnTo>
                <a:lnTo>
                  <a:pt x="2786" y="2058"/>
                </a:lnTo>
                <a:lnTo>
                  <a:pt x="2808" y="2064"/>
                </a:lnTo>
                <a:lnTo>
                  <a:pt x="2829" y="2069"/>
                </a:lnTo>
                <a:lnTo>
                  <a:pt x="2850" y="2077"/>
                </a:lnTo>
                <a:lnTo>
                  <a:pt x="2871" y="2084"/>
                </a:lnTo>
                <a:lnTo>
                  <a:pt x="2891" y="2093"/>
                </a:lnTo>
                <a:lnTo>
                  <a:pt x="2912" y="2101"/>
                </a:lnTo>
                <a:lnTo>
                  <a:pt x="2932" y="2111"/>
                </a:lnTo>
                <a:lnTo>
                  <a:pt x="2951" y="2123"/>
                </a:lnTo>
                <a:lnTo>
                  <a:pt x="2971" y="2134"/>
                </a:lnTo>
                <a:lnTo>
                  <a:pt x="2990" y="2146"/>
                </a:lnTo>
                <a:lnTo>
                  <a:pt x="3013" y="2161"/>
                </a:lnTo>
                <a:lnTo>
                  <a:pt x="3035" y="2179"/>
                </a:lnTo>
                <a:lnTo>
                  <a:pt x="3056" y="2197"/>
                </a:lnTo>
                <a:lnTo>
                  <a:pt x="3077" y="2216"/>
                </a:lnTo>
                <a:lnTo>
                  <a:pt x="3087" y="2226"/>
                </a:lnTo>
                <a:lnTo>
                  <a:pt x="3096" y="2236"/>
                </a:lnTo>
                <a:lnTo>
                  <a:pt x="3115" y="2257"/>
                </a:lnTo>
                <a:lnTo>
                  <a:pt x="3124" y="2267"/>
                </a:lnTo>
                <a:lnTo>
                  <a:pt x="3133" y="2278"/>
                </a:lnTo>
                <a:lnTo>
                  <a:pt x="3140" y="2289"/>
                </a:lnTo>
                <a:lnTo>
                  <a:pt x="3149" y="2300"/>
                </a:lnTo>
                <a:lnTo>
                  <a:pt x="3165" y="2323"/>
                </a:lnTo>
                <a:lnTo>
                  <a:pt x="3179" y="2347"/>
                </a:lnTo>
                <a:lnTo>
                  <a:pt x="3186" y="2359"/>
                </a:lnTo>
                <a:lnTo>
                  <a:pt x="3193" y="2371"/>
                </a:lnTo>
                <a:lnTo>
                  <a:pt x="3205" y="2397"/>
                </a:lnTo>
                <a:lnTo>
                  <a:pt x="3216" y="2422"/>
                </a:lnTo>
                <a:lnTo>
                  <a:pt x="3221" y="2434"/>
                </a:lnTo>
                <a:lnTo>
                  <a:pt x="3226" y="2448"/>
                </a:lnTo>
                <a:lnTo>
                  <a:pt x="3235" y="2474"/>
                </a:lnTo>
                <a:lnTo>
                  <a:pt x="3239" y="2488"/>
                </a:lnTo>
                <a:lnTo>
                  <a:pt x="3243" y="2501"/>
                </a:lnTo>
                <a:lnTo>
                  <a:pt x="3249" y="2533"/>
                </a:lnTo>
                <a:lnTo>
                  <a:pt x="3257" y="2576"/>
                </a:lnTo>
                <a:lnTo>
                  <a:pt x="3265" y="2618"/>
                </a:lnTo>
                <a:lnTo>
                  <a:pt x="3279" y="2705"/>
                </a:lnTo>
                <a:lnTo>
                  <a:pt x="3286" y="2748"/>
                </a:lnTo>
                <a:lnTo>
                  <a:pt x="3291" y="2791"/>
                </a:lnTo>
                <a:lnTo>
                  <a:pt x="3301" y="2879"/>
                </a:lnTo>
                <a:lnTo>
                  <a:pt x="3306" y="2922"/>
                </a:lnTo>
                <a:lnTo>
                  <a:pt x="3309" y="2966"/>
                </a:lnTo>
                <a:lnTo>
                  <a:pt x="3312" y="3009"/>
                </a:lnTo>
                <a:lnTo>
                  <a:pt x="3315" y="3053"/>
                </a:lnTo>
                <a:lnTo>
                  <a:pt x="3317" y="3097"/>
                </a:lnTo>
                <a:lnTo>
                  <a:pt x="3318" y="3140"/>
                </a:lnTo>
                <a:lnTo>
                  <a:pt x="3318" y="3162"/>
                </a:lnTo>
                <a:lnTo>
                  <a:pt x="3319" y="3183"/>
                </a:lnTo>
                <a:lnTo>
                  <a:pt x="3319" y="3226"/>
                </a:lnTo>
                <a:lnTo>
                  <a:pt x="3319" y="3231"/>
                </a:lnTo>
                <a:lnTo>
                  <a:pt x="3320" y="3235"/>
                </a:lnTo>
                <a:lnTo>
                  <a:pt x="3322" y="3244"/>
                </a:lnTo>
                <a:lnTo>
                  <a:pt x="3325" y="3247"/>
                </a:lnTo>
                <a:lnTo>
                  <a:pt x="3327" y="3251"/>
                </a:lnTo>
                <a:lnTo>
                  <a:pt x="3332" y="3257"/>
                </a:lnTo>
                <a:lnTo>
                  <a:pt x="3336" y="3261"/>
                </a:lnTo>
                <a:lnTo>
                  <a:pt x="3339" y="3263"/>
                </a:lnTo>
                <a:lnTo>
                  <a:pt x="3342" y="3265"/>
                </a:lnTo>
                <a:lnTo>
                  <a:pt x="3347" y="3267"/>
                </a:lnTo>
                <a:lnTo>
                  <a:pt x="3355" y="3270"/>
                </a:lnTo>
                <a:lnTo>
                  <a:pt x="3363" y="3271"/>
                </a:lnTo>
                <a:lnTo>
                  <a:pt x="3372" y="3270"/>
                </a:lnTo>
                <a:lnTo>
                  <a:pt x="3381" y="3267"/>
                </a:lnTo>
                <a:lnTo>
                  <a:pt x="3385" y="3265"/>
                </a:lnTo>
                <a:lnTo>
                  <a:pt x="3389" y="3263"/>
                </a:lnTo>
                <a:lnTo>
                  <a:pt x="3396" y="3257"/>
                </a:lnTo>
                <a:lnTo>
                  <a:pt x="3398" y="3254"/>
                </a:lnTo>
                <a:lnTo>
                  <a:pt x="3400" y="3251"/>
                </a:lnTo>
                <a:lnTo>
                  <a:pt x="3405" y="3244"/>
                </a:lnTo>
                <a:lnTo>
                  <a:pt x="3407" y="3235"/>
                </a:lnTo>
                <a:lnTo>
                  <a:pt x="3408" y="3231"/>
                </a:lnTo>
                <a:lnTo>
                  <a:pt x="3408" y="3226"/>
                </a:lnTo>
                <a:lnTo>
                  <a:pt x="3408" y="3186"/>
                </a:lnTo>
                <a:lnTo>
                  <a:pt x="3407" y="3145"/>
                </a:lnTo>
                <a:lnTo>
                  <a:pt x="3406" y="3105"/>
                </a:lnTo>
                <a:lnTo>
                  <a:pt x="3403" y="3064"/>
                </a:lnTo>
                <a:lnTo>
                  <a:pt x="3401" y="3024"/>
                </a:lnTo>
                <a:lnTo>
                  <a:pt x="3399" y="2985"/>
                </a:lnTo>
                <a:lnTo>
                  <a:pt x="3392" y="2904"/>
                </a:lnTo>
                <a:lnTo>
                  <a:pt x="3385" y="2823"/>
                </a:lnTo>
                <a:lnTo>
                  <a:pt x="3379" y="2782"/>
                </a:lnTo>
                <a:lnTo>
                  <a:pt x="3373" y="2742"/>
                </a:lnTo>
                <a:lnTo>
                  <a:pt x="3368" y="2702"/>
                </a:lnTo>
                <a:lnTo>
                  <a:pt x="3362" y="2662"/>
                </a:lnTo>
                <a:lnTo>
                  <a:pt x="3356" y="2621"/>
                </a:lnTo>
                <a:lnTo>
                  <a:pt x="3348" y="2581"/>
                </a:lnTo>
                <a:lnTo>
                  <a:pt x="3346" y="2561"/>
                </a:lnTo>
                <a:lnTo>
                  <a:pt x="3337" y="2515"/>
                </a:lnTo>
                <a:lnTo>
                  <a:pt x="3332" y="2498"/>
                </a:lnTo>
                <a:lnTo>
                  <a:pt x="3329" y="2481"/>
                </a:lnTo>
                <a:lnTo>
                  <a:pt x="3325" y="2464"/>
                </a:lnTo>
                <a:lnTo>
                  <a:pt x="3319" y="2448"/>
                </a:lnTo>
                <a:lnTo>
                  <a:pt x="3315" y="2431"/>
                </a:lnTo>
                <a:lnTo>
                  <a:pt x="3309" y="2415"/>
                </a:lnTo>
                <a:lnTo>
                  <a:pt x="3302" y="2399"/>
                </a:lnTo>
                <a:lnTo>
                  <a:pt x="3296" y="2383"/>
                </a:lnTo>
                <a:lnTo>
                  <a:pt x="3289" y="2368"/>
                </a:lnTo>
                <a:lnTo>
                  <a:pt x="3282" y="2352"/>
                </a:lnTo>
                <a:lnTo>
                  <a:pt x="3267" y="2322"/>
                </a:lnTo>
                <a:lnTo>
                  <a:pt x="3259" y="2307"/>
                </a:lnTo>
                <a:lnTo>
                  <a:pt x="3250" y="2292"/>
                </a:lnTo>
                <a:lnTo>
                  <a:pt x="3241" y="2278"/>
                </a:lnTo>
                <a:lnTo>
                  <a:pt x="3231" y="2263"/>
                </a:lnTo>
                <a:lnTo>
                  <a:pt x="3223" y="2250"/>
                </a:lnTo>
                <a:lnTo>
                  <a:pt x="3213" y="2236"/>
                </a:lnTo>
                <a:lnTo>
                  <a:pt x="3202" y="2222"/>
                </a:lnTo>
                <a:lnTo>
                  <a:pt x="3192" y="2209"/>
                </a:lnTo>
                <a:lnTo>
                  <a:pt x="3169" y="2184"/>
                </a:lnTo>
                <a:lnTo>
                  <a:pt x="3145" y="2159"/>
                </a:lnTo>
                <a:lnTo>
                  <a:pt x="3133" y="2147"/>
                </a:lnTo>
                <a:lnTo>
                  <a:pt x="3121" y="2136"/>
                </a:lnTo>
                <a:lnTo>
                  <a:pt x="3095" y="2113"/>
                </a:lnTo>
                <a:lnTo>
                  <a:pt x="3081" y="2103"/>
                </a:lnTo>
                <a:lnTo>
                  <a:pt x="3067" y="2092"/>
                </a:lnTo>
                <a:lnTo>
                  <a:pt x="3053" y="2082"/>
                </a:lnTo>
                <a:lnTo>
                  <a:pt x="3038" y="2072"/>
                </a:lnTo>
                <a:close/>
                <a:moveTo>
                  <a:pt x="3114" y="5189"/>
                </a:moveTo>
                <a:lnTo>
                  <a:pt x="3112" y="5193"/>
                </a:lnTo>
                <a:lnTo>
                  <a:pt x="3109" y="5198"/>
                </a:lnTo>
                <a:lnTo>
                  <a:pt x="3108" y="5201"/>
                </a:lnTo>
                <a:lnTo>
                  <a:pt x="3107" y="5205"/>
                </a:lnTo>
                <a:lnTo>
                  <a:pt x="3107" y="5210"/>
                </a:lnTo>
                <a:lnTo>
                  <a:pt x="3107" y="5214"/>
                </a:lnTo>
                <a:lnTo>
                  <a:pt x="3108" y="5219"/>
                </a:lnTo>
                <a:lnTo>
                  <a:pt x="3108" y="5223"/>
                </a:lnTo>
                <a:lnTo>
                  <a:pt x="3111" y="5226"/>
                </a:lnTo>
                <a:lnTo>
                  <a:pt x="3112" y="5231"/>
                </a:lnTo>
                <a:lnTo>
                  <a:pt x="3116" y="5239"/>
                </a:lnTo>
                <a:lnTo>
                  <a:pt x="3119" y="5242"/>
                </a:lnTo>
                <a:lnTo>
                  <a:pt x="3122" y="5244"/>
                </a:lnTo>
                <a:lnTo>
                  <a:pt x="3129" y="5250"/>
                </a:lnTo>
                <a:lnTo>
                  <a:pt x="3135" y="5252"/>
                </a:lnTo>
                <a:lnTo>
                  <a:pt x="3140" y="5254"/>
                </a:lnTo>
                <a:lnTo>
                  <a:pt x="3146" y="5255"/>
                </a:lnTo>
                <a:lnTo>
                  <a:pt x="3152" y="5256"/>
                </a:lnTo>
                <a:lnTo>
                  <a:pt x="3157" y="5255"/>
                </a:lnTo>
                <a:lnTo>
                  <a:pt x="3163" y="5254"/>
                </a:lnTo>
                <a:lnTo>
                  <a:pt x="3168" y="5253"/>
                </a:lnTo>
                <a:lnTo>
                  <a:pt x="3174" y="5250"/>
                </a:lnTo>
                <a:lnTo>
                  <a:pt x="3178" y="5248"/>
                </a:lnTo>
                <a:lnTo>
                  <a:pt x="3183" y="5243"/>
                </a:lnTo>
                <a:lnTo>
                  <a:pt x="3186" y="5239"/>
                </a:lnTo>
                <a:lnTo>
                  <a:pt x="3189" y="5234"/>
                </a:lnTo>
                <a:lnTo>
                  <a:pt x="3213" y="5195"/>
                </a:lnTo>
                <a:lnTo>
                  <a:pt x="3234" y="5157"/>
                </a:lnTo>
                <a:lnTo>
                  <a:pt x="3256" y="5118"/>
                </a:lnTo>
                <a:lnTo>
                  <a:pt x="3276" y="5079"/>
                </a:lnTo>
                <a:lnTo>
                  <a:pt x="3297" y="5039"/>
                </a:lnTo>
                <a:lnTo>
                  <a:pt x="3317" y="5000"/>
                </a:lnTo>
                <a:lnTo>
                  <a:pt x="3337" y="4960"/>
                </a:lnTo>
                <a:lnTo>
                  <a:pt x="3356" y="4920"/>
                </a:lnTo>
                <a:lnTo>
                  <a:pt x="3375" y="4880"/>
                </a:lnTo>
                <a:lnTo>
                  <a:pt x="3392" y="4839"/>
                </a:lnTo>
                <a:lnTo>
                  <a:pt x="3428" y="4758"/>
                </a:lnTo>
                <a:lnTo>
                  <a:pt x="3444" y="4717"/>
                </a:lnTo>
                <a:lnTo>
                  <a:pt x="3460" y="4676"/>
                </a:lnTo>
                <a:lnTo>
                  <a:pt x="3477" y="4635"/>
                </a:lnTo>
                <a:lnTo>
                  <a:pt x="3492" y="4594"/>
                </a:lnTo>
                <a:lnTo>
                  <a:pt x="3507" y="4553"/>
                </a:lnTo>
                <a:lnTo>
                  <a:pt x="3521" y="4511"/>
                </a:lnTo>
                <a:lnTo>
                  <a:pt x="3549" y="4428"/>
                </a:lnTo>
                <a:lnTo>
                  <a:pt x="3562" y="4386"/>
                </a:lnTo>
                <a:lnTo>
                  <a:pt x="3574" y="4343"/>
                </a:lnTo>
                <a:lnTo>
                  <a:pt x="3586" y="4301"/>
                </a:lnTo>
                <a:lnTo>
                  <a:pt x="3598" y="4259"/>
                </a:lnTo>
                <a:lnTo>
                  <a:pt x="3609" y="4217"/>
                </a:lnTo>
                <a:lnTo>
                  <a:pt x="3620" y="4174"/>
                </a:lnTo>
                <a:lnTo>
                  <a:pt x="3640" y="4088"/>
                </a:lnTo>
                <a:lnTo>
                  <a:pt x="3649" y="4045"/>
                </a:lnTo>
                <a:lnTo>
                  <a:pt x="3657" y="4003"/>
                </a:lnTo>
                <a:lnTo>
                  <a:pt x="3666" y="3960"/>
                </a:lnTo>
                <a:lnTo>
                  <a:pt x="3674" y="3916"/>
                </a:lnTo>
                <a:lnTo>
                  <a:pt x="3688" y="3830"/>
                </a:lnTo>
                <a:lnTo>
                  <a:pt x="3694" y="3787"/>
                </a:lnTo>
                <a:lnTo>
                  <a:pt x="3701" y="3742"/>
                </a:lnTo>
                <a:lnTo>
                  <a:pt x="3705" y="3699"/>
                </a:lnTo>
                <a:lnTo>
                  <a:pt x="3711" y="3656"/>
                </a:lnTo>
                <a:lnTo>
                  <a:pt x="3720" y="3568"/>
                </a:lnTo>
                <a:lnTo>
                  <a:pt x="3723" y="3525"/>
                </a:lnTo>
                <a:lnTo>
                  <a:pt x="3725" y="3480"/>
                </a:lnTo>
                <a:lnTo>
                  <a:pt x="3728" y="3437"/>
                </a:lnTo>
                <a:lnTo>
                  <a:pt x="3730" y="3393"/>
                </a:lnTo>
                <a:lnTo>
                  <a:pt x="3733" y="3305"/>
                </a:lnTo>
                <a:lnTo>
                  <a:pt x="3733" y="3261"/>
                </a:lnTo>
                <a:lnTo>
                  <a:pt x="3733" y="3216"/>
                </a:lnTo>
                <a:lnTo>
                  <a:pt x="3733" y="3173"/>
                </a:lnTo>
                <a:lnTo>
                  <a:pt x="3732" y="3129"/>
                </a:lnTo>
                <a:lnTo>
                  <a:pt x="3728" y="3040"/>
                </a:lnTo>
                <a:lnTo>
                  <a:pt x="3726" y="2997"/>
                </a:lnTo>
                <a:lnTo>
                  <a:pt x="3723" y="2952"/>
                </a:lnTo>
                <a:lnTo>
                  <a:pt x="3720" y="2908"/>
                </a:lnTo>
                <a:lnTo>
                  <a:pt x="3716" y="2864"/>
                </a:lnTo>
                <a:lnTo>
                  <a:pt x="3706" y="2776"/>
                </a:lnTo>
                <a:lnTo>
                  <a:pt x="3702" y="2732"/>
                </a:lnTo>
                <a:lnTo>
                  <a:pt x="3695" y="2688"/>
                </a:lnTo>
                <a:lnTo>
                  <a:pt x="3682" y="2600"/>
                </a:lnTo>
                <a:lnTo>
                  <a:pt x="3675" y="2556"/>
                </a:lnTo>
                <a:lnTo>
                  <a:pt x="3667" y="2512"/>
                </a:lnTo>
                <a:lnTo>
                  <a:pt x="3664" y="2493"/>
                </a:lnTo>
                <a:lnTo>
                  <a:pt x="3655" y="2451"/>
                </a:lnTo>
                <a:lnTo>
                  <a:pt x="3650" y="2423"/>
                </a:lnTo>
                <a:lnTo>
                  <a:pt x="3643" y="2397"/>
                </a:lnTo>
                <a:lnTo>
                  <a:pt x="3635" y="2369"/>
                </a:lnTo>
                <a:lnTo>
                  <a:pt x="3627" y="2342"/>
                </a:lnTo>
                <a:lnTo>
                  <a:pt x="3619" y="2317"/>
                </a:lnTo>
                <a:lnTo>
                  <a:pt x="3610" y="2290"/>
                </a:lnTo>
                <a:lnTo>
                  <a:pt x="3600" y="2265"/>
                </a:lnTo>
                <a:lnTo>
                  <a:pt x="3589" y="2239"/>
                </a:lnTo>
                <a:lnTo>
                  <a:pt x="3578" y="2215"/>
                </a:lnTo>
                <a:lnTo>
                  <a:pt x="3565" y="2189"/>
                </a:lnTo>
                <a:lnTo>
                  <a:pt x="3552" y="2165"/>
                </a:lnTo>
                <a:lnTo>
                  <a:pt x="3539" y="2141"/>
                </a:lnTo>
                <a:lnTo>
                  <a:pt x="3532" y="2129"/>
                </a:lnTo>
                <a:lnTo>
                  <a:pt x="3524" y="2118"/>
                </a:lnTo>
                <a:lnTo>
                  <a:pt x="3510" y="2095"/>
                </a:lnTo>
                <a:lnTo>
                  <a:pt x="3494" y="2072"/>
                </a:lnTo>
                <a:lnTo>
                  <a:pt x="3479" y="2049"/>
                </a:lnTo>
                <a:lnTo>
                  <a:pt x="3462" y="2027"/>
                </a:lnTo>
                <a:lnTo>
                  <a:pt x="3446" y="2006"/>
                </a:lnTo>
                <a:lnTo>
                  <a:pt x="3428" y="1985"/>
                </a:lnTo>
                <a:lnTo>
                  <a:pt x="3419" y="1975"/>
                </a:lnTo>
                <a:lnTo>
                  <a:pt x="3410" y="1965"/>
                </a:lnTo>
                <a:lnTo>
                  <a:pt x="3391" y="1945"/>
                </a:lnTo>
                <a:lnTo>
                  <a:pt x="3371" y="1925"/>
                </a:lnTo>
                <a:lnTo>
                  <a:pt x="3352" y="1906"/>
                </a:lnTo>
                <a:lnTo>
                  <a:pt x="3331" y="1887"/>
                </a:lnTo>
                <a:lnTo>
                  <a:pt x="3310" y="1870"/>
                </a:lnTo>
                <a:lnTo>
                  <a:pt x="3289" y="1852"/>
                </a:lnTo>
                <a:lnTo>
                  <a:pt x="3267" y="1835"/>
                </a:lnTo>
                <a:lnTo>
                  <a:pt x="3245" y="1819"/>
                </a:lnTo>
                <a:lnTo>
                  <a:pt x="3221" y="1803"/>
                </a:lnTo>
                <a:lnTo>
                  <a:pt x="3198" y="1788"/>
                </a:lnTo>
                <a:lnTo>
                  <a:pt x="3175" y="1773"/>
                </a:lnTo>
                <a:lnTo>
                  <a:pt x="3150" y="1759"/>
                </a:lnTo>
                <a:lnTo>
                  <a:pt x="3145" y="1756"/>
                </a:lnTo>
                <a:lnTo>
                  <a:pt x="3140" y="1754"/>
                </a:lnTo>
                <a:lnTo>
                  <a:pt x="3135" y="1754"/>
                </a:lnTo>
                <a:lnTo>
                  <a:pt x="3129" y="1753"/>
                </a:lnTo>
                <a:lnTo>
                  <a:pt x="3123" y="1754"/>
                </a:lnTo>
                <a:lnTo>
                  <a:pt x="3117" y="1755"/>
                </a:lnTo>
                <a:lnTo>
                  <a:pt x="3112" y="1756"/>
                </a:lnTo>
                <a:lnTo>
                  <a:pt x="3106" y="1760"/>
                </a:lnTo>
                <a:lnTo>
                  <a:pt x="3102" y="1763"/>
                </a:lnTo>
                <a:lnTo>
                  <a:pt x="3097" y="1766"/>
                </a:lnTo>
                <a:lnTo>
                  <a:pt x="3094" y="1771"/>
                </a:lnTo>
                <a:lnTo>
                  <a:pt x="3091" y="1776"/>
                </a:lnTo>
                <a:lnTo>
                  <a:pt x="3088" y="1780"/>
                </a:lnTo>
                <a:lnTo>
                  <a:pt x="3086" y="1784"/>
                </a:lnTo>
                <a:lnTo>
                  <a:pt x="3085" y="1789"/>
                </a:lnTo>
                <a:lnTo>
                  <a:pt x="3085" y="1793"/>
                </a:lnTo>
                <a:lnTo>
                  <a:pt x="3085" y="1802"/>
                </a:lnTo>
                <a:lnTo>
                  <a:pt x="3086" y="1810"/>
                </a:lnTo>
                <a:lnTo>
                  <a:pt x="3089" y="1818"/>
                </a:lnTo>
                <a:lnTo>
                  <a:pt x="3092" y="1822"/>
                </a:lnTo>
                <a:lnTo>
                  <a:pt x="3094" y="1825"/>
                </a:lnTo>
                <a:lnTo>
                  <a:pt x="3097" y="1829"/>
                </a:lnTo>
                <a:lnTo>
                  <a:pt x="3099" y="1831"/>
                </a:lnTo>
                <a:lnTo>
                  <a:pt x="3107" y="1836"/>
                </a:lnTo>
                <a:lnTo>
                  <a:pt x="3128" y="1849"/>
                </a:lnTo>
                <a:lnTo>
                  <a:pt x="3149" y="1862"/>
                </a:lnTo>
                <a:lnTo>
                  <a:pt x="3170" y="1875"/>
                </a:lnTo>
                <a:lnTo>
                  <a:pt x="3190" y="1889"/>
                </a:lnTo>
                <a:lnTo>
                  <a:pt x="3210" y="1903"/>
                </a:lnTo>
                <a:lnTo>
                  <a:pt x="3229" y="1917"/>
                </a:lnTo>
                <a:lnTo>
                  <a:pt x="3248" y="1933"/>
                </a:lnTo>
                <a:lnTo>
                  <a:pt x="3267" y="1948"/>
                </a:lnTo>
                <a:lnTo>
                  <a:pt x="3285" y="1965"/>
                </a:lnTo>
                <a:lnTo>
                  <a:pt x="3302" y="1982"/>
                </a:lnTo>
                <a:lnTo>
                  <a:pt x="3319" y="1998"/>
                </a:lnTo>
                <a:lnTo>
                  <a:pt x="3336" y="2016"/>
                </a:lnTo>
                <a:lnTo>
                  <a:pt x="3352" y="2034"/>
                </a:lnTo>
                <a:lnTo>
                  <a:pt x="3368" y="2052"/>
                </a:lnTo>
                <a:lnTo>
                  <a:pt x="3383" y="2070"/>
                </a:lnTo>
                <a:lnTo>
                  <a:pt x="3398" y="2089"/>
                </a:lnTo>
                <a:lnTo>
                  <a:pt x="3412" y="2109"/>
                </a:lnTo>
                <a:lnTo>
                  <a:pt x="3427" y="2129"/>
                </a:lnTo>
                <a:lnTo>
                  <a:pt x="3440" y="2149"/>
                </a:lnTo>
                <a:lnTo>
                  <a:pt x="3452" y="2170"/>
                </a:lnTo>
                <a:lnTo>
                  <a:pt x="3464" y="2190"/>
                </a:lnTo>
                <a:lnTo>
                  <a:pt x="3477" y="2211"/>
                </a:lnTo>
                <a:lnTo>
                  <a:pt x="3488" y="2234"/>
                </a:lnTo>
                <a:lnTo>
                  <a:pt x="3498" y="2255"/>
                </a:lnTo>
                <a:lnTo>
                  <a:pt x="3508" y="2277"/>
                </a:lnTo>
                <a:lnTo>
                  <a:pt x="3518" y="2300"/>
                </a:lnTo>
                <a:lnTo>
                  <a:pt x="3527" y="2322"/>
                </a:lnTo>
                <a:lnTo>
                  <a:pt x="3535" y="2346"/>
                </a:lnTo>
                <a:lnTo>
                  <a:pt x="3543" y="2368"/>
                </a:lnTo>
                <a:lnTo>
                  <a:pt x="3550" y="2392"/>
                </a:lnTo>
                <a:lnTo>
                  <a:pt x="3556" y="2415"/>
                </a:lnTo>
                <a:lnTo>
                  <a:pt x="3562" y="2439"/>
                </a:lnTo>
                <a:lnTo>
                  <a:pt x="3569" y="2469"/>
                </a:lnTo>
                <a:lnTo>
                  <a:pt x="3576" y="2512"/>
                </a:lnTo>
                <a:lnTo>
                  <a:pt x="3585" y="2556"/>
                </a:lnTo>
                <a:lnTo>
                  <a:pt x="3592" y="2600"/>
                </a:lnTo>
                <a:lnTo>
                  <a:pt x="3600" y="2644"/>
                </a:lnTo>
                <a:lnTo>
                  <a:pt x="3612" y="2732"/>
                </a:lnTo>
                <a:lnTo>
                  <a:pt x="3618" y="2776"/>
                </a:lnTo>
                <a:lnTo>
                  <a:pt x="3623" y="2819"/>
                </a:lnTo>
                <a:lnTo>
                  <a:pt x="3627" y="2864"/>
                </a:lnTo>
                <a:lnTo>
                  <a:pt x="3631" y="2908"/>
                </a:lnTo>
                <a:lnTo>
                  <a:pt x="3634" y="2952"/>
                </a:lnTo>
                <a:lnTo>
                  <a:pt x="3637" y="2996"/>
                </a:lnTo>
                <a:lnTo>
                  <a:pt x="3640" y="3040"/>
                </a:lnTo>
                <a:lnTo>
                  <a:pt x="3642" y="3084"/>
                </a:lnTo>
                <a:lnTo>
                  <a:pt x="3644" y="3172"/>
                </a:lnTo>
                <a:lnTo>
                  <a:pt x="3645" y="3216"/>
                </a:lnTo>
                <a:lnTo>
                  <a:pt x="3645" y="3260"/>
                </a:lnTo>
                <a:lnTo>
                  <a:pt x="3643" y="3347"/>
                </a:lnTo>
                <a:lnTo>
                  <a:pt x="3642" y="3392"/>
                </a:lnTo>
                <a:lnTo>
                  <a:pt x="3640" y="3436"/>
                </a:lnTo>
                <a:lnTo>
                  <a:pt x="3637" y="3479"/>
                </a:lnTo>
                <a:lnTo>
                  <a:pt x="3634" y="3523"/>
                </a:lnTo>
                <a:lnTo>
                  <a:pt x="3626" y="3610"/>
                </a:lnTo>
                <a:lnTo>
                  <a:pt x="3622" y="3655"/>
                </a:lnTo>
                <a:lnTo>
                  <a:pt x="3616" y="3698"/>
                </a:lnTo>
                <a:lnTo>
                  <a:pt x="3612" y="3741"/>
                </a:lnTo>
                <a:lnTo>
                  <a:pt x="3605" y="3784"/>
                </a:lnTo>
                <a:lnTo>
                  <a:pt x="3599" y="3828"/>
                </a:lnTo>
                <a:lnTo>
                  <a:pt x="3592" y="3871"/>
                </a:lnTo>
                <a:lnTo>
                  <a:pt x="3584" y="3914"/>
                </a:lnTo>
                <a:lnTo>
                  <a:pt x="3576" y="3957"/>
                </a:lnTo>
                <a:lnTo>
                  <a:pt x="3559" y="4043"/>
                </a:lnTo>
                <a:lnTo>
                  <a:pt x="3550" y="4086"/>
                </a:lnTo>
                <a:lnTo>
                  <a:pt x="3540" y="4128"/>
                </a:lnTo>
                <a:lnTo>
                  <a:pt x="3530" y="4171"/>
                </a:lnTo>
                <a:lnTo>
                  <a:pt x="3519" y="4214"/>
                </a:lnTo>
                <a:lnTo>
                  <a:pt x="3508" y="4256"/>
                </a:lnTo>
                <a:lnTo>
                  <a:pt x="3495" y="4298"/>
                </a:lnTo>
                <a:lnTo>
                  <a:pt x="3483" y="4340"/>
                </a:lnTo>
                <a:lnTo>
                  <a:pt x="3470" y="4382"/>
                </a:lnTo>
                <a:lnTo>
                  <a:pt x="3457" y="4424"/>
                </a:lnTo>
                <a:lnTo>
                  <a:pt x="3443" y="4465"/>
                </a:lnTo>
                <a:lnTo>
                  <a:pt x="3429" y="4508"/>
                </a:lnTo>
                <a:lnTo>
                  <a:pt x="3414" y="4549"/>
                </a:lnTo>
                <a:lnTo>
                  <a:pt x="3399" y="4591"/>
                </a:lnTo>
                <a:lnTo>
                  <a:pt x="3383" y="4632"/>
                </a:lnTo>
                <a:lnTo>
                  <a:pt x="3367" y="4673"/>
                </a:lnTo>
                <a:lnTo>
                  <a:pt x="3350" y="4713"/>
                </a:lnTo>
                <a:lnTo>
                  <a:pt x="3316" y="4794"/>
                </a:lnTo>
                <a:lnTo>
                  <a:pt x="3297" y="4835"/>
                </a:lnTo>
                <a:lnTo>
                  <a:pt x="3279" y="4875"/>
                </a:lnTo>
                <a:lnTo>
                  <a:pt x="3260" y="4915"/>
                </a:lnTo>
                <a:lnTo>
                  <a:pt x="3240" y="4955"/>
                </a:lnTo>
                <a:lnTo>
                  <a:pt x="3220" y="4995"/>
                </a:lnTo>
                <a:lnTo>
                  <a:pt x="3200" y="5033"/>
                </a:lnTo>
                <a:lnTo>
                  <a:pt x="3157" y="5112"/>
                </a:lnTo>
                <a:lnTo>
                  <a:pt x="3136" y="5151"/>
                </a:lnTo>
                <a:lnTo>
                  <a:pt x="3114" y="5189"/>
                </a:lnTo>
                <a:close/>
                <a:moveTo>
                  <a:pt x="3548" y="5067"/>
                </a:moveTo>
                <a:lnTo>
                  <a:pt x="3547" y="5071"/>
                </a:lnTo>
                <a:lnTo>
                  <a:pt x="3545" y="5076"/>
                </a:lnTo>
                <a:lnTo>
                  <a:pt x="3544" y="5080"/>
                </a:lnTo>
                <a:lnTo>
                  <a:pt x="3543" y="5084"/>
                </a:lnTo>
                <a:lnTo>
                  <a:pt x="3543" y="5089"/>
                </a:lnTo>
                <a:lnTo>
                  <a:pt x="3544" y="5093"/>
                </a:lnTo>
                <a:lnTo>
                  <a:pt x="3544" y="5097"/>
                </a:lnTo>
                <a:lnTo>
                  <a:pt x="3547" y="5101"/>
                </a:lnTo>
                <a:lnTo>
                  <a:pt x="3548" y="5106"/>
                </a:lnTo>
                <a:lnTo>
                  <a:pt x="3550" y="5109"/>
                </a:lnTo>
                <a:lnTo>
                  <a:pt x="3552" y="5112"/>
                </a:lnTo>
                <a:lnTo>
                  <a:pt x="3554" y="5116"/>
                </a:lnTo>
                <a:lnTo>
                  <a:pt x="3558" y="5119"/>
                </a:lnTo>
                <a:lnTo>
                  <a:pt x="3561" y="5122"/>
                </a:lnTo>
                <a:lnTo>
                  <a:pt x="3569" y="5127"/>
                </a:lnTo>
                <a:lnTo>
                  <a:pt x="3578" y="5130"/>
                </a:lnTo>
                <a:lnTo>
                  <a:pt x="3583" y="5131"/>
                </a:lnTo>
                <a:lnTo>
                  <a:pt x="3588" y="5131"/>
                </a:lnTo>
                <a:lnTo>
                  <a:pt x="3594" y="5130"/>
                </a:lnTo>
                <a:lnTo>
                  <a:pt x="3600" y="5129"/>
                </a:lnTo>
                <a:lnTo>
                  <a:pt x="3606" y="5127"/>
                </a:lnTo>
                <a:lnTo>
                  <a:pt x="3612" y="5124"/>
                </a:lnTo>
                <a:lnTo>
                  <a:pt x="3616" y="5121"/>
                </a:lnTo>
                <a:lnTo>
                  <a:pt x="3621" y="5117"/>
                </a:lnTo>
                <a:lnTo>
                  <a:pt x="3623" y="5114"/>
                </a:lnTo>
                <a:lnTo>
                  <a:pt x="3624" y="5111"/>
                </a:lnTo>
                <a:lnTo>
                  <a:pt x="3627" y="5106"/>
                </a:lnTo>
                <a:lnTo>
                  <a:pt x="3650" y="5060"/>
                </a:lnTo>
                <a:lnTo>
                  <a:pt x="3672" y="5013"/>
                </a:lnTo>
                <a:lnTo>
                  <a:pt x="3693" y="4966"/>
                </a:lnTo>
                <a:lnTo>
                  <a:pt x="3713" y="4919"/>
                </a:lnTo>
                <a:lnTo>
                  <a:pt x="3733" y="4871"/>
                </a:lnTo>
                <a:lnTo>
                  <a:pt x="3753" y="4824"/>
                </a:lnTo>
                <a:lnTo>
                  <a:pt x="3772" y="4776"/>
                </a:lnTo>
                <a:lnTo>
                  <a:pt x="3789" y="4728"/>
                </a:lnTo>
                <a:lnTo>
                  <a:pt x="3825" y="4632"/>
                </a:lnTo>
                <a:lnTo>
                  <a:pt x="3857" y="4534"/>
                </a:lnTo>
                <a:lnTo>
                  <a:pt x="3873" y="4485"/>
                </a:lnTo>
                <a:lnTo>
                  <a:pt x="3887" y="4437"/>
                </a:lnTo>
                <a:lnTo>
                  <a:pt x="3901" y="4387"/>
                </a:lnTo>
                <a:lnTo>
                  <a:pt x="3915" y="4338"/>
                </a:lnTo>
                <a:lnTo>
                  <a:pt x="3916" y="4333"/>
                </a:lnTo>
                <a:lnTo>
                  <a:pt x="3916" y="4329"/>
                </a:lnTo>
                <a:lnTo>
                  <a:pt x="3916" y="4325"/>
                </a:lnTo>
                <a:lnTo>
                  <a:pt x="3916" y="4320"/>
                </a:lnTo>
                <a:lnTo>
                  <a:pt x="3915" y="4316"/>
                </a:lnTo>
                <a:lnTo>
                  <a:pt x="3914" y="4312"/>
                </a:lnTo>
                <a:lnTo>
                  <a:pt x="3913" y="4308"/>
                </a:lnTo>
                <a:lnTo>
                  <a:pt x="3910" y="4305"/>
                </a:lnTo>
                <a:lnTo>
                  <a:pt x="3908" y="4300"/>
                </a:lnTo>
                <a:lnTo>
                  <a:pt x="3906" y="4297"/>
                </a:lnTo>
                <a:lnTo>
                  <a:pt x="3903" y="4295"/>
                </a:lnTo>
                <a:lnTo>
                  <a:pt x="3899" y="4291"/>
                </a:lnTo>
                <a:lnTo>
                  <a:pt x="3892" y="4287"/>
                </a:lnTo>
                <a:lnTo>
                  <a:pt x="3888" y="4285"/>
                </a:lnTo>
                <a:lnTo>
                  <a:pt x="3884" y="4284"/>
                </a:lnTo>
                <a:lnTo>
                  <a:pt x="3878" y="4282"/>
                </a:lnTo>
                <a:lnTo>
                  <a:pt x="3872" y="4282"/>
                </a:lnTo>
                <a:lnTo>
                  <a:pt x="3865" y="4282"/>
                </a:lnTo>
                <a:lnTo>
                  <a:pt x="3862" y="4284"/>
                </a:lnTo>
                <a:lnTo>
                  <a:pt x="3857" y="4285"/>
                </a:lnTo>
                <a:lnTo>
                  <a:pt x="3852" y="4287"/>
                </a:lnTo>
                <a:lnTo>
                  <a:pt x="3845" y="4291"/>
                </a:lnTo>
                <a:lnTo>
                  <a:pt x="3839" y="4296"/>
                </a:lnTo>
                <a:lnTo>
                  <a:pt x="3835" y="4301"/>
                </a:lnTo>
                <a:lnTo>
                  <a:pt x="3832" y="4308"/>
                </a:lnTo>
                <a:lnTo>
                  <a:pt x="3830" y="4311"/>
                </a:lnTo>
                <a:lnTo>
                  <a:pt x="3829" y="4315"/>
                </a:lnTo>
                <a:lnTo>
                  <a:pt x="3816" y="4363"/>
                </a:lnTo>
                <a:lnTo>
                  <a:pt x="3802" y="4411"/>
                </a:lnTo>
                <a:lnTo>
                  <a:pt x="3787" y="4460"/>
                </a:lnTo>
                <a:lnTo>
                  <a:pt x="3773" y="4508"/>
                </a:lnTo>
                <a:lnTo>
                  <a:pt x="3757" y="4555"/>
                </a:lnTo>
                <a:lnTo>
                  <a:pt x="3741" y="4603"/>
                </a:lnTo>
                <a:lnTo>
                  <a:pt x="3724" y="4651"/>
                </a:lnTo>
                <a:lnTo>
                  <a:pt x="3706" y="4697"/>
                </a:lnTo>
                <a:lnTo>
                  <a:pt x="3688" y="4745"/>
                </a:lnTo>
                <a:lnTo>
                  <a:pt x="3671" y="4792"/>
                </a:lnTo>
                <a:lnTo>
                  <a:pt x="3652" y="4838"/>
                </a:lnTo>
                <a:lnTo>
                  <a:pt x="3632" y="4885"/>
                </a:lnTo>
                <a:lnTo>
                  <a:pt x="3612" y="4930"/>
                </a:lnTo>
                <a:lnTo>
                  <a:pt x="3591" y="4976"/>
                </a:lnTo>
                <a:lnTo>
                  <a:pt x="3570" y="5022"/>
                </a:lnTo>
                <a:lnTo>
                  <a:pt x="3548" y="5067"/>
                </a:lnTo>
                <a:close/>
                <a:moveTo>
                  <a:pt x="3953" y="3964"/>
                </a:moveTo>
                <a:lnTo>
                  <a:pt x="3956" y="3965"/>
                </a:lnTo>
                <a:lnTo>
                  <a:pt x="3959" y="3965"/>
                </a:lnTo>
                <a:lnTo>
                  <a:pt x="3968" y="3964"/>
                </a:lnTo>
                <a:lnTo>
                  <a:pt x="3975" y="3962"/>
                </a:lnTo>
                <a:lnTo>
                  <a:pt x="3979" y="3961"/>
                </a:lnTo>
                <a:lnTo>
                  <a:pt x="3982" y="3959"/>
                </a:lnTo>
                <a:lnTo>
                  <a:pt x="3988" y="3954"/>
                </a:lnTo>
                <a:lnTo>
                  <a:pt x="3991" y="3952"/>
                </a:lnTo>
                <a:lnTo>
                  <a:pt x="3994" y="3949"/>
                </a:lnTo>
                <a:lnTo>
                  <a:pt x="3998" y="3943"/>
                </a:lnTo>
                <a:lnTo>
                  <a:pt x="4000" y="3940"/>
                </a:lnTo>
                <a:lnTo>
                  <a:pt x="4001" y="3935"/>
                </a:lnTo>
                <a:lnTo>
                  <a:pt x="4002" y="3932"/>
                </a:lnTo>
                <a:lnTo>
                  <a:pt x="4004" y="3927"/>
                </a:lnTo>
                <a:lnTo>
                  <a:pt x="4010" y="3881"/>
                </a:lnTo>
                <a:lnTo>
                  <a:pt x="4018" y="3835"/>
                </a:lnTo>
                <a:lnTo>
                  <a:pt x="4024" y="3789"/>
                </a:lnTo>
                <a:lnTo>
                  <a:pt x="4030" y="3742"/>
                </a:lnTo>
                <a:lnTo>
                  <a:pt x="4035" y="3696"/>
                </a:lnTo>
                <a:lnTo>
                  <a:pt x="4040" y="3649"/>
                </a:lnTo>
                <a:lnTo>
                  <a:pt x="4045" y="3602"/>
                </a:lnTo>
                <a:lnTo>
                  <a:pt x="4048" y="3556"/>
                </a:lnTo>
                <a:lnTo>
                  <a:pt x="4051" y="3509"/>
                </a:lnTo>
                <a:lnTo>
                  <a:pt x="4053" y="3463"/>
                </a:lnTo>
                <a:lnTo>
                  <a:pt x="4056" y="3416"/>
                </a:lnTo>
                <a:lnTo>
                  <a:pt x="4058" y="3368"/>
                </a:lnTo>
                <a:lnTo>
                  <a:pt x="4059" y="3322"/>
                </a:lnTo>
                <a:lnTo>
                  <a:pt x="4060" y="3275"/>
                </a:lnTo>
                <a:lnTo>
                  <a:pt x="4060" y="3229"/>
                </a:lnTo>
                <a:lnTo>
                  <a:pt x="4060" y="3182"/>
                </a:lnTo>
                <a:lnTo>
                  <a:pt x="4059" y="3135"/>
                </a:lnTo>
                <a:lnTo>
                  <a:pt x="4058" y="3089"/>
                </a:lnTo>
                <a:lnTo>
                  <a:pt x="4056" y="3041"/>
                </a:lnTo>
                <a:lnTo>
                  <a:pt x="4053" y="2994"/>
                </a:lnTo>
                <a:lnTo>
                  <a:pt x="4050" y="2948"/>
                </a:lnTo>
                <a:lnTo>
                  <a:pt x="4047" y="2901"/>
                </a:lnTo>
                <a:lnTo>
                  <a:pt x="4038" y="2808"/>
                </a:lnTo>
                <a:lnTo>
                  <a:pt x="4033" y="2760"/>
                </a:lnTo>
                <a:lnTo>
                  <a:pt x="4028" y="2714"/>
                </a:lnTo>
                <a:lnTo>
                  <a:pt x="4016" y="2621"/>
                </a:lnTo>
                <a:lnTo>
                  <a:pt x="4008" y="2574"/>
                </a:lnTo>
                <a:lnTo>
                  <a:pt x="4000" y="2527"/>
                </a:lnTo>
                <a:lnTo>
                  <a:pt x="3984" y="2434"/>
                </a:lnTo>
                <a:lnTo>
                  <a:pt x="3981" y="2421"/>
                </a:lnTo>
                <a:lnTo>
                  <a:pt x="3975" y="2387"/>
                </a:lnTo>
                <a:lnTo>
                  <a:pt x="3968" y="2357"/>
                </a:lnTo>
                <a:lnTo>
                  <a:pt x="3961" y="2328"/>
                </a:lnTo>
                <a:lnTo>
                  <a:pt x="3955" y="2299"/>
                </a:lnTo>
                <a:lnTo>
                  <a:pt x="3946" y="2271"/>
                </a:lnTo>
                <a:lnTo>
                  <a:pt x="3937" y="2242"/>
                </a:lnTo>
                <a:lnTo>
                  <a:pt x="3928" y="2215"/>
                </a:lnTo>
                <a:lnTo>
                  <a:pt x="3918" y="2187"/>
                </a:lnTo>
                <a:lnTo>
                  <a:pt x="3908" y="2160"/>
                </a:lnTo>
                <a:lnTo>
                  <a:pt x="3897" y="2133"/>
                </a:lnTo>
                <a:lnTo>
                  <a:pt x="3885" y="2106"/>
                </a:lnTo>
                <a:lnTo>
                  <a:pt x="3874" y="2079"/>
                </a:lnTo>
                <a:lnTo>
                  <a:pt x="3860" y="2054"/>
                </a:lnTo>
                <a:lnTo>
                  <a:pt x="3847" y="2028"/>
                </a:lnTo>
                <a:lnTo>
                  <a:pt x="3834" y="2003"/>
                </a:lnTo>
                <a:lnTo>
                  <a:pt x="3819" y="1977"/>
                </a:lnTo>
                <a:lnTo>
                  <a:pt x="3805" y="1953"/>
                </a:lnTo>
                <a:lnTo>
                  <a:pt x="3789" y="1928"/>
                </a:lnTo>
                <a:lnTo>
                  <a:pt x="3774" y="1904"/>
                </a:lnTo>
                <a:lnTo>
                  <a:pt x="3757" y="1881"/>
                </a:lnTo>
                <a:lnTo>
                  <a:pt x="3741" y="1857"/>
                </a:lnTo>
                <a:lnTo>
                  <a:pt x="3706" y="1812"/>
                </a:lnTo>
                <a:lnTo>
                  <a:pt x="3688" y="1790"/>
                </a:lnTo>
                <a:lnTo>
                  <a:pt x="3670" y="1769"/>
                </a:lnTo>
                <a:lnTo>
                  <a:pt x="3651" y="1747"/>
                </a:lnTo>
                <a:lnTo>
                  <a:pt x="3631" y="1727"/>
                </a:lnTo>
                <a:lnTo>
                  <a:pt x="3612" y="1705"/>
                </a:lnTo>
                <a:lnTo>
                  <a:pt x="3591" y="1685"/>
                </a:lnTo>
                <a:lnTo>
                  <a:pt x="3571" y="1667"/>
                </a:lnTo>
                <a:lnTo>
                  <a:pt x="3550" y="1647"/>
                </a:lnTo>
                <a:lnTo>
                  <a:pt x="3528" y="1628"/>
                </a:lnTo>
                <a:lnTo>
                  <a:pt x="3507" y="1610"/>
                </a:lnTo>
                <a:lnTo>
                  <a:pt x="3484" y="1592"/>
                </a:lnTo>
                <a:lnTo>
                  <a:pt x="3461" y="1575"/>
                </a:lnTo>
                <a:lnTo>
                  <a:pt x="3439" y="1558"/>
                </a:lnTo>
                <a:lnTo>
                  <a:pt x="3416" y="1541"/>
                </a:lnTo>
                <a:lnTo>
                  <a:pt x="3391" y="1526"/>
                </a:lnTo>
                <a:lnTo>
                  <a:pt x="3368" y="1510"/>
                </a:lnTo>
                <a:lnTo>
                  <a:pt x="3343" y="1496"/>
                </a:lnTo>
                <a:lnTo>
                  <a:pt x="3319" y="1481"/>
                </a:lnTo>
                <a:lnTo>
                  <a:pt x="3294" y="1467"/>
                </a:lnTo>
                <a:lnTo>
                  <a:pt x="3269" y="1454"/>
                </a:lnTo>
                <a:lnTo>
                  <a:pt x="3244" y="1441"/>
                </a:lnTo>
                <a:lnTo>
                  <a:pt x="3217" y="1429"/>
                </a:lnTo>
                <a:lnTo>
                  <a:pt x="3192" y="1417"/>
                </a:lnTo>
                <a:lnTo>
                  <a:pt x="3165" y="1406"/>
                </a:lnTo>
                <a:lnTo>
                  <a:pt x="3138" y="1395"/>
                </a:lnTo>
                <a:lnTo>
                  <a:pt x="3112" y="1385"/>
                </a:lnTo>
                <a:lnTo>
                  <a:pt x="3084" y="1375"/>
                </a:lnTo>
                <a:lnTo>
                  <a:pt x="3057" y="1366"/>
                </a:lnTo>
                <a:lnTo>
                  <a:pt x="3030" y="1358"/>
                </a:lnTo>
                <a:lnTo>
                  <a:pt x="3002" y="1350"/>
                </a:lnTo>
                <a:lnTo>
                  <a:pt x="2974" y="1343"/>
                </a:lnTo>
                <a:lnTo>
                  <a:pt x="2945" y="1336"/>
                </a:lnTo>
                <a:lnTo>
                  <a:pt x="2916" y="1331"/>
                </a:lnTo>
                <a:lnTo>
                  <a:pt x="2889" y="1325"/>
                </a:lnTo>
                <a:lnTo>
                  <a:pt x="2860" y="1321"/>
                </a:lnTo>
                <a:lnTo>
                  <a:pt x="2830" y="1316"/>
                </a:lnTo>
                <a:lnTo>
                  <a:pt x="2801" y="1313"/>
                </a:lnTo>
                <a:lnTo>
                  <a:pt x="2772" y="1309"/>
                </a:lnTo>
                <a:lnTo>
                  <a:pt x="2742" y="1307"/>
                </a:lnTo>
                <a:lnTo>
                  <a:pt x="2712" y="1305"/>
                </a:lnTo>
                <a:lnTo>
                  <a:pt x="2683" y="1304"/>
                </a:lnTo>
                <a:lnTo>
                  <a:pt x="2654" y="1304"/>
                </a:lnTo>
                <a:lnTo>
                  <a:pt x="2619" y="1305"/>
                </a:lnTo>
                <a:lnTo>
                  <a:pt x="2586" y="1306"/>
                </a:lnTo>
                <a:lnTo>
                  <a:pt x="2553" y="1308"/>
                </a:lnTo>
                <a:lnTo>
                  <a:pt x="2519" y="1311"/>
                </a:lnTo>
                <a:lnTo>
                  <a:pt x="2486" y="1315"/>
                </a:lnTo>
                <a:lnTo>
                  <a:pt x="2453" y="1319"/>
                </a:lnTo>
                <a:lnTo>
                  <a:pt x="2419" y="1325"/>
                </a:lnTo>
                <a:lnTo>
                  <a:pt x="2386" y="1331"/>
                </a:lnTo>
                <a:lnTo>
                  <a:pt x="2353" y="1338"/>
                </a:lnTo>
                <a:lnTo>
                  <a:pt x="2321" y="1346"/>
                </a:lnTo>
                <a:lnTo>
                  <a:pt x="2289" y="1354"/>
                </a:lnTo>
                <a:lnTo>
                  <a:pt x="2256" y="1364"/>
                </a:lnTo>
                <a:lnTo>
                  <a:pt x="2224" y="1374"/>
                </a:lnTo>
                <a:lnTo>
                  <a:pt x="2193" y="1385"/>
                </a:lnTo>
                <a:lnTo>
                  <a:pt x="2162" y="1396"/>
                </a:lnTo>
                <a:lnTo>
                  <a:pt x="2131" y="1408"/>
                </a:lnTo>
                <a:lnTo>
                  <a:pt x="2101" y="1421"/>
                </a:lnTo>
                <a:lnTo>
                  <a:pt x="2071" y="1436"/>
                </a:lnTo>
                <a:lnTo>
                  <a:pt x="2042" y="1450"/>
                </a:lnTo>
                <a:lnTo>
                  <a:pt x="2012" y="1465"/>
                </a:lnTo>
                <a:lnTo>
                  <a:pt x="1985" y="1481"/>
                </a:lnTo>
                <a:lnTo>
                  <a:pt x="1956" y="1498"/>
                </a:lnTo>
                <a:lnTo>
                  <a:pt x="1928" y="1515"/>
                </a:lnTo>
                <a:lnTo>
                  <a:pt x="1900" y="1532"/>
                </a:lnTo>
                <a:lnTo>
                  <a:pt x="1874" y="1551"/>
                </a:lnTo>
                <a:lnTo>
                  <a:pt x="1847" y="1571"/>
                </a:lnTo>
                <a:lnTo>
                  <a:pt x="1822" y="1591"/>
                </a:lnTo>
                <a:lnTo>
                  <a:pt x="1795" y="1611"/>
                </a:lnTo>
                <a:lnTo>
                  <a:pt x="1770" y="1632"/>
                </a:lnTo>
                <a:lnTo>
                  <a:pt x="1746" y="1654"/>
                </a:lnTo>
                <a:lnTo>
                  <a:pt x="1722" y="1677"/>
                </a:lnTo>
                <a:lnTo>
                  <a:pt x="1698" y="1700"/>
                </a:lnTo>
                <a:lnTo>
                  <a:pt x="1675" y="1724"/>
                </a:lnTo>
                <a:lnTo>
                  <a:pt x="1653" y="1749"/>
                </a:lnTo>
                <a:lnTo>
                  <a:pt x="1631" y="1773"/>
                </a:lnTo>
                <a:lnTo>
                  <a:pt x="1610" y="1799"/>
                </a:lnTo>
                <a:lnTo>
                  <a:pt x="1589" y="1825"/>
                </a:lnTo>
                <a:lnTo>
                  <a:pt x="1569" y="1852"/>
                </a:lnTo>
                <a:lnTo>
                  <a:pt x="1549" y="1879"/>
                </a:lnTo>
                <a:lnTo>
                  <a:pt x="1530" y="1907"/>
                </a:lnTo>
                <a:lnTo>
                  <a:pt x="1511" y="1935"/>
                </a:lnTo>
                <a:lnTo>
                  <a:pt x="1494" y="1964"/>
                </a:lnTo>
                <a:lnTo>
                  <a:pt x="1477" y="1993"/>
                </a:lnTo>
                <a:lnTo>
                  <a:pt x="1461" y="2023"/>
                </a:lnTo>
                <a:lnTo>
                  <a:pt x="1445" y="2052"/>
                </a:lnTo>
                <a:lnTo>
                  <a:pt x="1431" y="2082"/>
                </a:lnTo>
                <a:lnTo>
                  <a:pt x="1418" y="2111"/>
                </a:lnTo>
                <a:lnTo>
                  <a:pt x="1404" y="2143"/>
                </a:lnTo>
                <a:lnTo>
                  <a:pt x="1392" y="2172"/>
                </a:lnTo>
                <a:lnTo>
                  <a:pt x="1381" y="2204"/>
                </a:lnTo>
                <a:lnTo>
                  <a:pt x="1370" y="2235"/>
                </a:lnTo>
                <a:lnTo>
                  <a:pt x="1360" y="2267"/>
                </a:lnTo>
                <a:lnTo>
                  <a:pt x="1351" y="2298"/>
                </a:lnTo>
                <a:lnTo>
                  <a:pt x="1342" y="2330"/>
                </a:lnTo>
                <a:lnTo>
                  <a:pt x="1336" y="2361"/>
                </a:lnTo>
                <a:lnTo>
                  <a:pt x="1332" y="2378"/>
                </a:lnTo>
                <a:lnTo>
                  <a:pt x="1329" y="2393"/>
                </a:lnTo>
                <a:lnTo>
                  <a:pt x="1322" y="2425"/>
                </a:lnTo>
                <a:lnTo>
                  <a:pt x="1318" y="2459"/>
                </a:lnTo>
                <a:lnTo>
                  <a:pt x="1313" y="2491"/>
                </a:lnTo>
                <a:lnTo>
                  <a:pt x="1310" y="2523"/>
                </a:lnTo>
                <a:lnTo>
                  <a:pt x="1307" y="2556"/>
                </a:lnTo>
                <a:lnTo>
                  <a:pt x="1305" y="2588"/>
                </a:lnTo>
                <a:lnTo>
                  <a:pt x="1303" y="2622"/>
                </a:lnTo>
                <a:lnTo>
                  <a:pt x="1303" y="2655"/>
                </a:lnTo>
                <a:lnTo>
                  <a:pt x="1303" y="2687"/>
                </a:lnTo>
                <a:lnTo>
                  <a:pt x="1306" y="2720"/>
                </a:lnTo>
                <a:lnTo>
                  <a:pt x="1308" y="2754"/>
                </a:lnTo>
                <a:lnTo>
                  <a:pt x="1310" y="2787"/>
                </a:lnTo>
                <a:lnTo>
                  <a:pt x="1315" y="2820"/>
                </a:lnTo>
                <a:lnTo>
                  <a:pt x="1319" y="2853"/>
                </a:lnTo>
                <a:lnTo>
                  <a:pt x="1325" y="2886"/>
                </a:lnTo>
                <a:lnTo>
                  <a:pt x="1330" y="2919"/>
                </a:lnTo>
                <a:lnTo>
                  <a:pt x="1340" y="2965"/>
                </a:lnTo>
                <a:lnTo>
                  <a:pt x="1349" y="3019"/>
                </a:lnTo>
                <a:lnTo>
                  <a:pt x="1356" y="3074"/>
                </a:lnTo>
                <a:lnTo>
                  <a:pt x="1358" y="3101"/>
                </a:lnTo>
                <a:lnTo>
                  <a:pt x="1360" y="3129"/>
                </a:lnTo>
                <a:lnTo>
                  <a:pt x="1361" y="3156"/>
                </a:lnTo>
                <a:lnTo>
                  <a:pt x="1362" y="3183"/>
                </a:lnTo>
                <a:lnTo>
                  <a:pt x="1363" y="3239"/>
                </a:lnTo>
                <a:lnTo>
                  <a:pt x="1363" y="3265"/>
                </a:lnTo>
                <a:lnTo>
                  <a:pt x="1362" y="3293"/>
                </a:lnTo>
                <a:lnTo>
                  <a:pt x="1361" y="3321"/>
                </a:lnTo>
                <a:lnTo>
                  <a:pt x="1360" y="3347"/>
                </a:lnTo>
                <a:lnTo>
                  <a:pt x="1354" y="3402"/>
                </a:lnTo>
                <a:lnTo>
                  <a:pt x="1354" y="3410"/>
                </a:lnTo>
                <a:lnTo>
                  <a:pt x="1356" y="3415"/>
                </a:lnTo>
                <a:lnTo>
                  <a:pt x="1357" y="3419"/>
                </a:lnTo>
                <a:lnTo>
                  <a:pt x="1360" y="3427"/>
                </a:lnTo>
                <a:lnTo>
                  <a:pt x="1364" y="3435"/>
                </a:lnTo>
                <a:lnTo>
                  <a:pt x="1367" y="3438"/>
                </a:lnTo>
                <a:lnTo>
                  <a:pt x="1370" y="3440"/>
                </a:lnTo>
                <a:lnTo>
                  <a:pt x="1373" y="3444"/>
                </a:lnTo>
                <a:lnTo>
                  <a:pt x="1378" y="3446"/>
                </a:lnTo>
                <a:lnTo>
                  <a:pt x="1381" y="3447"/>
                </a:lnTo>
                <a:lnTo>
                  <a:pt x="1386" y="3449"/>
                </a:lnTo>
                <a:lnTo>
                  <a:pt x="1394" y="3450"/>
                </a:lnTo>
                <a:lnTo>
                  <a:pt x="1399" y="3452"/>
                </a:lnTo>
                <a:lnTo>
                  <a:pt x="1408" y="3450"/>
                </a:lnTo>
                <a:lnTo>
                  <a:pt x="1415" y="3448"/>
                </a:lnTo>
                <a:lnTo>
                  <a:pt x="1422" y="3445"/>
                </a:lnTo>
                <a:lnTo>
                  <a:pt x="1429" y="3439"/>
                </a:lnTo>
                <a:lnTo>
                  <a:pt x="1431" y="3437"/>
                </a:lnTo>
                <a:lnTo>
                  <a:pt x="1434" y="3434"/>
                </a:lnTo>
                <a:lnTo>
                  <a:pt x="1438" y="3427"/>
                </a:lnTo>
                <a:lnTo>
                  <a:pt x="1441" y="3419"/>
                </a:lnTo>
                <a:lnTo>
                  <a:pt x="1442" y="3416"/>
                </a:lnTo>
                <a:lnTo>
                  <a:pt x="1443" y="3412"/>
                </a:lnTo>
                <a:lnTo>
                  <a:pt x="1445" y="3379"/>
                </a:lnTo>
                <a:lnTo>
                  <a:pt x="1449" y="3347"/>
                </a:lnTo>
                <a:lnTo>
                  <a:pt x="1450" y="3316"/>
                </a:lnTo>
                <a:lnTo>
                  <a:pt x="1451" y="3284"/>
                </a:lnTo>
                <a:lnTo>
                  <a:pt x="1452" y="3252"/>
                </a:lnTo>
                <a:lnTo>
                  <a:pt x="1452" y="3220"/>
                </a:lnTo>
                <a:lnTo>
                  <a:pt x="1450" y="3156"/>
                </a:lnTo>
                <a:lnTo>
                  <a:pt x="1447" y="3092"/>
                </a:lnTo>
                <a:lnTo>
                  <a:pt x="1443" y="3061"/>
                </a:lnTo>
                <a:lnTo>
                  <a:pt x="1440" y="3029"/>
                </a:lnTo>
                <a:lnTo>
                  <a:pt x="1435" y="2997"/>
                </a:lnTo>
                <a:lnTo>
                  <a:pt x="1431" y="2966"/>
                </a:lnTo>
                <a:lnTo>
                  <a:pt x="1425" y="2933"/>
                </a:lnTo>
                <a:lnTo>
                  <a:pt x="1419" y="2902"/>
                </a:lnTo>
                <a:lnTo>
                  <a:pt x="1410" y="2859"/>
                </a:lnTo>
                <a:lnTo>
                  <a:pt x="1404" y="2829"/>
                </a:lnTo>
                <a:lnTo>
                  <a:pt x="1401" y="2799"/>
                </a:lnTo>
                <a:lnTo>
                  <a:pt x="1398" y="2769"/>
                </a:lnTo>
                <a:lnTo>
                  <a:pt x="1396" y="2738"/>
                </a:lnTo>
                <a:lnTo>
                  <a:pt x="1393" y="2708"/>
                </a:lnTo>
                <a:lnTo>
                  <a:pt x="1392" y="2678"/>
                </a:lnTo>
                <a:lnTo>
                  <a:pt x="1392" y="2647"/>
                </a:lnTo>
                <a:lnTo>
                  <a:pt x="1393" y="2617"/>
                </a:lnTo>
                <a:lnTo>
                  <a:pt x="1394" y="2587"/>
                </a:lnTo>
                <a:lnTo>
                  <a:pt x="1396" y="2557"/>
                </a:lnTo>
                <a:lnTo>
                  <a:pt x="1399" y="2527"/>
                </a:lnTo>
                <a:lnTo>
                  <a:pt x="1402" y="2498"/>
                </a:lnTo>
                <a:lnTo>
                  <a:pt x="1406" y="2469"/>
                </a:lnTo>
                <a:lnTo>
                  <a:pt x="1411" y="2439"/>
                </a:lnTo>
                <a:lnTo>
                  <a:pt x="1415" y="2409"/>
                </a:lnTo>
                <a:lnTo>
                  <a:pt x="1422" y="2380"/>
                </a:lnTo>
                <a:lnTo>
                  <a:pt x="1429" y="2351"/>
                </a:lnTo>
                <a:lnTo>
                  <a:pt x="1437" y="2322"/>
                </a:lnTo>
                <a:lnTo>
                  <a:pt x="1445" y="2293"/>
                </a:lnTo>
                <a:lnTo>
                  <a:pt x="1454" y="2265"/>
                </a:lnTo>
                <a:lnTo>
                  <a:pt x="1463" y="2236"/>
                </a:lnTo>
                <a:lnTo>
                  <a:pt x="1474" y="2208"/>
                </a:lnTo>
                <a:lnTo>
                  <a:pt x="1485" y="2179"/>
                </a:lnTo>
                <a:lnTo>
                  <a:pt x="1496" y="2151"/>
                </a:lnTo>
                <a:lnTo>
                  <a:pt x="1509" y="2125"/>
                </a:lnTo>
                <a:lnTo>
                  <a:pt x="1522" y="2097"/>
                </a:lnTo>
                <a:lnTo>
                  <a:pt x="1536" y="2070"/>
                </a:lnTo>
                <a:lnTo>
                  <a:pt x="1551" y="2044"/>
                </a:lnTo>
                <a:lnTo>
                  <a:pt x="1565" y="2017"/>
                </a:lnTo>
                <a:lnTo>
                  <a:pt x="1581" y="1991"/>
                </a:lnTo>
                <a:lnTo>
                  <a:pt x="1597" y="1965"/>
                </a:lnTo>
                <a:lnTo>
                  <a:pt x="1615" y="1940"/>
                </a:lnTo>
                <a:lnTo>
                  <a:pt x="1633" y="1914"/>
                </a:lnTo>
                <a:lnTo>
                  <a:pt x="1651" y="1890"/>
                </a:lnTo>
                <a:lnTo>
                  <a:pt x="1670" y="1865"/>
                </a:lnTo>
                <a:lnTo>
                  <a:pt x="1689" y="1842"/>
                </a:lnTo>
                <a:lnTo>
                  <a:pt x="1698" y="1830"/>
                </a:lnTo>
                <a:lnTo>
                  <a:pt x="1708" y="1819"/>
                </a:lnTo>
                <a:lnTo>
                  <a:pt x="1729" y="1796"/>
                </a:lnTo>
                <a:lnTo>
                  <a:pt x="1751" y="1774"/>
                </a:lnTo>
                <a:lnTo>
                  <a:pt x="1772" y="1752"/>
                </a:lnTo>
                <a:lnTo>
                  <a:pt x="1783" y="1742"/>
                </a:lnTo>
                <a:lnTo>
                  <a:pt x="1794" y="1731"/>
                </a:lnTo>
                <a:lnTo>
                  <a:pt x="1816" y="1711"/>
                </a:lnTo>
                <a:lnTo>
                  <a:pt x="1838" y="1691"/>
                </a:lnTo>
                <a:lnTo>
                  <a:pt x="1849" y="1682"/>
                </a:lnTo>
                <a:lnTo>
                  <a:pt x="1861" y="1672"/>
                </a:lnTo>
                <a:lnTo>
                  <a:pt x="1885" y="1653"/>
                </a:lnTo>
                <a:lnTo>
                  <a:pt x="1909" y="1636"/>
                </a:lnTo>
                <a:lnTo>
                  <a:pt x="1934" y="1618"/>
                </a:lnTo>
                <a:lnTo>
                  <a:pt x="1958" y="1601"/>
                </a:lnTo>
                <a:lnTo>
                  <a:pt x="1983" y="1585"/>
                </a:lnTo>
                <a:lnTo>
                  <a:pt x="2009" y="1569"/>
                </a:lnTo>
                <a:lnTo>
                  <a:pt x="2022" y="1561"/>
                </a:lnTo>
                <a:lnTo>
                  <a:pt x="2036" y="1555"/>
                </a:lnTo>
                <a:lnTo>
                  <a:pt x="2061" y="1540"/>
                </a:lnTo>
                <a:lnTo>
                  <a:pt x="2089" y="1526"/>
                </a:lnTo>
                <a:lnTo>
                  <a:pt x="2115" y="1512"/>
                </a:lnTo>
                <a:lnTo>
                  <a:pt x="2143" y="1500"/>
                </a:lnTo>
                <a:lnTo>
                  <a:pt x="2171" y="1488"/>
                </a:lnTo>
                <a:lnTo>
                  <a:pt x="2199" y="1477"/>
                </a:lnTo>
                <a:lnTo>
                  <a:pt x="2228" y="1467"/>
                </a:lnTo>
                <a:lnTo>
                  <a:pt x="2256" y="1457"/>
                </a:lnTo>
                <a:lnTo>
                  <a:pt x="2285" y="1448"/>
                </a:lnTo>
                <a:lnTo>
                  <a:pt x="2314" y="1439"/>
                </a:lnTo>
                <a:lnTo>
                  <a:pt x="2344" y="1431"/>
                </a:lnTo>
                <a:lnTo>
                  <a:pt x="2374" y="1424"/>
                </a:lnTo>
                <a:lnTo>
                  <a:pt x="2404" y="1418"/>
                </a:lnTo>
                <a:lnTo>
                  <a:pt x="2435" y="1411"/>
                </a:lnTo>
                <a:lnTo>
                  <a:pt x="2466" y="1407"/>
                </a:lnTo>
                <a:lnTo>
                  <a:pt x="2497" y="1403"/>
                </a:lnTo>
                <a:lnTo>
                  <a:pt x="2528" y="1399"/>
                </a:lnTo>
                <a:lnTo>
                  <a:pt x="2559" y="1396"/>
                </a:lnTo>
                <a:lnTo>
                  <a:pt x="2590" y="1394"/>
                </a:lnTo>
                <a:lnTo>
                  <a:pt x="2621" y="1393"/>
                </a:lnTo>
                <a:lnTo>
                  <a:pt x="2654" y="1393"/>
                </a:lnTo>
                <a:lnTo>
                  <a:pt x="2680" y="1393"/>
                </a:lnTo>
                <a:lnTo>
                  <a:pt x="2708" y="1394"/>
                </a:lnTo>
                <a:lnTo>
                  <a:pt x="2734" y="1396"/>
                </a:lnTo>
                <a:lnTo>
                  <a:pt x="2762" y="1397"/>
                </a:lnTo>
                <a:lnTo>
                  <a:pt x="2789" y="1400"/>
                </a:lnTo>
                <a:lnTo>
                  <a:pt x="2815" y="1404"/>
                </a:lnTo>
                <a:lnTo>
                  <a:pt x="2842" y="1407"/>
                </a:lnTo>
                <a:lnTo>
                  <a:pt x="2869" y="1411"/>
                </a:lnTo>
                <a:lnTo>
                  <a:pt x="2895" y="1417"/>
                </a:lnTo>
                <a:lnTo>
                  <a:pt x="2922" y="1423"/>
                </a:lnTo>
                <a:lnTo>
                  <a:pt x="2947" y="1428"/>
                </a:lnTo>
                <a:lnTo>
                  <a:pt x="2973" y="1435"/>
                </a:lnTo>
                <a:lnTo>
                  <a:pt x="2998" y="1441"/>
                </a:lnTo>
                <a:lnTo>
                  <a:pt x="3024" y="1449"/>
                </a:lnTo>
                <a:lnTo>
                  <a:pt x="3050" y="1458"/>
                </a:lnTo>
                <a:lnTo>
                  <a:pt x="3075" y="1467"/>
                </a:lnTo>
                <a:lnTo>
                  <a:pt x="3099" y="1476"/>
                </a:lnTo>
                <a:lnTo>
                  <a:pt x="3124" y="1486"/>
                </a:lnTo>
                <a:lnTo>
                  <a:pt x="3148" y="1496"/>
                </a:lnTo>
                <a:lnTo>
                  <a:pt x="3173" y="1507"/>
                </a:lnTo>
                <a:lnTo>
                  <a:pt x="3196" y="1518"/>
                </a:lnTo>
                <a:lnTo>
                  <a:pt x="3220" y="1529"/>
                </a:lnTo>
                <a:lnTo>
                  <a:pt x="3244" y="1541"/>
                </a:lnTo>
                <a:lnTo>
                  <a:pt x="3266" y="1555"/>
                </a:lnTo>
                <a:lnTo>
                  <a:pt x="3289" y="1568"/>
                </a:lnTo>
                <a:lnTo>
                  <a:pt x="3311" y="1581"/>
                </a:lnTo>
                <a:lnTo>
                  <a:pt x="3334" y="1596"/>
                </a:lnTo>
                <a:lnTo>
                  <a:pt x="3356" y="1610"/>
                </a:lnTo>
                <a:lnTo>
                  <a:pt x="3378" y="1624"/>
                </a:lnTo>
                <a:lnTo>
                  <a:pt x="3399" y="1640"/>
                </a:lnTo>
                <a:lnTo>
                  <a:pt x="3420" y="1656"/>
                </a:lnTo>
                <a:lnTo>
                  <a:pt x="3440" y="1672"/>
                </a:lnTo>
                <a:lnTo>
                  <a:pt x="3461" y="1689"/>
                </a:lnTo>
                <a:lnTo>
                  <a:pt x="3481" y="1705"/>
                </a:lnTo>
                <a:lnTo>
                  <a:pt x="3500" y="1723"/>
                </a:lnTo>
                <a:lnTo>
                  <a:pt x="3520" y="1741"/>
                </a:lnTo>
                <a:lnTo>
                  <a:pt x="3539" y="1760"/>
                </a:lnTo>
                <a:lnTo>
                  <a:pt x="3556" y="1779"/>
                </a:lnTo>
                <a:lnTo>
                  <a:pt x="3575" y="1798"/>
                </a:lnTo>
                <a:lnTo>
                  <a:pt x="3593" y="1816"/>
                </a:lnTo>
                <a:lnTo>
                  <a:pt x="3610" y="1836"/>
                </a:lnTo>
                <a:lnTo>
                  <a:pt x="3627" y="1856"/>
                </a:lnTo>
                <a:lnTo>
                  <a:pt x="3644" y="1877"/>
                </a:lnTo>
                <a:lnTo>
                  <a:pt x="3660" y="1898"/>
                </a:lnTo>
                <a:lnTo>
                  <a:pt x="3691" y="1941"/>
                </a:lnTo>
                <a:lnTo>
                  <a:pt x="3705" y="1963"/>
                </a:lnTo>
                <a:lnTo>
                  <a:pt x="3720" y="1985"/>
                </a:lnTo>
                <a:lnTo>
                  <a:pt x="3734" y="2007"/>
                </a:lnTo>
                <a:lnTo>
                  <a:pt x="3747" y="2030"/>
                </a:lnTo>
                <a:lnTo>
                  <a:pt x="3761" y="2054"/>
                </a:lnTo>
                <a:lnTo>
                  <a:pt x="3773" y="2077"/>
                </a:lnTo>
                <a:lnTo>
                  <a:pt x="3785" y="2101"/>
                </a:lnTo>
                <a:lnTo>
                  <a:pt x="3796" y="2125"/>
                </a:lnTo>
                <a:lnTo>
                  <a:pt x="3807" y="2149"/>
                </a:lnTo>
                <a:lnTo>
                  <a:pt x="3818" y="2175"/>
                </a:lnTo>
                <a:lnTo>
                  <a:pt x="3828" y="2199"/>
                </a:lnTo>
                <a:lnTo>
                  <a:pt x="3837" y="2225"/>
                </a:lnTo>
                <a:lnTo>
                  <a:pt x="3846" y="2250"/>
                </a:lnTo>
                <a:lnTo>
                  <a:pt x="3855" y="2276"/>
                </a:lnTo>
                <a:lnTo>
                  <a:pt x="3863" y="2302"/>
                </a:lnTo>
                <a:lnTo>
                  <a:pt x="3870" y="2328"/>
                </a:lnTo>
                <a:lnTo>
                  <a:pt x="3877" y="2354"/>
                </a:lnTo>
                <a:lnTo>
                  <a:pt x="3883" y="2381"/>
                </a:lnTo>
                <a:lnTo>
                  <a:pt x="3888" y="2404"/>
                </a:lnTo>
                <a:lnTo>
                  <a:pt x="3897" y="2451"/>
                </a:lnTo>
                <a:lnTo>
                  <a:pt x="3906" y="2499"/>
                </a:lnTo>
                <a:lnTo>
                  <a:pt x="3914" y="2545"/>
                </a:lnTo>
                <a:lnTo>
                  <a:pt x="3921" y="2592"/>
                </a:lnTo>
                <a:lnTo>
                  <a:pt x="3928" y="2640"/>
                </a:lnTo>
                <a:lnTo>
                  <a:pt x="3935" y="2687"/>
                </a:lnTo>
                <a:lnTo>
                  <a:pt x="3940" y="2734"/>
                </a:lnTo>
                <a:lnTo>
                  <a:pt x="3946" y="2782"/>
                </a:lnTo>
                <a:lnTo>
                  <a:pt x="3951" y="2828"/>
                </a:lnTo>
                <a:lnTo>
                  <a:pt x="3956" y="2876"/>
                </a:lnTo>
                <a:lnTo>
                  <a:pt x="3959" y="2922"/>
                </a:lnTo>
                <a:lnTo>
                  <a:pt x="3963" y="2970"/>
                </a:lnTo>
                <a:lnTo>
                  <a:pt x="3968" y="3064"/>
                </a:lnTo>
                <a:lnTo>
                  <a:pt x="3969" y="3112"/>
                </a:lnTo>
                <a:lnTo>
                  <a:pt x="3970" y="3159"/>
                </a:lnTo>
                <a:lnTo>
                  <a:pt x="3971" y="3206"/>
                </a:lnTo>
                <a:lnTo>
                  <a:pt x="3971" y="3254"/>
                </a:lnTo>
                <a:lnTo>
                  <a:pt x="3970" y="3301"/>
                </a:lnTo>
                <a:lnTo>
                  <a:pt x="3970" y="3348"/>
                </a:lnTo>
                <a:lnTo>
                  <a:pt x="3969" y="3372"/>
                </a:lnTo>
                <a:lnTo>
                  <a:pt x="3968" y="3395"/>
                </a:lnTo>
                <a:lnTo>
                  <a:pt x="3966" y="3443"/>
                </a:lnTo>
                <a:lnTo>
                  <a:pt x="3960" y="3537"/>
                </a:lnTo>
                <a:lnTo>
                  <a:pt x="3957" y="3585"/>
                </a:lnTo>
                <a:lnTo>
                  <a:pt x="3953" y="3631"/>
                </a:lnTo>
                <a:lnTo>
                  <a:pt x="3943" y="3726"/>
                </a:lnTo>
                <a:lnTo>
                  <a:pt x="3937" y="3772"/>
                </a:lnTo>
                <a:lnTo>
                  <a:pt x="3930" y="3820"/>
                </a:lnTo>
                <a:lnTo>
                  <a:pt x="3924" y="3866"/>
                </a:lnTo>
                <a:lnTo>
                  <a:pt x="3916" y="3913"/>
                </a:lnTo>
                <a:lnTo>
                  <a:pt x="3916" y="3917"/>
                </a:lnTo>
                <a:lnTo>
                  <a:pt x="3915" y="3922"/>
                </a:lnTo>
                <a:lnTo>
                  <a:pt x="3916" y="3926"/>
                </a:lnTo>
                <a:lnTo>
                  <a:pt x="3917" y="3931"/>
                </a:lnTo>
                <a:lnTo>
                  <a:pt x="3918" y="3935"/>
                </a:lnTo>
                <a:lnTo>
                  <a:pt x="3919" y="3939"/>
                </a:lnTo>
                <a:lnTo>
                  <a:pt x="3924" y="3946"/>
                </a:lnTo>
                <a:lnTo>
                  <a:pt x="3929" y="3953"/>
                </a:lnTo>
                <a:lnTo>
                  <a:pt x="3933" y="3955"/>
                </a:lnTo>
                <a:lnTo>
                  <a:pt x="3936" y="3959"/>
                </a:lnTo>
                <a:lnTo>
                  <a:pt x="3939" y="3961"/>
                </a:lnTo>
                <a:lnTo>
                  <a:pt x="3944" y="3962"/>
                </a:lnTo>
                <a:lnTo>
                  <a:pt x="3948" y="3963"/>
                </a:lnTo>
                <a:lnTo>
                  <a:pt x="3953" y="3964"/>
                </a:lnTo>
                <a:close/>
                <a:moveTo>
                  <a:pt x="4000" y="4844"/>
                </a:moveTo>
                <a:lnTo>
                  <a:pt x="3998" y="4848"/>
                </a:lnTo>
                <a:lnTo>
                  <a:pt x="3998" y="4853"/>
                </a:lnTo>
                <a:lnTo>
                  <a:pt x="3997" y="4857"/>
                </a:lnTo>
                <a:lnTo>
                  <a:pt x="3997" y="4861"/>
                </a:lnTo>
                <a:lnTo>
                  <a:pt x="3997" y="4866"/>
                </a:lnTo>
                <a:lnTo>
                  <a:pt x="3998" y="4869"/>
                </a:lnTo>
                <a:lnTo>
                  <a:pt x="3999" y="4874"/>
                </a:lnTo>
                <a:lnTo>
                  <a:pt x="4001" y="4878"/>
                </a:lnTo>
                <a:lnTo>
                  <a:pt x="4002" y="4881"/>
                </a:lnTo>
                <a:lnTo>
                  <a:pt x="4005" y="4886"/>
                </a:lnTo>
                <a:lnTo>
                  <a:pt x="4008" y="4889"/>
                </a:lnTo>
                <a:lnTo>
                  <a:pt x="4011" y="4893"/>
                </a:lnTo>
                <a:lnTo>
                  <a:pt x="4015" y="4895"/>
                </a:lnTo>
                <a:lnTo>
                  <a:pt x="4018" y="4897"/>
                </a:lnTo>
                <a:lnTo>
                  <a:pt x="4021" y="4899"/>
                </a:lnTo>
                <a:lnTo>
                  <a:pt x="4026" y="4901"/>
                </a:lnTo>
                <a:lnTo>
                  <a:pt x="4029" y="4903"/>
                </a:lnTo>
                <a:lnTo>
                  <a:pt x="4033" y="4904"/>
                </a:lnTo>
                <a:lnTo>
                  <a:pt x="4041" y="4905"/>
                </a:lnTo>
                <a:lnTo>
                  <a:pt x="4048" y="4904"/>
                </a:lnTo>
                <a:lnTo>
                  <a:pt x="4051" y="4903"/>
                </a:lnTo>
                <a:lnTo>
                  <a:pt x="4055" y="4903"/>
                </a:lnTo>
                <a:lnTo>
                  <a:pt x="4058" y="4901"/>
                </a:lnTo>
                <a:lnTo>
                  <a:pt x="4061" y="4899"/>
                </a:lnTo>
                <a:lnTo>
                  <a:pt x="4067" y="4896"/>
                </a:lnTo>
                <a:lnTo>
                  <a:pt x="4071" y="4893"/>
                </a:lnTo>
                <a:lnTo>
                  <a:pt x="4073" y="4890"/>
                </a:lnTo>
                <a:lnTo>
                  <a:pt x="4076" y="4887"/>
                </a:lnTo>
                <a:lnTo>
                  <a:pt x="4080" y="4881"/>
                </a:lnTo>
                <a:lnTo>
                  <a:pt x="4082" y="4876"/>
                </a:lnTo>
                <a:lnTo>
                  <a:pt x="4111" y="4799"/>
                </a:lnTo>
                <a:lnTo>
                  <a:pt x="4138" y="4723"/>
                </a:lnTo>
                <a:lnTo>
                  <a:pt x="4164" y="4645"/>
                </a:lnTo>
                <a:lnTo>
                  <a:pt x="4188" y="4568"/>
                </a:lnTo>
                <a:lnTo>
                  <a:pt x="4211" y="4490"/>
                </a:lnTo>
                <a:lnTo>
                  <a:pt x="4222" y="4451"/>
                </a:lnTo>
                <a:lnTo>
                  <a:pt x="4232" y="4411"/>
                </a:lnTo>
                <a:lnTo>
                  <a:pt x="4253" y="4333"/>
                </a:lnTo>
                <a:lnTo>
                  <a:pt x="4262" y="4294"/>
                </a:lnTo>
                <a:lnTo>
                  <a:pt x="4271" y="4254"/>
                </a:lnTo>
                <a:lnTo>
                  <a:pt x="4280" y="4215"/>
                </a:lnTo>
                <a:lnTo>
                  <a:pt x="4289" y="4175"/>
                </a:lnTo>
                <a:lnTo>
                  <a:pt x="4304" y="4096"/>
                </a:lnTo>
                <a:lnTo>
                  <a:pt x="4312" y="4056"/>
                </a:lnTo>
                <a:lnTo>
                  <a:pt x="4319" y="4016"/>
                </a:lnTo>
                <a:lnTo>
                  <a:pt x="4325" y="3976"/>
                </a:lnTo>
                <a:lnTo>
                  <a:pt x="4332" y="3936"/>
                </a:lnTo>
                <a:lnTo>
                  <a:pt x="4343" y="3856"/>
                </a:lnTo>
                <a:lnTo>
                  <a:pt x="4354" y="3777"/>
                </a:lnTo>
                <a:lnTo>
                  <a:pt x="4363" y="3696"/>
                </a:lnTo>
                <a:lnTo>
                  <a:pt x="4370" y="3616"/>
                </a:lnTo>
                <a:lnTo>
                  <a:pt x="4376" y="3535"/>
                </a:lnTo>
                <a:lnTo>
                  <a:pt x="4378" y="3495"/>
                </a:lnTo>
                <a:lnTo>
                  <a:pt x="4381" y="3454"/>
                </a:lnTo>
                <a:lnTo>
                  <a:pt x="4382" y="3414"/>
                </a:lnTo>
                <a:lnTo>
                  <a:pt x="4384" y="3373"/>
                </a:lnTo>
                <a:lnTo>
                  <a:pt x="4384" y="3333"/>
                </a:lnTo>
                <a:lnTo>
                  <a:pt x="4385" y="3292"/>
                </a:lnTo>
                <a:lnTo>
                  <a:pt x="4385" y="3252"/>
                </a:lnTo>
                <a:lnTo>
                  <a:pt x="4385" y="3212"/>
                </a:lnTo>
                <a:lnTo>
                  <a:pt x="4384" y="3131"/>
                </a:lnTo>
                <a:lnTo>
                  <a:pt x="4382" y="3049"/>
                </a:lnTo>
                <a:lnTo>
                  <a:pt x="4377" y="2968"/>
                </a:lnTo>
                <a:lnTo>
                  <a:pt x="4375" y="2928"/>
                </a:lnTo>
                <a:lnTo>
                  <a:pt x="4372" y="2887"/>
                </a:lnTo>
                <a:lnTo>
                  <a:pt x="4369" y="2847"/>
                </a:lnTo>
                <a:lnTo>
                  <a:pt x="4365" y="2806"/>
                </a:lnTo>
                <a:lnTo>
                  <a:pt x="4357" y="2726"/>
                </a:lnTo>
                <a:lnTo>
                  <a:pt x="4347" y="2645"/>
                </a:lnTo>
                <a:lnTo>
                  <a:pt x="4336" y="2564"/>
                </a:lnTo>
                <a:lnTo>
                  <a:pt x="4324" y="2483"/>
                </a:lnTo>
                <a:lnTo>
                  <a:pt x="4316" y="2443"/>
                </a:lnTo>
                <a:lnTo>
                  <a:pt x="4310" y="2402"/>
                </a:lnTo>
                <a:lnTo>
                  <a:pt x="4302" y="2362"/>
                </a:lnTo>
                <a:lnTo>
                  <a:pt x="4294" y="2322"/>
                </a:lnTo>
                <a:lnTo>
                  <a:pt x="4291" y="2307"/>
                </a:lnTo>
                <a:lnTo>
                  <a:pt x="4289" y="2295"/>
                </a:lnTo>
                <a:lnTo>
                  <a:pt x="4279" y="2252"/>
                </a:lnTo>
                <a:lnTo>
                  <a:pt x="4268" y="2210"/>
                </a:lnTo>
                <a:lnTo>
                  <a:pt x="4255" y="2168"/>
                </a:lnTo>
                <a:lnTo>
                  <a:pt x="4242" y="2127"/>
                </a:lnTo>
                <a:lnTo>
                  <a:pt x="4235" y="2106"/>
                </a:lnTo>
                <a:lnTo>
                  <a:pt x="4229" y="2086"/>
                </a:lnTo>
                <a:lnTo>
                  <a:pt x="4213" y="2045"/>
                </a:lnTo>
                <a:lnTo>
                  <a:pt x="4198" y="2005"/>
                </a:lnTo>
                <a:lnTo>
                  <a:pt x="4180" y="1966"/>
                </a:lnTo>
                <a:lnTo>
                  <a:pt x="4162" y="1927"/>
                </a:lnTo>
                <a:lnTo>
                  <a:pt x="4152" y="1907"/>
                </a:lnTo>
                <a:lnTo>
                  <a:pt x="4143" y="1889"/>
                </a:lnTo>
                <a:lnTo>
                  <a:pt x="4122" y="1850"/>
                </a:lnTo>
                <a:lnTo>
                  <a:pt x="4101" y="1813"/>
                </a:lnTo>
                <a:lnTo>
                  <a:pt x="4079" y="1775"/>
                </a:lnTo>
                <a:lnTo>
                  <a:pt x="4056" y="1739"/>
                </a:lnTo>
                <a:lnTo>
                  <a:pt x="4045" y="1721"/>
                </a:lnTo>
                <a:lnTo>
                  <a:pt x="4032" y="1703"/>
                </a:lnTo>
                <a:lnTo>
                  <a:pt x="4007" y="1668"/>
                </a:lnTo>
                <a:lnTo>
                  <a:pt x="4004" y="1663"/>
                </a:lnTo>
                <a:lnTo>
                  <a:pt x="4000" y="1660"/>
                </a:lnTo>
                <a:lnTo>
                  <a:pt x="3996" y="1657"/>
                </a:lnTo>
                <a:lnTo>
                  <a:pt x="3994" y="1656"/>
                </a:lnTo>
                <a:lnTo>
                  <a:pt x="3991" y="1654"/>
                </a:lnTo>
                <a:lnTo>
                  <a:pt x="3987" y="1652"/>
                </a:lnTo>
                <a:lnTo>
                  <a:pt x="3981" y="1650"/>
                </a:lnTo>
                <a:lnTo>
                  <a:pt x="3976" y="1650"/>
                </a:lnTo>
                <a:lnTo>
                  <a:pt x="3971" y="1649"/>
                </a:lnTo>
                <a:lnTo>
                  <a:pt x="3964" y="1650"/>
                </a:lnTo>
                <a:lnTo>
                  <a:pt x="3957" y="1651"/>
                </a:lnTo>
                <a:lnTo>
                  <a:pt x="3950" y="1654"/>
                </a:lnTo>
                <a:lnTo>
                  <a:pt x="3945" y="1658"/>
                </a:lnTo>
                <a:lnTo>
                  <a:pt x="3941" y="1661"/>
                </a:lnTo>
                <a:lnTo>
                  <a:pt x="3938" y="1663"/>
                </a:lnTo>
                <a:lnTo>
                  <a:pt x="3933" y="1671"/>
                </a:lnTo>
                <a:lnTo>
                  <a:pt x="3931" y="1674"/>
                </a:lnTo>
                <a:lnTo>
                  <a:pt x="3929" y="1679"/>
                </a:lnTo>
                <a:lnTo>
                  <a:pt x="3927" y="1687"/>
                </a:lnTo>
                <a:lnTo>
                  <a:pt x="3927" y="1691"/>
                </a:lnTo>
                <a:lnTo>
                  <a:pt x="3927" y="1695"/>
                </a:lnTo>
                <a:lnTo>
                  <a:pt x="3927" y="1700"/>
                </a:lnTo>
                <a:lnTo>
                  <a:pt x="3928" y="1703"/>
                </a:lnTo>
                <a:lnTo>
                  <a:pt x="3929" y="1708"/>
                </a:lnTo>
                <a:lnTo>
                  <a:pt x="3930" y="1712"/>
                </a:lnTo>
                <a:lnTo>
                  <a:pt x="3933" y="1715"/>
                </a:lnTo>
                <a:lnTo>
                  <a:pt x="3935" y="1720"/>
                </a:lnTo>
                <a:lnTo>
                  <a:pt x="3960" y="1754"/>
                </a:lnTo>
                <a:lnTo>
                  <a:pt x="3984" y="1790"/>
                </a:lnTo>
                <a:lnTo>
                  <a:pt x="4007" y="1826"/>
                </a:lnTo>
                <a:lnTo>
                  <a:pt x="4028" y="1863"/>
                </a:lnTo>
                <a:lnTo>
                  <a:pt x="4049" y="1900"/>
                </a:lnTo>
                <a:lnTo>
                  <a:pt x="4068" y="1937"/>
                </a:lnTo>
                <a:lnTo>
                  <a:pt x="4087" y="1975"/>
                </a:lnTo>
                <a:lnTo>
                  <a:pt x="4096" y="1995"/>
                </a:lnTo>
                <a:lnTo>
                  <a:pt x="4104" y="2014"/>
                </a:lnTo>
                <a:lnTo>
                  <a:pt x="4121" y="2053"/>
                </a:lnTo>
                <a:lnTo>
                  <a:pt x="4137" y="2093"/>
                </a:lnTo>
                <a:lnTo>
                  <a:pt x="4151" y="2133"/>
                </a:lnTo>
                <a:lnTo>
                  <a:pt x="4158" y="2153"/>
                </a:lnTo>
                <a:lnTo>
                  <a:pt x="4164" y="2174"/>
                </a:lnTo>
                <a:lnTo>
                  <a:pt x="4177" y="2215"/>
                </a:lnTo>
                <a:lnTo>
                  <a:pt x="4182" y="2235"/>
                </a:lnTo>
                <a:lnTo>
                  <a:pt x="4188" y="2256"/>
                </a:lnTo>
                <a:lnTo>
                  <a:pt x="4198" y="2297"/>
                </a:lnTo>
                <a:lnTo>
                  <a:pt x="4202" y="2318"/>
                </a:lnTo>
                <a:lnTo>
                  <a:pt x="4207" y="2340"/>
                </a:lnTo>
                <a:lnTo>
                  <a:pt x="4211" y="2357"/>
                </a:lnTo>
                <a:lnTo>
                  <a:pt x="4218" y="2395"/>
                </a:lnTo>
                <a:lnTo>
                  <a:pt x="4225" y="2434"/>
                </a:lnTo>
                <a:lnTo>
                  <a:pt x="4239" y="2513"/>
                </a:lnTo>
                <a:lnTo>
                  <a:pt x="4245" y="2552"/>
                </a:lnTo>
                <a:lnTo>
                  <a:pt x="4251" y="2592"/>
                </a:lnTo>
                <a:lnTo>
                  <a:pt x="4256" y="2631"/>
                </a:lnTo>
                <a:lnTo>
                  <a:pt x="4261" y="2671"/>
                </a:lnTo>
                <a:lnTo>
                  <a:pt x="4271" y="2749"/>
                </a:lnTo>
                <a:lnTo>
                  <a:pt x="4274" y="2788"/>
                </a:lnTo>
                <a:lnTo>
                  <a:pt x="4279" y="2828"/>
                </a:lnTo>
                <a:lnTo>
                  <a:pt x="4282" y="2868"/>
                </a:lnTo>
                <a:lnTo>
                  <a:pt x="4285" y="2907"/>
                </a:lnTo>
                <a:lnTo>
                  <a:pt x="4290" y="2986"/>
                </a:lnTo>
                <a:lnTo>
                  <a:pt x="4292" y="3026"/>
                </a:lnTo>
                <a:lnTo>
                  <a:pt x="4293" y="3064"/>
                </a:lnTo>
                <a:lnTo>
                  <a:pt x="4295" y="3104"/>
                </a:lnTo>
                <a:lnTo>
                  <a:pt x="4296" y="3144"/>
                </a:lnTo>
                <a:lnTo>
                  <a:pt x="4296" y="3223"/>
                </a:lnTo>
                <a:lnTo>
                  <a:pt x="4296" y="3262"/>
                </a:lnTo>
                <a:lnTo>
                  <a:pt x="4296" y="3302"/>
                </a:lnTo>
                <a:lnTo>
                  <a:pt x="4295" y="3341"/>
                </a:lnTo>
                <a:lnTo>
                  <a:pt x="4294" y="3381"/>
                </a:lnTo>
                <a:lnTo>
                  <a:pt x="4291" y="3459"/>
                </a:lnTo>
                <a:lnTo>
                  <a:pt x="4290" y="3498"/>
                </a:lnTo>
                <a:lnTo>
                  <a:pt x="4286" y="3538"/>
                </a:lnTo>
                <a:lnTo>
                  <a:pt x="4281" y="3617"/>
                </a:lnTo>
                <a:lnTo>
                  <a:pt x="4273" y="3694"/>
                </a:lnTo>
                <a:lnTo>
                  <a:pt x="4264" y="3773"/>
                </a:lnTo>
                <a:lnTo>
                  <a:pt x="4254" y="3851"/>
                </a:lnTo>
                <a:lnTo>
                  <a:pt x="4243" y="3929"/>
                </a:lnTo>
                <a:lnTo>
                  <a:pt x="4231" y="4006"/>
                </a:lnTo>
                <a:lnTo>
                  <a:pt x="4217" y="4084"/>
                </a:lnTo>
                <a:lnTo>
                  <a:pt x="4201" y="4162"/>
                </a:lnTo>
                <a:lnTo>
                  <a:pt x="4192" y="4200"/>
                </a:lnTo>
                <a:lnTo>
                  <a:pt x="4184" y="4239"/>
                </a:lnTo>
                <a:lnTo>
                  <a:pt x="4166" y="4316"/>
                </a:lnTo>
                <a:lnTo>
                  <a:pt x="4156" y="4353"/>
                </a:lnTo>
                <a:lnTo>
                  <a:pt x="4146" y="4392"/>
                </a:lnTo>
                <a:lnTo>
                  <a:pt x="4136" y="4430"/>
                </a:lnTo>
                <a:lnTo>
                  <a:pt x="4126" y="4468"/>
                </a:lnTo>
                <a:lnTo>
                  <a:pt x="4102" y="4544"/>
                </a:lnTo>
                <a:lnTo>
                  <a:pt x="4079" y="4620"/>
                </a:lnTo>
                <a:lnTo>
                  <a:pt x="4067" y="4657"/>
                </a:lnTo>
                <a:lnTo>
                  <a:pt x="4053" y="4695"/>
                </a:lnTo>
                <a:lnTo>
                  <a:pt x="4028" y="4769"/>
                </a:lnTo>
                <a:lnTo>
                  <a:pt x="4000" y="4844"/>
                </a:lnTo>
                <a:close/>
                <a:moveTo>
                  <a:pt x="4461" y="4478"/>
                </a:moveTo>
                <a:lnTo>
                  <a:pt x="4459" y="4480"/>
                </a:lnTo>
                <a:lnTo>
                  <a:pt x="4459" y="4482"/>
                </a:lnTo>
                <a:lnTo>
                  <a:pt x="4458" y="4487"/>
                </a:lnTo>
                <a:lnTo>
                  <a:pt x="4458" y="4491"/>
                </a:lnTo>
                <a:lnTo>
                  <a:pt x="4459" y="4495"/>
                </a:lnTo>
                <a:lnTo>
                  <a:pt x="4459" y="4500"/>
                </a:lnTo>
                <a:lnTo>
                  <a:pt x="4462" y="4503"/>
                </a:lnTo>
                <a:lnTo>
                  <a:pt x="4463" y="4508"/>
                </a:lnTo>
                <a:lnTo>
                  <a:pt x="4465" y="4512"/>
                </a:lnTo>
                <a:lnTo>
                  <a:pt x="4469" y="4519"/>
                </a:lnTo>
                <a:lnTo>
                  <a:pt x="4473" y="4522"/>
                </a:lnTo>
                <a:lnTo>
                  <a:pt x="4476" y="4524"/>
                </a:lnTo>
                <a:lnTo>
                  <a:pt x="4479" y="4528"/>
                </a:lnTo>
                <a:lnTo>
                  <a:pt x="4484" y="4529"/>
                </a:lnTo>
                <a:lnTo>
                  <a:pt x="4487" y="4531"/>
                </a:lnTo>
                <a:lnTo>
                  <a:pt x="4492" y="4532"/>
                </a:lnTo>
                <a:lnTo>
                  <a:pt x="4497" y="4533"/>
                </a:lnTo>
                <a:lnTo>
                  <a:pt x="4503" y="4534"/>
                </a:lnTo>
                <a:lnTo>
                  <a:pt x="4511" y="4533"/>
                </a:lnTo>
                <a:lnTo>
                  <a:pt x="4514" y="4532"/>
                </a:lnTo>
                <a:lnTo>
                  <a:pt x="4517" y="4531"/>
                </a:lnTo>
                <a:lnTo>
                  <a:pt x="4524" y="4529"/>
                </a:lnTo>
                <a:lnTo>
                  <a:pt x="4530" y="4524"/>
                </a:lnTo>
                <a:lnTo>
                  <a:pt x="4536" y="4520"/>
                </a:lnTo>
                <a:lnTo>
                  <a:pt x="4540" y="4514"/>
                </a:lnTo>
                <a:lnTo>
                  <a:pt x="4544" y="4508"/>
                </a:lnTo>
                <a:lnTo>
                  <a:pt x="4545" y="4504"/>
                </a:lnTo>
                <a:lnTo>
                  <a:pt x="4546" y="4501"/>
                </a:lnTo>
                <a:lnTo>
                  <a:pt x="4558" y="4452"/>
                </a:lnTo>
                <a:lnTo>
                  <a:pt x="4570" y="4404"/>
                </a:lnTo>
                <a:lnTo>
                  <a:pt x="4583" y="4356"/>
                </a:lnTo>
                <a:lnTo>
                  <a:pt x="4594" y="4308"/>
                </a:lnTo>
                <a:lnTo>
                  <a:pt x="4614" y="4210"/>
                </a:lnTo>
                <a:lnTo>
                  <a:pt x="4624" y="4162"/>
                </a:lnTo>
                <a:lnTo>
                  <a:pt x="4633" y="4113"/>
                </a:lnTo>
                <a:lnTo>
                  <a:pt x="4649" y="4015"/>
                </a:lnTo>
                <a:lnTo>
                  <a:pt x="4657" y="3966"/>
                </a:lnTo>
                <a:lnTo>
                  <a:pt x="4665" y="3917"/>
                </a:lnTo>
                <a:lnTo>
                  <a:pt x="4671" y="3869"/>
                </a:lnTo>
                <a:lnTo>
                  <a:pt x="4677" y="3819"/>
                </a:lnTo>
                <a:lnTo>
                  <a:pt x="4688" y="3720"/>
                </a:lnTo>
                <a:lnTo>
                  <a:pt x="4692" y="3671"/>
                </a:lnTo>
                <a:lnTo>
                  <a:pt x="4697" y="3621"/>
                </a:lnTo>
                <a:lnTo>
                  <a:pt x="4704" y="3523"/>
                </a:lnTo>
                <a:lnTo>
                  <a:pt x="4706" y="3474"/>
                </a:lnTo>
                <a:lnTo>
                  <a:pt x="4708" y="3424"/>
                </a:lnTo>
                <a:lnTo>
                  <a:pt x="4710" y="3374"/>
                </a:lnTo>
                <a:lnTo>
                  <a:pt x="4711" y="3325"/>
                </a:lnTo>
                <a:lnTo>
                  <a:pt x="4711" y="3225"/>
                </a:lnTo>
                <a:lnTo>
                  <a:pt x="4711" y="3176"/>
                </a:lnTo>
                <a:lnTo>
                  <a:pt x="4710" y="3127"/>
                </a:lnTo>
                <a:lnTo>
                  <a:pt x="4707" y="3027"/>
                </a:lnTo>
                <a:lnTo>
                  <a:pt x="4706" y="3002"/>
                </a:lnTo>
                <a:lnTo>
                  <a:pt x="4705" y="2977"/>
                </a:lnTo>
                <a:lnTo>
                  <a:pt x="4702" y="2928"/>
                </a:lnTo>
                <a:lnTo>
                  <a:pt x="4701" y="2924"/>
                </a:lnTo>
                <a:lnTo>
                  <a:pt x="4700" y="2919"/>
                </a:lnTo>
                <a:lnTo>
                  <a:pt x="4698" y="2911"/>
                </a:lnTo>
                <a:lnTo>
                  <a:pt x="4696" y="2908"/>
                </a:lnTo>
                <a:lnTo>
                  <a:pt x="4694" y="2904"/>
                </a:lnTo>
                <a:lnTo>
                  <a:pt x="4688" y="2898"/>
                </a:lnTo>
                <a:lnTo>
                  <a:pt x="4685" y="2896"/>
                </a:lnTo>
                <a:lnTo>
                  <a:pt x="4681" y="2892"/>
                </a:lnTo>
                <a:lnTo>
                  <a:pt x="4674" y="2889"/>
                </a:lnTo>
                <a:lnTo>
                  <a:pt x="4670" y="2888"/>
                </a:lnTo>
                <a:lnTo>
                  <a:pt x="4666" y="2887"/>
                </a:lnTo>
                <a:lnTo>
                  <a:pt x="4657" y="2886"/>
                </a:lnTo>
                <a:lnTo>
                  <a:pt x="4655" y="2886"/>
                </a:lnTo>
                <a:lnTo>
                  <a:pt x="4646" y="2887"/>
                </a:lnTo>
                <a:lnTo>
                  <a:pt x="4638" y="2890"/>
                </a:lnTo>
                <a:lnTo>
                  <a:pt x="4630" y="2895"/>
                </a:lnTo>
                <a:lnTo>
                  <a:pt x="4627" y="2898"/>
                </a:lnTo>
                <a:lnTo>
                  <a:pt x="4625" y="2901"/>
                </a:lnTo>
                <a:lnTo>
                  <a:pt x="4621" y="2905"/>
                </a:lnTo>
                <a:lnTo>
                  <a:pt x="4619" y="2908"/>
                </a:lnTo>
                <a:lnTo>
                  <a:pt x="4617" y="2911"/>
                </a:lnTo>
                <a:lnTo>
                  <a:pt x="4616" y="2916"/>
                </a:lnTo>
                <a:lnTo>
                  <a:pt x="4615" y="2920"/>
                </a:lnTo>
                <a:lnTo>
                  <a:pt x="4614" y="2924"/>
                </a:lnTo>
                <a:lnTo>
                  <a:pt x="4614" y="2928"/>
                </a:lnTo>
                <a:lnTo>
                  <a:pt x="4614" y="2933"/>
                </a:lnTo>
                <a:lnTo>
                  <a:pt x="4616" y="2982"/>
                </a:lnTo>
                <a:lnTo>
                  <a:pt x="4618" y="3031"/>
                </a:lnTo>
                <a:lnTo>
                  <a:pt x="4621" y="3129"/>
                </a:lnTo>
                <a:lnTo>
                  <a:pt x="4623" y="3178"/>
                </a:lnTo>
                <a:lnTo>
                  <a:pt x="4623" y="3225"/>
                </a:lnTo>
                <a:lnTo>
                  <a:pt x="4623" y="3323"/>
                </a:lnTo>
                <a:lnTo>
                  <a:pt x="4621" y="3372"/>
                </a:lnTo>
                <a:lnTo>
                  <a:pt x="4619" y="3420"/>
                </a:lnTo>
                <a:lnTo>
                  <a:pt x="4617" y="3469"/>
                </a:lnTo>
                <a:lnTo>
                  <a:pt x="4615" y="3518"/>
                </a:lnTo>
                <a:lnTo>
                  <a:pt x="4608" y="3615"/>
                </a:lnTo>
                <a:lnTo>
                  <a:pt x="4604" y="3663"/>
                </a:lnTo>
                <a:lnTo>
                  <a:pt x="4599" y="3712"/>
                </a:lnTo>
                <a:lnTo>
                  <a:pt x="4595" y="3760"/>
                </a:lnTo>
                <a:lnTo>
                  <a:pt x="4589" y="3809"/>
                </a:lnTo>
                <a:lnTo>
                  <a:pt x="4577" y="3905"/>
                </a:lnTo>
                <a:lnTo>
                  <a:pt x="4569" y="3953"/>
                </a:lnTo>
                <a:lnTo>
                  <a:pt x="4562" y="4001"/>
                </a:lnTo>
                <a:lnTo>
                  <a:pt x="4554" y="4049"/>
                </a:lnTo>
                <a:lnTo>
                  <a:pt x="4546" y="4097"/>
                </a:lnTo>
                <a:lnTo>
                  <a:pt x="4527" y="4193"/>
                </a:lnTo>
                <a:lnTo>
                  <a:pt x="4517" y="4240"/>
                </a:lnTo>
                <a:lnTo>
                  <a:pt x="4507" y="4288"/>
                </a:lnTo>
                <a:lnTo>
                  <a:pt x="4496" y="4336"/>
                </a:lnTo>
                <a:lnTo>
                  <a:pt x="4485" y="4383"/>
                </a:lnTo>
                <a:lnTo>
                  <a:pt x="4461" y="4478"/>
                </a:lnTo>
                <a:close/>
                <a:moveTo>
                  <a:pt x="1930" y="1156"/>
                </a:moveTo>
                <a:lnTo>
                  <a:pt x="1929" y="1160"/>
                </a:lnTo>
                <a:lnTo>
                  <a:pt x="1928" y="1164"/>
                </a:lnTo>
                <a:lnTo>
                  <a:pt x="1928" y="1169"/>
                </a:lnTo>
                <a:lnTo>
                  <a:pt x="1928" y="1173"/>
                </a:lnTo>
                <a:lnTo>
                  <a:pt x="1928" y="1177"/>
                </a:lnTo>
                <a:lnTo>
                  <a:pt x="1929" y="1182"/>
                </a:lnTo>
                <a:lnTo>
                  <a:pt x="1930" y="1185"/>
                </a:lnTo>
                <a:lnTo>
                  <a:pt x="1931" y="1190"/>
                </a:lnTo>
                <a:lnTo>
                  <a:pt x="1935" y="1195"/>
                </a:lnTo>
                <a:lnTo>
                  <a:pt x="1939" y="1201"/>
                </a:lnTo>
                <a:lnTo>
                  <a:pt x="1944" y="1205"/>
                </a:lnTo>
                <a:lnTo>
                  <a:pt x="1948" y="1208"/>
                </a:lnTo>
                <a:lnTo>
                  <a:pt x="1954" y="1212"/>
                </a:lnTo>
                <a:lnTo>
                  <a:pt x="1959" y="1214"/>
                </a:lnTo>
                <a:lnTo>
                  <a:pt x="1966" y="1215"/>
                </a:lnTo>
                <a:lnTo>
                  <a:pt x="1972" y="1216"/>
                </a:lnTo>
                <a:lnTo>
                  <a:pt x="1977" y="1215"/>
                </a:lnTo>
                <a:lnTo>
                  <a:pt x="1981" y="1215"/>
                </a:lnTo>
                <a:lnTo>
                  <a:pt x="1986" y="1213"/>
                </a:lnTo>
                <a:lnTo>
                  <a:pt x="1990" y="1212"/>
                </a:lnTo>
                <a:lnTo>
                  <a:pt x="2011" y="1202"/>
                </a:lnTo>
                <a:lnTo>
                  <a:pt x="2032" y="1193"/>
                </a:lnTo>
                <a:lnTo>
                  <a:pt x="2074" y="1176"/>
                </a:lnTo>
                <a:lnTo>
                  <a:pt x="2118" y="1160"/>
                </a:lnTo>
                <a:lnTo>
                  <a:pt x="2140" y="1152"/>
                </a:lnTo>
                <a:lnTo>
                  <a:pt x="2161" y="1145"/>
                </a:lnTo>
                <a:lnTo>
                  <a:pt x="2205" y="1132"/>
                </a:lnTo>
                <a:lnTo>
                  <a:pt x="2228" y="1125"/>
                </a:lnTo>
                <a:lnTo>
                  <a:pt x="2250" y="1120"/>
                </a:lnTo>
                <a:lnTo>
                  <a:pt x="2294" y="1109"/>
                </a:lnTo>
                <a:lnTo>
                  <a:pt x="2316" y="1103"/>
                </a:lnTo>
                <a:lnTo>
                  <a:pt x="2340" y="1099"/>
                </a:lnTo>
                <a:lnTo>
                  <a:pt x="2378" y="1091"/>
                </a:lnTo>
                <a:lnTo>
                  <a:pt x="2417" y="1084"/>
                </a:lnTo>
                <a:lnTo>
                  <a:pt x="2457" y="1080"/>
                </a:lnTo>
                <a:lnTo>
                  <a:pt x="2496" y="1075"/>
                </a:lnTo>
                <a:lnTo>
                  <a:pt x="2516" y="1073"/>
                </a:lnTo>
                <a:lnTo>
                  <a:pt x="2536" y="1071"/>
                </a:lnTo>
                <a:lnTo>
                  <a:pt x="2576" y="1069"/>
                </a:lnTo>
                <a:lnTo>
                  <a:pt x="2615" y="1068"/>
                </a:lnTo>
                <a:lnTo>
                  <a:pt x="2655" y="1066"/>
                </a:lnTo>
                <a:lnTo>
                  <a:pt x="2689" y="1068"/>
                </a:lnTo>
                <a:lnTo>
                  <a:pt x="2722" y="1069"/>
                </a:lnTo>
                <a:lnTo>
                  <a:pt x="2757" y="1070"/>
                </a:lnTo>
                <a:lnTo>
                  <a:pt x="2790" y="1073"/>
                </a:lnTo>
                <a:lnTo>
                  <a:pt x="2824" y="1076"/>
                </a:lnTo>
                <a:lnTo>
                  <a:pt x="2858" y="1080"/>
                </a:lnTo>
                <a:lnTo>
                  <a:pt x="2892" y="1085"/>
                </a:lnTo>
                <a:lnTo>
                  <a:pt x="2925" y="1091"/>
                </a:lnTo>
                <a:lnTo>
                  <a:pt x="2959" y="1096"/>
                </a:lnTo>
                <a:lnTo>
                  <a:pt x="2992" y="1104"/>
                </a:lnTo>
                <a:lnTo>
                  <a:pt x="3024" y="1111"/>
                </a:lnTo>
                <a:lnTo>
                  <a:pt x="3057" y="1120"/>
                </a:lnTo>
                <a:lnTo>
                  <a:pt x="3089" y="1129"/>
                </a:lnTo>
                <a:lnTo>
                  <a:pt x="3123" y="1139"/>
                </a:lnTo>
                <a:lnTo>
                  <a:pt x="3155" y="1149"/>
                </a:lnTo>
                <a:lnTo>
                  <a:pt x="3187" y="1160"/>
                </a:lnTo>
                <a:lnTo>
                  <a:pt x="3218" y="1172"/>
                </a:lnTo>
                <a:lnTo>
                  <a:pt x="3250" y="1184"/>
                </a:lnTo>
                <a:lnTo>
                  <a:pt x="3281" y="1197"/>
                </a:lnTo>
                <a:lnTo>
                  <a:pt x="3312" y="1211"/>
                </a:lnTo>
                <a:lnTo>
                  <a:pt x="3342" y="1225"/>
                </a:lnTo>
                <a:lnTo>
                  <a:pt x="3373" y="1241"/>
                </a:lnTo>
                <a:lnTo>
                  <a:pt x="3388" y="1248"/>
                </a:lnTo>
                <a:lnTo>
                  <a:pt x="3403" y="1256"/>
                </a:lnTo>
                <a:lnTo>
                  <a:pt x="3433" y="1273"/>
                </a:lnTo>
                <a:lnTo>
                  <a:pt x="3462" y="1289"/>
                </a:lnTo>
                <a:lnTo>
                  <a:pt x="3491" y="1307"/>
                </a:lnTo>
                <a:lnTo>
                  <a:pt x="3520" y="1326"/>
                </a:lnTo>
                <a:lnTo>
                  <a:pt x="3549" y="1345"/>
                </a:lnTo>
                <a:lnTo>
                  <a:pt x="3576" y="1364"/>
                </a:lnTo>
                <a:lnTo>
                  <a:pt x="3591" y="1374"/>
                </a:lnTo>
                <a:lnTo>
                  <a:pt x="3604" y="1385"/>
                </a:lnTo>
                <a:lnTo>
                  <a:pt x="3631" y="1405"/>
                </a:lnTo>
                <a:lnTo>
                  <a:pt x="3659" y="1427"/>
                </a:lnTo>
                <a:lnTo>
                  <a:pt x="3664" y="1431"/>
                </a:lnTo>
                <a:lnTo>
                  <a:pt x="3671" y="1434"/>
                </a:lnTo>
                <a:lnTo>
                  <a:pt x="3679" y="1436"/>
                </a:lnTo>
                <a:lnTo>
                  <a:pt x="3682" y="1437"/>
                </a:lnTo>
                <a:lnTo>
                  <a:pt x="3686" y="1437"/>
                </a:lnTo>
                <a:lnTo>
                  <a:pt x="3691" y="1437"/>
                </a:lnTo>
                <a:lnTo>
                  <a:pt x="3696" y="1436"/>
                </a:lnTo>
                <a:lnTo>
                  <a:pt x="3701" y="1435"/>
                </a:lnTo>
                <a:lnTo>
                  <a:pt x="3705" y="1433"/>
                </a:lnTo>
                <a:lnTo>
                  <a:pt x="3710" y="1430"/>
                </a:lnTo>
                <a:lnTo>
                  <a:pt x="3713" y="1427"/>
                </a:lnTo>
                <a:lnTo>
                  <a:pt x="3717" y="1424"/>
                </a:lnTo>
                <a:lnTo>
                  <a:pt x="3721" y="1420"/>
                </a:lnTo>
                <a:lnTo>
                  <a:pt x="3725" y="1413"/>
                </a:lnTo>
                <a:lnTo>
                  <a:pt x="3727" y="1409"/>
                </a:lnTo>
                <a:lnTo>
                  <a:pt x="3728" y="1405"/>
                </a:lnTo>
                <a:lnTo>
                  <a:pt x="3731" y="1397"/>
                </a:lnTo>
                <a:lnTo>
                  <a:pt x="3731" y="1388"/>
                </a:lnTo>
                <a:lnTo>
                  <a:pt x="3728" y="1379"/>
                </a:lnTo>
                <a:lnTo>
                  <a:pt x="3725" y="1372"/>
                </a:lnTo>
                <a:lnTo>
                  <a:pt x="3721" y="1365"/>
                </a:lnTo>
                <a:lnTo>
                  <a:pt x="3717" y="1362"/>
                </a:lnTo>
                <a:lnTo>
                  <a:pt x="3714" y="1358"/>
                </a:lnTo>
                <a:lnTo>
                  <a:pt x="3686" y="1335"/>
                </a:lnTo>
                <a:lnTo>
                  <a:pt x="3657" y="1314"/>
                </a:lnTo>
                <a:lnTo>
                  <a:pt x="3629" y="1292"/>
                </a:lnTo>
                <a:lnTo>
                  <a:pt x="3599" y="1272"/>
                </a:lnTo>
                <a:lnTo>
                  <a:pt x="3569" y="1252"/>
                </a:lnTo>
                <a:lnTo>
                  <a:pt x="3539" y="1232"/>
                </a:lnTo>
                <a:lnTo>
                  <a:pt x="3508" y="1213"/>
                </a:lnTo>
                <a:lnTo>
                  <a:pt x="3477" y="1195"/>
                </a:lnTo>
                <a:lnTo>
                  <a:pt x="3446" y="1179"/>
                </a:lnTo>
                <a:lnTo>
                  <a:pt x="3413" y="1162"/>
                </a:lnTo>
                <a:lnTo>
                  <a:pt x="3398" y="1153"/>
                </a:lnTo>
                <a:lnTo>
                  <a:pt x="3381" y="1145"/>
                </a:lnTo>
                <a:lnTo>
                  <a:pt x="3349" y="1130"/>
                </a:lnTo>
                <a:lnTo>
                  <a:pt x="3316" y="1115"/>
                </a:lnTo>
                <a:lnTo>
                  <a:pt x="3284" y="1102"/>
                </a:lnTo>
                <a:lnTo>
                  <a:pt x="3250" y="1089"/>
                </a:lnTo>
                <a:lnTo>
                  <a:pt x="3216" y="1076"/>
                </a:lnTo>
                <a:lnTo>
                  <a:pt x="3199" y="1070"/>
                </a:lnTo>
                <a:lnTo>
                  <a:pt x="3183" y="1064"/>
                </a:lnTo>
                <a:lnTo>
                  <a:pt x="3148" y="1053"/>
                </a:lnTo>
                <a:lnTo>
                  <a:pt x="3114" y="1043"/>
                </a:lnTo>
                <a:lnTo>
                  <a:pt x="3079" y="1034"/>
                </a:lnTo>
                <a:lnTo>
                  <a:pt x="3045" y="1025"/>
                </a:lnTo>
                <a:lnTo>
                  <a:pt x="3011" y="1017"/>
                </a:lnTo>
                <a:lnTo>
                  <a:pt x="2975" y="1010"/>
                </a:lnTo>
                <a:lnTo>
                  <a:pt x="2941" y="1003"/>
                </a:lnTo>
                <a:lnTo>
                  <a:pt x="2905" y="998"/>
                </a:lnTo>
                <a:lnTo>
                  <a:pt x="2870" y="992"/>
                </a:lnTo>
                <a:lnTo>
                  <a:pt x="2834" y="988"/>
                </a:lnTo>
                <a:lnTo>
                  <a:pt x="2799" y="984"/>
                </a:lnTo>
                <a:lnTo>
                  <a:pt x="2762" y="982"/>
                </a:lnTo>
                <a:lnTo>
                  <a:pt x="2727" y="980"/>
                </a:lnTo>
                <a:lnTo>
                  <a:pt x="2691" y="979"/>
                </a:lnTo>
                <a:lnTo>
                  <a:pt x="2655" y="978"/>
                </a:lnTo>
                <a:lnTo>
                  <a:pt x="2612" y="979"/>
                </a:lnTo>
                <a:lnTo>
                  <a:pt x="2571" y="980"/>
                </a:lnTo>
                <a:lnTo>
                  <a:pt x="2529" y="983"/>
                </a:lnTo>
                <a:lnTo>
                  <a:pt x="2487" y="987"/>
                </a:lnTo>
                <a:lnTo>
                  <a:pt x="2446" y="991"/>
                </a:lnTo>
                <a:lnTo>
                  <a:pt x="2404" y="997"/>
                </a:lnTo>
                <a:lnTo>
                  <a:pt x="2363" y="1003"/>
                </a:lnTo>
                <a:lnTo>
                  <a:pt x="2322" y="1012"/>
                </a:lnTo>
                <a:lnTo>
                  <a:pt x="2274" y="1022"/>
                </a:lnTo>
                <a:lnTo>
                  <a:pt x="2251" y="1028"/>
                </a:lnTo>
                <a:lnTo>
                  <a:pt x="2226" y="1033"/>
                </a:lnTo>
                <a:lnTo>
                  <a:pt x="2203" y="1040"/>
                </a:lnTo>
                <a:lnTo>
                  <a:pt x="2180" y="1047"/>
                </a:lnTo>
                <a:lnTo>
                  <a:pt x="2157" y="1053"/>
                </a:lnTo>
                <a:lnTo>
                  <a:pt x="2133" y="1061"/>
                </a:lnTo>
                <a:lnTo>
                  <a:pt x="2088" y="1076"/>
                </a:lnTo>
                <a:lnTo>
                  <a:pt x="2042" y="1093"/>
                </a:lnTo>
                <a:lnTo>
                  <a:pt x="1998" y="1112"/>
                </a:lnTo>
                <a:lnTo>
                  <a:pt x="1954" y="1131"/>
                </a:lnTo>
                <a:lnTo>
                  <a:pt x="1950" y="1133"/>
                </a:lnTo>
                <a:lnTo>
                  <a:pt x="1946" y="1135"/>
                </a:lnTo>
                <a:lnTo>
                  <a:pt x="1942" y="1139"/>
                </a:lnTo>
                <a:lnTo>
                  <a:pt x="1939" y="1141"/>
                </a:lnTo>
                <a:lnTo>
                  <a:pt x="1935" y="1149"/>
                </a:lnTo>
                <a:lnTo>
                  <a:pt x="1930" y="1156"/>
                </a:lnTo>
                <a:close/>
                <a:moveTo>
                  <a:pt x="2275" y="779"/>
                </a:moveTo>
                <a:lnTo>
                  <a:pt x="2322" y="770"/>
                </a:lnTo>
                <a:lnTo>
                  <a:pt x="2368" y="763"/>
                </a:lnTo>
                <a:lnTo>
                  <a:pt x="2393" y="759"/>
                </a:lnTo>
                <a:lnTo>
                  <a:pt x="2416" y="756"/>
                </a:lnTo>
                <a:lnTo>
                  <a:pt x="2439" y="754"/>
                </a:lnTo>
                <a:lnTo>
                  <a:pt x="2464" y="751"/>
                </a:lnTo>
                <a:lnTo>
                  <a:pt x="2510" y="747"/>
                </a:lnTo>
                <a:lnTo>
                  <a:pt x="2558" y="744"/>
                </a:lnTo>
                <a:lnTo>
                  <a:pt x="2606" y="741"/>
                </a:lnTo>
                <a:lnTo>
                  <a:pt x="2654" y="741"/>
                </a:lnTo>
                <a:lnTo>
                  <a:pt x="2696" y="741"/>
                </a:lnTo>
                <a:lnTo>
                  <a:pt x="2738" y="744"/>
                </a:lnTo>
                <a:lnTo>
                  <a:pt x="2780" y="746"/>
                </a:lnTo>
                <a:lnTo>
                  <a:pt x="2822" y="749"/>
                </a:lnTo>
                <a:lnTo>
                  <a:pt x="2863" y="753"/>
                </a:lnTo>
                <a:lnTo>
                  <a:pt x="2904" y="758"/>
                </a:lnTo>
                <a:lnTo>
                  <a:pt x="2945" y="764"/>
                </a:lnTo>
                <a:lnTo>
                  <a:pt x="2986" y="770"/>
                </a:lnTo>
                <a:lnTo>
                  <a:pt x="3027" y="778"/>
                </a:lnTo>
                <a:lnTo>
                  <a:pt x="3067" y="787"/>
                </a:lnTo>
                <a:lnTo>
                  <a:pt x="3107" y="797"/>
                </a:lnTo>
                <a:lnTo>
                  <a:pt x="3147" y="807"/>
                </a:lnTo>
                <a:lnTo>
                  <a:pt x="3187" y="818"/>
                </a:lnTo>
                <a:lnTo>
                  <a:pt x="3226" y="830"/>
                </a:lnTo>
                <a:lnTo>
                  <a:pt x="3265" y="842"/>
                </a:lnTo>
                <a:lnTo>
                  <a:pt x="3302" y="856"/>
                </a:lnTo>
                <a:lnTo>
                  <a:pt x="3341" y="870"/>
                </a:lnTo>
                <a:lnTo>
                  <a:pt x="3379" y="886"/>
                </a:lnTo>
                <a:lnTo>
                  <a:pt x="3416" y="901"/>
                </a:lnTo>
                <a:lnTo>
                  <a:pt x="3453" y="918"/>
                </a:lnTo>
                <a:lnTo>
                  <a:pt x="3490" y="936"/>
                </a:lnTo>
                <a:lnTo>
                  <a:pt x="3525" y="953"/>
                </a:lnTo>
                <a:lnTo>
                  <a:pt x="3562" y="972"/>
                </a:lnTo>
                <a:lnTo>
                  <a:pt x="3596" y="992"/>
                </a:lnTo>
                <a:lnTo>
                  <a:pt x="3632" y="1013"/>
                </a:lnTo>
                <a:lnTo>
                  <a:pt x="3666" y="1034"/>
                </a:lnTo>
                <a:lnTo>
                  <a:pt x="3700" y="1055"/>
                </a:lnTo>
                <a:lnTo>
                  <a:pt x="3734" y="1079"/>
                </a:lnTo>
                <a:lnTo>
                  <a:pt x="3766" y="1101"/>
                </a:lnTo>
                <a:lnTo>
                  <a:pt x="3799" y="1125"/>
                </a:lnTo>
                <a:lnTo>
                  <a:pt x="3830" y="1150"/>
                </a:lnTo>
                <a:lnTo>
                  <a:pt x="3863" y="1175"/>
                </a:lnTo>
                <a:lnTo>
                  <a:pt x="3894" y="1201"/>
                </a:lnTo>
                <a:lnTo>
                  <a:pt x="3924" y="1227"/>
                </a:lnTo>
                <a:lnTo>
                  <a:pt x="3954" y="1254"/>
                </a:lnTo>
                <a:lnTo>
                  <a:pt x="3982" y="1282"/>
                </a:lnTo>
                <a:lnTo>
                  <a:pt x="4011" y="1311"/>
                </a:lnTo>
                <a:lnTo>
                  <a:pt x="4039" y="1339"/>
                </a:lnTo>
                <a:lnTo>
                  <a:pt x="4067" y="1369"/>
                </a:lnTo>
                <a:lnTo>
                  <a:pt x="4093" y="1399"/>
                </a:lnTo>
                <a:lnTo>
                  <a:pt x="4120" y="1430"/>
                </a:lnTo>
                <a:lnTo>
                  <a:pt x="4146" y="1461"/>
                </a:lnTo>
                <a:lnTo>
                  <a:pt x="4171" y="1494"/>
                </a:lnTo>
                <a:lnTo>
                  <a:pt x="4195" y="1526"/>
                </a:lnTo>
                <a:lnTo>
                  <a:pt x="4219" y="1559"/>
                </a:lnTo>
                <a:lnTo>
                  <a:pt x="4242" y="1592"/>
                </a:lnTo>
                <a:lnTo>
                  <a:pt x="4264" y="1626"/>
                </a:lnTo>
                <a:lnTo>
                  <a:pt x="4285" y="1660"/>
                </a:lnTo>
                <a:lnTo>
                  <a:pt x="4306" y="1695"/>
                </a:lnTo>
                <a:lnTo>
                  <a:pt x="4326" y="1731"/>
                </a:lnTo>
                <a:lnTo>
                  <a:pt x="4346" y="1768"/>
                </a:lnTo>
                <a:lnTo>
                  <a:pt x="4364" y="1803"/>
                </a:lnTo>
                <a:lnTo>
                  <a:pt x="4383" y="1841"/>
                </a:lnTo>
                <a:lnTo>
                  <a:pt x="4400" y="1877"/>
                </a:lnTo>
                <a:lnTo>
                  <a:pt x="4416" y="1916"/>
                </a:lnTo>
                <a:lnTo>
                  <a:pt x="4432" y="1954"/>
                </a:lnTo>
                <a:lnTo>
                  <a:pt x="4446" y="1993"/>
                </a:lnTo>
                <a:lnTo>
                  <a:pt x="4461" y="2032"/>
                </a:lnTo>
                <a:lnTo>
                  <a:pt x="4473" y="2072"/>
                </a:lnTo>
                <a:lnTo>
                  <a:pt x="4486" y="2111"/>
                </a:lnTo>
                <a:lnTo>
                  <a:pt x="4497" y="2151"/>
                </a:lnTo>
                <a:lnTo>
                  <a:pt x="4507" y="2192"/>
                </a:lnTo>
                <a:lnTo>
                  <a:pt x="4517" y="2234"/>
                </a:lnTo>
                <a:lnTo>
                  <a:pt x="4526" y="2275"/>
                </a:lnTo>
                <a:lnTo>
                  <a:pt x="4534" y="2311"/>
                </a:lnTo>
                <a:lnTo>
                  <a:pt x="4544" y="2364"/>
                </a:lnTo>
                <a:lnTo>
                  <a:pt x="4554" y="2419"/>
                </a:lnTo>
                <a:lnTo>
                  <a:pt x="4563" y="2472"/>
                </a:lnTo>
                <a:lnTo>
                  <a:pt x="4570" y="2526"/>
                </a:lnTo>
                <a:lnTo>
                  <a:pt x="4572" y="2530"/>
                </a:lnTo>
                <a:lnTo>
                  <a:pt x="4573" y="2534"/>
                </a:lnTo>
                <a:lnTo>
                  <a:pt x="4574" y="2537"/>
                </a:lnTo>
                <a:lnTo>
                  <a:pt x="4576" y="2541"/>
                </a:lnTo>
                <a:lnTo>
                  <a:pt x="4580" y="2547"/>
                </a:lnTo>
                <a:lnTo>
                  <a:pt x="4586" y="2553"/>
                </a:lnTo>
                <a:lnTo>
                  <a:pt x="4588" y="2555"/>
                </a:lnTo>
                <a:lnTo>
                  <a:pt x="4591" y="2557"/>
                </a:lnTo>
                <a:lnTo>
                  <a:pt x="4595" y="2560"/>
                </a:lnTo>
                <a:lnTo>
                  <a:pt x="4599" y="2561"/>
                </a:lnTo>
                <a:lnTo>
                  <a:pt x="4606" y="2563"/>
                </a:lnTo>
                <a:lnTo>
                  <a:pt x="4615" y="2564"/>
                </a:lnTo>
                <a:lnTo>
                  <a:pt x="4618" y="2564"/>
                </a:lnTo>
                <a:lnTo>
                  <a:pt x="4621" y="2563"/>
                </a:lnTo>
                <a:lnTo>
                  <a:pt x="4625" y="2563"/>
                </a:lnTo>
                <a:lnTo>
                  <a:pt x="4629" y="2562"/>
                </a:lnTo>
                <a:lnTo>
                  <a:pt x="4637" y="2557"/>
                </a:lnTo>
                <a:lnTo>
                  <a:pt x="4640" y="2555"/>
                </a:lnTo>
                <a:lnTo>
                  <a:pt x="4644" y="2553"/>
                </a:lnTo>
                <a:lnTo>
                  <a:pt x="4647" y="2550"/>
                </a:lnTo>
                <a:lnTo>
                  <a:pt x="4650" y="2546"/>
                </a:lnTo>
                <a:lnTo>
                  <a:pt x="4652" y="2542"/>
                </a:lnTo>
                <a:lnTo>
                  <a:pt x="4655" y="2539"/>
                </a:lnTo>
                <a:lnTo>
                  <a:pt x="4657" y="2531"/>
                </a:lnTo>
                <a:lnTo>
                  <a:pt x="4658" y="2526"/>
                </a:lnTo>
                <a:lnTo>
                  <a:pt x="4659" y="2522"/>
                </a:lnTo>
                <a:lnTo>
                  <a:pt x="4659" y="2517"/>
                </a:lnTo>
                <a:lnTo>
                  <a:pt x="4658" y="2513"/>
                </a:lnTo>
                <a:lnTo>
                  <a:pt x="4648" y="2450"/>
                </a:lnTo>
                <a:lnTo>
                  <a:pt x="4644" y="2418"/>
                </a:lnTo>
                <a:lnTo>
                  <a:pt x="4638" y="2385"/>
                </a:lnTo>
                <a:lnTo>
                  <a:pt x="4626" y="2321"/>
                </a:lnTo>
                <a:lnTo>
                  <a:pt x="4614" y="2258"/>
                </a:lnTo>
                <a:lnTo>
                  <a:pt x="4607" y="2225"/>
                </a:lnTo>
                <a:lnTo>
                  <a:pt x="4600" y="2201"/>
                </a:lnTo>
                <a:lnTo>
                  <a:pt x="4590" y="2160"/>
                </a:lnTo>
                <a:lnTo>
                  <a:pt x="4580" y="2119"/>
                </a:lnTo>
                <a:lnTo>
                  <a:pt x="4568" y="2078"/>
                </a:lnTo>
                <a:lnTo>
                  <a:pt x="4556" y="2038"/>
                </a:lnTo>
                <a:lnTo>
                  <a:pt x="4543" y="1998"/>
                </a:lnTo>
                <a:lnTo>
                  <a:pt x="4528" y="1958"/>
                </a:lnTo>
                <a:lnTo>
                  <a:pt x="4513" y="1918"/>
                </a:lnTo>
                <a:lnTo>
                  <a:pt x="4497" y="1880"/>
                </a:lnTo>
                <a:lnTo>
                  <a:pt x="4481" y="1841"/>
                </a:lnTo>
                <a:lnTo>
                  <a:pt x="4463" y="1803"/>
                </a:lnTo>
                <a:lnTo>
                  <a:pt x="4444" y="1765"/>
                </a:lnTo>
                <a:lnTo>
                  <a:pt x="4425" y="1728"/>
                </a:lnTo>
                <a:lnTo>
                  <a:pt x="4405" y="1690"/>
                </a:lnTo>
                <a:lnTo>
                  <a:pt x="4384" y="1653"/>
                </a:lnTo>
                <a:lnTo>
                  <a:pt x="4363" y="1618"/>
                </a:lnTo>
                <a:lnTo>
                  <a:pt x="4341" y="1581"/>
                </a:lnTo>
                <a:lnTo>
                  <a:pt x="4317" y="1547"/>
                </a:lnTo>
                <a:lnTo>
                  <a:pt x="4294" y="1511"/>
                </a:lnTo>
                <a:lnTo>
                  <a:pt x="4270" y="1477"/>
                </a:lnTo>
                <a:lnTo>
                  <a:pt x="4244" y="1444"/>
                </a:lnTo>
                <a:lnTo>
                  <a:pt x="4219" y="1410"/>
                </a:lnTo>
                <a:lnTo>
                  <a:pt x="4205" y="1394"/>
                </a:lnTo>
                <a:lnTo>
                  <a:pt x="4192" y="1377"/>
                </a:lnTo>
                <a:lnTo>
                  <a:pt x="4164" y="1345"/>
                </a:lnTo>
                <a:lnTo>
                  <a:pt x="4137" y="1314"/>
                </a:lnTo>
                <a:lnTo>
                  <a:pt x="4108" y="1283"/>
                </a:lnTo>
                <a:lnTo>
                  <a:pt x="4079" y="1253"/>
                </a:lnTo>
                <a:lnTo>
                  <a:pt x="4049" y="1223"/>
                </a:lnTo>
                <a:lnTo>
                  <a:pt x="4033" y="1207"/>
                </a:lnTo>
                <a:lnTo>
                  <a:pt x="4019" y="1193"/>
                </a:lnTo>
                <a:lnTo>
                  <a:pt x="3987" y="1165"/>
                </a:lnTo>
                <a:lnTo>
                  <a:pt x="3956" y="1136"/>
                </a:lnTo>
                <a:lnTo>
                  <a:pt x="3923" y="1110"/>
                </a:lnTo>
                <a:lnTo>
                  <a:pt x="3890" y="1083"/>
                </a:lnTo>
                <a:lnTo>
                  <a:pt x="3857" y="1058"/>
                </a:lnTo>
                <a:lnTo>
                  <a:pt x="3823" y="1032"/>
                </a:lnTo>
                <a:lnTo>
                  <a:pt x="3806" y="1020"/>
                </a:lnTo>
                <a:lnTo>
                  <a:pt x="3788" y="1008"/>
                </a:lnTo>
                <a:lnTo>
                  <a:pt x="3772" y="997"/>
                </a:lnTo>
                <a:lnTo>
                  <a:pt x="3754" y="984"/>
                </a:lnTo>
                <a:lnTo>
                  <a:pt x="3718" y="962"/>
                </a:lnTo>
                <a:lnTo>
                  <a:pt x="3683" y="940"/>
                </a:lnTo>
                <a:lnTo>
                  <a:pt x="3647" y="919"/>
                </a:lnTo>
                <a:lnTo>
                  <a:pt x="3611" y="899"/>
                </a:lnTo>
                <a:lnTo>
                  <a:pt x="3574" y="879"/>
                </a:lnTo>
                <a:lnTo>
                  <a:pt x="3537" y="860"/>
                </a:lnTo>
                <a:lnTo>
                  <a:pt x="3499" y="842"/>
                </a:lnTo>
                <a:lnTo>
                  <a:pt x="3461" y="825"/>
                </a:lnTo>
                <a:lnTo>
                  <a:pt x="3423" y="808"/>
                </a:lnTo>
                <a:lnTo>
                  <a:pt x="3385" y="792"/>
                </a:lnTo>
                <a:lnTo>
                  <a:pt x="3346" y="778"/>
                </a:lnTo>
                <a:lnTo>
                  <a:pt x="3306" y="764"/>
                </a:lnTo>
                <a:lnTo>
                  <a:pt x="3267" y="750"/>
                </a:lnTo>
                <a:lnTo>
                  <a:pt x="3227" y="738"/>
                </a:lnTo>
                <a:lnTo>
                  <a:pt x="3187" y="726"/>
                </a:lnTo>
                <a:lnTo>
                  <a:pt x="3147" y="716"/>
                </a:lnTo>
                <a:lnTo>
                  <a:pt x="3107" y="706"/>
                </a:lnTo>
                <a:lnTo>
                  <a:pt x="3066" y="697"/>
                </a:lnTo>
                <a:lnTo>
                  <a:pt x="3025" y="688"/>
                </a:lnTo>
                <a:lnTo>
                  <a:pt x="2985" y="680"/>
                </a:lnTo>
                <a:lnTo>
                  <a:pt x="2944" y="675"/>
                </a:lnTo>
                <a:lnTo>
                  <a:pt x="2902" y="668"/>
                </a:lnTo>
                <a:lnTo>
                  <a:pt x="2861" y="664"/>
                </a:lnTo>
                <a:lnTo>
                  <a:pt x="2820" y="659"/>
                </a:lnTo>
                <a:lnTo>
                  <a:pt x="2778" y="657"/>
                </a:lnTo>
                <a:lnTo>
                  <a:pt x="2737" y="655"/>
                </a:lnTo>
                <a:lnTo>
                  <a:pt x="2695" y="653"/>
                </a:lnTo>
                <a:lnTo>
                  <a:pt x="2654" y="653"/>
                </a:lnTo>
                <a:lnTo>
                  <a:pt x="2604" y="654"/>
                </a:lnTo>
                <a:lnTo>
                  <a:pt x="2554" y="655"/>
                </a:lnTo>
                <a:lnTo>
                  <a:pt x="2505" y="658"/>
                </a:lnTo>
                <a:lnTo>
                  <a:pt x="2479" y="660"/>
                </a:lnTo>
                <a:lnTo>
                  <a:pt x="2455" y="663"/>
                </a:lnTo>
                <a:lnTo>
                  <a:pt x="2405" y="668"/>
                </a:lnTo>
                <a:lnTo>
                  <a:pt x="2381" y="672"/>
                </a:lnTo>
                <a:lnTo>
                  <a:pt x="2356" y="675"/>
                </a:lnTo>
                <a:lnTo>
                  <a:pt x="2306" y="683"/>
                </a:lnTo>
                <a:lnTo>
                  <a:pt x="2257" y="693"/>
                </a:lnTo>
                <a:lnTo>
                  <a:pt x="2220" y="700"/>
                </a:lnTo>
                <a:lnTo>
                  <a:pt x="2182" y="709"/>
                </a:lnTo>
                <a:lnTo>
                  <a:pt x="2145" y="718"/>
                </a:lnTo>
                <a:lnTo>
                  <a:pt x="2108" y="728"/>
                </a:lnTo>
                <a:lnTo>
                  <a:pt x="2071" y="739"/>
                </a:lnTo>
                <a:lnTo>
                  <a:pt x="2036" y="750"/>
                </a:lnTo>
                <a:lnTo>
                  <a:pt x="1999" y="763"/>
                </a:lnTo>
                <a:lnTo>
                  <a:pt x="1964" y="775"/>
                </a:lnTo>
                <a:lnTo>
                  <a:pt x="1928" y="788"/>
                </a:lnTo>
                <a:lnTo>
                  <a:pt x="1893" y="802"/>
                </a:lnTo>
                <a:lnTo>
                  <a:pt x="1858" y="817"/>
                </a:lnTo>
                <a:lnTo>
                  <a:pt x="1824" y="832"/>
                </a:lnTo>
                <a:lnTo>
                  <a:pt x="1789" y="848"/>
                </a:lnTo>
                <a:lnTo>
                  <a:pt x="1755" y="865"/>
                </a:lnTo>
                <a:lnTo>
                  <a:pt x="1722" y="882"/>
                </a:lnTo>
                <a:lnTo>
                  <a:pt x="1688" y="900"/>
                </a:lnTo>
                <a:lnTo>
                  <a:pt x="1655" y="919"/>
                </a:lnTo>
                <a:lnTo>
                  <a:pt x="1623" y="938"/>
                </a:lnTo>
                <a:lnTo>
                  <a:pt x="1591" y="958"/>
                </a:lnTo>
                <a:lnTo>
                  <a:pt x="1559" y="978"/>
                </a:lnTo>
                <a:lnTo>
                  <a:pt x="1528" y="999"/>
                </a:lnTo>
                <a:lnTo>
                  <a:pt x="1496" y="1020"/>
                </a:lnTo>
                <a:lnTo>
                  <a:pt x="1465" y="1042"/>
                </a:lnTo>
                <a:lnTo>
                  <a:pt x="1435" y="1065"/>
                </a:lnTo>
                <a:lnTo>
                  <a:pt x="1406" y="1089"/>
                </a:lnTo>
                <a:lnTo>
                  <a:pt x="1377" y="1113"/>
                </a:lnTo>
                <a:lnTo>
                  <a:pt x="1347" y="1137"/>
                </a:lnTo>
                <a:lnTo>
                  <a:pt x="1319" y="1162"/>
                </a:lnTo>
                <a:lnTo>
                  <a:pt x="1290" y="1189"/>
                </a:lnTo>
                <a:lnTo>
                  <a:pt x="1262" y="1214"/>
                </a:lnTo>
                <a:lnTo>
                  <a:pt x="1236" y="1242"/>
                </a:lnTo>
                <a:lnTo>
                  <a:pt x="1209" y="1268"/>
                </a:lnTo>
                <a:lnTo>
                  <a:pt x="1184" y="1296"/>
                </a:lnTo>
                <a:lnTo>
                  <a:pt x="1158" y="1324"/>
                </a:lnTo>
                <a:lnTo>
                  <a:pt x="1134" y="1352"/>
                </a:lnTo>
                <a:lnTo>
                  <a:pt x="1109" y="1380"/>
                </a:lnTo>
                <a:lnTo>
                  <a:pt x="1086" y="1409"/>
                </a:lnTo>
                <a:lnTo>
                  <a:pt x="1063" y="1438"/>
                </a:lnTo>
                <a:lnTo>
                  <a:pt x="1041" y="1468"/>
                </a:lnTo>
                <a:lnTo>
                  <a:pt x="1019" y="1498"/>
                </a:lnTo>
                <a:lnTo>
                  <a:pt x="998" y="1529"/>
                </a:lnTo>
                <a:lnTo>
                  <a:pt x="977" y="1559"/>
                </a:lnTo>
                <a:lnTo>
                  <a:pt x="957" y="1590"/>
                </a:lnTo>
                <a:lnTo>
                  <a:pt x="938" y="1622"/>
                </a:lnTo>
                <a:lnTo>
                  <a:pt x="920" y="1653"/>
                </a:lnTo>
                <a:lnTo>
                  <a:pt x="902" y="1685"/>
                </a:lnTo>
                <a:lnTo>
                  <a:pt x="884" y="1719"/>
                </a:lnTo>
                <a:lnTo>
                  <a:pt x="867" y="1751"/>
                </a:lnTo>
                <a:lnTo>
                  <a:pt x="851" y="1784"/>
                </a:lnTo>
                <a:lnTo>
                  <a:pt x="835" y="1818"/>
                </a:lnTo>
                <a:lnTo>
                  <a:pt x="820" y="1851"/>
                </a:lnTo>
                <a:lnTo>
                  <a:pt x="805" y="1885"/>
                </a:lnTo>
                <a:lnTo>
                  <a:pt x="792" y="1918"/>
                </a:lnTo>
                <a:lnTo>
                  <a:pt x="779" y="1953"/>
                </a:lnTo>
                <a:lnTo>
                  <a:pt x="765" y="1988"/>
                </a:lnTo>
                <a:lnTo>
                  <a:pt x="754" y="2023"/>
                </a:lnTo>
                <a:lnTo>
                  <a:pt x="742" y="2058"/>
                </a:lnTo>
                <a:lnTo>
                  <a:pt x="732" y="2094"/>
                </a:lnTo>
                <a:lnTo>
                  <a:pt x="722" y="2129"/>
                </a:lnTo>
                <a:lnTo>
                  <a:pt x="712" y="2165"/>
                </a:lnTo>
                <a:lnTo>
                  <a:pt x="703" y="2201"/>
                </a:lnTo>
                <a:lnTo>
                  <a:pt x="696" y="2238"/>
                </a:lnTo>
                <a:lnTo>
                  <a:pt x="688" y="2275"/>
                </a:lnTo>
                <a:lnTo>
                  <a:pt x="681" y="2311"/>
                </a:lnTo>
                <a:lnTo>
                  <a:pt x="681" y="2316"/>
                </a:lnTo>
                <a:lnTo>
                  <a:pt x="681" y="2320"/>
                </a:lnTo>
                <a:lnTo>
                  <a:pt x="681" y="2323"/>
                </a:lnTo>
                <a:lnTo>
                  <a:pt x="682" y="2328"/>
                </a:lnTo>
                <a:lnTo>
                  <a:pt x="683" y="2332"/>
                </a:lnTo>
                <a:lnTo>
                  <a:pt x="684" y="2337"/>
                </a:lnTo>
                <a:lnTo>
                  <a:pt x="687" y="2340"/>
                </a:lnTo>
                <a:lnTo>
                  <a:pt x="689" y="2344"/>
                </a:lnTo>
                <a:lnTo>
                  <a:pt x="692" y="2348"/>
                </a:lnTo>
                <a:lnTo>
                  <a:pt x="694" y="2351"/>
                </a:lnTo>
                <a:lnTo>
                  <a:pt x="698" y="2353"/>
                </a:lnTo>
                <a:lnTo>
                  <a:pt x="701" y="2356"/>
                </a:lnTo>
                <a:lnTo>
                  <a:pt x="706" y="2358"/>
                </a:lnTo>
                <a:lnTo>
                  <a:pt x="709" y="2360"/>
                </a:lnTo>
                <a:lnTo>
                  <a:pt x="713" y="2361"/>
                </a:lnTo>
                <a:lnTo>
                  <a:pt x="718" y="2362"/>
                </a:lnTo>
                <a:lnTo>
                  <a:pt x="721" y="2362"/>
                </a:lnTo>
                <a:lnTo>
                  <a:pt x="725" y="2363"/>
                </a:lnTo>
                <a:lnTo>
                  <a:pt x="733" y="2362"/>
                </a:lnTo>
                <a:lnTo>
                  <a:pt x="741" y="2360"/>
                </a:lnTo>
                <a:lnTo>
                  <a:pt x="744" y="2359"/>
                </a:lnTo>
                <a:lnTo>
                  <a:pt x="748" y="2357"/>
                </a:lnTo>
                <a:lnTo>
                  <a:pt x="754" y="2352"/>
                </a:lnTo>
                <a:lnTo>
                  <a:pt x="759" y="2347"/>
                </a:lnTo>
                <a:lnTo>
                  <a:pt x="763" y="2341"/>
                </a:lnTo>
                <a:lnTo>
                  <a:pt x="765" y="2338"/>
                </a:lnTo>
                <a:lnTo>
                  <a:pt x="767" y="2333"/>
                </a:lnTo>
                <a:lnTo>
                  <a:pt x="768" y="2330"/>
                </a:lnTo>
                <a:lnTo>
                  <a:pt x="769" y="2326"/>
                </a:lnTo>
                <a:lnTo>
                  <a:pt x="775" y="2291"/>
                </a:lnTo>
                <a:lnTo>
                  <a:pt x="782" y="2256"/>
                </a:lnTo>
                <a:lnTo>
                  <a:pt x="790" y="2221"/>
                </a:lnTo>
                <a:lnTo>
                  <a:pt x="799" y="2187"/>
                </a:lnTo>
                <a:lnTo>
                  <a:pt x="808" y="2153"/>
                </a:lnTo>
                <a:lnTo>
                  <a:pt x="816" y="2118"/>
                </a:lnTo>
                <a:lnTo>
                  <a:pt x="828" y="2085"/>
                </a:lnTo>
                <a:lnTo>
                  <a:pt x="838" y="2050"/>
                </a:lnTo>
                <a:lnTo>
                  <a:pt x="850" y="2017"/>
                </a:lnTo>
                <a:lnTo>
                  <a:pt x="862" y="1984"/>
                </a:lnTo>
                <a:lnTo>
                  <a:pt x="874" y="1952"/>
                </a:lnTo>
                <a:lnTo>
                  <a:pt x="887" y="1918"/>
                </a:lnTo>
                <a:lnTo>
                  <a:pt x="901" y="1886"/>
                </a:lnTo>
                <a:lnTo>
                  <a:pt x="915" y="1854"/>
                </a:lnTo>
                <a:lnTo>
                  <a:pt x="931" y="1822"/>
                </a:lnTo>
                <a:lnTo>
                  <a:pt x="946" y="1791"/>
                </a:lnTo>
                <a:lnTo>
                  <a:pt x="962" y="1760"/>
                </a:lnTo>
                <a:lnTo>
                  <a:pt x="980" y="1729"/>
                </a:lnTo>
                <a:lnTo>
                  <a:pt x="996" y="1698"/>
                </a:lnTo>
                <a:lnTo>
                  <a:pt x="1014" y="1668"/>
                </a:lnTo>
                <a:lnTo>
                  <a:pt x="1033" y="1638"/>
                </a:lnTo>
                <a:lnTo>
                  <a:pt x="1043" y="1622"/>
                </a:lnTo>
                <a:lnTo>
                  <a:pt x="1052" y="1608"/>
                </a:lnTo>
                <a:lnTo>
                  <a:pt x="1072" y="1579"/>
                </a:lnTo>
                <a:lnTo>
                  <a:pt x="1092" y="1549"/>
                </a:lnTo>
                <a:lnTo>
                  <a:pt x="1113" y="1521"/>
                </a:lnTo>
                <a:lnTo>
                  <a:pt x="1134" y="1492"/>
                </a:lnTo>
                <a:lnTo>
                  <a:pt x="1156" y="1465"/>
                </a:lnTo>
                <a:lnTo>
                  <a:pt x="1178" y="1437"/>
                </a:lnTo>
                <a:lnTo>
                  <a:pt x="1200" y="1409"/>
                </a:lnTo>
                <a:lnTo>
                  <a:pt x="1225" y="1383"/>
                </a:lnTo>
                <a:lnTo>
                  <a:pt x="1248" y="1356"/>
                </a:lnTo>
                <a:lnTo>
                  <a:pt x="1272" y="1331"/>
                </a:lnTo>
                <a:lnTo>
                  <a:pt x="1298" y="1304"/>
                </a:lnTo>
                <a:lnTo>
                  <a:pt x="1325" y="1278"/>
                </a:lnTo>
                <a:lnTo>
                  <a:pt x="1351" y="1253"/>
                </a:lnTo>
                <a:lnTo>
                  <a:pt x="1378" y="1228"/>
                </a:lnTo>
                <a:lnTo>
                  <a:pt x="1406" y="1204"/>
                </a:lnTo>
                <a:lnTo>
                  <a:pt x="1433" y="1181"/>
                </a:lnTo>
                <a:lnTo>
                  <a:pt x="1461" y="1159"/>
                </a:lnTo>
                <a:lnTo>
                  <a:pt x="1490" y="1135"/>
                </a:lnTo>
                <a:lnTo>
                  <a:pt x="1519" y="1114"/>
                </a:lnTo>
                <a:lnTo>
                  <a:pt x="1548" y="1093"/>
                </a:lnTo>
                <a:lnTo>
                  <a:pt x="1577" y="1072"/>
                </a:lnTo>
                <a:lnTo>
                  <a:pt x="1607" y="1052"/>
                </a:lnTo>
                <a:lnTo>
                  <a:pt x="1637" y="1032"/>
                </a:lnTo>
                <a:lnTo>
                  <a:pt x="1668" y="1013"/>
                </a:lnTo>
                <a:lnTo>
                  <a:pt x="1699" y="995"/>
                </a:lnTo>
                <a:lnTo>
                  <a:pt x="1731" y="978"/>
                </a:lnTo>
                <a:lnTo>
                  <a:pt x="1763" y="961"/>
                </a:lnTo>
                <a:lnTo>
                  <a:pt x="1795" y="944"/>
                </a:lnTo>
                <a:lnTo>
                  <a:pt x="1827" y="929"/>
                </a:lnTo>
                <a:lnTo>
                  <a:pt x="1860" y="913"/>
                </a:lnTo>
                <a:lnTo>
                  <a:pt x="1893" y="899"/>
                </a:lnTo>
                <a:lnTo>
                  <a:pt x="1926" y="885"/>
                </a:lnTo>
                <a:lnTo>
                  <a:pt x="1960" y="871"/>
                </a:lnTo>
                <a:lnTo>
                  <a:pt x="1993" y="858"/>
                </a:lnTo>
                <a:lnTo>
                  <a:pt x="2028" y="846"/>
                </a:lnTo>
                <a:lnTo>
                  <a:pt x="2062" y="835"/>
                </a:lnTo>
                <a:lnTo>
                  <a:pt x="2098" y="824"/>
                </a:lnTo>
                <a:lnTo>
                  <a:pt x="2132" y="814"/>
                </a:lnTo>
                <a:lnTo>
                  <a:pt x="2168" y="804"/>
                </a:lnTo>
                <a:lnTo>
                  <a:pt x="2203" y="795"/>
                </a:lnTo>
                <a:lnTo>
                  <a:pt x="2239" y="787"/>
                </a:lnTo>
                <a:lnTo>
                  <a:pt x="2256" y="783"/>
                </a:lnTo>
                <a:lnTo>
                  <a:pt x="2275" y="779"/>
                </a:lnTo>
                <a:close/>
                <a:moveTo>
                  <a:pt x="4846" y="2210"/>
                </a:moveTo>
                <a:lnTo>
                  <a:pt x="4856" y="2257"/>
                </a:lnTo>
                <a:lnTo>
                  <a:pt x="4873" y="2357"/>
                </a:lnTo>
                <a:lnTo>
                  <a:pt x="4882" y="2408"/>
                </a:lnTo>
                <a:lnTo>
                  <a:pt x="4890" y="2458"/>
                </a:lnTo>
                <a:lnTo>
                  <a:pt x="4898" y="2508"/>
                </a:lnTo>
                <a:lnTo>
                  <a:pt x="4904" y="2559"/>
                </a:lnTo>
                <a:lnTo>
                  <a:pt x="4917" y="2659"/>
                </a:lnTo>
                <a:lnTo>
                  <a:pt x="4922" y="2709"/>
                </a:lnTo>
                <a:lnTo>
                  <a:pt x="4927" y="2760"/>
                </a:lnTo>
                <a:lnTo>
                  <a:pt x="4935" y="2861"/>
                </a:lnTo>
                <a:lnTo>
                  <a:pt x="4939" y="2912"/>
                </a:lnTo>
                <a:lnTo>
                  <a:pt x="4942" y="2962"/>
                </a:lnTo>
                <a:lnTo>
                  <a:pt x="4944" y="3013"/>
                </a:lnTo>
                <a:lnTo>
                  <a:pt x="4946" y="3064"/>
                </a:lnTo>
                <a:lnTo>
                  <a:pt x="4949" y="3165"/>
                </a:lnTo>
                <a:lnTo>
                  <a:pt x="4949" y="3216"/>
                </a:lnTo>
                <a:lnTo>
                  <a:pt x="4949" y="3266"/>
                </a:lnTo>
                <a:lnTo>
                  <a:pt x="4948" y="3368"/>
                </a:lnTo>
                <a:lnTo>
                  <a:pt x="4946" y="3393"/>
                </a:lnTo>
                <a:lnTo>
                  <a:pt x="4945" y="3418"/>
                </a:lnTo>
                <a:lnTo>
                  <a:pt x="4944" y="3469"/>
                </a:lnTo>
                <a:lnTo>
                  <a:pt x="4941" y="3519"/>
                </a:lnTo>
                <a:lnTo>
                  <a:pt x="4939" y="3570"/>
                </a:lnTo>
                <a:lnTo>
                  <a:pt x="4934" y="3620"/>
                </a:lnTo>
                <a:lnTo>
                  <a:pt x="4931" y="3671"/>
                </a:lnTo>
                <a:lnTo>
                  <a:pt x="4927" y="3722"/>
                </a:lnTo>
                <a:lnTo>
                  <a:pt x="4921" y="3772"/>
                </a:lnTo>
                <a:lnTo>
                  <a:pt x="4910" y="3873"/>
                </a:lnTo>
                <a:lnTo>
                  <a:pt x="4909" y="3878"/>
                </a:lnTo>
                <a:lnTo>
                  <a:pt x="4910" y="3882"/>
                </a:lnTo>
                <a:lnTo>
                  <a:pt x="4910" y="3886"/>
                </a:lnTo>
                <a:lnTo>
                  <a:pt x="4911" y="3891"/>
                </a:lnTo>
                <a:lnTo>
                  <a:pt x="4914" y="3899"/>
                </a:lnTo>
                <a:lnTo>
                  <a:pt x="4919" y="3905"/>
                </a:lnTo>
                <a:lnTo>
                  <a:pt x="4921" y="3909"/>
                </a:lnTo>
                <a:lnTo>
                  <a:pt x="4924" y="3912"/>
                </a:lnTo>
                <a:lnTo>
                  <a:pt x="4928" y="3914"/>
                </a:lnTo>
                <a:lnTo>
                  <a:pt x="4931" y="3916"/>
                </a:lnTo>
                <a:lnTo>
                  <a:pt x="4935" y="3919"/>
                </a:lnTo>
                <a:lnTo>
                  <a:pt x="4940" y="3921"/>
                </a:lnTo>
                <a:lnTo>
                  <a:pt x="4943" y="3922"/>
                </a:lnTo>
                <a:lnTo>
                  <a:pt x="4949" y="3922"/>
                </a:lnTo>
                <a:lnTo>
                  <a:pt x="4954" y="3923"/>
                </a:lnTo>
                <a:lnTo>
                  <a:pt x="4962" y="3922"/>
                </a:lnTo>
                <a:lnTo>
                  <a:pt x="4965" y="3921"/>
                </a:lnTo>
                <a:lnTo>
                  <a:pt x="4970" y="3920"/>
                </a:lnTo>
                <a:lnTo>
                  <a:pt x="4973" y="3919"/>
                </a:lnTo>
                <a:lnTo>
                  <a:pt x="4976" y="3916"/>
                </a:lnTo>
                <a:lnTo>
                  <a:pt x="4983" y="3912"/>
                </a:lnTo>
                <a:lnTo>
                  <a:pt x="4985" y="3909"/>
                </a:lnTo>
                <a:lnTo>
                  <a:pt x="4989" y="3906"/>
                </a:lnTo>
                <a:lnTo>
                  <a:pt x="4993" y="3900"/>
                </a:lnTo>
                <a:lnTo>
                  <a:pt x="4994" y="3895"/>
                </a:lnTo>
                <a:lnTo>
                  <a:pt x="4996" y="3892"/>
                </a:lnTo>
                <a:lnTo>
                  <a:pt x="4996" y="3888"/>
                </a:lnTo>
                <a:lnTo>
                  <a:pt x="4997" y="3884"/>
                </a:lnTo>
                <a:lnTo>
                  <a:pt x="5004" y="3831"/>
                </a:lnTo>
                <a:lnTo>
                  <a:pt x="5010" y="3779"/>
                </a:lnTo>
                <a:lnTo>
                  <a:pt x="5020" y="3672"/>
                </a:lnTo>
                <a:lnTo>
                  <a:pt x="5024" y="3620"/>
                </a:lnTo>
                <a:lnTo>
                  <a:pt x="5027" y="3567"/>
                </a:lnTo>
                <a:lnTo>
                  <a:pt x="5031" y="3514"/>
                </a:lnTo>
                <a:lnTo>
                  <a:pt x="5033" y="3462"/>
                </a:lnTo>
                <a:lnTo>
                  <a:pt x="5035" y="3408"/>
                </a:lnTo>
                <a:lnTo>
                  <a:pt x="5036" y="3355"/>
                </a:lnTo>
                <a:lnTo>
                  <a:pt x="5037" y="3303"/>
                </a:lnTo>
                <a:lnTo>
                  <a:pt x="5037" y="3250"/>
                </a:lnTo>
                <a:lnTo>
                  <a:pt x="5036" y="3143"/>
                </a:lnTo>
                <a:lnTo>
                  <a:pt x="5035" y="3091"/>
                </a:lnTo>
                <a:lnTo>
                  <a:pt x="5034" y="3038"/>
                </a:lnTo>
                <a:lnTo>
                  <a:pt x="5029" y="2931"/>
                </a:lnTo>
                <a:lnTo>
                  <a:pt x="5025" y="2879"/>
                </a:lnTo>
                <a:lnTo>
                  <a:pt x="5022" y="2826"/>
                </a:lnTo>
                <a:lnTo>
                  <a:pt x="5017" y="2773"/>
                </a:lnTo>
                <a:lnTo>
                  <a:pt x="5012" y="2720"/>
                </a:lnTo>
                <a:lnTo>
                  <a:pt x="5006" y="2667"/>
                </a:lnTo>
                <a:lnTo>
                  <a:pt x="5001" y="2615"/>
                </a:lnTo>
                <a:lnTo>
                  <a:pt x="4994" y="2562"/>
                </a:lnTo>
                <a:lnTo>
                  <a:pt x="4986" y="2509"/>
                </a:lnTo>
                <a:lnTo>
                  <a:pt x="4971" y="2403"/>
                </a:lnTo>
                <a:lnTo>
                  <a:pt x="4962" y="2351"/>
                </a:lnTo>
                <a:lnTo>
                  <a:pt x="4953" y="2299"/>
                </a:lnTo>
                <a:lnTo>
                  <a:pt x="4933" y="2194"/>
                </a:lnTo>
                <a:lnTo>
                  <a:pt x="4925" y="2156"/>
                </a:lnTo>
                <a:lnTo>
                  <a:pt x="4924" y="2156"/>
                </a:lnTo>
                <a:lnTo>
                  <a:pt x="4919" y="2128"/>
                </a:lnTo>
                <a:lnTo>
                  <a:pt x="4909" y="2090"/>
                </a:lnTo>
                <a:lnTo>
                  <a:pt x="4900" y="2054"/>
                </a:lnTo>
                <a:lnTo>
                  <a:pt x="4879" y="1981"/>
                </a:lnTo>
                <a:lnTo>
                  <a:pt x="4868" y="1945"/>
                </a:lnTo>
                <a:lnTo>
                  <a:pt x="4856" y="1908"/>
                </a:lnTo>
                <a:lnTo>
                  <a:pt x="4843" y="1873"/>
                </a:lnTo>
                <a:lnTo>
                  <a:pt x="4830" y="1837"/>
                </a:lnTo>
                <a:lnTo>
                  <a:pt x="4817" y="1802"/>
                </a:lnTo>
                <a:lnTo>
                  <a:pt x="4802" y="1768"/>
                </a:lnTo>
                <a:lnTo>
                  <a:pt x="4788" y="1733"/>
                </a:lnTo>
                <a:lnTo>
                  <a:pt x="4772" y="1699"/>
                </a:lnTo>
                <a:lnTo>
                  <a:pt x="4757" y="1664"/>
                </a:lnTo>
                <a:lnTo>
                  <a:pt x="4740" y="1631"/>
                </a:lnTo>
                <a:lnTo>
                  <a:pt x="4723" y="1597"/>
                </a:lnTo>
                <a:lnTo>
                  <a:pt x="4707" y="1563"/>
                </a:lnTo>
                <a:lnTo>
                  <a:pt x="4689" y="1531"/>
                </a:lnTo>
                <a:lnTo>
                  <a:pt x="4670" y="1498"/>
                </a:lnTo>
                <a:lnTo>
                  <a:pt x="4651" y="1466"/>
                </a:lnTo>
                <a:lnTo>
                  <a:pt x="4631" y="1435"/>
                </a:lnTo>
                <a:lnTo>
                  <a:pt x="4611" y="1403"/>
                </a:lnTo>
                <a:lnTo>
                  <a:pt x="4591" y="1372"/>
                </a:lnTo>
                <a:lnTo>
                  <a:pt x="4570" y="1340"/>
                </a:lnTo>
                <a:lnTo>
                  <a:pt x="4549" y="1309"/>
                </a:lnTo>
                <a:lnTo>
                  <a:pt x="4527" y="1279"/>
                </a:lnTo>
                <a:lnTo>
                  <a:pt x="4505" y="1250"/>
                </a:lnTo>
                <a:lnTo>
                  <a:pt x="4483" y="1221"/>
                </a:lnTo>
                <a:lnTo>
                  <a:pt x="4459" y="1191"/>
                </a:lnTo>
                <a:lnTo>
                  <a:pt x="4435" y="1162"/>
                </a:lnTo>
                <a:lnTo>
                  <a:pt x="4412" y="1134"/>
                </a:lnTo>
                <a:lnTo>
                  <a:pt x="4386" y="1106"/>
                </a:lnTo>
                <a:lnTo>
                  <a:pt x="4362" y="1079"/>
                </a:lnTo>
                <a:lnTo>
                  <a:pt x="4336" y="1051"/>
                </a:lnTo>
                <a:lnTo>
                  <a:pt x="4311" y="1024"/>
                </a:lnTo>
                <a:lnTo>
                  <a:pt x="4284" y="998"/>
                </a:lnTo>
                <a:lnTo>
                  <a:pt x="4258" y="972"/>
                </a:lnTo>
                <a:lnTo>
                  <a:pt x="4230" y="947"/>
                </a:lnTo>
                <a:lnTo>
                  <a:pt x="4203" y="921"/>
                </a:lnTo>
                <a:lnTo>
                  <a:pt x="4174" y="897"/>
                </a:lnTo>
                <a:lnTo>
                  <a:pt x="4147" y="872"/>
                </a:lnTo>
                <a:lnTo>
                  <a:pt x="4118" y="849"/>
                </a:lnTo>
                <a:lnTo>
                  <a:pt x="4089" y="826"/>
                </a:lnTo>
                <a:lnTo>
                  <a:pt x="4059" y="802"/>
                </a:lnTo>
                <a:lnTo>
                  <a:pt x="4029" y="780"/>
                </a:lnTo>
                <a:lnTo>
                  <a:pt x="3999" y="758"/>
                </a:lnTo>
                <a:lnTo>
                  <a:pt x="3968" y="736"/>
                </a:lnTo>
                <a:lnTo>
                  <a:pt x="3937" y="716"/>
                </a:lnTo>
                <a:lnTo>
                  <a:pt x="3906" y="695"/>
                </a:lnTo>
                <a:lnTo>
                  <a:pt x="3874" y="675"/>
                </a:lnTo>
                <a:lnTo>
                  <a:pt x="3843" y="655"/>
                </a:lnTo>
                <a:lnTo>
                  <a:pt x="3809" y="636"/>
                </a:lnTo>
                <a:lnTo>
                  <a:pt x="3777" y="618"/>
                </a:lnTo>
                <a:lnTo>
                  <a:pt x="3744" y="599"/>
                </a:lnTo>
                <a:lnTo>
                  <a:pt x="3711" y="583"/>
                </a:lnTo>
                <a:lnTo>
                  <a:pt x="3677" y="565"/>
                </a:lnTo>
                <a:lnTo>
                  <a:pt x="3643" y="548"/>
                </a:lnTo>
                <a:lnTo>
                  <a:pt x="3609" y="533"/>
                </a:lnTo>
                <a:lnTo>
                  <a:pt x="3574" y="517"/>
                </a:lnTo>
                <a:lnTo>
                  <a:pt x="3540" y="503"/>
                </a:lnTo>
                <a:lnTo>
                  <a:pt x="3504" y="489"/>
                </a:lnTo>
                <a:lnTo>
                  <a:pt x="3469" y="475"/>
                </a:lnTo>
                <a:lnTo>
                  <a:pt x="3433" y="462"/>
                </a:lnTo>
                <a:lnTo>
                  <a:pt x="3397" y="450"/>
                </a:lnTo>
                <a:lnTo>
                  <a:pt x="3361" y="438"/>
                </a:lnTo>
                <a:lnTo>
                  <a:pt x="3355" y="435"/>
                </a:lnTo>
                <a:lnTo>
                  <a:pt x="3347" y="435"/>
                </a:lnTo>
                <a:lnTo>
                  <a:pt x="3340" y="435"/>
                </a:lnTo>
                <a:lnTo>
                  <a:pt x="3334" y="438"/>
                </a:lnTo>
                <a:lnTo>
                  <a:pt x="3327" y="440"/>
                </a:lnTo>
                <a:lnTo>
                  <a:pt x="3321" y="444"/>
                </a:lnTo>
                <a:lnTo>
                  <a:pt x="3316" y="449"/>
                </a:lnTo>
                <a:lnTo>
                  <a:pt x="3311" y="453"/>
                </a:lnTo>
                <a:lnTo>
                  <a:pt x="3308" y="460"/>
                </a:lnTo>
                <a:lnTo>
                  <a:pt x="3305" y="466"/>
                </a:lnTo>
                <a:lnTo>
                  <a:pt x="3304" y="474"/>
                </a:lnTo>
                <a:lnTo>
                  <a:pt x="3304" y="483"/>
                </a:lnTo>
                <a:lnTo>
                  <a:pt x="3305" y="492"/>
                </a:lnTo>
                <a:lnTo>
                  <a:pt x="3306" y="496"/>
                </a:lnTo>
                <a:lnTo>
                  <a:pt x="3308" y="500"/>
                </a:lnTo>
                <a:lnTo>
                  <a:pt x="3312" y="507"/>
                </a:lnTo>
                <a:lnTo>
                  <a:pt x="3316" y="511"/>
                </a:lnTo>
                <a:lnTo>
                  <a:pt x="3319" y="513"/>
                </a:lnTo>
                <a:lnTo>
                  <a:pt x="3322" y="516"/>
                </a:lnTo>
                <a:lnTo>
                  <a:pt x="3326" y="518"/>
                </a:lnTo>
                <a:lnTo>
                  <a:pt x="3334" y="522"/>
                </a:lnTo>
                <a:lnTo>
                  <a:pt x="3370" y="534"/>
                </a:lnTo>
                <a:lnTo>
                  <a:pt x="3406" y="546"/>
                </a:lnTo>
                <a:lnTo>
                  <a:pt x="3441" y="560"/>
                </a:lnTo>
                <a:lnTo>
                  <a:pt x="3477" y="573"/>
                </a:lnTo>
                <a:lnTo>
                  <a:pt x="3511" y="587"/>
                </a:lnTo>
                <a:lnTo>
                  <a:pt x="3545" y="602"/>
                </a:lnTo>
                <a:lnTo>
                  <a:pt x="3580" y="617"/>
                </a:lnTo>
                <a:lnTo>
                  <a:pt x="3614" y="633"/>
                </a:lnTo>
                <a:lnTo>
                  <a:pt x="3647" y="649"/>
                </a:lnTo>
                <a:lnTo>
                  <a:pt x="3681" y="666"/>
                </a:lnTo>
                <a:lnTo>
                  <a:pt x="3714" y="684"/>
                </a:lnTo>
                <a:lnTo>
                  <a:pt x="3746" y="702"/>
                </a:lnTo>
                <a:lnTo>
                  <a:pt x="3778" y="720"/>
                </a:lnTo>
                <a:lnTo>
                  <a:pt x="3811" y="739"/>
                </a:lnTo>
                <a:lnTo>
                  <a:pt x="3842" y="758"/>
                </a:lnTo>
                <a:lnTo>
                  <a:pt x="3874" y="778"/>
                </a:lnTo>
                <a:lnTo>
                  <a:pt x="3904" y="799"/>
                </a:lnTo>
                <a:lnTo>
                  <a:pt x="3935" y="820"/>
                </a:lnTo>
                <a:lnTo>
                  <a:pt x="3965" y="841"/>
                </a:lnTo>
                <a:lnTo>
                  <a:pt x="3995" y="863"/>
                </a:lnTo>
                <a:lnTo>
                  <a:pt x="4024" y="886"/>
                </a:lnTo>
                <a:lnTo>
                  <a:pt x="4052" y="909"/>
                </a:lnTo>
                <a:lnTo>
                  <a:pt x="4081" y="932"/>
                </a:lnTo>
                <a:lnTo>
                  <a:pt x="4109" y="956"/>
                </a:lnTo>
                <a:lnTo>
                  <a:pt x="4137" y="980"/>
                </a:lnTo>
                <a:lnTo>
                  <a:pt x="4164" y="1004"/>
                </a:lnTo>
                <a:lnTo>
                  <a:pt x="4191" y="1030"/>
                </a:lnTo>
                <a:lnTo>
                  <a:pt x="4218" y="1055"/>
                </a:lnTo>
                <a:lnTo>
                  <a:pt x="4243" y="1081"/>
                </a:lnTo>
                <a:lnTo>
                  <a:pt x="4270" y="1108"/>
                </a:lnTo>
                <a:lnTo>
                  <a:pt x="4294" y="1134"/>
                </a:lnTo>
                <a:lnTo>
                  <a:pt x="4319" y="1161"/>
                </a:lnTo>
                <a:lnTo>
                  <a:pt x="4343" y="1189"/>
                </a:lnTo>
                <a:lnTo>
                  <a:pt x="4367" y="1217"/>
                </a:lnTo>
                <a:lnTo>
                  <a:pt x="4391" y="1245"/>
                </a:lnTo>
                <a:lnTo>
                  <a:pt x="4414" y="1274"/>
                </a:lnTo>
                <a:lnTo>
                  <a:pt x="4436" y="1303"/>
                </a:lnTo>
                <a:lnTo>
                  <a:pt x="4458" y="1333"/>
                </a:lnTo>
                <a:lnTo>
                  <a:pt x="4479" y="1363"/>
                </a:lnTo>
                <a:lnTo>
                  <a:pt x="4501" y="1393"/>
                </a:lnTo>
                <a:lnTo>
                  <a:pt x="4520" y="1424"/>
                </a:lnTo>
                <a:lnTo>
                  <a:pt x="4540" y="1454"/>
                </a:lnTo>
                <a:lnTo>
                  <a:pt x="4560" y="1486"/>
                </a:lnTo>
                <a:lnTo>
                  <a:pt x="4579" y="1517"/>
                </a:lnTo>
                <a:lnTo>
                  <a:pt x="4598" y="1549"/>
                </a:lnTo>
                <a:lnTo>
                  <a:pt x="4616" y="1581"/>
                </a:lnTo>
                <a:lnTo>
                  <a:pt x="4634" y="1613"/>
                </a:lnTo>
                <a:lnTo>
                  <a:pt x="4650" y="1647"/>
                </a:lnTo>
                <a:lnTo>
                  <a:pt x="4667" y="1680"/>
                </a:lnTo>
                <a:lnTo>
                  <a:pt x="4682" y="1713"/>
                </a:lnTo>
                <a:lnTo>
                  <a:pt x="4698" y="1747"/>
                </a:lnTo>
                <a:lnTo>
                  <a:pt x="4712" y="1781"/>
                </a:lnTo>
                <a:lnTo>
                  <a:pt x="4727" y="1815"/>
                </a:lnTo>
                <a:lnTo>
                  <a:pt x="4740" y="1850"/>
                </a:lnTo>
                <a:lnTo>
                  <a:pt x="4753" y="1885"/>
                </a:lnTo>
                <a:lnTo>
                  <a:pt x="4766" y="1921"/>
                </a:lnTo>
                <a:lnTo>
                  <a:pt x="4778" y="1956"/>
                </a:lnTo>
                <a:lnTo>
                  <a:pt x="4789" y="1992"/>
                </a:lnTo>
                <a:lnTo>
                  <a:pt x="4800" y="2027"/>
                </a:lnTo>
                <a:lnTo>
                  <a:pt x="4810" y="2064"/>
                </a:lnTo>
                <a:lnTo>
                  <a:pt x="4820" y="2100"/>
                </a:lnTo>
                <a:lnTo>
                  <a:pt x="4829" y="2137"/>
                </a:lnTo>
                <a:lnTo>
                  <a:pt x="4838" y="2174"/>
                </a:lnTo>
                <a:lnTo>
                  <a:pt x="4846" y="2210"/>
                </a:lnTo>
                <a:close/>
              </a:path>
            </a:pathLst>
          </a:custGeom>
          <a:solidFill>
            <a:srgbClr val="B8BD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51502" y="1916832"/>
            <a:ext cx="5980293" cy="2231790"/>
          </a:xfrm>
        </p:spPr>
        <p:txBody>
          <a:bodyPr anchor="t" anchorCtr="0"/>
          <a:lstStyle>
            <a:lvl1pPr marL="0" indent="0" algn="l">
              <a:lnSpc>
                <a:spcPct val="75000"/>
              </a:lnSpc>
              <a:spcBef>
                <a:spcPts val="0"/>
              </a:spcBef>
              <a:buNone/>
              <a:defRPr sz="42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664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0850" y="274638"/>
            <a:ext cx="8231877" cy="1143000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chemeClr val="tx2"/>
                </a:solidFill>
              </a:defRPr>
            </a:lvl1pPr>
          </a:lstStyle>
          <a:p>
            <a:r>
              <a:rPr lang="fi-FI" noProof="0" dirty="0" smtClean="0"/>
              <a:t>Muokkaa </a:t>
            </a:r>
            <a:r>
              <a:rPr lang="fi-FI" noProof="0" dirty="0" err="1" smtClean="0"/>
              <a:t>perustyyl</a:t>
            </a:r>
            <a:r>
              <a:rPr lang="fi-FI" noProof="0" dirty="0" smtClean="0"/>
              <a:t>. </a:t>
            </a:r>
            <a:r>
              <a:rPr lang="fi-FI" noProof="0" dirty="0" err="1" smtClean="0"/>
              <a:t>napsautt</a:t>
            </a:r>
            <a:r>
              <a:rPr lang="fi-FI" noProof="0" dirty="0" smtClean="0"/>
              <a:t>.</a:t>
            </a:r>
            <a:endParaRPr lang="fi-FI" noProof="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38728" y="1600202"/>
            <a:ext cx="8244000" cy="45956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i-FI" noProof="0" dirty="0" smtClean="0"/>
              <a:t>Muokkaa tekstin perustyylejä napsauttamalla</a:t>
            </a:r>
          </a:p>
          <a:p>
            <a:pPr lvl="1"/>
            <a:r>
              <a:rPr lang="fi-FI" noProof="0" dirty="0" smtClean="0"/>
              <a:t>toinen taso</a:t>
            </a:r>
          </a:p>
          <a:p>
            <a:pPr lvl="2"/>
            <a:r>
              <a:rPr lang="fi-FI" noProof="0" dirty="0" smtClean="0"/>
              <a:t>kolmas taso</a:t>
            </a:r>
          </a:p>
          <a:p>
            <a:pPr lvl="3"/>
            <a:r>
              <a:rPr lang="fi-FI" noProof="0" dirty="0" smtClean="0"/>
              <a:t>neljäs taso</a:t>
            </a:r>
          </a:p>
          <a:p>
            <a:pPr lvl="4"/>
            <a:r>
              <a:rPr lang="fi-FI" noProof="0" dirty="0" smtClean="0"/>
              <a:t>viides taso</a:t>
            </a:r>
            <a:endParaRPr lang="fi-FI" noProof="0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0"/>
          </p:nvPr>
        </p:nvSpPr>
        <p:spPr>
          <a:xfrm>
            <a:off x="8582036" y="2"/>
            <a:ext cx="56196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63640" y="6378236"/>
            <a:ext cx="5572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[Alatunniste]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56063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petus">
    <p:bg>
      <p:bgPr>
        <a:gradFill>
          <a:gsLst>
            <a:gs pos="20000">
              <a:schemeClr val="bg1"/>
            </a:gs>
            <a:gs pos="100000">
              <a:srgbClr val="F0F0F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/>
          <p:cNvSpPr>
            <a:spLocks noGrp="1"/>
          </p:cNvSpPr>
          <p:nvPr>
            <p:ph type="ctrTitle" hasCustomPrompt="1"/>
          </p:nvPr>
        </p:nvSpPr>
        <p:spPr>
          <a:xfrm>
            <a:off x="250825" y="2565665"/>
            <a:ext cx="8642350" cy="153617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75000"/>
              </a:lnSpc>
              <a:defRPr sz="3000" spc="-100" baseline="0">
                <a:solidFill>
                  <a:srgbClr val="6D6E71"/>
                </a:solidFill>
              </a:defRPr>
            </a:lvl1pPr>
          </a:lstStyle>
          <a:p>
            <a:r>
              <a:rPr lang="fi-FI" dirty="0" smtClean="0"/>
              <a:t>Lopputeksti</a:t>
            </a:r>
            <a:endParaRPr lang="fi-FI" dirty="0"/>
          </a:p>
        </p:txBody>
      </p:sp>
      <p:sp>
        <p:nvSpPr>
          <p:cNvPr id="11" name="Freeform 6"/>
          <p:cNvSpPr>
            <a:spLocks noEditPoints="1"/>
          </p:cNvSpPr>
          <p:nvPr userDrawn="1"/>
        </p:nvSpPr>
        <p:spPr bwMode="auto">
          <a:xfrm>
            <a:off x="2690816" y="922868"/>
            <a:ext cx="1449387" cy="1932517"/>
          </a:xfrm>
          <a:custGeom>
            <a:avLst/>
            <a:gdLst>
              <a:gd name="T0" fmla="*/ 1165 w 2740"/>
              <a:gd name="T1" fmla="*/ 15 h 2740"/>
              <a:gd name="T2" fmla="*/ 937 w 2740"/>
              <a:gd name="T3" fmla="*/ 69 h 2740"/>
              <a:gd name="T4" fmla="*/ 726 w 2740"/>
              <a:gd name="T5" fmla="*/ 161 h 2740"/>
              <a:gd name="T6" fmla="*/ 536 w 2740"/>
              <a:gd name="T7" fmla="*/ 284 h 2740"/>
              <a:gd name="T8" fmla="*/ 368 w 2740"/>
              <a:gd name="T9" fmla="*/ 437 h 2740"/>
              <a:gd name="T10" fmla="*/ 227 w 2740"/>
              <a:gd name="T11" fmla="*/ 615 h 2740"/>
              <a:gd name="T12" fmla="*/ 117 w 2740"/>
              <a:gd name="T13" fmla="*/ 815 h 2740"/>
              <a:gd name="T14" fmla="*/ 42 w 2740"/>
              <a:gd name="T15" fmla="*/ 1034 h 2740"/>
              <a:gd name="T16" fmla="*/ 3 w 2740"/>
              <a:gd name="T17" fmla="*/ 1268 h 2740"/>
              <a:gd name="T18" fmla="*/ 15 w 2740"/>
              <a:gd name="T19" fmla="*/ 1166 h 2740"/>
              <a:gd name="T20" fmla="*/ 69 w 2740"/>
              <a:gd name="T21" fmla="*/ 939 h 2740"/>
              <a:gd name="T22" fmla="*/ 161 w 2740"/>
              <a:gd name="T23" fmla="*/ 727 h 2740"/>
              <a:gd name="T24" fmla="*/ 283 w 2740"/>
              <a:gd name="T25" fmla="*/ 537 h 2740"/>
              <a:gd name="T26" fmla="*/ 436 w 2740"/>
              <a:gd name="T27" fmla="*/ 369 h 2740"/>
              <a:gd name="T28" fmla="*/ 614 w 2740"/>
              <a:gd name="T29" fmla="*/ 228 h 2740"/>
              <a:gd name="T30" fmla="*/ 814 w 2740"/>
              <a:gd name="T31" fmla="*/ 118 h 2740"/>
              <a:gd name="T32" fmla="*/ 1033 w 2740"/>
              <a:gd name="T33" fmla="*/ 41 h 2740"/>
              <a:gd name="T34" fmla="*/ 1267 w 2740"/>
              <a:gd name="T35" fmla="*/ 3 h 2740"/>
              <a:gd name="T36" fmla="*/ 2737 w 2740"/>
              <a:gd name="T37" fmla="*/ 1476 h 2740"/>
              <a:gd name="T38" fmla="*/ 2697 w 2740"/>
              <a:gd name="T39" fmla="*/ 1712 h 2740"/>
              <a:gd name="T40" fmla="*/ 2620 w 2740"/>
              <a:gd name="T41" fmla="*/ 1934 h 2740"/>
              <a:gd name="T42" fmla="*/ 2507 w 2740"/>
              <a:gd name="T43" fmla="*/ 2135 h 2740"/>
              <a:gd name="T44" fmla="*/ 2362 w 2740"/>
              <a:gd name="T45" fmla="*/ 2314 h 2740"/>
              <a:gd name="T46" fmla="*/ 2190 w 2740"/>
              <a:gd name="T47" fmla="*/ 2467 h 2740"/>
              <a:gd name="T48" fmla="*/ 1994 w 2740"/>
              <a:gd name="T49" fmla="*/ 2590 h 2740"/>
              <a:gd name="T50" fmla="*/ 1778 w 2740"/>
              <a:gd name="T51" fmla="*/ 2679 h 2740"/>
              <a:gd name="T52" fmla="*/ 1544 w 2740"/>
              <a:gd name="T53" fmla="*/ 2730 h 2740"/>
              <a:gd name="T54" fmla="*/ 1300 w 2740"/>
              <a:gd name="T55" fmla="*/ 2739 h 2740"/>
              <a:gd name="T56" fmla="*/ 1062 w 2740"/>
              <a:gd name="T57" fmla="*/ 2705 h 2740"/>
              <a:gd name="T58" fmla="*/ 837 w 2740"/>
              <a:gd name="T59" fmla="*/ 2632 h 2740"/>
              <a:gd name="T60" fmla="*/ 633 w 2740"/>
              <a:gd name="T61" fmla="*/ 2524 h 2740"/>
              <a:gd name="T62" fmla="*/ 450 w 2740"/>
              <a:gd name="T63" fmla="*/ 2384 h 2740"/>
              <a:gd name="T64" fmla="*/ 293 w 2740"/>
              <a:gd name="T65" fmla="*/ 2215 h 2740"/>
              <a:gd name="T66" fmla="*/ 165 w 2740"/>
              <a:gd name="T67" fmla="*/ 2023 h 2740"/>
              <a:gd name="T68" fmla="*/ 72 w 2740"/>
              <a:gd name="T69" fmla="*/ 1809 h 2740"/>
              <a:gd name="T70" fmla="*/ 16 w 2740"/>
              <a:gd name="T71" fmla="*/ 1579 h 2740"/>
              <a:gd name="T72" fmla="*/ 1 w 2740"/>
              <a:gd name="T73" fmla="*/ 1405 h 2740"/>
              <a:gd name="T74" fmla="*/ 28 w 2740"/>
              <a:gd name="T75" fmla="*/ 1646 h 2740"/>
              <a:gd name="T76" fmla="*/ 95 w 2740"/>
              <a:gd name="T77" fmla="*/ 1871 h 2740"/>
              <a:gd name="T78" fmla="*/ 199 w 2740"/>
              <a:gd name="T79" fmla="*/ 2080 h 2740"/>
              <a:gd name="T80" fmla="*/ 334 w 2740"/>
              <a:gd name="T81" fmla="*/ 2266 h 2740"/>
              <a:gd name="T82" fmla="*/ 500 w 2740"/>
              <a:gd name="T83" fmla="*/ 2427 h 2740"/>
              <a:gd name="T84" fmla="*/ 689 w 2740"/>
              <a:gd name="T85" fmla="*/ 2558 h 2740"/>
              <a:gd name="T86" fmla="*/ 900 w 2740"/>
              <a:gd name="T87" fmla="*/ 2657 h 2740"/>
              <a:gd name="T88" fmla="*/ 1128 w 2740"/>
              <a:gd name="T89" fmla="*/ 2719 h 2740"/>
              <a:gd name="T90" fmla="*/ 1371 w 2740"/>
              <a:gd name="T91" fmla="*/ 2740 h 2740"/>
              <a:gd name="T92" fmla="*/ 1612 w 2740"/>
              <a:gd name="T93" fmla="*/ 2719 h 2740"/>
              <a:gd name="T94" fmla="*/ 1841 w 2740"/>
              <a:gd name="T95" fmla="*/ 2657 h 2740"/>
              <a:gd name="T96" fmla="*/ 2052 w 2740"/>
              <a:gd name="T97" fmla="*/ 2558 h 2740"/>
              <a:gd name="T98" fmla="*/ 2242 w 2740"/>
              <a:gd name="T99" fmla="*/ 2427 h 2740"/>
              <a:gd name="T100" fmla="*/ 2406 w 2740"/>
              <a:gd name="T101" fmla="*/ 2266 h 2740"/>
              <a:gd name="T102" fmla="*/ 2542 w 2740"/>
              <a:gd name="T103" fmla="*/ 2080 h 2740"/>
              <a:gd name="T104" fmla="*/ 2645 w 2740"/>
              <a:gd name="T105" fmla="*/ 1871 h 2740"/>
              <a:gd name="T106" fmla="*/ 2712 w 2740"/>
              <a:gd name="T107" fmla="*/ 1646 h 2740"/>
              <a:gd name="T108" fmla="*/ 2740 w 2740"/>
              <a:gd name="T109" fmla="*/ 1405 h 27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2740" h="2740">
                <a:moveTo>
                  <a:pt x="1371" y="0"/>
                </a:moveTo>
                <a:lnTo>
                  <a:pt x="1336" y="0"/>
                </a:lnTo>
                <a:lnTo>
                  <a:pt x="1301" y="1"/>
                </a:lnTo>
                <a:lnTo>
                  <a:pt x="1267" y="3"/>
                </a:lnTo>
                <a:lnTo>
                  <a:pt x="1233" y="7"/>
                </a:lnTo>
                <a:lnTo>
                  <a:pt x="1198" y="10"/>
                </a:lnTo>
                <a:lnTo>
                  <a:pt x="1165" y="15"/>
                </a:lnTo>
                <a:lnTo>
                  <a:pt x="1131" y="21"/>
                </a:lnTo>
                <a:lnTo>
                  <a:pt x="1099" y="26"/>
                </a:lnTo>
                <a:lnTo>
                  <a:pt x="1065" y="33"/>
                </a:lnTo>
                <a:lnTo>
                  <a:pt x="1033" y="41"/>
                </a:lnTo>
                <a:lnTo>
                  <a:pt x="1001" y="51"/>
                </a:lnTo>
                <a:lnTo>
                  <a:pt x="969" y="60"/>
                </a:lnTo>
                <a:lnTo>
                  <a:pt x="937" y="69"/>
                </a:lnTo>
                <a:lnTo>
                  <a:pt x="906" y="81"/>
                </a:lnTo>
                <a:lnTo>
                  <a:pt x="876" y="92"/>
                </a:lnTo>
                <a:lnTo>
                  <a:pt x="844" y="104"/>
                </a:lnTo>
                <a:lnTo>
                  <a:pt x="814" y="118"/>
                </a:lnTo>
                <a:lnTo>
                  <a:pt x="784" y="132"/>
                </a:lnTo>
                <a:lnTo>
                  <a:pt x="755" y="146"/>
                </a:lnTo>
                <a:lnTo>
                  <a:pt x="726" y="161"/>
                </a:lnTo>
                <a:lnTo>
                  <a:pt x="697" y="177"/>
                </a:lnTo>
                <a:lnTo>
                  <a:pt x="670" y="193"/>
                </a:lnTo>
                <a:lnTo>
                  <a:pt x="642" y="210"/>
                </a:lnTo>
                <a:lnTo>
                  <a:pt x="614" y="228"/>
                </a:lnTo>
                <a:lnTo>
                  <a:pt x="588" y="246"/>
                </a:lnTo>
                <a:lnTo>
                  <a:pt x="561" y="265"/>
                </a:lnTo>
                <a:lnTo>
                  <a:pt x="536" y="284"/>
                </a:lnTo>
                <a:lnTo>
                  <a:pt x="510" y="304"/>
                </a:lnTo>
                <a:lnTo>
                  <a:pt x="485" y="325"/>
                </a:lnTo>
                <a:lnTo>
                  <a:pt x="460" y="347"/>
                </a:lnTo>
                <a:lnTo>
                  <a:pt x="436" y="369"/>
                </a:lnTo>
                <a:lnTo>
                  <a:pt x="413" y="391"/>
                </a:lnTo>
                <a:lnTo>
                  <a:pt x="390" y="414"/>
                </a:lnTo>
                <a:lnTo>
                  <a:pt x="368" y="437"/>
                </a:lnTo>
                <a:lnTo>
                  <a:pt x="346" y="461"/>
                </a:lnTo>
                <a:lnTo>
                  <a:pt x="325" y="486"/>
                </a:lnTo>
                <a:lnTo>
                  <a:pt x="304" y="510"/>
                </a:lnTo>
                <a:lnTo>
                  <a:pt x="283" y="537"/>
                </a:lnTo>
                <a:lnTo>
                  <a:pt x="265" y="562"/>
                </a:lnTo>
                <a:lnTo>
                  <a:pt x="245" y="589"/>
                </a:lnTo>
                <a:lnTo>
                  <a:pt x="227" y="615"/>
                </a:lnTo>
                <a:lnTo>
                  <a:pt x="209" y="643"/>
                </a:lnTo>
                <a:lnTo>
                  <a:pt x="192" y="671"/>
                </a:lnTo>
                <a:lnTo>
                  <a:pt x="176" y="698"/>
                </a:lnTo>
                <a:lnTo>
                  <a:pt x="161" y="727"/>
                </a:lnTo>
                <a:lnTo>
                  <a:pt x="146" y="756"/>
                </a:lnTo>
                <a:lnTo>
                  <a:pt x="131" y="785"/>
                </a:lnTo>
                <a:lnTo>
                  <a:pt x="117" y="815"/>
                </a:lnTo>
                <a:lnTo>
                  <a:pt x="104" y="845"/>
                </a:lnTo>
                <a:lnTo>
                  <a:pt x="93" y="877"/>
                </a:lnTo>
                <a:lnTo>
                  <a:pt x="81" y="907"/>
                </a:lnTo>
                <a:lnTo>
                  <a:pt x="69" y="939"/>
                </a:lnTo>
                <a:lnTo>
                  <a:pt x="60" y="970"/>
                </a:lnTo>
                <a:lnTo>
                  <a:pt x="50" y="1002"/>
                </a:lnTo>
                <a:lnTo>
                  <a:pt x="42" y="1034"/>
                </a:lnTo>
                <a:lnTo>
                  <a:pt x="34" y="1066"/>
                </a:lnTo>
                <a:lnTo>
                  <a:pt x="27" y="1100"/>
                </a:lnTo>
                <a:lnTo>
                  <a:pt x="21" y="1132"/>
                </a:lnTo>
                <a:lnTo>
                  <a:pt x="15" y="1166"/>
                </a:lnTo>
                <a:lnTo>
                  <a:pt x="10" y="1199"/>
                </a:lnTo>
                <a:lnTo>
                  <a:pt x="7" y="1234"/>
                </a:lnTo>
                <a:lnTo>
                  <a:pt x="3" y="1268"/>
                </a:lnTo>
                <a:lnTo>
                  <a:pt x="2" y="1302"/>
                </a:lnTo>
                <a:lnTo>
                  <a:pt x="0" y="1337"/>
                </a:lnTo>
                <a:lnTo>
                  <a:pt x="2" y="1302"/>
                </a:lnTo>
                <a:lnTo>
                  <a:pt x="3" y="1268"/>
                </a:lnTo>
                <a:lnTo>
                  <a:pt x="7" y="1234"/>
                </a:lnTo>
                <a:lnTo>
                  <a:pt x="10" y="1199"/>
                </a:lnTo>
                <a:lnTo>
                  <a:pt x="15" y="1166"/>
                </a:lnTo>
                <a:lnTo>
                  <a:pt x="21" y="1132"/>
                </a:lnTo>
                <a:lnTo>
                  <a:pt x="27" y="1100"/>
                </a:lnTo>
                <a:lnTo>
                  <a:pt x="34" y="1066"/>
                </a:lnTo>
                <a:lnTo>
                  <a:pt x="42" y="1034"/>
                </a:lnTo>
                <a:lnTo>
                  <a:pt x="50" y="1002"/>
                </a:lnTo>
                <a:lnTo>
                  <a:pt x="60" y="970"/>
                </a:lnTo>
                <a:lnTo>
                  <a:pt x="69" y="939"/>
                </a:lnTo>
                <a:lnTo>
                  <a:pt x="81" y="907"/>
                </a:lnTo>
                <a:lnTo>
                  <a:pt x="93" y="877"/>
                </a:lnTo>
                <a:lnTo>
                  <a:pt x="104" y="845"/>
                </a:lnTo>
                <a:lnTo>
                  <a:pt x="117" y="815"/>
                </a:lnTo>
                <a:lnTo>
                  <a:pt x="131" y="785"/>
                </a:lnTo>
                <a:lnTo>
                  <a:pt x="146" y="756"/>
                </a:lnTo>
                <a:lnTo>
                  <a:pt x="161" y="727"/>
                </a:lnTo>
                <a:lnTo>
                  <a:pt x="176" y="698"/>
                </a:lnTo>
                <a:lnTo>
                  <a:pt x="192" y="671"/>
                </a:lnTo>
                <a:lnTo>
                  <a:pt x="209" y="643"/>
                </a:lnTo>
                <a:lnTo>
                  <a:pt x="227" y="615"/>
                </a:lnTo>
                <a:lnTo>
                  <a:pt x="245" y="589"/>
                </a:lnTo>
                <a:lnTo>
                  <a:pt x="265" y="562"/>
                </a:lnTo>
                <a:lnTo>
                  <a:pt x="283" y="537"/>
                </a:lnTo>
                <a:lnTo>
                  <a:pt x="304" y="510"/>
                </a:lnTo>
                <a:lnTo>
                  <a:pt x="325" y="486"/>
                </a:lnTo>
                <a:lnTo>
                  <a:pt x="346" y="461"/>
                </a:lnTo>
                <a:lnTo>
                  <a:pt x="368" y="437"/>
                </a:lnTo>
                <a:lnTo>
                  <a:pt x="390" y="414"/>
                </a:lnTo>
                <a:lnTo>
                  <a:pt x="413" y="391"/>
                </a:lnTo>
                <a:lnTo>
                  <a:pt x="436" y="369"/>
                </a:lnTo>
                <a:lnTo>
                  <a:pt x="460" y="347"/>
                </a:lnTo>
                <a:lnTo>
                  <a:pt x="485" y="325"/>
                </a:lnTo>
                <a:lnTo>
                  <a:pt x="510" y="304"/>
                </a:lnTo>
                <a:lnTo>
                  <a:pt x="536" y="284"/>
                </a:lnTo>
                <a:lnTo>
                  <a:pt x="561" y="265"/>
                </a:lnTo>
                <a:lnTo>
                  <a:pt x="588" y="246"/>
                </a:lnTo>
                <a:lnTo>
                  <a:pt x="614" y="228"/>
                </a:lnTo>
                <a:lnTo>
                  <a:pt x="642" y="210"/>
                </a:lnTo>
                <a:lnTo>
                  <a:pt x="670" y="193"/>
                </a:lnTo>
                <a:lnTo>
                  <a:pt x="697" y="177"/>
                </a:lnTo>
                <a:lnTo>
                  <a:pt x="726" y="161"/>
                </a:lnTo>
                <a:lnTo>
                  <a:pt x="755" y="146"/>
                </a:lnTo>
                <a:lnTo>
                  <a:pt x="784" y="132"/>
                </a:lnTo>
                <a:lnTo>
                  <a:pt x="814" y="118"/>
                </a:lnTo>
                <a:lnTo>
                  <a:pt x="844" y="104"/>
                </a:lnTo>
                <a:lnTo>
                  <a:pt x="876" y="92"/>
                </a:lnTo>
                <a:lnTo>
                  <a:pt x="906" y="81"/>
                </a:lnTo>
                <a:lnTo>
                  <a:pt x="937" y="69"/>
                </a:lnTo>
                <a:lnTo>
                  <a:pt x="969" y="60"/>
                </a:lnTo>
                <a:lnTo>
                  <a:pt x="1001" y="51"/>
                </a:lnTo>
                <a:lnTo>
                  <a:pt x="1033" y="41"/>
                </a:lnTo>
                <a:lnTo>
                  <a:pt x="1065" y="33"/>
                </a:lnTo>
                <a:lnTo>
                  <a:pt x="1099" y="26"/>
                </a:lnTo>
                <a:lnTo>
                  <a:pt x="1131" y="21"/>
                </a:lnTo>
                <a:lnTo>
                  <a:pt x="1165" y="15"/>
                </a:lnTo>
                <a:lnTo>
                  <a:pt x="1198" y="10"/>
                </a:lnTo>
                <a:lnTo>
                  <a:pt x="1233" y="7"/>
                </a:lnTo>
                <a:lnTo>
                  <a:pt x="1267" y="3"/>
                </a:lnTo>
                <a:lnTo>
                  <a:pt x="1301" y="1"/>
                </a:lnTo>
                <a:lnTo>
                  <a:pt x="1336" y="0"/>
                </a:lnTo>
                <a:lnTo>
                  <a:pt x="1371" y="0"/>
                </a:lnTo>
                <a:close/>
                <a:moveTo>
                  <a:pt x="2740" y="1369"/>
                </a:moveTo>
                <a:lnTo>
                  <a:pt x="2740" y="1405"/>
                </a:lnTo>
                <a:lnTo>
                  <a:pt x="2739" y="1440"/>
                </a:lnTo>
                <a:lnTo>
                  <a:pt x="2737" y="1476"/>
                </a:lnTo>
                <a:lnTo>
                  <a:pt x="2733" y="1509"/>
                </a:lnTo>
                <a:lnTo>
                  <a:pt x="2730" y="1544"/>
                </a:lnTo>
                <a:lnTo>
                  <a:pt x="2725" y="1579"/>
                </a:lnTo>
                <a:lnTo>
                  <a:pt x="2719" y="1612"/>
                </a:lnTo>
                <a:lnTo>
                  <a:pt x="2712" y="1646"/>
                </a:lnTo>
                <a:lnTo>
                  <a:pt x="2705" y="1679"/>
                </a:lnTo>
                <a:lnTo>
                  <a:pt x="2697" y="1712"/>
                </a:lnTo>
                <a:lnTo>
                  <a:pt x="2688" y="1744"/>
                </a:lnTo>
                <a:lnTo>
                  <a:pt x="2679" y="1776"/>
                </a:lnTo>
                <a:lnTo>
                  <a:pt x="2668" y="1809"/>
                </a:lnTo>
                <a:lnTo>
                  <a:pt x="2657" y="1840"/>
                </a:lnTo>
                <a:lnTo>
                  <a:pt x="2645" y="1871"/>
                </a:lnTo>
                <a:lnTo>
                  <a:pt x="2633" y="1903"/>
                </a:lnTo>
                <a:lnTo>
                  <a:pt x="2620" y="1934"/>
                </a:lnTo>
                <a:lnTo>
                  <a:pt x="2605" y="1964"/>
                </a:lnTo>
                <a:lnTo>
                  <a:pt x="2591" y="1993"/>
                </a:lnTo>
                <a:lnTo>
                  <a:pt x="2575" y="2023"/>
                </a:lnTo>
                <a:lnTo>
                  <a:pt x="2559" y="2052"/>
                </a:lnTo>
                <a:lnTo>
                  <a:pt x="2542" y="2080"/>
                </a:lnTo>
                <a:lnTo>
                  <a:pt x="2524" y="2108"/>
                </a:lnTo>
                <a:lnTo>
                  <a:pt x="2507" y="2135"/>
                </a:lnTo>
                <a:lnTo>
                  <a:pt x="2488" y="2163"/>
                </a:lnTo>
                <a:lnTo>
                  <a:pt x="2468" y="2189"/>
                </a:lnTo>
                <a:lnTo>
                  <a:pt x="2448" y="2215"/>
                </a:lnTo>
                <a:lnTo>
                  <a:pt x="2428" y="2241"/>
                </a:lnTo>
                <a:lnTo>
                  <a:pt x="2406" y="2266"/>
                </a:lnTo>
                <a:lnTo>
                  <a:pt x="2384" y="2291"/>
                </a:lnTo>
                <a:lnTo>
                  <a:pt x="2362" y="2314"/>
                </a:lnTo>
                <a:lnTo>
                  <a:pt x="2339" y="2339"/>
                </a:lnTo>
                <a:lnTo>
                  <a:pt x="2316" y="2362"/>
                </a:lnTo>
                <a:lnTo>
                  <a:pt x="2291" y="2384"/>
                </a:lnTo>
                <a:lnTo>
                  <a:pt x="2267" y="2406"/>
                </a:lnTo>
                <a:lnTo>
                  <a:pt x="2242" y="2427"/>
                </a:lnTo>
                <a:lnTo>
                  <a:pt x="2216" y="2447"/>
                </a:lnTo>
                <a:lnTo>
                  <a:pt x="2190" y="2467"/>
                </a:lnTo>
                <a:lnTo>
                  <a:pt x="2163" y="2487"/>
                </a:lnTo>
                <a:lnTo>
                  <a:pt x="2136" y="2506"/>
                </a:lnTo>
                <a:lnTo>
                  <a:pt x="2109" y="2524"/>
                </a:lnTo>
                <a:lnTo>
                  <a:pt x="2081" y="2541"/>
                </a:lnTo>
                <a:lnTo>
                  <a:pt x="2052" y="2558"/>
                </a:lnTo>
                <a:lnTo>
                  <a:pt x="2023" y="2575"/>
                </a:lnTo>
                <a:lnTo>
                  <a:pt x="1994" y="2590"/>
                </a:lnTo>
                <a:lnTo>
                  <a:pt x="1964" y="2605"/>
                </a:lnTo>
                <a:lnTo>
                  <a:pt x="1934" y="2619"/>
                </a:lnTo>
                <a:lnTo>
                  <a:pt x="1903" y="2632"/>
                </a:lnTo>
                <a:lnTo>
                  <a:pt x="1873" y="2645"/>
                </a:lnTo>
                <a:lnTo>
                  <a:pt x="1841" y="2657"/>
                </a:lnTo>
                <a:lnTo>
                  <a:pt x="1809" y="2668"/>
                </a:lnTo>
                <a:lnTo>
                  <a:pt x="1778" y="2679"/>
                </a:lnTo>
                <a:lnTo>
                  <a:pt x="1745" y="2688"/>
                </a:lnTo>
                <a:lnTo>
                  <a:pt x="1712" y="2697"/>
                </a:lnTo>
                <a:lnTo>
                  <a:pt x="1679" y="2705"/>
                </a:lnTo>
                <a:lnTo>
                  <a:pt x="1646" y="2712"/>
                </a:lnTo>
                <a:lnTo>
                  <a:pt x="1612" y="2719"/>
                </a:lnTo>
                <a:lnTo>
                  <a:pt x="1579" y="2724"/>
                </a:lnTo>
                <a:lnTo>
                  <a:pt x="1544" y="2730"/>
                </a:lnTo>
                <a:lnTo>
                  <a:pt x="1511" y="2733"/>
                </a:lnTo>
                <a:lnTo>
                  <a:pt x="1476" y="2737"/>
                </a:lnTo>
                <a:lnTo>
                  <a:pt x="1441" y="2739"/>
                </a:lnTo>
                <a:lnTo>
                  <a:pt x="1405" y="2740"/>
                </a:lnTo>
                <a:lnTo>
                  <a:pt x="1371" y="2740"/>
                </a:lnTo>
                <a:lnTo>
                  <a:pt x="1335" y="2740"/>
                </a:lnTo>
                <a:lnTo>
                  <a:pt x="1300" y="2739"/>
                </a:lnTo>
                <a:lnTo>
                  <a:pt x="1265" y="2737"/>
                </a:lnTo>
                <a:lnTo>
                  <a:pt x="1231" y="2733"/>
                </a:lnTo>
                <a:lnTo>
                  <a:pt x="1196" y="2730"/>
                </a:lnTo>
                <a:lnTo>
                  <a:pt x="1162" y="2724"/>
                </a:lnTo>
                <a:lnTo>
                  <a:pt x="1128" y="2719"/>
                </a:lnTo>
                <a:lnTo>
                  <a:pt x="1094" y="2712"/>
                </a:lnTo>
                <a:lnTo>
                  <a:pt x="1062" y="2705"/>
                </a:lnTo>
                <a:lnTo>
                  <a:pt x="1028" y="2697"/>
                </a:lnTo>
                <a:lnTo>
                  <a:pt x="996" y="2688"/>
                </a:lnTo>
                <a:lnTo>
                  <a:pt x="964" y="2679"/>
                </a:lnTo>
                <a:lnTo>
                  <a:pt x="931" y="2668"/>
                </a:lnTo>
                <a:lnTo>
                  <a:pt x="900" y="2657"/>
                </a:lnTo>
                <a:lnTo>
                  <a:pt x="869" y="2645"/>
                </a:lnTo>
                <a:lnTo>
                  <a:pt x="837" y="2632"/>
                </a:lnTo>
                <a:lnTo>
                  <a:pt x="807" y="2619"/>
                </a:lnTo>
                <a:lnTo>
                  <a:pt x="777" y="2605"/>
                </a:lnTo>
                <a:lnTo>
                  <a:pt x="747" y="2590"/>
                </a:lnTo>
                <a:lnTo>
                  <a:pt x="718" y="2575"/>
                </a:lnTo>
                <a:lnTo>
                  <a:pt x="689" y="2558"/>
                </a:lnTo>
                <a:lnTo>
                  <a:pt x="660" y="2541"/>
                </a:lnTo>
                <a:lnTo>
                  <a:pt x="633" y="2524"/>
                </a:lnTo>
                <a:lnTo>
                  <a:pt x="605" y="2506"/>
                </a:lnTo>
                <a:lnTo>
                  <a:pt x="577" y="2487"/>
                </a:lnTo>
                <a:lnTo>
                  <a:pt x="551" y="2467"/>
                </a:lnTo>
                <a:lnTo>
                  <a:pt x="525" y="2447"/>
                </a:lnTo>
                <a:lnTo>
                  <a:pt x="500" y="2427"/>
                </a:lnTo>
                <a:lnTo>
                  <a:pt x="474" y="2406"/>
                </a:lnTo>
                <a:lnTo>
                  <a:pt x="450" y="2384"/>
                </a:lnTo>
                <a:lnTo>
                  <a:pt x="426" y="2362"/>
                </a:lnTo>
                <a:lnTo>
                  <a:pt x="401" y="2339"/>
                </a:lnTo>
                <a:lnTo>
                  <a:pt x="379" y="2314"/>
                </a:lnTo>
                <a:lnTo>
                  <a:pt x="356" y="2291"/>
                </a:lnTo>
                <a:lnTo>
                  <a:pt x="334" y="2266"/>
                </a:lnTo>
                <a:lnTo>
                  <a:pt x="313" y="2241"/>
                </a:lnTo>
                <a:lnTo>
                  <a:pt x="293" y="2215"/>
                </a:lnTo>
                <a:lnTo>
                  <a:pt x="273" y="2189"/>
                </a:lnTo>
                <a:lnTo>
                  <a:pt x="253" y="2163"/>
                </a:lnTo>
                <a:lnTo>
                  <a:pt x="235" y="2135"/>
                </a:lnTo>
                <a:lnTo>
                  <a:pt x="216" y="2108"/>
                </a:lnTo>
                <a:lnTo>
                  <a:pt x="199" y="2080"/>
                </a:lnTo>
                <a:lnTo>
                  <a:pt x="182" y="2052"/>
                </a:lnTo>
                <a:lnTo>
                  <a:pt x="165" y="2023"/>
                </a:lnTo>
                <a:lnTo>
                  <a:pt x="150" y="1993"/>
                </a:lnTo>
                <a:lnTo>
                  <a:pt x="135" y="1964"/>
                </a:lnTo>
                <a:lnTo>
                  <a:pt x="121" y="1934"/>
                </a:lnTo>
                <a:lnTo>
                  <a:pt x="108" y="1903"/>
                </a:lnTo>
                <a:lnTo>
                  <a:pt x="95" y="1871"/>
                </a:lnTo>
                <a:lnTo>
                  <a:pt x="83" y="1840"/>
                </a:lnTo>
                <a:lnTo>
                  <a:pt x="72" y="1809"/>
                </a:lnTo>
                <a:lnTo>
                  <a:pt x="61" y="1776"/>
                </a:lnTo>
                <a:lnTo>
                  <a:pt x="52" y="1744"/>
                </a:lnTo>
                <a:lnTo>
                  <a:pt x="43" y="1712"/>
                </a:lnTo>
                <a:lnTo>
                  <a:pt x="36" y="1679"/>
                </a:lnTo>
                <a:lnTo>
                  <a:pt x="28" y="1646"/>
                </a:lnTo>
                <a:lnTo>
                  <a:pt x="22" y="1612"/>
                </a:lnTo>
                <a:lnTo>
                  <a:pt x="16" y="1579"/>
                </a:lnTo>
                <a:lnTo>
                  <a:pt x="12" y="1544"/>
                </a:lnTo>
                <a:lnTo>
                  <a:pt x="7" y="1509"/>
                </a:lnTo>
                <a:lnTo>
                  <a:pt x="5" y="1476"/>
                </a:lnTo>
                <a:lnTo>
                  <a:pt x="2" y="1440"/>
                </a:lnTo>
                <a:lnTo>
                  <a:pt x="1" y="1405"/>
                </a:lnTo>
                <a:lnTo>
                  <a:pt x="0" y="1369"/>
                </a:lnTo>
                <a:lnTo>
                  <a:pt x="1" y="1405"/>
                </a:lnTo>
                <a:lnTo>
                  <a:pt x="2" y="1440"/>
                </a:lnTo>
                <a:lnTo>
                  <a:pt x="5" y="1476"/>
                </a:lnTo>
                <a:lnTo>
                  <a:pt x="7" y="1509"/>
                </a:lnTo>
                <a:lnTo>
                  <a:pt x="12" y="1544"/>
                </a:lnTo>
                <a:lnTo>
                  <a:pt x="16" y="1579"/>
                </a:lnTo>
                <a:lnTo>
                  <a:pt x="22" y="1612"/>
                </a:lnTo>
                <a:lnTo>
                  <a:pt x="28" y="1646"/>
                </a:lnTo>
                <a:lnTo>
                  <a:pt x="36" y="1679"/>
                </a:lnTo>
                <a:lnTo>
                  <a:pt x="43" y="1712"/>
                </a:lnTo>
                <a:lnTo>
                  <a:pt x="52" y="1744"/>
                </a:lnTo>
                <a:lnTo>
                  <a:pt x="61" y="1776"/>
                </a:lnTo>
                <a:lnTo>
                  <a:pt x="72" y="1809"/>
                </a:lnTo>
                <a:lnTo>
                  <a:pt x="83" y="1840"/>
                </a:lnTo>
                <a:lnTo>
                  <a:pt x="95" y="1871"/>
                </a:lnTo>
                <a:lnTo>
                  <a:pt x="108" y="1903"/>
                </a:lnTo>
                <a:lnTo>
                  <a:pt x="121" y="1934"/>
                </a:lnTo>
                <a:lnTo>
                  <a:pt x="135" y="1964"/>
                </a:lnTo>
                <a:lnTo>
                  <a:pt x="150" y="1993"/>
                </a:lnTo>
                <a:lnTo>
                  <a:pt x="165" y="2023"/>
                </a:lnTo>
                <a:lnTo>
                  <a:pt x="182" y="2052"/>
                </a:lnTo>
                <a:lnTo>
                  <a:pt x="199" y="2080"/>
                </a:lnTo>
                <a:lnTo>
                  <a:pt x="216" y="2108"/>
                </a:lnTo>
                <a:lnTo>
                  <a:pt x="235" y="2135"/>
                </a:lnTo>
                <a:lnTo>
                  <a:pt x="253" y="2163"/>
                </a:lnTo>
                <a:lnTo>
                  <a:pt x="273" y="2189"/>
                </a:lnTo>
                <a:lnTo>
                  <a:pt x="293" y="2215"/>
                </a:lnTo>
                <a:lnTo>
                  <a:pt x="313" y="2241"/>
                </a:lnTo>
                <a:lnTo>
                  <a:pt x="334" y="2266"/>
                </a:lnTo>
                <a:lnTo>
                  <a:pt x="356" y="2291"/>
                </a:lnTo>
                <a:lnTo>
                  <a:pt x="379" y="2314"/>
                </a:lnTo>
                <a:lnTo>
                  <a:pt x="401" y="2339"/>
                </a:lnTo>
                <a:lnTo>
                  <a:pt x="426" y="2362"/>
                </a:lnTo>
                <a:lnTo>
                  <a:pt x="450" y="2384"/>
                </a:lnTo>
                <a:lnTo>
                  <a:pt x="474" y="2406"/>
                </a:lnTo>
                <a:lnTo>
                  <a:pt x="500" y="2427"/>
                </a:lnTo>
                <a:lnTo>
                  <a:pt x="525" y="2447"/>
                </a:lnTo>
                <a:lnTo>
                  <a:pt x="551" y="2467"/>
                </a:lnTo>
                <a:lnTo>
                  <a:pt x="577" y="2487"/>
                </a:lnTo>
                <a:lnTo>
                  <a:pt x="605" y="2506"/>
                </a:lnTo>
                <a:lnTo>
                  <a:pt x="633" y="2524"/>
                </a:lnTo>
                <a:lnTo>
                  <a:pt x="660" y="2541"/>
                </a:lnTo>
                <a:lnTo>
                  <a:pt x="689" y="2558"/>
                </a:lnTo>
                <a:lnTo>
                  <a:pt x="718" y="2575"/>
                </a:lnTo>
                <a:lnTo>
                  <a:pt x="747" y="2590"/>
                </a:lnTo>
                <a:lnTo>
                  <a:pt x="777" y="2605"/>
                </a:lnTo>
                <a:lnTo>
                  <a:pt x="807" y="2619"/>
                </a:lnTo>
                <a:lnTo>
                  <a:pt x="837" y="2632"/>
                </a:lnTo>
                <a:lnTo>
                  <a:pt x="869" y="2645"/>
                </a:lnTo>
                <a:lnTo>
                  <a:pt x="900" y="2657"/>
                </a:lnTo>
                <a:lnTo>
                  <a:pt x="931" y="2668"/>
                </a:lnTo>
                <a:lnTo>
                  <a:pt x="964" y="2679"/>
                </a:lnTo>
                <a:lnTo>
                  <a:pt x="996" y="2688"/>
                </a:lnTo>
                <a:lnTo>
                  <a:pt x="1028" y="2697"/>
                </a:lnTo>
                <a:lnTo>
                  <a:pt x="1062" y="2705"/>
                </a:lnTo>
                <a:lnTo>
                  <a:pt x="1094" y="2712"/>
                </a:lnTo>
                <a:lnTo>
                  <a:pt x="1128" y="2719"/>
                </a:lnTo>
                <a:lnTo>
                  <a:pt x="1162" y="2724"/>
                </a:lnTo>
                <a:lnTo>
                  <a:pt x="1196" y="2730"/>
                </a:lnTo>
                <a:lnTo>
                  <a:pt x="1231" y="2733"/>
                </a:lnTo>
                <a:lnTo>
                  <a:pt x="1265" y="2737"/>
                </a:lnTo>
                <a:lnTo>
                  <a:pt x="1300" y="2739"/>
                </a:lnTo>
                <a:lnTo>
                  <a:pt x="1335" y="2740"/>
                </a:lnTo>
                <a:lnTo>
                  <a:pt x="1371" y="2740"/>
                </a:lnTo>
                <a:lnTo>
                  <a:pt x="1405" y="2740"/>
                </a:lnTo>
                <a:lnTo>
                  <a:pt x="1441" y="2739"/>
                </a:lnTo>
                <a:lnTo>
                  <a:pt x="1476" y="2737"/>
                </a:lnTo>
                <a:lnTo>
                  <a:pt x="1511" y="2733"/>
                </a:lnTo>
                <a:lnTo>
                  <a:pt x="1544" y="2730"/>
                </a:lnTo>
                <a:lnTo>
                  <a:pt x="1579" y="2724"/>
                </a:lnTo>
                <a:lnTo>
                  <a:pt x="1612" y="2719"/>
                </a:lnTo>
                <a:lnTo>
                  <a:pt x="1646" y="2712"/>
                </a:lnTo>
                <a:lnTo>
                  <a:pt x="1679" y="2705"/>
                </a:lnTo>
                <a:lnTo>
                  <a:pt x="1712" y="2697"/>
                </a:lnTo>
                <a:lnTo>
                  <a:pt x="1745" y="2688"/>
                </a:lnTo>
                <a:lnTo>
                  <a:pt x="1778" y="2679"/>
                </a:lnTo>
                <a:lnTo>
                  <a:pt x="1809" y="2668"/>
                </a:lnTo>
                <a:lnTo>
                  <a:pt x="1841" y="2657"/>
                </a:lnTo>
                <a:lnTo>
                  <a:pt x="1873" y="2645"/>
                </a:lnTo>
                <a:lnTo>
                  <a:pt x="1903" y="2632"/>
                </a:lnTo>
                <a:lnTo>
                  <a:pt x="1934" y="2619"/>
                </a:lnTo>
                <a:lnTo>
                  <a:pt x="1964" y="2605"/>
                </a:lnTo>
                <a:lnTo>
                  <a:pt x="1994" y="2590"/>
                </a:lnTo>
                <a:lnTo>
                  <a:pt x="2023" y="2575"/>
                </a:lnTo>
                <a:lnTo>
                  <a:pt x="2052" y="2558"/>
                </a:lnTo>
                <a:lnTo>
                  <a:pt x="2081" y="2541"/>
                </a:lnTo>
                <a:lnTo>
                  <a:pt x="2109" y="2524"/>
                </a:lnTo>
                <a:lnTo>
                  <a:pt x="2136" y="2506"/>
                </a:lnTo>
                <a:lnTo>
                  <a:pt x="2163" y="2487"/>
                </a:lnTo>
                <a:lnTo>
                  <a:pt x="2190" y="2467"/>
                </a:lnTo>
                <a:lnTo>
                  <a:pt x="2216" y="2447"/>
                </a:lnTo>
                <a:lnTo>
                  <a:pt x="2242" y="2427"/>
                </a:lnTo>
                <a:lnTo>
                  <a:pt x="2267" y="2406"/>
                </a:lnTo>
                <a:lnTo>
                  <a:pt x="2291" y="2384"/>
                </a:lnTo>
                <a:lnTo>
                  <a:pt x="2316" y="2362"/>
                </a:lnTo>
                <a:lnTo>
                  <a:pt x="2339" y="2339"/>
                </a:lnTo>
                <a:lnTo>
                  <a:pt x="2362" y="2314"/>
                </a:lnTo>
                <a:lnTo>
                  <a:pt x="2384" y="2291"/>
                </a:lnTo>
                <a:lnTo>
                  <a:pt x="2406" y="2266"/>
                </a:lnTo>
                <a:lnTo>
                  <a:pt x="2428" y="2241"/>
                </a:lnTo>
                <a:lnTo>
                  <a:pt x="2448" y="2215"/>
                </a:lnTo>
                <a:lnTo>
                  <a:pt x="2468" y="2189"/>
                </a:lnTo>
                <a:lnTo>
                  <a:pt x="2488" y="2163"/>
                </a:lnTo>
                <a:lnTo>
                  <a:pt x="2507" y="2135"/>
                </a:lnTo>
                <a:lnTo>
                  <a:pt x="2524" y="2108"/>
                </a:lnTo>
                <a:lnTo>
                  <a:pt x="2542" y="2080"/>
                </a:lnTo>
                <a:lnTo>
                  <a:pt x="2559" y="2052"/>
                </a:lnTo>
                <a:lnTo>
                  <a:pt x="2575" y="2023"/>
                </a:lnTo>
                <a:lnTo>
                  <a:pt x="2591" y="1993"/>
                </a:lnTo>
                <a:lnTo>
                  <a:pt x="2605" y="1964"/>
                </a:lnTo>
                <a:lnTo>
                  <a:pt x="2620" y="1934"/>
                </a:lnTo>
                <a:lnTo>
                  <a:pt x="2633" y="1903"/>
                </a:lnTo>
                <a:lnTo>
                  <a:pt x="2645" y="1871"/>
                </a:lnTo>
                <a:lnTo>
                  <a:pt x="2657" y="1840"/>
                </a:lnTo>
                <a:lnTo>
                  <a:pt x="2668" y="1809"/>
                </a:lnTo>
                <a:lnTo>
                  <a:pt x="2679" y="1776"/>
                </a:lnTo>
                <a:lnTo>
                  <a:pt x="2688" y="1744"/>
                </a:lnTo>
                <a:lnTo>
                  <a:pt x="2697" y="1712"/>
                </a:lnTo>
                <a:lnTo>
                  <a:pt x="2705" y="1679"/>
                </a:lnTo>
                <a:lnTo>
                  <a:pt x="2712" y="1646"/>
                </a:lnTo>
                <a:lnTo>
                  <a:pt x="2719" y="1612"/>
                </a:lnTo>
                <a:lnTo>
                  <a:pt x="2725" y="1579"/>
                </a:lnTo>
                <a:lnTo>
                  <a:pt x="2730" y="1544"/>
                </a:lnTo>
                <a:lnTo>
                  <a:pt x="2733" y="1509"/>
                </a:lnTo>
                <a:lnTo>
                  <a:pt x="2737" y="1476"/>
                </a:lnTo>
                <a:lnTo>
                  <a:pt x="2739" y="1440"/>
                </a:lnTo>
                <a:lnTo>
                  <a:pt x="2740" y="1405"/>
                </a:lnTo>
                <a:lnTo>
                  <a:pt x="2740" y="1369"/>
                </a:lnTo>
                <a:close/>
              </a:path>
            </a:pathLst>
          </a:custGeom>
          <a:solidFill>
            <a:srgbClr val="FFFF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pic>
        <p:nvPicPr>
          <p:cNvPr id="5" name="Picture 6" descr="OP_liikemerkki_RGB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290" y="5661234"/>
            <a:ext cx="504070" cy="504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413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LEHTI_tuo om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uvan paikkamerkki 2"/>
          <p:cNvSpPr>
            <a:spLocks noGrp="1"/>
          </p:cNvSpPr>
          <p:nvPr>
            <p:ph type="pic" sz="quarter" idx="14" hasCustomPrompt="1"/>
          </p:nvPr>
        </p:nvSpPr>
        <p:spPr>
          <a:xfrm>
            <a:off x="65088" y="90487"/>
            <a:ext cx="9000084" cy="6105362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fi-FI" dirty="0" smtClean="0"/>
              <a:t>Tuo kuva taustalle napauttamalla otsikon alapuolella näkyvää kuva-ikonia (vuoret ja aurinko). Jos kuva on eri mallinen kuin tämä kuvalle varattu alue, joudut muokkaamaan kuvan kokoa.</a:t>
            </a:r>
            <a:endParaRPr lang="fi-FI" dirty="0"/>
          </a:p>
        </p:txBody>
      </p:sp>
      <p:sp>
        <p:nvSpPr>
          <p:cNvPr id="6" name="Otsikko 1"/>
          <p:cNvSpPr>
            <a:spLocks noGrp="1"/>
          </p:cNvSpPr>
          <p:nvPr>
            <p:ph type="ctrTitle" hasCustomPrompt="1"/>
          </p:nvPr>
        </p:nvSpPr>
        <p:spPr>
          <a:xfrm>
            <a:off x="435085" y="1984706"/>
            <a:ext cx="8242300" cy="101168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Kansilehti, kuvalla</a:t>
            </a:r>
            <a:endParaRPr lang="fi-FI" dirty="0"/>
          </a:p>
        </p:txBody>
      </p:sp>
      <p:sp>
        <p:nvSpPr>
          <p:cNvPr id="9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11398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7" name="Tekstin paikkamerkki 4"/>
          <p:cNvSpPr>
            <a:spLocks noGrp="1"/>
          </p:cNvSpPr>
          <p:nvPr>
            <p:ph type="body" sz="quarter" idx="15" hasCustomPrompt="1"/>
          </p:nvPr>
        </p:nvSpPr>
        <p:spPr>
          <a:xfrm>
            <a:off x="375879" y="6438315"/>
            <a:ext cx="7875912" cy="208762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>
              <a:buNone/>
              <a:defRPr sz="1400" b="0" baseline="0">
                <a:solidFill>
                  <a:schemeClr val="tx2"/>
                </a:solidFill>
                <a:effectLst/>
              </a:defRPr>
            </a:lvl1pPr>
            <a:lvl2pPr marL="0" indent="0">
              <a:buNone/>
              <a:defRPr sz="1600">
                <a:solidFill>
                  <a:srgbClr val="FFFFFF"/>
                </a:solidFill>
              </a:defRPr>
            </a:lvl2pPr>
            <a:lvl3pPr marL="504000" indent="0">
              <a:buNone/>
              <a:defRPr sz="1200">
                <a:solidFill>
                  <a:srgbClr val="FFFFFF"/>
                </a:solidFill>
              </a:defRPr>
            </a:lvl3pPr>
          </a:lstStyle>
          <a:p>
            <a:pPr lvl="0"/>
            <a:r>
              <a:rPr lang="fi-FI" dirty="0" smtClean="0"/>
              <a:t>Kirjoita tähän yhtiö, liiketoimintasegmentti tai toiminto esim. Varallisuudenhoito</a:t>
            </a:r>
          </a:p>
        </p:txBody>
      </p:sp>
    </p:spTree>
    <p:extLst>
      <p:ext uri="{BB962C8B-B14F-4D97-AF65-F5344CB8AC3E}">
        <p14:creationId xmlns:p14="http://schemas.microsoft.com/office/powerpoint/2010/main" val="1629532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LEHTI_tuo oma kuva, nimille paik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uvan paikkamerkki 2"/>
          <p:cNvSpPr>
            <a:spLocks noGrp="1"/>
          </p:cNvSpPr>
          <p:nvPr>
            <p:ph type="pic" sz="quarter" idx="14" hasCustomPrompt="1"/>
          </p:nvPr>
        </p:nvSpPr>
        <p:spPr>
          <a:xfrm>
            <a:off x="65088" y="90487"/>
            <a:ext cx="8984319" cy="6105362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fi-FI" dirty="0" smtClean="0"/>
              <a:t>Tuo kuva taustalle napauttamalla otsikon alapuolella näkyvää kuva-ikonia (vuoret ja aurinko). Jos kuva on eri mallinen kuin tämä kuvalle varattu alue, joudut muokkaamaan kuvan kokoa.</a:t>
            </a:r>
            <a:endParaRPr lang="fi-FI" dirty="0"/>
          </a:p>
        </p:txBody>
      </p:sp>
      <p:sp>
        <p:nvSpPr>
          <p:cNvPr id="6" name="Otsikko 1"/>
          <p:cNvSpPr>
            <a:spLocks noGrp="1"/>
          </p:cNvSpPr>
          <p:nvPr>
            <p:ph type="ctrTitle" hasCustomPrompt="1"/>
          </p:nvPr>
        </p:nvSpPr>
        <p:spPr>
          <a:xfrm>
            <a:off x="450851" y="1988841"/>
            <a:ext cx="8242300" cy="122413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Kansilehti, kuvalla</a:t>
            </a:r>
            <a:endParaRPr lang="fi-FI" dirty="0"/>
          </a:p>
        </p:txBody>
      </p:sp>
      <p:sp>
        <p:nvSpPr>
          <p:cNvPr id="7" name="Tekstin paikkamerkki 4"/>
          <p:cNvSpPr>
            <a:spLocks noGrp="1"/>
          </p:cNvSpPr>
          <p:nvPr>
            <p:ph type="body" sz="quarter" idx="15" hasCustomPrompt="1"/>
          </p:nvPr>
        </p:nvSpPr>
        <p:spPr>
          <a:xfrm>
            <a:off x="375879" y="6438315"/>
            <a:ext cx="7875912" cy="208762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>
              <a:buNone/>
              <a:defRPr sz="1400" b="0" baseline="0">
                <a:solidFill>
                  <a:schemeClr val="tx2"/>
                </a:solidFill>
                <a:effectLst/>
              </a:defRPr>
            </a:lvl1pPr>
            <a:lvl2pPr marL="0" indent="0">
              <a:buNone/>
              <a:defRPr sz="1600">
                <a:solidFill>
                  <a:srgbClr val="FFFFFF"/>
                </a:solidFill>
              </a:defRPr>
            </a:lvl2pPr>
            <a:lvl3pPr marL="504000" indent="0">
              <a:buNone/>
              <a:defRPr sz="1200">
                <a:solidFill>
                  <a:srgbClr val="FFFFFF"/>
                </a:solidFill>
              </a:defRPr>
            </a:lvl3pPr>
          </a:lstStyle>
          <a:p>
            <a:pPr lvl="0"/>
            <a:r>
              <a:rPr lang="fi-FI" dirty="0" smtClean="0"/>
              <a:t>Kirjoita tähän yhtiö, liiketoimintasegmentti tai toiminto esim. Varallisuudenhoito</a:t>
            </a:r>
          </a:p>
        </p:txBody>
      </p:sp>
      <p:sp>
        <p:nvSpPr>
          <p:cNvPr id="8" name="Tekstin paikkamerkki 4"/>
          <p:cNvSpPr>
            <a:spLocks noGrp="1"/>
          </p:cNvSpPr>
          <p:nvPr>
            <p:ph type="body" sz="quarter" idx="12" hasCustomPrompt="1"/>
          </p:nvPr>
        </p:nvSpPr>
        <p:spPr>
          <a:xfrm>
            <a:off x="453649" y="4952256"/>
            <a:ext cx="2734227" cy="252000"/>
          </a:xfrm>
        </p:spPr>
        <p:txBody>
          <a:bodyPr tIns="0" bIns="0" anchor="b">
            <a:noAutofit/>
          </a:bodyPr>
          <a:lstStyle>
            <a:lvl1pPr marL="0" indent="0">
              <a:buNone/>
              <a:defRPr sz="1600" b="1" baseline="0">
                <a:solidFill>
                  <a:schemeClr val="tx2"/>
                </a:solidFill>
              </a:defRPr>
            </a:lvl1pPr>
            <a:lvl2pPr marL="0" indent="0">
              <a:buNone/>
              <a:defRPr sz="1600">
                <a:solidFill>
                  <a:srgbClr val="FFFFFF"/>
                </a:solidFill>
              </a:defRPr>
            </a:lvl2pPr>
            <a:lvl3pPr marL="504000" indent="0">
              <a:buNone/>
              <a:defRPr sz="1200">
                <a:solidFill>
                  <a:srgbClr val="FFFFFF"/>
                </a:solidFill>
              </a:defRPr>
            </a:lvl3pPr>
          </a:lstStyle>
          <a:p>
            <a:pPr lvl="0"/>
            <a:r>
              <a:rPr lang="fi-FI" dirty="0" smtClean="0"/>
              <a:t>Otsikko</a:t>
            </a:r>
          </a:p>
        </p:txBody>
      </p:sp>
      <p:sp>
        <p:nvSpPr>
          <p:cNvPr id="10" name="Tekstin paikkamerkki 3"/>
          <p:cNvSpPr>
            <a:spLocks noGrp="1"/>
          </p:cNvSpPr>
          <p:nvPr>
            <p:ph type="body" sz="quarter" idx="16" hasCustomPrompt="1"/>
          </p:nvPr>
        </p:nvSpPr>
        <p:spPr>
          <a:xfrm>
            <a:off x="453649" y="5202708"/>
            <a:ext cx="2734227" cy="890588"/>
          </a:xfrm>
        </p:spPr>
        <p:txBody>
          <a:bodyPr/>
          <a:lstStyle>
            <a:lvl1pPr marL="0" indent="0">
              <a:buNone/>
              <a:defRPr sz="1200">
                <a:solidFill>
                  <a:schemeClr val="tx2"/>
                </a:solidFill>
              </a:defRPr>
            </a:lvl1pPr>
            <a:lvl2pPr marL="252000" indent="0">
              <a:buNone/>
              <a:defRPr sz="1200">
                <a:solidFill>
                  <a:srgbClr val="FFFFFF"/>
                </a:solidFill>
              </a:defRPr>
            </a:lvl2pPr>
            <a:lvl3pPr marL="504000" indent="0">
              <a:buNone/>
              <a:defRPr sz="1200">
                <a:solidFill>
                  <a:srgbClr val="FFFFFF"/>
                </a:solidFill>
              </a:defRPr>
            </a:lvl3pPr>
            <a:lvl4pPr marL="756000" indent="0">
              <a:buNone/>
              <a:defRPr sz="1200">
                <a:solidFill>
                  <a:srgbClr val="FFFFFF"/>
                </a:solidFill>
              </a:defRPr>
            </a:lvl4pPr>
            <a:lvl5pPr marL="1008000" indent="0">
              <a:buNone/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err="1" smtClean="0"/>
              <a:t>Nimi</a:t>
            </a:r>
            <a:r>
              <a:rPr lang="en-US" dirty="0" smtClean="0"/>
              <a:t>/</a:t>
            </a:r>
            <a:r>
              <a:rPr lang="en-US" dirty="0" err="1" smtClean="0"/>
              <a:t>nimet</a:t>
            </a:r>
            <a:endParaRPr lang="en-US" dirty="0" smtClean="0"/>
          </a:p>
        </p:txBody>
      </p:sp>
      <p:sp>
        <p:nvSpPr>
          <p:cNvPr id="11" name="Tekstin paikkamerkki 10"/>
          <p:cNvSpPr>
            <a:spLocks noGrp="1"/>
          </p:cNvSpPr>
          <p:nvPr>
            <p:ph type="body" sz="quarter" idx="13" hasCustomPrompt="1"/>
          </p:nvPr>
        </p:nvSpPr>
        <p:spPr>
          <a:xfrm>
            <a:off x="3395791" y="4952256"/>
            <a:ext cx="2734227" cy="252000"/>
          </a:xfrm>
        </p:spPr>
        <p:txBody>
          <a:bodyPr tIns="0" bIns="0" anchor="b">
            <a:noAutofit/>
          </a:bodyPr>
          <a:lstStyle>
            <a:lvl1pPr marL="0" indent="0"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buNone/>
              <a:defRPr sz="1600">
                <a:solidFill>
                  <a:srgbClr val="FFFFFF"/>
                </a:solidFill>
              </a:defRPr>
            </a:lvl2pPr>
            <a:lvl3pPr>
              <a:defRPr sz="1200">
                <a:solidFill>
                  <a:srgbClr val="FFFFFF"/>
                </a:solidFill>
              </a:defRPr>
            </a:lvl3pPr>
          </a:lstStyle>
          <a:p>
            <a:pPr lvl="0"/>
            <a:r>
              <a:rPr lang="fi-FI" dirty="0" smtClean="0"/>
              <a:t>Otsikko</a:t>
            </a:r>
          </a:p>
        </p:txBody>
      </p:sp>
      <p:sp>
        <p:nvSpPr>
          <p:cNvPr id="12" name="Tekstin paikkamerkki 3"/>
          <p:cNvSpPr>
            <a:spLocks noGrp="1"/>
          </p:cNvSpPr>
          <p:nvPr>
            <p:ph type="body" sz="quarter" idx="17" hasCustomPrompt="1"/>
          </p:nvPr>
        </p:nvSpPr>
        <p:spPr>
          <a:xfrm>
            <a:off x="3395791" y="5202708"/>
            <a:ext cx="2734227" cy="890588"/>
          </a:xfrm>
        </p:spPr>
        <p:txBody>
          <a:bodyPr/>
          <a:lstStyle>
            <a:lvl1pPr marL="0" indent="0">
              <a:buNone/>
              <a:defRPr sz="1200">
                <a:solidFill>
                  <a:schemeClr val="tx2"/>
                </a:solidFill>
              </a:defRPr>
            </a:lvl1pPr>
            <a:lvl2pPr marL="252000" indent="0">
              <a:buNone/>
              <a:defRPr sz="1200">
                <a:solidFill>
                  <a:srgbClr val="FFFFFF"/>
                </a:solidFill>
              </a:defRPr>
            </a:lvl2pPr>
            <a:lvl3pPr marL="504000" indent="0">
              <a:buNone/>
              <a:defRPr sz="1200">
                <a:solidFill>
                  <a:srgbClr val="FFFFFF"/>
                </a:solidFill>
              </a:defRPr>
            </a:lvl3pPr>
            <a:lvl4pPr marL="756000" indent="0">
              <a:buNone/>
              <a:defRPr sz="1200">
                <a:solidFill>
                  <a:srgbClr val="FFFFFF"/>
                </a:solidFill>
              </a:defRPr>
            </a:lvl4pPr>
            <a:lvl5pPr marL="1008000" indent="0">
              <a:buNone/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err="1" smtClean="0"/>
              <a:t>Nimi</a:t>
            </a:r>
            <a:r>
              <a:rPr lang="en-US" dirty="0" smtClean="0"/>
              <a:t>/</a:t>
            </a:r>
            <a:r>
              <a:rPr lang="en-US" dirty="0" err="1" smtClean="0"/>
              <a:t>nimet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84575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LEHTI_tuo om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Kuvan paikkamerkki 2"/>
          <p:cNvSpPr>
            <a:spLocks noGrp="1"/>
          </p:cNvSpPr>
          <p:nvPr>
            <p:ph type="pic" sz="quarter" idx="15" hasCustomPrompt="1"/>
          </p:nvPr>
        </p:nvSpPr>
        <p:spPr>
          <a:xfrm>
            <a:off x="63500" y="90487"/>
            <a:ext cx="9000289" cy="4572002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fi-FI" dirty="0" smtClean="0"/>
              <a:t>Tuo kuva napauttamalla ohessa näkyvää kuva-ikonia (vuoret ja aurinko). Jos kuva on eri mallinen kuin tämä kuvalle varattu alue, joudut muokkaamaan kuvan kokoa.</a:t>
            </a:r>
            <a:endParaRPr lang="fi-FI" dirty="0"/>
          </a:p>
        </p:txBody>
      </p:sp>
      <p:sp>
        <p:nvSpPr>
          <p:cNvPr id="10" name="Otsikko 1"/>
          <p:cNvSpPr>
            <a:spLocks noGrp="1"/>
          </p:cNvSpPr>
          <p:nvPr>
            <p:ph type="ctrTitle"/>
          </p:nvPr>
        </p:nvSpPr>
        <p:spPr>
          <a:xfrm>
            <a:off x="455187" y="4971600"/>
            <a:ext cx="8231262" cy="936000"/>
          </a:xfrm>
        </p:spPr>
        <p:txBody>
          <a:bodyPr anchor="ctr">
            <a:noAutofit/>
          </a:bodyPr>
          <a:lstStyle>
            <a:lvl1pPr algn="ctr">
              <a:defRPr sz="3200" b="0">
                <a:solidFill>
                  <a:srgbClr val="FF6A10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92594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LYSLUETTE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450850" y="274638"/>
            <a:ext cx="8231877" cy="1143000"/>
          </a:xfrm>
          <a:prstGeom prst="rect">
            <a:avLst/>
          </a:prstGeom>
        </p:spPr>
        <p:txBody>
          <a:bodyPr/>
          <a:lstStyle>
            <a:lvl1pPr algn="l">
              <a:defRPr sz="4000" b="0">
                <a:solidFill>
                  <a:schemeClr val="tx2"/>
                </a:solidFill>
              </a:defRPr>
            </a:lvl1pPr>
          </a:lstStyle>
          <a:p>
            <a:r>
              <a:rPr lang="fi-FI" noProof="0" dirty="0" smtClean="0"/>
              <a:t>SISÄLLYSLUETTELO</a:t>
            </a:r>
            <a:endParaRPr lang="fi-FI" noProof="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0850" y="1600202"/>
            <a:ext cx="8231877" cy="4579881"/>
          </a:xfrm>
          <a:prstGeom prst="rect">
            <a:avLst/>
          </a:prstGeom>
        </p:spPr>
        <p:txBody>
          <a:bodyPr/>
          <a:lstStyle>
            <a:lvl1pPr marL="720000" indent="-720000">
              <a:buClr>
                <a:schemeClr val="accent3">
                  <a:lumMod val="50000"/>
                </a:schemeClr>
              </a:buClr>
              <a:buFont typeface="+mj-lt"/>
              <a:buAutoNum type="arabicPeriod"/>
              <a:tabLst>
                <a:tab pos="725488" algn="l"/>
              </a:tabLst>
              <a:defRPr sz="2400" u="none" spc="0">
                <a:ln>
                  <a:noFill/>
                </a:ln>
                <a:solidFill>
                  <a:schemeClr val="tx2"/>
                </a:solidFill>
              </a:defRPr>
            </a:lvl1pPr>
            <a:lvl2pPr marL="725488" indent="-725488">
              <a:buClr>
                <a:schemeClr val="accent3">
                  <a:lumMod val="50000"/>
                </a:schemeClr>
              </a:buClr>
              <a:buFont typeface="+mj-lt"/>
              <a:buAutoNum type="arabicPeriod"/>
              <a:tabLst>
                <a:tab pos="725488" algn="l"/>
              </a:tabLst>
              <a:defRPr/>
            </a:lvl2pPr>
            <a:lvl3pPr marL="725488" indent="-725488">
              <a:buClr>
                <a:schemeClr val="accent3">
                  <a:lumMod val="50000"/>
                </a:schemeClr>
              </a:buClr>
              <a:buFont typeface="+mj-lt"/>
              <a:buAutoNum type="arabicPeriod"/>
              <a:tabLst>
                <a:tab pos="725488" algn="l"/>
              </a:tabLst>
              <a:defRPr/>
            </a:lvl3pPr>
            <a:lvl4pPr marL="725488" indent="-725488">
              <a:buClr>
                <a:schemeClr val="accent3">
                  <a:lumMod val="50000"/>
                </a:schemeClr>
              </a:buClr>
              <a:buFont typeface="+mj-lt"/>
              <a:buAutoNum type="arabicPeriod"/>
              <a:tabLst>
                <a:tab pos="725488" algn="l"/>
              </a:tabLst>
              <a:defRPr/>
            </a:lvl4pPr>
            <a:lvl5pPr marL="725488" indent="-725488">
              <a:buClr>
                <a:schemeClr val="accent3">
                  <a:lumMod val="50000"/>
                </a:schemeClr>
              </a:buClr>
              <a:buFont typeface="+mj-lt"/>
              <a:buAutoNum type="arabicPeriod"/>
              <a:tabLst>
                <a:tab pos="725488" algn="l"/>
              </a:tabLst>
              <a:defRPr/>
            </a:lvl5pPr>
          </a:lstStyle>
          <a:p>
            <a:pPr lvl="0"/>
            <a:r>
              <a:rPr lang="fi-FI" noProof="0" dirty="0" smtClean="0"/>
              <a:t>Muokkaa tekstin perustyylejä napsauttamalla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0"/>
          </p:nvPr>
        </p:nvSpPr>
        <p:spPr>
          <a:xfrm>
            <a:off x="8582036" y="2"/>
            <a:ext cx="56196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63640" y="6378236"/>
            <a:ext cx="5572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[Alatunniste]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30779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0850" y="274638"/>
            <a:ext cx="8231877" cy="1143000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chemeClr val="tx2"/>
                </a:solidFill>
              </a:defRPr>
            </a:lvl1pPr>
          </a:lstStyle>
          <a:p>
            <a:r>
              <a:rPr lang="fi-FI" noProof="0" dirty="0" smtClean="0"/>
              <a:t>Muokkaa </a:t>
            </a:r>
            <a:r>
              <a:rPr lang="fi-FI" noProof="0" dirty="0" err="1" smtClean="0"/>
              <a:t>perustyyl</a:t>
            </a:r>
            <a:r>
              <a:rPr lang="fi-FI" noProof="0" dirty="0" smtClean="0"/>
              <a:t>. </a:t>
            </a:r>
            <a:r>
              <a:rPr lang="fi-FI" noProof="0" dirty="0" err="1" smtClean="0"/>
              <a:t>napsautt</a:t>
            </a:r>
            <a:r>
              <a:rPr lang="fi-FI" noProof="0" dirty="0" smtClean="0"/>
              <a:t>.</a:t>
            </a:r>
            <a:endParaRPr lang="fi-FI" noProof="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38728" y="1600202"/>
            <a:ext cx="8244000" cy="45956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i-FI" noProof="0" dirty="0" smtClean="0"/>
              <a:t>Muokkaa tekstin perustyylejä napsauttamalla</a:t>
            </a:r>
          </a:p>
          <a:p>
            <a:pPr lvl="1"/>
            <a:r>
              <a:rPr lang="fi-FI" noProof="0" dirty="0" smtClean="0"/>
              <a:t>toinen taso</a:t>
            </a:r>
          </a:p>
          <a:p>
            <a:pPr lvl="2"/>
            <a:r>
              <a:rPr lang="fi-FI" noProof="0" dirty="0" smtClean="0"/>
              <a:t>kolmas taso</a:t>
            </a:r>
          </a:p>
          <a:p>
            <a:pPr lvl="3"/>
            <a:r>
              <a:rPr lang="fi-FI" noProof="0" dirty="0" smtClean="0"/>
              <a:t>neljäs taso</a:t>
            </a:r>
          </a:p>
          <a:p>
            <a:pPr lvl="4"/>
            <a:r>
              <a:rPr lang="fi-FI" noProof="0" dirty="0" smtClean="0"/>
              <a:t>viides taso</a:t>
            </a:r>
            <a:endParaRPr lang="fi-FI" noProof="0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0"/>
          </p:nvPr>
        </p:nvSpPr>
        <p:spPr>
          <a:xfrm>
            <a:off x="8582036" y="2"/>
            <a:ext cx="56196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63640" y="6378236"/>
            <a:ext cx="5572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[Alatunniste]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02824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SISÄLTÖÄ vierekkä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38728" y="274638"/>
            <a:ext cx="8244000" cy="1143000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42920" y="1600202"/>
            <a:ext cx="4038600" cy="459564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8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tx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579646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lIns="180000">
            <a:spAutoFit/>
          </a:bodyPr>
          <a:lstStyle>
            <a:lvl1pPr marL="0" indent="0">
              <a:lnSpc>
                <a:spcPts val="1900"/>
              </a:lnSpc>
              <a:spcBef>
                <a:spcPts val="0"/>
              </a:spcBef>
              <a:spcAft>
                <a:spcPts val="1200"/>
              </a:spcAft>
              <a:buFont typeface="Arial" pitchFamily="34" charset="0"/>
              <a:buNone/>
              <a:defRPr sz="2400">
                <a:solidFill>
                  <a:schemeClr val="tx2"/>
                </a:solidFill>
              </a:defRPr>
            </a:lvl1pPr>
            <a:lvl2pPr marL="537750" indent="-285750">
              <a:buFont typeface="Arial" pitchFamily="34" charset="0"/>
              <a:buChar char="•"/>
              <a:defRPr sz="2400"/>
            </a:lvl2pPr>
            <a:lvl3pPr marL="789750" indent="-285750">
              <a:buFont typeface="Arial" pitchFamily="34" charset="0"/>
              <a:buChar char="•"/>
              <a:defRPr sz="2400"/>
            </a:lvl3pPr>
            <a:lvl4pPr marL="1041750" indent="-285750">
              <a:buFont typeface="Arial" pitchFamily="34" charset="0"/>
              <a:buChar char="•"/>
              <a:defRPr sz="2400"/>
            </a:lvl4pPr>
            <a:lvl5pPr marL="1293750" indent="-285750">
              <a:buFont typeface="Arial" pitchFamily="34" charset="0"/>
              <a:buChar char="•"/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ian numeron paikkamerkki 6"/>
          <p:cNvSpPr>
            <a:spLocks noGrp="1"/>
          </p:cNvSpPr>
          <p:nvPr>
            <p:ph type="sldNum" sz="quarter" idx="10"/>
          </p:nvPr>
        </p:nvSpPr>
        <p:spPr>
          <a:xfrm>
            <a:off x="8582036" y="2"/>
            <a:ext cx="56196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63640" y="6378236"/>
            <a:ext cx="5572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[Alatunniste]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40406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SISÄLTÖ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/>
          <p:cNvSpPr>
            <a:spLocks noGrp="1"/>
          </p:cNvSpPr>
          <p:nvPr>
            <p:ph type="title"/>
          </p:nvPr>
        </p:nvSpPr>
        <p:spPr>
          <a:xfrm>
            <a:off x="450850" y="274638"/>
            <a:ext cx="8231877" cy="1143000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chemeClr val="tx2"/>
                </a:solidFill>
              </a:defRPr>
            </a:lvl1pPr>
          </a:lstStyle>
          <a:p>
            <a:r>
              <a:rPr lang="fi-FI" noProof="0" dirty="0" smtClean="0"/>
              <a:t>Muokkaa </a:t>
            </a:r>
            <a:r>
              <a:rPr lang="fi-FI" noProof="0" dirty="0" err="1" smtClean="0"/>
              <a:t>perustyyl</a:t>
            </a:r>
            <a:r>
              <a:rPr lang="fi-FI" noProof="0" dirty="0" smtClean="0"/>
              <a:t>. </a:t>
            </a:r>
            <a:r>
              <a:rPr lang="fi-FI" noProof="0" dirty="0" err="1" smtClean="0"/>
              <a:t>napsautt</a:t>
            </a:r>
            <a:r>
              <a:rPr lang="fi-FI" noProof="0" dirty="0" smtClean="0"/>
              <a:t>.</a:t>
            </a:r>
            <a:endParaRPr lang="fi-FI" noProof="0" dirty="0"/>
          </a:p>
        </p:txBody>
      </p:sp>
      <p:sp>
        <p:nvSpPr>
          <p:cNvPr id="9" name="Sisällön paikkamerkki 2"/>
          <p:cNvSpPr>
            <a:spLocks noGrp="1"/>
          </p:cNvSpPr>
          <p:nvPr>
            <p:ph idx="1"/>
          </p:nvPr>
        </p:nvSpPr>
        <p:spPr>
          <a:xfrm>
            <a:off x="447938" y="1599256"/>
            <a:ext cx="4059249" cy="224705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i-FI" noProof="0" dirty="0" smtClean="0"/>
              <a:t>Muokkaa tekstin perustyylejä napsauttamalla</a:t>
            </a:r>
          </a:p>
          <a:p>
            <a:pPr lvl="1"/>
            <a:r>
              <a:rPr lang="fi-FI" noProof="0" dirty="0" smtClean="0"/>
              <a:t>toinen taso</a:t>
            </a:r>
          </a:p>
          <a:p>
            <a:pPr lvl="2"/>
            <a:r>
              <a:rPr lang="fi-FI" noProof="0" dirty="0" smtClean="0"/>
              <a:t>kolmas taso</a:t>
            </a:r>
          </a:p>
          <a:p>
            <a:pPr lvl="3"/>
            <a:r>
              <a:rPr lang="fi-FI" noProof="0" dirty="0" smtClean="0"/>
              <a:t>neljäs taso</a:t>
            </a:r>
          </a:p>
          <a:p>
            <a:pPr lvl="4"/>
            <a:r>
              <a:rPr lang="fi-FI" noProof="0" dirty="0" smtClean="0"/>
              <a:t>viides taso</a:t>
            </a:r>
            <a:endParaRPr lang="fi-FI" noProof="0" dirty="0"/>
          </a:p>
        </p:txBody>
      </p:sp>
      <p:sp>
        <p:nvSpPr>
          <p:cNvPr id="10" name="Dian numeron paikkamerkki 6"/>
          <p:cNvSpPr>
            <a:spLocks noGrp="1"/>
          </p:cNvSpPr>
          <p:nvPr>
            <p:ph type="sldNum" sz="quarter" idx="10"/>
          </p:nvPr>
        </p:nvSpPr>
        <p:spPr>
          <a:xfrm>
            <a:off x="8582036" y="2"/>
            <a:ext cx="561964" cy="365125"/>
          </a:xfrm>
          <a:prstGeom prst="rect">
            <a:avLst/>
          </a:prstGeom>
        </p:spPr>
        <p:txBody>
          <a:bodyPr/>
          <a:lstStyle/>
          <a:p>
            <a:fld id="{8D1B126F-9180-4892-9251-906FFB152D28}" type="slidenum">
              <a:rPr lang="fi-FI" noProof="0" smtClean="0"/>
              <a:pPr/>
              <a:t>‹#›</a:t>
            </a:fld>
            <a:endParaRPr lang="fi-FI" noProof="0" dirty="0"/>
          </a:p>
        </p:txBody>
      </p:sp>
      <p:sp>
        <p:nvSpPr>
          <p:cNvPr id="11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63640" y="6378236"/>
            <a:ext cx="5572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464646"/>
                </a:solidFill>
              </a:defRPr>
            </a:lvl1pPr>
          </a:lstStyle>
          <a:p>
            <a:r>
              <a:rPr lang="fi-FI" noProof="0" dirty="0" smtClean="0"/>
              <a:t>[Alatunniste]</a:t>
            </a:r>
            <a:endParaRPr lang="fi-FI" noProof="0" dirty="0"/>
          </a:p>
        </p:txBody>
      </p:sp>
      <p:sp>
        <p:nvSpPr>
          <p:cNvPr id="12" name="Sisällön paikkamerkki 2"/>
          <p:cNvSpPr>
            <a:spLocks noGrp="1"/>
          </p:cNvSpPr>
          <p:nvPr>
            <p:ph idx="11"/>
          </p:nvPr>
        </p:nvSpPr>
        <p:spPr>
          <a:xfrm>
            <a:off x="4624402" y="1611812"/>
            <a:ext cx="4059249" cy="224705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i-FI" noProof="0" dirty="0" smtClean="0"/>
              <a:t>Muokkaa tekstin perustyylejä napsauttamalla</a:t>
            </a:r>
          </a:p>
          <a:p>
            <a:pPr lvl="1"/>
            <a:r>
              <a:rPr lang="fi-FI" noProof="0" dirty="0" smtClean="0"/>
              <a:t>toinen taso</a:t>
            </a:r>
          </a:p>
          <a:p>
            <a:pPr lvl="2"/>
            <a:r>
              <a:rPr lang="fi-FI" noProof="0" dirty="0" smtClean="0"/>
              <a:t>kolmas taso</a:t>
            </a:r>
          </a:p>
          <a:p>
            <a:pPr lvl="3"/>
            <a:r>
              <a:rPr lang="fi-FI" noProof="0" dirty="0" smtClean="0"/>
              <a:t>neljäs taso</a:t>
            </a:r>
          </a:p>
          <a:p>
            <a:pPr lvl="4"/>
            <a:r>
              <a:rPr lang="fi-FI" noProof="0" dirty="0" smtClean="0"/>
              <a:t>viides taso</a:t>
            </a:r>
            <a:endParaRPr lang="fi-FI" noProof="0" dirty="0"/>
          </a:p>
        </p:txBody>
      </p:sp>
      <p:sp>
        <p:nvSpPr>
          <p:cNvPr id="13" name="Sisällön paikkamerkki 2"/>
          <p:cNvSpPr>
            <a:spLocks noGrp="1"/>
          </p:cNvSpPr>
          <p:nvPr>
            <p:ph idx="12"/>
          </p:nvPr>
        </p:nvSpPr>
        <p:spPr>
          <a:xfrm>
            <a:off x="465948" y="3948514"/>
            <a:ext cx="4059249" cy="224705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i-FI" noProof="0" dirty="0" smtClean="0"/>
              <a:t>Muokkaa tekstin perustyylejä napsauttamalla</a:t>
            </a:r>
          </a:p>
          <a:p>
            <a:pPr lvl="1"/>
            <a:r>
              <a:rPr lang="fi-FI" noProof="0" dirty="0" smtClean="0"/>
              <a:t>toinen taso</a:t>
            </a:r>
          </a:p>
          <a:p>
            <a:pPr lvl="2"/>
            <a:r>
              <a:rPr lang="fi-FI" noProof="0" dirty="0" smtClean="0"/>
              <a:t>kolmas taso</a:t>
            </a:r>
          </a:p>
          <a:p>
            <a:pPr lvl="3"/>
            <a:r>
              <a:rPr lang="fi-FI" noProof="0" dirty="0" smtClean="0"/>
              <a:t>neljäs taso</a:t>
            </a:r>
          </a:p>
          <a:p>
            <a:pPr lvl="4"/>
            <a:r>
              <a:rPr lang="fi-FI" noProof="0" dirty="0" smtClean="0"/>
              <a:t>viides taso</a:t>
            </a:r>
            <a:endParaRPr lang="fi-FI" noProof="0" dirty="0"/>
          </a:p>
        </p:txBody>
      </p:sp>
      <p:sp>
        <p:nvSpPr>
          <p:cNvPr id="14" name="Sisällön paikkamerkki 2"/>
          <p:cNvSpPr>
            <a:spLocks noGrp="1"/>
          </p:cNvSpPr>
          <p:nvPr>
            <p:ph idx="13"/>
          </p:nvPr>
        </p:nvSpPr>
        <p:spPr>
          <a:xfrm>
            <a:off x="4642412" y="3961070"/>
            <a:ext cx="4059249" cy="224705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i-FI" noProof="0" dirty="0" smtClean="0"/>
              <a:t>Muokkaa tekstin perustyylejä napsauttamalla</a:t>
            </a:r>
          </a:p>
          <a:p>
            <a:pPr lvl="1"/>
            <a:r>
              <a:rPr lang="fi-FI" noProof="0" dirty="0" smtClean="0"/>
              <a:t>toinen taso</a:t>
            </a:r>
          </a:p>
          <a:p>
            <a:pPr lvl="2"/>
            <a:r>
              <a:rPr lang="fi-FI" noProof="0" dirty="0" smtClean="0"/>
              <a:t>kolmas taso</a:t>
            </a:r>
          </a:p>
          <a:p>
            <a:pPr lvl="3"/>
            <a:r>
              <a:rPr lang="fi-FI" noProof="0" dirty="0" smtClean="0"/>
              <a:t>neljäs taso</a:t>
            </a:r>
          </a:p>
          <a:p>
            <a:pPr lvl="4"/>
            <a:r>
              <a:rPr lang="fi-FI" noProof="0" dirty="0" smtClean="0"/>
              <a:t>viides taso</a:t>
            </a:r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2848668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 2 sisältöä vierekkä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38728" y="274638"/>
            <a:ext cx="8244000" cy="1143000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38728" y="1535114"/>
            <a:ext cx="4040188" cy="81376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400" b="1" baseline="0">
                <a:solidFill>
                  <a:srgbClr val="FF6A1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38728" y="2348881"/>
            <a:ext cx="4040188" cy="3846967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8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6" y="1535114"/>
            <a:ext cx="4041775" cy="81376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rgbClr val="FF6A1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6" y="2348878"/>
            <a:ext cx="4041775" cy="3846969"/>
          </a:xfrm>
          <a:prstGeom prst="rect">
            <a:avLst/>
          </a:prstGeom>
          <a:noFill/>
        </p:spPr>
        <p:txBody>
          <a:bodyPr lIns="180000">
            <a:noAutofit/>
          </a:bodyPr>
          <a:lstStyle>
            <a:lvl1pPr>
              <a:defRPr sz="18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8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0"/>
          </p:nvPr>
        </p:nvSpPr>
        <p:spPr>
          <a:xfrm>
            <a:off x="8582036" y="2"/>
            <a:ext cx="56196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9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63640" y="6378236"/>
            <a:ext cx="5572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[Alatunniste]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87495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 3 sisältöä vierekkä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38728" y="274638"/>
            <a:ext cx="8244000" cy="1143000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323528" y="1535114"/>
            <a:ext cx="2749354" cy="81376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000" b="1" baseline="0">
                <a:solidFill>
                  <a:srgbClr val="FF6A1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323528" y="2348881"/>
            <a:ext cx="2749354" cy="3846967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600">
                <a:solidFill>
                  <a:schemeClr val="tx2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0"/>
          </p:nvPr>
        </p:nvSpPr>
        <p:spPr>
          <a:xfrm>
            <a:off x="8582036" y="2"/>
            <a:ext cx="56196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9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63640" y="6378236"/>
            <a:ext cx="5572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[Alatunniste]</a:t>
            </a:r>
            <a:endParaRPr lang="fi-FI" dirty="0"/>
          </a:p>
        </p:txBody>
      </p:sp>
      <p:sp>
        <p:nvSpPr>
          <p:cNvPr id="15" name="Tekstin paikkamerkki 2"/>
          <p:cNvSpPr>
            <a:spLocks noGrp="1"/>
          </p:cNvSpPr>
          <p:nvPr>
            <p:ph type="body" idx="12"/>
          </p:nvPr>
        </p:nvSpPr>
        <p:spPr>
          <a:xfrm>
            <a:off x="3167478" y="1525260"/>
            <a:ext cx="2749354" cy="81376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000" b="1" baseline="0">
                <a:solidFill>
                  <a:srgbClr val="FF6A1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16" name="Sisällön paikkamerkki 3"/>
          <p:cNvSpPr>
            <a:spLocks noGrp="1"/>
          </p:cNvSpPr>
          <p:nvPr>
            <p:ph sz="half" idx="13"/>
          </p:nvPr>
        </p:nvSpPr>
        <p:spPr>
          <a:xfrm>
            <a:off x="3167478" y="2339027"/>
            <a:ext cx="2749354" cy="3846967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600">
                <a:solidFill>
                  <a:schemeClr val="tx2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7" name="Tekstin paikkamerkki 2"/>
          <p:cNvSpPr>
            <a:spLocks noGrp="1"/>
          </p:cNvSpPr>
          <p:nvPr>
            <p:ph type="body" idx="14"/>
          </p:nvPr>
        </p:nvSpPr>
        <p:spPr>
          <a:xfrm>
            <a:off x="6012160" y="1525260"/>
            <a:ext cx="2749354" cy="81376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000" b="1" baseline="0">
                <a:solidFill>
                  <a:srgbClr val="FF6A1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18" name="Sisällön paikkamerkki 3"/>
          <p:cNvSpPr>
            <a:spLocks noGrp="1"/>
          </p:cNvSpPr>
          <p:nvPr>
            <p:ph sz="half" idx="15"/>
          </p:nvPr>
        </p:nvSpPr>
        <p:spPr>
          <a:xfrm>
            <a:off x="6012160" y="2339027"/>
            <a:ext cx="2749354" cy="3846967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600">
                <a:solidFill>
                  <a:schemeClr val="tx2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77940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SISÄLTÖÄ vierekkä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38728" y="274638"/>
            <a:ext cx="8244000" cy="1143000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42920" y="1600202"/>
            <a:ext cx="4038600" cy="459564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8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tx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579646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lIns="180000">
            <a:spAutoFit/>
          </a:bodyPr>
          <a:lstStyle>
            <a:lvl1pPr marL="0" indent="0">
              <a:lnSpc>
                <a:spcPts val="1900"/>
              </a:lnSpc>
              <a:spcBef>
                <a:spcPts val="0"/>
              </a:spcBef>
              <a:spcAft>
                <a:spcPts val="1200"/>
              </a:spcAft>
              <a:buFont typeface="Arial" pitchFamily="34" charset="0"/>
              <a:buNone/>
              <a:defRPr sz="2400">
                <a:solidFill>
                  <a:schemeClr val="tx2"/>
                </a:solidFill>
              </a:defRPr>
            </a:lvl1pPr>
            <a:lvl2pPr marL="537750" indent="-285750">
              <a:buFont typeface="Arial" pitchFamily="34" charset="0"/>
              <a:buChar char="•"/>
              <a:defRPr sz="2400"/>
            </a:lvl2pPr>
            <a:lvl3pPr marL="789750" indent="-285750">
              <a:buFont typeface="Arial" pitchFamily="34" charset="0"/>
              <a:buChar char="•"/>
              <a:defRPr sz="2400"/>
            </a:lvl3pPr>
            <a:lvl4pPr marL="1041750" indent="-285750">
              <a:buFont typeface="Arial" pitchFamily="34" charset="0"/>
              <a:buChar char="•"/>
              <a:defRPr sz="2400"/>
            </a:lvl4pPr>
            <a:lvl5pPr marL="1293750" indent="-285750">
              <a:buFont typeface="Arial" pitchFamily="34" charset="0"/>
              <a:buChar char="•"/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ian numeron paikkamerkki 6"/>
          <p:cNvSpPr>
            <a:spLocks noGrp="1"/>
          </p:cNvSpPr>
          <p:nvPr>
            <p:ph type="sldNum" sz="quarter" idx="10"/>
          </p:nvPr>
        </p:nvSpPr>
        <p:spPr>
          <a:xfrm>
            <a:off x="8582036" y="2"/>
            <a:ext cx="56196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63640" y="6378236"/>
            <a:ext cx="5572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[Alatunniste]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29230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LÖT 2 vierekkä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38728" y="274638"/>
            <a:ext cx="8244000" cy="1143000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38728" y="1524001"/>
            <a:ext cx="4040188" cy="467184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8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6" y="1524000"/>
            <a:ext cx="4041775" cy="4671847"/>
          </a:xfrm>
          <a:prstGeom prst="rect">
            <a:avLst/>
          </a:prstGeom>
          <a:noFill/>
        </p:spPr>
        <p:txBody>
          <a:bodyPr lIns="180000">
            <a:noAutofit/>
          </a:bodyPr>
          <a:lstStyle>
            <a:lvl1pPr>
              <a:defRPr sz="18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8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0"/>
          </p:nvPr>
        </p:nvSpPr>
        <p:spPr>
          <a:xfrm>
            <a:off x="8582036" y="2"/>
            <a:ext cx="56196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9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63640" y="6378236"/>
            <a:ext cx="5572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[Alatunniste]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87105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LÖT 3 vierekkä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38728" y="279336"/>
            <a:ext cx="8244000" cy="1143000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4494" y="1556793"/>
            <a:ext cx="2749354" cy="464375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600">
                <a:solidFill>
                  <a:schemeClr val="tx2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0"/>
          </p:nvPr>
        </p:nvSpPr>
        <p:spPr>
          <a:xfrm>
            <a:off x="8582036" y="4700"/>
            <a:ext cx="56196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9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63640" y="6382934"/>
            <a:ext cx="5572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[Alatunniste]</a:t>
            </a:r>
            <a:endParaRPr lang="fi-FI" dirty="0"/>
          </a:p>
        </p:txBody>
      </p:sp>
      <p:sp>
        <p:nvSpPr>
          <p:cNvPr id="16" name="Sisällön paikkamerkki 3"/>
          <p:cNvSpPr>
            <a:spLocks noGrp="1"/>
          </p:cNvSpPr>
          <p:nvPr>
            <p:ph sz="half" idx="13"/>
          </p:nvPr>
        </p:nvSpPr>
        <p:spPr>
          <a:xfrm>
            <a:off x="3298444" y="1556793"/>
            <a:ext cx="2749354" cy="46339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600">
                <a:solidFill>
                  <a:schemeClr val="tx2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8" name="Sisällön paikkamerkki 3"/>
          <p:cNvSpPr>
            <a:spLocks noGrp="1"/>
          </p:cNvSpPr>
          <p:nvPr>
            <p:ph sz="half" idx="15"/>
          </p:nvPr>
        </p:nvSpPr>
        <p:spPr>
          <a:xfrm>
            <a:off x="6143126" y="1556793"/>
            <a:ext cx="2749354" cy="46339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600">
                <a:solidFill>
                  <a:schemeClr val="tx2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35933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AVIO lähes koko 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 hasCustomPrompt="1"/>
          </p:nvPr>
        </p:nvSpPr>
        <p:spPr>
          <a:xfrm>
            <a:off x="450850" y="548680"/>
            <a:ext cx="8232962" cy="5647168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fi-FI" dirty="0" smtClean="0"/>
              <a:t>Koko sivun tekstiä, tai liitä kaavio Excelistä, tuo kuva, filmi…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0"/>
          </p:nvPr>
        </p:nvSpPr>
        <p:spPr>
          <a:xfrm>
            <a:off x="8582036" y="2"/>
            <a:ext cx="56196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63640" y="6378236"/>
            <a:ext cx="5572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[Alatunniste]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81399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38728" y="274638"/>
            <a:ext cx="8244000" cy="1143000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0"/>
          </p:nvPr>
        </p:nvSpPr>
        <p:spPr>
          <a:xfrm>
            <a:off x="8582036" y="2"/>
            <a:ext cx="56196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63640" y="6378236"/>
            <a:ext cx="5572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[Alatunniste]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44086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SISÄLTÖÄ allekk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38728" y="274638"/>
            <a:ext cx="8244000" cy="1143000"/>
          </a:xfrm>
          <a:prstGeom prst="rect">
            <a:avLst/>
          </a:prstGeom>
        </p:spPr>
        <p:txBody>
          <a:bodyPr anchor="ctr"/>
          <a:lstStyle>
            <a:lvl1pPr>
              <a:defRPr b="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12"/>
          </p:nvPr>
        </p:nvSpPr>
        <p:spPr>
          <a:xfrm>
            <a:off x="440112" y="1484313"/>
            <a:ext cx="8244000" cy="2412000"/>
          </a:xfrm>
          <a:prstGeom prst="rect">
            <a:avLst/>
          </a:prstGeom>
          <a:solidFill>
            <a:srgbClr val="C8C8C8"/>
          </a:solidFill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8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tx2"/>
                </a:solidFill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Tekstin paikkamerkki 6"/>
          <p:cNvSpPr>
            <a:spLocks noGrp="1"/>
          </p:cNvSpPr>
          <p:nvPr>
            <p:ph type="body" sz="quarter" idx="13"/>
          </p:nvPr>
        </p:nvSpPr>
        <p:spPr>
          <a:xfrm>
            <a:off x="440112" y="4000836"/>
            <a:ext cx="8244000" cy="2196000"/>
          </a:xfrm>
          <a:prstGeom prst="rect">
            <a:avLst/>
          </a:prstGeom>
          <a:solidFill>
            <a:srgbClr val="C8C8C8"/>
          </a:solidFill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1"/>
          </p:nvPr>
        </p:nvSpPr>
        <p:spPr>
          <a:xfrm>
            <a:off x="8582036" y="2"/>
            <a:ext cx="56196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63640" y="6378236"/>
            <a:ext cx="5572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[Alatunniste]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84518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KSTI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38728" y="274638"/>
            <a:ext cx="8244000" cy="1143000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1"/>
          </p:nvPr>
        </p:nvSpPr>
        <p:spPr>
          <a:xfrm>
            <a:off x="440113" y="1484025"/>
            <a:ext cx="8244000" cy="1044000"/>
          </a:xfrm>
          <a:prstGeom prst="rect">
            <a:avLst/>
          </a:prstGeom>
        </p:spPr>
        <p:txBody>
          <a:bodyPr/>
          <a:lstStyle>
            <a:lvl1pPr marL="252000" indent="-252000">
              <a:buFont typeface="Arial" pitchFamily="34" charset="0"/>
              <a:buChar char="•"/>
              <a:defRPr sz="1800" b="0">
                <a:solidFill>
                  <a:srgbClr val="FF6A10"/>
                </a:solidFill>
              </a:defRPr>
            </a:lvl1pPr>
            <a:lvl2pPr marL="0">
              <a:defRPr sz="1400" b="0">
                <a:solidFill>
                  <a:schemeClr val="tx2"/>
                </a:solidFill>
              </a:defRPr>
            </a:lvl2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</p:txBody>
      </p:sp>
      <p:grpSp>
        <p:nvGrpSpPr>
          <p:cNvPr id="19" name="Ryhmä 18"/>
          <p:cNvGrpSpPr/>
          <p:nvPr userDrawn="1"/>
        </p:nvGrpSpPr>
        <p:grpSpPr>
          <a:xfrm>
            <a:off x="440113" y="2628000"/>
            <a:ext cx="5860392" cy="2685427"/>
            <a:chOff x="496800" y="2628000"/>
            <a:chExt cx="6348758" cy="2685427"/>
          </a:xfrm>
        </p:grpSpPr>
        <p:sp>
          <p:nvSpPr>
            <p:cNvPr id="5" name="Rectangle 10"/>
            <p:cNvSpPr/>
            <p:nvPr userDrawn="1"/>
          </p:nvSpPr>
          <p:spPr>
            <a:xfrm>
              <a:off x="496800" y="2628000"/>
              <a:ext cx="3108398" cy="2685427"/>
            </a:xfrm>
            <a:prstGeom prst="rect">
              <a:avLst/>
            </a:prstGeom>
            <a:solidFill>
              <a:srgbClr val="F0F0F0"/>
            </a:solidFill>
            <a:ln w="3175" cmpd="sng">
              <a:solidFill>
                <a:schemeClr val="bg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11"/>
            <p:cNvSpPr/>
            <p:nvPr userDrawn="1"/>
          </p:nvSpPr>
          <p:spPr>
            <a:xfrm>
              <a:off x="496800" y="2628000"/>
              <a:ext cx="3108398" cy="549146"/>
            </a:xfrm>
            <a:prstGeom prst="rect">
              <a:avLst/>
            </a:prstGeom>
            <a:solidFill>
              <a:srgbClr val="5A5A5A"/>
            </a:solidFill>
            <a:ln w="3175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10"/>
            <p:cNvSpPr/>
            <p:nvPr userDrawn="1"/>
          </p:nvSpPr>
          <p:spPr>
            <a:xfrm>
              <a:off x="3737160" y="2628000"/>
              <a:ext cx="3108398" cy="2685427"/>
            </a:xfrm>
            <a:prstGeom prst="rect">
              <a:avLst/>
            </a:prstGeom>
            <a:solidFill>
              <a:srgbClr val="F0F0F0"/>
            </a:solidFill>
            <a:ln w="3175" cmpd="sng">
              <a:solidFill>
                <a:schemeClr val="bg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11"/>
            <p:cNvSpPr/>
            <p:nvPr userDrawn="1"/>
          </p:nvSpPr>
          <p:spPr>
            <a:xfrm>
              <a:off x="3728864" y="2628000"/>
              <a:ext cx="3108398" cy="549146"/>
            </a:xfrm>
            <a:prstGeom prst="rect">
              <a:avLst/>
            </a:prstGeom>
            <a:solidFill>
              <a:srgbClr val="5A5A5A"/>
            </a:solidFill>
            <a:ln w="3175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5" name="Tekstin paikkamerkki 14"/>
          <p:cNvSpPr>
            <a:spLocks noGrp="1"/>
          </p:cNvSpPr>
          <p:nvPr userDrawn="1">
            <p:ph type="body" sz="quarter" idx="12"/>
          </p:nvPr>
        </p:nvSpPr>
        <p:spPr>
          <a:xfrm>
            <a:off x="430877" y="2636912"/>
            <a:ext cx="2867815" cy="504000"/>
          </a:xfrm>
          <a:prstGeom prst="rect">
            <a:avLst/>
          </a:prstGeom>
        </p:spPr>
        <p:txBody>
          <a:bodyPr lIns="108000" rIns="108000" anchor="b"/>
          <a:lstStyle>
            <a:lvl1pPr marL="0" indent="0">
              <a:lnSpc>
                <a:spcPct val="80000"/>
              </a:lnSpc>
              <a:buNone/>
              <a:defRPr sz="1600" b="1">
                <a:solidFill>
                  <a:srgbClr val="FFFFFF"/>
                </a:solidFill>
              </a:defRPr>
            </a:lvl1pPr>
            <a:lvl2pPr marL="252000" indent="0">
              <a:buNone/>
              <a:defRPr sz="1200">
                <a:solidFill>
                  <a:srgbClr val="FFFFFF"/>
                </a:solidFill>
              </a:defRPr>
            </a:lvl2pPr>
            <a:lvl3pPr marL="504000" indent="0">
              <a:buNone/>
              <a:defRPr sz="1200">
                <a:solidFill>
                  <a:srgbClr val="FFFFFF"/>
                </a:solidFill>
              </a:defRPr>
            </a:lvl3pPr>
            <a:lvl4pPr marL="756000" indent="0">
              <a:buNone/>
              <a:defRPr sz="1200">
                <a:solidFill>
                  <a:srgbClr val="FFFFFF"/>
                </a:solidFill>
              </a:defRPr>
            </a:lvl4pPr>
            <a:lvl5pPr marL="1008000" indent="0">
              <a:buNone/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17" name="Tekstin paikkamerkki 16"/>
          <p:cNvSpPr>
            <a:spLocks noGrp="1"/>
          </p:cNvSpPr>
          <p:nvPr userDrawn="1">
            <p:ph type="body" sz="quarter" idx="14"/>
          </p:nvPr>
        </p:nvSpPr>
        <p:spPr>
          <a:xfrm>
            <a:off x="434781" y="3333600"/>
            <a:ext cx="2867815" cy="1980000"/>
          </a:xfrm>
          <a:prstGeom prst="rect">
            <a:avLst/>
          </a:prstGeom>
        </p:spPr>
        <p:txBody>
          <a:bodyPr lIns="108000" rIns="108000"/>
          <a:lstStyle>
            <a:lvl1pPr marL="171450" indent="-171450">
              <a:buFont typeface="Arial" pitchFamily="34" charset="0"/>
              <a:buChar char="•"/>
              <a:defRPr sz="1400" b="0">
                <a:solidFill>
                  <a:schemeClr val="tx2"/>
                </a:solidFill>
              </a:defRPr>
            </a:lvl1pPr>
            <a:lvl2pPr marL="252000" indent="0">
              <a:buNone/>
              <a:defRPr sz="1200">
                <a:solidFill>
                  <a:srgbClr val="FFFFFF"/>
                </a:solidFill>
              </a:defRPr>
            </a:lvl2pPr>
            <a:lvl3pPr marL="504000" indent="0">
              <a:buNone/>
              <a:defRPr sz="1200">
                <a:solidFill>
                  <a:srgbClr val="FFFFFF"/>
                </a:solidFill>
              </a:defRPr>
            </a:lvl3pPr>
            <a:lvl4pPr marL="756000" indent="0">
              <a:buNone/>
              <a:defRPr sz="1200">
                <a:solidFill>
                  <a:srgbClr val="FFFFFF"/>
                </a:solidFill>
              </a:defRPr>
            </a:lvl4pPr>
            <a:lvl5pPr marL="1008000" indent="0">
              <a:buNone/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16" name="Tekstin paikkamerkki 15"/>
          <p:cNvSpPr>
            <a:spLocks noGrp="1"/>
          </p:cNvSpPr>
          <p:nvPr userDrawn="1">
            <p:ph type="body" sz="quarter" idx="13"/>
          </p:nvPr>
        </p:nvSpPr>
        <p:spPr>
          <a:xfrm>
            <a:off x="3430882" y="2636912"/>
            <a:ext cx="2867815" cy="504000"/>
          </a:xfrm>
          <a:prstGeom prst="rect">
            <a:avLst/>
          </a:prstGeom>
        </p:spPr>
        <p:txBody>
          <a:bodyPr lIns="108000" rIns="108000" anchor="b"/>
          <a:lstStyle>
            <a:lvl1pPr marL="0" indent="0">
              <a:lnSpc>
                <a:spcPct val="80000"/>
              </a:lnSpc>
              <a:buNone/>
              <a:defRPr sz="1600" b="1">
                <a:solidFill>
                  <a:srgbClr val="FFFFFF"/>
                </a:solidFill>
              </a:defRPr>
            </a:lvl1pPr>
            <a:lvl2pPr marL="252000" indent="0">
              <a:buNone/>
              <a:defRPr sz="1200">
                <a:solidFill>
                  <a:srgbClr val="FFFFFF"/>
                </a:solidFill>
              </a:defRPr>
            </a:lvl2pPr>
            <a:lvl3pPr marL="504000" indent="0">
              <a:buNone/>
              <a:defRPr sz="1200">
                <a:solidFill>
                  <a:srgbClr val="FFFFFF"/>
                </a:solidFill>
              </a:defRPr>
            </a:lvl3pPr>
            <a:lvl4pPr marL="756000" indent="0">
              <a:buNone/>
              <a:defRPr sz="1200">
                <a:solidFill>
                  <a:srgbClr val="FFFFFF"/>
                </a:solidFill>
              </a:defRPr>
            </a:lvl4pPr>
            <a:lvl5pPr marL="1008000" indent="0">
              <a:buNone/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8" name="Tekstin paikkamerkki 17"/>
          <p:cNvSpPr>
            <a:spLocks noGrp="1"/>
          </p:cNvSpPr>
          <p:nvPr userDrawn="1">
            <p:ph type="body" sz="quarter" idx="15"/>
          </p:nvPr>
        </p:nvSpPr>
        <p:spPr>
          <a:xfrm>
            <a:off x="3434787" y="3333600"/>
            <a:ext cx="2867815" cy="1980000"/>
          </a:xfrm>
          <a:prstGeom prst="rect">
            <a:avLst/>
          </a:prstGeom>
        </p:spPr>
        <p:txBody>
          <a:bodyPr lIns="108000" rIns="108000"/>
          <a:lstStyle>
            <a:lvl1pPr marL="171450" indent="-171450">
              <a:buFont typeface="Arial" pitchFamily="34" charset="0"/>
              <a:buChar char="•"/>
              <a:defRPr sz="1400" b="0">
                <a:solidFill>
                  <a:schemeClr val="tx2"/>
                </a:solidFill>
              </a:defRPr>
            </a:lvl1pPr>
            <a:lvl2pPr marL="252000" indent="0">
              <a:buNone/>
              <a:defRPr sz="1200">
                <a:solidFill>
                  <a:srgbClr val="FFFFFF"/>
                </a:solidFill>
              </a:defRPr>
            </a:lvl2pPr>
            <a:lvl3pPr marL="504000" indent="0">
              <a:buNone/>
              <a:defRPr sz="1200">
                <a:solidFill>
                  <a:srgbClr val="FFFFFF"/>
                </a:solidFill>
              </a:defRPr>
            </a:lvl3pPr>
            <a:lvl4pPr marL="756000" indent="0">
              <a:buNone/>
              <a:defRPr sz="1200">
                <a:solidFill>
                  <a:srgbClr val="FFFFFF"/>
                </a:solidFill>
              </a:defRPr>
            </a:lvl4pPr>
            <a:lvl5pPr marL="1008000" indent="0">
              <a:buNone/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10" name="Tekstin paikkamerkki 9"/>
          <p:cNvSpPr>
            <a:spLocks noGrp="1"/>
          </p:cNvSpPr>
          <p:nvPr userDrawn="1">
            <p:ph type="body" sz="quarter" idx="10"/>
          </p:nvPr>
        </p:nvSpPr>
        <p:spPr>
          <a:xfrm>
            <a:off x="6588224" y="2628000"/>
            <a:ext cx="2112787" cy="75713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</p:spPr>
        <p:txBody>
          <a:bodyPr wrap="square" lIns="180000">
            <a:sp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14" name="Dian numeron paikkamerkki 6"/>
          <p:cNvSpPr>
            <a:spLocks noGrp="1"/>
          </p:cNvSpPr>
          <p:nvPr>
            <p:ph type="sldNum" sz="quarter" idx="16"/>
          </p:nvPr>
        </p:nvSpPr>
        <p:spPr>
          <a:xfrm>
            <a:off x="8582036" y="2"/>
            <a:ext cx="56196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21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63640" y="6378236"/>
            <a:ext cx="5572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[Alatunniste]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40433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laina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38728" y="274638"/>
            <a:ext cx="8244000" cy="1143000"/>
          </a:xfrm>
          <a:prstGeom prst="rect">
            <a:avLst/>
          </a:prstGeom>
        </p:spPr>
        <p:txBody>
          <a:bodyPr anchor="ctr"/>
          <a:lstStyle>
            <a:lvl1pPr>
              <a:defRPr b="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12"/>
          </p:nvPr>
        </p:nvSpPr>
        <p:spPr>
          <a:xfrm>
            <a:off x="440112" y="1484313"/>
            <a:ext cx="8244000" cy="24120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8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tx2"/>
                </a:solidFill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13"/>
          </p:nvPr>
        </p:nvSpPr>
        <p:spPr>
          <a:xfrm>
            <a:off x="440113" y="4093199"/>
            <a:ext cx="8246687" cy="30538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cmpd="sng">
            <a:noFill/>
          </a:ln>
        </p:spPr>
        <p:txBody>
          <a:bodyPr wrap="square" tIns="0" bIns="0">
            <a:spAutoFit/>
          </a:bodyPr>
          <a:lstStyle>
            <a:lvl1pPr marL="180000" indent="0">
              <a:lnSpc>
                <a:spcPct val="80000"/>
              </a:lnSpc>
              <a:spcBef>
                <a:spcPts val="0"/>
              </a:spcBef>
              <a:spcAft>
                <a:spcPts val="300"/>
              </a:spcAft>
              <a:buNone/>
              <a:defRPr sz="2400">
                <a:solidFill>
                  <a:schemeClr val="tx2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1"/>
          </p:nvPr>
        </p:nvSpPr>
        <p:spPr>
          <a:xfrm>
            <a:off x="8582036" y="2"/>
            <a:ext cx="56196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63640" y="6378236"/>
            <a:ext cx="5572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[Alatunniste]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6593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OS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1082769" y="1195200"/>
            <a:ext cx="6978462" cy="1224000"/>
          </a:xfrm>
          <a:prstGeom prst="rect">
            <a:avLst/>
          </a:prstGeom>
        </p:spPr>
        <p:txBody>
          <a:bodyPr lIns="0" tIns="0" rIns="0" bIns="0"/>
          <a:lstStyle>
            <a:lvl1pPr>
              <a:defRPr sz="7000" b="0">
                <a:solidFill>
                  <a:srgbClr val="FF6A10"/>
                </a:solidFill>
              </a:defRPr>
            </a:lvl1pPr>
          </a:lstStyle>
          <a:p>
            <a:r>
              <a:rPr lang="fi-FI" dirty="0" smtClean="0"/>
              <a:t>Lisää teksti</a:t>
            </a:r>
          </a:p>
        </p:txBody>
      </p:sp>
      <p:sp>
        <p:nvSpPr>
          <p:cNvPr id="6" name="Tekstin paikkamerkki 5"/>
          <p:cNvSpPr>
            <a:spLocks noGrp="1"/>
          </p:cNvSpPr>
          <p:nvPr>
            <p:ph type="body" sz="quarter" idx="12" hasCustomPrompt="1"/>
          </p:nvPr>
        </p:nvSpPr>
        <p:spPr>
          <a:xfrm>
            <a:off x="1082769" y="2905200"/>
            <a:ext cx="6978462" cy="23076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3600">
                <a:solidFill>
                  <a:schemeClr val="tx2"/>
                </a:solidFill>
              </a:defRPr>
            </a:lvl1pPr>
          </a:lstStyle>
          <a:p>
            <a:pPr lvl="0"/>
            <a:r>
              <a:rPr lang="fi-FI" dirty="0" smtClean="0"/>
              <a:t>Lisää teksti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1"/>
          </p:nvPr>
        </p:nvSpPr>
        <p:spPr>
          <a:xfrm>
            <a:off x="8582036" y="2"/>
            <a:ext cx="56196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63640" y="6378236"/>
            <a:ext cx="5572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[Alatunniste]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27581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OSTUS useita paikko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an numeron paikkamerkki 3"/>
          <p:cNvSpPr>
            <a:spLocks noGrp="1"/>
          </p:cNvSpPr>
          <p:nvPr>
            <p:ph type="sldNum" sz="quarter" idx="11"/>
          </p:nvPr>
        </p:nvSpPr>
        <p:spPr>
          <a:xfrm>
            <a:off x="8582036" y="2"/>
            <a:ext cx="56196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8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63640" y="6378236"/>
            <a:ext cx="5572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[Alatunniste]</a:t>
            </a:r>
            <a:endParaRPr lang="fi-FI" dirty="0"/>
          </a:p>
        </p:txBody>
      </p:sp>
      <p:sp>
        <p:nvSpPr>
          <p:cNvPr id="19" name="Otsikko 1"/>
          <p:cNvSpPr>
            <a:spLocks noGrp="1"/>
          </p:cNvSpPr>
          <p:nvPr>
            <p:ph type="title" hasCustomPrompt="1"/>
          </p:nvPr>
        </p:nvSpPr>
        <p:spPr>
          <a:xfrm>
            <a:off x="459583" y="295200"/>
            <a:ext cx="8231262" cy="1152000"/>
          </a:xfrm>
        </p:spPr>
        <p:txBody>
          <a:bodyPr lIns="0" tIns="0" rIns="0" bIns="0" anchor="t" anchorCtr="0"/>
          <a:lstStyle>
            <a:lvl1pPr>
              <a:lnSpc>
                <a:spcPct val="80000"/>
              </a:lnSpc>
              <a:defRPr sz="9300" b="0">
                <a:solidFill>
                  <a:srgbClr val="FF6A10"/>
                </a:solidFill>
              </a:defRPr>
            </a:lvl1pPr>
          </a:lstStyle>
          <a:p>
            <a:r>
              <a:rPr lang="fi-FI" dirty="0" smtClean="0"/>
              <a:t>Lisää teksti</a:t>
            </a:r>
          </a:p>
        </p:txBody>
      </p:sp>
      <p:sp>
        <p:nvSpPr>
          <p:cNvPr id="20" name="Tekstin paikkamerkki 5"/>
          <p:cNvSpPr>
            <a:spLocks noGrp="1"/>
          </p:cNvSpPr>
          <p:nvPr>
            <p:ph type="body" sz="quarter" idx="12" hasCustomPrompt="1"/>
          </p:nvPr>
        </p:nvSpPr>
        <p:spPr>
          <a:xfrm>
            <a:off x="458584" y="1448936"/>
            <a:ext cx="8231262" cy="1404000"/>
          </a:xfrm>
        </p:spPr>
        <p:txBody>
          <a:bodyPr lIns="0" tIns="0" rIns="0" bIns="0"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3600"/>
            </a:lvl1pPr>
          </a:lstStyle>
          <a:p>
            <a:pPr lvl="0"/>
            <a:r>
              <a:rPr lang="fi-FI" dirty="0" smtClean="0"/>
              <a:t>Lisää teksti</a:t>
            </a:r>
          </a:p>
        </p:txBody>
      </p:sp>
      <p:cxnSp>
        <p:nvCxnSpPr>
          <p:cNvPr id="21" name="Straight Connector 6"/>
          <p:cNvCxnSpPr/>
          <p:nvPr userDrawn="1"/>
        </p:nvCxnSpPr>
        <p:spPr>
          <a:xfrm>
            <a:off x="990897" y="3175000"/>
            <a:ext cx="7502769" cy="1588"/>
          </a:xfrm>
          <a:prstGeom prst="line">
            <a:avLst/>
          </a:prstGeom>
          <a:ln w="3175" cap="flat" cmpd="sng" algn="ctr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11"/>
          <p:cNvCxnSpPr/>
          <p:nvPr userDrawn="1"/>
        </p:nvCxnSpPr>
        <p:spPr>
          <a:xfrm flipH="1">
            <a:off x="4638262" y="3176590"/>
            <a:ext cx="120" cy="2195141"/>
          </a:xfrm>
          <a:prstGeom prst="line">
            <a:avLst/>
          </a:prstGeom>
          <a:ln w="3175" cap="flat" cmpd="sng" algn="ctr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kstin paikkamerkki 7"/>
          <p:cNvSpPr>
            <a:spLocks noGrp="1"/>
          </p:cNvSpPr>
          <p:nvPr>
            <p:ph type="body" sz="quarter" idx="13" hasCustomPrompt="1"/>
          </p:nvPr>
        </p:nvSpPr>
        <p:spPr>
          <a:xfrm>
            <a:off x="583865" y="3326400"/>
            <a:ext cx="3888000" cy="1116000"/>
          </a:xfrm>
        </p:spPr>
        <p:txBody>
          <a:bodyPr lIns="0" tIns="0" rIns="0" bIns="0"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8000" baseline="0">
                <a:solidFill>
                  <a:srgbClr val="FF6A10"/>
                </a:solidFill>
              </a:defRPr>
            </a:lvl1pPr>
          </a:lstStyle>
          <a:p>
            <a:pPr lvl="0"/>
            <a:r>
              <a:rPr lang="fi-FI" dirty="0" smtClean="0"/>
              <a:t>Tekstiä</a:t>
            </a:r>
          </a:p>
        </p:txBody>
      </p:sp>
      <p:sp>
        <p:nvSpPr>
          <p:cNvPr id="24" name="Tekstin paikkamerkki 8"/>
          <p:cNvSpPr>
            <a:spLocks noGrp="1"/>
          </p:cNvSpPr>
          <p:nvPr>
            <p:ph type="body" sz="quarter" idx="14" hasCustomPrompt="1"/>
          </p:nvPr>
        </p:nvSpPr>
        <p:spPr>
          <a:xfrm>
            <a:off x="583865" y="4539600"/>
            <a:ext cx="3888000" cy="792000"/>
          </a:xfrm>
        </p:spPr>
        <p:txBody>
          <a:bodyPr lIns="0" tIns="0" rIns="0" bIns="0"/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fi-FI" dirty="0" smtClean="0"/>
              <a:t>Lisää teksti</a:t>
            </a:r>
          </a:p>
        </p:txBody>
      </p:sp>
      <p:sp>
        <p:nvSpPr>
          <p:cNvPr id="25" name="Tekstin paikkamerkki 7"/>
          <p:cNvSpPr>
            <a:spLocks noGrp="1"/>
          </p:cNvSpPr>
          <p:nvPr>
            <p:ph type="body" sz="quarter" idx="16" hasCustomPrompt="1"/>
          </p:nvPr>
        </p:nvSpPr>
        <p:spPr>
          <a:xfrm>
            <a:off x="4816636" y="3330438"/>
            <a:ext cx="3888000" cy="1116000"/>
          </a:xfrm>
        </p:spPr>
        <p:txBody>
          <a:bodyPr lIns="0" tIns="0" rIns="0" bIns="0"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8000" baseline="0">
                <a:solidFill>
                  <a:srgbClr val="FF6A10"/>
                </a:solidFill>
              </a:defRPr>
            </a:lvl1pPr>
          </a:lstStyle>
          <a:p>
            <a:pPr lvl="0"/>
            <a:r>
              <a:rPr lang="fi-FI" dirty="0" smtClean="0"/>
              <a:t>Tekstiä</a:t>
            </a:r>
          </a:p>
        </p:txBody>
      </p:sp>
      <p:sp>
        <p:nvSpPr>
          <p:cNvPr id="26" name="Tekstin paikkamerkki 8"/>
          <p:cNvSpPr>
            <a:spLocks noGrp="1"/>
          </p:cNvSpPr>
          <p:nvPr>
            <p:ph type="body" sz="quarter" idx="17" hasCustomPrompt="1"/>
          </p:nvPr>
        </p:nvSpPr>
        <p:spPr>
          <a:xfrm>
            <a:off x="4816636" y="4543638"/>
            <a:ext cx="3888000" cy="792000"/>
          </a:xfrm>
        </p:spPr>
        <p:txBody>
          <a:bodyPr lIns="0" tIns="0" rIns="0" bIns="0"/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fi-FI" dirty="0" smtClean="0"/>
              <a:t>Lisää teksti</a:t>
            </a:r>
          </a:p>
        </p:txBody>
      </p:sp>
      <p:sp>
        <p:nvSpPr>
          <p:cNvPr id="27" name="Tekstin paikkamerkki 10"/>
          <p:cNvSpPr>
            <a:spLocks noGrp="1"/>
          </p:cNvSpPr>
          <p:nvPr>
            <p:ph type="body" sz="quarter" idx="15" hasCustomPrompt="1"/>
          </p:nvPr>
        </p:nvSpPr>
        <p:spPr>
          <a:xfrm>
            <a:off x="458584" y="5716800"/>
            <a:ext cx="8231262" cy="396000"/>
          </a:xfrm>
        </p:spPr>
        <p:txBody>
          <a:bodyPr lIns="0"/>
          <a:lstStyle>
            <a:lvl1pPr marL="0" indent="0">
              <a:buNone/>
              <a:defRPr sz="1400"/>
            </a:lvl1pPr>
          </a:lstStyle>
          <a:p>
            <a:pPr lvl="0"/>
            <a:r>
              <a:rPr lang="fi-FI" dirty="0" smtClean="0"/>
              <a:t>Lisää teksti</a:t>
            </a:r>
          </a:p>
        </p:txBody>
      </p:sp>
    </p:spTree>
    <p:extLst>
      <p:ext uri="{BB962C8B-B14F-4D97-AF65-F5344CB8AC3E}">
        <p14:creationId xmlns:p14="http://schemas.microsoft.com/office/powerpoint/2010/main" val="1892349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LIKENTT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tsikko 1"/>
          <p:cNvSpPr>
            <a:spLocks noGrp="1"/>
          </p:cNvSpPr>
          <p:nvPr>
            <p:ph type="title"/>
          </p:nvPr>
        </p:nvSpPr>
        <p:spPr>
          <a:xfrm>
            <a:off x="438728" y="274638"/>
            <a:ext cx="8244000" cy="1143000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cxnSp>
        <p:nvCxnSpPr>
          <p:cNvPr id="25" name="Straight Connector 9"/>
          <p:cNvCxnSpPr/>
          <p:nvPr userDrawn="1"/>
        </p:nvCxnSpPr>
        <p:spPr>
          <a:xfrm rot="5400000">
            <a:off x="3430174" y="3044449"/>
            <a:ext cx="2412208" cy="16363"/>
          </a:xfrm>
          <a:prstGeom prst="line">
            <a:avLst/>
          </a:prstGeom>
          <a:ln w="3175" cap="flat" cmpd="sng" algn="ctr">
            <a:solidFill>
              <a:srgbClr val="B4B4B4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10"/>
          <p:cNvCxnSpPr/>
          <p:nvPr userDrawn="1"/>
        </p:nvCxnSpPr>
        <p:spPr>
          <a:xfrm rot="10800000">
            <a:off x="845453" y="3166535"/>
            <a:ext cx="7815383" cy="33867"/>
          </a:xfrm>
          <a:prstGeom prst="line">
            <a:avLst/>
          </a:prstGeom>
          <a:ln w="3175" cap="flat" cmpd="sng" algn="ctr">
            <a:solidFill>
              <a:srgbClr val="B4B4B4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kstin paikkamerkki 3"/>
          <p:cNvSpPr>
            <a:spLocks noGrp="1"/>
          </p:cNvSpPr>
          <p:nvPr>
            <p:ph type="body" sz="quarter" idx="12"/>
          </p:nvPr>
        </p:nvSpPr>
        <p:spPr>
          <a:xfrm>
            <a:off x="1379358" y="2012400"/>
            <a:ext cx="2940923" cy="90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90000"/>
              </a:lnSpc>
              <a:spcBef>
                <a:spcPts val="24"/>
              </a:spcBef>
              <a:buFont typeface="Arial" pitchFamily="34" charset="0"/>
              <a:buNone/>
              <a:defRPr>
                <a:solidFill>
                  <a:schemeClr val="tx2"/>
                </a:solidFill>
              </a:defRPr>
            </a:lvl1pPr>
            <a:lvl2pPr>
              <a:defRPr/>
            </a:lvl2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28" name="Tekstin paikkamerkki 13"/>
          <p:cNvSpPr>
            <a:spLocks noGrp="1"/>
          </p:cNvSpPr>
          <p:nvPr>
            <p:ph type="body" sz="quarter" idx="13"/>
          </p:nvPr>
        </p:nvSpPr>
        <p:spPr>
          <a:xfrm>
            <a:off x="5642736" y="2012400"/>
            <a:ext cx="2940923" cy="90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90000"/>
              </a:lnSpc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9" name="Tekstin paikkamerkki 15"/>
          <p:cNvSpPr>
            <a:spLocks noGrp="1"/>
          </p:cNvSpPr>
          <p:nvPr>
            <p:ph type="body" sz="quarter" idx="14"/>
          </p:nvPr>
        </p:nvSpPr>
        <p:spPr>
          <a:xfrm>
            <a:off x="1379358" y="3548063"/>
            <a:ext cx="2940923" cy="90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90000"/>
              </a:lnSpc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0" name="Tekstin paikkamerkki 17"/>
          <p:cNvSpPr>
            <a:spLocks noGrp="1"/>
          </p:cNvSpPr>
          <p:nvPr>
            <p:ph type="body" sz="quarter" idx="15"/>
          </p:nvPr>
        </p:nvSpPr>
        <p:spPr>
          <a:xfrm>
            <a:off x="5642865" y="3548063"/>
            <a:ext cx="2940923" cy="90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90000"/>
              </a:lnSpc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1" name="Tekstin paikkamerkki 19"/>
          <p:cNvSpPr>
            <a:spLocks noGrp="1"/>
          </p:cNvSpPr>
          <p:nvPr>
            <p:ph type="body" sz="quarter" idx="16"/>
          </p:nvPr>
        </p:nvSpPr>
        <p:spPr>
          <a:xfrm>
            <a:off x="774900" y="5084763"/>
            <a:ext cx="7801541" cy="10080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2" name="Tekstiruutu 31"/>
          <p:cNvSpPr txBox="1"/>
          <p:nvPr userDrawn="1"/>
        </p:nvSpPr>
        <p:spPr>
          <a:xfrm>
            <a:off x="4970814" y="1556792"/>
            <a:ext cx="6142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>
                <a:solidFill>
                  <a:srgbClr val="FF6A10"/>
                </a:solidFill>
              </a:rPr>
              <a:t>2</a:t>
            </a:r>
            <a:endParaRPr lang="en-US" sz="6600" dirty="0">
              <a:solidFill>
                <a:srgbClr val="FF6A10"/>
              </a:solidFill>
            </a:endParaRPr>
          </a:p>
        </p:txBody>
      </p:sp>
      <p:sp>
        <p:nvSpPr>
          <p:cNvPr id="33" name="Tekstiruutu 32"/>
          <p:cNvSpPr txBox="1"/>
          <p:nvPr userDrawn="1"/>
        </p:nvSpPr>
        <p:spPr>
          <a:xfrm>
            <a:off x="4959252" y="3075514"/>
            <a:ext cx="6142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>
                <a:solidFill>
                  <a:srgbClr val="FF6A10"/>
                </a:solidFill>
              </a:rPr>
              <a:t>4</a:t>
            </a:r>
            <a:endParaRPr lang="en-US" sz="6600" dirty="0">
              <a:solidFill>
                <a:srgbClr val="FF6A10"/>
              </a:solidFill>
            </a:endParaRPr>
          </a:p>
        </p:txBody>
      </p:sp>
      <p:sp>
        <p:nvSpPr>
          <p:cNvPr id="34" name="Tekstiruutu 33"/>
          <p:cNvSpPr txBox="1"/>
          <p:nvPr userDrawn="1"/>
        </p:nvSpPr>
        <p:spPr>
          <a:xfrm>
            <a:off x="718241" y="3068960"/>
            <a:ext cx="6142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>
                <a:solidFill>
                  <a:srgbClr val="FF6A10"/>
                </a:solidFill>
              </a:rPr>
              <a:t>3</a:t>
            </a:r>
            <a:endParaRPr lang="en-US" sz="6600" dirty="0">
              <a:solidFill>
                <a:srgbClr val="FF6A10"/>
              </a:solidFill>
            </a:endParaRPr>
          </a:p>
        </p:txBody>
      </p:sp>
      <p:sp>
        <p:nvSpPr>
          <p:cNvPr id="35" name="Tekstiruutu 34"/>
          <p:cNvSpPr txBox="1"/>
          <p:nvPr userDrawn="1"/>
        </p:nvSpPr>
        <p:spPr>
          <a:xfrm>
            <a:off x="693098" y="1556792"/>
            <a:ext cx="6142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>
                <a:solidFill>
                  <a:srgbClr val="FF6A10"/>
                </a:solidFill>
              </a:rPr>
              <a:t>1</a:t>
            </a:r>
            <a:endParaRPr lang="en-US" sz="6600" dirty="0">
              <a:solidFill>
                <a:srgbClr val="FF6A10"/>
              </a:solidFill>
            </a:endParaRPr>
          </a:p>
        </p:txBody>
      </p:sp>
      <p:sp>
        <p:nvSpPr>
          <p:cNvPr id="36" name="Dian numeron paikkamerkki 5"/>
          <p:cNvSpPr>
            <a:spLocks noGrp="1"/>
          </p:cNvSpPr>
          <p:nvPr>
            <p:ph type="sldNum" sz="quarter" idx="10"/>
          </p:nvPr>
        </p:nvSpPr>
        <p:spPr>
          <a:xfrm>
            <a:off x="8582036" y="2"/>
            <a:ext cx="56196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37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63640" y="6378236"/>
            <a:ext cx="5572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[Alatunniste]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74839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SISÄLTÖ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/>
          <p:cNvSpPr>
            <a:spLocks noGrp="1"/>
          </p:cNvSpPr>
          <p:nvPr>
            <p:ph type="title"/>
          </p:nvPr>
        </p:nvSpPr>
        <p:spPr>
          <a:xfrm>
            <a:off x="450850" y="274638"/>
            <a:ext cx="8231877" cy="1143000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chemeClr val="tx2"/>
                </a:solidFill>
              </a:defRPr>
            </a:lvl1pPr>
          </a:lstStyle>
          <a:p>
            <a:r>
              <a:rPr lang="fi-FI" noProof="0" dirty="0" smtClean="0"/>
              <a:t>Muokkaa </a:t>
            </a:r>
            <a:r>
              <a:rPr lang="fi-FI" noProof="0" dirty="0" err="1" smtClean="0"/>
              <a:t>perustyyl</a:t>
            </a:r>
            <a:r>
              <a:rPr lang="fi-FI" noProof="0" dirty="0" smtClean="0"/>
              <a:t>. </a:t>
            </a:r>
            <a:r>
              <a:rPr lang="fi-FI" noProof="0" dirty="0" err="1" smtClean="0"/>
              <a:t>napsautt</a:t>
            </a:r>
            <a:r>
              <a:rPr lang="fi-FI" noProof="0" dirty="0" smtClean="0"/>
              <a:t>.</a:t>
            </a:r>
            <a:endParaRPr lang="fi-FI" noProof="0" dirty="0"/>
          </a:p>
        </p:txBody>
      </p:sp>
      <p:sp>
        <p:nvSpPr>
          <p:cNvPr id="9" name="Sisällön paikkamerkki 2"/>
          <p:cNvSpPr>
            <a:spLocks noGrp="1"/>
          </p:cNvSpPr>
          <p:nvPr>
            <p:ph idx="1"/>
          </p:nvPr>
        </p:nvSpPr>
        <p:spPr>
          <a:xfrm>
            <a:off x="447938" y="1599256"/>
            <a:ext cx="4059249" cy="224705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i-FI" noProof="0" dirty="0" smtClean="0"/>
              <a:t>Muokkaa tekstin perustyylejä napsauttamalla</a:t>
            </a:r>
          </a:p>
          <a:p>
            <a:pPr lvl="1"/>
            <a:r>
              <a:rPr lang="fi-FI" noProof="0" dirty="0" smtClean="0"/>
              <a:t>toinen taso</a:t>
            </a:r>
          </a:p>
          <a:p>
            <a:pPr lvl="2"/>
            <a:r>
              <a:rPr lang="fi-FI" noProof="0" dirty="0" smtClean="0"/>
              <a:t>kolmas taso</a:t>
            </a:r>
          </a:p>
          <a:p>
            <a:pPr lvl="3"/>
            <a:r>
              <a:rPr lang="fi-FI" noProof="0" dirty="0" smtClean="0"/>
              <a:t>neljäs taso</a:t>
            </a:r>
          </a:p>
          <a:p>
            <a:pPr lvl="4"/>
            <a:r>
              <a:rPr lang="fi-FI" noProof="0" dirty="0" smtClean="0"/>
              <a:t>viides taso</a:t>
            </a:r>
            <a:endParaRPr lang="fi-FI" noProof="0" dirty="0"/>
          </a:p>
        </p:txBody>
      </p:sp>
      <p:sp>
        <p:nvSpPr>
          <p:cNvPr id="10" name="Dian numeron paikkamerkki 6"/>
          <p:cNvSpPr>
            <a:spLocks noGrp="1"/>
          </p:cNvSpPr>
          <p:nvPr>
            <p:ph type="sldNum" sz="quarter" idx="10"/>
          </p:nvPr>
        </p:nvSpPr>
        <p:spPr>
          <a:xfrm>
            <a:off x="8582036" y="2"/>
            <a:ext cx="561964" cy="365125"/>
          </a:xfrm>
          <a:prstGeom prst="rect">
            <a:avLst/>
          </a:prstGeom>
        </p:spPr>
        <p:txBody>
          <a:bodyPr/>
          <a:lstStyle/>
          <a:p>
            <a:fld id="{8D1B126F-9180-4892-9251-906FFB152D28}" type="slidenum">
              <a:rPr lang="fi-FI" noProof="0" smtClean="0"/>
              <a:pPr/>
              <a:t>‹#›</a:t>
            </a:fld>
            <a:endParaRPr lang="fi-FI" noProof="0" dirty="0"/>
          </a:p>
        </p:txBody>
      </p:sp>
      <p:sp>
        <p:nvSpPr>
          <p:cNvPr id="11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63640" y="6378236"/>
            <a:ext cx="5572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464646"/>
                </a:solidFill>
              </a:defRPr>
            </a:lvl1pPr>
          </a:lstStyle>
          <a:p>
            <a:r>
              <a:rPr lang="fi-FI" noProof="0" dirty="0" smtClean="0"/>
              <a:t>[Alatunniste]</a:t>
            </a:r>
            <a:endParaRPr lang="fi-FI" noProof="0" dirty="0"/>
          </a:p>
        </p:txBody>
      </p:sp>
      <p:sp>
        <p:nvSpPr>
          <p:cNvPr id="12" name="Sisällön paikkamerkki 2"/>
          <p:cNvSpPr>
            <a:spLocks noGrp="1"/>
          </p:cNvSpPr>
          <p:nvPr>
            <p:ph idx="11"/>
          </p:nvPr>
        </p:nvSpPr>
        <p:spPr>
          <a:xfrm>
            <a:off x="4624402" y="1611812"/>
            <a:ext cx="4059249" cy="224705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i-FI" noProof="0" dirty="0" smtClean="0"/>
              <a:t>Muokkaa tekstin perustyylejä napsauttamalla</a:t>
            </a:r>
          </a:p>
          <a:p>
            <a:pPr lvl="1"/>
            <a:r>
              <a:rPr lang="fi-FI" noProof="0" dirty="0" smtClean="0"/>
              <a:t>toinen taso</a:t>
            </a:r>
          </a:p>
          <a:p>
            <a:pPr lvl="2"/>
            <a:r>
              <a:rPr lang="fi-FI" noProof="0" dirty="0" smtClean="0"/>
              <a:t>kolmas taso</a:t>
            </a:r>
          </a:p>
          <a:p>
            <a:pPr lvl="3"/>
            <a:r>
              <a:rPr lang="fi-FI" noProof="0" dirty="0" smtClean="0"/>
              <a:t>neljäs taso</a:t>
            </a:r>
          </a:p>
          <a:p>
            <a:pPr lvl="4"/>
            <a:r>
              <a:rPr lang="fi-FI" noProof="0" dirty="0" smtClean="0"/>
              <a:t>viides taso</a:t>
            </a:r>
            <a:endParaRPr lang="fi-FI" noProof="0" dirty="0"/>
          </a:p>
        </p:txBody>
      </p:sp>
      <p:sp>
        <p:nvSpPr>
          <p:cNvPr id="13" name="Sisällön paikkamerkki 2"/>
          <p:cNvSpPr>
            <a:spLocks noGrp="1"/>
          </p:cNvSpPr>
          <p:nvPr>
            <p:ph idx="12"/>
          </p:nvPr>
        </p:nvSpPr>
        <p:spPr>
          <a:xfrm>
            <a:off x="465948" y="3948514"/>
            <a:ext cx="4059249" cy="224705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i-FI" noProof="0" dirty="0" smtClean="0"/>
              <a:t>Muokkaa tekstin perustyylejä napsauttamalla</a:t>
            </a:r>
          </a:p>
          <a:p>
            <a:pPr lvl="1"/>
            <a:r>
              <a:rPr lang="fi-FI" noProof="0" dirty="0" smtClean="0"/>
              <a:t>toinen taso</a:t>
            </a:r>
          </a:p>
          <a:p>
            <a:pPr lvl="2"/>
            <a:r>
              <a:rPr lang="fi-FI" noProof="0" dirty="0" smtClean="0"/>
              <a:t>kolmas taso</a:t>
            </a:r>
          </a:p>
          <a:p>
            <a:pPr lvl="3"/>
            <a:r>
              <a:rPr lang="fi-FI" noProof="0" dirty="0" smtClean="0"/>
              <a:t>neljäs taso</a:t>
            </a:r>
          </a:p>
          <a:p>
            <a:pPr lvl="4"/>
            <a:r>
              <a:rPr lang="fi-FI" noProof="0" dirty="0" smtClean="0"/>
              <a:t>viides taso</a:t>
            </a:r>
            <a:endParaRPr lang="fi-FI" noProof="0" dirty="0"/>
          </a:p>
        </p:txBody>
      </p:sp>
      <p:sp>
        <p:nvSpPr>
          <p:cNvPr id="14" name="Sisällön paikkamerkki 2"/>
          <p:cNvSpPr>
            <a:spLocks noGrp="1"/>
          </p:cNvSpPr>
          <p:nvPr>
            <p:ph idx="13"/>
          </p:nvPr>
        </p:nvSpPr>
        <p:spPr>
          <a:xfrm>
            <a:off x="4642412" y="3961070"/>
            <a:ext cx="4059249" cy="224705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i-FI" noProof="0" dirty="0" smtClean="0"/>
              <a:t>Muokkaa tekstin perustyylejä napsauttamalla</a:t>
            </a:r>
          </a:p>
          <a:p>
            <a:pPr lvl="1"/>
            <a:r>
              <a:rPr lang="fi-FI" noProof="0" dirty="0" smtClean="0"/>
              <a:t>toinen taso</a:t>
            </a:r>
          </a:p>
          <a:p>
            <a:pPr lvl="2"/>
            <a:r>
              <a:rPr lang="fi-FI" noProof="0" dirty="0" smtClean="0"/>
              <a:t>kolmas taso</a:t>
            </a:r>
          </a:p>
          <a:p>
            <a:pPr lvl="3"/>
            <a:r>
              <a:rPr lang="fi-FI" noProof="0" dirty="0" smtClean="0"/>
              <a:t>neljäs taso</a:t>
            </a:r>
          </a:p>
          <a:p>
            <a:pPr lvl="4"/>
            <a:r>
              <a:rPr lang="fi-FI" noProof="0" dirty="0" smtClean="0"/>
              <a:t>viides taso</a:t>
            </a:r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3719543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LIKENTTÄ_enemmän teksti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38728" y="274638"/>
            <a:ext cx="8244000" cy="1143000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cxnSp>
        <p:nvCxnSpPr>
          <p:cNvPr id="5" name="Straight Connector 9"/>
          <p:cNvCxnSpPr/>
          <p:nvPr userDrawn="1"/>
        </p:nvCxnSpPr>
        <p:spPr>
          <a:xfrm>
            <a:off x="4788024" y="1761415"/>
            <a:ext cx="0" cy="3422219"/>
          </a:xfrm>
          <a:prstGeom prst="line">
            <a:avLst/>
          </a:prstGeom>
          <a:ln w="3175" cap="flat" cmpd="sng" algn="ctr">
            <a:solidFill>
              <a:srgbClr val="B4B4B4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0"/>
          <p:cNvCxnSpPr/>
          <p:nvPr userDrawn="1"/>
        </p:nvCxnSpPr>
        <p:spPr>
          <a:xfrm rot="10800000">
            <a:off x="710289" y="3467140"/>
            <a:ext cx="8214046" cy="33867"/>
          </a:xfrm>
          <a:prstGeom prst="line">
            <a:avLst/>
          </a:prstGeom>
          <a:ln w="3175" cap="flat" cmpd="sng" algn="ctr">
            <a:solidFill>
              <a:srgbClr val="B4B4B4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kstin paikkamerkki 3"/>
          <p:cNvSpPr>
            <a:spLocks noGrp="1"/>
          </p:cNvSpPr>
          <p:nvPr>
            <p:ph type="body" sz="quarter" idx="12"/>
          </p:nvPr>
        </p:nvSpPr>
        <p:spPr>
          <a:xfrm>
            <a:off x="1052768" y="1785332"/>
            <a:ext cx="3594102" cy="15944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Font typeface="Arial" pitchFamily="34" charset="0"/>
              <a:buNone/>
              <a:defRPr>
                <a:solidFill>
                  <a:schemeClr val="tx2"/>
                </a:solidFill>
              </a:defRPr>
            </a:lvl1pPr>
            <a:lvl2pPr>
              <a:defRPr/>
            </a:lvl2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14" name="Tekstin paikkamerkki 13"/>
          <p:cNvSpPr>
            <a:spLocks noGrp="1"/>
          </p:cNvSpPr>
          <p:nvPr>
            <p:ph type="body" sz="quarter" idx="13"/>
          </p:nvPr>
        </p:nvSpPr>
        <p:spPr>
          <a:xfrm>
            <a:off x="5316146" y="1785332"/>
            <a:ext cx="3594102" cy="15944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80000"/>
              </a:lnSpc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16" name="Tekstin paikkamerkki 15"/>
          <p:cNvSpPr>
            <a:spLocks noGrp="1"/>
          </p:cNvSpPr>
          <p:nvPr>
            <p:ph type="body" sz="quarter" idx="14"/>
          </p:nvPr>
        </p:nvSpPr>
        <p:spPr>
          <a:xfrm>
            <a:off x="1052768" y="3562787"/>
            <a:ext cx="3594102" cy="15944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80000"/>
              </a:lnSpc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8" name="Tekstin paikkamerkki 17"/>
          <p:cNvSpPr>
            <a:spLocks noGrp="1"/>
          </p:cNvSpPr>
          <p:nvPr>
            <p:ph type="body" sz="quarter" idx="15"/>
          </p:nvPr>
        </p:nvSpPr>
        <p:spPr>
          <a:xfrm>
            <a:off x="5316275" y="3562787"/>
            <a:ext cx="3594102" cy="15944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80000"/>
              </a:lnSpc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0" name="Tekstin paikkamerkki 19"/>
          <p:cNvSpPr>
            <a:spLocks noGrp="1"/>
          </p:cNvSpPr>
          <p:nvPr>
            <p:ph type="body" sz="quarter" idx="16"/>
          </p:nvPr>
        </p:nvSpPr>
        <p:spPr>
          <a:xfrm>
            <a:off x="1111958" y="5301208"/>
            <a:ext cx="7801541" cy="7916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1" name="Tekstiruutu 20"/>
          <p:cNvSpPr txBox="1"/>
          <p:nvPr userDrawn="1"/>
        </p:nvSpPr>
        <p:spPr>
          <a:xfrm>
            <a:off x="4817268" y="1580674"/>
            <a:ext cx="6142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>
                <a:solidFill>
                  <a:srgbClr val="FF6A10"/>
                </a:solidFill>
              </a:rPr>
              <a:t>2</a:t>
            </a:r>
            <a:endParaRPr lang="en-US" sz="6600" dirty="0">
              <a:solidFill>
                <a:srgbClr val="FF6A10"/>
              </a:solidFill>
            </a:endParaRPr>
          </a:p>
        </p:txBody>
      </p:sp>
      <p:sp>
        <p:nvSpPr>
          <p:cNvPr id="22" name="Tekstiruutu 21"/>
          <p:cNvSpPr txBox="1"/>
          <p:nvPr userDrawn="1"/>
        </p:nvSpPr>
        <p:spPr>
          <a:xfrm>
            <a:off x="4805706" y="3341188"/>
            <a:ext cx="6142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>
                <a:solidFill>
                  <a:srgbClr val="FF6A10"/>
                </a:solidFill>
              </a:rPr>
              <a:t>4</a:t>
            </a:r>
            <a:endParaRPr lang="en-US" sz="6600" dirty="0">
              <a:solidFill>
                <a:srgbClr val="FF6A10"/>
              </a:solidFill>
            </a:endParaRPr>
          </a:p>
        </p:txBody>
      </p:sp>
      <p:sp>
        <p:nvSpPr>
          <p:cNvPr id="23" name="Tekstiruutu 22"/>
          <p:cNvSpPr txBox="1"/>
          <p:nvPr userDrawn="1"/>
        </p:nvSpPr>
        <p:spPr>
          <a:xfrm>
            <a:off x="564695" y="3334634"/>
            <a:ext cx="6142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>
                <a:solidFill>
                  <a:srgbClr val="FF6A10"/>
                </a:solidFill>
              </a:rPr>
              <a:t>3</a:t>
            </a:r>
            <a:endParaRPr lang="en-US" sz="6600" dirty="0">
              <a:solidFill>
                <a:srgbClr val="FF6A10"/>
              </a:solidFill>
            </a:endParaRPr>
          </a:p>
        </p:txBody>
      </p:sp>
      <p:sp>
        <p:nvSpPr>
          <p:cNvPr id="24" name="Tekstiruutu 23"/>
          <p:cNvSpPr txBox="1"/>
          <p:nvPr userDrawn="1"/>
        </p:nvSpPr>
        <p:spPr>
          <a:xfrm>
            <a:off x="539552" y="1580674"/>
            <a:ext cx="6142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>
                <a:solidFill>
                  <a:srgbClr val="FF6A10"/>
                </a:solidFill>
              </a:rPr>
              <a:t>1</a:t>
            </a:r>
            <a:endParaRPr lang="en-US" sz="6600" dirty="0">
              <a:solidFill>
                <a:srgbClr val="FF6A10"/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0"/>
          </p:nvPr>
        </p:nvSpPr>
        <p:spPr>
          <a:xfrm>
            <a:off x="8582036" y="2"/>
            <a:ext cx="56196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7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63640" y="6378236"/>
            <a:ext cx="5572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[Alatunniste]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37227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HTEYSTIED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38728" y="274638"/>
            <a:ext cx="8244000" cy="1143000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0"/>
          </p:nvPr>
        </p:nvSpPr>
        <p:spPr>
          <a:xfrm>
            <a:off x="8582036" y="2"/>
            <a:ext cx="56196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1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63640" y="6378236"/>
            <a:ext cx="5572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[Alatunniste]</a:t>
            </a:r>
            <a:endParaRPr lang="fi-FI" dirty="0"/>
          </a:p>
        </p:txBody>
      </p:sp>
      <p:sp>
        <p:nvSpPr>
          <p:cNvPr id="12" name="Kuvan paikkamerkki 12"/>
          <p:cNvSpPr>
            <a:spLocks noGrp="1"/>
          </p:cNvSpPr>
          <p:nvPr>
            <p:ph type="pic" sz="quarter" idx="15" hasCustomPrompt="1"/>
          </p:nvPr>
        </p:nvSpPr>
        <p:spPr>
          <a:xfrm>
            <a:off x="440113" y="1988840"/>
            <a:ext cx="837415" cy="117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Kuva</a:t>
            </a:r>
            <a:endParaRPr lang="en-US" dirty="0"/>
          </a:p>
        </p:txBody>
      </p:sp>
      <p:sp>
        <p:nvSpPr>
          <p:cNvPr id="15" name="Tekstin paikkamerkki 3"/>
          <p:cNvSpPr>
            <a:spLocks noGrp="1"/>
          </p:cNvSpPr>
          <p:nvPr>
            <p:ph type="body" sz="quarter" idx="12" hasCustomPrompt="1"/>
          </p:nvPr>
        </p:nvSpPr>
        <p:spPr>
          <a:xfrm>
            <a:off x="440112" y="3207432"/>
            <a:ext cx="2485662" cy="1949760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spcBef>
                <a:spcPts val="240"/>
              </a:spcBef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fi-FI" dirty="0" smtClean="0"/>
              <a:t>Lisää yhteystieto</a:t>
            </a:r>
          </a:p>
        </p:txBody>
      </p:sp>
      <p:sp>
        <p:nvSpPr>
          <p:cNvPr id="17" name="Kuvan paikkamerkki 12"/>
          <p:cNvSpPr>
            <a:spLocks noGrp="1"/>
          </p:cNvSpPr>
          <p:nvPr>
            <p:ph type="pic" sz="quarter" idx="16" hasCustomPrompt="1"/>
          </p:nvPr>
        </p:nvSpPr>
        <p:spPr>
          <a:xfrm>
            <a:off x="3339693" y="1988840"/>
            <a:ext cx="837415" cy="117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Kuva</a:t>
            </a:r>
            <a:endParaRPr lang="en-US" dirty="0"/>
          </a:p>
        </p:txBody>
      </p:sp>
      <p:sp>
        <p:nvSpPr>
          <p:cNvPr id="18" name="Tekstin paikkamerkki 15"/>
          <p:cNvSpPr>
            <a:spLocks noGrp="1"/>
          </p:cNvSpPr>
          <p:nvPr>
            <p:ph type="body" sz="quarter" idx="14" hasCustomPrompt="1"/>
          </p:nvPr>
        </p:nvSpPr>
        <p:spPr>
          <a:xfrm>
            <a:off x="3339692" y="3207432"/>
            <a:ext cx="2485662" cy="1949760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fi-FI" dirty="0" smtClean="0"/>
              <a:t>Lisää yhteystieto</a:t>
            </a:r>
          </a:p>
        </p:txBody>
      </p:sp>
      <p:sp>
        <p:nvSpPr>
          <p:cNvPr id="20" name="Kuvan paikkamerkki 12"/>
          <p:cNvSpPr>
            <a:spLocks noGrp="1"/>
          </p:cNvSpPr>
          <p:nvPr>
            <p:ph type="pic" sz="quarter" idx="17" hasCustomPrompt="1"/>
          </p:nvPr>
        </p:nvSpPr>
        <p:spPr>
          <a:xfrm>
            <a:off x="6217477" y="1988840"/>
            <a:ext cx="837415" cy="117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Kuva</a:t>
            </a:r>
            <a:endParaRPr lang="en-US" dirty="0"/>
          </a:p>
        </p:txBody>
      </p:sp>
      <p:sp>
        <p:nvSpPr>
          <p:cNvPr id="22" name="Tekstin paikkamerkki 13"/>
          <p:cNvSpPr>
            <a:spLocks noGrp="1"/>
          </p:cNvSpPr>
          <p:nvPr>
            <p:ph type="body" sz="quarter" idx="13" hasCustomPrompt="1"/>
          </p:nvPr>
        </p:nvSpPr>
        <p:spPr>
          <a:xfrm>
            <a:off x="6217477" y="3207432"/>
            <a:ext cx="2485662" cy="1949760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fi-FI" dirty="0" smtClean="0"/>
              <a:t>Lisää yhteystieto</a:t>
            </a:r>
          </a:p>
        </p:txBody>
      </p:sp>
      <p:sp>
        <p:nvSpPr>
          <p:cNvPr id="23" name="Suorakulmio 22"/>
          <p:cNvSpPr/>
          <p:nvPr userDrawn="1"/>
        </p:nvSpPr>
        <p:spPr>
          <a:xfrm>
            <a:off x="347410" y="5157192"/>
            <a:ext cx="333495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sz="3200" b="0" dirty="0">
                <a:solidFill>
                  <a:schemeClr val="accent1"/>
                </a:solidFill>
              </a:rPr>
              <a:t>Ollaan yhteydessä</a:t>
            </a:r>
            <a:r>
              <a:rPr lang="fi-FI" sz="3200" b="0" dirty="0" smtClean="0">
                <a:solidFill>
                  <a:schemeClr val="accent1"/>
                </a:solidFill>
              </a:rPr>
              <a:t>!</a:t>
            </a:r>
          </a:p>
        </p:txBody>
      </p:sp>
      <p:sp>
        <p:nvSpPr>
          <p:cNvPr id="24" name="Tekstin paikkamerkki 3"/>
          <p:cNvSpPr>
            <a:spLocks noGrp="1"/>
          </p:cNvSpPr>
          <p:nvPr>
            <p:ph type="body" sz="quarter" idx="18" hasCustomPrompt="1"/>
          </p:nvPr>
        </p:nvSpPr>
        <p:spPr>
          <a:xfrm>
            <a:off x="461616" y="5589241"/>
            <a:ext cx="6054600" cy="360710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spcBef>
                <a:spcPts val="240"/>
              </a:spcBef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fi-FI" dirty="0" err="1" smtClean="0"/>
              <a:t>op.fi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287135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HTEYSTIEDOT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tsikko 1"/>
          <p:cNvSpPr>
            <a:spLocks noGrp="1"/>
          </p:cNvSpPr>
          <p:nvPr>
            <p:ph type="title"/>
          </p:nvPr>
        </p:nvSpPr>
        <p:spPr>
          <a:xfrm>
            <a:off x="438728" y="274638"/>
            <a:ext cx="8244000" cy="1143000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5" name="Dian numeron paikkamerkki 5"/>
          <p:cNvSpPr>
            <a:spLocks noGrp="1"/>
          </p:cNvSpPr>
          <p:nvPr>
            <p:ph type="sldNum" sz="quarter" idx="10"/>
          </p:nvPr>
        </p:nvSpPr>
        <p:spPr>
          <a:xfrm>
            <a:off x="8582036" y="2"/>
            <a:ext cx="56196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7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63640" y="6378236"/>
            <a:ext cx="5572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[Alatunniste]</a:t>
            </a:r>
            <a:endParaRPr lang="fi-FI" dirty="0"/>
          </a:p>
        </p:txBody>
      </p:sp>
      <p:sp>
        <p:nvSpPr>
          <p:cNvPr id="18" name="Kuvan paikkamerkki 12"/>
          <p:cNvSpPr>
            <a:spLocks noGrp="1"/>
          </p:cNvSpPr>
          <p:nvPr>
            <p:ph type="pic" sz="quarter" idx="15" hasCustomPrompt="1"/>
          </p:nvPr>
        </p:nvSpPr>
        <p:spPr>
          <a:xfrm>
            <a:off x="440113" y="1700808"/>
            <a:ext cx="837415" cy="117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Kuva</a:t>
            </a:r>
            <a:endParaRPr lang="en-US" dirty="0"/>
          </a:p>
        </p:txBody>
      </p:sp>
      <p:sp>
        <p:nvSpPr>
          <p:cNvPr id="20" name="Tekstin paikkamerkki 3"/>
          <p:cNvSpPr>
            <a:spLocks noGrp="1"/>
          </p:cNvSpPr>
          <p:nvPr>
            <p:ph type="body" sz="quarter" idx="12" hasCustomPrompt="1"/>
          </p:nvPr>
        </p:nvSpPr>
        <p:spPr>
          <a:xfrm>
            <a:off x="1347682" y="1700808"/>
            <a:ext cx="1867515" cy="1464884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>
              <a:lnSpc>
                <a:spcPct val="90000"/>
              </a:lnSpc>
              <a:spcBef>
                <a:spcPts val="240"/>
              </a:spcBef>
              <a:buNone/>
              <a:defRPr sz="1600">
                <a:solidFill>
                  <a:schemeClr val="tx2"/>
                </a:solidFill>
              </a:defRPr>
            </a:lvl1pPr>
          </a:lstStyle>
          <a:p>
            <a:pPr lvl="0"/>
            <a:r>
              <a:rPr lang="fi-FI" dirty="0" smtClean="0"/>
              <a:t>Lisää yhteystieto</a:t>
            </a:r>
          </a:p>
        </p:txBody>
      </p:sp>
      <p:sp>
        <p:nvSpPr>
          <p:cNvPr id="22" name="Kuvan paikkamerkki 12"/>
          <p:cNvSpPr>
            <a:spLocks noGrp="1"/>
          </p:cNvSpPr>
          <p:nvPr>
            <p:ph type="pic" sz="quarter" idx="16" hasCustomPrompt="1"/>
          </p:nvPr>
        </p:nvSpPr>
        <p:spPr>
          <a:xfrm>
            <a:off x="3339693" y="1700808"/>
            <a:ext cx="837415" cy="117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Kuva</a:t>
            </a:r>
            <a:endParaRPr lang="en-US" dirty="0"/>
          </a:p>
        </p:txBody>
      </p:sp>
      <p:sp>
        <p:nvSpPr>
          <p:cNvPr id="23" name="Tekstin paikkamerkki 15"/>
          <p:cNvSpPr>
            <a:spLocks noGrp="1"/>
          </p:cNvSpPr>
          <p:nvPr>
            <p:ph type="body" sz="quarter" idx="14" hasCustomPrompt="1"/>
          </p:nvPr>
        </p:nvSpPr>
        <p:spPr>
          <a:xfrm>
            <a:off x="4247262" y="1700808"/>
            <a:ext cx="1867515" cy="1464884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>
              <a:lnSpc>
                <a:spcPct val="90000"/>
              </a:lnSpc>
              <a:buNone/>
              <a:defRPr sz="1600">
                <a:solidFill>
                  <a:schemeClr val="tx2"/>
                </a:solidFill>
              </a:defRPr>
            </a:lvl1pPr>
          </a:lstStyle>
          <a:p>
            <a:pPr lvl="0"/>
            <a:r>
              <a:rPr lang="fi-FI" dirty="0" smtClean="0"/>
              <a:t>Lisää yhteystieto</a:t>
            </a:r>
          </a:p>
        </p:txBody>
      </p:sp>
      <p:sp>
        <p:nvSpPr>
          <p:cNvPr id="24" name="Kuvan paikkamerkki 12"/>
          <p:cNvSpPr>
            <a:spLocks noGrp="1"/>
          </p:cNvSpPr>
          <p:nvPr>
            <p:ph type="pic" sz="quarter" idx="17" hasCustomPrompt="1"/>
          </p:nvPr>
        </p:nvSpPr>
        <p:spPr>
          <a:xfrm>
            <a:off x="6217477" y="1700808"/>
            <a:ext cx="837415" cy="117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Kuva</a:t>
            </a:r>
            <a:endParaRPr lang="en-US" dirty="0"/>
          </a:p>
        </p:txBody>
      </p:sp>
      <p:sp>
        <p:nvSpPr>
          <p:cNvPr id="25" name="Tekstin paikkamerkki 13"/>
          <p:cNvSpPr>
            <a:spLocks noGrp="1"/>
          </p:cNvSpPr>
          <p:nvPr>
            <p:ph type="body" sz="quarter" idx="13" hasCustomPrompt="1"/>
          </p:nvPr>
        </p:nvSpPr>
        <p:spPr>
          <a:xfrm>
            <a:off x="7125047" y="1700808"/>
            <a:ext cx="1867515" cy="1464884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>
              <a:lnSpc>
                <a:spcPct val="90000"/>
              </a:lnSpc>
              <a:buNone/>
              <a:defRPr sz="1600">
                <a:solidFill>
                  <a:schemeClr val="tx2"/>
                </a:solidFill>
              </a:defRPr>
            </a:lvl1pPr>
          </a:lstStyle>
          <a:p>
            <a:pPr lvl="0"/>
            <a:r>
              <a:rPr lang="fi-FI" dirty="0" smtClean="0"/>
              <a:t>Lisää yhteystieto</a:t>
            </a:r>
          </a:p>
        </p:txBody>
      </p:sp>
      <p:sp>
        <p:nvSpPr>
          <p:cNvPr id="26" name="Suorakulmio 25"/>
          <p:cNvSpPr/>
          <p:nvPr userDrawn="1"/>
        </p:nvSpPr>
        <p:spPr>
          <a:xfrm>
            <a:off x="347410" y="5157192"/>
            <a:ext cx="333495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sz="3200" b="0" dirty="0">
                <a:solidFill>
                  <a:schemeClr val="accent1"/>
                </a:solidFill>
              </a:rPr>
              <a:t>Ollaan yhteydessä</a:t>
            </a:r>
            <a:r>
              <a:rPr lang="fi-FI" sz="3200" b="0" dirty="0" smtClean="0">
                <a:solidFill>
                  <a:schemeClr val="accent1"/>
                </a:solidFill>
              </a:rPr>
              <a:t>!</a:t>
            </a:r>
          </a:p>
        </p:txBody>
      </p:sp>
      <p:sp>
        <p:nvSpPr>
          <p:cNvPr id="27" name="Tekstin paikkamerkki 3"/>
          <p:cNvSpPr>
            <a:spLocks noGrp="1"/>
          </p:cNvSpPr>
          <p:nvPr>
            <p:ph type="body" sz="quarter" idx="18" hasCustomPrompt="1"/>
          </p:nvPr>
        </p:nvSpPr>
        <p:spPr>
          <a:xfrm>
            <a:off x="461616" y="5636133"/>
            <a:ext cx="6054600" cy="360710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spcBef>
                <a:spcPts val="240"/>
              </a:spcBef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fi-FI" dirty="0" err="1" smtClean="0"/>
              <a:t>op.fi</a:t>
            </a:r>
            <a:endParaRPr lang="fi-FI" dirty="0" smtClean="0"/>
          </a:p>
        </p:txBody>
      </p:sp>
      <p:sp>
        <p:nvSpPr>
          <p:cNvPr id="29" name="Kuvan paikkamerkki 12"/>
          <p:cNvSpPr>
            <a:spLocks noGrp="1"/>
          </p:cNvSpPr>
          <p:nvPr>
            <p:ph type="pic" sz="quarter" idx="19" hasCustomPrompt="1"/>
          </p:nvPr>
        </p:nvSpPr>
        <p:spPr>
          <a:xfrm>
            <a:off x="450850" y="3548292"/>
            <a:ext cx="837415" cy="117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Kuva</a:t>
            </a:r>
            <a:endParaRPr lang="en-US" dirty="0"/>
          </a:p>
        </p:txBody>
      </p:sp>
      <p:sp>
        <p:nvSpPr>
          <p:cNvPr id="30" name="Tekstin paikkamerkki 3"/>
          <p:cNvSpPr>
            <a:spLocks noGrp="1"/>
          </p:cNvSpPr>
          <p:nvPr>
            <p:ph type="body" sz="quarter" idx="20" hasCustomPrompt="1"/>
          </p:nvPr>
        </p:nvSpPr>
        <p:spPr>
          <a:xfrm>
            <a:off x="1358419" y="3548292"/>
            <a:ext cx="1867515" cy="1464884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>
              <a:lnSpc>
                <a:spcPct val="90000"/>
              </a:lnSpc>
              <a:spcBef>
                <a:spcPts val="240"/>
              </a:spcBef>
              <a:buNone/>
              <a:defRPr sz="1600">
                <a:solidFill>
                  <a:schemeClr val="tx2"/>
                </a:solidFill>
              </a:defRPr>
            </a:lvl1pPr>
          </a:lstStyle>
          <a:p>
            <a:pPr lvl="0"/>
            <a:r>
              <a:rPr lang="fi-FI" dirty="0" smtClean="0"/>
              <a:t>Lisää yhteystieto</a:t>
            </a:r>
          </a:p>
        </p:txBody>
      </p:sp>
      <p:sp>
        <p:nvSpPr>
          <p:cNvPr id="31" name="Kuvan paikkamerkki 12"/>
          <p:cNvSpPr>
            <a:spLocks noGrp="1"/>
          </p:cNvSpPr>
          <p:nvPr>
            <p:ph type="pic" sz="quarter" idx="21" hasCustomPrompt="1"/>
          </p:nvPr>
        </p:nvSpPr>
        <p:spPr>
          <a:xfrm>
            <a:off x="3350430" y="3548292"/>
            <a:ext cx="837415" cy="117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Kuva</a:t>
            </a:r>
            <a:endParaRPr lang="en-US" dirty="0"/>
          </a:p>
        </p:txBody>
      </p:sp>
      <p:sp>
        <p:nvSpPr>
          <p:cNvPr id="32" name="Tekstin paikkamerkki 15"/>
          <p:cNvSpPr>
            <a:spLocks noGrp="1"/>
          </p:cNvSpPr>
          <p:nvPr>
            <p:ph type="body" sz="quarter" idx="22" hasCustomPrompt="1"/>
          </p:nvPr>
        </p:nvSpPr>
        <p:spPr>
          <a:xfrm>
            <a:off x="4257999" y="3548292"/>
            <a:ext cx="1867515" cy="1464884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>
              <a:lnSpc>
                <a:spcPct val="90000"/>
              </a:lnSpc>
              <a:buNone/>
              <a:defRPr sz="1600">
                <a:solidFill>
                  <a:schemeClr val="tx2"/>
                </a:solidFill>
              </a:defRPr>
            </a:lvl1pPr>
          </a:lstStyle>
          <a:p>
            <a:pPr lvl="0"/>
            <a:r>
              <a:rPr lang="fi-FI" dirty="0" smtClean="0"/>
              <a:t>Lisää yhteystieto</a:t>
            </a:r>
          </a:p>
        </p:txBody>
      </p:sp>
      <p:sp>
        <p:nvSpPr>
          <p:cNvPr id="33" name="Kuvan paikkamerkki 12"/>
          <p:cNvSpPr>
            <a:spLocks noGrp="1"/>
          </p:cNvSpPr>
          <p:nvPr>
            <p:ph type="pic" sz="quarter" idx="23" hasCustomPrompt="1"/>
          </p:nvPr>
        </p:nvSpPr>
        <p:spPr>
          <a:xfrm>
            <a:off x="6228214" y="3548292"/>
            <a:ext cx="837415" cy="117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Kuva</a:t>
            </a:r>
            <a:endParaRPr lang="en-US" dirty="0"/>
          </a:p>
        </p:txBody>
      </p:sp>
      <p:sp>
        <p:nvSpPr>
          <p:cNvPr id="34" name="Tekstin paikkamerkki 13"/>
          <p:cNvSpPr>
            <a:spLocks noGrp="1"/>
          </p:cNvSpPr>
          <p:nvPr>
            <p:ph type="body" sz="quarter" idx="24" hasCustomPrompt="1"/>
          </p:nvPr>
        </p:nvSpPr>
        <p:spPr>
          <a:xfrm>
            <a:off x="7135784" y="3548292"/>
            <a:ext cx="1867515" cy="1464884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>
              <a:lnSpc>
                <a:spcPct val="90000"/>
              </a:lnSpc>
              <a:buNone/>
              <a:defRPr sz="1600">
                <a:solidFill>
                  <a:schemeClr val="tx2"/>
                </a:solidFill>
              </a:defRPr>
            </a:lvl1pPr>
          </a:lstStyle>
          <a:p>
            <a:pPr lvl="0"/>
            <a:r>
              <a:rPr lang="fi-FI" dirty="0" smtClean="0"/>
              <a:t>Lisää yhteystieto</a:t>
            </a:r>
          </a:p>
        </p:txBody>
      </p:sp>
    </p:spTree>
    <p:extLst>
      <p:ext uri="{BB962C8B-B14F-4D97-AF65-F5344CB8AC3E}">
        <p14:creationId xmlns:p14="http://schemas.microsoft.com/office/powerpoint/2010/main" val="3921110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an numeron paikkamerkki 4"/>
          <p:cNvSpPr>
            <a:spLocks noGrp="1"/>
          </p:cNvSpPr>
          <p:nvPr>
            <p:ph type="sldNum" sz="quarter" idx="10"/>
          </p:nvPr>
        </p:nvSpPr>
        <p:spPr>
          <a:xfrm>
            <a:off x="8582036" y="2"/>
            <a:ext cx="56196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63640" y="6378236"/>
            <a:ext cx="5572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[Alatunniste]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4156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ETUS_KII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Kuvan paikkamerkki 2"/>
          <p:cNvSpPr>
            <a:spLocks noGrp="1"/>
          </p:cNvSpPr>
          <p:nvPr>
            <p:ph type="pic" sz="quarter" idx="14" hasCustomPrompt="1"/>
          </p:nvPr>
        </p:nvSpPr>
        <p:spPr>
          <a:xfrm>
            <a:off x="63500" y="90487"/>
            <a:ext cx="9000289" cy="6085724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fi-FI" dirty="0" smtClean="0"/>
              <a:t>Tuo kuva napauttamalla ohessa näkyvää kuva-ikonia (vuoret ja aurinko). Jos kuva on eri mallinen kuin tämä kuvalle varattu alue, joudut muokkaamaan kuvan kokoa.</a:t>
            </a:r>
            <a:endParaRPr lang="fi-FI" dirty="0"/>
          </a:p>
        </p:txBody>
      </p:sp>
      <p:sp>
        <p:nvSpPr>
          <p:cNvPr id="7" name="Otsikko 1"/>
          <p:cNvSpPr>
            <a:spLocks noGrp="1"/>
          </p:cNvSpPr>
          <p:nvPr>
            <p:ph type="ctrTitle" hasCustomPrompt="1"/>
          </p:nvPr>
        </p:nvSpPr>
        <p:spPr>
          <a:xfrm>
            <a:off x="450851" y="2996828"/>
            <a:ext cx="8242300" cy="1224260"/>
          </a:xfrm>
        </p:spPr>
        <p:txBody>
          <a:bodyPr>
            <a:noAutofit/>
          </a:bodyPr>
          <a:lstStyle>
            <a:lvl1pPr>
              <a:defRPr sz="8000" b="0" baseline="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Lopputeksti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59759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18" Type="http://schemas.openxmlformats.org/officeDocument/2006/relationships/slideLayout" Target="../slideLayouts/slideLayout20.xml"/><Relationship Id="rId26" Type="http://schemas.openxmlformats.org/officeDocument/2006/relationships/image" Target="../media/image1.png"/><Relationship Id="rId3" Type="http://schemas.openxmlformats.org/officeDocument/2006/relationships/slideLayout" Target="../slideLayouts/slideLayout5.xml"/><Relationship Id="rId21" Type="http://schemas.openxmlformats.org/officeDocument/2006/relationships/slideLayout" Target="../slideLayouts/slideLayout23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9.xml"/><Relationship Id="rId25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2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23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12.xml"/><Relationship Id="rId19" Type="http://schemas.openxmlformats.org/officeDocument/2006/relationships/slideLayout" Target="../slideLayouts/slideLayout21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Relationship Id="rId22" Type="http://schemas.openxmlformats.org/officeDocument/2006/relationships/slideLayout" Target="../slideLayouts/slideLayout2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18" Type="http://schemas.openxmlformats.org/officeDocument/2006/relationships/slideLayout" Target="../slideLayouts/slideLayout44.xml"/><Relationship Id="rId26" Type="http://schemas.openxmlformats.org/officeDocument/2006/relationships/image" Target="../media/image1.png"/><Relationship Id="rId3" Type="http://schemas.openxmlformats.org/officeDocument/2006/relationships/slideLayout" Target="../slideLayouts/slideLayout29.xml"/><Relationship Id="rId21" Type="http://schemas.openxmlformats.org/officeDocument/2006/relationships/slideLayout" Target="../slideLayouts/slideLayout47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17" Type="http://schemas.openxmlformats.org/officeDocument/2006/relationships/slideLayout" Target="../slideLayouts/slideLayout43.xml"/><Relationship Id="rId25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6" Type="http://schemas.openxmlformats.org/officeDocument/2006/relationships/slideLayout" Target="../slideLayouts/slideLayout42.xml"/><Relationship Id="rId20" Type="http://schemas.openxmlformats.org/officeDocument/2006/relationships/slideLayout" Target="../slideLayouts/slideLayout46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24" Type="http://schemas.openxmlformats.org/officeDocument/2006/relationships/slideLayout" Target="../slideLayouts/slideLayout50.xml"/><Relationship Id="rId5" Type="http://schemas.openxmlformats.org/officeDocument/2006/relationships/slideLayout" Target="../slideLayouts/slideLayout31.xml"/><Relationship Id="rId15" Type="http://schemas.openxmlformats.org/officeDocument/2006/relationships/slideLayout" Target="../slideLayouts/slideLayout41.xml"/><Relationship Id="rId23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36.xml"/><Relationship Id="rId19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40.xml"/><Relationship Id="rId22" Type="http://schemas.openxmlformats.org/officeDocument/2006/relationships/slideLayout" Target="../slideLayouts/slideLayout4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3" Type="http://schemas.openxmlformats.org/officeDocument/2006/relationships/slideLayout" Target="../slideLayouts/slideLayout53.xml"/><Relationship Id="rId21" Type="http://schemas.openxmlformats.org/officeDocument/2006/relationships/theme" Target="../theme/theme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image" Target="../media/image1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8.xml"/><Relationship Id="rId13" Type="http://schemas.openxmlformats.org/officeDocument/2006/relationships/slideLayout" Target="../slideLayouts/slideLayout83.xml"/><Relationship Id="rId18" Type="http://schemas.openxmlformats.org/officeDocument/2006/relationships/slideLayout" Target="../slideLayouts/slideLayout88.xml"/><Relationship Id="rId26" Type="http://schemas.openxmlformats.org/officeDocument/2006/relationships/image" Target="../media/image8.jpeg"/><Relationship Id="rId3" Type="http://schemas.openxmlformats.org/officeDocument/2006/relationships/slideLayout" Target="../slideLayouts/slideLayout73.xml"/><Relationship Id="rId21" Type="http://schemas.openxmlformats.org/officeDocument/2006/relationships/slideLayout" Target="../slideLayouts/slideLayout91.xml"/><Relationship Id="rId7" Type="http://schemas.openxmlformats.org/officeDocument/2006/relationships/slideLayout" Target="../slideLayouts/slideLayout77.xml"/><Relationship Id="rId12" Type="http://schemas.openxmlformats.org/officeDocument/2006/relationships/slideLayout" Target="../slideLayouts/slideLayout82.xml"/><Relationship Id="rId17" Type="http://schemas.openxmlformats.org/officeDocument/2006/relationships/slideLayout" Target="../slideLayouts/slideLayout87.xml"/><Relationship Id="rId25" Type="http://schemas.openxmlformats.org/officeDocument/2006/relationships/theme" Target="../theme/theme5.xml"/><Relationship Id="rId2" Type="http://schemas.openxmlformats.org/officeDocument/2006/relationships/slideLayout" Target="../slideLayouts/slideLayout72.xml"/><Relationship Id="rId16" Type="http://schemas.openxmlformats.org/officeDocument/2006/relationships/slideLayout" Target="../slideLayouts/slideLayout86.xml"/><Relationship Id="rId20" Type="http://schemas.openxmlformats.org/officeDocument/2006/relationships/slideLayout" Target="../slideLayouts/slideLayout90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11" Type="http://schemas.openxmlformats.org/officeDocument/2006/relationships/slideLayout" Target="../slideLayouts/slideLayout81.xml"/><Relationship Id="rId24" Type="http://schemas.openxmlformats.org/officeDocument/2006/relationships/slideLayout" Target="../slideLayouts/slideLayout94.xml"/><Relationship Id="rId5" Type="http://schemas.openxmlformats.org/officeDocument/2006/relationships/slideLayout" Target="../slideLayouts/slideLayout75.xml"/><Relationship Id="rId15" Type="http://schemas.openxmlformats.org/officeDocument/2006/relationships/slideLayout" Target="../slideLayouts/slideLayout85.xml"/><Relationship Id="rId23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80.xml"/><Relationship Id="rId19" Type="http://schemas.openxmlformats.org/officeDocument/2006/relationships/slideLayout" Target="../slideLayouts/slideLayout89.xml"/><Relationship Id="rId4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9.xml"/><Relationship Id="rId14" Type="http://schemas.openxmlformats.org/officeDocument/2006/relationships/slideLayout" Target="../slideLayouts/slideLayout84.xml"/><Relationship Id="rId22" Type="http://schemas.openxmlformats.org/officeDocument/2006/relationships/slideLayout" Target="../slideLayouts/slideLayout9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100000">
              <a:srgbClr val="FFFFFF"/>
            </a:gs>
            <a:gs pos="0">
              <a:srgbClr val="D8D9DB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0850" y="274639"/>
            <a:ext cx="82423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noProof="0" dirty="0" smtClean="0"/>
              <a:t>Muokkaa </a:t>
            </a:r>
            <a:r>
              <a:rPr lang="fi-FI" noProof="0" dirty="0" err="1" smtClean="0"/>
              <a:t>perustyyl</a:t>
            </a:r>
            <a:r>
              <a:rPr lang="fi-FI" noProof="0" dirty="0" smtClean="0"/>
              <a:t>. </a:t>
            </a:r>
            <a:r>
              <a:rPr lang="fi-FI" noProof="0" dirty="0" err="1" smtClean="0"/>
              <a:t>napsautt</a:t>
            </a:r>
            <a:r>
              <a:rPr lang="fi-FI" noProof="0" dirty="0" smtClean="0"/>
              <a:t>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0850" y="1600201"/>
            <a:ext cx="8242300" cy="45956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noProof="0" dirty="0" smtClean="0"/>
              <a:t>Muokkaa tekstin perustyylejä napsauttamalla</a:t>
            </a:r>
          </a:p>
          <a:p>
            <a:pPr lvl="1"/>
            <a:r>
              <a:rPr lang="fi-FI" noProof="0" dirty="0" smtClean="0"/>
              <a:t>toinen taso</a:t>
            </a:r>
          </a:p>
          <a:p>
            <a:pPr lvl="2"/>
            <a:r>
              <a:rPr lang="fi-FI" noProof="0" dirty="0" smtClean="0"/>
              <a:t>kolmas taso</a:t>
            </a:r>
          </a:p>
          <a:p>
            <a:pPr lvl="3"/>
            <a:r>
              <a:rPr lang="fi-FI" noProof="0" dirty="0" smtClean="0"/>
              <a:t>neljäs taso</a:t>
            </a:r>
          </a:p>
          <a:p>
            <a:pPr lvl="4"/>
            <a:r>
              <a:rPr lang="fi-FI" noProof="0" dirty="0" smtClean="0"/>
              <a:t>viides taso</a:t>
            </a:r>
          </a:p>
          <a:p>
            <a:pPr lvl="5"/>
            <a:r>
              <a:rPr lang="fi-FI" noProof="0" dirty="0" smtClean="0"/>
              <a:t>6</a:t>
            </a:r>
          </a:p>
          <a:p>
            <a:pPr lvl="6"/>
            <a:r>
              <a:rPr lang="fi-FI" noProof="0" dirty="0" smtClean="0"/>
              <a:t>7</a:t>
            </a:r>
          </a:p>
          <a:p>
            <a:pPr lvl="7"/>
            <a:r>
              <a:rPr lang="fi-FI" noProof="0" dirty="0" smtClean="0"/>
              <a:t>8</a:t>
            </a:r>
          </a:p>
          <a:p>
            <a:pPr lvl="8"/>
            <a:r>
              <a:rPr lang="fi-FI" noProof="0" dirty="0" smtClean="0"/>
              <a:t>9</a:t>
            </a:r>
          </a:p>
        </p:txBody>
      </p:sp>
      <p:pic>
        <p:nvPicPr>
          <p:cNvPr id="11" name="Picture 3" descr="Z:\Yht\Graafinen_suunnittelu\Logot_2015\2015_OP_nimenmuutos\OP_allekirjoitus_2015\OP_RGB_oikea_musta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7451" y="6381329"/>
            <a:ext cx="642282" cy="347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fidentiality"/>
          <p:cNvSpPr/>
          <p:nvPr/>
        </p:nvSpPr>
        <p:spPr>
          <a:xfrm rot="16200000">
            <a:off x="-49164" y="6435676"/>
            <a:ext cx="485777" cy="21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tIns="46800" rIns="90000" bIns="46800" rtlCol="0" anchor="ctr" anchorCtr="0"/>
          <a:lstStyle/>
          <a:p>
            <a:pPr algn="ctr"/>
            <a:r>
              <a:rPr lang="fi-FI" sz="1000" noProof="0" dirty="0" smtClean="0">
                <a:solidFill>
                  <a:schemeClr val="accent3">
                    <a:lumMod val="50000"/>
                  </a:schemeClr>
                </a:solidFill>
              </a:rPr>
              <a:t>© OP</a:t>
            </a:r>
          </a:p>
        </p:txBody>
      </p:sp>
    </p:spTree>
    <p:extLst>
      <p:ext uri="{BB962C8B-B14F-4D97-AF65-F5344CB8AC3E}">
        <p14:creationId xmlns:p14="http://schemas.microsoft.com/office/powerpoint/2010/main" val="1307199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38" r:id="rId2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3200" b="1" i="0" kern="1200" spc="0">
          <a:solidFill>
            <a:schemeClr val="tx2"/>
          </a:solidFill>
          <a:latin typeface="+mj-lt"/>
          <a:ea typeface="+mj-ea"/>
          <a:cs typeface="DIN Next LT Pro Light"/>
        </a:defRPr>
      </a:lvl1pPr>
    </p:titleStyle>
    <p:bodyStyle>
      <a:lvl1pPr marL="269875" indent="-269875" algn="l" defTabSz="457200" rtl="0" eaLnBrk="1" latinLnBrk="0" hangingPunct="1">
        <a:spcBef>
          <a:spcPct val="20000"/>
        </a:spcBef>
        <a:buClr>
          <a:schemeClr val="accent1"/>
        </a:buClr>
        <a:buFont typeface="Wingdings" panose="05000000000000000000" pitchFamily="2" charset="2"/>
        <a:buChar char=""/>
        <a:defRPr sz="1800" b="0" i="0" kern="1200" spc="0">
          <a:solidFill>
            <a:schemeClr val="accent3">
              <a:lumMod val="50000"/>
            </a:schemeClr>
          </a:solidFill>
          <a:latin typeface="+mn-lt"/>
          <a:ea typeface="+mn-ea"/>
          <a:cs typeface="DIN Next LT Pro Light"/>
        </a:defRPr>
      </a:lvl1pPr>
      <a:lvl2pPr marL="536575" indent="-266700" algn="l" defTabSz="457200" rtl="0" eaLnBrk="1" latinLnBrk="0" hangingPunct="1">
        <a:spcBef>
          <a:spcPct val="20000"/>
        </a:spcBef>
        <a:buClr>
          <a:schemeClr val="tx2"/>
        </a:buClr>
        <a:buFont typeface="Wingdings" panose="05000000000000000000" pitchFamily="2" charset="2"/>
        <a:buChar char=""/>
        <a:defRPr sz="1800" b="0" i="0" kern="1200" spc="0">
          <a:solidFill>
            <a:schemeClr val="accent3">
              <a:lumMod val="50000"/>
            </a:schemeClr>
          </a:solidFill>
          <a:latin typeface="+mn-lt"/>
          <a:ea typeface="+mn-ea"/>
          <a:cs typeface="DIN Next LT Pro Light"/>
        </a:defRPr>
      </a:lvl2pPr>
      <a:lvl3pPr marL="811213" indent="-268288" algn="l" defTabSz="457200" rtl="0" eaLnBrk="1" latinLnBrk="0" hangingPunct="1">
        <a:spcBef>
          <a:spcPct val="20000"/>
        </a:spcBef>
        <a:buClr>
          <a:schemeClr val="accent1"/>
        </a:buClr>
        <a:buFont typeface="Wingdings" panose="05000000000000000000" pitchFamily="2" charset="2"/>
        <a:buChar char=""/>
        <a:defRPr sz="1800" b="0" i="0" kern="1200" spc="0">
          <a:solidFill>
            <a:schemeClr val="accent3">
              <a:lumMod val="50000"/>
            </a:schemeClr>
          </a:solidFill>
          <a:latin typeface="+mn-lt"/>
          <a:ea typeface="+mn-ea"/>
          <a:cs typeface="DIN Next LT Pro Light"/>
        </a:defRPr>
      </a:lvl3pPr>
      <a:lvl4pPr marL="1081088" indent="-273050" algn="l" defTabSz="439738" rtl="0" eaLnBrk="1" latinLnBrk="0" hangingPunct="1">
        <a:spcBef>
          <a:spcPct val="20000"/>
        </a:spcBef>
        <a:buClr>
          <a:schemeClr val="tx2"/>
        </a:buClr>
        <a:buFont typeface="Wingdings" panose="05000000000000000000" pitchFamily="2" charset="2"/>
        <a:buChar char=""/>
        <a:defRPr sz="1800" b="0" i="0" kern="1200" spc="0">
          <a:solidFill>
            <a:schemeClr val="accent3">
              <a:lumMod val="50000"/>
            </a:schemeClr>
          </a:solidFill>
          <a:latin typeface="+mn-lt"/>
          <a:ea typeface="+mn-ea"/>
          <a:cs typeface="DIN Next LT Pro Light"/>
        </a:defRPr>
      </a:lvl4pPr>
      <a:lvl5pPr marL="1354138" indent="-276225" algn="l" defTabSz="457200" rtl="0" eaLnBrk="1" latinLnBrk="0" hangingPunct="1">
        <a:spcBef>
          <a:spcPct val="20000"/>
        </a:spcBef>
        <a:buClr>
          <a:schemeClr val="accent1"/>
        </a:buClr>
        <a:buFont typeface="Wingdings" panose="05000000000000000000" pitchFamily="2" charset="2"/>
        <a:buChar char=""/>
        <a:defRPr sz="1800" b="0" i="0" kern="1200" spc="0">
          <a:solidFill>
            <a:schemeClr val="accent3">
              <a:lumMod val="50000"/>
            </a:schemeClr>
          </a:solidFill>
          <a:latin typeface="+mn-lt"/>
          <a:ea typeface="+mn-ea"/>
          <a:cs typeface="DIN Next LT Pro Light"/>
        </a:defRPr>
      </a:lvl5pPr>
      <a:lvl6pPr marL="1622425" indent="-271463" algn="l" defTabSz="4572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•"/>
        <a:defRPr sz="1800" kern="1200" spc="0">
          <a:solidFill>
            <a:schemeClr val="accent3">
              <a:lumMod val="50000"/>
            </a:schemeClr>
          </a:solidFill>
          <a:latin typeface="+mn-lt"/>
          <a:ea typeface="+mn-ea"/>
          <a:cs typeface="+mn-cs"/>
        </a:defRPr>
      </a:lvl6pPr>
      <a:lvl7pPr marL="1893888" indent="-269875" algn="l" defTabSz="4572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800" kern="1200" spc="0">
          <a:solidFill>
            <a:schemeClr val="accent3">
              <a:lumMod val="50000"/>
            </a:schemeClr>
          </a:solidFill>
          <a:latin typeface="+mn-lt"/>
          <a:ea typeface="+mn-ea"/>
          <a:cs typeface="+mn-cs"/>
        </a:defRPr>
      </a:lvl7pPr>
      <a:lvl8pPr marL="2159000" indent="-266700" algn="l" defTabSz="4572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•"/>
        <a:defRPr sz="1800" kern="1200" spc="0">
          <a:solidFill>
            <a:schemeClr val="accent3">
              <a:lumMod val="50000"/>
            </a:schemeClr>
          </a:solidFill>
          <a:latin typeface="+mn-lt"/>
          <a:ea typeface="+mn-ea"/>
          <a:cs typeface="+mn-cs"/>
        </a:defRPr>
      </a:lvl8pPr>
      <a:lvl9pPr marL="2424113" indent="-277813" algn="l" defTabSz="4572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800" kern="1200" spc="0">
          <a:solidFill>
            <a:schemeClr val="accent3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on paikkamerkki 1"/>
          <p:cNvSpPr>
            <a:spLocks noGrp="1"/>
          </p:cNvSpPr>
          <p:nvPr>
            <p:ph type="title"/>
          </p:nvPr>
        </p:nvSpPr>
        <p:spPr>
          <a:xfrm>
            <a:off x="450850" y="274638"/>
            <a:ext cx="82423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i-FI" noProof="0" dirty="0" smtClean="0"/>
              <a:t>Muokkaa </a:t>
            </a:r>
            <a:r>
              <a:rPr lang="fi-FI" noProof="0" dirty="0" err="1" smtClean="0"/>
              <a:t>perustyyl</a:t>
            </a:r>
            <a:r>
              <a:rPr lang="fi-FI" noProof="0" dirty="0" smtClean="0"/>
              <a:t>. </a:t>
            </a:r>
            <a:r>
              <a:rPr lang="fi-FI" noProof="0" dirty="0" err="1" smtClean="0"/>
              <a:t>napsautt</a:t>
            </a:r>
            <a:r>
              <a:rPr lang="fi-FI" noProof="0" dirty="0" smtClean="0"/>
              <a:t>.</a:t>
            </a:r>
            <a:endParaRPr lang="fi-FI" noProof="0" dirty="0"/>
          </a:p>
        </p:txBody>
      </p:sp>
      <p:sp>
        <p:nvSpPr>
          <p:cNvPr id="11" name="Tekstin paikkamerkki 2"/>
          <p:cNvSpPr>
            <a:spLocks noGrp="1"/>
          </p:cNvSpPr>
          <p:nvPr>
            <p:ph type="body" idx="1"/>
          </p:nvPr>
        </p:nvSpPr>
        <p:spPr>
          <a:xfrm>
            <a:off x="450851" y="1600202"/>
            <a:ext cx="8242300" cy="45956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i-FI" noProof="0" dirty="0" smtClean="0"/>
              <a:t>Muokkaa tekstin perustyylejä napsauttamalla</a:t>
            </a:r>
          </a:p>
          <a:p>
            <a:pPr lvl="1"/>
            <a:r>
              <a:rPr lang="fi-FI" noProof="0" dirty="0" smtClean="0"/>
              <a:t>toinen taso</a:t>
            </a:r>
          </a:p>
          <a:p>
            <a:pPr lvl="2"/>
            <a:r>
              <a:rPr lang="fi-FI" noProof="0" dirty="0" smtClean="0"/>
              <a:t>kolmas taso</a:t>
            </a:r>
          </a:p>
          <a:p>
            <a:pPr lvl="3"/>
            <a:r>
              <a:rPr lang="fi-FI" noProof="0" dirty="0" smtClean="0"/>
              <a:t>neljäs taso</a:t>
            </a:r>
          </a:p>
          <a:p>
            <a:pPr lvl="4"/>
            <a:r>
              <a:rPr lang="fi-FI" noProof="0" dirty="0" smtClean="0"/>
              <a:t>viides taso</a:t>
            </a:r>
          </a:p>
          <a:p>
            <a:pPr lvl="5"/>
            <a:r>
              <a:rPr lang="fi-FI" noProof="0" dirty="0" smtClean="0"/>
              <a:t>6</a:t>
            </a:r>
          </a:p>
          <a:p>
            <a:pPr lvl="6"/>
            <a:r>
              <a:rPr lang="fi-FI" noProof="0" dirty="0" smtClean="0"/>
              <a:t>7</a:t>
            </a:r>
          </a:p>
          <a:p>
            <a:pPr lvl="7"/>
            <a:r>
              <a:rPr lang="fi-FI" noProof="0" dirty="0" smtClean="0"/>
              <a:t>8</a:t>
            </a:r>
          </a:p>
          <a:p>
            <a:pPr lvl="8"/>
            <a:r>
              <a:rPr lang="fi-FI" noProof="0" dirty="0" smtClean="0"/>
              <a:t>9</a:t>
            </a:r>
          </a:p>
        </p:txBody>
      </p:sp>
      <p:sp>
        <p:nvSpPr>
          <p:cNvPr id="12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63640" y="6378236"/>
            <a:ext cx="5572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[Alatunniste]</a:t>
            </a:r>
            <a:endParaRPr lang="fi-FI" dirty="0"/>
          </a:p>
        </p:txBody>
      </p:sp>
      <p:sp>
        <p:nvSpPr>
          <p:cNvPr id="13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582036" y="2"/>
            <a:ext cx="5619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5" name="Confidentiality"/>
          <p:cNvSpPr/>
          <p:nvPr/>
        </p:nvSpPr>
        <p:spPr>
          <a:xfrm rot="16200000">
            <a:off x="-49164" y="6435676"/>
            <a:ext cx="485777" cy="21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tIns="46800" rIns="90000" bIns="46800" rtlCol="0" anchor="ctr" anchorCtr="0"/>
          <a:lstStyle/>
          <a:p>
            <a:pPr algn="ctr"/>
            <a:r>
              <a:rPr lang="fi-FI" sz="1000" noProof="0" dirty="0" smtClean="0">
                <a:solidFill>
                  <a:schemeClr val="tx2"/>
                </a:solidFill>
              </a:rPr>
              <a:t>© OP</a:t>
            </a:r>
          </a:p>
        </p:txBody>
      </p:sp>
      <p:pic>
        <p:nvPicPr>
          <p:cNvPr id="18" name="Picture 3" descr="Z:\Yht\Graafinen_suunnittelu\Logot_2015\2015_OP_nimenmuutos\OP_allekirjoitus_2015\OP_RGB_oikea_musta.png"/>
          <p:cNvPicPr>
            <a:picLocks noChangeAspect="1" noChangeArrowheads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7451" y="6381329"/>
            <a:ext cx="642282" cy="347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8465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68" r:id="rId2"/>
    <p:sldLayoutId id="2147483758" r:id="rId3"/>
    <p:sldLayoutId id="2147483742" r:id="rId4"/>
    <p:sldLayoutId id="2147483743" r:id="rId5"/>
    <p:sldLayoutId id="2147483744" r:id="rId6"/>
    <p:sldLayoutId id="2147483774" r:id="rId7"/>
    <p:sldLayoutId id="2147483745" r:id="rId8"/>
    <p:sldLayoutId id="2147483760" r:id="rId9"/>
    <p:sldLayoutId id="2147483763" r:id="rId10"/>
    <p:sldLayoutId id="2147483764" r:id="rId11"/>
    <p:sldLayoutId id="2147483746" r:id="rId12"/>
    <p:sldLayoutId id="2147483747" r:id="rId13"/>
    <p:sldLayoutId id="2147483748" r:id="rId14"/>
    <p:sldLayoutId id="2147483749" r:id="rId15"/>
    <p:sldLayoutId id="2147483750" r:id="rId16"/>
    <p:sldLayoutId id="2147483751" r:id="rId17"/>
    <p:sldLayoutId id="2147483770" r:id="rId18"/>
    <p:sldLayoutId id="2147483752" r:id="rId19"/>
    <p:sldLayoutId id="2147483761" r:id="rId20"/>
    <p:sldLayoutId id="2147483753" r:id="rId21"/>
    <p:sldLayoutId id="2147483772" r:id="rId22"/>
    <p:sldLayoutId id="2147483754" r:id="rId23"/>
    <p:sldLayoutId id="2147483756" r:id="rId24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chemeClr val="tx2"/>
          </a:solidFill>
          <a:latin typeface="+mj-lt"/>
          <a:ea typeface="+mj-ea"/>
          <a:cs typeface="Calibri" pitchFamily="34" charset="0"/>
        </a:defRPr>
      </a:lvl1pPr>
    </p:titleStyle>
    <p:bodyStyle>
      <a:lvl1pPr marL="265113" indent="-265113" algn="l" defTabSz="914400" rtl="0" eaLnBrk="1" latinLnBrk="0" hangingPunct="1">
        <a:spcBef>
          <a:spcPct val="20000"/>
        </a:spcBef>
        <a:buClr>
          <a:srgbClr val="FF6A10"/>
        </a:buClr>
        <a:buSzPct val="100000"/>
        <a:buFont typeface="Wingdings" pitchFamily="2" charset="2"/>
        <a:buChar char=""/>
        <a:defRPr sz="1800" kern="1200">
          <a:solidFill>
            <a:schemeClr val="tx2"/>
          </a:solidFill>
          <a:latin typeface="+mn-lt"/>
          <a:ea typeface="+mn-ea"/>
          <a:cs typeface="Arial" pitchFamily="34" charset="0"/>
        </a:defRPr>
      </a:lvl1pPr>
      <a:lvl2pPr marL="538163" indent="-269875" algn="l" defTabSz="914400" rtl="0" eaLnBrk="1" latinLnBrk="0" hangingPunct="1">
        <a:spcBef>
          <a:spcPct val="20000"/>
        </a:spcBef>
        <a:buClr>
          <a:srgbClr val="646464"/>
        </a:buClr>
        <a:buSzPct val="100000"/>
        <a:buFont typeface="Wingdings" pitchFamily="2" charset="2"/>
        <a:buChar char=""/>
        <a:defRPr sz="1800" kern="1200">
          <a:solidFill>
            <a:schemeClr val="tx2"/>
          </a:solidFill>
          <a:latin typeface="+mn-lt"/>
          <a:ea typeface="+mn-ea"/>
          <a:cs typeface="Arial" pitchFamily="34" charset="0"/>
        </a:defRPr>
      </a:lvl2pPr>
      <a:lvl3pPr marL="809625" indent="-268288" algn="l" defTabSz="914400" rtl="0" eaLnBrk="1" latinLnBrk="0" hangingPunct="1">
        <a:spcBef>
          <a:spcPct val="20000"/>
        </a:spcBef>
        <a:buClr>
          <a:srgbClr val="FF6A10"/>
        </a:buClr>
        <a:buSzPct val="100000"/>
        <a:buFont typeface="Wingdings" pitchFamily="2" charset="2"/>
        <a:buChar char=""/>
        <a:defRPr sz="1800" kern="1200">
          <a:solidFill>
            <a:schemeClr val="tx2"/>
          </a:solidFill>
          <a:latin typeface="+mn-lt"/>
          <a:ea typeface="+mn-ea"/>
          <a:cs typeface="Arial" pitchFamily="34" charset="0"/>
        </a:defRPr>
      </a:lvl3pPr>
      <a:lvl4pPr marL="1077913" indent="-273050" algn="l" defTabSz="914400" rtl="0" eaLnBrk="1" latinLnBrk="0" hangingPunct="1">
        <a:spcBef>
          <a:spcPct val="20000"/>
        </a:spcBef>
        <a:buClr>
          <a:srgbClr val="646464"/>
        </a:buClr>
        <a:buSzPct val="100000"/>
        <a:buFont typeface="Wingdings" pitchFamily="2" charset="2"/>
        <a:buChar char=""/>
        <a:defRPr sz="1800" kern="1200">
          <a:solidFill>
            <a:schemeClr val="tx2"/>
          </a:solidFill>
          <a:latin typeface="+mn-lt"/>
          <a:ea typeface="+mn-ea"/>
          <a:cs typeface="Arial" pitchFamily="34" charset="0"/>
        </a:defRPr>
      </a:lvl4pPr>
      <a:lvl5pPr marL="1349375" indent="-268288" algn="l" defTabSz="914400" rtl="0" eaLnBrk="1" latinLnBrk="0" hangingPunct="1">
        <a:spcBef>
          <a:spcPct val="20000"/>
        </a:spcBef>
        <a:buClr>
          <a:srgbClr val="FF6A10"/>
        </a:buClr>
        <a:buSzPct val="100000"/>
        <a:buFont typeface="Wingdings" pitchFamily="2" charset="2"/>
        <a:buChar char=""/>
        <a:defRPr sz="1800" kern="1200">
          <a:solidFill>
            <a:schemeClr val="tx2"/>
          </a:solidFill>
          <a:latin typeface="+mn-lt"/>
          <a:ea typeface="+mn-ea"/>
          <a:cs typeface="Arial" pitchFamily="34" charset="0"/>
        </a:defRPr>
      </a:lvl5pPr>
      <a:lvl6pPr marL="1622425" indent="-268288" algn="l" defTabSz="914400" rtl="0" eaLnBrk="1" latinLnBrk="0" hangingPunct="1">
        <a:spcBef>
          <a:spcPct val="20000"/>
        </a:spcBef>
        <a:buClr>
          <a:srgbClr val="646464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1887538" indent="-261938" algn="l" defTabSz="914400" rtl="0" eaLnBrk="1" latinLnBrk="0" hangingPunct="1">
        <a:spcBef>
          <a:spcPct val="20000"/>
        </a:spcBef>
        <a:buClr>
          <a:srgbClr val="FF6A10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7pPr>
      <a:lvl8pPr marL="2159000" indent="-273050" algn="l" defTabSz="914400" rtl="0" eaLnBrk="1" latinLnBrk="0" hangingPunct="1">
        <a:spcBef>
          <a:spcPct val="20000"/>
        </a:spcBef>
        <a:buClr>
          <a:srgbClr val="646464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8pPr>
      <a:lvl9pPr marL="2427288" indent="-266700" algn="l" defTabSz="914400" rtl="0" eaLnBrk="1" latinLnBrk="0" hangingPunct="1">
        <a:spcBef>
          <a:spcPct val="20000"/>
        </a:spcBef>
        <a:buClr>
          <a:srgbClr val="FF6A10"/>
        </a:buClr>
        <a:buFont typeface="Arial" pitchFamily="34" charset="0"/>
        <a:buChar char="•"/>
        <a:tabLst/>
        <a:defRPr sz="1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on paikkamerkki 1"/>
          <p:cNvSpPr>
            <a:spLocks noGrp="1"/>
          </p:cNvSpPr>
          <p:nvPr>
            <p:ph type="title"/>
          </p:nvPr>
        </p:nvSpPr>
        <p:spPr>
          <a:xfrm>
            <a:off x="450850" y="274638"/>
            <a:ext cx="82423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i-FI" noProof="0" dirty="0" smtClean="0"/>
              <a:t>Muokkaa </a:t>
            </a:r>
            <a:r>
              <a:rPr lang="fi-FI" noProof="0" dirty="0" err="1" smtClean="0"/>
              <a:t>perustyyl</a:t>
            </a:r>
            <a:r>
              <a:rPr lang="fi-FI" noProof="0" dirty="0" smtClean="0"/>
              <a:t>. </a:t>
            </a:r>
            <a:r>
              <a:rPr lang="fi-FI" noProof="0" dirty="0" err="1" smtClean="0"/>
              <a:t>napsautt</a:t>
            </a:r>
            <a:r>
              <a:rPr lang="fi-FI" noProof="0" dirty="0" smtClean="0"/>
              <a:t>.</a:t>
            </a:r>
            <a:endParaRPr lang="fi-FI" noProof="0" dirty="0"/>
          </a:p>
        </p:txBody>
      </p:sp>
      <p:sp>
        <p:nvSpPr>
          <p:cNvPr id="11" name="Tekstin paikkamerkki 2"/>
          <p:cNvSpPr>
            <a:spLocks noGrp="1"/>
          </p:cNvSpPr>
          <p:nvPr>
            <p:ph type="body" idx="1"/>
          </p:nvPr>
        </p:nvSpPr>
        <p:spPr>
          <a:xfrm>
            <a:off x="450851" y="1600202"/>
            <a:ext cx="8242300" cy="45956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i-FI" noProof="0" dirty="0" smtClean="0"/>
              <a:t>Muokkaa tekstin perustyylejä napsauttamalla</a:t>
            </a:r>
          </a:p>
          <a:p>
            <a:pPr lvl="1"/>
            <a:r>
              <a:rPr lang="fi-FI" noProof="0" dirty="0" smtClean="0"/>
              <a:t>toinen taso</a:t>
            </a:r>
          </a:p>
          <a:p>
            <a:pPr lvl="2"/>
            <a:r>
              <a:rPr lang="fi-FI" noProof="0" dirty="0" smtClean="0"/>
              <a:t>kolmas taso</a:t>
            </a:r>
          </a:p>
          <a:p>
            <a:pPr lvl="3"/>
            <a:r>
              <a:rPr lang="fi-FI" noProof="0" dirty="0" smtClean="0"/>
              <a:t>neljäs taso</a:t>
            </a:r>
          </a:p>
          <a:p>
            <a:pPr lvl="4"/>
            <a:r>
              <a:rPr lang="fi-FI" noProof="0" dirty="0" smtClean="0"/>
              <a:t>viides taso</a:t>
            </a:r>
          </a:p>
          <a:p>
            <a:pPr lvl="5"/>
            <a:r>
              <a:rPr lang="fi-FI" noProof="0" dirty="0" smtClean="0"/>
              <a:t>6</a:t>
            </a:r>
          </a:p>
          <a:p>
            <a:pPr lvl="6"/>
            <a:r>
              <a:rPr lang="fi-FI" noProof="0" dirty="0" smtClean="0"/>
              <a:t>7</a:t>
            </a:r>
          </a:p>
          <a:p>
            <a:pPr lvl="7"/>
            <a:r>
              <a:rPr lang="fi-FI" noProof="0" dirty="0" smtClean="0"/>
              <a:t>8</a:t>
            </a:r>
          </a:p>
          <a:p>
            <a:pPr lvl="8"/>
            <a:r>
              <a:rPr lang="fi-FI" noProof="0" dirty="0" smtClean="0"/>
              <a:t>9</a:t>
            </a:r>
          </a:p>
        </p:txBody>
      </p:sp>
      <p:sp>
        <p:nvSpPr>
          <p:cNvPr id="12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63640" y="6378236"/>
            <a:ext cx="5572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  <a:latin typeface="OP Chevin Pro Light" pitchFamily="34" charset="0"/>
              </a:defRPr>
            </a:lvl1pPr>
          </a:lstStyle>
          <a:p>
            <a:r>
              <a:rPr lang="fi-FI" smtClean="0"/>
              <a:t>[Alatunniste]</a:t>
            </a:r>
            <a:endParaRPr lang="fi-FI" dirty="0"/>
          </a:p>
        </p:txBody>
      </p:sp>
      <p:sp>
        <p:nvSpPr>
          <p:cNvPr id="13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582036" y="2"/>
            <a:ext cx="5619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OP Chevin Pro Light" pitchFamily="34" charset="0"/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5" name="Confidentiality"/>
          <p:cNvSpPr/>
          <p:nvPr/>
        </p:nvSpPr>
        <p:spPr>
          <a:xfrm rot="16200000">
            <a:off x="-49164" y="6435676"/>
            <a:ext cx="485777" cy="21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tIns="46800" rIns="90000" bIns="46800" rtlCol="0" anchor="ctr" anchorCtr="0"/>
          <a:lstStyle/>
          <a:p>
            <a:pPr algn="ctr"/>
            <a:r>
              <a:rPr lang="fi-FI" sz="1000" noProof="0" dirty="0" smtClean="0">
                <a:solidFill>
                  <a:schemeClr val="tx2"/>
                </a:solidFill>
                <a:latin typeface="OP Chevin Pro Light" pitchFamily="34" charset="0"/>
              </a:rPr>
              <a:t>© OP</a:t>
            </a:r>
          </a:p>
        </p:txBody>
      </p:sp>
      <p:pic>
        <p:nvPicPr>
          <p:cNvPr id="18" name="Picture 3" descr="Z:\Yht\Graafinen_suunnittelu\Logot_2015\2015_OP_nimenmuutos\OP_allekirjoitus_2015\OP_RGB_oikea_musta.png"/>
          <p:cNvPicPr>
            <a:picLocks noChangeAspect="1" noChangeArrowheads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7451" y="6381329"/>
            <a:ext cx="642282" cy="347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4097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  <p:sldLayoutId id="2147483808" r:id="rId12"/>
    <p:sldLayoutId id="2147483809" r:id="rId13"/>
    <p:sldLayoutId id="2147483810" r:id="rId14"/>
    <p:sldLayoutId id="2147483811" r:id="rId15"/>
    <p:sldLayoutId id="2147483812" r:id="rId16"/>
    <p:sldLayoutId id="2147483813" r:id="rId17"/>
    <p:sldLayoutId id="2147483814" r:id="rId18"/>
    <p:sldLayoutId id="2147483815" r:id="rId19"/>
    <p:sldLayoutId id="2147483816" r:id="rId20"/>
    <p:sldLayoutId id="2147483817" r:id="rId21"/>
    <p:sldLayoutId id="2147483818" r:id="rId22"/>
    <p:sldLayoutId id="2147483819" r:id="rId23"/>
    <p:sldLayoutId id="2147483820" r:id="rId24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chemeClr val="tx2"/>
          </a:solidFill>
          <a:latin typeface="OP Chevin Pro Light" pitchFamily="34" charset="0"/>
          <a:ea typeface="+mj-ea"/>
          <a:cs typeface="OP Chevin Pro Light" pitchFamily="34" charset="0"/>
        </a:defRPr>
      </a:lvl1pPr>
    </p:titleStyle>
    <p:bodyStyle>
      <a:lvl1pPr marL="265113" indent="-265113" algn="l" defTabSz="914400" rtl="0" eaLnBrk="1" latinLnBrk="0" hangingPunct="1">
        <a:spcBef>
          <a:spcPct val="20000"/>
        </a:spcBef>
        <a:buClr>
          <a:srgbClr val="FF6A10"/>
        </a:buClr>
        <a:buSzPct val="100000"/>
        <a:buFont typeface="Wingdings" pitchFamily="2" charset="2"/>
        <a:buChar char=""/>
        <a:defRPr sz="1800" kern="1200">
          <a:solidFill>
            <a:schemeClr val="tx2"/>
          </a:solidFill>
          <a:latin typeface="OP Chevin Pro Light" pitchFamily="34" charset="0"/>
          <a:ea typeface="+mn-ea"/>
          <a:cs typeface="Arial" pitchFamily="34" charset="0"/>
        </a:defRPr>
      </a:lvl1pPr>
      <a:lvl2pPr marL="538163" indent="-269875" algn="l" defTabSz="914400" rtl="0" eaLnBrk="1" latinLnBrk="0" hangingPunct="1">
        <a:spcBef>
          <a:spcPct val="20000"/>
        </a:spcBef>
        <a:buClr>
          <a:srgbClr val="646464"/>
        </a:buClr>
        <a:buSzPct val="100000"/>
        <a:buFont typeface="Wingdings" pitchFamily="2" charset="2"/>
        <a:buChar char=""/>
        <a:defRPr sz="1800" kern="1200">
          <a:solidFill>
            <a:schemeClr val="tx2"/>
          </a:solidFill>
          <a:latin typeface="OP Chevin Pro Light" pitchFamily="34" charset="0"/>
          <a:ea typeface="+mn-ea"/>
          <a:cs typeface="Arial" pitchFamily="34" charset="0"/>
        </a:defRPr>
      </a:lvl2pPr>
      <a:lvl3pPr marL="809625" indent="-268288" algn="l" defTabSz="914400" rtl="0" eaLnBrk="1" latinLnBrk="0" hangingPunct="1">
        <a:spcBef>
          <a:spcPct val="20000"/>
        </a:spcBef>
        <a:buClr>
          <a:srgbClr val="FF6A10"/>
        </a:buClr>
        <a:buSzPct val="100000"/>
        <a:buFont typeface="Wingdings" pitchFamily="2" charset="2"/>
        <a:buChar char=""/>
        <a:defRPr sz="1800" kern="1200">
          <a:solidFill>
            <a:schemeClr val="tx2"/>
          </a:solidFill>
          <a:latin typeface="OP Chevin Pro Light" pitchFamily="34" charset="0"/>
          <a:ea typeface="+mn-ea"/>
          <a:cs typeface="Arial" pitchFamily="34" charset="0"/>
        </a:defRPr>
      </a:lvl3pPr>
      <a:lvl4pPr marL="1077913" indent="-273050" algn="l" defTabSz="914400" rtl="0" eaLnBrk="1" latinLnBrk="0" hangingPunct="1">
        <a:spcBef>
          <a:spcPct val="20000"/>
        </a:spcBef>
        <a:buClr>
          <a:srgbClr val="646464"/>
        </a:buClr>
        <a:buSzPct val="100000"/>
        <a:buFont typeface="Wingdings" pitchFamily="2" charset="2"/>
        <a:buChar char=""/>
        <a:defRPr sz="1800" kern="1200">
          <a:solidFill>
            <a:schemeClr val="tx2"/>
          </a:solidFill>
          <a:latin typeface="OP Chevin Pro Light" pitchFamily="34" charset="0"/>
          <a:ea typeface="+mn-ea"/>
          <a:cs typeface="Arial" pitchFamily="34" charset="0"/>
        </a:defRPr>
      </a:lvl4pPr>
      <a:lvl5pPr marL="1349375" indent="-268288" algn="l" defTabSz="914400" rtl="0" eaLnBrk="1" latinLnBrk="0" hangingPunct="1">
        <a:spcBef>
          <a:spcPct val="20000"/>
        </a:spcBef>
        <a:buClr>
          <a:srgbClr val="FF6A10"/>
        </a:buClr>
        <a:buSzPct val="100000"/>
        <a:buFont typeface="Wingdings" pitchFamily="2" charset="2"/>
        <a:buChar char=""/>
        <a:defRPr sz="1800" kern="1200">
          <a:solidFill>
            <a:schemeClr val="tx2"/>
          </a:solidFill>
          <a:latin typeface="OP Chevin Pro Light" pitchFamily="34" charset="0"/>
          <a:ea typeface="+mn-ea"/>
          <a:cs typeface="Arial" pitchFamily="34" charset="0"/>
        </a:defRPr>
      </a:lvl5pPr>
      <a:lvl6pPr marL="1622425" indent="-268288" algn="l" defTabSz="914400" rtl="0" eaLnBrk="1" latinLnBrk="0" hangingPunct="1">
        <a:spcBef>
          <a:spcPct val="20000"/>
        </a:spcBef>
        <a:buClr>
          <a:srgbClr val="646464"/>
        </a:buClr>
        <a:buFont typeface="Arial" pitchFamily="34" charset="0"/>
        <a:buChar char="•"/>
        <a:defRPr sz="1800" kern="1200">
          <a:solidFill>
            <a:schemeClr val="tx2"/>
          </a:solidFill>
          <a:latin typeface="OP Chevin Pro Light" pitchFamily="34" charset="0"/>
          <a:ea typeface="+mn-ea"/>
          <a:cs typeface="+mn-cs"/>
        </a:defRPr>
      </a:lvl6pPr>
      <a:lvl7pPr marL="1887538" indent="-261938" algn="l" defTabSz="914400" rtl="0" eaLnBrk="1" latinLnBrk="0" hangingPunct="1">
        <a:spcBef>
          <a:spcPct val="20000"/>
        </a:spcBef>
        <a:buClr>
          <a:srgbClr val="FF6A10"/>
        </a:buClr>
        <a:buFont typeface="Arial" pitchFamily="34" charset="0"/>
        <a:buChar char="•"/>
        <a:defRPr sz="1800" kern="1200">
          <a:solidFill>
            <a:schemeClr val="tx2"/>
          </a:solidFill>
          <a:latin typeface="OP Chevin Pro Light" pitchFamily="34" charset="0"/>
          <a:ea typeface="+mn-ea"/>
          <a:cs typeface="+mn-cs"/>
        </a:defRPr>
      </a:lvl7pPr>
      <a:lvl8pPr marL="2159000" indent="-273050" algn="l" defTabSz="914400" rtl="0" eaLnBrk="1" latinLnBrk="0" hangingPunct="1">
        <a:spcBef>
          <a:spcPct val="20000"/>
        </a:spcBef>
        <a:buClr>
          <a:srgbClr val="646464"/>
        </a:buClr>
        <a:buFont typeface="Arial" pitchFamily="34" charset="0"/>
        <a:buChar char="•"/>
        <a:defRPr sz="1800" kern="1200">
          <a:solidFill>
            <a:schemeClr val="tx2"/>
          </a:solidFill>
          <a:latin typeface="OP Chevin Pro Light" pitchFamily="34" charset="0"/>
          <a:ea typeface="+mn-ea"/>
          <a:cs typeface="+mn-cs"/>
        </a:defRPr>
      </a:lvl8pPr>
      <a:lvl9pPr marL="2427288" indent="-266700" algn="l" defTabSz="914400" rtl="0" eaLnBrk="1" latinLnBrk="0" hangingPunct="1">
        <a:spcBef>
          <a:spcPct val="20000"/>
        </a:spcBef>
        <a:buClr>
          <a:srgbClr val="FF6A10"/>
        </a:buClr>
        <a:buFont typeface="Arial" pitchFamily="34" charset="0"/>
        <a:buChar char="•"/>
        <a:tabLst/>
        <a:defRPr sz="1800" kern="1200">
          <a:solidFill>
            <a:schemeClr val="tx2"/>
          </a:solidFill>
          <a:latin typeface="OP Chevin Pro Light" pitchFamily="34" charset="0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on paikkamerkki 1"/>
          <p:cNvSpPr>
            <a:spLocks noGrp="1"/>
          </p:cNvSpPr>
          <p:nvPr>
            <p:ph type="title"/>
          </p:nvPr>
        </p:nvSpPr>
        <p:spPr>
          <a:xfrm>
            <a:off x="250825" y="357717"/>
            <a:ext cx="8642350" cy="863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 noProof="0" dirty="0" smtClean="0"/>
              <a:t>Muokkaa </a:t>
            </a:r>
            <a:r>
              <a:rPr lang="fi-FI" noProof="0" dirty="0" err="1" smtClean="0"/>
              <a:t>perustyyl</a:t>
            </a:r>
            <a:r>
              <a:rPr lang="fi-FI" noProof="0" dirty="0" smtClean="0"/>
              <a:t>. </a:t>
            </a:r>
            <a:r>
              <a:rPr lang="fi-FI" noProof="0" dirty="0" err="1" smtClean="0"/>
              <a:t>napsautt</a:t>
            </a:r>
            <a:r>
              <a:rPr lang="fi-FI" noProof="0" dirty="0" smtClean="0"/>
              <a:t>.</a:t>
            </a:r>
            <a:endParaRPr lang="fi-FI" noProof="0" dirty="0"/>
          </a:p>
        </p:txBody>
      </p:sp>
      <p:sp>
        <p:nvSpPr>
          <p:cNvPr id="11" name="Tekstin paikkamerkki 2"/>
          <p:cNvSpPr>
            <a:spLocks noGrp="1"/>
          </p:cNvSpPr>
          <p:nvPr>
            <p:ph type="body" idx="1"/>
          </p:nvPr>
        </p:nvSpPr>
        <p:spPr>
          <a:xfrm>
            <a:off x="250825" y="1411818"/>
            <a:ext cx="8642350" cy="451273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noProof="0" dirty="0" smtClean="0"/>
              <a:t>Muokkaa tekstin perustyylejä napsauttamalla</a:t>
            </a:r>
          </a:p>
          <a:p>
            <a:pPr lvl="1"/>
            <a:r>
              <a:rPr lang="fi-FI" noProof="0" dirty="0" smtClean="0"/>
              <a:t>toinen taso</a:t>
            </a:r>
          </a:p>
          <a:p>
            <a:pPr lvl="2"/>
            <a:r>
              <a:rPr lang="fi-FI" noProof="0" dirty="0" smtClean="0"/>
              <a:t>kolmas taso</a:t>
            </a:r>
          </a:p>
          <a:p>
            <a:pPr lvl="3"/>
            <a:r>
              <a:rPr lang="fi-FI" noProof="0" dirty="0" smtClean="0"/>
              <a:t>neljäs taso</a:t>
            </a:r>
          </a:p>
          <a:p>
            <a:pPr lvl="4"/>
            <a:r>
              <a:rPr lang="fi-FI" noProof="0" dirty="0" smtClean="0"/>
              <a:t>viides taso</a:t>
            </a:r>
          </a:p>
          <a:p>
            <a:pPr lvl="5"/>
            <a:r>
              <a:rPr lang="fi-FI" noProof="0" dirty="0" smtClean="0"/>
              <a:t>6</a:t>
            </a:r>
          </a:p>
          <a:p>
            <a:pPr lvl="6"/>
            <a:r>
              <a:rPr lang="fi-FI" noProof="0" dirty="0" smtClean="0"/>
              <a:t>7</a:t>
            </a:r>
          </a:p>
          <a:p>
            <a:pPr lvl="7"/>
            <a:r>
              <a:rPr lang="fi-FI" noProof="0" dirty="0" smtClean="0"/>
              <a:t>8</a:t>
            </a:r>
          </a:p>
          <a:p>
            <a:pPr lvl="8"/>
            <a:r>
              <a:rPr lang="fi-FI" noProof="0" dirty="0" smtClean="0"/>
              <a:t>9</a:t>
            </a:r>
          </a:p>
        </p:txBody>
      </p:sp>
      <p:sp>
        <p:nvSpPr>
          <p:cNvPr id="12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683460" y="6356352"/>
            <a:ext cx="5252302" cy="3852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spc="-100" baseline="0">
                <a:solidFill>
                  <a:schemeClr val="accent3"/>
                </a:solidFill>
              </a:defRPr>
            </a:lvl1pPr>
          </a:lstStyle>
          <a:p>
            <a:r>
              <a:rPr lang="fi-FI" dirty="0" smtClean="0"/>
              <a:t>[alaotsikko]</a:t>
            </a:r>
            <a:endParaRPr lang="fi-FI" dirty="0"/>
          </a:p>
        </p:txBody>
      </p:sp>
      <p:sp>
        <p:nvSpPr>
          <p:cNvPr id="17" name="Dian numeron paikkamerkki 6"/>
          <p:cNvSpPr>
            <a:spLocks noGrp="1"/>
          </p:cNvSpPr>
          <p:nvPr>
            <p:ph type="sldNum" sz="quarter" idx="4"/>
          </p:nvPr>
        </p:nvSpPr>
        <p:spPr>
          <a:xfrm>
            <a:off x="250824" y="6356352"/>
            <a:ext cx="432636" cy="385233"/>
          </a:xfrm>
          <a:prstGeom prst="rect">
            <a:avLst/>
          </a:prstGeom>
        </p:spPr>
        <p:txBody>
          <a:bodyPr wrap="none" lIns="0" tIns="0" rIns="0" bIns="0" anchor="ctr" anchorCtr="0"/>
          <a:lstStyle>
            <a:lvl1pPr>
              <a:defRPr sz="800" spc="-100" baseline="0">
                <a:solidFill>
                  <a:schemeClr val="accent3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r>
              <a:rPr lang="fi-FI" dirty="0" smtClean="0"/>
              <a:t>   </a:t>
            </a:r>
            <a:r>
              <a:rPr lang="fi-FI" dirty="0" smtClean="0">
                <a:sym typeface="Symbol"/>
              </a:rPr>
              <a:t> </a:t>
            </a:r>
            <a:r>
              <a:rPr lang="fi-FI" dirty="0" smtClean="0"/>
              <a:t>OP</a:t>
            </a:r>
            <a:endParaRPr lang="fi-FI" dirty="0"/>
          </a:p>
        </p:txBody>
      </p:sp>
      <p:pic>
        <p:nvPicPr>
          <p:cNvPr id="8" name="Picture 3" descr="Z:\Yht\Graafinen_suunnittelu\Logot_2015\2015_OP_nimenmuutos\OP_allekirjoitus_2015\OP_RGB_oikea_musta.png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7451" y="6381329"/>
            <a:ext cx="642282" cy="347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793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  <p:sldLayoutId id="2147483787" r:id="rId12"/>
    <p:sldLayoutId id="2147483788" r:id="rId13"/>
    <p:sldLayoutId id="2147483789" r:id="rId14"/>
    <p:sldLayoutId id="2147483790" r:id="rId15"/>
    <p:sldLayoutId id="2147483791" r:id="rId16"/>
    <p:sldLayoutId id="2147483792" r:id="rId17"/>
    <p:sldLayoutId id="2147483793" r:id="rId18"/>
    <p:sldLayoutId id="2147483794" r:id="rId19"/>
    <p:sldLayoutId id="2147483795" r:id="rId20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 spc="-100" baseline="0">
          <a:solidFill>
            <a:srgbClr val="6D6E71"/>
          </a:solidFill>
          <a:latin typeface="Calibri Light" panose="020F0302020204030204" pitchFamily="34" charset="0"/>
          <a:ea typeface="+mj-ea"/>
          <a:cs typeface="Calibri Light" panose="020F0302020204030204" pitchFamily="34" charset="0"/>
        </a:defRPr>
      </a:lvl1pPr>
    </p:titleStyle>
    <p:bodyStyle>
      <a:lvl1pPr marL="265113" indent="-265113" algn="l" defTabSz="914400" rtl="0" eaLnBrk="1" latinLnBrk="0" hangingPunct="1">
        <a:lnSpc>
          <a:spcPct val="90000"/>
        </a:lnSpc>
        <a:spcBef>
          <a:spcPts val="600"/>
        </a:spcBef>
        <a:buClr>
          <a:schemeClr val="accent3"/>
        </a:buClr>
        <a:buSzPct val="100000"/>
        <a:buFont typeface="Wingdings" pitchFamily="2" charset="2"/>
        <a:buChar char=""/>
        <a:defRPr sz="2400" kern="1200" spc="-100" baseline="0">
          <a:solidFill>
            <a:srgbClr val="6D6E71"/>
          </a:solidFill>
          <a:latin typeface="Calibri Light" panose="020F0302020204030204" pitchFamily="34" charset="0"/>
          <a:ea typeface="+mn-ea"/>
          <a:cs typeface="Arial" pitchFamily="34" charset="0"/>
        </a:defRPr>
      </a:lvl1pPr>
      <a:lvl2pPr marL="538163" indent="-269875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Wingdings" pitchFamily="2" charset="2"/>
        <a:buChar char=""/>
        <a:defRPr sz="1800" kern="1200" spc="-100" baseline="0">
          <a:solidFill>
            <a:srgbClr val="6D6E71"/>
          </a:solidFill>
          <a:latin typeface="Calibri Light" panose="020F0302020204030204" pitchFamily="34" charset="0"/>
          <a:ea typeface="+mn-ea"/>
          <a:cs typeface="Arial" pitchFamily="34" charset="0"/>
        </a:defRPr>
      </a:lvl2pPr>
      <a:lvl3pPr marL="809625" indent="-268288" algn="l" defTabSz="914400" rtl="0" eaLnBrk="1" latinLnBrk="0" hangingPunct="1">
        <a:lnSpc>
          <a:spcPct val="90000"/>
        </a:lnSpc>
        <a:spcBef>
          <a:spcPts val="600"/>
        </a:spcBef>
        <a:buClr>
          <a:schemeClr val="accent3"/>
        </a:buClr>
        <a:buSzPct val="100000"/>
        <a:buFont typeface="Wingdings" pitchFamily="2" charset="2"/>
        <a:buChar char=""/>
        <a:defRPr sz="1800" kern="1200" spc="-100" baseline="0">
          <a:solidFill>
            <a:srgbClr val="6D6E71"/>
          </a:solidFill>
          <a:latin typeface="Calibri Light" panose="020F0302020204030204" pitchFamily="34" charset="0"/>
          <a:ea typeface="+mn-ea"/>
          <a:cs typeface="Arial" pitchFamily="34" charset="0"/>
        </a:defRPr>
      </a:lvl3pPr>
      <a:lvl4pPr marL="1077913" indent="-273050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Wingdings" pitchFamily="2" charset="2"/>
        <a:buChar char=""/>
        <a:defRPr sz="1800" kern="1200" spc="-100" baseline="0">
          <a:solidFill>
            <a:srgbClr val="6D6E71"/>
          </a:solidFill>
          <a:latin typeface="Calibri Light" panose="020F0302020204030204" pitchFamily="34" charset="0"/>
          <a:ea typeface="+mn-ea"/>
          <a:cs typeface="Arial" pitchFamily="34" charset="0"/>
        </a:defRPr>
      </a:lvl4pPr>
      <a:lvl5pPr marL="1349375" indent="-268288" algn="l" defTabSz="914400" rtl="0" eaLnBrk="1" latinLnBrk="0" hangingPunct="1">
        <a:lnSpc>
          <a:spcPct val="90000"/>
        </a:lnSpc>
        <a:spcBef>
          <a:spcPts val="600"/>
        </a:spcBef>
        <a:buClr>
          <a:schemeClr val="accent3"/>
        </a:buClr>
        <a:buSzPct val="100000"/>
        <a:buFont typeface="Wingdings" pitchFamily="2" charset="2"/>
        <a:buChar char=""/>
        <a:defRPr sz="1800" kern="1200" spc="-100" baseline="0">
          <a:solidFill>
            <a:srgbClr val="6D6E71"/>
          </a:solidFill>
          <a:latin typeface="Calibri Light" panose="020F0302020204030204" pitchFamily="34" charset="0"/>
          <a:ea typeface="+mn-ea"/>
          <a:cs typeface="Arial" pitchFamily="34" charset="0"/>
        </a:defRPr>
      </a:lvl5pPr>
      <a:lvl6pPr marL="1622425" indent="-2682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 spc="-100" baseline="0">
          <a:solidFill>
            <a:srgbClr val="6D6E71"/>
          </a:solidFill>
          <a:latin typeface="Calibri Light" panose="020F0302020204030204" pitchFamily="34" charset="0"/>
          <a:ea typeface="+mn-ea"/>
          <a:cs typeface="+mn-cs"/>
        </a:defRPr>
      </a:lvl6pPr>
      <a:lvl7pPr marL="1887538" indent="-261938" algn="l" defTabSz="914400" rtl="0" eaLnBrk="1" latinLnBrk="0" hangingPunct="1">
        <a:lnSpc>
          <a:spcPct val="90000"/>
        </a:lnSpc>
        <a:spcBef>
          <a:spcPts val="600"/>
        </a:spcBef>
        <a:buClr>
          <a:schemeClr val="accent3"/>
        </a:buClr>
        <a:buFont typeface="Arial" pitchFamily="34" charset="0"/>
        <a:buChar char="•"/>
        <a:defRPr sz="1800" kern="1200" spc="-100" baseline="0">
          <a:solidFill>
            <a:srgbClr val="6D6E71"/>
          </a:solidFill>
          <a:latin typeface="Calibri Light" panose="020F0302020204030204" pitchFamily="34" charset="0"/>
          <a:ea typeface="+mn-ea"/>
          <a:cs typeface="+mn-cs"/>
        </a:defRPr>
      </a:lvl7pPr>
      <a:lvl8pPr marL="2159000" indent="-273050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 spc="-100" baseline="0">
          <a:solidFill>
            <a:srgbClr val="6D6E71"/>
          </a:solidFill>
          <a:latin typeface="Calibri Light" panose="020F0302020204030204" pitchFamily="34" charset="0"/>
          <a:ea typeface="+mn-ea"/>
          <a:cs typeface="+mn-cs"/>
        </a:defRPr>
      </a:lvl8pPr>
      <a:lvl9pPr marL="2427288" indent="-266700" algn="l" defTabSz="914400" rtl="0" eaLnBrk="1" latinLnBrk="0" hangingPunct="1">
        <a:lnSpc>
          <a:spcPct val="90000"/>
        </a:lnSpc>
        <a:spcBef>
          <a:spcPts val="600"/>
        </a:spcBef>
        <a:buClr>
          <a:schemeClr val="accent3"/>
        </a:buClr>
        <a:buFont typeface="Arial" pitchFamily="34" charset="0"/>
        <a:buChar char="•"/>
        <a:tabLst/>
        <a:defRPr sz="1800" kern="1200" spc="-100" baseline="0">
          <a:solidFill>
            <a:srgbClr val="6D6E71"/>
          </a:solidFill>
          <a:latin typeface="Calibri Light" panose="020F0302020204030204" pitchFamily="34" charset="0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C:\Users\u701533\Desktop\PP_palkki_OP-logo_4_3.jpg"/>
          <p:cNvPicPr>
            <a:picLocks noChangeAspect="1" noChangeArrowheads="1"/>
          </p:cNvPicPr>
          <p:nvPr/>
        </p:nvPicPr>
        <p:blipFill rotWithShape="1"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6"/>
          <a:stretch/>
        </p:blipFill>
        <p:spPr bwMode="auto">
          <a:xfrm>
            <a:off x="68238" y="6309355"/>
            <a:ext cx="9010025" cy="486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Otsikon paikkamerkki 1"/>
          <p:cNvSpPr>
            <a:spLocks noGrp="1"/>
          </p:cNvSpPr>
          <p:nvPr>
            <p:ph type="title"/>
          </p:nvPr>
        </p:nvSpPr>
        <p:spPr>
          <a:xfrm>
            <a:off x="450850" y="274638"/>
            <a:ext cx="82423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i-FI" noProof="0" dirty="0" smtClean="0"/>
              <a:t>Muokkaa </a:t>
            </a:r>
            <a:r>
              <a:rPr lang="fi-FI" noProof="0" dirty="0" err="1" smtClean="0"/>
              <a:t>perustyyl</a:t>
            </a:r>
            <a:r>
              <a:rPr lang="fi-FI" noProof="0" dirty="0" smtClean="0"/>
              <a:t>. </a:t>
            </a:r>
            <a:r>
              <a:rPr lang="fi-FI" noProof="0" dirty="0" err="1" smtClean="0"/>
              <a:t>napsautt</a:t>
            </a:r>
            <a:r>
              <a:rPr lang="fi-FI" noProof="0" dirty="0" smtClean="0"/>
              <a:t>.</a:t>
            </a:r>
            <a:endParaRPr lang="fi-FI" noProof="0" dirty="0"/>
          </a:p>
        </p:txBody>
      </p:sp>
      <p:sp>
        <p:nvSpPr>
          <p:cNvPr id="11" name="Tekstin paikkamerkki 2"/>
          <p:cNvSpPr>
            <a:spLocks noGrp="1"/>
          </p:cNvSpPr>
          <p:nvPr>
            <p:ph type="body" idx="1"/>
          </p:nvPr>
        </p:nvSpPr>
        <p:spPr>
          <a:xfrm>
            <a:off x="450851" y="1600202"/>
            <a:ext cx="8242300" cy="45956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i-FI" noProof="0" dirty="0" smtClean="0"/>
              <a:t>Muokkaa tekstin perustyylejä napsauttamalla</a:t>
            </a:r>
          </a:p>
          <a:p>
            <a:pPr lvl="1"/>
            <a:r>
              <a:rPr lang="fi-FI" noProof="0" dirty="0" smtClean="0"/>
              <a:t>toinen taso</a:t>
            </a:r>
          </a:p>
          <a:p>
            <a:pPr lvl="2"/>
            <a:r>
              <a:rPr lang="fi-FI" noProof="0" dirty="0" smtClean="0"/>
              <a:t>kolmas taso</a:t>
            </a:r>
          </a:p>
          <a:p>
            <a:pPr lvl="3"/>
            <a:r>
              <a:rPr lang="fi-FI" noProof="0" dirty="0" smtClean="0"/>
              <a:t>neljäs taso</a:t>
            </a:r>
          </a:p>
          <a:p>
            <a:pPr lvl="4"/>
            <a:r>
              <a:rPr lang="fi-FI" noProof="0" dirty="0" smtClean="0"/>
              <a:t>viides taso</a:t>
            </a:r>
          </a:p>
          <a:p>
            <a:pPr lvl="5"/>
            <a:r>
              <a:rPr lang="fi-FI" noProof="0" dirty="0" smtClean="0"/>
              <a:t>6</a:t>
            </a:r>
          </a:p>
          <a:p>
            <a:pPr lvl="6"/>
            <a:r>
              <a:rPr lang="fi-FI" noProof="0" dirty="0" smtClean="0"/>
              <a:t>7</a:t>
            </a:r>
          </a:p>
          <a:p>
            <a:pPr lvl="7"/>
            <a:r>
              <a:rPr lang="fi-FI" noProof="0" dirty="0" smtClean="0"/>
              <a:t>8</a:t>
            </a:r>
          </a:p>
          <a:p>
            <a:pPr lvl="8"/>
            <a:r>
              <a:rPr lang="fi-FI" noProof="0" dirty="0" smtClean="0"/>
              <a:t>9</a:t>
            </a:r>
          </a:p>
        </p:txBody>
      </p:sp>
      <p:sp>
        <p:nvSpPr>
          <p:cNvPr id="12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63640" y="6378236"/>
            <a:ext cx="5572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[Alatunniste]</a:t>
            </a:r>
            <a:endParaRPr lang="fi-FI" dirty="0"/>
          </a:p>
        </p:txBody>
      </p:sp>
      <p:sp>
        <p:nvSpPr>
          <p:cNvPr id="13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582036" y="2"/>
            <a:ext cx="5619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5" name="Confidentiality"/>
          <p:cNvSpPr/>
          <p:nvPr/>
        </p:nvSpPr>
        <p:spPr>
          <a:xfrm rot="16200000">
            <a:off x="-49164" y="6435676"/>
            <a:ext cx="485777" cy="21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tIns="46800" rIns="90000" bIns="46800" rtlCol="0" anchor="ctr" anchorCtr="0"/>
          <a:lstStyle/>
          <a:p>
            <a:pPr algn="ctr"/>
            <a:r>
              <a:rPr lang="fi-FI" sz="1000" noProof="0" dirty="0" smtClean="0">
                <a:solidFill>
                  <a:schemeClr val="tx2"/>
                </a:solidFill>
              </a:rPr>
              <a:t>© OP</a:t>
            </a:r>
          </a:p>
        </p:txBody>
      </p:sp>
    </p:spTree>
    <p:extLst>
      <p:ext uri="{BB962C8B-B14F-4D97-AF65-F5344CB8AC3E}">
        <p14:creationId xmlns:p14="http://schemas.microsoft.com/office/powerpoint/2010/main" val="979747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67" r:id="rId2"/>
    <p:sldLayoutId id="2147483757" r:id="rId3"/>
    <p:sldLayoutId id="2147483739" r:id="rId4"/>
    <p:sldLayoutId id="2147483708" r:id="rId5"/>
    <p:sldLayoutId id="2147483709" r:id="rId6"/>
    <p:sldLayoutId id="2147483773" r:id="rId7"/>
    <p:sldLayoutId id="2147483710" r:id="rId8"/>
    <p:sldLayoutId id="2147483759" r:id="rId9"/>
    <p:sldLayoutId id="2147483765" r:id="rId10"/>
    <p:sldLayoutId id="2147483766" r:id="rId11"/>
    <p:sldLayoutId id="2147483711" r:id="rId12"/>
    <p:sldLayoutId id="2147483712" r:id="rId13"/>
    <p:sldLayoutId id="2147483721" r:id="rId14"/>
    <p:sldLayoutId id="2147483722" r:id="rId15"/>
    <p:sldLayoutId id="2147483723" r:id="rId16"/>
    <p:sldLayoutId id="2147483724" r:id="rId17"/>
    <p:sldLayoutId id="2147483769" r:id="rId18"/>
    <p:sldLayoutId id="2147483725" r:id="rId19"/>
    <p:sldLayoutId id="2147483762" r:id="rId20"/>
    <p:sldLayoutId id="2147483726" r:id="rId21"/>
    <p:sldLayoutId id="2147483771" r:id="rId22"/>
    <p:sldLayoutId id="2147483727" r:id="rId23"/>
    <p:sldLayoutId id="2147483755" r:id="rId24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chemeClr val="tx2"/>
          </a:solidFill>
          <a:latin typeface="+mj-lt"/>
          <a:ea typeface="+mj-ea"/>
          <a:cs typeface="Calibri" pitchFamily="34" charset="0"/>
        </a:defRPr>
      </a:lvl1pPr>
    </p:titleStyle>
    <p:bodyStyle>
      <a:lvl1pPr marL="265113" indent="-265113" algn="l" defTabSz="914400" rtl="0" eaLnBrk="1" latinLnBrk="0" hangingPunct="1">
        <a:spcBef>
          <a:spcPct val="20000"/>
        </a:spcBef>
        <a:buClr>
          <a:srgbClr val="FF6A10"/>
        </a:buClr>
        <a:buSzPct val="100000"/>
        <a:buFont typeface="Wingdings" pitchFamily="2" charset="2"/>
        <a:buChar char=""/>
        <a:defRPr sz="1800" kern="1200">
          <a:solidFill>
            <a:schemeClr val="tx2"/>
          </a:solidFill>
          <a:latin typeface="+mn-lt"/>
          <a:ea typeface="+mn-ea"/>
          <a:cs typeface="Arial" pitchFamily="34" charset="0"/>
        </a:defRPr>
      </a:lvl1pPr>
      <a:lvl2pPr marL="538163" indent="-269875" algn="l" defTabSz="914400" rtl="0" eaLnBrk="1" latinLnBrk="0" hangingPunct="1">
        <a:spcBef>
          <a:spcPct val="20000"/>
        </a:spcBef>
        <a:buClr>
          <a:srgbClr val="646464"/>
        </a:buClr>
        <a:buSzPct val="100000"/>
        <a:buFont typeface="Wingdings" pitchFamily="2" charset="2"/>
        <a:buChar char=""/>
        <a:defRPr sz="1800" kern="1200">
          <a:solidFill>
            <a:schemeClr val="tx2"/>
          </a:solidFill>
          <a:latin typeface="+mn-lt"/>
          <a:ea typeface="+mn-ea"/>
          <a:cs typeface="Arial" pitchFamily="34" charset="0"/>
        </a:defRPr>
      </a:lvl2pPr>
      <a:lvl3pPr marL="809625" indent="-268288" algn="l" defTabSz="914400" rtl="0" eaLnBrk="1" latinLnBrk="0" hangingPunct="1">
        <a:spcBef>
          <a:spcPct val="20000"/>
        </a:spcBef>
        <a:buClr>
          <a:srgbClr val="FF6A10"/>
        </a:buClr>
        <a:buSzPct val="100000"/>
        <a:buFont typeface="Wingdings" pitchFamily="2" charset="2"/>
        <a:buChar char=""/>
        <a:defRPr sz="1800" kern="1200">
          <a:solidFill>
            <a:schemeClr val="tx2"/>
          </a:solidFill>
          <a:latin typeface="+mn-lt"/>
          <a:ea typeface="+mn-ea"/>
          <a:cs typeface="Arial" pitchFamily="34" charset="0"/>
        </a:defRPr>
      </a:lvl3pPr>
      <a:lvl4pPr marL="1077913" indent="-273050" algn="l" defTabSz="914400" rtl="0" eaLnBrk="1" latinLnBrk="0" hangingPunct="1">
        <a:spcBef>
          <a:spcPct val="20000"/>
        </a:spcBef>
        <a:buClr>
          <a:srgbClr val="646464"/>
        </a:buClr>
        <a:buSzPct val="100000"/>
        <a:buFont typeface="Wingdings" pitchFamily="2" charset="2"/>
        <a:buChar char=""/>
        <a:defRPr sz="1800" kern="1200">
          <a:solidFill>
            <a:schemeClr val="tx2"/>
          </a:solidFill>
          <a:latin typeface="+mn-lt"/>
          <a:ea typeface="+mn-ea"/>
          <a:cs typeface="Arial" pitchFamily="34" charset="0"/>
        </a:defRPr>
      </a:lvl4pPr>
      <a:lvl5pPr marL="1349375" indent="-268288" algn="l" defTabSz="914400" rtl="0" eaLnBrk="1" latinLnBrk="0" hangingPunct="1">
        <a:spcBef>
          <a:spcPct val="20000"/>
        </a:spcBef>
        <a:buClr>
          <a:srgbClr val="FF6A10"/>
        </a:buClr>
        <a:buSzPct val="100000"/>
        <a:buFont typeface="Wingdings" pitchFamily="2" charset="2"/>
        <a:buChar char=""/>
        <a:defRPr sz="1800" kern="1200">
          <a:solidFill>
            <a:schemeClr val="tx2"/>
          </a:solidFill>
          <a:latin typeface="+mn-lt"/>
          <a:ea typeface="+mn-ea"/>
          <a:cs typeface="Arial" pitchFamily="34" charset="0"/>
        </a:defRPr>
      </a:lvl5pPr>
      <a:lvl6pPr marL="1622425" indent="-268288" algn="l" defTabSz="914400" rtl="0" eaLnBrk="1" latinLnBrk="0" hangingPunct="1">
        <a:spcBef>
          <a:spcPct val="20000"/>
        </a:spcBef>
        <a:buClr>
          <a:srgbClr val="646464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1887538" indent="-261938" algn="l" defTabSz="914400" rtl="0" eaLnBrk="1" latinLnBrk="0" hangingPunct="1">
        <a:spcBef>
          <a:spcPct val="20000"/>
        </a:spcBef>
        <a:buClr>
          <a:srgbClr val="FF6A10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7pPr>
      <a:lvl8pPr marL="2159000" indent="-273050" algn="l" defTabSz="914400" rtl="0" eaLnBrk="1" latinLnBrk="0" hangingPunct="1">
        <a:spcBef>
          <a:spcPct val="20000"/>
        </a:spcBef>
        <a:buClr>
          <a:srgbClr val="646464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8pPr>
      <a:lvl9pPr marL="2427288" indent="-266700" algn="l" defTabSz="914400" rtl="0" eaLnBrk="1" latinLnBrk="0" hangingPunct="1">
        <a:spcBef>
          <a:spcPct val="20000"/>
        </a:spcBef>
        <a:buClr>
          <a:srgbClr val="FF6A10"/>
        </a:buClr>
        <a:buFont typeface="Arial" pitchFamily="34" charset="0"/>
        <a:buChar char="•"/>
        <a:tabLst/>
        <a:defRPr sz="1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aotsikko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Otsikk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350" y="1924050"/>
            <a:ext cx="7351713" cy="300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608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Uusi Sporttiturva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>
                <a:solidFill>
                  <a:schemeClr val="tx1"/>
                </a:solidFill>
              </a:rPr>
              <a:t>Tuotetta on yksinkertaistettu niin, että vakuutusturva vastaa paremmin asiakkaan ymmärrystä siitä, minkälaisen turvan hän saa ostaessaan vakuutusta urheilussa sattuvien äkillisten vammojen varalle</a:t>
            </a:r>
          </a:p>
          <a:p>
            <a:r>
              <a:rPr lang="fi-FI" dirty="0">
                <a:solidFill>
                  <a:schemeClr val="tx1"/>
                </a:solidFill>
              </a:rPr>
              <a:t>Oikeus korvaukseen perustuu äkillisen tapahtuman aiheuttamaan vammaan</a:t>
            </a:r>
          </a:p>
          <a:p>
            <a:pPr lvl="1"/>
            <a:r>
              <a:rPr lang="fi-FI" dirty="0">
                <a:solidFill>
                  <a:schemeClr val="tx1"/>
                </a:solidFill>
              </a:rPr>
              <a:t>Tapaturman ja voimanponnistuksen käsitteet poistettu</a:t>
            </a:r>
          </a:p>
          <a:p>
            <a:r>
              <a:rPr lang="fi-FI" dirty="0">
                <a:solidFill>
                  <a:schemeClr val="tx1"/>
                </a:solidFill>
              </a:rPr>
              <a:t>Tapahtumakohtainen korvausaika on rajattu (3 vuotta) </a:t>
            </a:r>
          </a:p>
          <a:p>
            <a:pPr lvl="1"/>
            <a:r>
              <a:rPr lang="fi-FI" dirty="0">
                <a:solidFill>
                  <a:schemeClr val="tx1"/>
                </a:solidFill>
              </a:rPr>
              <a:t>Hammasvammoissa ei ole enimmäiskorvausaikaa</a:t>
            </a:r>
          </a:p>
          <a:p>
            <a:r>
              <a:rPr lang="fi-FI" dirty="0">
                <a:solidFill>
                  <a:schemeClr val="tx1"/>
                </a:solidFill>
              </a:rPr>
              <a:t>Tapahtumakohtainen hoitokulujen korvaussumma on korotettu (15 000€</a:t>
            </a:r>
            <a:r>
              <a:rPr lang="fi-FI" dirty="0" smtClean="0">
                <a:solidFill>
                  <a:schemeClr val="tx1"/>
                </a:solidFill>
              </a:rPr>
              <a:t>)</a:t>
            </a:r>
          </a:p>
          <a:p>
            <a:r>
              <a:rPr lang="fi-FI" dirty="0">
                <a:solidFill>
                  <a:schemeClr val="tx1"/>
                </a:solidFill>
              </a:rPr>
              <a:t>Turva on lapsilla </a:t>
            </a:r>
            <a:r>
              <a:rPr lang="fi-FI" dirty="0" smtClean="0">
                <a:solidFill>
                  <a:schemeClr val="tx1"/>
                </a:solidFill>
              </a:rPr>
              <a:t>(n. alle 12 -vuotiaat) pääsääntöisesti voimassa </a:t>
            </a:r>
            <a:r>
              <a:rPr lang="fi-FI" dirty="0">
                <a:solidFill>
                  <a:schemeClr val="tx1"/>
                </a:solidFill>
              </a:rPr>
              <a:t>kaikissa lajeissa tuoteselosteessa mainituissa vakuutuksen alaryhmissä </a:t>
            </a:r>
            <a:endParaRPr lang="fi-FI" dirty="0"/>
          </a:p>
          <a:p>
            <a:pPr lvl="1"/>
            <a:r>
              <a:rPr lang="fi-FI" dirty="0" smtClean="0">
                <a:solidFill>
                  <a:schemeClr val="tx1"/>
                </a:solidFill>
              </a:rPr>
              <a:t>Myös </a:t>
            </a:r>
            <a:r>
              <a:rPr lang="fi-FI" dirty="0">
                <a:solidFill>
                  <a:schemeClr val="tx1"/>
                </a:solidFill>
              </a:rPr>
              <a:t>vaaralliset tai riskialttiit lajit kuuluvat turvan piiriin</a:t>
            </a:r>
          </a:p>
          <a:p>
            <a:r>
              <a:rPr lang="fi-FI" dirty="0" smtClean="0">
                <a:solidFill>
                  <a:schemeClr val="tx1"/>
                </a:solidFill>
              </a:rPr>
              <a:t>Ortopediset </a:t>
            </a:r>
            <a:r>
              <a:rPr lang="fi-FI" dirty="0">
                <a:solidFill>
                  <a:schemeClr val="tx1"/>
                </a:solidFill>
              </a:rPr>
              <a:t>tuet ja sidokset korvataan </a:t>
            </a: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B126F-9180-4892-9251-906FFB152D28}" type="slidenum">
              <a:rPr lang="fi-FI" smtClean="0"/>
              <a:pPr/>
              <a:t>2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smtClean="0"/>
              <a:t>[Alatunniste]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24515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Uusi Sporttiturva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b="1" dirty="0"/>
              <a:t>Vakuutus on voimassa valitun urheilulajin kilpailuissa, harjoituksissa sekä niihin välittömästi liittyvillä meno- ja paluumatkoilla</a:t>
            </a:r>
            <a:r>
              <a:rPr lang="fi-FI" b="1" dirty="0" smtClean="0"/>
              <a:t>.</a:t>
            </a:r>
          </a:p>
          <a:p>
            <a:endParaRPr lang="fi-FI" b="1" dirty="0"/>
          </a:p>
          <a:p>
            <a:pPr lvl="1"/>
            <a:r>
              <a:rPr lang="fi-FI" dirty="0">
                <a:solidFill>
                  <a:schemeClr val="tx1"/>
                </a:solidFill>
              </a:rPr>
              <a:t>Harjoittelu sisältää myös lajille ominaisen harjoittelun esim. </a:t>
            </a:r>
            <a:r>
              <a:rPr lang="fi-FI" b="1" dirty="0">
                <a:solidFill>
                  <a:schemeClr val="tx1"/>
                </a:solidFill>
              </a:rPr>
              <a:t>juoksulenkit ja </a:t>
            </a:r>
            <a:r>
              <a:rPr lang="fi-FI" b="1" dirty="0" smtClean="0">
                <a:solidFill>
                  <a:schemeClr val="tx1"/>
                </a:solidFill>
              </a:rPr>
              <a:t>kuntosaliharjoittelun</a:t>
            </a:r>
          </a:p>
          <a:p>
            <a:pPr lvl="1"/>
            <a:endParaRPr lang="fi-FI" b="1" dirty="0">
              <a:solidFill>
                <a:schemeClr val="tx1"/>
              </a:solidFill>
            </a:endParaRPr>
          </a:p>
          <a:p>
            <a:pPr lvl="1"/>
            <a:r>
              <a:rPr lang="fi-FI" dirty="0">
                <a:solidFill>
                  <a:schemeClr val="tx1"/>
                </a:solidFill>
              </a:rPr>
              <a:t>Välittömillä matkoilla tarkoitetaan meno- ja paluumatkoja kilpailuihin ja harjoituksiin. Usean päivän turnausmatkalla, koulutus-, liikunta- tai valmennusleirillä vakuutus on kuitenkin voimassa </a:t>
            </a:r>
            <a:r>
              <a:rPr lang="fi-FI" b="1" dirty="0">
                <a:solidFill>
                  <a:schemeClr val="tx1"/>
                </a:solidFill>
              </a:rPr>
              <a:t>koko turnauksen tai leirin ajan </a:t>
            </a:r>
            <a:r>
              <a:rPr lang="fi-FI" dirty="0">
                <a:solidFill>
                  <a:schemeClr val="tx1"/>
                </a:solidFill>
              </a:rPr>
              <a:t>(myös varsinaisen urheilun ulkopuolella kuten majoituspaikassa</a:t>
            </a:r>
            <a:r>
              <a:rPr lang="fi-FI" dirty="0" smtClean="0">
                <a:solidFill>
                  <a:schemeClr val="tx1"/>
                </a:solidFill>
              </a:rPr>
              <a:t>)</a:t>
            </a:r>
          </a:p>
          <a:p>
            <a:pPr lvl="1"/>
            <a:endParaRPr lang="fi-FI" dirty="0">
              <a:solidFill>
                <a:schemeClr val="tx1"/>
              </a:solidFill>
            </a:endParaRPr>
          </a:p>
          <a:p>
            <a:r>
              <a:rPr lang="fi-FI" b="1" dirty="0" smtClean="0">
                <a:solidFill>
                  <a:schemeClr val="tx1"/>
                </a:solidFill>
              </a:rPr>
              <a:t>HUOM</a:t>
            </a:r>
            <a:r>
              <a:rPr lang="fi-FI" b="1" dirty="0">
                <a:solidFill>
                  <a:schemeClr val="tx1"/>
                </a:solidFill>
              </a:rPr>
              <a:t>. Jos äkillinen tapahtuma aiheuttaa korvattavan ruumiinvamman, vakuutetun sairaus, vika, vamma tai rappeutuma ei kuitenkaan rajaa korvaamista.  </a:t>
            </a:r>
          </a:p>
          <a:p>
            <a:pPr lvl="2"/>
            <a:r>
              <a:rPr lang="fi-FI" sz="1600" dirty="0">
                <a:solidFill>
                  <a:schemeClr val="tx1"/>
                </a:solidFill>
              </a:rPr>
              <a:t>Korvataan, vaikka vamma syntyy pahempana kuin terveelle (esim. akillesjänteen repeämä, olkapään kiertäjäkalvosimen repeämä, välilevytyrä ym.)</a:t>
            </a: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B126F-9180-4892-9251-906FFB152D28}" type="slidenum">
              <a:rPr lang="fi-FI" smtClean="0"/>
              <a:pPr/>
              <a:t>3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smtClean="0"/>
              <a:t>[Alatunniste]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20266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Omasairaalassa pääsee hoitoon jonottamatta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­Omasairaala tarjoaa joustavan tavan hoidattaa ­tapaturmavammat ja muut vaivat nopeasti kuntoon</a:t>
            </a:r>
            <a:r>
              <a:rPr lang="fi-FI" dirty="0" smtClean="0"/>
              <a:t>.</a:t>
            </a:r>
          </a:p>
          <a:p>
            <a:r>
              <a:rPr lang="fi-FI" dirty="0"/>
              <a:t>Pohjola Vakuutuksen omistama Omasairaala on lyhentänyt ortopedisten tapaturmavammojen hoitoketjun noin puoleen </a:t>
            </a:r>
            <a:r>
              <a:rPr lang="fi-FI" dirty="0" smtClean="0"/>
              <a:t>aikaisemmasta</a:t>
            </a:r>
          </a:p>
          <a:p>
            <a:r>
              <a:rPr lang="fi-FI" dirty="0"/>
              <a:t>Heti ensimmäisellä käynnillä asiakkaan vamma tutkitaan, diagnosoidaan ja tehdään päätös </a:t>
            </a:r>
            <a:r>
              <a:rPr lang="fi-FI" dirty="0" smtClean="0"/>
              <a:t>jatkohoidosta</a:t>
            </a:r>
          </a:p>
          <a:p>
            <a:r>
              <a:rPr lang="fi-FI" dirty="0"/>
              <a:t>Ammattitaitoinen henkilöstö ja huippuluokan kuvantamislaitteet varmistavat oikeat hoitopäätökset</a:t>
            </a:r>
            <a:r>
              <a:rPr lang="fi-FI" dirty="0" smtClean="0"/>
              <a:t>.</a:t>
            </a:r>
          </a:p>
          <a:p>
            <a:r>
              <a:rPr lang="fi-FI" dirty="0" smtClean="0"/>
              <a:t>Vahinkojen </a:t>
            </a:r>
            <a:r>
              <a:rPr lang="fi-FI" dirty="0"/>
              <a:t>korvauskäsittely tapahtuu sairaalassa, joten päätökset ja maksusitoumukset saa saman tien</a:t>
            </a:r>
            <a:r>
              <a:rPr lang="fi-FI" dirty="0" smtClean="0"/>
              <a:t>.</a:t>
            </a:r>
          </a:p>
          <a:p>
            <a:r>
              <a:rPr lang="fi-FI" dirty="0"/>
              <a:t>Omasairaala palvelee Helsingissä. Toinen Pohjolan sairaala avataan ensi vuonna Tampereelle.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B126F-9180-4892-9251-906FFB152D28}" type="slidenum">
              <a:rPr lang="fi-FI" smtClean="0"/>
              <a:pPr/>
              <a:t>4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smtClean="0"/>
              <a:t>[Alatunniste]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62835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Blank">
  <a:themeElements>
    <a:clrScheme name="OP-Pohjola">
      <a:dk1>
        <a:sysClr val="windowText" lastClr="000000"/>
      </a:dk1>
      <a:lt1>
        <a:sysClr val="window" lastClr="FFFFFF"/>
      </a:lt1>
      <a:dk2>
        <a:srgbClr val="464646"/>
      </a:dk2>
      <a:lt2>
        <a:srgbClr val="EEECE1"/>
      </a:lt2>
      <a:accent1>
        <a:srgbClr val="FF6A10"/>
      </a:accent1>
      <a:accent2>
        <a:srgbClr val="C8C8C8"/>
      </a:accent2>
      <a:accent3>
        <a:srgbClr val="646464"/>
      </a:accent3>
      <a:accent4>
        <a:srgbClr val="FDA53B"/>
      </a:accent4>
      <a:accent5>
        <a:srgbClr val="33A09F"/>
      </a:accent5>
      <a:accent6>
        <a:srgbClr val="86B44B"/>
      </a:accent6>
      <a:hlink>
        <a:srgbClr val="003366"/>
      </a:hlink>
      <a:folHlink>
        <a:srgbClr val="464646"/>
      </a:folHlink>
    </a:clrScheme>
    <a:fontScheme name="OP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P_esitys_blankko (OP_oikea)">
  <a:themeElements>
    <a:clrScheme name="OP-Pohjola">
      <a:dk1>
        <a:sysClr val="windowText" lastClr="000000"/>
      </a:dk1>
      <a:lt1>
        <a:sysClr val="window" lastClr="FFFFFF"/>
      </a:lt1>
      <a:dk2>
        <a:srgbClr val="464646"/>
      </a:dk2>
      <a:lt2>
        <a:srgbClr val="EEECE1"/>
      </a:lt2>
      <a:accent1>
        <a:srgbClr val="FF6A10"/>
      </a:accent1>
      <a:accent2>
        <a:srgbClr val="C8C8C8"/>
      </a:accent2>
      <a:accent3>
        <a:srgbClr val="646464"/>
      </a:accent3>
      <a:accent4>
        <a:srgbClr val="FDA53B"/>
      </a:accent4>
      <a:accent5>
        <a:srgbClr val="33A09F"/>
      </a:accent5>
      <a:accent6>
        <a:srgbClr val="86B44B"/>
      </a:accent6>
      <a:hlink>
        <a:srgbClr val="003366"/>
      </a:hlink>
      <a:folHlink>
        <a:srgbClr val="464646"/>
      </a:folHlink>
    </a:clrScheme>
    <a:fontScheme name="OP Pohjol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0F0F0"/>
        </a:solidFill>
        <a:ln w="3175">
          <a:solidFill>
            <a:srgbClr val="BFBFBF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rgbClr val="5A5A5A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rgbClr val="BFBFBF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err="1" smtClean="0">
            <a:solidFill>
              <a:schemeClr val="bg1">
                <a:lumMod val="50000"/>
              </a:schemeClr>
            </a:solidFill>
          </a:defRPr>
        </a:defPPr>
      </a:lstStyle>
    </a:txDef>
  </a:objectDefaults>
  <a:extraClrSchemeLst/>
  <a:custClrLst>
    <a:custClr name="1">
      <a:srgbClr val="FF6A10"/>
    </a:custClr>
    <a:custClr name="2">
      <a:srgbClr val="DCDCDC"/>
    </a:custClr>
    <a:custClr name="3">
      <a:srgbClr val="646464"/>
    </a:custClr>
    <a:custClr name="4">
      <a:srgbClr val="FDA53B"/>
    </a:custClr>
    <a:custClr name="5">
      <a:srgbClr val="C8C8C8"/>
    </a:custClr>
    <a:custClr name="6">
      <a:srgbClr val="3C80C8"/>
    </a:custClr>
    <a:custClr name="7">
      <a:srgbClr val="969696"/>
    </a:custClr>
    <a:custClr name="8">
      <a:srgbClr val="667FB4"/>
    </a:custClr>
    <a:custClr name="9">
      <a:srgbClr val="FFDDCC"/>
    </a:custClr>
    <a:custClr name="10">
      <a:srgbClr val="E6DFCE"/>
    </a:custClr>
    <a:custClr name="11">
      <a:srgbClr val="97001F"/>
    </a:custClr>
    <a:custClr name="12">
      <a:srgbClr val="3355A5"/>
    </a:custClr>
    <a:custClr name="13">
      <a:srgbClr val="FFBC99"/>
    </a:custClr>
    <a:custClr name="14">
      <a:srgbClr val="FFDE00"/>
    </a:custClr>
    <a:custClr name="15">
      <a:srgbClr val="BE9500"/>
    </a:custClr>
    <a:custClr name="16">
      <a:srgbClr val="0091B4"/>
    </a:custClr>
    <a:custClr name="17">
      <a:srgbClr val="A03C00"/>
    </a:custClr>
    <a:custClr name="18">
      <a:srgbClr val="99AAD2"/>
    </a:custClr>
    <a:custClr name="19">
      <a:srgbClr val="FF0000"/>
    </a:custClr>
    <a:custClr name="20">
      <a:srgbClr val="006400"/>
    </a:custClr>
    <a:custClr name="21">
      <a:srgbClr val="1E90FF"/>
    </a:custClr>
    <a:custClr name="22">
      <a:srgbClr val="7B68EE"/>
    </a:custClr>
    <a:custClr name="23">
      <a:srgbClr val="4169E1"/>
    </a:custClr>
    <a:custClr name="24">
      <a:srgbClr val="000080"/>
    </a:custClr>
    <a:custClr name="25">
      <a:srgbClr val="755B4D"/>
    </a:custClr>
    <a:custClr name="26">
      <a:srgbClr val="074B88"/>
    </a:custClr>
    <a:custClr name="27">
      <a:srgbClr val="8A070C"/>
    </a:custClr>
    <a:custClr name="28">
      <a:srgbClr val="219C52"/>
    </a:custClr>
    <a:custClr name="29">
      <a:srgbClr val="808080"/>
    </a:custClr>
    <a:custClr name="30">
      <a:srgbClr val="66FF33"/>
    </a:custClr>
    <a:custClr name="31">
      <a:srgbClr val="A052C8"/>
    </a:custClr>
    <a:custClr name="32">
      <a:srgbClr val="2882BE"/>
    </a:custClr>
    <a:custClr name="33">
      <a:srgbClr val="008452"/>
    </a:custClr>
    <a:custClr name="34">
      <a:srgbClr val="969491"/>
    </a:custClr>
    <a:custClr name="35">
      <a:srgbClr val="000066"/>
    </a:custClr>
  </a:custClrLst>
</a:theme>
</file>

<file path=ppt/theme/theme3.xml><?xml version="1.0" encoding="utf-8"?>
<a:theme xmlns:a="http://schemas.openxmlformats.org/drawingml/2006/main" name="OP_esitys_Chevin_blankko (OP_oikea)">
  <a:themeElements>
    <a:clrScheme name="OP-Pohjola">
      <a:dk1>
        <a:sysClr val="windowText" lastClr="000000"/>
      </a:dk1>
      <a:lt1>
        <a:sysClr val="window" lastClr="FFFFFF"/>
      </a:lt1>
      <a:dk2>
        <a:srgbClr val="464646"/>
      </a:dk2>
      <a:lt2>
        <a:srgbClr val="EEECE1"/>
      </a:lt2>
      <a:accent1>
        <a:srgbClr val="FF6A10"/>
      </a:accent1>
      <a:accent2>
        <a:srgbClr val="C8C8C8"/>
      </a:accent2>
      <a:accent3>
        <a:srgbClr val="646464"/>
      </a:accent3>
      <a:accent4>
        <a:srgbClr val="FDA53B"/>
      </a:accent4>
      <a:accent5>
        <a:srgbClr val="33A09F"/>
      </a:accent5>
      <a:accent6>
        <a:srgbClr val="86B44B"/>
      </a:accent6>
      <a:hlink>
        <a:srgbClr val="003366"/>
      </a:hlink>
      <a:folHlink>
        <a:srgbClr val="464646"/>
      </a:folHlink>
    </a:clrScheme>
    <a:fontScheme name="OP Pohjol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0F0F0"/>
        </a:solidFill>
        <a:ln w="3175">
          <a:solidFill>
            <a:srgbClr val="BFBFBF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rgbClr val="5A5A5A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rgbClr val="BFBFBF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err="1" smtClean="0">
            <a:solidFill>
              <a:schemeClr val="bg1">
                <a:lumMod val="50000"/>
              </a:schemeClr>
            </a:solidFill>
          </a:defRPr>
        </a:defPPr>
      </a:lstStyle>
    </a:txDef>
  </a:objectDefaults>
  <a:extraClrSchemeLst/>
  <a:custClrLst>
    <a:custClr name="1">
      <a:srgbClr val="FF6A10"/>
    </a:custClr>
    <a:custClr name="2">
      <a:srgbClr val="DCDCDC"/>
    </a:custClr>
    <a:custClr name="3">
      <a:srgbClr val="646464"/>
    </a:custClr>
    <a:custClr name="4">
      <a:srgbClr val="FDA53B"/>
    </a:custClr>
    <a:custClr name="5">
      <a:srgbClr val="C8C8C8"/>
    </a:custClr>
    <a:custClr name="6">
      <a:srgbClr val="3C80C8"/>
    </a:custClr>
    <a:custClr name="7">
      <a:srgbClr val="969696"/>
    </a:custClr>
    <a:custClr name="8">
      <a:srgbClr val="667FB4"/>
    </a:custClr>
    <a:custClr name="9">
      <a:srgbClr val="FFDDCC"/>
    </a:custClr>
    <a:custClr name="10">
      <a:srgbClr val="E6DFCE"/>
    </a:custClr>
    <a:custClr name="11">
      <a:srgbClr val="97001F"/>
    </a:custClr>
    <a:custClr name="12">
      <a:srgbClr val="3355A5"/>
    </a:custClr>
    <a:custClr name="13">
      <a:srgbClr val="FFBC99"/>
    </a:custClr>
    <a:custClr name="14">
      <a:srgbClr val="FFDE00"/>
    </a:custClr>
    <a:custClr name="15">
      <a:srgbClr val="BE9500"/>
    </a:custClr>
    <a:custClr name="16">
      <a:srgbClr val="0091B4"/>
    </a:custClr>
    <a:custClr name="17">
      <a:srgbClr val="A03C00"/>
    </a:custClr>
    <a:custClr name="18">
      <a:srgbClr val="99AAD2"/>
    </a:custClr>
    <a:custClr name="19">
      <a:srgbClr val="FF0000"/>
    </a:custClr>
    <a:custClr name="20">
      <a:srgbClr val="006400"/>
    </a:custClr>
    <a:custClr name="21">
      <a:srgbClr val="1E90FF"/>
    </a:custClr>
    <a:custClr name="22">
      <a:srgbClr val="7B68EE"/>
    </a:custClr>
    <a:custClr name="23">
      <a:srgbClr val="4169E1"/>
    </a:custClr>
    <a:custClr name="24">
      <a:srgbClr val="000080"/>
    </a:custClr>
    <a:custClr name="25">
      <a:srgbClr val="755B4D"/>
    </a:custClr>
    <a:custClr name="26">
      <a:srgbClr val="074B88"/>
    </a:custClr>
    <a:custClr name="27">
      <a:srgbClr val="8A070C"/>
    </a:custClr>
    <a:custClr name="28">
      <a:srgbClr val="219C52"/>
    </a:custClr>
    <a:custClr name="29">
      <a:srgbClr val="808080"/>
    </a:custClr>
    <a:custClr name="30">
      <a:srgbClr val="66FF33"/>
    </a:custClr>
    <a:custClr name="31">
      <a:srgbClr val="A052C8"/>
    </a:custClr>
    <a:custClr name="32">
      <a:srgbClr val="2882BE"/>
    </a:custClr>
    <a:custClr name="33">
      <a:srgbClr val="008452"/>
    </a:custClr>
    <a:custClr name="34">
      <a:srgbClr val="969491"/>
    </a:custClr>
    <a:custClr name="35">
      <a:srgbClr val="000066"/>
    </a:custClr>
  </a:custClrLst>
</a:theme>
</file>

<file path=ppt/theme/theme4.xml><?xml version="1.0" encoding="utf-8"?>
<a:theme xmlns:a="http://schemas.openxmlformats.org/drawingml/2006/main" name="OP YRITYSESITTELY">
  <a:themeElements>
    <a:clrScheme name="OP-Pohjola">
      <a:dk1>
        <a:sysClr val="windowText" lastClr="000000"/>
      </a:dk1>
      <a:lt1>
        <a:sysClr val="window" lastClr="FFFFFF"/>
      </a:lt1>
      <a:dk2>
        <a:srgbClr val="464646"/>
      </a:dk2>
      <a:lt2>
        <a:srgbClr val="EEECE1"/>
      </a:lt2>
      <a:accent1>
        <a:srgbClr val="FF6A10"/>
      </a:accent1>
      <a:accent2>
        <a:srgbClr val="C8C8C8"/>
      </a:accent2>
      <a:accent3>
        <a:srgbClr val="646464"/>
      </a:accent3>
      <a:accent4>
        <a:srgbClr val="FDA53B"/>
      </a:accent4>
      <a:accent5>
        <a:srgbClr val="33A09F"/>
      </a:accent5>
      <a:accent6>
        <a:srgbClr val="86B44B"/>
      </a:accent6>
      <a:hlink>
        <a:srgbClr val="003366"/>
      </a:hlink>
      <a:folHlink>
        <a:srgbClr val="464646"/>
      </a:folHlink>
    </a:clrScheme>
    <a:fontScheme name="OP yritysesittely">
      <a:majorFont>
        <a:latin typeface="Calibri Light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rgbClr val="5A5A5A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54000" tIns="36000" rIns="54000" bIns="36000" rtlCol="0">
        <a:spAutoFit/>
      </a:bodyPr>
      <a:lstStyle>
        <a:defPPr>
          <a:defRPr sz="1400" spc="-50" dirty="0" smtClean="0">
            <a:solidFill>
              <a:srgbClr val="6D6E71"/>
            </a:solidFill>
          </a:defRPr>
        </a:defPPr>
      </a:lstStyle>
    </a:txDef>
  </a:objectDefaults>
  <a:extraClrSchemeLst/>
  <a:custClrLst>
    <a:custClr name="1">
      <a:srgbClr val="FF6A10"/>
    </a:custClr>
    <a:custClr name="2">
      <a:srgbClr val="DCDCDC"/>
    </a:custClr>
    <a:custClr name="3">
      <a:srgbClr val="646464"/>
    </a:custClr>
    <a:custClr name="4">
      <a:srgbClr val="FDA53B"/>
    </a:custClr>
    <a:custClr name="5">
      <a:srgbClr val="C8C8C8"/>
    </a:custClr>
    <a:custClr name="6">
      <a:srgbClr val="3C80C8"/>
    </a:custClr>
    <a:custClr name="7">
      <a:srgbClr val="969696"/>
    </a:custClr>
    <a:custClr name="8">
      <a:srgbClr val="667FB4"/>
    </a:custClr>
    <a:custClr name="9">
      <a:srgbClr val="FFDDCC"/>
    </a:custClr>
    <a:custClr name="10">
      <a:srgbClr val="E6DFCE"/>
    </a:custClr>
    <a:custClr name="11">
      <a:srgbClr val="97001F"/>
    </a:custClr>
    <a:custClr name="12">
      <a:srgbClr val="3355A5"/>
    </a:custClr>
    <a:custClr name="13">
      <a:srgbClr val="FFBC99"/>
    </a:custClr>
    <a:custClr name="14">
      <a:srgbClr val="FFDE00"/>
    </a:custClr>
    <a:custClr name="15">
      <a:srgbClr val="BE9500"/>
    </a:custClr>
    <a:custClr name="16">
      <a:srgbClr val="0091B4"/>
    </a:custClr>
    <a:custClr name="17">
      <a:srgbClr val="A03C00"/>
    </a:custClr>
    <a:custClr name="18">
      <a:srgbClr val="99AAD2"/>
    </a:custClr>
    <a:custClr name="19">
      <a:srgbClr val="FF0000"/>
    </a:custClr>
    <a:custClr name="20">
      <a:srgbClr val="006400"/>
    </a:custClr>
    <a:custClr name="21">
      <a:srgbClr val="1E90FF"/>
    </a:custClr>
    <a:custClr name="22">
      <a:srgbClr val="7B68EE"/>
    </a:custClr>
    <a:custClr name="23">
      <a:srgbClr val="4169E1"/>
    </a:custClr>
    <a:custClr name="24">
      <a:srgbClr val="000080"/>
    </a:custClr>
    <a:custClr name="25">
      <a:srgbClr val="755B4D"/>
    </a:custClr>
    <a:custClr name="26">
      <a:srgbClr val="074B88"/>
    </a:custClr>
    <a:custClr name="27">
      <a:srgbClr val="8A070C"/>
    </a:custClr>
    <a:custClr name="28">
      <a:srgbClr val="219C52"/>
    </a:custClr>
    <a:custClr name="29">
      <a:srgbClr val="808080"/>
    </a:custClr>
    <a:custClr name="30">
      <a:srgbClr val="66FF33"/>
    </a:custClr>
    <a:custClr name="31">
      <a:srgbClr val="A052C8"/>
    </a:custClr>
    <a:custClr name="32">
      <a:srgbClr val="2882BE"/>
    </a:custClr>
    <a:custClr name="33">
      <a:srgbClr val="008452"/>
    </a:custClr>
    <a:custClr name="34">
      <a:srgbClr val="969491"/>
    </a:custClr>
    <a:custClr name="35">
      <a:srgbClr val="000066"/>
    </a:custClr>
  </a:custClrLst>
</a:theme>
</file>

<file path=ppt/theme/theme5.xml><?xml version="1.0" encoding="utf-8"?>
<a:theme xmlns:a="http://schemas.openxmlformats.org/drawingml/2006/main" name="OP_esitys_palkilla (OP_oikea)">
  <a:themeElements>
    <a:clrScheme name="OP-Pohjola">
      <a:dk1>
        <a:sysClr val="windowText" lastClr="000000"/>
      </a:dk1>
      <a:lt1>
        <a:sysClr val="window" lastClr="FFFFFF"/>
      </a:lt1>
      <a:dk2>
        <a:srgbClr val="464646"/>
      </a:dk2>
      <a:lt2>
        <a:srgbClr val="EEECE1"/>
      </a:lt2>
      <a:accent1>
        <a:srgbClr val="FF6A10"/>
      </a:accent1>
      <a:accent2>
        <a:srgbClr val="C8C8C8"/>
      </a:accent2>
      <a:accent3>
        <a:srgbClr val="646464"/>
      </a:accent3>
      <a:accent4>
        <a:srgbClr val="FDA53B"/>
      </a:accent4>
      <a:accent5>
        <a:srgbClr val="33A09F"/>
      </a:accent5>
      <a:accent6>
        <a:srgbClr val="86B44B"/>
      </a:accent6>
      <a:hlink>
        <a:srgbClr val="003366"/>
      </a:hlink>
      <a:folHlink>
        <a:srgbClr val="464646"/>
      </a:folHlink>
    </a:clrScheme>
    <a:fontScheme name="OP Pohjol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0F0F0"/>
        </a:solidFill>
        <a:ln w="3175">
          <a:solidFill>
            <a:srgbClr val="BFBFBF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rgbClr val="5A5A5A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rgbClr val="BFBFBF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err="1" smtClean="0">
            <a:solidFill>
              <a:schemeClr val="bg1">
                <a:lumMod val="50000"/>
              </a:schemeClr>
            </a:solidFill>
          </a:defRPr>
        </a:defPPr>
      </a:lstStyle>
    </a:txDef>
  </a:objectDefaults>
  <a:extraClrSchemeLst/>
  <a:custClrLst>
    <a:custClr name="1">
      <a:srgbClr val="FF6A10"/>
    </a:custClr>
    <a:custClr name="2">
      <a:srgbClr val="DCDCDC"/>
    </a:custClr>
    <a:custClr name="3">
      <a:srgbClr val="646464"/>
    </a:custClr>
    <a:custClr name="4">
      <a:srgbClr val="FDA53B"/>
    </a:custClr>
    <a:custClr name="5">
      <a:srgbClr val="C8C8C8"/>
    </a:custClr>
    <a:custClr name="6">
      <a:srgbClr val="3C80C8"/>
    </a:custClr>
    <a:custClr name="7">
      <a:srgbClr val="969696"/>
    </a:custClr>
    <a:custClr name="8">
      <a:srgbClr val="667FB4"/>
    </a:custClr>
    <a:custClr name="9">
      <a:srgbClr val="FFDDCC"/>
    </a:custClr>
    <a:custClr name="10">
      <a:srgbClr val="E6DFCE"/>
    </a:custClr>
    <a:custClr name="11">
      <a:srgbClr val="97001F"/>
    </a:custClr>
    <a:custClr name="12">
      <a:srgbClr val="3355A5"/>
    </a:custClr>
    <a:custClr name="13">
      <a:srgbClr val="FFBC99"/>
    </a:custClr>
    <a:custClr name="14">
      <a:srgbClr val="FFDE00"/>
    </a:custClr>
    <a:custClr name="15">
      <a:srgbClr val="BE9500"/>
    </a:custClr>
    <a:custClr name="16">
      <a:srgbClr val="0091B4"/>
    </a:custClr>
    <a:custClr name="17">
      <a:srgbClr val="A03C00"/>
    </a:custClr>
    <a:custClr name="18">
      <a:srgbClr val="99AAD2"/>
    </a:custClr>
    <a:custClr name="19">
      <a:srgbClr val="FF0000"/>
    </a:custClr>
    <a:custClr name="20">
      <a:srgbClr val="006400"/>
    </a:custClr>
    <a:custClr name="21">
      <a:srgbClr val="1E90FF"/>
    </a:custClr>
    <a:custClr name="22">
      <a:srgbClr val="7B68EE"/>
    </a:custClr>
    <a:custClr name="23">
      <a:srgbClr val="4169E1"/>
    </a:custClr>
    <a:custClr name="24">
      <a:srgbClr val="000080"/>
    </a:custClr>
    <a:custClr name="25">
      <a:srgbClr val="755B4D"/>
    </a:custClr>
    <a:custClr name="26">
      <a:srgbClr val="074B88"/>
    </a:custClr>
    <a:custClr name="27">
      <a:srgbClr val="8A070C"/>
    </a:custClr>
    <a:custClr name="28">
      <a:srgbClr val="219C52"/>
    </a:custClr>
    <a:custClr name="29">
      <a:srgbClr val="808080"/>
    </a:custClr>
    <a:custClr name="30">
      <a:srgbClr val="66FF33"/>
    </a:custClr>
    <a:custClr name="31">
      <a:srgbClr val="A052C8"/>
    </a:custClr>
    <a:custClr name="32">
      <a:srgbClr val="2882BE"/>
    </a:custClr>
    <a:custClr name="33">
      <a:srgbClr val="008452"/>
    </a:custClr>
    <a:custClr name="34">
      <a:srgbClr val="969491"/>
    </a:custClr>
    <a:custClr name="35">
      <a:srgbClr val="000066"/>
    </a:custClr>
  </a:custClrLst>
</a:theme>
</file>

<file path=ppt/theme/theme6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495</TotalTime>
  <Words>288</Words>
  <Application>Microsoft Office PowerPoint</Application>
  <PresentationFormat>Näytössä katseltava diaesitys (4:3)</PresentationFormat>
  <Paragraphs>32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7</vt:i4>
      </vt:variant>
      <vt:variant>
        <vt:lpstr>Teema</vt:lpstr>
      </vt:variant>
      <vt:variant>
        <vt:i4>5</vt:i4>
      </vt:variant>
      <vt:variant>
        <vt:lpstr>Dian otsikot</vt:lpstr>
      </vt:variant>
      <vt:variant>
        <vt:i4>4</vt:i4>
      </vt:variant>
    </vt:vector>
  </HeadingPairs>
  <TitlesOfParts>
    <vt:vector size="16" baseType="lpstr">
      <vt:lpstr>Arial</vt:lpstr>
      <vt:lpstr>Calibri</vt:lpstr>
      <vt:lpstr>Calibri Light</vt:lpstr>
      <vt:lpstr>DIN Next LT Pro Light</vt:lpstr>
      <vt:lpstr>OP Chevin Pro Light</vt:lpstr>
      <vt:lpstr>Symbol</vt:lpstr>
      <vt:lpstr>Wingdings</vt:lpstr>
      <vt:lpstr>Blank</vt:lpstr>
      <vt:lpstr>OP_esitys_blankko (OP_oikea)</vt:lpstr>
      <vt:lpstr>OP_esitys_Chevin_blankko (OP_oikea)</vt:lpstr>
      <vt:lpstr>OP YRITYSESITTELY</vt:lpstr>
      <vt:lpstr>OP_esitys_palkilla (OP_oikea)</vt:lpstr>
      <vt:lpstr>PowerPoint-esitys</vt:lpstr>
      <vt:lpstr>Uusi Sporttiturva</vt:lpstr>
      <vt:lpstr>Uusi Sporttiturva</vt:lpstr>
      <vt:lpstr>Omasairaalassa pääsee hoitoon jonottamatta</vt:lpstr>
    </vt:vector>
  </TitlesOfParts>
  <Company>OP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Koski Ari</dc:creator>
  <cp:keywords>OP-Pohjola, Pohjola</cp:keywords>
  <cp:lastModifiedBy>Miika Forsström</cp:lastModifiedBy>
  <cp:revision>21</cp:revision>
  <dcterms:created xsi:type="dcterms:W3CDTF">2015-09-18T07:31:38Z</dcterms:created>
  <dcterms:modified xsi:type="dcterms:W3CDTF">2015-10-22T13:34:00Z</dcterms:modified>
</cp:coreProperties>
</file>