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4"/>
  </p:notesMasterIdLst>
  <p:handoutMasterIdLst>
    <p:handoutMasterId r:id="rId25"/>
  </p:handoutMasterIdLst>
  <p:sldIdLst>
    <p:sldId id="525" r:id="rId5"/>
    <p:sldId id="536" r:id="rId6"/>
    <p:sldId id="422" r:id="rId7"/>
    <p:sldId id="366" r:id="rId8"/>
    <p:sldId id="520" r:id="rId9"/>
    <p:sldId id="526" r:id="rId10"/>
    <p:sldId id="491" r:id="rId11"/>
    <p:sldId id="531" r:id="rId12"/>
    <p:sldId id="522" r:id="rId13"/>
    <p:sldId id="537" r:id="rId14"/>
    <p:sldId id="524" r:id="rId15"/>
    <p:sldId id="530" r:id="rId16"/>
    <p:sldId id="463" r:id="rId17"/>
    <p:sldId id="456" r:id="rId18"/>
    <p:sldId id="464" r:id="rId19"/>
    <p:sldId id="535" r:id="rId20"/>
    <p:sldId id="485" r:id="rId21"/>
    <p:sldId id="534" r:id="rId22"/>
    <p:sldId id="475" r:id="rId23"/>
  </p:sldIdLst>
  <p:sldSz cx="12192000" cy="6858000"/>
  <p:notesSz cx="6805613" cy="9944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7843"/>
    <p:restoredTop sz="70657"/>
  </p:normalViewPr>
  <p:slideViewPr>
    <p:cSldViewPr snapToGrid="0">
      <p:cViewPr varScale="1">
        <p:scale>
          <a:sx n="81" d="100"/>
          <a:sy n="81" d="100"/>
        </p:scale>
        <p:origin x="2394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D6C046-2B85-48CB-950D-2BBD3B3D7081}" type="doc">
      <dgm:prSet loTypeId="urn:microsoft.com/office/officeart/2005/8/layout/cycle4" loCatId="cycle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fi-FI"/>
        </a:p>
      </dgm:t>
    </dgm:pt>
    <dgm:pt modelId="{1107A25B-5874-4C9A-8F98-8ADE573E261B}">
      <dgm:prSet phldrT="[Teksti]"/>
      <dgm:spPr>
        <a:solidFill>
          <a:schemeClr val="accent1">
            <a:alpha val="90000"/>
          </a:schemeClr>
        </a:solidFill>
      </dgm:spPr>
      <dgm:t>
        <a:bodyPr/>
        <a:lstStyle/>
        <a:p>
          <a:r>
            <a:rPr lang="fi-FI" dirty="0"/>
            <a:t>Q4</a:t>
          </a:r>
        </a:p>
      </dgm:t>
    </dgm:pt>
    <dgm:pt modelId="{FB3E143A-401F-4A0F-AC74-7E01870887A3}" type="parTrans" cxnId="{F1CCF267-A929-4654-8001-EE0EEE75E526}">
      <dgm:prSet/>
      <dgm:spPr/>
      <dgm:t>
        <a:bodyPr/>
        <a:lstStyle/>
        <a:p>
          <a:endParaRPr lang="fi-FI"/>
        </a:p>
      </dgm:t>
    </dgm:pt>
    <dgm:pt modelId="{42EAD97E-F88E-43DE-8DE5-C68772DDC63B}" type="sibTrans" cxnId="{F1CCF267-A929-4654-8001-EE0EEE75E526}">
      <dgm:prSet/>
      <dgm:spPr/>
      <dgm:t>
        <a:bodyPr/>
        <a:lstStyle/>
        <a:p>
          <a:endParaRPr lang="fi-FI"/>
        </a:p>
      </dgm:t>
    </dgm:pt>
    <dgm:pt modelId="{E74B9DC1-CBE9-45E6-8FE0-14AA261412EA}">
      <dgm:prSet phldrT="[Teksti]"/>
      <dgm:spPr>
        <a:solidFill>
          <a:srgbClr val="44BAE6">
            <a:alpha val="76667"/>
          </a:srgbClr>
        </a:solidFill>
      </dgm:spPr>
      <dgm:t>
        <a:bodyPr/>
        <a:lstStyle/>
        <a:p>
          <a:r>
            <a:rPr lang="fi-FI" dirty="0"/>
            <a:t>Q1</a:t>
          </a:r>
        </a:p>
      </dgm:t>
    </dgm:pt>
    <dgm:pt modelId="{492967CC-E617-420B-868A-29CFBF7A9D09}" type="parTrans" cxnId="{71F4CA3A-A0C7-4571-9190-DA3357C7F477}">
      <dgm:prSet/>
      <dgm:spPr/>
      <dgm:t>
        <a:bodyPr/>
        <a:lstStyle/>
        <a:p>
          <a:endParaRPr lang="fi-FI"/>
        </a:p>
      </dgm:t>
    </dgm:pt>
    <dgm:pt modelId="{EBCE3B7A-5C8A-4625-BA34-FDEE1E60D2CB}" type="sibTrans" cxnId="{71F4CA3A-A0C7-4571-9190-DA3357C7F477}">
      <dgm:prSet/>
      <dgm:spPr/>
      <dgm:t>
        <a:bodyPr/>
        <a:lstStyle/>
        <a:p>
          <a:endParaRPr lang="fi-FI"/>
        </a:p>
      </dgm:t>
    </dgm:pt>
    <dgm:pt modelId="{12646DE1-C6F4-417B-95C6-E2E63EC9FB03}">
      <dgm:prSet phldrT="[Teksti]"/>
      <dgm:spPr>
        <a:solidFill>
          <a:srgbClr val="0070C0">
            <a:alpha val="63333"/>
          </a:srgbClr>
        </a:solidFill>
      </dgm:spPr>
      <dgm:t>
        <a:bodyPr/>
        <a:lstStyle/>
        <a:p>
          <a:r>
            <a:rPr lang="fi-FI" dirty="0"/>
            <a:t>Q2</a:t>
          </a:r>
        </a:p>
      </dgm:t>
    </dgm:pt>
    <dgm:pt modelId="{35913EFC-155C-4C20-9903-81DDE1FC90B9}" type="parTrans" cxnId="{9E557E42-C21A-4709-BEA9-0F91622BFA36}">
      <dgm:prSet/>
      <dgm:spPr/>
      <dgm:t>
        <a:bodyPr/>
        <a:lstStyle/>
        <a:p>
          <a:endParaRPr lang="fi-FI"/>
        </a:p>
      </dgm:t>
    </dgm:pt>
    <dgm:pt modelId="{B20464D6-9EB5-45DD-9B20-FD57ABB4DDA6}" type="sibTrans" cxnId="{9E557E42-C21A-4709-BEA9-0F91622BFA36}">
      <dgm:prSet/>
      <dgm:spPr/>
      <dgm:t>
        <a:bodyPr/>
        <a:lstStyle/>
        <a:p>
          <a:endParaRPr lang="fi-FI"/>
        </a:p>
      </dgm:t>
    </dgm:pt>
    <dgm:pt modelId="{5E9007BE-3678-4E54-971C-60E6A19FBEF2}">
      <dgm:prSet phldrT="[Teksti]"/>
      <dgm:spPr/>
      <dgm:t>
        <a:bodyPr/>
        <a:lstStyle/>
        <a:p>
          <a:r>
            <a:rPr lang="fi-FI" dirty="0"/>
            <a:t>Q3</a:t>
          </a:r>
        </a:p>
      </dgm:t>
    </dgm:pt>
    <dgm:pt modelId="{6C00ACEC-478D-423C-A43A-9401B8843836}" type="parTrans" cxnId="{838C3CE3-55F7-4FDB-B284-0E8D0B192423}">
      <dgm:prSet/>
      <dgm:spPr/>
      <dgm:t>
        <a:bodyPr/>
        <a:lstStyle/>
        <a:p>
          <a:endParaRPr lang="fi-FI"/>
        </a:p>
      </dgm:t>
    </dgm:pt>
    <dgm:pt modelId="{6296A9E3-2F59-4F5C-AF62-BC68968E5E47}" type="sibTrans" cxnId="{838C3CE3-55F7-4FDB-B284-0E8D0B192423}">
      <dgm:prSet/>
      <dgm:spPr/>
      <dgm:t>
        <a:bodyPr/>
        <a:lstStyle/>
        <a:p>
          <a:endParaRPr lang="fi-FI"/>
        </a:p>
      </dgm:t>
    </dgm:pt>
    <dgm:pt modelId="{29DA32FD-F28B-463D-B478-B235436C2641}" type="pres">
      <dgm:prSet presAssocID="{01D6C046-2B85-48CB-950D-2BBD3B3D7081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EACB8D0E-26D2-43AF-A2EE-469A6A142239}" type="pres">
      <dgm:prSet presAssocID="{01D6C046-2B85-48CB-950D-2BBD3B3D7081}" presName="children" presStyleCnt="0"/>
      <dgm:spPr/>
    </dgm:pt>
    <dgm:pt modelId="{7EBEADE8-02F5-4C4E-818A-94421D237F3B}" type="pres">
      <dgm:prSet presAssocID="{01D6C046-2B85-48CB-950D-2BBD3B3D7081}" presName="childPlaceholder" presStyleCnt="0"/>
      <dgm:spPr/>
    </dgm:pt>
    <dgm:pt modelId="{F63D8018-EC02-4080-94A7-8DAF0D6CAF4E}" type="pres">
      <dgm:prSet presAssocID="{01D6C046-2B85-48CB-950D-2BBD3B3D7081}" presName="circle" presStyleCnt="0"/>
      <dgm:spPr/>
    </dgm:pt>
    <dgm:pt modelId="{8421C845-0289-460D-816E-CAFA3582E119}" type="pres">
      <dgm:prSet presAssocID="{01D6C046-2B85-48CB-950D-2BBD3B3D7081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67F819EC-2EE4-40F8-8586-2D1DA653AB2A}" type="pres">
      <dgm:prSet presAssocID="{01D6C046-2B85-48CB-950D-2BBD3B3D7081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EC50F405-EDD2-4B04-8250-0AD580FB3C15}" type="pres">
      <dgm:prSet presAssocID="{01D6C046-2B85-48CB-950D-2BBD3B3D7081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CFC84E26-C9B0-464A-B240-B137D820C23C}" type="pres">
      <dgm:prSet presAssocID="{01D6C046-2B85-48CB-950D-2BBD3B3D7081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EFBBC328-42AD-424E-9C8F-4BD30081B0A1}" type="pres">
      <dgm:prSet presAssocID="{01D6C046-2B85-48CB-950D-2BBD3B3D7081}" presName="quadrantPlaceholder" presStyleCnt="0"/>
      <dgm:spPr/>
    </dgm:pt>
    <dgm:pt modelId="{9AF03408-8EDB-4D94-980F-8A37F9526460}" type="pres">
      <dgm:prSet presAssocID="{01D6C046-2B85-48CB-950D-2BBD3B3D7081}" presName="center1" presStyleLbl="fgShp" presStyleIdx="0" presStyleCnt="2" custScaleX="140467" custScaleY="156266"/>
      <dgm:spPr>
        <a:solidFill>
          <a:schemeClr val="accent4">
            <a:lumMod val="75000"/>
            <a:lumOff val="25000"/>
          </a:schemeClr>
        </a:solidFill>
      </dgm:spPr>
    </dgm:pt>
    <dgm:pt modelId="{40EE80A0-5D7A-446E-9A97-FC6937EEC573}" type="pres">
      <dgm:prSet presAssocID="{01D6C046-2B85-48CB-950D-2BBD3B3D7081}" presName="center2" presStyleLbl="fgShp" presStyleIdx="1" presStyleCnt="2" custScaleX="140467" custScaleY="170651" custLinFactNeighborY="-17808"/>
      <dgm:spPr>
        <a:solidFill>
          <a:schemeClr val="tx2">
            <a:lumMod val="75000"/>
            <a:lumOff val="25000"/>
          </a:schemeClr>
        </a:solidFill>
      </dgm:spPr>
    </dgm:pt>
  </dgm:ptLst>
  <dgm:cxnLst>
    <dgm:cxn modelId="{E2DB772F-5E4C-5C4A-A713-F4D9B9402515}" type="presOf" srcId="{1107A25B-5874-4C9A-8F98-8ADE573E261B}" destId="{8421C845-0289-460D-816E-CAFA3582E119}" srcOrd="0" destOrd="0" presId="urn:microsoft.com/office/officeart/2005/8/layout/cycle4"/>
    <dgm:cxn modelId="{718AD130-6D75-5F44-ACF6-28F129C65EE7}" type="presOf" srcId="{01D6C046-2B85-48CB-950D-2BBD3B3D7081}" destId="{29DA32FD-F28B-463D-B478-B235436C2641}" srcOrd="0" destOrd="0" presId="urn:microsoft.com/office/officeart/2005/8/layout/cycle4"/>
    <dgm:cxn modelId="{71F4CA3A-A0C7-4571-9190-DA3357C7F477}" srcId="{01D6C046-2B85-48CB-950D-2BBD3B3D7081}" destId="{E74B9DC1-CBE9-45E6-8FE0-14AA261412EA}" srcOrd="1" destOrd="0" parTransId="{492967CC-E617-420B-868A-29CFBF7A9D09}" sibTransId="{EBCE3B7A-5C8A-4625-BA34-FDEE1E60D2CB}"/>
    <dgm:cxn modelId="{9E557E42-C21A-4709-BEA9-0F91622BFA36}" srcId="{01D6C046-2B85-48CB-950D-2BBD3B3D7081}" destId="{12646DE1-C6F4-417B-95C6-E2E63EC9FB03}" srcOrd="2" destOrd="0" parTransId="{35913EFC-155C-4C20-9903-81DDE1FC90B9}" sibTransId="{B20464D6-9EB5-45DD-9B20-FD57ABB4DDA6}"/>
    <dgm:cxn modelId="{F1CCF267-A929-4654-8001-EE0EEE75E526}" srcId="{01D6C046-2B85-48CB-950D-2BBD3B3D7081}" destId="{1107A25B-5874-4C9A-8F98-8ADE573E261B}" srcOrd="0" destOrd="0" parTransId="{FB3E143A-401F-4A0F-AC74-7E01870887A3}" sibTransId="{42EAD97E-F88E-43DE-8DE5-C68772DDC63B}"/>
    <dgm:cxn modelId="{08144698-8FD6-9D45-B051-4B6EA01B4CEF}" type="presOf" srcId="{12646DE1-C6F4-417B-95C6-E2E63EC9FB03}" destId="{EC50F405-EDD2-4B04-8250-0AD580FB3C15}" srcOrd="0" destOrd="0" presId="urn:microsoft.com/office/officeart/2005/8/layout/cycle4"/>
    <dgm:cxn modelId="{5F756BBD-234C-AC4B-BAAE-0D57BD9328BF}" type="presOf" srcId="{5E9007BE-3678-4E54-971C-60E6A19FBEF2}" destId="{CFC84E26-C9B0-464A-B240-B137D820C23C}" srcOrd="0" destOrd="0" presId="urn:microsoft.com/office/officeart/2005/8/layout/cycle4"/>
    <dgm:cxn modelId="{020216C0-811E-B14F-B60A-CF6D9CE3BD3E}" type="presOf" srcId="{E74B9DC1-CBE9-45E6-8FE0-14AA261412EA}" destId="{67F819EC-2EE4-40F8-8586-2D1DA653AB2A}" srcOrd="0" destOrd="0" presId="urn:microsoft.com/office/officeart/2005/8/layout/cycle4"/>
    <dgm:cxn modelId="{838C3CE3-55F7-4FDB-B284-0E8D0B192423}" srcId="{01D6C046-2B85-48CB-950D-2BBD3B3D7081}" destId="{5E9007BE-3678-4E54-971C-60E6A19FBEF2}" srcOrd="3" destOrd="0" parTransId="{6C00ACEC-478D-423C-A43A-9401B8843836}" sibTransId="{6296A9E3-2F59-4F5C-AF62-BC68968E5E47}"/>
    <dgm:cxn modelId="{5637CCE3-11AE-C64B-BA8F-DA7508EB5339}" type="presParOf" srcId="{29DA32FD-F28B-463D-B478-B235436C2641}" destId="{EACB8D0E-26D2-43AF-A2EE-469A6A142239}" srcOrd="0" destOrd="0" presId="urn:microsoft.com/office/officeart/2005/8/layout/cycle4"/>
    <dgm:cxn modelId="{FBECB7A9-5D6E-AC4A-8A69-468DDE0057FB}" type="presParOf" srcId="{EACB8D0E-26D2-43AF-A2EE-469A6A142239}" destId="{7EBEADE8-02F5-4C4E-818A-94421D237F3B}" srcOrd="0" destOrd="0" presId="urn:microsoft.com/office/officeart/2005/8/layout/cycle4"/>
    <dgm:cxn modelId="{84E42EDA-B327-5444-A6A5-DD1927C71914}" type="presParOf" srcId="{29DA32FD-F28B-463D-B478-B235436C2641}" destId="{F63D8018-EC02-4080-94A7-8DAF0D6CAF4E}" srcOrd="1" destOrd="0" presId="urn:microsoft.com/office/officeart/2005/8/layout/cycle4"/>
    <dgm:cxn modelId="{EC995EC2-9225-2B47-B1D9-13976E5D6317}" type="presParOf" srcId="{F63D8018-EC02-4080-94A7-8DAF0D6CAF4E}" destId="{8421C845-0289-460D-816E-CAFA3582E119}" srcOrd="0" destOrd="0" presId="urn:microsoft.com/office/officeart/2005/8/layout/cycle4"/>
    <dgm:cxn modelId="{56BCAB1B-9E66-5F42-A9B4-75C4EEDC7A7D}" type="presParOf" srcId="{F63D8018-EC02-4080-94A7-8DAF0D6CAF4E}" destId="{67F819EC-2EE4-40F8-8586-2D1DA653AB2A}" srcOrd="1" destOrd="0" presId="urn:microsoft.com/office/officeart/2005/8/layout/cycle4"/>
    <dgm:cxn modelId="{743A09D6-7BAB-5E4E-9057-46517ED88A5E}" type="presParOf" srcId="{F63D8018-EC02-4080-94A7-8DAF0D6CAF4E}" destId="{EC50F405-EDD2-4B04-8250-0AD580FB3C15}" srcOrd="2" destOrd="0" presId="urn:microsoft.com/office/officeart/2005/8/layout/cycle4"/>
    <dgm:cxn modelId="{2D34358A-A3FB-6E43-B01D-9D7B53DC594A}" type="presParOf" srcId="{F63D8018-EC02-4080-94A7-8DAF0D6CAF4E}" destId="{CFC84E26-C9B0-464A-B240-B137D820C23C}" srcOrd="3" destOrd="0" presId="urn:microsoft.com/office/officeart/2005/8/layout/cycle4"/>
    <dgm:cxn modelId="{B7E51F91-4430-2549-998A-B5976C382E2F}" type="presParOf" srcId="{F63D8018-EC02-4080-94A7-8DAF0D6CAF4E}" destId="{EFBBC328-42AD-424E-9C8F-4BD30081B0A1}" srcOrd="4" destOrd="0" presId="urn:microsoft.com/office/officeart/2005/8/layout/cycle4"/>
    <dgm:cxn modelId="{F0B967FE-CD87-3645-AC7F-367B4F388366}" type="presParOf" srcId="{29DA32FD-F28B-463D-B478-B235436C2641}" destId="{9AF03408-8EDB-4D94-980F-8A37F9526460}" srcOrd="2" destOrd="0" presId="urn:microsoft.com/office/officeart/2005/8/layout/cycle4"/>
    <dgm:cxn modelId="{8EB838C5-42F1-4342-ACB1-D5FA2903A481}" type="presParOf" srcId="{29DA32FD-F28B-463D-B478-B235436C2641}" destId="{40EE80A0-5D7A-446E-9A97-FC6937EEC573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21C845-0289-460D-816E-CAFA3582E119}">
      <dsp:nvSpPr>
        <dsp:cNvPr id="0" name=""/>
        <dsp:cNvSpPr/>
      </dsp:nvSpPr>
      <dsp:spPr>
        <a:xfrm>
          <a:off x="1989821" y="244003"/>
          <a:ext cx="1853570" cy="1853570"/>
        </a:xfrm>
        <a:prstGeom prst="pieWedge">
          <a:avLst/>
        </a:prstGeom>
        <a:solidFill>
          <a:schemeClr val="accent1">
            <a:alpha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928" tIns="312928" rIns="312928" bIns="312928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4400" kern="1200" dirty="0"/>
            <a:t>Q4</a:t>
          </a:r>
        </a:p>
      </dsp:txBody>
      <dsp:txXfrm>
        <a:off x="2532719" y="786901"/>
        <a:ext cx="1310672" cy="1310672"/>
      </dsp:txXfrm>
    </dsp:sp>
    <dsp:sp modelId="{67F819EC-2EE4-40F8-8586-2D1DA653AB2A}">
      <dsp:nvSpPr>
        <dsp:cNvPr id="0" name=""/>
        <dsp:cNvSpPr/>
      </dsp:nvSpPr>
      <dsp:spPr>
        <a:xfrm rot="5400000">
          <a:off x="3929007" y="244003"/>
          <a:ext cx="1853570" cy="1853570"/>
        </a:xfrm>
        <a:prstGeom prst="pieWedge">
          <a:avLst/>
        </a:prstGeom>
        <a:solidFill>
          <a:srgbClr val="44BAE6">
            <a:alpha val="76667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928" tIns="312928" rIns="312928" bIns="312928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4400" kern="1200" dirty="0"/>
            <a:t>Q1</a:t>
          </a:r>
        </a:p>
      </dsp:txBody>
      <dsp:txXfrm rot="-5400000">
        <a:off x="3929007" y="786901"/>
        <a:ext cx="1310672" cy="1310672"/>
      </dsp:txXfrm>
    </dsp:sp>
    <dsp:sp modelId="{EC50F405-EDD2-4B04-8250-0AD580FB3C15}">
      <dsp:nvSpPr>
        <dsp:cNvPr id="0" name=""/>
        <dsp:cNvSpPr/>
      </dsp:nvSpPr>
      <dsp:spPr>
        <a:xfrm rot="10800000">
          <a:off x="3929007" y="2183189"/>
          <a:ext cx="1853570" cy="1853570"/>
        </a:xfrm>
        <a:prstGeom prst="pieWedge">
          <a:avLst/>
        </a:prstGeom>
        <a:solidFill>
          <a:srgbClr val="0070C0">
            <a:alpha val="63333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928" tIns="312928" rIns="312928" bIns="312928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4400" kern="1200" dirty="0"/>
            <a:t>Q2</a:t>
          </a:r>
        </a:p>
      </dsp:txBody>
      <dsp:txXfrm rot="10800000">
        <a:off x="3929007" y="2183189"/>
        <a:ext cx="1310672" cy="1310672"/>
      </dsp:txXfrm>
    </dsp:sp>
    <dsp:sp modelId="{CFC84E26-C9B0-464A-B240-B137D820C23C}">
      <dsp:nvSpPr>
        <dsp:cNvPr id="0" name=""/>
        <dsp:cNvSpPr/>
      </dsp:nvSpPr>
      <dsp:spPr>
        <a:xfrm rot="16200000">
          <a:off x="1989821" y="2183189"/>
          <a:ext cx="1853570" cy="1853570"/>
        </a:xfrm>
        <a:prstGeom prst="pieWedge">
          <a:avLst/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928" tIns="312928" rIns="312928" bIns="312928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4400" kern="1200" dirty="0"/>
            <a:t>Q3</a:t>
          </a:r>
        </a:p>
      </dsp:txBody>
      <dsp:txXfrm rot="5400000">
        <a:off x="2532719" y="2183189"/>
        <a:ext cx="1310672" cy="1310672"/>
      </dsp:txXfrm>
    </dsp:sp>
    <dsp:sp modelId="{9AF03408-8EDB-4D94-980F-8A37F9526460}">
      <dsp:nvSpPr>
        <dsp:cNvPr id="0" name=""/>
        <dsp:cNvSpPr/>
      </dsp:nvSpPr>
      <dsp:spPr>
        <a:xfrm>
          <a:off x="3436723" y="1598553"/>
          <a:ext cx="898952" cy="869619"/>
        </a:xfrm>
        <a:prstGeom prst="circularArrow">
          <a:avLst/>
        </a:prstGeom>
        <a:solidFill>
          <a:schemeClr val="accent4">
            <a:lumMod val="75000"/>
            <a:lumOff val="2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EE80A0-5D7A-446E-9A97-FC6937EEC573}">
      <dsp:nvSpPr>
        <dsp:cNvPr id="0" name=""/>
        <dsp:cNvSpPr/>
      </dsp:nvSpPr>
      <dsp:spPr>
        <a:xfrm rot="10800000">
          <a:off x="3436723" y="1673463"/>
          <a:ext cx="898952" cy="949671"/>
        </a:xfrm>
        <a:prstGeom prst="circularArrow">
          <a:avLst/>
        </a:prstGeom>
        <a:solidFill>
          <a:schemeClr val="tx2">
            <a:lumMod val="75000"/>
            <a:lumOff val="2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4939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EEBCA9-2AAD-3544-8C15-F86EF4851290}" type="datetimeFigureOut">
              <a:rPr lang="en-US" smtClean="0"/>
              <a:t>7/11/2018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4939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A64A1B-3477-984D-922F-4D2D8B4FEE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3CE1E1-7B6E-DD44-8C15-F568562BF5C0}" type="datetimeFigureOut">
              <a:t>11.7.2018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7813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562" y="4723448"/>
            <a:ext cx="5444490" cy="447484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939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ED2BC3-AF97-EB42-AB3F-9E0231F991A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uistiinpanoj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br>
              <a:rPr lang="fi-FI" dirty="0"/>
            </a:b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ED2BC3-AF97-EB42-AB3F-9E0231F991A3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973340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uistiinpanoj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b="1" dirty="0"/>
              <a:t>Jäsenyydet</a:t>
            </a:r>
            <a:r>
              <a:rPr lang="fi-FI" dirty="0"/>
              <a:t> -</a:t>
            </a:r>
            <a:r>
              <a:rPr lang="fi-FI" dirty="0">
                <a:sym typeface="Wingdings" pitchFamily="2" charset="2"/>
              </a:rPr>
              <a:t> myynti edellyttää Maksuturvatunnuksia.</a:t>
            </a:r>
            <a:endParaRPr lang="fi-FI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b="1" dirty="0"/>
              <a:t>HUOM! Tapahtumaviestintä edellyttää </a:t>
            </a:r>
            <a:r>
              <a:rPr lang="fi-FI" b="1" dirty="0" err="1"/>
              <a:t>Mailgun</a:t>
            </a:r>
            <a:r>
              <a:rPr lang="fi-FI" b="1" dirty="0"/>
              <a:t> </a:t>
            </a:r>
            <a:r>
              <a:rPr lang="fi-FI" b="1" dirty="0" err="1"/>
              <a:t>tmv</a:t>
            </a:r>
            <a:r>
              <a:rPr lang="fi-FI" dirty="0"/>
              <a:t>. sähköpostipalvelin tunnuksia/asetuksia, mitkä esim. liitto voi asettaa Suomisportiin ja tarjota seuroille.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/>
              <a:t>Judoliitto myy jäsenyyksien kautta myös kausimaksuja. </a:t>
            </a:r>
            <a:r>
              <a:rPr lang="fi-FI" b="1" dirty="0"/>
              <a:t>Linkki </a:t>
            </a:r>
            <a:r>
              <a:rPr lang="fi-FI" b="1" dirty="0" err="1"/>
              <a:t>Juodliiton</a:t>
            </a:r>
            <a:r>
              <a:rPr lang="fi-FI" b="1" dirty="0"/>
              <a:t> ohjeisiin seuroille</a:t>
            </a:r>
            <a:r>
              <a:rPr lang="fi-FI" dirty="0"/>
              <a:t>: </a:t>
            </a:r>
            <a:r>
              <a:rPr lang="fi-FI" dirty="0" err="1"/>
              <a:t>https</a:t>
            </a:r>
            <a:r>
              <a:rPr lang="fi-FI" dirty="0"/>
              <a:t>://</a:t>
            </a:r>
            <a:r>
              <a:rPr lang="fi-FI" dirty="0" err="1"/>
              <a:t>www.judoliitto.fi</a:t>
            </a:r>
            <a:r>
              <a:rPr lang="fi-FI" dirty="0"/>
              <a:t>/seuroille/suomisport-</a:t>
            </a:r>
            <a:r>
              <a:rPr lang="fi-FI" dirty="0" err="1"/>
              <a:t>jasenrekisterijarjestelma</a:t>
            </a:r>
            <a:r>
              <a:rPr lang="fi-FI" dirty="0"/>
              <a:t>/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dirty="0"/>
          </a:p>
          <a:p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ED2BC3-AF97-EB42-AB3F-9E0231F991A3}" type="slidenum">
              <a:rPr lang="fi-FI" smtClean="0"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116756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uistiinpanoj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ED2BC3-AF97-EB42-AB3F-9E0231F991A3}" type="slidenum">
              <a:rPr lang="fi-FI" smtClean="0"/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169027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C4765C-AAD0-4CB0-8B0E-0C71C78C3307}" type="slidenum">
              <a:rPr lang="fi-FI" smtClean="0"/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167131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ED2BC3-AF97-EB42-AB3F-9E0231F991A3}" type="slidenum">
              <a:rPr lang="fi-FI" smtClean="0"/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416881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ED2BC3-AF97-EB42-AB3F-9E0231F991A3}" type="slidenum">
              <a:rPr lang="fi-FI" smtClean="0"/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255587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  <a:sym typeface="Wingdings" pitchFamily="2" charset="2"/>
            </a:endParaRPr>
          </a:p>
          <a:p>
            <a:pPr marL="228600" indent="-228600">
              <a:buAutoNum type="arabicPeriod"/>
            </a:pPr>
            <a:r>
              <a:rPr lang="fi-FI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itchFamily="2" charset="2"/>
              </a:rPr>
              <a:t>Kohta: ON TOTEUTETTU PÄÄOSIN (ei ostoskori vielä)</a:t>
            </a:r>
          </a:p>
          <a:p>
            <a:pPr marL="228600" indent="-228600">
              <a:buAutoNum type="arabicPeriod"/>
            </a:pPr>
            <a:r>
              <a:rPr lang="fi-FI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itchFamily="2" charset="2"/>
              </a:rPr>
              <a:t>NYT TYÖNALLA SPRINTISSÄ</a:t>
            </a:r>
          </a:p>
          <a:p>
            <a:pPr marL="228600" indent="-228600">
              <a:buAutoNum type="arabicPeriod"/>
            </a:pPr>
            <a:r>
              <a:rPr lang="fi-FI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itchFamily="2" charset="2"/>
              </a:rPr>
              <a:t>NYT TYÖNALLA SPRINTISSÄ</a:t>
            </a:r>
          </a:p>
          <a:p>
            <a:pPr marL="228600" indent="-228600">
              <a:buAutoNum type="arabicPeriod"/>
            </a:pPr>
            <a:r>
              <a:rPr lang="fi-FI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itchFamily="2" charset="2"/>
              </a:rPr>
              <a:t>- 8. KOHDAT OVAT KEHITYSLISTALLA SEURAAVINA</a:t>
            </a:r>
          </a:p>
          <a:p>
            <a:pPr marL="228600" indent="-228600">
              <a:buAutoNum type="arabicPeriod"/>
            </a:pPr>
            <a:endParaRPr lang="fi-FI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  <a:sym typeface="Wingdings" pitchFamily="2" charset="2"/>
            </a:endParaRPr>
          </a:p>
          <a:p>
            <a:r>
              <a:rPr lang="fi-FI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SPRINTISSÄ NYT: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dirty="0" err="1"/>
              <a:t>Excelraportit</a:t>
            </a:r>
            <a:r>
              <a:rPr lang="fi-FI" dirty="0"/>
              <a:t> tapahtumista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dirty="0"/>
              <a:t>Osoitetiedot kysytään myös maksuttomien tapahtumien ilmoittautujista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dirty="0"/>
              <a:t>Hyväksynnät tapahtumailmoittautumisen (mahdolliseen) rekisteriselosteeseen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dirty="0"/>
              <a:t>Ilmoittautumisten rajaus iän, lisenssin, vakuutuksen, meriitin, jäsenyyden perusteella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dirty="0"/>
              <a:t>Vapaamuotoiset kentät tapahtumailmoittautumisen yhteydessä (järjestäjä voi lisätä kenttiä, ilmoittautuja täyttää, vastaukset näkyvät raportissa)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i-FI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i-FI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marL="228600" indent="-228600">
              <a:buAutoNum type="arabicPeriod"/>
            </a:pPr>
            <a:endParaRPr lang="fi-FI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ED2BC3-AF97-EB42-AB3F-9E0231F991A3}" type="slidenum">
              <a:rPr lang="fi-FI" smtClean="0"/>
              <a:t>15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123686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C4765C-AAD0-4CB0-8B0E-0C71C78C3307}" type="slidenum">
              <a:rPr lang="fi-FI" smtClean="0"/>
              <a:t>16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449505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F18F92-ECDA-45C4-AB37-BF40FAFF4F58}" type="slidenum">
              <a:rPr lang="fi-FI" smtClean="0"/>
              <a:pPr>
                <a:defRPr/>
              </a:pPr>
              <a:t>17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452231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C4765C-AAD0-4CB0-8B0E-0C71C78C3307}" type="slidenum">
              <a:rPr lang="fi-FI" smtClean="0"/>
              <a:t>18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372021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uistiinpanoj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ED2BC3-AF97-EB42-AB3F-9E0231F991A3}" type="slidenum">
              <a:rPr lang="fi-FI" smtClean="0"/>
              <a:t>19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395244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uistiinpanoj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ED2BC3-AF97-EB42-AB3F-9E0231F991A3}" type="slidenum">
              <a:rPr lang="fi-FI" smtClean="0"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298474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C4765C-AAD0-4CB0-8B0E-0C71C78C3307}" type="slidenum">
              <a:rPr lang="fi-FI" smtClean="0"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712370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Suomisport – on jo Suomen suurin urheilupalvelu</a:t>
            </a:r>
            <a:endParaRPr lang="fi-F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Suomisportilla on nyt 250 000 rekisteröitynyttä käyttäjää.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Mukana Suomisportissa on nyt 60 lajiliittoa ja Suomisportin kautta on tarjolla/ siellä on edustettuina 125 liikuntalajin palvelut.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8500 urheilujaosta: seuroja ja (seuroissa on useita jaostoja), jos joku laji, niin sen kaikki seurat.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Järjestelmään on investoitu 1,35 milj. euroa ja investoinnin on tehnyt suurelta osin kehittäjäkumppani Vincit.</a:t>
            </a:r>
            <a:r>
              <a:rPr lang="fi-FI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 lisäksi kaikki liittojen omat/erilliset investoinnit.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Suomisportin kautta on hoidettu 170 000 maksutapahtumaa, tätä lukua seuraamme siksi, että makutapahtumista kertyvillä transaktioilla järjestelmää ylläpidetään ja kehitetään.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Rahaa järjestelmän läpi on ohjautunut liikunnalle 12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m€l</a:t>
            </a:r>
            <a:endParaRPr lang="fi-F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AutoNum type="arabicPeriod"/>
            </a:pP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ED2BC3-AF97-EB42-AB3F-9E0231F991A3}" type="slidenum">
              <a:rPr lang="fi-FI" smtClean="0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25903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C4765C-AAD0-4CB0-8B0E-0C71C78C3307}" type="slidenum">
              <a:rPr lang="fi-FI" smtClean="0"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629370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uistiinpanoj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Mitä ollaan tehty ja minne ollaan menossa? </a:t>
            </a:r>
            <a:endParaRPr lang="fi-F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i-FI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</a:t>
            </a:r>
            <a:r>
              <a:rPr lang="fi-FI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Liittopalvelu 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lähes valmis ja sen kautta myydään lisenssejä ja vakuutuksia, hankitaan seurajäsenyyksiä sekä ilmoittaudutaan tapahtumiin (9500 tapahtumaa organisoitu Suomisportissa)</a:t>
            </a:r>
          </a:p>
          <a:p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</a:t>
            </a:r>
            <a:r>
              <a:rPr lang="fi-FI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Rastilippupalvelu.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Liitot ovat kehittäneet omia palvelujaan, mitkä hyödyntävät Suomisportin (palvelu)alustaa. Rastilipun kautta Suunnistusliitto organisoi kuntorastitapahtumat ympäri Suomen. Suunnistusliiton mukaan vuosittain järjestetään 400 000 iltarastiosallistumista.</a:t>
            </a:r>
          </a:p>
          <a:p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</a:t>
            </a:r>
            <a:r>
              <a:rPr lang="fi-FI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Lasten Liike –kerhopalvelun 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kautta on organisoitu SATOJA ILTAPÄIVÄKERHOJA , joissa on liikkunut 3000 lasta. Tavoitteena lisätä matalan kynnyksen lasten liikunnallista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ip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-kerhotoimintaa. (30 000 liikuttua tuntia). </a:t>
            </a:r>
          </a:p>
          <a:p>
            <a:r>
              <a:rPr lang="fi-FI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fi-F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i-FI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Vakuutuspalvelu:  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Viime JOULUKUUSSA mukaan tuli vakuutustuotteiden myynti. JALKAPALLOTURVA JA YLEISURHEILUTURVA . Reilu 2000 liikkujaa on hankkinut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OP:n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omia vakuutuksia.</a:t>
            </a:r>
          </a:p>
          <a:p>
            <a:r>
              <a:rPr lang="fi-FI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fi-F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i-FI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SEURAPALVELU –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lähtenyt liikkeelle ja nyt ensi vaiheessa ollaan viemässä </a:t>
            </a:r>
            <a:r>
              <a:rPr lang="fi-FI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Tähtiseura-ohjelmaa eli seuratoiminnan laatuohjelmaa digitaaliselle alustalle, 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hyödyntäen Suomisporttia. Tähtiseurapalvelun kautta monet seurat tulevat rekisteröitymään Suomisportin käyttäjiksi. Tähtiseuran 1-vaiheen pilotti syksyllä  2018 - palveluun tulee rekisteröitymään arviolta 600 - 700 seuraa. Tämän lisäksi on käynnistynyt hanke, </a:t>
            </a:r>
            <a:r>
              <a:rPr lang="fi-FI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seuratuen hakupalvelun rakentamiseksi  Suomisporttiin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Hakupalvelun pilotointi </a:t>
            </a:r>
            <a:r>
              <a:rPr lang="fi-FI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OKM:n</a:t>
            </a:r>
            <a:r>
              <a:rPr lang="fi-FI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seuratuen osalta 1.11.2018 - tuolloin arviolta 700 - 800 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seuraa hakee - jos kaikki menee putkeen - tukea Suomisportin kautta. Tavoiteaikataulu.</a:t>
            </a:r>
          </a:p>
          <a:p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6. </a:t>
            </a:r>
            <a:r>
              <a:rPr lang="fi-FI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KUNTAPALVELU 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Viime joulukuussa käynnistyi </a:t>
            </a:r>
            <a:r>
              <a:rPr lang="fi-FI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ensimmäinen kuntapilotti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i-FI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pohjautuen Lasten Liike palveluun (Lappeenranta ja Vaasa)= 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klooni, kokeilu, pilotti, tarkoituksena selvittää miten VOISIMME KEHITTÄÄ PALVELUA VASTAAMAAN KUNTIEN TARPEITA. Myös Turku kiinnostunut. </a:t>
            </a:r>
            <a:r>
              <a:rPr lang="fi-FI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Pääkaupunkiseudun Urhea yläkoulutoimintaa organisoidaan Suomisportin kautta. Nyt toukokuussa avataan Vantaan Urhean tarjonta ja ilmoittautumiset hoidetaan Suomisportin kautta.  </a:t>
            </a:r>
          </a:p>
          <a:p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7. ja 8. ROAD MAPISSA ON LISÄKSI suunnitteilla sporttikauppa, urheiluyhteisön yhteisten tavaroiden ja sovellusten/digitaalisten palvelujen tarjoamiseksi sekä huippu-urheilun tietojärjestelmä, missä suunnitelmat ovat jo pitkällä.</a:t>
            </a:r>
          </a:p>
          <a:p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dirty="0"/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ED2BC3-AF97-EB42-AB3F-9E0231F991A3}" type="slidenum">
              <a:rPr lang="fi-FI" smtClean="0"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121708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uistiinpanoj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Suomisportilla on kunnianhimoinen visio. Sen toteutuminen vaatii työtä ja ennen kaikkea yhteistyötä. Tavoitteena on ollut  toteuttaa moderni digitaalinen palvelu, joka hyödyntää digitaalisen transformaation mahdollisuudet ja mahdollistaa vision toteutumisen eli saamme:</a:t>
            </a:r>
          </a:p>
          <a:p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fi-FI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järjestelmän käyttökustannukset alhaisiksi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–  1€/käyttäjä </a:t>
            </a:r>
          </a:p>
          <a:p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</a:t>
            </a:r>
            <a:r>
              <a:rPr lang="fi-FI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80% säästöt henkilötyöajassa rutiinitehtävissä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aikaa jää itse toimintaan ja urheilulle!</a:t>
            </a:r>
          </a:p>
          <a:p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</a:t>
            </a:r>
            <a:r>
              <a:rPr lang="fi-FI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laajan käyttäjäkunnan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jolloin urheilun erilaisten palvelujen saatavuus ja käyttö lisääntyy. Palvelun piirissä potentiaalisesti 1 milj. suomalaista.</a:t>
            </a:r>
          </a:p>
          <a:p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</a:t>
            </a:r>
            <a:r>
              <a:rPr lang="fi-FI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faktaan pohjaavaa dataa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tiedolla johtamiseen, oman toiminnan vaikuttavuuden arvioimiseen</a:t>
            </a:r>
          </a:p>
          <a:p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 toiminnan kehittämiseen – voisimme esimerkiksi sanoa ” Suomi on maailman liikkuvin kansa”.</a:t>
            </a:r>
          </a:p>
          <a:p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saamme </a:t>
            </a:r>
            <a:r>
              <a:rPr lang="fi-FI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aikaiseksi huippu-urheilun tietojärjestelmän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mikä on valmentajan ja urheilijan yhteinen tietopohja, mikä </a:t>
            </a:r>
            <a:r>
              <a:rPr lang="fi-FI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auttaa urheilijaa menestymään – tulevaisuudessa menestyksen edellytys!</a:t>
            </a:r>
            <a:endParaRPr lang="fi-F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Usko Suomisportin visioon. Loppu on kiinni itse tekijöistä ja yhteistyöstä, siitä miten ja mihin suuntaan </a:t>
            </a:r>
            <a:r>
              <a:rPr lang="fi-FI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SuomisportTia</a:t>
            </a:r>
            <a:r>
              <a:rPr lang="fi-FI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yhdessä rakennetaan? Suomisport on vahvasti osa niitä tekijöitä, millä koko sporttia viedään nyt 2020-luvulle! </a:t>
            </a:r>
          </a:p>
          <a:p>
            <a:endParaRPr lang="fi-F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ED2BC3-AF97-EB42-AB3F-9E0231F991A3}" type="slidenum">
              <a:rPr lang="fi-FI" smtClean="0"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275573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C4765C-AAD0-4CB0-8B0E-0C71C78C3307}" type="slidenum">
              <a:rPr lang="fi-FI" smtClean="0"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522447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uistiinpanoj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ED2BC3-AF97-EB42-AB3F-9E0231F991A3}" type="slidenum">
              <a:rPr lang="fi-FI" smtClean="0"/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399414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00"/>
          <a:stretch/>
        </p:blipFill>
        <p:spPr>
          <a:xfrm>
            <a:off x="0" y="6035040"/>
            <a:ext cx="12192000" cy="8229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1074" y="895073"/>
            <a:ext cx="10182726" cy="811656"/>
          </a:xfrm>
        </p:spPr>
        <p:txBody>
          <a:bodyPr>
            <a:normAutofit/>
          </a:bodyPr>
          <a:lstStyle>
            <a:lvl1pPr>
              <a:defRPr sz="4000" b="0" i="0">
                <a:latin typeface="+mn-lt"/>
                <a:cs typeface="Cambria"/>
              </a:defRPr>
            </a:lvl1pPr>
          </a:lstStyle>
          <a:p>
            <a:r>
              <a:rPr lang="fi-FI"/>
              <a:t>Muokkaa perustyylejä naps.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1074" y="1913471"/>
            <a:ext cx="10182726" cy="4263491"/>
          </a:xfrm>
        </p:spPr>
        <p:txBody>
          <a:bodyPr/>
          <a:lstStyle>
            <a:lvl1pPr>
              <a:defRPr sz="2400" b="0" i="0">
                <a:latin typeface="+mn-lt"/>
                <a:cs typeface="Cambria"/>
              </a:defRPr>
            </a:lvl1pPr>
            <a:lvl2pPr>
              <a:defRPr sz="2000" b="0" i="0">
                <a:latin typeface="+mn-lt"/>
                <a:cs typeface="Cambria"/>
              </a:defRPr>
            </a:lvl2pPr>
            <a:lvl3pPr>
              <a:defRPr sz="1800" b="0" i="0">
                <a:latin typeface="+mn-lt"/>
                <a:cs typeface="Cambria"/>
              </a:defRPr>
            </a:lvl3pPr>
            <a:lvl4pPr>
              <a:defRPr sz="1600" b="0" i="0">
                <a:latin typeface="+mn-lt"/>
                <a:cs typeface="Cambria"/>
              </a:defRPr>
            </a:lvl4pPr>
            <a:lvl5pPr>
              <a:defRPr sz="1400" b="0" i="0">
                <a:latin typeface="+mn-lt"/>
                <a:cs typeface="Cambria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9997441" y="6377916"/>
            <a:ext cx="1356360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rgbClr val="FFFFFF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5996E29E-6290-2340-B1E0-4889086377DB}" type="datetime1">
              <a:rPr lang="fi-FI" smtClean="0"/>
              <a:pPr/>
              <a:t>11.7.2018</a:t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25385" y="6377916"/>
            <a:ext cx="296551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rgbClr val="FFFFFF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0BC05F23-9948-9C48-82BF-76A5EF201BA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Kuva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6" y="48126"/>
            <a:ext cx="793671" cy="846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29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275840" y="2082800"/>
            <a:ext cx="7723122" cy="3200400"/>
          </a:xfrm>
        </p:spPr>
        <p:txBody>
          <a:bodyPr anchor="ctr">
            <a:normAutofit/>
          </a:bodyPr>
          <a:lstStyle>
            <a:lvl1pPr algn="ctr">
              <a:defRPr sz="4000" b="0" i="0" spc="0">
                <a:solidFill>
                  <a:schemeClr val="tx1"/>
                </a:solidFill>
                <a:latin typeface="+mn-lt"/>
                <a:cs typeface="Cambria"/>
              </a:defRPr>
            </a:lvl1pPr>
          </a:lstStyle>
          <a:p>
            <a:r>
              <a:rPr lang="fi-FI"/>
              <a:t>Muokkaa perustyylejä naps.</a:t>
            </a:r>
            <a:endParaRPr lang="en-US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9998961" y="6377916"/>
            <a:ext cx="1356360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chemeClr val="tx1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5996E29E-6290-2340-B1E0-4889086377DB}" type="datetime1">
              <a:rPr lang="fi-FI" smtClean="0"/>
              <a:pPr/>
              <a:t>11.7.2018</a:t>
            </a:fld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25385" y="6377916"/>
            <a:ext cx="296551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chemeClr val="tx1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0BC05F23-9948-9C48-82BF-76A5EF201BAB}" type="slidenum">
              <a:rPr lang="en-US" smtClean="0"/>
              <a:pPr/>
              <a:t>‹#›</a:t>
            </a:fld>
            <a:endParaRPr lang="en-US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9998961" y="6377916"/>
            <a:ext cx="1356360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rgbClr val="FFFFFF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5996E29E-6290-2340-B1E0-4889086377DB}" type="datetime1">
              <a:rPr lang="fi-FI" smtClean="0"/>
              <a:pPr/>
              <a:t>11.7.2018</a:t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25385" y="6377916"/>
            <a:ext cx="296551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rgbClr val="FFFFFF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0BC05F23-9948-9C48-82BF-76A5EF201BA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75840" y="2082800"/>
            <a:ext cx="7723122" cy="3200400"/>
          </a:xfrm>
        </p:spPr>
        <p:txBody>
          <a:bodyPr anchor="ctr">
            <a:normAutofit/>
          </a:bodyPr>
          <a:lstStyle>
            <a:lvl1pPr algn="ctr">
              <a:defRPr sz="4000" b="0" i="0" spc="0">
                <a:solidFill>
                  <a:srgbClr val="FFFFFF"/>
                </a:solidFill>
                <a:latin typeface="+mn-lt"/>
                <a:cs typeface="Cambria"/>
              </a:defRPr>
            </a:lvl1pPr>
          </a:lstStyle>
          <a:p>
            <a:r>
              <a:rPr lang="fi-FI"/>
              <a:t>Muokkaa perustyylejä naps.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9998961" y="6377916"/>
            <a:ext cx="1356360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rgbClr val="FFFFFF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5996E29E-6290-2340-B1E0-4889086377DB}" type="datetime1">
              <a:rPr lang="fi-FI" smtClean="0"/>
              <a:pPr/>
              <a:t>11.7.2018</a:t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25385" y="6377916"/>
            <a:ext cx="296551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rgbClr val="FFFFFF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0BC05F23-9948-9C48-82BF-76A5EF201BA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75840" y="2082800"/>
            <a:ext cx="7723122" cy="3200400"/>
          </a:xfrm>
        </p:spPr>
        <p:txBody>
          <a:bodyPr anchor="ctr">
            <a:normAutofit/>
          </a:bodyPr>
          <a:lstStyle>
            <a:lvl1pPr algn="ctr">
              <a:defRPr sz="4000" b="0" i="0" spc="0">
                <a:solidFill>
                  <a:srgbClr val="FFFFFF"/>
                </a:solidFill>
                <a:latin typeface="+mn-lt"/>
                <a:cs typeface="Cambria"/>
              </a:defRPr>
            </a:lvl1pPr>
          </a:lstStyle>
          <a:p>
            <a:r>
              <a:rPr lang="fi-FI"/>
              <a:t>Muokkaa perustyylejä naps.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275840" y="2082800"/>
            <a:ext cx="7723122" cy="3200400"/>
          </a:xfrm>
        </p:spPr>
        <p:txBody>
          <a:bodyPr anchor="ctr">
            <a:normAutofit/>
          </a:bodyPr>
          <a:lstStyle>
            <a:lvl1pPr algn="ctr">
              <a:defRPr sz="4000" b="0" i="0" spc="0">
                <a:solidFill>
                  <a:schemeClr val="tx1"/>
                </a:solidFill>
                <a:latin typeface="+mn-lt"/>
                <a:cs typeface="Cambria"/>
              </a:defRPr>
            </a:lvl1pPr>
          </a:lstStyle>
          <a:p>
            <a:r>
              <a:rPr lang="fi-FI"/>
              <a:t>Muokkaa perustyylejä naps.</a:t>
            </a:r>
            <a:endParaRPr lang="en-US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9998961" y="6377916"/>
            <a:ext cx="1356360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chemeClr val="tx1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5996E29E-6290-2340-B1E0-4889086377DB}" type="datetime1">
              <a:rPr lang="fi-FI" smtClean="0"/>
              <a:pPr/>
              <a:t>11.7.2018</a:t>
            </a:fld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25385" y="6377916"/>
            <a:ext cx="296551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chemeClr val="tx1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0BC05F23-9948-9C48-82BF-76A5EF201BA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00"/>
          <a:stretch/>
        </p:blipFill>
        <p:spPr>
          <a:xfrm>
            <a:off x="0" y="6035040"/>
            <a:ext cx="12192000" cy="82296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9788" y="609970"/>
            <a:ext cx="10515600" cy="810511"/>
          </a:xfrm>
        </p:spPr>
        <p:txBody>
          <a:bodyPr>
            <a:normAutofit/>
          </a:bodyPr>
          <a:lstStyle>
            <a:lvl1pPr>
              <a:defRPr sz="3200">
                <a:latin typeface="+mn-lt"/>
              </a:defRPr>
            </a:lvl1pPr>
          </a:lstStyle>
          <a:p>
            <a:r>
              <a:rPr lang="fi-FI"/>
              <a:t>Muokkaa perustyylejä naps.</a:t>
            </a:r>
            <a:endParaRPr 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9998961" y="6377916"/>
            <a:ext cx="1356360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rgbClr val="FFFFFF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5996E29E-6290-2340-B1E0-4889086377DB}" type="datetime1">
              <a:rPr lang="fi-FI" smtClean="0"/>
              <a:pPr/>
              <a:t>11.7.2018</a:t>
            </a:fld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25385" y="6377916"/>
            <a:ext cx="296551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rgbClr val="FFFFFF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0BC05F23-9948-9C48-82BF-76A5EF201BAB}" type="slidenum">
              <a:rPr lang="en-US" smtClean="0"/>
              <a:pPr/>
              <a:t>‹#›</a:t>
            </a:fld>
            <a:endParaRPr lang="en-US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00"/>
          <a:stretch/>
        </p:blipFill>
        <p:spPr>
          <a:xfrm>
            <a:off x="0" y="6035040"/>
            <a:ext cx="12192000" cy="82296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3007361"/>
            <a:ext cx="5181600" cy="3169602"/>
          </a:xfrm>
          <a:solidFill>
            <a:srgbClr val="FFFFFF"/>
          </a:solidFill>
        </p:spPr>
        <p:txBody>
          <a:bodyPr lIns="360000" tIns="360000" rIns="360000" bIns="360000"/>
          <a:lstStyle>
            <a:lvl1pPr>
              <a:spcAft>
                <a:spcPts val="0"/>
              </a:spcAft>
              <a:defRPr>
                <a:solidFill>
                  <a:schemeClr val="tx1"/>
                </a:solidFill>
                <a:latin typeface="+mn-lt"/>
              </a:defRPr>
            </a:lvl1pPr>
            <a:lvl2pPr>
              <a:spcAft>
                <a:spcPts val="0"/>
              </a:spcAft>
              <a:defRPr>
                <a:solidFill>
                  <a:schemeClr val="tx1"/>
                </a:solidFill>
                <a:latin typeface="+mn-lt"/>
              </a:defRPr>
            </a:lvl2pPr>
            <a:lvl3pPr>
              <a:spcAft>
                <a:spcPts val="0"/>
              </a:spcAft>
              <a:defRPr>
                <a:solidFill>
                  <a:schemeClr val="tx1"/>
                </a:solidFill>
                <a:latin typeface="+mn-lt"/>
              </a:defRPr>
            </a:lvl3pPr>
            <a:lvl4pPr>
              <a:spcAft>
                <a:spcPts val="0"/>
              </a:spcAft>
              <a:defRPr>
                <a:solidFill>
                  <a:schemeClr val="tx1"/>
                </a:solidFill>
                <a:latin typeface="+mn-lt"/>
              </a:defRPr>
            </a:lvl4pPr>
            <a:lvl5pPr>
              <a:spcAft>
                <a:spcPts val="0"/>
              </a:spcAft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3007361"/>
            <a:ext cx="5181600" cy="3169602"/>
          </a:xfrm>
          <a:solidFill>
            <a:srgbClr val="FFFFFF"/>
          </a:solidFill>
        </p:spPr>
        <p:txBody>
          <a:bodyPr lIns="360000" tIns="360000" rIns="360000" bIns="360000"/>
          <a:lstStyle>
            <a:lvl1pPr>
              <a:spcAft>
                <a:spcPts val="0"/>
              </a:spcAft>
              <a:defRPr>
                <a:solidFill>
                  <a:schemeClr val="tx1"/>
                </a:solidFill>
                <a:latin typeface="+mn-lt"/>
              </a:defRPr>
            </a:lvl1pPr>
            <a:lvl2pPr>
              <a:spcAft>
                <a:spcPts val="0"/>
              </a:spcAft>
              <a:defRPr>
                <a:solidFill>
                  <a:schemeClr val="tx1"/>
                </a:solidFill>
                <a:latin typeface="+mn-lt"/>
              </a:defRPr>
            </a:lvl2pPr>
            <a:lvl3pPr>
              <a:spcAft>
                <a:spcPts val="0"/>
              </a:spcAft>
              <a:defRPr>
                <a:solidFill>
                  <a:schemeClr val="tx1"/>
                </a:solidFill>
                <a:latin typeface="+mn-lt"/>
              </a:defRPr>
            </a:lvl3pPr>
            <a:lvl4pPr>
              <a:spcAft>
                <a:spcPts val="0"/>
              </a:spcAft>
              <a:defRPr>
                <a:solidFill>
                  <a:schemeClr val="tx1"/>
                </a:solidFill>
                <a:latin typeface="+mn-lt"/>
              </a:defRPr>
            </a:lvl4pPr>
            <a:lvl5pPr>
              <a:spcAft>
                <a:spcPts val="0"/>
              </a:spcAft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12" name="Text Placeholder 2"/>
          <p:cNvSpPr>
            <a:spLocks noGrp="1"/>
          </p:cNvSpPr>
          <p:nvPr>
            <p:ph type="body" idx="14"/>
          </p:nvPr>
        </p:nvSpPr>
        <p:spPr>
          <a:xfrm>
            <a:off x="831850" y="1188721"/>
            <a:ext cx="5187950" cy="1676399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buNone/>
              <a:defRPr sz="1800" spc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5"/>
          </p:nvPr>
        </p:nvSpPr>
        <p:spPr>
          <a:xfrm>
            <a:off x="6165850" y="1188721"/>
            <a:ext cx="5187950" cy="1676399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buNone/>
              <a:defRPr sz="1800" spc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16"/>
          </p:nvPr>
        </p:nvSpPr>
        <p:spPr>
          <a:xfrm>
            <a:off x="838200" y="569330"/>
            <a:ext cx="5187950" cy="523239"/>
          </a:xfrm>
          <a:noFill/>
        </p:spPr>
        <p:txBody>
          <a:bodyPr anchor="t">
            <a:normAutofit/>
          </a:bodyPr>
          <a:lstStyle>
            <a:lvl1pPr marL="0" indent="0" algn="l">
              <a:buNone/>
              <a:defRPr sz="3200" spc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idx="17"/>
          </p:nvPr>
        </p:nvSpPr>
        <p:spPr>
          <a:xfrm>
            <a:off x="6165850" y="569330"/>
            <a:ext cx="5187950" cy="523239"/>
          </a:xfrm>
          <a:noFill/>
        </p:spPr>
        <p:txBody>
          <a:bodyPr anchor="t">
            <a:normAutofit/>
          </a:bodyPr>
          <a:lstStyle>
            <a:lvl1pPr marL="0" indent="0" algn="l">
              <a:buNone/>
              <a:defRPr sz="3200" spc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8"/>
          </p:nvPr>
        </p:nvSpPr>
        <p:spPr>
          <a:xfrm>
            <a:off x="9997441" y="6377916"/>
            <a:ext cx="1356360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rgbClr val="FFFFFF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5996E29E-6290-2340-B1E0-4889086377DB}" type="datetime1">
              <a:rPr lang="fi-FI" smtClean="0"/>
              <a:pPr/>
              <a:t>11.7.2018</a:t>
            </a:fld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25385" y="6377916"/>
            <a:ext cx="296551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rgbClr val="FFFFFF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0BC05F23-9948-9C48-82BF-76A5EF201B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22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00"/>
          <a:stretch/>
        </p:blipFill>
        <p:spPr>
          <a:xfrm>
            <a:off x="0" y="6035040"/>
            <a:ext cx="12192000" cy="82296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838200" y="2090912"/>
            <a:ext cx="3343930" cy="407920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17" name="Picture Placeholder 2"/>
          <p:cNvSpPr>
            <a:spLocks noGrp="1"/>
          </p:cNvSpPr>
          <p:nvPr>
            <p:ph type="pic" idx="14"/>
          </p:nvPr>
        </p:nvSpPr>
        <p:spPr>
          <a:xfrm>
            <a:off x="1128920" y="2373122"/>
            <a:ext cx="2758152" cy="150084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Vedä kuva paikkamerkkiin tai lisää napsauttamalla kuvaketta</a:t>
            </a:r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9788" y="609971"/>
            <a:ext cx="10515600" cy="100631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000" spc="0">
                <a:latin typeface="+mn-lt"/>
              </a:defRPr>
            </a:lvl1pPr>
          </a:lstStyle>
          <a:p>
            <a:r>
              <a:rPr lang="fi-FI"/>
              <a:t>Muokkaa perustyylejä naps.</a:t>
            </a:r>
            <a:endParaRPr lang="en-US"/>
          </a:p>
        </p:txBody>
      </p:sp>
      <p:sp>
        <p:nvSpPr>
          <p:cNvPr id="41" name="Content Placeholder 5"/>
          <p:cNvSpPr>
            <a:spLocks noGrp="1"/>
          </p:cNvSpPr>
          <p:nvPr>
            <p:ph sz="quarter" idx="17"/>
          </p:nvPr>
        </p:nvSpPr>
        <p:spPr>
          <a:xfrm>
            <a:off x="1128920" y="4181826"/>
            <a:ext cx="2758151" cy="1693254"/>
          </a:xfrm>
          <a:noFill/>
          <a:ln>
            <a:noFill/>
          </a:ln>
        </p:spPr>
        <p:txBody>
          <a:bodyPr wrap="square"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Aft>
                <a:spcPts val="500"/>
              </a:spcAft>
              <a:buFont typeface="Arial"/>
              <a:buNone/>
              <a:defRPr sz="2400">
                <a:latin typeface="+mn-lt"/>
              </a:defRPr>
            </a:lvl1pPr>
            <a:lvl2pPr marL="432000" indent="0">
              <a:buFont typeface="Arial"/>
              <a:buNone/>
              <a:defRPr/>
            </a:lvl2pPr>
            <a:lvl3pPr marL="828000" indent="0">
              <a:buFont typeface="Arial"/>
              <a:buNone/>
              <a:defRPr/>
            </a:lvl3pPr>
            <a:lvl4pPr marL="1188000" indent="0">
              <a:buFont typeface="Arial"/>
              <a:buNone/>
              <a:defRPr/>
            </a:lvl4pPr>
            <a:lvl5pPr marL="1548000" indent="0">
              <a:buFont typeface="Arial"/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9" name="Rectangle 48"/>
          <p:cNvSpPr/>
          <p:nvPr userDrawn="1"/>
        </p:nvSpPr>
        <p:spPr>
          <a:xfrm>
            <a:off x="4430211" y="2090912"/>
            <a:ext cx="3343930" cy="407920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50" name="Picture Placeholder 2"/>
          <p:cNvSpPr>
            <a:spLocks noGrp="1"/>
          </p:cNvSpPr>
          <p:nvPr>
            <p:ph type="pic" idx="18"/>
          </p:nvPr>
        </p:nvSpPr>
        <p:spPr>
          <a:xfrm>
            <a:off x="4720931" y="2373122"/>
            <a:ext cx="2758152" cy="150084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Vedä kuva paikkamerkkiin tai lisää napsauttamalla kuvaketta</a:t>
            </a:r>
            <a:endParaRPr lang="en-US"/>
          </a:p>
        </p:txBody>
      </p:sp>
      <p:sp>
        <p:nvSpPr>
          <p:cNvPr id="51" name="Content Placeholder 5"/>
          <p:cNvSpPr>
            <a:spLocks noGrp="1"/>
          </p:cNvSpPr>
          <p:nvPr>
            <p:ph sz="quarter" idx="19"/>
          </p:nvPr>
        </p:nvSpPr>
        <p:spPr>
          <a:xfrm>
            <a:off x="4720931" y="4181826"/>
            <a:ext cx="2758151" cy="1693254"/>
          </a:xfrm>
          <a:noFill/>
          <a:ln>
            <a:noFill/>
          </a:ln>
        </p:spPr>
        <p:txBody>
          <a:bodyPr wrap="square"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Aft>
                <a:spcPts val="500"/>
              </a:spcAft>
              <a:buFont typeface="Arial"/>
              <a:buNone/>
              <a:defRPr sz="2400">
                <a:latin typeface="+mn-lt"/>
              </a:defRPr>
            </a:lvl1pPr>
            <a:lvl2pPr marL="432000" indent="0">
              <a:buFont typeface="Arial"/>
              <a:buNone/>
              <a:defRPr/>
            </a:lvl2pPr>
            <a:lvl3pPr marL="828000" indent="0">
              <a:buFont typeface="Arial"/>
              <a:buNone/>
              <a:defRPr/>
            </a:lvl3pPr>
            <a:lvl4pPr marL="1188000" indent="0">
              <a:buFont typeface="Arial"/>
              <a:buNone/>
              <a:defRPr/>
            </a:lvl4pPr>
            <a:lvl5pPr marL="1548000" indent="0">
              <a:buFont typeface="Arial"/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2" name="Rectangle 51"/>
          <p:cNvSpPr/>
          <p:nvPr userDrawn="1"/>
        </p:nvSpPr>
        <p:spPr>
          <a:xfrm>
            <a:off x="8011458" y="2090912"/>
            <a:ext cx="3343930" cy="407920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53" name="Picture Placeholder 2"/>
          <p:cNvSpPr>
            <a:spLocks noGrp="1"/>
          </p:cNvSpPr>
          <p:nvPr>
            <p:ph type="pic" idx="20"/>
          </p:nvPr>
        </p:nvSpPr>
        <p:spPr>
          <a:xfrm>
            <a:off x="8302178" y="2373122"/>
            <a:ext cx="2758152" cy="150084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Vedä kuva paikkamerkkiin tai lisää napsauttamalla kuvaketta</a:t>
            </a:r>
            <a:endParaRPr lang="en-US"/>
          </a:p>
        </p:txBody>
      </p:sp>
      <p:sp>
        <p:nvSpPr>
          <p:cNvPr id="54" name="Content Placeholder 5"/>
          <p:cNvSpPr>
            <a:spLocks noGrp="1"/>
          </p:cNvSpPr>
          <p:nvPr>
            <p:ph sz="quarter" idx="21"/>
          </p:nvPr>
        </p:nvSpPr>
        <p:spPr>
          <a:xfrm>
            <a:off x="8302178" y="4181826"/>
            <a:ext cx="2758151" cy="1693254"/>
          </a:xfrm>
          <a:noFill/>
          <a:ln>
            <a:noFill/>
          </a:ln>
        </p:spPr>
        <p:txBody>
          <a:bodyPr wrap="square"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spcAft>
                <a:spcPts val="500"/>
              </a:spcAft>
              <a:buFont typeface="Arial"/>
              <a:buNone/>
              <a:defRPr sz="2400">
                <a:latin typeface="+mn-lt"/>
              </a:defRPr>
            </a:lvl1pPr>
            <a:lvl2pPr marL="432000" indent="0">
              <a:buFont typeface="Arial"/>
              <a:buNone/>
              <a:defRPr/>
            </a:lvl2pPr>
            <a:lvl3pPr marL="828000" indent="0">
              <a:buFont typeface="Arial"/>
              <a:buNone/>
              <a:defRPr/>
            </a:lvl3pPr>
            <a:lvl4pPr marL="1188000" indent="0">
              <a:buFont typeface="Arial"/>
              <a:buNone/>
              <a:defRPr/>
            </a:lvl4pPr>
            <a:lvl5pPr marL="1548000" indent="0">
              <a:buFont typeface="Arial"/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9997441" y="6377916"/>
            <a:ext cx="1356360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rgbClr val="FFFFFF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5996E29E-6290-2340-B1E0-4889086377DB}" type="datetime1">
              <a:rPr lang="fi-FI" smtClean="0"/>
              <a:pPr/>
              <a:t>11.7.2018</a:t>
            </a:fld>
            <a:endParaRPr lang="en-US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25385" y="6377916"/>
            <a:ext cx="296551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rgbClr val="FFFFFF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0BC05F23-9948-9C48-82BF-76A5EF201B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177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00"/>
          <a:stretch/>
        </p:blipFill>
        <p:spPr>
          <a:xfrm>
            <a:off x="0" y="6035040"/>
            <a:ext cx="12192000" cy="82296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9788" y="609971"/>
            <a:ext cx="10515600" cy="66002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000" spc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i-FI"/>
              <a:t>Muokkaa perustyylejä naps.</a:t>
            </a:r>
            <a:endParaRPr lang="en-US"/>
          </a:p>
        </p:txBody>
      </p:sp>
      <p:sp>
        <p:nvSpPr>
          <p:cNvPr id="18" name="Content Placeholder 5"/>
          <p:cNvSpPr>
            <a:spLocks noGrp="1"/>
          </p:cNvSpPr>
          <p:nvPr>
            <p:ph sz="quarter" idx="17"/>
          </p:nvPr>
        </p:nvSpPr>
        <p:spPr>
          <a:xfrm>
            <a:off x="839788" y="1747521"/>
            <a:ext cx="3342342" cy="4422594"/>
          </a:xfrm>
          <a:solidFill>
            <a:srgbClr val="FFFFFF"/>
          </a:solidFill>
          <a:ln>
            <a:noFill/>
          </a:ln>
        </p:spPr>
        <p:txBody>
          <a:bodyPr wrap="square" lIns="360000" tIns="360000" rIns="360000" bIns="360000" anchor="t">
            <a:noAutofit/>
          </a:bodyPr>
          <a:lstStyle>
            <a:lvl1pPr marL="0" indent="0" algn="ctr">
              <a:lnSpc>
                <a:spcPct val="100000"/>
              </a:lnSpc>
              <a:spcAft>
                <a:spcPts val="1000"/>
              </a:spcAft>
              <a:buFont typeface="Arial"/>
              <a:buNone/>
              <a:defRPr sz="2400">
                <a:solidFill>
                  <a:schemeClr val="tx1"/>
                </a:solidFill>
                <a:latin typeface="+mn-lt"/>
              </a:defRPr>
            </a:lvl1pPr>
            <a:lvl2pPr marL="432000" indent="0">
              <a:buFont typeface="Arial"/>
              <a:buNone/>
              <a:defRPr/>
            </a:lvl2pPr>
            <a:lvl3pPr marL="828000" indent="0">
              <a:buFont typeface="Arial"/>
              <a:buNone/>
              <a:defRPr/>
            </a:lvl3pPr>
            <a:lvl4pPr marL="1188000" indent="0">
              <a:buFont typeface="Arial"/>
              <a:buNone/>
              <a:defRPr/>
            </a:lvl4pPr>
            <a:lvl5pPr marL="1548000" indent="0">
              <a:buFont typeface="Arial"/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9" name="Content Placeholder 5"/>
          <p:cNvSpPr>
            <a:spLocks noGrp="1"/>
          </p:cNvSpPr>
          <p:nvPr>
            <p:ph sz="quarter" idx="22"/>
          </p:nvPr>
        </p:nvSpPr>
        <p:spPr>
          <a:xfrm>
            <a:off x="4430211" y="1747521"/>
            <a:ext cx="3342342" cy="4422594"/>
          </a:xfrm>
          <a:solidFill>
            <a:srgbClr val="FFFFFF"/>
          </a:solidFill>
          <a:ln>
            <a:noFill/>
          </a:ln>
        </p:spPr>
        <p:txBody>
          <a:bodyPr wrap="square" lIns="360000" tIns="360000" rIns="360000" bIns="360000" anchor="t">
            <a:noAutofit/>
          </a:bodyPr>
          <a:lstStyle>
            <a:lvl1pPr marL="0" indent="0" algn="ctr">
              <a:lnSpc>
                <a:spcPct val="100000"/>
              </a:lnSpc>
              <a:spcAft>
                <a:spcPts val="1000"/>
              </a:spcAft>
              <a:buFont typeface="Arial"/>
              <a:buNone/>
              <a:defRPr sz="2400">
                <a:solidFill>
                  <a:schemeClr val="tx1"/>
                </a:solidFill>
                <a:latin typeface="+mn-lt"/>
              </a:defRPr>
            </a:lvl1pPr>
            <a:lvl2pPr marL="432000" indent="0">
              <a:buFont typeface="Arial"/>
              <a:buNone/>
              <a:defRPr/>
            </a:lvl2pPr>
            <a:lvl3pPr marL="828000" indent="0">
              <a:buFont typeface="Arial"/>
              <a:buNone/>
              <a:defRPr/>
            </a:lvl3pPr>
            <a:lvl4pPr marL="1188000" indent="0">
              <a:buFont typeface="Arial"/>
              <a:buNone/>
              <a:defRPr/>
            </a:lvl4pPr>
            <a:lvl5pPr marL="1548000" indent="0">
              <a:buFont typeface="Arial"/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0" name="Content Placeholder 5"/>
          <p:cNvSpPr>
            <a:spLocks noGrp="1"/>
          </p:cNvSpPr>
          <p:nvPr>
            <p:ph sz="quarter" idx="23"/>
          </p:nvPr>
        </p:nvSpPr>
        <p:spPr>
          <a:xfrm>
            <a:off x="8013046" y="1747521"/>
            <a:ext cx="3342342" cy="4422594"/>
          </a:xfrm>
          <a:solidFill>
            <a:srgbClr val="FFFFFF"/>
          </a:solidFill>
          <a:ln>
            <a:noFill/>
          </a:ln>
        </p:spPr>
        <p:txBody>
          <a:bodyPr wrap="square" lIns="360000" tIns="360000" rIns="360000" bIns="360000" anchor="t">
            <a:noAutofit/>
          </a:bodyPr>
          <a:lstStyle>
            <a:lvl1pPr marL="0" indent="0" algn="ctr">
              <a:lnSpc>
                <a:spcPct val="100000"/>
              </a:lnSpc>
              <a:spcAft>
                <a:spcPts val="1000"/>
              </a:spcAft>
              <a:buFont typeface="Arial"/>
              <a:buNone/>
              <a:defRPr sz="2400">
                <a:solidFill>
                  <a:schemeClr val="tx1"/>
                </a:solidFill>
                <a:latin typeface="+mn-lt"/>
              </a:defRPr>
            </a:lvl1pPr>
            <a:lvl2pPr marL="432000" indent="0">
              <a:buFont typeface="Arial"/>
              <a:buNone/>
              <a:defRPr/>
            </a:lvl2pPr>
            <a:lvl3pPr marL="828000" indent="0">
              <a:buFont typeface="Arial"/>
              <a:buNone/>
              <a:defRPr/>
            </a:lvl3pPr>
            <a:lvl4pPr marL="1188000" indent="0">
              <a:buFont typeface="Arial"/>
              <a:buNone/>
              <a:defRPr/>
            </a:lvl4pPr>
            <a:lvl5pPr marL="1548000" indent="0">
              <a:buFont typeface="Arial"/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9997441" y="6377916"/>
            <a:ext cx="1356360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rgbClr val="FFFFFF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5996E29E-6290-2340-B1E0-4889086377DB}" type="datetime1">
              <a:rPr lang="fi-FI" smtClean="0"/>
              <a:pPr/>
              <a:t>11.7.2018</a:t>
            </a:fld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25385" y="6377916"/>
            <a:ext cx="296551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rgbClr val="FFFFFF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0BC05F23-9948-9C48-82BF-76A5EF201B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63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00"/>
          <a:stretch/>
        </p:blipFill>
        <p:spPr>
          <a:xfrm>
            <a:off x="0" y="6035040"/>
            <a:ext cx="12192000" cy="82296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718597"/>
            <a:ext cx="6172200" cy="5142454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Vedä kuva paikkamerkkiin tai lisää napsauttamalla kuvaketta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9788" y="718596"/>
            <a:ext cx="3932237" cy="1052828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fi-FI"/>
              <a:t>Muokkaa perustyylejä naps.</a:t>
            </a:r>
            <a:endParaRPr 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9997441" y="6377916"/>
            <a:ext cx="1356360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rgbClr val="FFFFFF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5996E29E-6290-2340-B1E0-4889086377DB}" type="datetime1">
              <a:rPr lang="fi-FI" smtClean="0"/>
              <a:pPr/>
              <a:t>11.7.2018</a:t>
            </a:fld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25385" y="6377916"/>
            <a:ext cx="296551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rgbClr val="FFFFFF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0BC05F23-9948-9C48-82BF-76A5EF201BAB}" type="slidenum">
              <a:rPr lang="en-US" smtClean="0"/>
              <a:pPr/>
              <a:t>‹#›</a:t>
            </a:fld>
            <a:endParaRPr lang="en-US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708"/>
          <a:stretch/>
        </p:blipFill>
        <p:spPr>
          <a:xfrm>
            <a:off x="3622040" y="0"/>
            <a:ext cx="8569960" cy="6858000"/>
          </a:xfrm>
          <a:prstGeom prst="rect">
            <a:avLst/>
          </a:prstGeom>
        </p:spPr>
      </p:pic>
      <p:sp>
        <p:nvSpPr>
          <p:cNvPr id="18" name="Content Placeholder 2"/>
          <p:cNvSpPr>
            <a:spLocks noGrp="1"/>
          </p:cNvSpPr>
          <p:nvPr>
            <p:ph idx="22"/>
          </p:nvPr>
        </p:nvSpPr>
        <p:spPr>
          <a:xfrm>
            <a:off x="5059680" y="4557413"/>
            <a:ext cx="6217920" cy="1264268"/>
          </a:xfrm>
          <a:noFill/>
        </p:spPr>
        <p:txBody>
          <a:bodyPr wrap="square" lIns="0" tIns="0" rIns="0" bIns="0" anchor="t">
            <a:normAutofit/>
          </a:bodyPr>
          <a:lstStyle>
            <a:lvl1pPr marL="0" indent="0" algn="l">
              <a:buFont typeface="Arial"/>
              <a:buNone/>
              <a:defRPr sz="2200">
                <a:solidFill>
                  <a:srgbClr val="FFFFFF"/>
                </a:solidFill>
                <a:latin typeface="+mn-lt"/>
              </a:defRPr>
            </a:lvl1pPr>
            <a:lvl2pPr marL="360000" indent="0">
              <a:buFont typeface="Arial"/>
              <a:buNone/>
              <a:defRPr>
                <a:solidFill>
                  <a:schemeClr val="bg1"/>
                </a:solidFill>
              </a:defRPr>
            </a:lvl2pPr>
            <a:lvl3pPr marL="792000" indent="0">
              <a:buFont typeface="Arial"/>
              <a:buNone/>
              <a:defRPr>
                <a:solidFill>
                  <a:schemeClr val="bg1"/>
                </a:solidFill>
              </a:defRPr>
            </a:lvl3pPr>
            <a:lvl4pPr marL="11880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548000" indent="0">
              <a:buFont typeface="Arial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idx="23"/>
          </p:nvPr>
        </p:nvSpPr>
        <p:spPr>
          <a:xfrm>
            <a:off x="5059680" y="1005840"/>
            <a:ext cx="6217920" cy="3273734"/>
          </a:xfrm>
          <a:noFill/>
        </p:spPr>
        <p:txBody>
          <a:bodyPr wrap="square" lIns="0" tIns="0" rIns="0" bIns="0" anchor="b">
            <a:normAutofit/>
          </a:bodyPr>
          <a:lstStyle>
            <a:lvl1pPr marL="0" indent="0" algn="l">
              <a:buFont typeface="Arial"/>
              <a:buNone/>
              <a:defRPr sz="6000">
                <a:solidFill>
                  <a:srgbClr val="FFFFFF"/>
                </a:solidFill>
                <a:latin typeface="+mn-lt"/>
              </a:defRPr>
            </a:lvl1pPr>
            <a:lvl2pPr marL="360000" indent="0">
              <a:buFont typeface="Arial"/>
              <a:buNone/>
              <a:defRPr>
                <a:solidFill>
                  <a:schemeClr val="bg1"/>
                </a:solidFill>
              </a:defRPr>
            </a:lvl2pPr>
            <a:lvl3pPr marL="792000" indent="0">
              <a:buFont typeface="Arial"/>
              <a:buNone/>
              <a:defRPr>
                <a:solidFill>
                  <a:schemeClr val="bg1"/>
                </a:solidFill>
              </a:defRPr>
            </a:lvl3pPr>
            <a:lvl4pPr marL="11880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548000" indent="0">
              <a:buFont typeface="Arial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3647439" cy="389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936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44"/>
          <a:stretch/>
        </p:blipFill>
        <p:spPr>
          <a:xfrm>
            <a:off x="0" y="6065520"/>
            <a:ext cx="12192000" cy="7924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0" i="0">
                <a:solidFill>
                  <a:srgbClr val="FFFFFF"/>
                </a:solidFill>
                <a:latin typeface="+mn-lt"/>
                <a:cs typeface="Cambria"/>
              </a:defRPr>
            </a:lvl1pPr>
          </a:lstStyle>
          <a:p>
            <a:r>
              <a:rPr lang="fi-FI"/>
              <a:t>Muokkaa perustyylejä naps.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65125" indent="-365125">
              <a:buSzPct val="90000"/>
              <a:buFontTx/>
              <a:buBlip>
                <a:blip r:embed="rId3"/>
              </a:buBlip>
              <a:defRPr b="0" i="0">
                <a:solidFill>
                  <a:srgbClr val="FFFFFF"/>
                </a:solidFill>
                <a:latin typeface="+mn-lt"/>
                <a:cs typeface="Cambria"/>
              </a:defRPr>
            </a:lvl1pPr>
            <a:lvl2pPr marL="669925" indent="-304800">
              <a:buSzPct val="80000"/>
              <a:buFontTx/>
              <a:buBlip>
                <a:blip r:embed="rId3"/>
              </a:buBlip>
              <a:defRPr b="0" i="0">
                <a:solidFill>
                  <a:srgbClr val="FFFFFF"/>
                </a:solidFill>
                <a:latin typeface="+mn-lt"/>
                <a:cs typeface="Cambria"/>
              </a:defRPr>
            </a:lvl2pPr>
            <a:lvl3pPr marL="933450" indent="-263525">
              <a:buSzPct val="80000"/>
              <a:buFontTx/>
              <a:buBlip>
                <a:blip r:embed="rId3"/>
              </a:buBlip>
              <a:defRPr b="0" i="0">
                <a:solidFill>
                  <a:srgbClr val="FFFFFF"/>
                </a:solidFill>
                <a:latin typeface="+mn-lt"/>
                <a:cs typeface="Cambria"/>
              </a:defRPr>
            </a:lvl3pPr>
            <a:lvl4pPr marL="1208088" indent="-274638">
              <a:buSzPct val="80000"/>
              <a:buFontTx/>
              <a:buBlip>
                <a:blip r:embed="rId3"/>
              </a:buBlip>
              <a:defRPr b="0" i="0">
                <a:solidFill>
                  <a:srgbClr val="FFFFFF"/>
                </a:solidFill>
                <a:latin typeface="+mn-lt"/>
                <a:cs typeface="Cambria"/>
              </a:defRPr>
            </a:lvl4pPr>
            <a:lvl5pPr marL="1473200" indent="-265113">
              <a:buSzPct val="80000"/>
              <a:buFontTx/>
              <a:buBlip>
                <a:blip r:embed="rId3"/>
              </a:buBlip>
              <a:defRPr b="0" i="0">
                <a:solidFill>
                  <a:srgbClr val="FFFFFF"/>
                </a:solidFill>
                <a:latin typeface="+mn-lt"/>
                <a:cs typeface="Cambria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9997441" y="6377916"/>
            <a:ext cx="1356360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chemeClr val="tx1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5996E29E-6290-2340-B1E0-4889086377DB}" type="datetime1">
              <a:rPr lang="fi-FI" smtClean="0"/>
              <a:pPr/>
              <a:t>11.7.2018</a:t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25385" y="6377916"/>
            <a:ext cx="296551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chemeClr val="tx1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0BC05F23-9948-9C48-82BF-76A5EF201BAB}" type="slidenum">
              <a:rPr lang="en-US" smtClean="0"/>
              <a:pPr/>
              <a:t>‹#›</a:t>
            </a:fld>
            <a:endParaRPr lang="en-US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708"/>
          <a:stretch/>
        </p:blipFill>
        <p:spPr>
          <a:xfrm>
            <a:off x="3622040" y="0"/>
            <a:ext cx="8569960" cy="6858000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30"/>
          <a:stretch/>
        </p:blipFill>
        <p:spPr>
          <a:xfrm>
            <a:off x="7699248" y="2664975"/>
            <a:ext cx="4329174" cy="4193025"/>
          </a:xfrm>
          <a:prstGeom prst="rect">
            <a:avLst/>
          </a:prstGeom>
        </p:spPr>
      </p:pic>
      <p:sp>
        <p:nvSpPr>
          <p:cNvPr id="18" name="Content Placeholder 2"/>
          <p:cNvSpPr>
            <a:spLocks noGrp="1"/>
          </p:cNvSpPr>
          <p:nvPr>
            <p:ph idx="22"/>
          </p:nvPr>
        </p:nvSpPr>
        <p:spPr>
          <a:xfrm>
            <a:off x="5020912" y="2396434"/>
            <a:ext cx="3147728" cy="892198"/>
          </a:xfrm>
          <a:noFill/>
        </p:spPr>
        <p:txBody>
          <a:bodyPr wrap="square" lIns="0" tIns="0" rIns="0" bIns="0" anchor="t">
            <a:normAutofit/>
          </a:bodyPr>
          <a:lstStyle>
            <a:lvl1pPr marL="0" indent="0" algn="l">
              <a:buFont typeface="Arial"/>
              <a:buNone/>
              <a:defRPr sz="2200">
                <a:solidFill>
                  <a:srgbClr val="FFFFFF"/>
                </a:solidFill>
                <a:latin typeface="+mn-lt"/>
              </a:defRPr>
            </a:lvl1pPr>
            <a:lvl2pPr marL="360000" indent="0">
              <a:buFont typeface="Arial"/>
              <a:buNone/>
              <a:defRPr>
                <a:solidFill>
                  <a:schemeClr val="bg1"/>
                </a:solidFill>
              </a:defRPr>
            </a:lvl2pPr>
            <a:lvl3pPr marL="792000" indent="0">
              <a:buFont typeface="Arial"/>
              <a:buNone/>
              <a:defRPr>
                <a:solidFill>
                  <a:schemeClr val="bg1"/>
                </a:solidFill>
              </a:defRPr>
            </a:lvl3pPr>
            <a:lvl4pPr marL="11880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548000" indent="0">
              <a:buFont typeface="Arial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idx="23"/>
          </p:nvPr>
        </p:nvSpPr>
        <p:spPr>
          <a:xfrm>
            <a:off x="5020912" y="979472"/>
            <a:ext cx="6217920" cy="1191928"/>
          </a:xfrm>
          <a:noFill/>
        </p:spPr>
        <p:txBody>
          <a:bodyPr wrap="square" lIns="0" tIns="0" rIns="0" bIns="0" anchor="b">
            <a:normAutofit/>
          </a:bodyPr>
          <a:lstStyle>
            <a:lvl1pPr marL="0" indent="0" algn="l">
              <a:buFont typeface="Arial"/>
              <a:buNone/>
              <a:defRPr sz="6000">
                <a:solidFill>
                  <a:srgbClr val="FFFFFF"/>
                </a:solidFill>
                <a:latin typeface="+mn-lt"/>
              </a:defRPr>
            </a:lvl1pPr>
            <a:lvl2pPr marL="360000" indent="0">
              <a:buFont typeface="Arial"/>
              <a:buNone/>
              <a:defRPr>
                <a:solidFill>
                  <a:schemeClr val="bg1"/>
                </a:solidFill>
              </a:defRPr>
            </a:lvl2pPr>
            <a:lvl3pPr marL="792000" indent="0">
              <a:buFont typeface="Arial"/>
              <a:buNone/>
              <a:defRPr>
                <a:solidFill>
                  <a:schemeClr val="bg1"/>
                </a:solidFill>
              </a:defRPr>
            </a:lvl3pPr>
            <a:lvl4pPr marL="11880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548000" indent="0">
              <a:buFont typeface="Arial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3647439" cy="3894510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708"/>
          <a:stretch/>
        </p:blipFill>
        <p:spPr>
          <a:xfrm>
            <a:off x="3622040" y="0"/>
            <a:ext cx="8569960" cy="6858000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488" y="2395368"/>
            <a:ext cx="8286752" cy="4463297"/>
          </a:xfrm>
          <a:prstGeom prst="rect">
            <a:avLst/>
          </a:prstGeom>
        </p:spPr>
      </p:pic>
      <p:sp>
        <p:nvSpPr>
          <p:cNvPr id="18" name="Content Placeholder 2"/>
          <p:cNvSpPr>
            <a:spLocks noGrp="1"/>
          </p:cNvSpPr>
          <p:nvPr>
            <p:ph idx="22"/>
          </p:nvPr>
        </p:nvSpPr>
        <p:spPr>
          <a:xfrm>
            <a:off x="5020912" y="2396434"/>
            <a:ext cx="3147728" cy="892198"/>
          </a:xfrm>
          <a:noFill/>
        </p:spPr>
        <p:txBody>
          <a:bodyPr wrap="square" lIns="0" tIns="0" rIns="0" bIns="0" anchor="t">
            <a:normAutofit/>
          </a:bodyPr>
          <a:lstStyle>
            <a:lvl1pPr marL="0" indent="0" algn="l">
              <a:buFont typeface="Arial"/>
              <a:buNone/>
              <a:defRPr sz="2200">
                <a:solidFill>
                  <a:srgbClr val="FFFFFF"/>
                </a:solidFill>
                <a:latin typeface="+mn-lt"/>
              </a:defRPr>
            </a:lvl1pPr>
            <a:lvl2pPr marL="360000" indent="0">
              <a:buFont typeface="Arial"/>
              <a:buNone/>
              <a:defRPr>
                <a:solidFill>
                  <a:schemeClr val="bg1"/>
                </a:solidFill>
              </a:defRPr>
            </a:lvl2pPr>
            <a:lvl3pPr marL="792000" indent="0">
              <a:buFont typeface="Arial"/>
              <a:buNone/>
              <a:defRPr>
                <a:solidFill>
                  <a:schemeClr val="bg1"/>
                </a:solidFill>
              </a:defRPr>
            </a:lvl3pPr>
            <a:lvl4pPr marL="11880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548000" indent="0">
              <a:buFont typeface="Arial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idx="23"/>
          </p:nvPr>
        </p:nvSpPr>
        <p:spPr>
          <a:xfrm>
            <a:off x="5020912" y="979472"/>
            <a:ext cx="6217920" cy="1191928"/>
          </a:xfrm>
          <a:noFill/>
        </p:spPr>
        <p:txBody>
          <a:bodyPr wrap="square" lIns="0" tIns="0" rIns="0" bIns="0" anchor="b">
            <a:normAutofit/>
          </a:bodyPr>
          <a:lstStyle>
            <a:lvl1pPr marL="0" indent="0" algn="l">
              <a:buFont typeface="Arial"/>
              <a:buNone/>
              <a:defRPr sz="6000">
                <a:solidFill>
                  <a:srgbClr val="FFFFFF"/>
                </a:solidFill>
                <a:latin typeface="+mn-lt"/>
              </a:defRPr>
            </a:lvl1pPr>
            <a:lvl2pPr marL="360000" indent="0">
              <a:buFont typeface="Arial"/>
              <a:buNone/>
              <a:defRPr>
                <a:solidFill>
                  <a:schemeClr val="bg1"/>
                </a:solidFill>
              </a:defRPr>
            </a:lvl2pPr>
            <a:lvl3pPr marL="792000" indent="0">
              <a:buFont typeface="Arial"/>
              <a:buNone/>
              <a:defRPr>
                <a:solidFill>
                  <a:schemeClr val="bg1"/>
                </a:solidFill>
              </a:defRPr>
            </a:lvl3pPr>
            <a:lvl4pPr marL="11880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548000" indent="0">
              <a:buFont typeface="Arial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3647439" cy="3894510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708"/>
          <a:stretch/>
        </p:blipFill>
        <p:spPr>
          <a:xfrm>
            <a:off x="3622040" y="0"/>
            <a:ext cx="8569960" cy="6858000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10743" y="2591173"/>
            <a:ext cx="7881257" cy="4266827"/>
          </a:xfrm>
          <a:prstGeom prst="rect">
            <a:avLst/>
          </a:prstGeom>
        </p:spPr>
      </p:pic>
      <p:sp>
        <p:nvSpPr>
          <p:cNvPr id="18" name="Content Placeholder 2"/>
          <p:cNvSpPr>
            <a:spLocks noGrp="1"/>
          </p:cNvSpPr>
          <p:nvPr>
            <p:ph idx="22"/>
          </p:nvPr>
        </p:nvSpPr>
        <p:spPr>
          <a:xfrm>
            <a:off x="5020912" y="2396434"/>
            <a:ext cx="3147728" cy="892198"/>
          </a:xfrm>
          <a:noFill/>
        </p:spPr>
        <p:txBody>
          <a:bodyPr wrap="square" lIns="0" tIns="0" rIns="0" bIns="0" anchor="t">
            <a:normAutofit/>
          </a:bodyPr>
          <a:lstStyle>
            <a:lvl1pPr marL="0" indent="0" algn="l">
              <a:buFont typeface="Arial"/>
              <a:buNone/>
              <a:defRPr sz="2200">
                <a:solidFill>
                  <a:srgbClr val="FFFFFF"/>
                </a:solidFill>
                <a:latin typeface="+mn-lt"/>
              </a:defRPr>
            </a:lvl1pPr>
            <a:lvl2pPr marL="360000" indent="0">
              <a:buFont typeface="Arial"/>
              <a:buNone/>
              <a:defRPr>
                <a:solidFill>
                  <a:schemeClr val="bg1"/>
                </a:solidFill>
              </a:defRPr>
            </a:lvl2pPr>
            <a:lvl3pPr marL="792000" indent="0">
              <a:buFont typeface="Arial"/>
              <a:buNone/>
              <a:defRPr>
                <a:solidFill>
                  <a:schemeClr val="bg1"/>
                </a:solidFill>
              </a:defRPr>
            </a:lvl3pPr>
            <a:lvl4pPr marL="11880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548000" indent="0">
              <a:buFont typeface="Arial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idx="23"/>
          </p:nvPr>
        </p:nvSpPr>
        <p:spPr>
          <a:xfrm>
            <a:off x="5020912" y="979472"/>
            <a:ext cx="6217920" cy="1191928"/>
          </a:xfrm>
          <a:noFill/>
        </p:spPr>
        <p:txBody>
          <a:bodyPr wrap="square" lIns="0" tIns="0" rIns="0" bIns="0" anchor="b">
            <a:normAutofit/>
          </a:bodyPr>
          <a:lstStyle>
            <a:lvl1pPr marL="0" indent="0" algn="l">
              <a:buFont typeface="Arial"/>
              <a:buNone/>
              <a:defRPr sz="6000">
                <a:solidFill>
                  <a:srgbClr val="FFFFFF"/>
                </a:solidFill>
                <a:latin typeface="+mn-lt"/>
              </a:defRPr>
            </a:lvl1pPr>
            <a:lvl2pPr marL="360000" indent="0">
              <a:buFont typeface="Arial"/>
              <a:buNone/>
              <a:defRPr>
                <a:solidFill>
                  <a:schemeClr val="bg1"/>
                </a:solidFill>
              </a:defRPr>
            </a:lvl2pPr>
            <a:lvl3pPr marL="792000" indent="0">
              <a:buFont typeface="Arial"/>
              <a:buNone/>
              <a:defRPr>
                <a:solidFill>
                  <a:schemeClr val="bg1"/>
                </a:solidFill>
              </a:defRPr>
            </a:lvl3pPr>
            <a:lvl4pPr marL="11880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548000" indent="0">
              <a:buFont typeface="Arial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3647439" cy="3894510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708"/>
          <a:stretch/>
        </p:blipFill>
        <p:spPr>
          <a:xfrm>
            <a:off x="3622040" y="0"/>
            <a:ext cx="8569960" cy="6858000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62" y="2396434"/>
            <a:ext cx="8283538" cy="4461566"/>
          </a:xfrm>
          <a:prstGeom prst="rect">
            <a:avLst/>
          </a:prstGeom>
        </p:spPr>
      </p:pic>
      <p:sp>
        <p:nvSpPr>
          <p:cNvPr id="18" name="Content Placeholder 2"/>
          <p:cNvSpPr>
            <a:spLocks noGrp="1"/>
          </p:cNvSpPr>
          <p:nvPr>
            <p:ph idx="22"/>
          </p:nvPr>
        </p:nvSpPr>
        <p:spPr>
          <a:xfrm>
            <a:off x="5020912" y="2396434"/>
            <a:ext cx="3147728" cy="892198"/>
          </a:xfrm>
          <a:noFill/>
        </p:spPr>
        <p:txBody>
          <a:bodyPr wrap="square" lIns="0" tIns="0" rIns="0" bIns="0" anchor="t">
            <a:normAutofit/>
          </a:bodyPr>
          <a:lstStyle>
            <a:lvl1pPr marL="0" indent="0" algn="l">
              <a:buFont typeface="Arial"/>
              <a:buNone/>
              <a:defRPr sz="2200">
                <a:solidFill>
                  <a:srgbClr val="FFFFFF"/>
                </a:solidFill>
                <a:latin typeface="+mn-lt"/>
              </a:defRPr>
            </a:lvl1pPr>
            <a:lvl2pPr marL="360000" indent="0">
              <a:buFont typeface="Arial"/>
              <a:buNone/>
              <a:defRPr>
                <a:solidFill>
                  <a:schemeClr val="bg1"/>
                </a:solidFill>
              </a:defRPr>
            </a:lvl2pPr>
            <a:lvl3pPr marL="792000" indent="0">
              <a:buFont typeface="Arial"/>
              <a:buNone/>
              <a:defRPr>
                <a:solidFill>
                  <a:schemeClr val="bg1"/>
                </a:solidFill>
              </a:defRPr>
            </a:lvl3pPr>
            <a:lvl4pPr marL="11880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548000" indent="0">
              <a:buFont typeface="Arial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idx="23"/>
          </p:nvPr>
        </p:nvSpPr>
        <p:spPr>
          <a:xfrm>
            <a:off x="5020912" y="979472"/>
            <a:ext cx="6217920" cy="1191928"/>
          </a:xfrm>
          <a:noFill/>
        </p:spPr>
        <p:txBody>
          <a:bodyPr wrap="square" lIns="0" tIns="0" rIns="0" bIns="0" anchor="b">
            <a:normAutofit/>
          </a:bodyPr>
          <a:lstStyle>
            <a:lvl1pPr marL="0" indent="0" algn="l">
              <a:buFont typeface="Arial"/>
              <a:buNone/>
              <a:defRPr sz="6000">
                <a:solidFill>
                  <a:srgbClr val="FFFFFF"/>
                </a:solidFill>
                <a:latin typeface="+mn-lt"/>
              </a:defRPr>
            </a:lvl1pPr>
            <a:lvl2pPr marL="360000" indent="0">
              <a:buFont typeface="Arial"/>
              <a:buNone/>
              <a:defRPr>
                <a:solidFill>
                  <a:schemeClr val="bg1"/>
                </a:solidFill>
              </a:defRPr>
            </a:lvl2pPr>
            <a:lvl3pPr marL="792000" indent="0">
              <a:buFont typeface="Arial"/>
              <a:buNone/>
              <a:defRPr>
                <a:solidFill>
                  <a:schemeClr val="bg1"/>
                </a:solidFill>
              </a:defRPr>
            </a:lvl3pPr>
            <a:lvl4pPr marL="11880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548000" indent="0">
              <a:buFont typeface="Arial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3647439" cy="3894510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708"/>
          <a:stretch/>
        </p:blipFill>
        <p:spPr>
          <a:xfrm>
            <a:off x="3622040" y="0"/>
            <a:ext cx="8569960" cy="6858000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384442"/>
            <a:ext cx="8305800" cy="4473557"/>
          </a:xfrm>
          <a:prstGeom prst="rect">
            <a:avLst/>
          </a:prstGeom>
        </p:spPr>
      </p:pic>
      <p:sp>
        <p:nvSpPr>
          <p:cNvPr id="18" name="Content Placeholder 2"/>
          <p:cNvSpPr>
            <a:spLocks noGrp="1"/>
          </p:cNvSpPr>
          <p:nvPr>
            <p:ph idx="22"/>
          </p:nvPr>
        </p:nvSpPr>
        <p:spPr>
          <a:xfrm>
            <a:off x="5020912" y="2396434"/>
            <a:ext cx="3147728" cy="892198"/>
          </a:xfrm>
          <a:noFill/>
        </p:spPr>
        <p:txBody>
          <a:bodyPr wrap="square" lIns="0" tIns="0" rIns="0" bIns="0" anchor="t">
            <a:normAutofit/>
          </a:bodyPr>
          <a:lstStyle>
            <a:lvl1pPr marL="0" indent="0" algn="l">
              <a:buFont typeface="Arial"/>
              <a:buNone/>
              <a:defRPr sz="2200">
                <a:solidFill>
                  <a:srgbClr val="FFFFFF"/>
                </a:solidFill>
                <a:latin typeface="+mn-lt"/>
              </a:defRPr>
            </a:lvl1pPr>
            <a:lvl2pPr marL="360000" indent="0">
              <a:buFont typeface="Arial"/>
              <a:buNone/>
              <a:defRPr>
                <a:solidFill>
                  <a:schemeClr val="bg1"/>
                </a:solidFill>
              </a:defRPr>
            </a:lvl2pPr>
            <a:lvl3pPr marL="792000" indent="0">
              <a:buFont typeface="Arial"/>
              <a:buNone/>
              <a:defRPr>
                <a:solidFill>
                  <a:schemeClr val="bg1"/>
                </a:solidFill>
              </a:defRPr>
            </a:lvl3pPr>
            <a:lvl4pPr marL="11880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548000" indent="0">
              <a:buFont typeface="Arial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idx="23"/>
          </p:nvPr>
        </p:nvSpPr>
        <p:spPr>
          <a:xfrm>
            <a:off x="5020912" y="979472"/>
            <a:ext cx="6217920" cy="1191928"/>
          </a:xfrm>
          <a:noFill/>
        </p:spPr>
        <p:txBody>
          <a:bodyPr wrap="square" lIns="0" tIns="0" rIns="0" bIns="0" anchor="b">
            <a:normAutofit/>
          </a:bodyPr>
          <a:lstStyle>
            <a:lvl1pPr marL="0" indent="0" algn="l">
              <a:buFont typeface="Arial"/>
              <a:buNone/>
              <a:defRPr sz="6000">
                <a:solidFill>
                  <a:srgbClr val="FFFFFF"/>
                </a:solidFill>
                <a:latin typeface="+mn-lt"/>
              </a:defRPr>
            </a:lvl1pPr>
            <a:lvl2pPr marL="360000" indent="0">
              <a:buFont typeface="Arial"/>
              <a:buNone/>
              <a:defRPr>
                <a:solidFill>
                  <a:schemeClr val="bg1"/>
                </a:solidFill>
              </a:defRPr>
            </a:lvl2pPr>
            <a:lvl3pPr marL="792000" indent="0">
              <a:buFont typeface="Arial"/>
              <a:buNone/>
              <a:defRPr>
                <a:solidFill>
                  <a:schemeClr val="bg1"/>
                </a:solidFill>
              </a:defRPr>
            </a:lvl3pPr>
            <a:lvl4pPr marL="11880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548000" indent="0">
              <a:buFont typeface="Arial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3647439" cy="3894510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45" b="5026"/>
          <a:stretch/>
        </p:blipFill>
        <p:spPr>
          <a:xfrm>
            <a:off x="3583712" y="0"/>
            <a:ext cx="8608287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91" r="1"/>
          <a:stretch/>
        </p:blipFill>
        <p:spPr>
          <a:xfrm>
            <a:off x="1" y="0"/>
            <a:ext cx="3926838" cy="6858000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22" hasCustomPrompt="1"/>
          </p:nvPr>
        </p:nvSpPr>
        <p:spPr>
          <a:xfrm>
            <a:off x="339823" y="5630778"/>
            <a:ext cx="3057625" cy="851761"/>
          </a:xfrm>
          <a:noFill/>
        </p:spPr>
        <p:txBody>
          <a:bodyPr wrap="square" lIns="0" tIns="0" rIns="0" bIns="0" anchor="t">
            <a:normAutofit/>
          </a:bodyPr>
          <a:lstStyle>
            <a:lvl1pPr marL="0" indent="0" algn="ctr">
              <a:buFont typeface="Arial"/>
              <a:buNone/>
              <a:defRPr sz="2200">
                <a:solidFill>
                  <a:schemeClr val="tx1"/>
                </a:solidFill>
                <a:latin typeface="+mn-lt"/>
              </a:defRPr>
            </a:lvl1pPr>
            <a:lvl2pPr marL="360000" indent="0">
              <a:buFont typeface="Arial"/>
              <a:buNone/>
              <a:defRPr>
                <a:solidFill>
                  <a:schemeClr val="bg1"/>
                </a:solidFill>
              </a:defRPr>
            </a:lvl2pPr>
            <a:lvl3pPr marL="792000" indent="0">
              <a:buFont typeface="Arial"/>
              <a:buNone/>
              <a:defRPr>
                <a:solidFill>
                  <a:schemeClr val="bg1"/>
                </a:solidFill>
              </a:defRPr>
            </a:lvl3pPr>
            <a:lvl4pPr marL="11880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548000" indent="0">
              <a:buFont typeface="Arial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 Alaotsikko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23" hasCustomPrompt="1"/>
          </p:nvPr>
        </p:nvSpPr>
        <p:spPr>
          <a:xfrm>
            <a:off x="339824" y="4010525"/>
            <a:ext cx="3057625" cy="1443791"/>
          </a:xfrm>
          <a:noFill/>
        </p:spPr>
        <p:txBody>
          <a:bodyPr wrap="square" lIns="0" tIns="0" rIns="0" bIns="0" anchor="b">
            <a:normAutofit/>
          </a:bodyPr>
          <a:lstStyle>
            <a:lvl1pPr marL="0" indent="0" algn="ctr">
              <a:buFont typeface="Arial"/>
              <a:buNone/>
              <a:defRPr sz="4000">
                <a:solidFill>
                  <a:schemeClr val="tx1"/>
                </a:solidFill>
                <a:latin typeface="+mn-lt"/>
              </a:defRPr>
            </a:lvl1pPr>
            <a:lvl2pPr marL="360000" indent="0">
              <a:buFont typeface="Arial"/>
              <a:buNone/>
              <a:defRPr>
                <a:solidFill>
                  <a:schemeClr val="bg1"/>
                </a:solidFill>
              </a:defRPr>
            </a:lvl2pPr>
            <a:lvl3pPr marL="792000" indent="0">
              <a:buFont typeface="Arial"/>
              <a:buNone/>
              <a:defRPr>
                <a:solidFill>
                  <a:schemeClr val="bg1"/>
                </a:solidFill>
              </a:defRPr>
            </a:lvl3pPr>
            <a:lvl4pPr marL="11880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548000" indent="0">
              <a:buFont typeface="Arial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Otsikko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47439" cy="3894510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1" t="1437" r="11796"/>
          <a:stretch/>
        </p:blipFill>
        <p:spPr>
          <a:xfrm>
            <a:off x="3647439" y="-1"/>
            <a:ext cx="8544561" cy="68580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91" r="1"/>
          <a:stretch/>
        </p:blipFill>
        <p:spPr>
          <a:xfrm>
            <a:off x="1" y="0"/>
            <a:ext cx="3926838" cy="6858000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22" hasCustomPrompt="1"/>
          </p:nvPr>
        </p:nvSpPr>
        <p:spPr>
          <a:xfrm>
            <a:off x="339823" y="5630778"/>
            <a:ext cx="3057625" cy="851761"/>
          </a:xfrm>
          <a:noFill/>
        </p:spPr>
        <p:txBody>
          <a:bodyPr wrap="square" lIns="0" tIns="0" rIns="0" bIns="0" anchor="t">
            <a:normAutofit/>
          </a:bodyPr>
          <a:lstStyle>
            <a:lvl1pPr marL="0" indent="0" algn="ctr">
              <a:buFont typeface="Arial"/>
              <a:buNone/>
              <a:defRPr sz="2200">
                <a:solidFill>
                  <a:schemeClr val="tx1"/>
                </a:solidFill>
                <a:latin typeface="+mn-lt"/>
              </a:defRPr>
            </a:lvl1pPr>
            <a:lvl2pPr marL="360000" indent="0">
              <a:buFont typeface="Arial"/>
              <a:buNone/>
              <a:defRPr>
                <a:solidFill>
                  <a:schemeClr val="bg1"/>
                </a:solidFill>
              </a:defRPr>
            </a:lvl2pPr>
            <a:lvl3pPr marL="792000" indent="0">
              <a:buFont typeface="Arial"/>
              <a:buNone/>
              <a:defRPr>
                <a:solidFill>
                  <a:schemeClr val="bg1"/>
                </a:solidFill>
              </a:defRPr>
            </a:lvl3pPr>
            <a:lvl4pPr marL="11880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548000" indent="0">
              <a:buFont typeface="Arial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 Alaotsikko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23" hasCustomPrompt="1"/>
          </p:nvPr>
        </p:nvSpPr>
        <p:spPr>
          <a:xfrm>
            <a:off x="339824" y="4010525"/>
            <a:ext cx="3057625" cy="1443791"/>
          </a:xfrm>
          <a:noFill/>
        </p:spPr>
        <p:txBody>
          <a:bodyPr wrap="square" lIns="0" tIns="0" rIns="0" bIns="0" anchor="b">
            <a:normAutofit/>
          </a:bodyPr>
          <a:lstStyle>
            <a:lvl1pPr marL="0" indent="0" algn="ctr">
              <a:buFont typeface="Arial"/>
              <a:buNone/>
              <a:defRPr sz="4000">
                <a:solidFill>
                  <a:schemeClr val="tx1"/>
                </a:solidFill>
                <a:latin typeface="+mn-lt"/>
              </a:defRPr>
            </a:lvl1pPr>
            <a:lvl2pPr marL="360000" indent="0">
              <a:buFont typeface="Arial"/>
              <a:buNone/>
              <a:defRPr>
                <a:solidFill>
                  <a:schemeClr val="bg1"/>
                </a:solidFill>
              </a:defRPr>
            </a:lvl2pPr>
            <a:lvl3pPr marL="792000" indent="0">
              <a:buFont typeface="Arial"/>
              <a:buNone/>
              <a:defRPr>
                <a:solidFill>
                  <a:schemeClr val="bg1"/>
                </a:solidFill>
              </a:defRPr>
            </a:lvl3pPr>
            <a:lvl4pPr marL="11880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548000" indent="0">
              <a:buFont typeface="Arial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Otsikko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47439" cy="3894510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51" r="6812"/>
          <a:stretch/>
        </p:blipFill>
        <p:spPr>
          <a:xfrm>
            <a:off x="3513221" y="-15240"/>
            <a:ext cx="8678779" cy="68732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91" r="1"/>
          <a:stretch/>
        </p:blipFill>
        <p:spPr>
          <a:xfrm>
            <a:off x="1" y="0"/>
            <a:ext cx="3926838" cy="6858000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22" hasCustomPrompt="1"/>
          </p:nvPr>
        </p:nvSpPr>
        <p:spPr>
          <a:xfrm>
            <a:off x="339823" y="5630778"/>
            <a:ext cx="3057625" cy="851761"/>
          </a:xfrm>
          <a:noFill/>
        </p:spPr>
        <p:txBody>
          <a:bodyPr wrap="square" lIns="0" tIns="0" rIns="0" bIns="0" anchor="t">
            <a:normAutofit/>
          </a:bodyPr>
          <a:lstStyle>
            <a:lvl1pPr marL="0" indent="0" algn="ctr">
              <a:buFont typeface="Arial"/>
              <a:buNone/>
              <a:defRPr sz="2200">
                <a:solidFill>
                  <a:schemeClr val="tx1"/>
                </a:solidFill>
                <a:latin typeface="+mn-lt"/>
              </a:defRPr>
            </a:lvl1pPr>
            <a:lvl2pPr marL="360000" indent="0">
              <a:buFont typeface="Arial"/>
              <a:buNone/>
              <a:defRPr>
                <a:solidFill>
                  <a:schemeClr val="bg1"/>
                </a:solidFill>
              </a:defRPr>
            </a:lvl2pPr>
            <a:lvl3pPr marL="792000" indent="0">
              <a:buFont typeface="Arial"/>
              <a:buNone/>
              <a:defRPr>
                <a:solidFill>
                  <a:schemeClr val="bg1"/>
                </a:solidFill>
              </a:defRPr>
            </a:lvl3pPr>
            <a:lvl4pPr marL="11880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548000" indent="0">
              <a:buFont typeface="Arial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 Alaotsikko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23" hasCustomPrompt="1"/>
          </p:nvPr>
        </p:nvSpPr>
        <p:spPr>
          <a:xfrm>
            <a:off x="339824" y="4010525"/>
            <a:ext cx="3057625" cy="1443791"/>
          </a:xfrm>
          <a:noFill/>
        </p:spPr>
        <p:txBody>
          <a:bodyPr wrap="square" lIns="0" tIns="0" rIns="0" bIns="0" anchor="b">
            <a:normAutofit/>
          </a:bodyPr>
          <a:lstStyle>
            <a:lvl1pPr marL="0" indent="0" algn="ctr">
              <a:buFont typeface="Arial"/>
              <a:buNone/>
              <a:defRPr sz="4000">
                <a:solidFill>
                  <a:schemeClr val="tx1"/>
                </a:solidFill>
                <a:latin typeface="+mn-lt"/>
              </a:defRPr>
            </a:lvl1pPr>
            <a:lvl2pPr marL="360000" indent="0">
              <a:buFont typeface="Arial"/>
              <a:buNone/>
              <a:defRPr>
                <a:solidFill>
                  <a:schemeClr val="bg1"/>
                </a:solidFill>
              </a:defRPr>
            </a:lvl2pPr>
            <a:lvl3pPr marL="792000" indent="0">
              <a:buFont typeface="Arial"/>
              <a:buNone/>
              <a:defRPr>
                <a:solidFill>
                  <a:schemeClr val="bg1"/>
                </a:solidFill>
              </a:defRPr>
            </a:lvl3pPr>
            <a:lvl4pPr marL="11880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548000" indent="0">
              <a:buFont typeface="Arial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Otsikko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47439" cy="3894510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33" t="23748" r="962"/>
          <a:stretch/>
        </p:blipFill>
        <p:spPr>
          <a:xfrm>
            <a:off x="3397449" y="0"/>
            <a:ext cx="8794551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91" r="1"/>
          <a:stretch/>
        </p:blipFill>
        <p:spPr>
          <a:xfrm>
            <a:off x="1" y="0"/>
            <a:ext cx="3926838" cy="6858000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22" hasCustomPrompt="1"/>
          </p:nvPr>
        </p:nvSpPr>
        <p:spPr>
          <a:xfrm>
            <a:off x="339823" y="5630778"/>
            <a:ext cx="3057625" cy="851761"/>
          </a:xfrm>
          <a:noFill/>
        </p:spPr>
        <p:txBody>
          <a:bodyPr wrap="square" lIns="0" tIns="0" rIns="0" bIns="0" anchor="t">
            <a:normAutofit/>
          </a:bodyPr>
          <a:lstStyle>
            <a:lvl1pPr marL="0" indent="0" algn="ctr">
              <a:buFont typeface="Arial"/>
              <a:buNone/>
              <a:defRPr sz="2200">
                <a:solidFill>
                  <a:schemeClr val="tx1"/>
                </a:solidFill>
                <a:latin typeface="+mn-lt"/>
              </a:defRPr>
            </a:lvl1pPr>
            <a:lvl2pPr marL="360000" indent="0">
              <a:buFont typeface="Arial"/>
              <a:buNone/>
              <a:defRPr>
                <a:solidFill>
                  <a:schemeClr val="bg1"/>
                </a:solidFill>
              </a:defRPr>
            </a:lvl2pPr>
            <a:lvl3pPr marL="792000" indent="0">
              <a:buFont typeface="Arial"/>
              <a:buNone/>
              <a:defRPr>
                <a:solidFill>
                  <a:schemeClr val="bg1"/>
                </a:solidFill>
              </a:defRPr>
            </a:lvl3pPr>
            <a:lvl4pPr marL="11880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548000" indent="0">
              <a:buFont typeface="Arial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 Alaotsikko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23" hasCustomPrompt="1"/>
          </p:nvPr>
        </p:nvSpPr>
        <p:spPr>
          <a:xfrm>
            <a:off x="339824" y="4010525"/>
            <a:ext cx="3057625" cy="1443791"/>
          </a:xfrm>
          <a:noFill/>
        </p:spPr>
        <p:txBody>
          <a:bodyPr wrap="square" lIns="0" tIns="0" rIns="0" bIns="0" anchor="b">
            <a:normAutofit/>
          </a:bodyPr>
          <a:lstStyle>
            <a:lvl1pPr marL="0" indent="0" algn="ctr">
              <a:buFont typeface="Arial"/>
              <a:buNone/>
              <a:defRPr sz="4000">
                <a:solidFill>
                  <a:schemeClr val="tx1"/>
                </a:solidFill>
                <a:latin typeface="+mn-lt"/>
              </a:defRPr>
            </a:lvl1pPr>
            <a:lvl2pPr marL="360000" indent="0">
              <a:buFont typeface="Arial"/>
              <a:buNone/>
              <a:defRPr>
                <a:solidFill>
                  <a:schemeClr val="bg1"/>
                </a:solidFill>
              </a:defRPr>
            </a:lvl2pPr>
            <a:lvl3pPr marL="792000" indent="0">
              <a:buFont typeface="Arial"/>
              <a:buNone/>
              <a:defRPr>
                <a:solidFill>
                  <a:schemeClr val="bg1"/>
                </a:solidFill>
              </a:defRPr>
            </a:lvl3pPr>
            <a:lvl4pPr marL="11880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548000" indent="0">
              <a:buFont typeface="Arial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Otsikko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47439" cy="3894510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579" y="0"/>
            <a:ext cx="10697421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91" r="1"/>
          <a:stretch/>
        </p:blipFill>
        <p:spPr>
          <a:xfrm>
            <a:off x="1" y="0"/>
            <a:ext cx="3926838" cy="6858000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22" hasCustomPrompt="1"/>
          </p:nvPr>
        </p:nvSpPr>
        <p:spPr>
          <a:xfrm>
            <a:off x="339823" y="5630778"/>
            <a:ext cx="3057625" cy="851761"/>
          </a:xfrm>
          <a:noFill/>
        </p:spPr>
        <p:txBody>
          <a:bodyPr wrap="square" lIns="0" tIns="0" rIns="0" bIns="0" anchor="t">
            <a:normAutofit/>
          </a:bodyPr>
          <a:lstStyle>
            <a:lvl1pPr marL="0" indent="0" algn="ctr">
              <a:buFont typeface="Arial"/>
              <a:buNone/>
              <a:defRPr sz="2200">
                <a:solidFill>
                  <a:schemeClr val="tx1"/>
                </a:solidFill>
                <a:latin typeface="+mn-lt"/>
              </a:defRPr>
            </a:lvl1pPr>
            <a:lvl2pPr marL="360000" indent="0">
              <a:buFont typeface="Arial"/>
              <a:buNone/>
              <a:defRPr>
                <a:solidFill>
                  <a:schemeClr val="bg1"/>
                </a:solidFill>
              </a:defRPr>
            </a:lvl2pPr>
            <a:lvl3pPr marL="792000" indent="0">
              <a:buFont typeface="Arial"/>
              <a:buNone/>
              <a:defRPr>
                <a:solidFill>
                  <a:schemeClr val="bg1"/>
                </a:solidFill>
              </a:defRPr>
            </a:lvl3pPr>
            <a:lvl4pPr marL="11880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548000" indent="0">
              <a:buFont typeface="Arial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 Alaotsikko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23" hasCustomPrompt="1"/>
          </p:nvPr>
        </p:nvSpPr>
        <p:spPr>
          <a:xfrm>
            <a:off x="339824" y="4010525"/>
            <a:ext cx="3057625" cy="1443791"/>
          </a:xfrm>
          <a:noFill/>
        </p:spPr>
        <p:txBody>
          <a:bodyPr wrap="square" lIns="0" tIns="0" rIns="0" bIns="0" anchor="b">
            <a:normAutofit/>
          </a:bodyPr>
          <a:lstStyle>
            <a:lvl1pPr marL="0" indent="0" algn="ctr">
              <a:buFont typeface="Arial"/>
              <a:buNone/>
              <a:defRPr sz="4000">
                <a:solidFill>
                  <a:schemeClr val="tx1"/>
                </a:solidFill>
                <a:latin typeface="+mn-lt"/>
              </a:defRPr>
            </a:lvl1pPr>
            <a:lvl2pPr marL="360000" indent="0">
              <a:buFont typeface="Arial"/>
              <a:buNone/>
              <a:defRPr>
                <a:solidFill>
                  <a:schemeClr val="bg1"/>
                </a:solidFill>
              </a:defRPr>
            </a:lvl2pPr>
            <a:lvl3pPr marL="792000" indent="0">
              <a:buFont typeface="Arial"/>
              <a:buNone/>
              <a:defRPr>
                <a:solidFill>
                  <a:schemeClr val="bg1"/>
                </a:solidFill>
              </a:defRPr>
            </a:lvl3pPr>
            <a:lvl4pPr marL="11880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548000" indent="0">
              <a:buFont typeface="Arial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Otsikko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47439" cy="3894510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00"/>
          <a:stretch/>
        </p:blipFill>
        <p:spPr>
          <a:xfrm>
            <a:off x="0" y="6035040"/>
            <a:ext cx="12192000" cy="8229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0" i="0">
                <a:solidFill>
                  <a:srgbClr val="FFFFFF"/>
                </a:solidFill>
                <a:latin typeface="+mn-lt"/>
                <a:cs typeface="Cambria"/>
              </a:defRPr>
            </a:lvl1pPr>
          </a:lstStyle>
          <a:p>
            <a:r>
              <a:rPr lang="fi-FI"/>
              <a:t>Muokkaa perustyylejä naps.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65125" indent="-365125">
              <a:buSzPct val="90000"/>
              <a:buFontTx/>
              <a:buBlip>
                <a:blip r:embed="rId3"/>
              </a:buBlip>
              <a:defRPr b="0" i="0">
                <a:solidFill>
                  <a:srgbClr val="FFFFFF"/>
                </a:solidFill>
                <a:latin typeface="+mn-lt"/>
                <a:cs typeface="Cambria"/>
              </a:defRPr>
            </a:lvl1pPr>
            <a:lvl2pPr marL="669925" indent="-304800">
              <a:buSzPct val="80000"/>
              <a:buFontTx/>
              <a:buBlip>
                <a:blip r:embed="rId3"/>
              </a:buBlip>
              <a:defRPr b="0" i="0">
                <a:solidFill>
                  <a:srgbClr val="FFFFFF"/>
                </a:solidFill>
                <a:latin typeface="+mn-lt"/>
                <a:cs typeface="Cambria"/>
              </a:defRPr>
            </a:lvl2pPr>
            <a:lvl3pPr marL="933450" indent="-263525">
              <a:buSzPct val="80000"/>
              <a:buFontTx/>
              <a:buBlip>
                <a:blip r:embed="rId3"/>
              </a:buBlip>
              <a:defRPr b="0" i="0">
                <a:solidFill>
                  <a:srgbClr val="FFFFFF"/>
                </a:solidFill>
                <a:latin typeface="+mn-lt"/>
                <a:cs typeface="Cambria"/>
              </a:defRPr>
            </a:lvl3pPr>
            <a:lvl4pPr marL="1208088" indent="-274638">
              <a:buSzPct val="80000"/>
              <a:buFontTx/>
              <a:buBlip>
                <a:blip r:embed="rId3"/>
              </a:buBlip>
              <a:defRPr b="0" i="0">
                <a:solidFill>
                  <a:srgbClr val="FFFFFF"/>
                </a:solidFill>
                <a:latin typeface="+mn-lt"/>
                <a:cs typeface="Cambria"/>
              </a:defRPr>
            </a:lvl4pPr>
            <a:lvl5pPr marL="1473200" indent="-265113">
              <a:buSzPct val="80000"/>
              <a:buFontTx/>
              <a:buBlip>
                <a:blip r:embed="rId3"/>
              </a:buBlip>
              <a:defRPr b="0" i="0">
                <a:solidFill>
                  <a:srgbClr val="FFFFFF"/>
                </a:solidFill>
                <a:latin typeface="+mn-lt"/>
                <a:cs typeface="Cambria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9997441" y="6377916"/>
            <a:ext cx="1356360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rgbClr val="FFFFFF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5996E29E-6290-2340-B1E0-4889086377DB}" type="datetime1">
              <a:rPr lang="fi-FI" smtClean="0"/>
              <a:pPr/>
              <a:t>11.7.2018</a:t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25385" y="6377916"/>
            <a:ext cx="296551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rgbClr val="FFFFFF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0BC05F23-9948-9C48-82BF-76A5EF201BAB}" type="slidenum">
              <a:rPr lang="en-US" smtClean="0"/>
              <a:pPr/>
              <a:t>‹#›</a:t>
            </a:fld>
            <a:endParaRPr lang="en-US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2" r="8214"/>
          <a:stretch/>
        </p:blipFill>
        <p:spPr>
          <a:xfrm>
            <a:off x="3397448" y="0"/>
            <a:ext cx="8794552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91" r="1"/>
          <a:stretch/>
        </p:blipFill>
        <p:spPr>
          <a:xfrm>
            <a:off x="1" y="0"/>
            <a:ext cx="3926838" cy="6858000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22" hasCustomPrompt="1"/>
          </p:nvPr>
        </p:nvSpPr>
        <p:spPr>
          <a:xfrm>
            <a:off x="339823" y="5630778"/>
            <a:ext cx="3057625" cy="851761"/>
          </a:xfrm>
          <a:noFill/>
        </p:spPr>
        <p:txBody>
          <a:bodyPr wrap="square" lIns="0" tIns="0" rIns="0" bIns="0" anchor="t">
            <a:normAutofit/>
          </a:bodyPr>
          <a:lstStyle>
            <a:lvl1pPr marL="0" indent="0" algn="ctr">
              <a:buFont typeface="Arial"/>
              <a:buNone/>
              <a:defRPr sz="2200">
                <a:solidFill>
                  <a:schemeClr val="tx1"/>
                </a:solidFill>
                <a:latin typeface="+mn-lt"/>
              </a:defRPr>
            </a:lvl1pPr>
            <a:lvl2pPr marL="360000" indent="0">
              <a:buFont typeface="Arial"/>
              <a:buNone/>
              <a:defRPr>
                <a:solidFill>
                  <a:schemeClr val="bg1"/>
                </a:solidFill>
              </a:defRPr>
            </a:lvl2pPr>
            <a:lvl3pPr marL="792000" indent="0">
              <a:buFont typeface="Arial"/>
              <a:buNone/>
              <a:defRPr>
                <a:solidFill>
                  <a:schemeClr val="bg1"/>
                </a:solidFill>
              </a:defRPr>
            </a:lvl3pPr>
            <a:lvl4pPr marL="11880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548000" indent="0">
              <a:buFont typeface="Arial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 Alaotsikko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23" hasCustomPrompt="1"/>
          </p:nvPr>
        </p:nvSpPr>
        <p:spPr>
          <a:xfrm>
            <a:off x="339824" y="4010525"/>
            <a:ext cx="3057625" cy="1443791"/>
          </a:xfrm>
          <a:noFill/>
        </p:spPr>
        <p:txBody>
          <a:bodyPr wrap="square" lIns="0" tIns="0" rIns="0" bIns="0" anchor="b">
            <a:normAutofit/>
          </a:bodyPr>
          <a:lstStyle>
            <a:lvl1pPr marL="0" indent="0" algn="ctr">
              <a:buFont typeface="Arial"/>
              <a:buNone/>
              <a:defRPr sz="4000">
                <a:solidFill>
                  <a:schemeClr val="tx1"/>
                </a:solidFill>
                <a:latin typeface="+mn-lt"/>
              </a:defRPr>
            </a:lvl1pPr>
            <a:lvl2pPr marL="360000" indent="0">
              <a:buFont typeface="Arial"/>
              <a:buNone/>
              <a:defRPr>
                <a:solidFill>
                  <a:schemeClr val="bg1"/>
                </a:solidFill>
              </a:defRPr>
            </a:lvl2pPr>
            <a:lvl3pPr marL="792000" indent="0">
              <a:buFont typeface="Arial"/>
              <a:buNone/>
              <a:defRPr>
                <a:solidFill>
                  <a:schemeClr val="bg1"/>
                </a:solidFill>
              </a:defRPr>
            </a:lvl3pPr>
            <a:lvl4pPr marL="11880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548000" indent="0">
              <a:buFont typeface="Arial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Otsikko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47439" cy="3894510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65" r="2676" b="13228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91" r="1"/>
          <a:stretch/>
        </p:blipFill>
        <p:spPr>
          <a:xfrm>
            <a:off x="1" y="0"/>
            <a:ext cx="3926838" cy="6858000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22" hasCustomPrompt="1"/>
          </p:nvPr>
        </p:nvSpPr>
        <p:spPr>
          <a:xfrm>
            <a:off x="339823" y="5630778"/>
            <a:ext cx="3057625" cy="851761"/>
          </a:xfrm>
          <a:noFill/>
        </p:spPr>
        <p:txBody>
          <a:bodyPr wrap="square" lIns="0" tIns="0" rIns="0" bIns="0" anchor="t">
            <a:normAutofit/>
          </a:bodyPr>
          <a:lstStyle>
            <a:lvl1pPr marL="0" indent="0" algn="ctr">
              <a:buFont typeface="Arial"/>
              <a:buNone/>
              <a:defRPr sz="2200">
                <a:solidFill>
                  <a:schemeClr val="tx1"/>
                </a:solidFill>
                <a:latin typeface="+mn-lt"/>
              </a:defRPr>
            </a:lvl1pPr>
            <a:lvl2pPr marL="360000" indent="0">
              <a:buFont typeface="Arial"/>
              <a:buNone/>
              <a:defRPr>
                <a:solidFill>
                  <a:schemeClr val="bg1"/>
                </a:solidFill>
              </a:defRPr>
            </a:lvl2pPr>
            <a:lvl3pPr marL="792000" indent="0">
              <a:buFont typeface="Arial"/>
              <a:buNone/>
              <a:defRPr>
                <a:solidFill>
                  <a:schemeClr val="bg1"/>
                </a:solidFill>
              </a:defRPr>
            </a:lvl3pPr>
            <a:lvl4pPr marL="11880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548000" indent="0">
              <a:buFont typeface="Arial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 Alaotsikko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23" hasCustomPrompt="1"/>
          </p:nvPr>
        </p:nvSpPr>
        <p:spPr>
          <a:xfrm>
            <a:off x="339824" y="4010525"/>
            <a:ext cx="3057625" cy="1443791"/>
          </a:xfrm>
          <a:noFill/>
        </p:spPr>
        <p:txBody>
          <a:bodyPr wrap="square" lIns="0" tIns="0" rIns="0" bIns="0" anchor="b">
            <a:normAutofit/>
          </a:bodyPr>
          <a:lstStyle>
            <a:lvl1pPr marL="0" indent="0" algn="ctr">
              <a:buFont typeface="Arial"/>
              <a:buNone/>
              <a:defRPr sz="4000">
                <a:solidFill>
                  <a:schemeClr val="tx1"/>
                </a:solidFill>
                <a:latin typeface="+mn-lt"/>
              </a:defRPr>
            </a:lvl1pPr>
            <a:lvl2pPr marL="360000" indent="0">
              <a:buFont typeface="Arial"/>
              <a:buNone/>
              <a:defRPr>
                <a:solidFill>
                  <a:schemeClr val="bg1"/>
                </a:solidFill>
              </a:defRPr>
            </a:lvl2pPr>
            <a:lvl3pPr marL="792000" indent="0">
              <a:buFont typeface="Arial"/>
              <a:buNone/>
              <a:defRPr>
                <a:solidFill>
                  <a:schemeClr val="bg1"/>
                </a:solidFill>
              </a:defRPr>
            </a:lvl3pPr>
            <a:lvl4pPr marL="11880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548000" indent="0">
              <a:buFont typeface="Arial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Otsikko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47439" cy="3894510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20" r="28358" b="44949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22"/>
          </p:nvPr>
        </p:nvSpPr>
        <p:spPr>
          <a:xfrm>
            <a:off x="5059680" y="1948832"/>
            <a:ext cx="6217920" cy="702928"/>
          </a:xfrm>
          <a:noFill/>
        </p:spPr>
        <p:txBody>
          <a:bodyPr wrap="square" lIns="0" tIns="0" rIns="0" bIns="0" anchor="t">
            <a:normAutofit/>
          </a:bodyPr>
          <a:lstStyle>
            <a:lvl1pPr marL="0" indent="0" algn="l">
              <a:buFont typeface="Arial"/>
              <a:buNone/>
              <a:defRPr sz="2200">
                <a:solidFill>
                  <a:srgbClr val="FFFFFF"/>
                </a:solidFill>
                <a:latin typeface="+mn-lt"/>
              </a:defRPr>
            </a:lvl1pPr>
            <a:lvl2pPr marL="360000" indent="0">
              <a:buFont typeface="Arial"/>
              <a:buNone/>
              <a:defRPr>
                <a:solidFill>
                  <a:schemeClr val="bg1"/>
                </a:solidFill>
              </a:defRPr>
            </a:lvl2pPr>
            <a:lvl3pPr marL="792000" indent="0">
              <a:buFont typeface="Arial"/>
              <a:buNone/>
              <a:defRPr>
                <a:solidFill>
                  <a:schemeClr val="bg1"/>
                </a:solidFill>
              </a:defRPr>
            </a:lvl3pPr>
            <a:lvl4pPr marL="11880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548000" indent="0">
              <a:buFont typeface="Arial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23"/>
          </p:nvPr>
        </p:nvSpPr>
        <p:spPr>
          <a:xfrm>
            <a:off x="5059680" y="365760"/>
            <a:ext cx="6217920" cy="1444752"/>
          </a:xfrm>
          <a:noFill/>
        </p:spPr>
        <p:txBody>
          <a:bodyPr wrap="square" lIns="0" tIns="0" rIns="0" bIns="0" anchor="b">
            <a:normAutofit/>
          </a:bodyPr>
          <a:lstStyle>
            <a:lvl1pPr marL="0" indent="0" algn="l">
              <a:buFont typeface="Arial"/>
              <a:buNone/>
              <a:defRPr sz="6000">
                <a:solidFill>
                  <a:srgbClr val="FFFFFF"/>
                </a:solidFill>
                <a:latin typeface="+mn-lt"/>
              </a:defRPr>
            </a:lvl1pPr>
            <a:lvl2pPr marL="360000" indent="0">
              <a:buFont typeface="Arial"/>
              <a:buNone/>
              <a:defRPr>
                <a:solidFill>
                  <a:schemeClr val="bg1"/>
                </a:solidFill>
              </a:defRPr>
            </a:lvl2pPr>
            <a:lvl3pPr marL="792000" indent="0">
              <a:buFont typeface="Arial"/>
              <a:buNone/>
              <a:defRPr>
                <a:solidFill>
                  <a:schemeClr val="bg1"/>
                </a:solidFill>
              </a:defRPr>
            </a:lvl3pPr>
            <a:lvl4pPr marL="11880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548000" indent="0">
              <a:buFont typeface="Arial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3647440" cy="3894511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0"/>
          <a:stretch/>
        </p:blipFill>
        <p:spPr>
          <a:xfrm>
            <a:off x="0" y="-16779"/>
            <a:ext cx="12335255" cy="6874779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22"/>
          </p:nvPr>
        </p:nvSpPr>
        <p:spPr>
          <a:xfrm>
            <a:off x="5059680" y="1948832"/>
            <a:ext cx="6217920" cy="702928"/>
          </a:xfrm>
          <a:noFill/>
        </p:spPr>
        <p:txBody>
          <a:bodyPr wrap="square" lIns="0" tIns="0" rIns="0" bIns="0" anchor="t">
            <a:normAutofit/>
          </a:bodyPr>
          <a:lstStyle>
            <a:lvl1pPr marL="0" indent="0" algn="l">
              <a:buFont typeface="Arial"/>
              <a:buNone/>
              <a:defRPr sz="2200">
                <a:solidFill>
                  <a:srgbClr val="FFFFFF"/>
                </a:solidFill>
                <a:latin typeface="+mn-lt"/>
              </a:defRPr>
            </a:lvl1pPr>
            <a:lvl2pPr marL="360000" indent="0">
              <a:buFont typeface="Arial"/>
              <a:buNone/>
              <a:defRPr>
                <a:solidFill>
                  <a:schemeClr val="bg1"/>
                </a:solidFill>
              </a:defRPr>
            </a:lvl2pPr>
            <a:lvl3pPr marL="792000" indent="0">
              <a:buFont typeface="Arial"/>
              <a:buNone/>
              <a:defRPr>
                <a:solidFill>
                  <a:schemeClr val="bg1"/>
                </a:solidFill>
              </a:defRPr>
            </a:lvl3pPr>
            <a:lvl4pPr marL="11880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548000" indent="0">
              <a:buFont typeface="Arial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23"/>
          </p:nvPr>
        </p:nvSpPr>
        <p:spPr>
          <a:xfrm>
            <a:off x="5059680" y="365760"/>
            <a:ext cx="6217920" cy="1444752"/>
          </a:xfrm>
          <a:noFill/>
        </p:spPr>
        <p:txBody>
          <a:bodyPr wrap="square" lIns="0" tIns="0" rIns="0" bIns="0" anchor="b">
            <a:normAutofit/>
          </a:bodyPr>
          <a:lstStyle>
            <a:lvl1pPr marL="0" indent="0" algn="l">
              <a:buFont typeface="Arial"/>
              <a:buNone/>
              <a:defRPr sz="6000">
                <a:solidFill>
                  <a:srgbClr val="FFFFFF"/>
                </a:solidFill>
                <a:latin typeface="+mn-lt"/>
              </a:defRPr>
            </a:lvl1pPr>
            <a:lvl2pPr marL="360000" indent="0">
              <a:buFont typeface="Arial"/>
              <a:buNone/>
              <a:defRPr>
                <a:solidFill>
                  <a:schemeClr val="bg1"/>
                </a:solidFill>
              </a:defRPr>
            </a:lvl2pPr>
            <a:lvl3pPr marL="792000" indent="0">
              <a:buFont typeface="Arial"/>
              <a:buNone/>
              <a:defRPr>
                <a:solidFill>
                  <a:schemeClr val="bg1"/>
                </a:solidFill>
              </a:defRPr>
            </a:lvl3pPr>
            <a:lvl4pPr marL="11880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548000" indent="0">
              <a:buFont typeface="Arial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3647440" cy="3894511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" r="3421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22"/>
          </p:nvPr>
        </p:nvSpPr>
        <p:spPr>
          <a:xfrm>
            <a:off x="5059680" y="1948832"/>
            <a:ext cx="6217920" cy="702928"/>
          </a:xfrm>
          <a:noFill/>
        </p:spPr>
        <p:txBody>
          <a:bodyPr wrap="square" lIns="0" tIns="0" rIns="0" bIns="0" anchor="t">
            <a:normAutofit/>
          </a:bodyPr>
          <a:lstStyle>
            <a:lvl1pPr marL="0" indent="0" algn="l">
              <a:buFont typeface="Arial"/>
              <a:buNone/>
              <a:defRPr sz="2200">
                <a:solidFill>
                  <a:srgbClr val="FFFFFF"/>
                </a:solidFill>
                <a:latin typeface="+mn-lt"/>
              </a:defRPr>
            </a:lvl1pPr>
            <a:lvl2pPr marL="360000" indent="0">
              <a:buFont typeface="Arial"/>
              <a:buNone/>
              <a:defRPr>
                <a:solidFill>
                  <a:schemeClr val="bg1"/>
                </a:solidFill>
              </a:defRPr>
            </a:lvl2pPr>
            <a:lvl3pPr marL="792000" indent="0">
              <a:buFont typeface="Arial"/>
              <a:buNone/>
              <a:defRPr>
                <a:solidFill>
                  <a:schemeClr val="bg1"/>
                </a:solidFill>
              </a:defRPr>
            </a:lvl3pPr>
            <a:lvl4pPr marL="11880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548000" indent="0">
              <a:buFont typeface="Arial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23"/>
          </p:nvPr>
        </p:nvSpPr>
        <p:spPr>
          <a:xfrm>
            <a:off x="5059680" y="365760"/>
            <a:ext cx="6217920" cy="1444752"/>
          </a:xfrm>
          <a:noFill/>
        </p:spPr>
        <p:txBody>
          <a:bodyPr wrap="square" lIns="0" tIns="0" rIns="0" bIns="0" anchor="b">
            <a:normAutofit/>
          </a:bodyPr>
          <a:lstStyle>
            <a:lvl1pPr marL="0" indent="0" algn="l">
              <a:buFont typeface="Arial"/>
              <a:buNone/>
              <a:defRPr sz="6000">
                <a:solidFill>
                  <a:srgbClr val="FFFFFF"/>
                </a:solidFill>
                <a:latin typeface="+mn-lt"/>
              </a:defRPr>
            </a:lvl1pPr>
            <a:lvl2pPr marL="360000" indent="0">
              <a:buFont typeface="Arial"/>
              <a:buNone/>
              <a:defRPr>
                <a:solidFill>
                  <a:schemeClr val="bg1"/>
                </a:solidFill>
              </a:defRPr>
            </a:lvl2pPr>
            <a:lvl3pPr marL="792000" indent="0">
              <a:buFont typeface="Arial"/>
              <a:buNone/>
              <a:defRPr>
                <a:solidFill>
                  <a:schemeClr val="bg1"/>
                </a:solidFill>
              </a:defRPr>
            </a:lvl3pPr>
            <a:lvl4pPr marL="11880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548000" indent="0">
              <a:buFont typeface="Arial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3647440" cy="3894511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37" b="22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22"/>
          </p:nvPr>
        </p:nvSpPr>
        <p:spPr>
          <a:xfrm>
            <a:off x="5059680" y="1948832"/>
            <a:ext cx="6217920" cy="702928"/>
          </a:xfrm>
          <a:noFill/>
        </p:spPr>
        <p:txBody>
          <a:bodyPr wrap="square" lIns="0" tIns="0" rIns="0" bIns="0" anchor="t">
            <a:normAutofit/>
          </a:bodyPr>
          <a:lstStyle>
            <a:lvl1pPr marL="0" indent="0" algn="l">
              <a:buFont typeface="Arial"/>
              <a:buNone/>
              <a:defRPr sz="2200">
                <a:solidFill>
                  <a:srgbClr val="FFFFFF"/>
                </a:solidFill>
                <a:latin typeface="+mn-lt"/>
              </a:defRPr>
            </a:lvl1pPr>
            <a:lvl2pPr marL="360000" indent="0">
              <a:buFont typeface="Arial"/>
              <a:buNone/>
              <a:defRPr>
                <a:solidFill>
                  <a:schemeClr val="bg1"/>
                </a:solidFill>
              </a:defRPr>
            </a:lvl2pPr>
            <a:lvl3pPr marL="792000" indent="0">
              <a:buFont typeface="Arial"/>
              <a:buNone/>
              <a:defRPr>
                <a:solidFill>
                  <a:schemeClr val="bg1"/>
                </a:solidFill>
              </a:defRPr>
            </a:lvl3pPr>
            <a:lvl4pPr marL="11880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548000" indent="0">
              <a:buFont typeface="Arial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23"/>
          </p:nvPr>
        </p:nvSpPr>
        <p:spPr>
          <a:xfrm>
            <a:off x="5059680" y="365760"/>
            <a:ext cx="6217920" cy="1444752"/>
          </a:xfrm>
          <a:noFill/>
        </p:spPr>
        <p:txBody>
          <a:bodyPr wrap="square" lIns="0" tIns="0" rIns="0" bIns="0" anchor="b">
            <a:normAutofit/>
          </a:bodyPr>
          <a:lstStyle>
            <a:lvl1pPr marL="0" indent="0" algn="l">
              <a:buFont typeface="Arial"/>
              <a:buNone/>
              <a:defRPr sz="6000">
                <a:solidFill>
                  <a:srgbClr val="FFFFFF"/>
                </a:solidFill>
                <a:latin typeface="+mn-lt"/>
              </a:defRPr>
            </a:lvl1pPr>
            <a:lvl2pPr marL="360000" indent="0">
              <a:buFont typeface="Arial"/>
              <a:buNone/>
              <a:defRPr>
                <a:solidFill>
                  <a:schemeClr val="bg1"/>
                </a:solidFill>
              </a:defRPr>
            </a:lvl2pPr>
            <a:lvl3pPr marL="792000" indent="0">
              <a:buFont typeface="Arial"/>
              <a:buNone/>
              <a:defRPr>
                <a:solidFill>
                  <a:schemeClr val="bg1"/>
                </a:solidFill>
              </a:defRPr>
            </a:lvl3pPr>
            <a:lvl4pPr marL="11880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548000" indent="0">
              <a:buFont typeface="Arial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3647440" cy="3894511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59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22"/>
          </p:nvPr>
        </p:nvSpPr>
        <p:spPr>
          <a:xfrm>
            <a:off x="5059680" y="1948832"/>
            <a:ext cx="6217920" cy="702928"/>
          </a:xfrm>
          <a:noFill/>
        </p:spPr>
        <p:txBody>
          <a:bodyPr wrap="square" lIns="0" tIns="0" rIns="0" bIns="0" anchor="t">
            <a:normAutofit/>
          </a:bodyPr>
          <a:lstStyle>
            <a:lvl1pPr marL="0" indent="0" algn="l">
              <a:buFont typeface="Arial"/>
              <a:buNone/>
              <a:defRPr sz="2200">
                <a:solidFill>
                  <a:srgbClr val="FFFFFF"/>
                </a:solidFill>
                <a:latin typeface="+mn-lt"/>
              </a:defRPr>
            </a:lvl1pPr>
            <a:lvl2pPr marL="360000" indent="0">
              <a:buFont typeface="Arial"/>
              <a:buNone/>
              <a:defRPr>
                <a:solidFill>
                  <a:schemeClr val="bg1"/>
                </a:solidFill>
              </a:defRPr>
            </a:lvl2pPr>
            <a:lvl3pPr marL="792000" indent="0">
              <a:buFont typeface="Arial"/>
              <a:buNone/>
              <a:defRPr>
                <a:solidFill>
                  <a:schemeClr val="bg1"/>
                </a:solidFill>
              </a:defRPr>
            </a:lvl3pPr>
            <a:lvl4pPr marL="11880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548000" indent="0">
              <a:buFont typeface="Arial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23"/>
          </p:nvPr>
        </p:nvSpPr>
        <p:spPr>
          <a:xfrm>
            <a:off x="5059680" y="365760"/>
            <a:ext cx="6217920" cy="1444752"/>
          </a:xfrm>
          <a:noFill/>
        </p:spPr>
        <p:txBody>
          <a:bodyPr wrap="square" lIns="0" tIns="0" rIns="0" bIns="0" anchor="b">
            <a:normAutofit/>
          </a:bodyPr>
          <a:lstStyle>
            <a:lvl1pPr marL="0" indent="0" algn="l">
              <a:buFont typeface="Arial"/>
              <a:buNone/>
              <a:defRPr sz="6000">
                <a:solidFill>
                  <a:srgbClr val="FFFFFF"/>
                </a:solidFill>
                <a:latin typeface="+mn-lt"/>
              </a:defRPr>
            </a:lvl1pPr>
            <a:lvl2pPr marL="360000" indent="0">
              <a:buFont typeface="Arial"/>
              <a:buNone/>
              <a:defRPr>
                <a:solidFill>
                  <a:schemeClr val="bg1"/>
                </a:solidFill>
              </a:defRPr>
            </a:lvl2pPr>
            <a:lvl3pPr marL="792000" indent="0">
              <a:buFont typeface="Arial"/>
              <a:buNone/>
              <a:defRPr>
                <a:solidFill>
                  <a:schemeClr val="bg1"/>
                </a:solidFill>
              </a:defRPr>
            </a:lvl3pPr>
            <a:lvl4pPr marL="11880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548000" indent="0">
              <a:buFont typeface="Arial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3647440" cy="3894511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22"/>
          </p:nvPr>
        </p:nvSpPr>
        <p:spPr>
          <a:xfrm>
            <a:off x="5059680" y="1948832"/>
            <a:ext cx="6217920" cy="702928"/>
          </a:xfrm>
          <a:noFill/>
        </p:spPr>
        <p:txBody>
          <a:bodyPr wrap="square" lIns="0" tIns="0" rIns="0" bIns="0" anchor="t">
            <a:normAutofit/>
          </a:bodyPr>
          <a:lstStyle>
            <a:lvl1pPr marL="0" indent="0" algn="l">
              <a:buFont typeface="Arial"/>
              <a:buNone/>
              <a:defRPr sz="2200">
                <a:solidFill>
                  <a:srgbClr val="FFFFFF"/>
                </a:solidFill>
                <a:latin typeface="+mn-lt"/>
              </a:defRPr>
            </a:lvl1pPr>
            <a:lvl2pPr marL="360000" indent="0">
              <a:buFont typeface="Arial"/>
              <a:buNone/>
              <a:defRPr>
                <a:solidFill>
                  <a:schemeClr val="bg1"/>
                </a:solidFill>
              </a:defRPr>
            </a:lvl2pPr>
            <a:lvl3pPr marL="792000" indent="0">
              <a:buFont typeface="Arial"/>
              <a:buNone/>
              <a:defRPr>
                <a:solidFill>
                  <a:schemeClr val="bg1"/>
                </a:solidFill>
              </a:defRPr>
            </a:lvl3pPr>
            <a:lvl4pPr marL="11880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548000" indent="0">
              <a:buFont typeface="Arial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23"/>
          </p:nvPr>
        </p:nvSpPr>
        <p:spPr>
          <a:xfrm>
            <a:off x="5059680" y="365760"/>
            <a:ext cx="6217920" cy="1444752"/>
          </a:xfrm>
          <a:noFill/>
        </p:spPr>
        <p:txBody>
          <a:bodyPr wrap="square" lIns="0" tIns="0" rIns="0" bIns="0" anchor="b">
            <a:normAutofit/>
          </a:bodyPr>
          <a:lstStyle>
            <a:lvl1pPr marL="0" indent="0" algn="l">
              <a:buFont typeface="Arial"/>
              <a:buNone/>
              <a:defRPr sz="6000">
                <a:solidFill>
                  <a:srgbClr val="FFFFFF"/>
                </a:solidFill>
                <a:latin typeface="+mn-lt"/>
              </a:defRPr>
            </a:lvl1pPr>
            <a:lvl2pPr marL="360000" indent="0">
              <a:buFont typeface="Arial"/>
              <a:buNone/>
              <a:defRPr>
                <a:solidFill>
                  <a:schemeClr val="bg1"/>
                </a:solidFill>
              </a:defRPr>
            </a:lvl2pPr>
            <a:lvl3pPr marL="792000" indent="0">
              <a:buFont typeface="Arial"/>
              <a:buNone/>
              <a:defRPr>
                <a:solidFill>
                  <a:schemeClr val="bg1"/>
                </a:solidFill>
              </a:defRPr>
            </a:lvl3pPr>
            <a:lvl4pPr marL="11880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548000" indent="0">
              <a:buFont typeface="Arial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3647440" cy="3894511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65" r="2676" b="13228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22"/>
          </p:nvPr>
        </p:nvSpPr>
        <p:spPr>
          <a:xfrm>
            <a:off x="5059680" y="1948832"/>
            <a:ext cx="6217920" cy="702928"/>
          </a:xfrm>
          <a:noFill/>
        </p:spPr>
        <p:txBody>
          <a:bodyPr wrap="square" lIns="0" tIns="0" rIns="0" bIns="0" anchor="t">
            <a:normAutofit/>
          </a:bodyPr>
          <a:lstStyle>
            <a:lvl1pPr marL="0" indent="0" algn="l">
              <a:buFont typeface="Arial"/>
              <a:buNone/>
              <a:defRPr sz="2200">
                <a:solidFill>
                  <a:srgbClr val="FFFFFF"/>
                </a:solidFill>
                <a:latin typeface="+mn-lt"/>
              </a:defRPr>
            </a:lvl1pPr>
            <a:lvl2pPr marL="360000" indent="0">
              <a:buFont typeface="Arial"/>
              <a:buNone/>
              <a:defRPr>
                <a:solidFill>
                  <a:schemeClr val="bg1"/>
                </a:solidFill>
              </a:defRPr>
            </a:lvl2pPr>
            <a:lvl3pPr marL="792000" indent="0">
              <a:buFont typeface="Arial"/>
              <a:buNone/>
              <a:defRPr>
                <a:solidFill>
                  <a:schemeClr val="bg1"/>
                </a:solidFill>
              </a:defRPr>
            </a:lvl3pPr>
            <a:lvl4pPr marL="11880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548000" indent="0">
              <a:buFont typeface="Arial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23"/>
          </p:nvPr>
        </p:nvSpPr>
        <p:spPr>
          <a:xfrm>
            <a:off x="5059680" y="365760"/>
            <a:ext cx="6217920" cy="1444752"/>
          </a:xfrm>
          <a:noFill/>
        </p:spPr>
        <p:txBody>
          <a:bodyPr wrap="square" lIns="0" tIns="0" rIns="0" bIns="0" anchor="b">
            <a:normAutofit/>
          </a:bodyPr>
          <a:lstStyle>
            <a:lvl1pPr marL="0" indent="0" algn="l">
              <a:buFont typeface="Arial"/>
              <a:buNone/>
              <a:defRPr sz="6000">
                <a:solidFill>
                  <a:srgbClr val="FFFFFF"/>
                </a:solidFill>
                <a:latin typeface="+mn-lt"/>
              </a:defRPr>
            </a:lvl1pPr>
            <a:lvl2pPr marL="360000" indent="0">
              <a:buFont typeface="Arial"/>
              <a:buNone/>
              <a:defRPr>
                <a:solidFill>
                  <a:schemeClr val="bg1"/>
                </a:solidFill>
              </a:defRPr>
            </a:lvl2pPr>
            <a:lvl3pPr marL="792000" indent="0">
              <a:buFont typeface="Arial"/>
              <a:buNone/>
              <a:defRPr>
                <a:solidFill>
                  <a:schemeClr val="bg1"/>
                </a:solidFill>
              </a:defRPr>
            </a:lvl3pPr>
            <a:lvl4pPr marL="11880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548000" indent="0">
              <a:buFont typeface="Arial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3647440" cy="3894511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47"/>
          <a:stretch/>
        </p:blipFill>
        <p:spPr>
          <a:xfrm>
            <a:off x="-26438" y="0"/>
            <a:ext cx="3150638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79"/>
          <a:stretch/>
        </p:blipFill>
        <p:spPr>
          <a:xfrm>
            <a:off x="2716299" y="0"/>
            <a:ext cx="9475702" cy="6858000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22"/>
          </p:nvPr>
        </p:nvSpPr>
        <p:spPr>
          <a:xfrm>
            <a:off x="3810000" y="4557413"/>
            <a:ext cx="7467600" cy="1264268"/>
          </a:xfrm>
          <a:noFill/>
        </p:spPr>
        <p:txBody>
          <a:bodyPr wrap="square" lIns="0" tIns="0" rIns="0" bIns="0" anchor="t">
            <a:normAutofit/>
          </a:bodyPr>
          <a:lstStyle>
            <a:lvl1pPr marL="0" indent="0" algn="l">
              <a:buFont typeface="Arial"/>
              <a:buNone/>
              <a:defRPr sz="2200">
                <a:solidFill>
                  <a:schemeClr val="tx1"/>
                </a:solidFill>
                <a:latin typeface="+mn-lt"/>
              </a:defRPr>
            </a:lvl1pPr>
            <a:lvl2pPr marL="360000" indent="0">
              <a:buFont typeface="Arial"/>
              <a:buNone/>
              <a:defRPr>
                <a:solidFill>
                  <a:schemeClr val="bg1"/>
                </a:solidFill>
              </a:defRPr>
            </a:lvl2pPr>
            <a:lvl3pPr marL="792000" indent="0">
              <a:buFont typeface="Arial"/>
              <a:buNone/>
              <a:defRPr>
                <a:solidFill>
                  <a:schemeClr val="bg1"/>
                </a:solidFill>
              </a:defRPr>
            </a:lvl3pPr>
            <a:lvl4pPr marL="11880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548000" indent="0">
              <a:buFont typeface="Arial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23"/>
          </p:nvPr>
        </p:nvSpPr>
        <p:spPr>
          <a:xfrm>
            <a:off x="3810000" y="1005840"/>
            <a:ext cx="7467600" cy="3273734"/>
          </a:xfrm>
          <a:noFill/>
        </p:spPr>
        <p:txBody>
          <a:bodyPr wrap="square" lIns="0" tIns="0" rIns="0" bIns="0" anchor="b">
            <a:normAutofit/>
          </a:bodyPr>
          <a:lstStyle>
            <a:lvl1pPr marL="0" indent="0" algn="l">
              <a:buFont typeface="Arial"/>
              <a:buNone/>
              <a:defRPr sz="4800">
                <a:solidFill>
                  <a:schemeClr val="tx1"/>
                </a:solidFill>
                <a:latin typeface="+mn-lt"/>
              </a:defRPr>
            </a:lvl1pPr>
            <a:lvl2pPr marL="360000" indent="0">
              <a:buFont typeface="Arial"/>
              <a:buNone/>
              <a:defRPr>
                <a:solidFill>
                  <a:schemeClr val="bg1"/>
                </a:solidFill>
              </a:defRPr>
            </a:lvl2pPr>
            <a:lvl3pPr marL="792000" indent="0">
              <a:buFont typeface="Arial"/>
              <a:buNone/>
              <a:defRPr>
                <a:solidFill>
                  <a:schemeClr val="bg1"/>
                </a:solidFill>
              </a:defRPr>
            </a:lvl3pPr>
            <a:lvl4pPr marL="11880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548000" indent="0">
              <a:buFont typeface="Arial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2716297" cy="2900294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988437" y="2082800"/>
            <a:ext cx="8287288" cy="3200400"/>
          </a:xfrm>
        </p:spPr>
        <p:txBody>
          <a:bodyPr anchor="ctr">
            <a:normAutofit/>
          </a:bodyPr>
          <a:lstStyle>
            <a:lvl1pPr algn="ctr">
              <a:defRPr sz="4000" b="0" i="0" spc="0">
                <a:solidFill>
                  <a:schemeClr val="tx1"/>
                </a:solidFill>
                <a:latin typeface="+mn-lt"/>
                <a:cs typeface="Cambria"/>
              </a:defRPr>
            </a:lvl1pPr>
          </a:lstStyle>
          <a:p>
            <a:r>
              <a:rPr lang="fi-FI"/>
              <a:t>Muokkaa perustyylejä naps.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9998961" y="6377916"/>
            <a:ext cx="1356360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chemeClr val="tx1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5996E29E-6290-2340-B1E0-4889086377DB}" type="datetime1">
              <a:rPr lang="fi-FI" smtClean="0"/>
              <a:pPr/>
              <a:t>11.7.2018</a:t>
            </a:fld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25385" y="6377916"/>
            <a:ext cx="296551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chemeClr val="tx1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0BC05F23-9948-9C48-82BF-76A5EF201B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08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47"/>
          <a:stretch/>
        </p:blipFill>
        <p:spPr>
          <a:xfrm>
            <a:off x="1" y="0"/>
            <a:ext cx="3150638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2716297" cy="29002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79"/>
          <a:stretch/>
        </p:blipFill>
        <p:spPr>
          <a:xfrm>
            <a:off x="2716296" y="0"/>
            <a:ext cx="9475703" cy="6858000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22"/>
          </p:nvPr>
        </p:nvSpPr>
        <p:spPr>
          <a:xfrm>
            <a:off x="3810000" y="4557413"/>
            <a:ext cx="7467600" cy="1264268"/>
          </a:xfrm>
          <a:noFill/>
        </p:spPr>
        <p:txBody>
          <a:bodyPr wrap="square" lIns="0" tIns="0" rIns="0" bIns="0" anchor="t">
            <a:normAutofit/>
          </a:bodyPr>
          <a:lstStyle>
            <a:lvl1pPr marL="0" indent="0" algn="l">
              <a:buFont typeface="Arial"/>
              <a:buNone/>
              <a:defRPr sz="2200">
                <a:solidFill>
                  <a:srgbClr val="FFFFFF"/>
                </a:solidFill>
                <a:latin typeface="+mn-lt"/>
              </a:defRPr>
            </a:lvl1pPr>
            <a:lvl2pPr marL="360000" indent="0">
              <a:buFont typeface="Arial"/>
              <a:buNone/>
              <a:defRPr>
                <a:solidFill>
                  <a:schemeClr val="bg1"/>
                </a:solidFill>
              </a:defRPr>
            </a:lvl2pPr>
            <a:lvl3pPr marL="792000" indent="0">
              <a:buFont typeface="Arial"/>
              <a:buNone/>
              <a:defRPr>
                <a:solidFill>
                  <a:schemeClr val="bg1"/>
                </a:solidFill>
              </a:defRPr>
            </a:lvl3pPr>
            <a:lvl4pPr marL="11880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548000" indent="0">
              <a:buFont typeface="Arial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23"/>
          </p:nvPr>
        </p:nvSpPr>
        <p:spPr>
          <a:xfrm>
            <a:off x="3810000" y="1005840"/>
            <a:ext cx="7467600" cy="3273734"/>
          </a:xfrm>
          <a:noFill/>
        </p:spPr>
        <p:txBody>
          <a:bodyPr wrap="square" lIns="0" tIns="0" rIns="0" bIns="0" anchor="b">
            <a:normAutofit/>
          </a:bodyPr>
          <a:lstStyle>
            <a:lvl1pPr marL="0" indent="0" algn="l">
              <a:buFont typeface="Arial"/>
              <a:buNone/>
              <a:defRPr sz="4800">
                <a:solidFill>
                  <a:srgbClr val="FFFFFF"/>
                </a:solidFill>
                <a:latin typeface="+mn-lt"/>
              </a:defRPr>
            </a:lvl1pPr>
            <a:lvl2pPr marL="360000" indent="0">
              <a:buFont typeface="Arial"/>
              <a:buNone/>
              <a:defRPr>
                <a:solidFill>
                  <a:schemeClr val="bg1"/>
                </a:solidFill>
              </a:defRPr>
            </a:lvl2pPr>
            <a:lvl3pPr marL="792000" indent="0">
              <a:buFont typeface="Arial"/>
              <a:buNone/>
              <a:defRPr>
                <a:solidFill>
                  <a:schemeClr val="bg1"/>
                </a:solidFill>
              </a:defRPr>
            </a:lvl3pPr>
            <a:lvl4pPr marL="11880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548000" indent="0">
              <a:buFont typeface="Arial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417"/>
          <a:stretch/>
        </p:blipFill>
        <p:spPr>
          <a:xfrm>
            <a:off x="3469641" y="0"/>
            <a:ext cx="8722360" cy="68738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91" r="1"/>
          <a:stretch/>
        </p:blipFill>
        <p:spPr>
          <a:xfrm>
            <a:off x="1" y="0"/>
            <a:ext cx="3926838" cy="6858000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22" hasCustomPrompt="1"/>
          </p:nvPr>
        </p:nvSpPr>
        <p:spPr>
          <a:xfrm>
            <a:off x="339823" y="5630778"/>
            <a:ext cx="3057625" cy="851761"/>
          </a:xfrm>
          <a:noFill/>
        </p:spPr>
        <p:txBody>
          <a:bodyPr wrap="square" lIns="0" tIns="0" rIns="0" bIns="0" anchor="t">
            <a:normAutofit/>
          </a:bodyPr>
          <a:lstStyle>
            <a:lvl1pPr marL="0" indent="0" algn="ctr">
              <a:buFont typeface="Arial"/>
              <a:buNone/>
              <a:defRPr sz="2200">
                <a:solidFill>
                  <a:schemeClr val="tx1"/>
                </a:solidFill>
                <a:latin typeface="+mn-lt"/>
              </a:defRPr>
            </a:lvl1pPr>
            <a:lvl2pPr marL="360000" indent="0">
              <a:buFont typeface="Arial"/>
              <a:buNone/>
              <a:defRPr>
                <a:solidFill>
                  <a:schemeClr val="bg1"/>
                </a:solidFill>
              </a:defRPr>
            </a:lvl2pPr>
            <a:lvl3pPr marL="792000" indent="0">
              <a:buFont typeface="Arial"/>
              <a:buNone/>
              <a:defRPr>
                <a:solidFill>
                  <a:schemeClr val="bg1"/>
                </a:solidFill>
              </a:defRPr>
            </a:lvl3pPr>
            <a:lvl4pPr marL="11880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548000" indent="0">
              <a:buFont typeface="Arial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 Alaotsikko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23" hasCustomPrompt="1"/>
          </p:nvPr>
        </p:nvSpPr>
        <p:spPr>
          <a:xfrm>
            <a:off x="339824" y="4010525"/>
            <a:ext cx="3057625" cy="1443791"/>
          </a:xfrm>
          <a:noFill/>
        </p:spPr>
        <p:txBody>
          <a:bodyPr wrap="square" lIns="0" tIns="0" rIns="0" bIns="0" anchor="b">
            <a:normAutofit/>
          </a:bodyPr>
          <a:lstStyle>
            <a:lvl1pPr marL="0" indent="0" algn="ctr">
              <a:buFont typeface="Arial"/>
              <a:buNone/>
              <a:defRPr sz="4000">
                <a:solidFill>
                  <a:schemeClr val="tx1"/>
                </a:solidFill>
                <a:latin typeface="+mn-lt"/>
              </a:defRPr>
            </a:lvl1pPr>
            <a:lvl2pPr marL="360000" indent="0">
              <a:buFont typeface="Arial"/>
              <a:buNone/>
              <a:defRPr>
                <a:solidFill>
                  <a:schemeClr val="bg1"/>
                </a:solidFill>
              </a:defRPr>
            </a:lvl2pPr>
            <a:lvl3pPr marL="792000" indent="0">
              <a:buFont typeface="Arial"/>
              <a:buNone/>
              <a:defRPr>
                <a:solidFill>
                  <a:schemeClr val="bg1"/>
                </a:solidFill>
              </a:defRPr>
            </a:lvl3pPr>
            <a:lvl4pPr marL="11880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548000" indent="0">
              <a:buFont typeface="Arial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Otsikko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47439" cy="3894510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263" y="0"/>
            <a:ext cx="10278297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91" r="1"/>
          <a:stretch/>
        </p:blipFill>
        <p:spPr>
          <a:xfrm>
            <a:off x="1" y="0"/>
            <a:ext cx="3926838" cy="6858000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22" hasCustomPrompt="1"/>
          </p:nvPr>
        </p:nvSpPr>
        <p:spPr>
          <a:xfrm>
            <a:off x="339823" y="5630778"/>
            <a:ext cx="3057625" cy="851761"/>
          </a:xfrm>
          <a:noFill/>
        </p:spPr>
        <p:txBody>
          <a:bodyPr wrap="square" lIns="0" tIns="0" rIns="0" bIns="0" anchor="t">
            <a:normAutofit/>
          </a:bodyPr>
          <a:lstStyle>
            <a:lvl1pPr marL="0" indent="0" algn="ctr">
              <a:buFont typeface="Arial"/>
              <a:buNone/>
              <a:defRPr sz="2200">
                <a:solidFill>
                  <a:schemeClr val="tx1"/>
                </a:solidFill>
                <a:latin typeface="+mn-lt"/>
              </a:defRPr>
            </a:lvl1pPr>
            <a:lvl2pPr marL="360000" indent="0">
              <a:buFont typeface="Arial"/>
              <a:buNone/>
              <a:defRPr>
                <a:solidFill>
                  <a:schemeClr val="bg1"/>
                </a:solidFill>
              </a:defRPr>
            </a:lvl2pPr>
            <a:lvl3pPr marL="792000" indent="0">
              <a:buFont typeface="Arial"/>
              <a:buNone/>
              <a:defRPr>
                <a:solidFill>
                  <a:schemeClr val="bg1"/>
                </a:solidFill>
              </a:defRPr>
            </a:lvl3pPr>
            <a:lvl4pPr marL="11880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548000" indent="0">
              <a:buFont typeface="Arial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 Alaotsikko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23" hasCustomPrompt="1"/>
          </p:nvPr>
        </p:nvSpPr>
        <p:spPr>
          <a:xfrm>
            <a:off x="339824" y="4010525"/>
            <a:ext cx="3057625" cy="1443791"/>
          </a:xfrm>
          <a:noFill/>
        </p:spPr>
        <p:txBody>
          <a:bodyPr wrap="square" lIns="0" tIns="0" rIns="0" bIns="0" anchor="b">
            <a:normAutofit/>
          </a:bodyPr>
          <a:lstStyle>
            <a:lvl1pPr marL="0" indent="0" algn="ctr">
              <a:buFont typeface="Arial"/>
              <a:buNone/>
              <a:defRPr sz="4000">
                <a:solidFill>
                  <a:schemeClr val="tx1"/>
                </a:solidFill>
                <a:latin typeface="+mn-lt"/>
              </a:defRPr>
            </a:lvl1pPr>
            <a:lvl2pPr marL="360000" indent="0">
              <a:buFont typeface="Arial"/>
              <a:buNone/>
              <a:defRPr>
                <a:solidFill>
                  <a:schemeClr val="bg1"/>
                </a:solidFill>
              </a:defRPr>
            </a:lvl2pPr>
            <a:lvl3pPr marL="792000" indent="0">
              <a:buFont typeface="Arial"/>
              <a:buNone/>
              <a:defRPr>
                <a:solidFill>
                  <a:schemeClr val="bg1"/>
                </a:solidFill>
              </a:defRPr>
            </a:lvl3pPr>
            <a:lvl4pPr marL="11880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548000" indent="0">
              <a:buFont typeface="Arial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Otsikko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47439" cy="3894510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40" t="-1" r="47049" b="42778"/>
          <a:stretch/>
        </p:blipFill>
        <p:spPr>
          <a:xfrm>
            <a:off x="0" y="0"/>
            <a:ext cx="3810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79"/>
          <a:stretch/>
        </p:blipFill>
        <p:spPr>
          <a:xfrm>
            <a:off x="2716299" y="0"/>
            <a:ext cx="9475702" cy="6858000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22"/>
          </p:nvPr>
        </p:nvSpPr>
        <p:spPr>
          <a:xfrm>
            <a:off x="3810000" y="4557413"/>
            <a:ext cx="7467600" cy="1264268"/>
          </a:xfrm>
          <a:noFill/>
        </p:spPr>
        <p:txBody>
          <a:bodyPr wrap="square" lIns="0" tIns="0" rIns="0" bIns="0" anchor="t">
            <a:normAutofit/>
          </a:bodyPr>
          <a:lstStyle>
            <a:lvl1pPr marL="0" indent="0" algn="l">
              <a:buFont typeface="Arial"/>
              <a:buNone/>
              <a:defRPr sz="2200">
                <a:solidFill>
                  <a:schemeClr val="tx1"/>
                </a:solidFill>
                <a:latin typeface="+mn-lt"/>
              </a:defRPr>
            </a:lvl1pPr>
            <a:lvl2pPr marL="360000" indent="0">
              <a:buFont typeface="Arial"/>
              <a:buNone/>
              <a:defRPr>
                <a:solidFill>
                  <a:schemeClr val="bg1"/>
                </a:solidFill>
              </a:defRPr>
            </a:lvl2pPr>
            <a:lvl3pPr marL="792000" indent="0">
              <a:buFont typeface="Arial"/>
              <a:buNone/>
              <a:defRPr>
                <a:solidFill>
                  <a:schemeClr val="bg1"/>
                </a:solidFill>
              </a:defRPr>
            </a:lvl3pPr>
            <a:lvl4pPr marL="11880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548000" indent="0">
              <a:buFont typeface="Arial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23"/>
          </p:nvPr>
        </p:nvSpPr>
        <p:spPr>
          <a:xfrm>
            <a:off x="3810000" y="1005840"/>
            <a:ext cx="7467600" cy="3273734"/>
          </a:xfrm>
          <a:noFill/>
        </p:spPr>
        <p:txBody>
          <a:bodyPr wrap="square" lIns="0" tIns="0" rIns="0" bIns="0" anchor="b">
            <a:normAutofit/>
          </a:bodyPr>
          <a:lstStyle>
            <a:lvl1pPr marL="0" indent="0" algn="l">
              <a:buFont typeface="Arial"/>
              <a:buNone/>
              <a:defRPr sz="4800">
                <a:solidFill>
                  <a:schemeClr val="tx1"/>
                </a:solidFill>
                <a:latin typeface="+mn-lt"/>
              </a:defRPr>
            </a:lvl1pPr>
            <a:lvl2pPr marL="360000" indent="0">
              <a:buFont typeface="Arial"/>
              <a:buNone/>
              <a:defRPr>
                <a:solidFill>
                  <a:schemeClr val="bg1"/>
                </a:solidFill>
              </a:defRPr>
            </a:lvl2pPr>
            <a:lvl3pPr marL="792000" indent="0">
              <a:buFont typeface="Arial"/>
              <a:buNone/>
              <a:defRPr>
                <a:solidFill>
                  <a:schemeClr val="bg1"/>
                </a:solidFill>
              </a:defRPr>
            </a:lvl3pPr>
            <a:lvl4pPr marL="11880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548000" indent="0">
              <a:buFont typeface="Arial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2716297" cy="2900294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36" r="28760" b="27495"/>
          <a:stretch/>
        </p:blipFill>
        <p:spPr>
          <a:xfrm>
            <a:off x="1" y="1"/>
            <a:ext cx="457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79"/>
          <a:stretch/>
        </p:blipFill>
        <p:spPr>
          <a:xfrm>
            <a:off x="2716299" y="0"/>
            <a:ext cx="9475702" cy="6858000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22"/>
          </p:nvPr>
        </p:nvSpPr>
        <p:spPr>
          <a:xfrm>
            <a:off x="3810000" y="4557413"/>
            <a:ext cx="7467600" cy="1264268"/>
          </a:xfrm>
          <a:noFill/>
        </p:spPr>
        <p:txBody>
          <a:bodyPr wrap="square" lIns="0" tIns="0" rIns="0" bIns="0" anchor="t">
            <a:normAutofit/>
          </a:bodyPr>
          <a:lstStyle>
            <a:lvl1pPr marL="0" indent="0" algn="l">
              <a:buFont typeface="Arial"/>
              <a:buNone/>
              <a:defRPr sz="2200">
                <a:solidFill>
                  <a:schemeClr val="tx1"/>
                </a:solidFill>
                <a:latin typeface="+mn-lt"/>
              </a:defRPr>
            </a:lvl1pPr>
            <a:lvl2pPr marL="360000" indent="0">
              <a:buFont typeface="Arial"/>
              <a:buNone/>
              <a:defRPr>
                <a:solidFill>
                  <a:schemeClr val="bg1"/>
                </a:solidFill>
              </a:defRPr>
            </a:lvl2pPr>
            <a:lvl3pPr marL="792000" indent="0">
              <a:buFont typeface="Arial"/>
              <a:buNone/>
              <a:defRPr>
                <a:solidFill>
                  <a:schemeClr val="bg1"/>
                </a:solidFill>
              </a:defRPr>
            </a:lvl3pPr>
            <a:lvl4pPr marL="11880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548000" indent="0">
              <a:buFont typeface="Arial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23"/>
          </p:nvPr>
        </p:nvSpPr>
        <p:spPr>
          <a:xfrm>
            <a:off x="3810000" y="1005840"/>
            <a:ext cx="7467600" cy="3273734"/>
          </a:xfrm>
          <a:noFill/>
        </p:spPr>
        <p:txBody>
          <a:bodyPr wrap="square" lIns="0" tIns="0" rIns="0" bIns="0" anchor="b">
            <a:normAutofit/>
          </a:bodyPr>
          <a:lstStyle>
            <a:lvl1pPr marL="0" indent="0" algn="l">
              <a:buFont typeface="Arial"/>
              <a:buNone/>
              <a:defRPr sz="4800">
                <a:solidFill>
                  <a:schemeClr val="tx1"/>
                </a:solidFill>
                <a:latin typeface="+mn-lt"/>
              </a:defRPr>
            </a:lvl1pPr>
            <a:lvl2pPr marL="360000" indent="0">
              <a:buFont typeface="Arial"/>
              <a:buNone/>
              <a:defRPr>
                <a:solidFill>
                  <a:schemeClr val="bg1"/>
                </a:solidFill>
              </a:defRPr>
            </a:lvl2pPr>
            <a:lvl3pPr marL="792000" indent="0">
              <a:buFont typeface="Arial"/>
              <a:buNone/>
              <a:defRPr>
                <a:solidFill>
                  <a:schemeClr val="bg1"/>
                </a:solidFill>
              </a:defRPr>
            </a:lvl3pPr>
            <a:lvl4pPr marL="11880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548000" indent="0">
              <a:buFont typeface="Arial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2716297" cy="2900294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4"/>
          <a:stretch/>
        </p:blipFill>
        <p:spPr>
          <a:xfrm>
            <a:off x="10909" y="0"/>
            <a:ext cx="4018547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79"/>
          <a:stretch/>
        </p:blipFill>
        <p:spPr>
          <a:xfrm>
            <a:off x="2716296" y="0"/>
            <a:ext cx="9475703" cy="6858000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22"/>
          </p:nvPr>
        </p:nvSpPr>
        <p:spPr>
          <a:xfrm>
            <a:off x="3810000" y="4557413"/>
            <a:ext cx="7467600" cy="1264268"/>
          </a:xfrm>
          <a:noFill/>
        </p:spPr>
        <p:txBody>
          <a:bodyPr wrap="square" lIns="0" tIns="0" rIns="0" bIns="0" anchor="t">
            <a:normAutofit/>
          </a:bodyPr>
          <a:lstStyle>
            <a:lvl1pPr marL="0" indent="0" algn="l">
              <a:buFont typeface="Arial"/>
              <a:buNone/>
              <a:defRPr sz="2200">
                <a:solidFill>
                  <a:srgbClr val="FFFFFF"/>
                </a:solidFill>
                <a:latin typeface="+mn-lt"/>
              </a:defRPr>
            </a:lvl1pPr>
            <a:lvl2pPr marL="360000" indent="0">
              <a:buFont typeface="Arial"/>
              <a:buNone/>
              <a:defRPr>
                <a:solidFill>
                  <a:schemeClr val="bg1"/>
                </a:solidFill>
              </a:defRPr>
            </a:lvl2pPr>
            <a:lvl3pPr marL="792000" indent="0">
              <a:buFont typeface="Arial"/>
              <a:buNone/>
              <a:defRPr>
                <a:solidFill>
                  <a:schemeClr val="bg1"/>
                </a:solidFill>
              </a:defRPr>
            </a:lvl3pPr>
            <a:lvl4pPr marL="11880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548000" indent="0">
              <a:buFont typeface="Arial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23"/>
          </p:nvPr>
        </p:nvSpPr>
        <p:spPr>
          <a:xfrm>
            <a:off x="3810000" y="1005840"/>
            <a:ext cx="7467600" cy="3273734"/>
          </a:xfrm>
          <a:noFill/>
        </p:spPr>
        <p:txBody>
          <a:bodyPr wrap="square" lIns="0" tIns="0" rIns="0" bIns="0" anchor="b">
            <a:normAutofit/>
          </a:bodyPr>
          <a:lstStyle>
            <a:lvl1pPr marL="0" indent="0" algn="l">
              <a:buFont typeface="Arial"/>
              <a:buNone/>
              <a:defRPr sz="4800">
                <a:solidFill>
                  <a:srgbClr val="FFFFFF"/>
                </a:solidFill>
                <a:latin typeface="+mn-lt"/>
              </a:defRPr>
            </a:lvl1pPr>
            <a:lvl2pPr marL="360000" indent="0">
              <a:buFont typeface="Arial"/>
              <a:buNone/>
              <a:defRPr>
                <a:solidFill>
                  <a:schemeClr val="bg1"/>
                </a:solidFill>
              </a:defRPr>
            </a:lvl2pPr>
            <a:lvl3pPr marL="792000" indent="0">
              <a:buFont typeface="Arial"/>
              <a:buNone/>
              <a:defRPr>
                <a:solidFill>
                  <a:schemeClr val="bg1"/>
                </a:solidFill>
              </a:defRPr>
            </a:lvl3pPr>
            <a:lvl4pPr marL="1188000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548000" indent="0">
              <a:buFont typeface="Arial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0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2716297" cy="2900294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988437" y="2082800"/>
            <a:ext cx="8287288" cy="3200400"/>
          </a:xfrm>
        </p:spPr>
        <p:txBody>
          <a:bodyPr anchor="ctr">
            <a:normAutofit/>
          </a:bodyPr>
          <a:lstStyle>
            <a:lvl1pPr algn="ctr">
              <a:defRPr sz="4000" b="0" i="0" spc="0">
                <a:solidFill>
                  <a:srgbClr val="FFFFFF"/>
                </a:solidFill>
                <a:latin typeface="+mn-lt"/>
                <a:cs typeface="Cambria"/>
              </a:defRPr>
            </a:lvl1pPr>
          </a:lstStyle>
          <a:p>
            <a:r>
              <a:rPr lang="fi-FI"/>
              <a:t>Muokkaa perustyylejä naps.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9998961" y="6377916"/>
            <a:ext cx="1356360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rgbClr val="FFFFFF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5996E29E-6290-2340-B1E0-4889086377DB}" type="datetime1">
              <a:rPr lang="fi-FI" smtClean="0"/>
              <a:pPr/>
              <a:t>11.7.2018</a:t>
            </a:fld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25385" y="6377916"/>
            <a:ext cx="296551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rgbClr val="FFFFFF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0BC05F23-9948-9C48-82BF-76A5EF201BA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747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988437" y="2082800"/>
            <a:ext cx="8287288" cy="3200400"/>
          </a:xfrm>
        </p:spPr>
        <p:txBody>
          <a:bodyPr anchor="ctr">
            <a:normAutofit/>
          </a:bodyPr>
          <a:lstStyle>
            <a:lvl1pPr algn="ctr">
              <a:defRPr sz="4000" b="0" i="0" spc="0">
                <a:solidFill>
                  <a:srgbClr val="FFFFFF"/>
                </a:solidFill>
                <a:latin typeface="+mn-lt"/>
                <a:cs typeface="Cambria"/>
              </a:defRPr>
            </a:lvl1pPr>
          </a:lstStyle>
          <a:p>
            <a:r>
              <a:rPr lang="fi-FI"/>
              <a:t>Muokkaa perustyylejä naps.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9998961" y="6377916"/>
            <a:ext cx="1356360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rgbClr val="FFFFFF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5996E29E-6290-2340-B1E0-4889086377DB}" type="datetime1">
              <a:rPr lang="fi-FI" smtClean="0"/>
              <a:pPr/>
              <a:t>11.7.2018</a:t>
            </a:fld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25385" y="6377916"/>
            <a:ext cx="296551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rgbClr val="FFFFFF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0BC05F23-9948-9C48-82BF-76A5EF201BA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275840" y="2082800"/>
            <a:ext cx="7723122" cy="3200400"/>
          </a:xfrm>
        </p:spPr>
        <p:txBody>
          <a:bodyPr anchor="ctr">
            <a:normAutofit/>
          </a:bodyPr>
          <a:lstStyle>
            <a:lvl1pPr algn="ctr">
              <a:defRPr sz="4000" b="0" i="0" spc="0">
                <a:solidFill>
                  <a:schemeClr val="tx1"/>
                </a:solidFill>
                <a:latin typeface="+mn-lt"/>
                <a:cs typeface="Cambria"/>
              </a:defRPr>
            </a:lvl1pPr>
          </a:lstStyle>
          <a:p>
            <a:r>
              <a:rPr lang="fi-FI"/>
              <a:t>Muokkaa perustyylejä naps.</a:t>
            </a:r>
            <a:endParaRPr lang="en-US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9998961" y="6377916"/>
            <a:ext cx="1356360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chemeClr val="tx1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5996E29E-6290-2340-B1E0-4889086377DB}" type="datetime1">
              <a:rPr lang="fi-FI" smtClean="0"/>
              <a:pPr/>
              <a:t>11.7.2018</a:t>
            </a:fld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25385" y="6377916"/>
            <a:ext cx="296551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chemeClr val="tx1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0BC05F23-9948-9C48-82BF-76A5EF201BA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9998961" y="6377916"/>
            <a:ext cx="1356360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rgbClr val="FFFFFF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5996E29E-6290-2340-B1E0-4889086377DB}" type="datetime1">
              <a:rPr lang="fi-FI" smtClean="0"/>
              <a:pPr/>
              <a:t>11.7.2018</a:t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25385" y="6377916"/>
            <a:ext cx="296551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rgbClr val="FFFFFF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0BC05F23-9948-9C48-82BF-76A5EF201BA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75840" y="2082800"/>
            <a:ext cx="7723122" cy="3200400"/>
          </a:xfrm>
        </p:spPr>
        <p:txBody>
          <a:bodyPr anchor="ctr">
            <a:normAutofit/>
          </a:bodyPr>
          <a:lstStyle>
            <a:lvl1pPr algn="ctr">
              <a:defRPr sz="4000" b="0" i="0" spc="0">
                <a:solidFill>
                  <a:srgbClr val="FFFFFF"/>
                </a:solidFill>
                <a:latin typeface="+mn-lt"/>
                <a:cs typeface="Cambria"/>
              </a:defRPr>
            </a:lvl1pPr>
          </a:lstStyle>
          <a:p>
            <a:r>
              <a:rPr lang="fi-FI"/>
              <a:t>Muokkaa perustyylejä naps.</a:t>
            </a: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9998961" y="6377916"/>
            <a:ext cx="1356360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rgbClr val="FFFFFF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5996E29E-6290-2340-B1E0-4889086377DB}" type="datetime1">
              <a:rPr lang="fi-FI" smtClean="0"/>
              <a:pPr/>
              <a:t>11.7.2018</a:t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25385" y="6377916"/>
            <a:ext cx="296551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rgbClr val="FFFFFF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0BC05F23-9948-9C48-82BF-76A5EF201BA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75840" y="2082800"/>
            <a:ext cx="7723122" cy="3200400"/>
          </a:xfrm>
        </p:spPr>
        <p:txBody>
          <a:bodyPr anchor="ctr">
            <a:normAutofit/>
          </a:bodyPr>
          <a:lstStyle>
            <a:lvl1pPr algn="ctr">
              <a:defRPr sz="4000" b="0" i="0" spc="0">
                <a:solidFill>
                  <a:srgbClr val="FFFFFF"/>
                </a:solidFill>
                <a:latin typeface="+mn-lt"/>
                <a:cs typeface="Cambria"/>
              </a:defRPr>
            </a:lvl1pPr>
          </a:lstStyle>
          <a:p>
            <a:r>
              <a:rPr lang="fi-FI"/>
              <a:t>Muokkaa perustyylejä naps.</a:t>
            </a: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609970"/>
            <a:ext cx="10515600" cy="108071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fi-FI"/>
              <a:t>Muokkaa perustyylejä naps.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913471"/>
            <a:ext cx="10515600" cy="426349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9997441" y="6377916"/>
            <a:ext cx="1356360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chemeClr val="tx1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5996E29E-6290-2340-B1E0-4889086377DB}" type="datetime1">
              <a:rPr lang="fi-FI" smtClean="0"/>
              <a:pPr/>
              <a:t>11.7.2018</a:t>
            </a:fld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25385" y="6377916"/>
            <a:ext cx="296551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chemeClr val="tx1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0BC05F23-9948-9C48-82BF-76A5EF201B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708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710" r:id="rId2"/>
    <p:sldLayoutId id="2147483728" r:id="rId3"/>
    <p:sldLayoutId id="2147483679" r:id="rId4"/>
    <p:sldLayoutId id="2147483693" r:id="rId5"/>
    <p:sldLayoutId id="2147483723" r:id="rId6"/>
    <p:sldLayoutId id="2147483702" r:id="rId7"/>
    <p:sldLayoutId id="2147483701" r:id="rId8"/>
    <p:sldLayoutId id="2147483724" r:id="rId9"/>
    <p:sldLayoutId id="2147483703" r:id="rId10"/>
    <p:sldLayoutId id="2147483704" r:id="rId11"/>
    <p:sldLayoutId id="2147483725" r:id="rId12"/>
    <p:sldLayoutId id="2147483711" r:id="rId13"/>
    <p:sldLayoutId id="2147483705" r:id="rId14"/>
    <p:sldLayoutId id="2147483698" r:id="rId15"/>
    <p:sldLayoutId id="2147483680" r:id="rId16"/>
    <p:sldLayoutId id="2147483699" r:id="rId17"/>
    <p:sldLayoutId id="2147483708" r:id="rId18"/>
    <p:sldLayoutId id="2147483677" r:id="rId19"/>
    <p:sldLayoutId id="2147483733" r:id="rId20"/>
    <p:sldLayoutId id="2147483766" r:id="rId21"/>
    <p:sldLayoutId id="2147483760" r:id="rId22"/>
    <p:sldLayoutId id="2147483767" r:id="rId23"/>
    <p:sldLayoutId id="2147483765" r:id="rId24"/>
    <p:sldLayoutId id="2147483720" r:id="rId25"/>
    <p:sldLayoutId id="2147483761" r:id="rId26"/>
    <p:sldLayoutId id="2147483775" r:id="rId27"/>
    <p:sldLayoutId id="2147483776" r:id="rId28"/>
    <p:sldLayoutId id="2147483777" r:id="rId29"/>
    <p:sldLayoutId id="2147483788" r:id="rId30"/>
    <p:sldLayoutId id="2147483789" r:id="rId31"/>
    <p:sldLayoutId id="2147483727" r:id="rId32"/>
    <p:sldLayoutId id="2147483762" r:id="rId33"/>
    <p:sldLayoutId id="2147483768" r:id="rId34"/>
    <p:sldLayoutId id="2147483769" r:id="rId35"/>
    <p:sldLayoutId id="2147483770" r:id="rId36"/>
    <p:sldLayoutId id="2147483786" r:id="rId37"/>
    <p:sldLayoutId id="2147483787" r:id="rId38"/>
    <p:sldLayoutId id="2147483759" r:id="rId39"/>
    <p:sldLayoutId id="2147483729" r:id="rId40"/>
    <p:sldLayoutId id="2147483791" r:id="rId41"/>
    <p:sldLayoutId id="2147483792" r:id="rId42"/>
    <p:sldLayoutId id="2147483793" r:id="rId43"/>
    <p:sldLayoutId id="2147483795" r:id="rId44"/>
    <p:sldLayoutId id="2147483794" r:id="rId4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 spc="50">
          <a:solidFill>
            <a:schemeClr val="tx1"/>
          </a:solidFill>
          <a:latin typeface="+mn-lt"/>
          <a:ea typeface="Arial" charset="0"/>
          <a:cs typeface="Cambria"/>
        </a:defRPr>
      </a:lvl1pPr>
    </p:titleStyle>
    <p:bodyStyle>
      <a:lvl1pPr marL="365125" indent="-365125" algn="l" defTabSz="914400" rtl="0" eaLnBrk="1" latinLnBrk="0" hangingPunct="1">
        <a:lnSpc>
          <a:spcPct val="100000"/>
        </a:lnSpc>
        <a:spcBef>
          <a:spcPts val="0"/>
        </a:spcBef>
        <a:spcAft>
          <a:spcPts val="1500"/>
        </a:spcAft>
        <a:buSzPct val="90000"/>
        <a:buFontTx/>
        <a:buBlip>
          <a:blip r:embed="rId47"/>
        </a:buBlip>
        <a:tabLst/>
        <a:defRPr sz="2800" b="0" i="0" kern="1200">
          <a:solidFill>
            <a:schemeClr val="tx1"/>
          </a:solidFill>
          <a:latin typeface="+mn-lt"/>
          <a:ea typeface="Arial" charset="0"/>
          <a:cs typeface="Cambria"/>
        </a:defRPr>
      </a:lvl1pPr>
      <a:lvl2pPr marL="669925" indent="-304800" algn="l" defTabSz="914400" rtl="0" eaLnBrk="1" latinLnBrk="0" hangingPunct="1">
        <a:lnSpc>
          <a:spcPct val="100000"/>
        </a:lnSpc>
        <a:spcBef>
          <a:spcPts val="500"/>
        </a:spcBef>
        <a:spcAft>
          <a:spcPts val="1500"/>
        </a:spcAft>
        <a:buSzPct val="80000"/>
        <a:buFontTx/>
        <a:buBlip>
          <a:blip r:embed="rId47"/>
        </a:buBlip>
        <a:tabLst/>
        <a:defRPr sz="2400" b="0" i="0" kern="1200">
          <a:solidFill>
            <a:schemeClr val="tx1"/>
          </a:solidFill>
          <a:latin typeface="+mn-lt"/>
          <a:ea typeface="Arial" charset="0"/>
          <a:cs typeface="Cambria"/>
        </a:defRPr>
      </a:lvl2pPr>
      <a:lvl3pPr marL="933450" indent="-263525" algn="l" defTabSz="914400" rtl="0" eaLnBrk="1" latinLnBrk="0" hangingPunct="1">
        <a:lnSpc>
          <a:spcPct val="100000"/>
        </a:lnSpc>
        <a:spcBef>
          <a:spcPts val="500"/>
        </a:spcBef>
        <a:spcAft>
          <a:spcPts val="1500"/>
        </a:spcAft>
        <a:buSzPct val="80000"/>
        <a:buFontTx/>
        <a:buBlip>
          <a:blip r:embed="rId47"/>
        </a:buBlip>
        <a:tabLst/>
        <a:defRPr sz="2200" b="0" i="0" kern="1200">
          <a:solidFill>
            <a:schemeClr val="tx1"/>
          </a:solidFill>
          <a:latin typeface="+mn-lt"/>
          <a:ea typeface="Arial" charset="0"/>
          <a:cs typeface="Cambria"/>
        </a:defRPr>
      </a:lvl3pPr>
      <a:lvl4pPr marL="1208088" indent="-274638" algn="l" defTabSz="914400" rtl="0" eaLnBrk="1" latinLnBrk="0" hangingPunct="1">
        <a:lnSpc>
          <a:spcPct val="100000"/>
        </a:lnSpc>
        <a:spcBef>
          <a:spcPts val="500"/>
        </a:spcBef>
        <a:spcAft>
          <a:spcPts val="1500"/>
        </a:spcAft>
        <a:buSzPct val="80000"/>
        <a:buFontTx/>
        <a:buBlip>
          <a:blip r:embed="rId47"/>
        </a:buBlip>
        <a:tabLst/>
        <a:defRPr sz="2000" b="0" i="0" kern="1200">
          <a:solidFill>
            <a:schemeClr val="tx1"/>
          </a:solidFill>
          <a:latin typeface="+mn-lt"/>
          <a:ea typeface="Arial" charset="0"/>
          <a:cs typeface="Cambria"/>
        </a:defRPr>
      </a:lvl4pPr>
      <a:lvl5pPr marL="1473200" indent="-265113" algn="l" defTabSz="914400" rtl="0" eaLnBrk="1" latinLnBrk="0" hangingPunct="1">
        <a:lnSpc>
          <a:spcPct val="100000"/>
        </a:lnSpc>
        <a:spcBef>
          <a:spcPts val="500"/>
        </a:spcBef>
        <a:spcAft>
          <a:spcPts val="1500"/>
        </a:spcAft>
        <a:buSzPct val="80000"/>
        <a:buFontTx/>
        <a:buBlip>
          <a:blip r:embed="rId47"/>
        </a:buBlip>
        <a:tabLst/>
        <a:defRPr sz="2000" b="0" i="0" kern="1200">
          <a:solidFill>
            <a:schemeClr val="tx1"/>
          </a:solidFill>
          <a:latin typeface="+mn-lt"/>
          <a:ea typeface="Arial" charset="0"/>
          <a:cs typeface="Cambria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suomisport.fi/events?dateTimeRangeEnd=&amp;dateTimeRangeStart=&amp;organizers=&amp;searchTerm=&amp;sportIds&amp;tagIds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3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hyperlink" Target="http://www.suomisport.fi/" TargetMode="External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acebook.com/groups/1907126265972558/" TargetMode="External"/><Relationship Id="rId5" Type="http://schemas.openxmlformats.org/officeDocument/2006/relationships/hyperlink" Target="https://www.facebook.com/Suomisport-Suomen-suurin-urheilupalvelu-212907179298874/" TargetMode="External"/><Relationship Id="rId4" Type="http://schemas.openxmlformats.org/officeDocument/2006/relationships/image" Target="../media/image3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37.jpeg"/><Relationship Id="rId4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8E4D93A-22C4-F742-98E0-E9DA92B70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C30768B0-D9CD-6D46-9418-C200EA61904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996E29E-6290-2340-B1E0-4889086377DB}" type="datetime1">
              <a:rPr lang="fi-FI" smtClean="0"/>
              <a:pPr/>
              <a:t>11.7.2018</a:t>
            </a:fld>
            <a:endParaRPr lang="en-US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72D1C20-867D-C34C-903A-B84DB14C23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BC05F23-9948-9C48-82BF-76A5EF201BAB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AB59A3E1-2D69-3F44-A8EB-FCFD45A09B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7907"/>
            <a:ext cx="12149569" cy="6580709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6B47A329-FA12-6144-AAE1-0469A84DFBE8}"/>
              </a:ext>
            </a:extLst>
          </p:cNvPr>
          <p:cNvSpPr txBox="1"/>
          <p:nvPr/>
        </p:nvSpPr>
        <p:spPr>
          <a:xfrm>
            <a:off x="2128339" y="5678150"/>
            <a:ext cx="81473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400" b="1" dirty="0"/>
              <a:t>Suomisportin </a:t>
            </a:r>
            <a:r>
              <a:rPr lang="fi-FI" sz="2400" b="1" dirty="0" err="1"/>
              <a:t>Roadmap</a:t>
            </a:r>
            <a:r>
              <a:rPr lang="fi-FI" sz="2400" b="1" dirty="0"/>
              <a:t> – </a:t>
            </a:r>
          </a:p>
          <a:p>
            <a:pPr algn="ctr"/>
            <a:r>
              <a:rPr lang="fi-FI" sz="2400" b="1" dirty="0"/>
              <a:t>missä ollaan nyt ja mihin ollaan menossa? </a:t>
            </a:r>
          </a:p>
        </p:txBody>
      </p:sp>
    </p:spTree>
    <p:extLst>
      <p:ext uri="{BB962C8B-B14F-4D97-AF65-F5344CB8AC3E}">
        <p14:creationId xmlns:p14="http://schemas.microsoft.com/office/powerpoint/2010/main" val="175225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1D6D20D-D1F8-1543-961D-828766B82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573" y="450604"/>
            <a:ext cx="10761767" cy="811656"/>
          </a:xfrm>
        </p:spPr>
        <p:txBody>
          <a:bodyPr>
            <a:normAutofit fontScale="90000"/>
          </a:bodyPr>
          <a:lstStyle/>
          <a:p>
            <a:r>
              <a:rPr lang="fi-FI" sz="4400" b="1" dirty="0"/>
              <a:t>Liittopalvelun palvelut seuroille</a:t>
            </a:r>
            <a:br>
              <a:rPr lang="fi-FI" b="1" dirty="0"/>
            </a:b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675C2E2-DF2B-364A-B060-45939CAF84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895" y="573705"/>
            <a:ext cx="10182726" cy="4485979"/>
          </a:xfrm>
          <a:ln>
            <a:noFill/>
          </a:ln>
        </p:spPr>
        <p:txBody>
          <a:bodyPr>
            <a:normAutofit/>
          </a:bodyPr>
          <a:lstStyle/>
          <a:p>
            <a:pPr marL="0" indent="0">
              <a:buNone/>
            </a:pPr>
            <a:endParaRPr lang="fi-FI" dirty="0"/>
          </a:p>
          <a:p>
            <a:pPr lvl="1"/>
            <a:r>
              <a:rPr lang="fi-FI" b="1" dirty="0"/>
              <a:t>Jäsenyydet (myynti, hallinnointi)</a:t>
            </a:r>
          </a:p>
          <a:p>
            <a:pPr lvl="1"/>
            <a:r>
              <a:rPr lang="fi-FI" b="1" dirty="0"/>
              <a:t>Tapahtumahallinta  (ilmoittautuminen, maksaminen ja viestintä)</a:t>
            </a:r>
          </a:p>
          <a:p>
            <a:pPr lvl="1"/>
            <a:r>
              <a:rPr lang="fi-FI" b="1" dirty="0"/>
              <a:t>Liikkujalistaukset (lisenssi, jäsenlistat, tapahtumailmoittautumiset)</a:t>
            </a:r>
          </a:p>
          <a:p>
            <a:pPr lvl="1"/>
            <a:r>
              <a:rPr lang="fi-FI" b="1" dirty="0"/>
              <a:t>Dashboard tilastot em. toiminnoista (mm. myydyt jäsenyydet, tapahtumiin ilmoittautuneet, lisenssin hankkineet)</a:t>
            </a:r>
          </a:p>
          <a:p>
            <a:pPr marL="365125" lvl="1" indent="0">
              <a:buNone/>
            </a:pPr>
            <a:endParaRPr lang="fi-FI" b="1" dirty="0"/>
          </a:p>
          <a:p>
            <a:pPr marL="365125" lvl="1" indent="0">
              <a:buNone/>
            </a:pPr>
            <a:endParaRPr lang="fi-FI" b="1" dirty="0"/>
          </a:p>
          <a:p>
            <a:pPr marL="0" indent="0">
              <a:buNone/>
            </a:pPr>
            <a:endParaRPr lang="fi-FI" dirty="0">
              <a:sym typeface="Wingdings" pitchFamily="2" charset="2"/>
            </a:endParaRPr>
          </a:p>
          <a:p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3203DC7-EEDA-F340-9031-2B5D91E8442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996E29E-6290-2340-B1E0-4889086377DB}" type="datetime1">
              <a:rPr lang="fi-FI" smtClean="0"/>
              <a:pPr/>
              <a:t>11.7.2018</a:t>
            </a:fld>
            <a:endParaRPr lang="en-US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E10015E2-577A-6748-9E20-17C25B53F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BC05F23-9948-9C48-82BF-76A5EF201BAB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91E29A77-6505-3D41-9903-48DD726989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10185">
            <a:off x="5946635" y="4378961"/>
            <a:ext cx="3134685" cy="1692132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AA918276-9138-4C4D-A5F6-93FE46F4C1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3979" y="4037146"/>
            <a:ext cx="3758474" cy="2194818"/>
          </a:xfrm>
          <a:prstGeom prst="rect">
            <a:avLst/>
          </a:prstGeom>
        </p:spPr>
      </p:pic>
      <p:sp>
        <p:nvSpPr>
          <p:cNvPr id="12" name="Tekstiruutu 11">
            <a:extLst>
              <a:ext uri="{FF2B5EF4-FFF2-40B4-BE49-F238E27FC236}">
                <a16:creationId xmlns:a16="http://schemas.microsoft.com/office/drawing/2014/main" id="{BB0A7DA9-A403-C94D-B89D-566F02437F56}"/>
              </a:ext>
            </a:extLst>
          </p:cNvPr>
          <p:cNvSpPr txBox="1"/>
          <p:nvPr/>
        </p:nvSpPr>
        <p:spPr>
          <a:xfrm>
            <a:off x="3730561" y="4788341"/>
            <a:ext cx="5565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 strike="sngStrike" dirty="0"/>
              <a:t>--------</a:t>
            </a:r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E1EEAEB9-60E9-F840-878C-00CEC125C024}"/>
              </a:ext>
            </a:extLst>
          </p:cNvPr>
          <p:cNvSpPr txBox="1"/>
          <p:nvPr/>
        </p:nvSpPr>
        <p:spPr>
          <a:xfrm>
            <a:off x="3726576" y="4632084"/>
            <a:ext cx="537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trike="sngStrike" dirty="0"/>
              <a:t>-----</a:t>
            </a:r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A82053DA-52E7-BB4A-9CE0-9ED34E3C9A8E}"/>
              </a:ext>
            </a:extLst>
          </p:cNvPr>
          <p:cNvSpPr txBox="1"/>
          <p:nvPr/>
        </p:nvSpPr>
        <p:spPr>
          <a:xfrm>
            <a:off x="3632752" y="4782633"/>
            <a:ext cx="57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  ----</a:t>
            </a:r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9FCD4231-7D7E-804A-A053-5218FC893A5B}"/>
              </a:ext>
            </a:extLst>
          </p:cNvPr>
          <p:cNvSpPr txBox="1"/>
          <p:nvPr/>
        </p:nvSpPr>
        <p:spPr>
          <a:xfrm>
            <a:off x="3562109" y="4902854"/>
            <a:ext cx="537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-----</a:t>
            </a:r>
          </a:p>
        </p:txBody>
      </p:sp>
      <p:sp>
        <p:nvSpPr>
          <p:cNvPr id="17" name="Tekstiruutu 16">
            <a:extLst>
              <a:ext uri="{FF2B5EF4-FFF2-40B4-BE49-F238E27FC236}">
                <a16:creationId xmlns:a16="http://schemas.microsoft.com/office/drawing/2014/main" id="{26C0E2E3-0BE9-CA4F-9229-8DE8CBF5BDAA}"/>
              </a:ext>
            </a:extLst>
          </p:cNvPr>
          <p:cNvSpPr txBox="1"/>
          <p:nvPr/>
        </p:nvSpPr>
        <p:spPr>
          <a:xfrm>
            <a:off x="3526844" y="5021038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------</a:t>
            </a:r>
          </a:p>
        </p:txBody>
      </p:sp>
    </p:spTree>
    <p:extLst>
      <p:ext uri="{BB962C8B-B14F-4D97-AF65-F5344CB8AC3E}">
        <p14:creationId xmlns:p14="http://schemas.microsoft.com/office/powerpoint/2010/main" val="236457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A83451E-251D-784B-8A38-DCBDD24E5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/>
              <a:t>Käyttöönottoprosessi liiton kanssa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583EA18-E263-F44F-854B-2AA19A8E94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1074" y="1706729"/>
            <a:ext cx="10182726" cy="4263491"/>
          </a:xfrm>
        </p:spPr>
        <p:txBody>
          <a:bodyPr>
            <a:normAutofit fontScale="92500" lnSpcReduction="20000"/>
          </a:bodyPr>
          <a:lstStyle/>
          <a:p>
            <a:r>
              <a:rPr lang="fi-FI" b="1" dirty="0"/>
              <a:t>1. Liiton ja seuran välinen sopimus</a:t>
            </a:r>
          </a:p>
          <a:p>
            <a:r>
              <a:rPr lang="fi-FI" b="1" dirty="0"/>
              <a:t>2. Seurakäyttäjätunnukset liitolta</a:t>
            </a:r>
          </a:p>
          <a:p>
            <a:r>
              <a:rPr lang="fi-FI" b="1" dirty="0"/>
              <a:t>3. Suomisportin seurakäyttäjäsopimus </a:t>
            </a:r>
            <a:r>
              <a:rPr lang="fi-FI" dirty="0"/>
              <a:t>liiton pääkäyttäjän kanssa </a:t>
            </a:r>
          </a:p>
          <a:p>
            <a:r>
              <a:rPr lang="fi-FI" b="1" dirty="0"/>
              <a:t>4. Maksuturvasopimus</a:t>
            </a:r>
            <a:r>
              <a:rPr lang="fi-FI" dirty="0"/>
              <a:t>, jos haluaa myydä tuotteita: jäsenyys, tapahtumat, </a:t>
            </a:r>
            <a:r>
              <a:rPr lang="fi-FI" dirty="0">
                <a:sym typeface="Wingdings" pitchFamily="2" charset="2"/>
              </a:rPr>
              <a:t>kurssi- ja kausimaksut tai muut tuotteet</a:t>
            </a:r>
            <a:endParaRPr lang="fi-FI" dirty="0"/>
          </a:p>
          <a:p>
            <a:r>
              <a:rPr lang="fi-FI" b="1" dirty="0"/>
              <a:t>5. Jäsenyyden myynti:  </a:t>
            </a:r>
            <a:r>
              <a:rPr lang="fi-FI" dirty="0"/>
              <a:t>liitto määrittää liiton osuus 0 e hintaisen tuotteen.</a:t>
            </a:r>
          </a:p>
          <a:p>
            <a:r>
              <a:rPr lang="fi-FI" b="1" dirty="0"/>
              <a:t>6. Liiton kanssa yhdessä </a:t>
            </a:r>
            <a:r>
              <a:rPr lang="fi-FI" dirty="0"/>
              <a:t>luodaan jäsenyydet alkuun (luo uusi jäsentyyppi, esim. seuran oma tuote, liiton hinta 0 e. linkki liiton tai seuran selosteeseen)</a:t>
            </a:r>
          </a:p>
          <a:p>
            <a:r>
              <a:rPr lang="fi-FI" b="1" dirty="0"/>
              <a:t>7. Seurakäyttäjä tekee:</a:t>
            </a:r>
            <a:r>
              <a:rPr lang="fi-FI" dirty="0"/>
              <a:t> 1) seuran säännöt 2) luo jäsenyysehdot </a:t>
            </a:r>
            <a:r>
              <a:rPr lang="fi-FI" dirty="0">
                <a:sym typeface="Wingdings" pitchFamily="2" charset="2"/>
              </a:rPr>
              <a:t> 3) luo jäsenyydet</a:t>
            </a:r>
          </a:p>
          <a:p>
            <a:r>
              <a:rPr lang="fi-FI" sz="1600" b="1" dirty="0">
                <a:sym typeface="Wingdings" pitchFamily="2" charset="2"/>
              </a:rPr>
              <a:t>Tapahtumahallinta seurojen käytössä myös ilman Maksuturvasopimusta, </a:t>
            </a:r>
            <a:r>
              <a:rPr lang="fi-FI" sz="1600" dirty="0">
                <a:sym typeface="Wingdings" pitchFamily="2" charset="2"/>
              </a:rPr>
              <a:t>jolloin </a:t>
            </a:r>
            <a:r>
              <a:rPr lang="fi-FI" sz="1600" dirty="0" err="1">
                <a:sym typeface="Wingdings" pitchFamily="2" charset="2"/>
              </a:rPr>
              <a:t>Tapun</a:t>
            </a:r>
            <a:r>
              <a:rPr lang="fi-FI" sz="1600" dirty="0">
                <a:sym typeface="Wingdings" pitchFamily="2" charset="2"/>
              </a:rPr>
              <a:t> käyttöoikeus 0 e ja mahdollisuus järjestää maksuttomia tapahtumia</a:t>
            </a:r>
            <a:endParaRPr lang="fi-FI" sz="1600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73006B4-EE05-D140-A987-9E026194F84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996E29E-6290-2340-B1E0-4889086377DB}" type="datetime1">
              <a:rPr lang="fi-FI" smtClean="0"/>
              <a:pPr/>
              <a:t>11.7.2018</a:t>
            </a:fld>
            <a:endParaRPr lang="en-US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98C79107-440B-8945-BB92-93AA03C448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BC05F23-9948-9C48-82BF-76A5EF201BA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33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tsikko 1"/>
          <p:cNvSpPr txBox="1">
            <a:spLocks/>
          </p:cNvSpPr>
          <p:nvPr/>
        </p:nvSpPr>
        <p:spPr>
          <a:xfrm>
            <a:off x="-56959" y="2058322"/>
            <a:ext cx="12161587" cy="398496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fi-FI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831" y="20782"/>
            <a:ext cx="1197756" cy="729201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8A869030-286F-479B-9CD0-6CFB6F44CE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187" y="2107316"/>
            <a:ext cx="6468411" cy="786500"/>
          </a:xfrm>
          <a:prstGeom prst="rect">
            <a:avLst/>
          </a:prstGeom>
        </p:spPr>
      </p:pic>
      <p:sp>
        <p:nvSpPr>
          <p:cNvPr id="6" name="Tekstiruutu 5"/>
          <p:cNvSpPr txBox="1"/>
          <p:nvPr/>
        </p:nvSpPr>
        <p:spPr>
          <a:xfrm>
            <a:off x="609478" y="1031015"/>
            <a:ext cx="10828712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7200" dirty="0">
              <a:solidFill>
                <a:schemeClr val="tx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i-FI" sz="7200" dirty="0">
              <a:solidFill>
                <a:schemeClr val="tx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i-FI" sz="720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TAPAHTUMAHALLINTA </a:t>
            </a:r>
          </a:p>
          <a:p>
            <a:endParaRPr lang="fi-FI" sz="6600" dirty="0"/>
          </a:p>
        </p:txBody>
      </p:sp>
    </p:spTree>
    <p:extLst>
      <p:ext uri="{BB962C8B-B14F-4D97-AF65-F5344CB8AC3E}">
        <p14:creationId xmlns:p14="http://schemas.microsoft.com/office/powerpoint/2010/main" val="1149219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EE69468-E425-FC4E-9A92-A24839D71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0341" y="387497"/>
            <a:ext cx="10182726" cy="852447"/>
          </a:xfrm>
        </p:spPr>
        <p:txBody>
          <a:bodyPr>
            <a:normAutofit/>
          </a:bodyPr>
          <a:lstStyle/>
          <a:p>
            <a:r>
              <a:rPr lang="fi-FI" sz="5100" b="1" dirty="0"/>
              <a:t>TAPAHTUMAHALLINTA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4A5E83F-5287-EB42-AD6C-D69123E7E4D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996E29E-6290-2340-B1E0-4889086377DB}" type="datetime1">
              <a:rPr lang="fi-FI" smtClean="0"/>
              <a:pPr/>
              <a:t>11.7.2018</a:t>
            </a:fld>
            <a:endParaRPr lang="en-US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8FD9ECC0-E569-5344-92AE-D672A45FC9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BC05F23-9948-9C48-82BF-76A5EF201BAB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11" name="Sisällön paikkamerkki 10">
            <a:extLst>
              <a:ext uri="{FF2B5EF4-FFF2-40B4-BE49-F238E27FC236}">
                <a16:creationId xmlns:a16="http://schemas.microsoft.com/office/drawing/2014/main" id="{1D6A9BC7-F05C-EF43-A521-1CDBD93D0D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400632" y="1239944"/>
            <a:ext cx="6620986" cy="4287096"/>
          </a:xfr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B8108C96-EFB1-0E41-B24D-8DE5C22F8F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236" y="486843"/>
            <a:ext cx="4037395" cy="490910"/>
          </a:xfrm>
          <a:prstGeom prst="rect">
            <a:avLst/>
          </a:prstGeom>
        </p:spPr>
      </p:pic>
      <p:sp>
        <p:nvSpPr>
          <p:cNvPr id="9" name="Sisällön paikkamerkki 2">
            <a:extLst>
              <a:ext uri="{FF2B5EF4-FFF2-40B4-BE49-F238E27FC236}">
                <a16:creationId xmlns:a16="http://schemas.microsoft.com/office/drawing/2014/main" id="{5557292D-697F-644D-A2FA-2F73B7E469F6}"/>
              </a:ext>
            </a:extLst>
          </p:cNvPr>
          <p:cNvSpPr txBox="1">
            <a:spLocks/>
          </p:cNvSpPr>
          <p:nvPr/>
        </p:nvSpPr>
        <p:spPr>
          <a:xfrm>
            <a:off x="629920" y="1665501"/>
            <a:ext cx="7064042" cy="454979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65125" indent="-3651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SzPct val="90000"/>
              <a:buFontTx/>
              <a:buBlip>
                <a:blip r:embed="rId5"/>
              </a:buBlip>
              <a:tabLst/>
              <a:defRPr sz="2400" b="0" i="0" kern="1200">
                <a:solidFill>
                  <a:schemeClr val="tx1"/>
                </a:solidFill>
                <a:latin typeface="+mn-lt"/>
                <a:ea typeface="Arial" charset="0"/>
                <a:cs typeface="Cambria"/>
              </a:defRPr>
            </a:lvl1pPr>
            <a:lvl2pPr marL="669925" indent="-304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500"/>
              </a:spcAft>
              <a:buSzPct val="80000"/>
              <a:buFontTx/>
              <a:buBlip>
                <a:blip r:embed="rId5"/>
              </a:buBlip>
              <a:tabLst/>
              <a:defRPr sz="2000" b="0" i="0" kern="1200">
                <a:solidFill>
                  <a:schemeClr val="tx1"/>
                </a:solidFill>
                <a:latin typeface="+mn-lt"/>
                <a:ea typeface="Arial" charset="0"/>
                <a:cs typeface="Cambria"/>
              </a:defRPr>
            </a:lvl2pPr>
            <a:lvl3pPr marL="933450" indent="-2635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500"/>
              </a:spcAft>
              <a:buSzPct val="80000"/>
              <a:buFontTx/>
              <a:buBlip>
                <a:blip r:embed="rId5"/>
              </a:buBlip>
              <a:tabLst/>
              <a:defRPr sz="1800" b="0" i="0" kern="1200">
                <a:solidFill>
                  <a:schemeClr val="tx1"/>
                </a:solidFill>
                <a:latin typeface="+mn-lt"/>
                <a:ea typeface="Arial" charset="0"/>
                <a:cs typeface="Cambria"/>
              </a:defRPr>
            </a:lvl3pPr>
            <a:lvl4pPr marL="120808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500"/>
              </a:spcAft>
              <a:buSzPct val="80000"/>
              <a:buFontTx/>
              <a:buBlip>
                <a:blip r:embed="rId5"/>
              </a:buBlip>
              <a:tabLst/>
              <a:defRPr sz="1600" b="0" i="0" kern="1200">
                <a:solidFill>
                  <a:schemeClr val="tx1"/>
                </a:solidFill>
                <a:latin typeface="+mn-lt"/>
                <a:ea typeface="Arial" charset="0"/>
                <a:cs typeface="Cambria"/>
              </a:defRPr>
            </a:lvl4pPr>
            <a:lvl5pPr marL="1473200" indent="-2651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500"/>
              </a:spcAft>
              <a:buSzPct val="80000"/>
              <a:buFontTx/>
              <a:buBlip>
                <a:blip r:embed="rId5"/>
              </a:buBlip>
              <a:tabLst/>
              <a:defRPr sz="1400" b="0" i="0" kern="1200">
                <a:solidFill>
                  <a:schemeClr val="tx1"/>
                </a:solidFill>
                <a:latin typeface="+mn-lt"/>
                <a:ea typeface="Arial" charset="0"/>
                <a:cs typeface="Cambri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2000" dirty="0"/>
              <a:t> </a:t>
            </a:r>
            <a:r>
              <a:rPr lang="fi-FI" sz="2000" b="1" dirty="0"/>
              <a:t>9500 </a:t>
            </a:r>
            <a:r>
              <a:rPr lang="fi-FI" sz="2000" dirty="0"/>
              <a:t>tapahtumaa on </a:t>
            </a:r>
          </a:p>
          <a:p>
            <a:pPr marL="0" indent="0">
              <a:buNone/>
            </a:pPr>
            <a:r>
              <a:rPr lang="fi-FI" sz="2000" dirty="0"/>
              <a:t>perustettu/järjestetty Suomisportissa</a:t>
            </a:r>
          </a:p>
          <a:p>
            <a:r>
              <a:rPr lang="fi-FI" sz="2000" dirty="0"/>
              <a:t>  Julkisia ja yksityisiä tapahtumia.</a:t>
            </a:r>
          </a:p>
          <a:p>
            <a:r>
              <a:rPr lang="fi-FI" sz="2000" dirty="0"/>
              <a:t>  </a:t>
            </a:r>
            <a:r>
              <a:rPr lang="fi-FI" sz="2000" dirty="0">
                <a:hlinkClick r:id="rId6"/>
              </a:rPr>
              <a:t>Julkinen tapahtumahaku</a:t>
            </a:r>
            <a:r>
              <a:rPr lang="fi-FI" sz="2000" dirty="0"/>
              <a:t> (esillä vain </a:t>
            </a:r>
          </a:p>
          <a:p>
            <a:pPr marL="0" indent="0">
              <a:buNone/>
            </a:pPr>
            <a:r>
              <a:rPr lang="fi-FI" sz="2000" dirty="0"/>
              <a:t>julkiset tapahtumat)</a:t>
            </a:r>
          </a:p>
          <a:p>
            <a:r>
              <a:rPr lang="fi-FI" sz="2000" dirty="0"/>
              <a:t>  Tapahtumatyyppejä: Lasten Liike </a:t>
            </a:r>
          </a:p>
          <a:p>
            <a:pPr marL="0" indent="0">
              <a:buNone/>
            </a:pPr>
            <a:r>
              <a:rPr lang="fi-FI" sz="2000" dirty="0"/>
              <a:t>tapahtumat, lajiliittojen tapahtumat, </a:t>
            </a:r>
          </a:p>
          <a:p>
            <a:pPr marL="0" indent="0">
              <a:buNone/>
            </a:pPr>
            <a:r>
              <a:rPr lang="fi-FI" sz="2000" dirty="0"/>
              <a:t>koulutukset, tapahtumasarjat, </a:t>
            </a:r>
          </a:p>
          <a:p>
            <a:pPr marL="0" indent="0">
              <a:buNone/>
            </a:pPr>
            <a:r>
              <a:rPr lang="fi-FI" sz="2000" dirty="0"/>
              <a:t>kilpailutapahtumat</a:t>
            </a:r>
          </a:p>
          <a:p>
            <a:endParaRPr lang="fi-FI" sz="2800" dirty="0"/>
          </a:p>
          <a:p>
            <a:endParaRPr lang="fi-FI" sz="2000" dirty="0"/>
          </a:p>
          <a:p>
            <a:endParaRPr lang="fi-FI" sz="2000" dirty="0"/>
          </a:p>
          <a:p>
            <a:endParaRPr lang="fi-FI" sz="2000" dirty="0"/>
          </a:p>
          <a:p>
            <a:endParaRPr lang="fi-FI" sz="2000" dirty="0"/>
          </a:p>
          <a:p>
            <a:endParaRPr lang="fi-FI" sz="2000" dirty="0"/>
          </a:p>
          <a:p>
            <a:endParaRPr lang="fi-FI" sz="2000" dirty="0"/>
          </a:p>
        </p:txBody>
      </p:sp>
    </p:spTree>
    <p:extLst>
      <p:ext uri="{BB962C8B-B14F-4D97-AF65-F5344CB8AC3E}">
        <p14:creationId xmlns:p14="http://schemas.microsoft.com/office/powerpoint/2010/main" val="427438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EE69468-E425-FC4E-9A92-A24839D71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1670" y="788675"/>
            <a:ext cx="10182726" cy="852447"/>
          </a:xfrm>
        </p:spPr>
        <p:txBody>
          <a:bodyPr>
            <a:normAutofit/>
          </a:bodyPr>
          <a:lstStyle/>
          <a:p>
            <a:r>
              <a:rPr lang="fi-FI" sz="4800" b="1" dirty="0"/>
              <a:t>TAPAHTUMAHALLINTA NYT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4A5E83F-5287-EB42-AD6C-D69123E7E4D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996E29E-6290-2340-B1E0-4889086377DB}" type="datetime1">
              <a:rPr lang="fi-FI" smtClean="0"/>
              <a:pPr/>
              <a:t>11.7.2018</a:t>
            </a:fld>
            <a:endParaRPr lang="en-US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8FD9ECC0-E569-5344-92AE-D672A45FC9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BC05F23-9948-9C48-82BF-76A5EF201BAB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11" name="Sisällön paikkamerkki 10">
            <a:extLst>
              <a:ext uri="{FF2B5EF4-FFF2-40B4-BE49-F238E27FC236}">
                <a16:creationId xmlns:a16="http://schemas.microsoft.com/office/drawing/2014/main" id="{1D6A9BC7-F05C-EF43-A521-1CDBD93D0D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329453" y="1816522"/>
            <a:ext cx="5295932" cy="3899435"/>
          </a:xfr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B8108C96-EFB1-0E41-B24D-8DE5C22F8F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40" y="877985"/>
            <a:ext cx="3824107" cy="464976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3589BEAE-3798-B143-B41C-766A046EC45C}"/>
              </a:ext>
            </a:extLst>
          </p:cNvPr>
          <p:cNvSpPr txBox="1"/>
          <p:nvPr/>
        </p:nvSpPr>
        <p:spPr>
          <a:xfrm>
            <a:off x="506348" y="1711405"/>
            <a:ext cx="7935997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2800" dirty="0"/>
              <a:t>Maksullisen tapahtuman luonti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2800" dirty="0"/>
              <a:t>Lisätuotteet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2800" dirty="0"/>
              <a:t>Alennuskoodit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2800" dirty="0"/>
              <a:t>Tapahtumakuvan lisääminen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2800" dirty="0"/>
              <a:t>Viestintä ilmoittautuneille</a:t>
            </a:r>
          </a:p>
        </p:txBody>
      </p:sp>
    </p:spTree>
    <p:extLst>
      <p:ext uri="{BB962C8B-B14F-4D97-AF65-F5344CB8AC3E}">
        <p14:creationId xmlns:p14="http://schemas.microsoft.com/office/powerpoint/2010/main" val="3719577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EE69468-E425-FC4E-9A92-A24839D71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0934" y="339654"/>
            <a:ext cx="10182726" cy="852447"/>
          </a:xfrm>
        </p:spPr>
        <p:txBody>
          <a:bodyPr>
            <a:normAutofit/>
          </a:bodyPr>
          <a:lstStyle/>
          <a:p>
            <a:r>
              <a:rPr lang="fi-FI" sz="3600" b="1" dirty="0"/>
              <a:t>TULOSSA OLEVAT/TULLEET TOIMINNALLISUUDET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4A5E83F-5287-EB42-AD6C-D69123E7E4D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996E29E-6290-2340-B1E0-4889086377DB}" type="datetime1">
              <a:rPr lang="fi-FI" smtClean="0"/>
              <a:pPr/>
              <a:t>11.7.2018</a:t>
            </a:fld>
            <a:endParaRPr lang="en-US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8FD9ECC0-E569-5344-92AE-D672A45FC9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BC05F23-9948-9C48-82BF-76A5EF201BAB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11" name="Sisällön paikkamerkki 10">
            <a:extLst>
              <a:ext uri="{FF2B5EF4-FFF2-40B4-BE49-F238E27FC236}">
                <a16:creationId xmlns:a16="http://schemas.microsoft.com/office/drawing/2014/main" id="{1D6A9BC7-F05C-EF43-A521-1CDBD93D0D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896068" y="1805793"/>
            <a:ext cx="5112574" cy="3764427"/>
          </a:xfr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DD1FA9AD-D7FA-6842-B8CA-6D25E0513B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288" y="1373505"/>
            <a:ext cx="6113780" cy="4629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13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tsikko 1"/>
          <p:cNvSpPr txBox="1">
            <a:spLocks/>
          </p:cNvSpPr>
          <p:nvPr/>
        </p:nvSpPr>
        <p:spPr>
          <a:xfrm>
            <a:off x="-56959" y="2058322"/>
            <a:ext cx="12161587" cy="398496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fi-FI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831" y="20782"/>
            <a:ext cx="1197756" cy="729201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8A869030-286F-479B-9CD0-6CFB6F44CE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187" y="2107316"/>
            <a:ext cx="6468411" cy="786500"/>
          </a:xfrm>
          <a:prstGeom prst="rect">
            <a:avLst/>
          </a:prstGeom>
        </p:spPr>
      </p:pic>
      <p:sp>
        <p:nvSpPr>
          <p:cNvPr id="6" name="Tekstiruutu 5"/>
          <p:cNvSpPr txBox="1"/>
          <p:nvPr/>
        </p:nvSpPr>
        <p:spPr>
          <a:xfrm>
            <a:off x="609478" y="1031015"/>
            <a:ext cx="10828712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7200" dirty="0">
              <a:solidFill>
                <a:schemeClr val="tx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i-FI" sz="7200" dirty="0">
              <a:solidFill>
                <a:schemeClr val="tx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i-FI" sz="720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VIESTINTÄ</a:t>
            </a:r>
          </a:p>
          <a:p>
            <a:endParaRPr lang="fi-FI" sz="6600" dirty="0"/>
          </a:p>
        </p:txBody>
      </p:sp>
    </p:spTree>
    <p:extLst>
      <p:ext uri="{BB962C8B-B14F-4D97-AF65-F5344CB8AC3E}">
        <p14:creationId xmlns:p14="http://schemas.microsoft.com/office/powerpoint/2010/main" val="2710596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Otsikko 1"/>
          <p:cNvSpPr>
            <a:spLocks noGrp="1"/>
          </p:cNvSpPr>
          <p:nvPr>
            <p:ph type="title"/>
          </p:nvPr>
        </p:nvSpPr>
        <p:spPr>
          <a:xfrm>
            <a:off x="2229977" y="262540"/>
            <a:ext cx="7772400" cy="762000"/>
          </a:xfrm>
        </p:spPr>
        <p:txBody>
          <a:bodyPr>
            <a:normAutofit fontScale="90000"/>
          </a:bodyPr>
          <a:lstStyle/>
          <a:p>
            <a:pPr algn="ctr"/>
            <a:r>
              <a:rPr lang="fi-FI" dirty="0"/>
              <a:t>Suomisportin</a:t>
            </a:r>
            <a:r>
              <a:rPr lang="fi-FI" dirty="0">
                <a:latin typeface="+mn-lt"/>
              </a:rPr>
              <a:t> viestinnän</a:t>
            </a:r>
            <a:br>
              <a:rPr lang="fi-FI" dirty="0">
                <a:latin typeface="+mn-lt"/>
              </a:rPr>
            </a:br>
            <a:r>
              <a:rPr lang="fi-FI" dirty="0">
                <a:latin typeface="+mn-lt"/>
              </a:rPr>
              <a:t>vuosikello 2018</a:t>
            </a:r>
          </a:p>
        </p:txBody>
      </p:sp>
      <p:sp>
        <p:nvSpPr>
          <p:cNvPr id="13" name="Tekstiruutu 9"/>
          <p:cNvSpPr txBox="1">
            <a:spLocks noChangeArrowheads="1"/>
          </p:cNvSpPr>
          <p:nvPr/>
        </p:nvSpPr>
        <p:spPr bwMode="auto">
          <a:xfrm>
            <a:off x="4586621" y="5323469"/>
            <a:ext cx="30591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marL="0" indent="0" eaLnBrk="1" hangingPunct="1"/>
            <a:r>
              <a:rPr lang="fi-FI" sz="1600" dirty="0">
                <a:latin typeface="Calibri" pitchFamily="34" charset="0"/>
              </a:rPr>
              <a:t>	</a:t>
            </a:r>
          </a:p>
          <a:p>
            <a:pPr marL="0" indent="0" algn="ctr" eaLnBrk="1" hangingPunct="1"/>
            <a:r>
              <a:rPr lang="fi-FI" sz="1200" b="1" dirty="0">
                <a:latin typeface="Calibri" pitchFamily="34" charset="0"/>
              </a:rPr>
              <a:t>SUUNNITELMA, MITTARIT JA TAVOITTEET</a:t>
            </a:r>
          </a:p>
          <a:p>
            <a:pPr marL="0" indent="0" algn="ctr" eaLnBrk="1" hangingPunct="1"/>
            <a:r>
              <a:rPr lang="fi-FI" sz="1200" dirty="0">
                <a:latin typeface="Calibri" pitchFamily="34" charset="0"/>
              </a:rPr>
              <a:t>Vuosikellon päivitys 6/2018</a:t>
            </a:r>
          </a:p>
        </p:txBody>
      </p:sp>
      <p:sp>
        <p:nvSpPr>
          <p:cNvPr id="9" name="Tekstiruutu 9"/>
          <p:cNvSpPr txBox="1">
            <a:spLocks noChangeArrowheads="1"/>
          </p:cNvSpPr>
          <p:nvPr/>
        </p:nvSpPr>
        <p:spPr bwMode="auto">
          <a:xfrm>
            <a:off x="7988300" y="799154"/>
            <a:ext cx="4305300" cy="4785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marL="0" indent="0" eaLnBrk="1" hangingPunct="1"/>
            <a:endParaRPr lang="fi-FI" sz="1600" dirty="0">
              <a:latin typeface="Calibri" pitchFamily="34" charset="0"/>
            </a:endParaRPr>
          </a:p>
          <a:p>
            <a:pPr marL="0" indent="0" eaLnBrk="1" hangingPunct="1"/>
            <a:r>
              <a:rPr lang="fi-FI" sz="1300" b="1" dirty="0">
                <a:latin typeface="Calibri" pitchFamily="34" charset="0"/>
              </a:rPr>
              <a:t>UUSASIAKASHANKINTA JA TAPAAMISET</a:t>
            </a:r>
            <a:endParaRPr lang="fi-FI" sz="1200" dirty="0">
              <a:latin typeface="Calibri" pitchFamily="34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fi-FI" sz="1200" dirty="0">
                <a:latin typeface="Calibri" pitchFamily="34" charset="0"/>
              </a:rPr>
              <a:t>Esittelytapaamiset (mm. liitot, kunnat, Urhea, Pirkan kierros)</a:t>
            </a:r>
          </a:p>
          <a:p>
            <a:pPr eaLnBrk="1" hangingPunct="1">
              <a:buFont typeface="Arial" charset="0"/>
              <a:buChar char="•"/>
            </a:pPr>
            <a:r>
              <a:rPr lang="fi-FI" sz="1200" dirty="0">
                <a:latin typeface="Calibri" pitchFamily="34" charset="0"/>
              </a:rPr>
              <a:t>Seurakehittäjät, TJ info, kunnat C21+2</a:t>
            </a:r>
          </a:p>
          <a:p>
            <a:pPr eaLnBrk="1" hangingPunct="1">
              <a:buFont typeface="Arial" charset="0"/>
              <a:buChar char="•"/>
            </a:pPr>
            <a:r>
              <a:rPr lang="fi-FI" sz="1200" dirty="0">
                <a:latin typeface="Calibri" pitchFamily="34" charset="0"/>
              </a:rPr>
              <a:t>PPT-esitykset, </a:t>
            </a:r>
            <a:r>
              <a:rPr lang="fi-FI" sz="1200" dirty="0" err="1">
                <a:latin typeface="Calibri" pitchFamily="34" charset="0"/>
              </a:rPr>
              <a:t>infograafit</a:t>
            </a:r>
            <a:r>
              <a:rPr lang="fi-FI" sz="1200" dirty="0">
                <a:latin typeface="Calibri" pitchFamily="34" charset="0"/>
              </a:rPr>
              <a:t> ja materiaalit</a:t>
            </a:r>
          </a:p>
          <a:p>
            <a:pPr marL="0" indent="0" eaLnBrk="1" hangingPunct="1"/>
            <a:endParaRPr lang="fi-FI" sz="1200" dirty="0">
              <a:latin typeface="Calibri" pitchFamily="34" charset="0"/>
            </a:endParaRPr>
          </a:p>
          <a:p>
            <a:pPr marL="0" indent="0" eaLnBrk="1" hangingPunct="1"/>
            <a:r>
              <a:rPr lang="fi-FI" sz="1200" b="1" dirty="0">
                <a:latin typeface="Calibri" pitchFamily="34" charset="0"/>
              </a:rPr>
              <a:t>ASIAKASVIESTINTÄ JA TUKI</a:t>
            </a:r>
          </a:p>
          <a:p>
            <a:pPr eaLnBrk="1" hangingPunct="1">
              <a:buFont typeface="Arial" charset="0"/>
              <a:buChar char="•"/>
            </a:pPr>
            <a:r>
              <a:rPr lang="fi-FI" sz="1200" dirty="0">
                <a:latin typeface="Calibri" pitchFamily="34" charset="0"/>
              </a:rPr>
              <a:t>Verkostotapaamiset:</a:t>
            </a:r>
          </a:p>
          <a:p>
            <a:pPr marL="571500" lvl="1" indent="-171450" eaLnBrk="1" hangingPunct="1">
              <a:buFontTx/>
              <a:buChar char="-"/>
            </a:pPr>
            <a:r>
              <a:rPr lang="fi-FI" sz="1200" dirty="0">
                <a:latin typeface="Calibri" pitchFamily="34" charset="0"/>
              </a:rPr>
              <a:t>Tapahtumahallinnan kehittäminen (helmikuu)</a:t>
            </a:r>
          </a:p>
          <a:p>
            <a:pPr marL="571500" lvl="1" indent="-171450" eaLnBrk="1" hangingPunct="1">
              <a:buFontTx/>
              <a:buChar char="-"/>
            </a:pPr>
            <a:r>
              <a:rPr lang="fi-FI" sz="1200" dirty="0">
                <a:latin typeface="Calibri" pitchFamily="34" charset="0"/>
              </a:rPr>
              <a:t>Käyttösopimus ja tietosuoja (maaliskuu)</a:t>
            </a:r>
          </a:p>
          <a:p>
            <a:pPr marL="571500" lvl="1" indent="-171450" eaLnBrk="1" hangingPunct="1">
              <a:buFontTx/>
              <a:buChar char="-"/>
            </a:pPr>
            <a:r>
              <a:rPr lang="fi-FI" sz="1200" dirty="0">
                <a:latin typeface="Calibri" pitchFamily="34" charset="0"/>
              </a:rPr>
              <a:t>Suomisport seuroille (huhtikuu)</a:t>
            </a:r>
          </a:p>
          <a:p>
            <a:pPr marL="571500" lvl="1" indent="-171450" eaLnBrk="1" hangingPunct="1">
              <a:buFontTx/>
              <a:buChar char="-"/>
            </a:pPr>
            <a:r>
              <a:rPr lang="fi-FI" sz="1200" dirty="0">
                <a:latin typeface="Calibri" pitchFamily="34" charset="0"/>
              </a:rPr>
              <a:t>Suomisport </a:t>
            </a:r>
            <a:r>
              <a:rPr lang="fi-FI" sz="1200" dirty="0" err="1">
                <a:latin typeface="Calibri" pitchFamily="34" charset="0"/>
              </a:rPr>
              <a:t>raodmap</a:t>
            </a:r>
            <a:r>
              <a:rPr lang="fi-FI" sz="1200" dirty="0">
                <a:latin typeface="Calibri" pitchFamily="34" charset="0"/>
              </a:rPr>
              <a:t> ja viestintä (kesäkuu)</a:t>
            </a:r>
          </a:p>
          <a:p>
            <a:pPr eaLnBrk="1" hangingPunct="1">
              <a:buFont typeface="Arial" charset="0"/>
              <a:buChar char="•"/>
            </a:pPr>
            <a:r>
              <a:rPr lang="fi-FI" sz="1200" dirty="0">
                <a:latin typeface="Calibri" pitchFamily="34" charset="0"/>
              </a:rPr>
              <a:t>Liittokohtaiset tapaamiset</a:t>
            </a:r>
          </a:p>
          <a:p>
            <a:pPr eaLnBrk="1" hangingPunct="1">
              <a:buFont typeface="Arial" charset="0"/>
              <a:buChar char="•"/>
            </a:pPr>
            <a:r>
              <a:rPr lang="fi-FI" sz="1200" dirty="0">
                <a:latin typeface="Calibri" pitchFamily="34" charset="0"/>
              </a:rPr>
              <a:t>Liittopalvelun tukisivusto (koulutusvideot)</a:t>
            </a:r>
          </a:p>
          <a:p>
            <a:pPr eaLnBrk="1" hangingPunct="1">
              <a:buFont typeface="Arial" charset="0"/>
              <a:buChar char="•"/>
            </a:pPr>
            <a:r>
              <a:rPr lang="fi-FI" sz="1200" dirty="0">
                <a:latin typeface="Calibri" pitchFamily="34" charset="0"/>
              </a:rPr>
              <a:t>FB-ryhmä liittokäyttäjille</a:t>
            </a:r>
          </a:p>
          <a:p>
            <a:pPr eaLnBrk="1" hangingPunct="1">
              <a:buFont typeface="Arial" charset="0"/>
              <a:buChar char="•"/>
            </a:pPr>
            <a:r>
              <a:rPr lang="fi-FI" sz="1200" dirty="0">
                <a:latin typeface="Calibri" pitchFamily="34" charset="0"/>
              </a:rPr>
              <a:t>Suomisportin tietosuoja, dokumentaatio ja viestintä</a:t>
            </a:r>
          </a:p>
          <a:p>
            <a:pPr eaLnBrk="1" hangingPunct="1">
              <a:buFont typeface="Arial" charset="0"/>
              <a:buChar char="•"/>
            </a:pPr>
            <a:r>
              <a:rPr lang="fi-FI" sz="1200" dirty="0">
                <a:latin typeface="Calibri" pitchFamily="34" charset="0"/>
              </a:rPr>
              <a:t>Uutiskirjeet (helmi, </a:t>
            </a:r>
            <a:r>
              <a:rPr lang="fi-FI" sz="1200" dirty="0" err="1">
                <a:latin typeface="Calibri" pitchFamily="34" charset="0"/>
              </a:rPr>
              <a:t>maalis</a:t>
            </a:r>
            <a:r>
              <a:rPr lang="fi-FI" sz="1200" dirty="0">
                <a:latin typeface="Calibri" pitchFamily="34" charset="0"/>
              </a:rPr>
              <a:t>- </a:t>
            </a:r>
            <a:r>
              <a:rPr lang="fi-FI" sz="1200" dirty="0" err="1">
                <a:latin typeface="Calibri" pitchFamily="34" charset="0"/>
              </a:rPr>
              <a:t>huhti</a:t>
            </a:r>
            <a:r>
              <a:rPr lang="fi-FI" sz="1200" dirty="0">
                <a:latin typeface="Calibri" pitchFamily="34" charset="0"/>
              </a:rPr>
              <a:t>-, toukokuu)</a:t>
            </a:r>
          </a:p>
          <a:p>
            <a:pPr eaLnBrk="1" hangingPunct="1">
              <a:buFont typeface="Arial" charset="0"/>
              <a:buChar char="•"/>
            </a:pPr>
            <a:r>
              <a:rPr lang="fi-FI" sz="1200" dirty="0">
                <a:latin typeface="Calibri" pitchFamily="34" charset="0"/>
              </a:rPr>
              <a:t>Asiakaspalautekysely osa I</a:t>
            </a:r>
          </a:p>
          <a:p>
            <a:pPr marL="0" indent="0" eaLnBrk="1" hangingPunct="1"/>
            <a:endParaRPr lang="fi-FI" sz="1200" b="1" dirty="0">
              <a:latin typeface="Calibri" pitchFamily="34" charset="0"/>
            </a:endParaRPr>
          </a:p>
          <a:p>
            <a:pPr marL="0" indent="0" eaLnBrk="1" hangingPunct="1"/>
            <a:r>
              <a:rPr lang="fi-FI" sz="1200" b="1" dirty="0">
                <a:latin typeface="Calibri" pitchFamily="34" charset="0"/>
              </a:rPr>
              <a:t>PALVELUN VIESTINNÄLLISYYS/ ULKOINEN VIESTINTÄ</a:t>
            </a:r>
          </a:p>
          <a:p>
            <a:pPr marL="285750" indent="-285750" eaLnBrk="1" hangingPunct="1">
              <a:buFont typeface="Arial" charset="0"/>
              <a:buChar char="•"/>
            </a:pPr>
            <a:r>
              <a:rPr lang="fi-FI" sz="1200" dirty="0">
                <a:latin typeface="Calibri" pitchFamily="34" charset="0"/>
                <a:hlinkClick r:id="rId3"/>
              </a:rPr>
              <a:t>www.suomisport.fi</a:t>
            </a:r>
            <a:r>
              <a:rPr lang="fi-FI" sz="1200" dirty="0">
                <a:latin typeface="Calibri" pitchFamily="34" charset="0"/>
              </a:rPr>
              <a:t> -sivun uudistus</a:t>
            </a:r>
          </a:p>
          <a:p>
            <a:pPr marL="285750" indent="-285750" eaLnBrk="1" hangingPunct="1">
              <a:buFont typeface="Arial" charset="0"/>
              <a:buChar char="•"/>
            </a:pPr>
            <a:r>
              <a:rPr lang="fi-FI" sz="1200" dirty="0">
                <a:latin typeface="Calibri" pitchFamily="34" charset="0"/>
              </a:rPr>
              <a:t>palvelun visuaalisuus, kuvat tapahtumiin</a:t>
            </a:r>
          </a:p>
          <a:p>
            <a:pPr marL="285750" indent="-285750" eaLnBrk="1" hangingPunct="1">
              <a:buFont typeface="Arial" charset="0"/>
              <a:buChar char="•"/>
            </a:pPr>
            <a:r>
              <a:rPr lang="fi-FI" sz="1200" dirty="0">
                <a:latin typeface="Calibri" pitchFamily="34" charset="0"/>
              </a:rPr>
              <a:t>oma profiilikuva selain ja mobiili</a:t>
            </a:r>
          </a:p>
          <a:p>
            <a:pPr marL="285750" indent="-285750" eaLnBrk="1" hangingPunct="1">
              <a:buFont typeface="Arial" charset="0"/>
              <a:buChar char="•"/>
            </a:pPr>
            <a:r>
              <a:rPr lang="fi-FI" sz="1200" dirty="0">
                <a:latin typeface="Calibri" pitchFamily="34" charset="0"/>
              </a:rPr>
              <a:t>viestiminen </a:t>
            </a:r>
            <a:r>
              <a:rPr lang="fi-FI" sz="1200" dirty="0" err="1">
                <a:latin typeface="Calibri" pitchFamily="34" charset="0"/>
              </a:rPr>
              <a:t>OK:n</a:t>
            </a:r>
            <a:r>
              <a:rPr lang="fi-FI" sz="1200" dirty="0">
                <a:latin typeface="Calibri" pitchFamily="34" charset="0"/>
              </a:rPr>
              <a:t> sivuilla, uutiskirjeissä</a:t>
            </a:r>
          </a:p>
          <a:p>
            <a:pPr marL="285750" indent="-285750" eaLnBrk="1" hangingPunct="1">
              <a:buFont typeface="Arial" charset="0"/>
              <a:buChar char="•"/>
            </a:pPr>
            <a:r>
              <a:rPr lang="fi-FI" sz="1200" dirty="0">
                <a:latin typeface="Calibri" pitchFamily="34" charset="0"/>
              </a:rPr>
              <a:t>Suomisport FB-sivu </a:t>
            </a:r>
          </a:p>
        </p:txBody>
      </p:sp>
      <p:graphicFrame>
        <p:nvGraphicFramePr>
          <p:cNvPr id="8" name="Sisällön paikkamerkki 7"/>
          <p:cNvGraphicFramePr>
            <a:graphicFrameLocks noGrp="1"/>
          </p:cNvGraphicFramePr>
          <p:nvPr>
            <p:ph idx="1"/>
            <p:extLst/>
          </p:nvPr>
        </p:nvGraphicFramePr>
        <p:xfrm>
          <a:off x="2166695" y="1164428"/>
          <a:ext cx="7772400" cy="42807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175" name="Tekstiruutu 11"/>
          <p:cNvSpPr txBox="1">
            <a:spLocks noChangeArrowheads="1"/>
          </p:cNvSpPr>
          <p:nvPr/>
        </p:nvSpPr>
        <p:spPr bwMode="auto">
          <a:xfrm>
            <a:off x="673937" y="530008"/>
            <a:ext cx="3389226" cy="6355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marL="0" indent="0" eaLnBrk="1" hangingPunct="1"/>
            <a:r>
              <a:rPr lang="fi-FI" sz="1200" b="1" dirty="0">
                <a:latin typeface="Calibri" pitchFamily="34" charset="0"/>
              </a:rPr>
              <a:t>VAIKUTTAJAVIESTINTÄ, </a:t>
            </a:r>
          </a:p>
          <a:p>
            <a:pPr marL="0" indent="0" eaLnBrk="1" hangingPunct="1"/>
            <a:r>
              <a:rPr lang="fi-FI" sz="1200" b="1" dirty="0">
                <a:latin typeface="Calibri" pitchFamily="34" charset="0"/>
              </a:rPr>
              <a:t>YHTEISTYÖKUMPPANIT JA VARAINHANKINTA</a:t>
            </a:r>
          </a:p>
          <a:p>
            <a:pPr marL="0" indent="0" eaLnBrk="1" hangingPunct="1"/>
            <a:endParaRPr lang="fi-FI" sz="1200" dirty="0">
              <a:latin typeface="Calibri" pitchFamily="34" charset="0"/>
            </a:endParaRPr>
          </a:p>
          <a:p>
            <a:pPr marL="0" indent="0" eaLnBrk="1" hangingPunct="1"/>
            <a:r>
              <a:rPr lang="fi-FI" sz="1200" b="1" dirty="0">
                <a:latin typeface="Calibri" pitchFamily="34" charset="0"/>
              </a:rPr>
              <a:t>KULUTTAJAKAMPANJA JA TAPAHTUMAT</a:t>
            </a:r>
          </a:p>
          <a:p>
            <a:pPr eaLnBrk="1" hangingPunct="1">
              <a:buFont typeface="Arial" charset="0"/>
              <a:buChar char="•"/>
            </a:pPr>
            <a:r>
              <a:rPr lang="fi-FI" sz="1200" dirty="0">
                <a:latin typeface="Calibri" pitchFamily="34" charset="0"/>
              </a:rPr>
              <a:t>Yleisötapahtuma/</a:t>
            </a:r>
            <a:r>
              <a:rPr lang="fi-FI" sz="1200" dirty="0" err="1">
                <a:latin typeface="Calibri" pitchFamily="34" charset="0"/>
              </a:rPr>
              <a:t>some</a:t>
            </a:r>
            <a:r>
              <a:rPr lang="fi-FI" sz="1200" dirty="0">
                <a:latin typeface="Calibri" pitchFamily="34" charset="0"/>
              </a:rPr>
              <a:t> kampanja</a:t>
            </a:r>
          </a:p>
          <a:p>
            <a:pPr eaLnBrk="1" hangingPunct="1">
              <a:buFont typeface="Arial" charset="0"/>
              <a:buChar char="•"/>
            </a:pPr>
            <a:r>
              <a:rPr lang="fi-FI" sz="1200" dirty="0" err="1">
                <a:latin typeface="Calibri" pitchFamily="34" charset="0"/>
              </a:rPr>
              <a:t>OK:n</a:t>
            </a:r>
            <a:r>
              <a:rPr lang="fi-FI" sz="1200" dirty="0">
                <a:latin typeface="Calibri" pitchFamily="34" charset="0"/>
              </a:rPr>
              <a:t> tapahtumat Suomisport mukana</a:t>
            </a:r>
          </a:p>
          <a:p>
            <a:pPr marL="0" indent="0" eaLnBrk="1" hangingPunct="1"/>
            <a:endParaRPr lang="fi-FI" sz="1200" b="1" dirty="0">
              <a:latin typeface="Calibri" pitchFamily="34" charset="0"/>
            </a:endParaRPr>
          </a:p>
          <a:p>
            <a:pPr marL="0" indent="0" eaLnBrk="1" hangingPunct="1"/>
            <a:r>
              <a:rPr lang="fi-FI" sz="1200" b="1" dirty="0">
                <a:latin typeface="Calibri" pitchFamily="34" charset="0"/>
              </a:rPr>
              <a:t>VAIKUTAJAVIESTINNÄN ja KRIISIVIESTINNÄN SUUNNITTELU </a:t>
            </a:r>
            <a:r>
              <a:rPr lang="fi-FI" sz="1200" b="1" dirty="0">
                <a:latin typeface="Calibri" pitchFamily="34" charset="0"/>
                <a:sym typeface="Wingdings" pitchFamily="2" charset="2"/>
              </a:rPr>
              <a:t> </a:t>
            </a:r>
            <a:r>
              <a:rPr lang="fi-FI" sz="1200" b="1" dirty="0">
                <a:latin typeface="Calibri" pitchFamily="34" charset="0"/>
              </a:rPr>
              <a:t>KRIISIVIESTINTÄVALMIUS</a:t>
            </a:r>
          </a:p>
          <a:p>
            <a:pPr marL="0" indent="0" eaLnBrk="1" hangingPunct="1"/>
            <a:endParaRPr lang="fi-FI" sz="1200" b="1" dirty="0">
              <a:latin typeface="Calibri" pitchFamily="34" charset="0"/>
            </a:endParaRPr>
          </a:p>
          <a:p>
            <a:pPr marL="0" indent="0" eaLnBrk="1" hangingPunct="1"/>
            <a:r>
              <a:rPr lang="fi-FI" sz="1200" b="1" dirty="0">
                <a:latin typeface="Calibri" pitchFamily="34" charset="0"/>
              </a:rPr>
              <a:t>MEDIAVIESTINTÄ</a:t>
            </a:r>
          </a:p>
          <a:p>
            <a:pPr eaLnBrk="1" hangingPunct="1">
              <a:buFont typeface="Arial" charset="0"/>
              <a:buChar char="•"/>
            </a:pPr>
            <a:r>
              <a:rPr lang="fi-FI" sz="1200" dirty="0">
                <a:latin typeface="Calibri" pitchFamily="34" charset="0"/>
              </a:rPr>
              <a:t>Liittojen lehdet, juttuvinkit mediaan, </a:t>
            </a:r>
            <a:r>
              <a:rPr lang="fi-FI" sz="1200" dirty="0" err="1">
                <a:latin typeface="Calibri" pitchFamily="34" charset="0"/>
              </a:rPr>
              <a:t>OK:n</a:t>
            </a:r>
            <a:r>
              <a:rPr lang="fi-FI" sz="1200" dirty="0">
                <a:latin typeface="Calibri" pitchFamily="34" charset="0"/>
              </a:rPr>
              <a:t> viestintä, mielipidekirjoitukset</a:t>
            </a:r>
          </a:p>
          <a:p>
            <a:pPr marL="0" indent="0" eaLnBrk="1" hangingPunct="1"/>
            <a:endParaRPr lang="fi-FI" sz="1200" b="1" dirty="0">
              <a:latin typeface="Calibri" pitchFamily="34" charset="0"/>
            </a:endParaRPr>
          </a:p>
          <a:p>
            <a:pPr marL="0" indent="0" eaLnBrk="1" hangingPunct="1"/>
            <a:r>
              <a:rPr lang="fi-FI" sz="1200" b="1" dirty="0">
                <a:latin typeface="Calibri" pitchFamily="34" charset="0"/>
              </a:rPr>
              <a:t>ASIAKASPALAUTEKYSELY osa 2</a:t>
            </a:r>
          </a:p>
          <a:p>
            <a:pPr marL="0" indent="0" eaLnBrk="1" hangingPunct="1"/>
            <a:endParaRPr lang="fi-FI" sz="1200" b="1" dirty="0">
              <a:latin typeface="Calibri" pitchFamily="34" charset="0"/>
            </a:endParaRPr>
          </a:p>
          <a:p>
            <a:pPr marL="0" indent="0" eaLnBrk="1" hangingPunct="1"/>
            <a:r>
              <a:rPr lang="fi-FI" sz="1200" b="1" dirty="0">
                <a:latin typeface="Calibri" pitchFamily="34" charset="0"/>
              </a:rPr>
              <a:t>UUSASIAKASHANKINTA ja KUMPPANUUDET</a:t>
            </a:r>
          </a:p>
          <a:p>
            <a:pPr marL="171450" indent="-171450" eaLnBrk="1" hangingPunct="1">
              <a:buFont typeface="Arial" panose="020B0604020202020204" pitchFamily="34" charset="0"/>
              <a:buChar char="•"/>
            </a:pPr>
            <a:r>
              <a:rPr lang="fi-FI" sz="1100" dirty="0">
                <a:solidFill>
                  <a:schemeClr val="accent1"/>
                </a:solidFill>
                <a:latin typeface="Calibri" pitchFamily="34" charset="0"/>
              </a:rPr>
              <a:t>Uusasiakastapaamiset; liitot, seurakehittäjät, seurapalvelu, kunnat</a:t>
            </a:r>
          </a:p>
          <a:p>
            <a:pPr marL="171450" indent="-171450" eaLnBrk="1" hangingPunct="1">
              <a:buFont typeface="Arial" panose="020B0604020202020204" pitchFamily="34" charset="0"/>
              <a:buChar char="•"/>
            </a:pPr>
            <a:r>
              <a:rPr lang="fi-FI" sz="1100" dirty="0">
                <a:solidFill>
                  <a:schemeClr val="accent1"/>
                </a:solidFill>
                <a:latin typeface="Calibri" pitchFamily="34" charset="0"/>
              </a:rPr>
              <a:t>materiaalit kohderyhmittäin</a:t>
            </a:r>
            <a:endParaRPr lang="fi-FI" sz="1200" dirty="0">
              <a:latin typeface="Calibri" pitchFamily="34" charset="0"/>
            </a:endParaRPr>
          </a:p>
          <a:p>
            <a:pPr marL="0" indent="0" eaLnBrk="1" hangingPunct="1"/>
            <a:endParaRPr lang="fi-FI" sz="1200" b="1" dirty="0">
              <a:latin typeface="Calibri" pitchFamily="34" charset="0"/>
            </a:endParaRPr>
          </a:p>
          <a:p>
            <a:pPr marL="0" indent="0" eaLnBrk="1" hangingPunct="1"/>
            <a:r>
              <a:rPr lang="fi-FI" sz="1200" b="1" dirty="0">
                <a:solidFill>
                  <a:schemeClr val="accent1"/>
                </a:solidFill>
                <a:latin typeface="Calibri" pitchFamily="34" charset="0"/>
              </a:rPr>
              <a:t>JATKUVA ASIAKASVIESTINTÄ JA TAPAAMISET</a:t>
            </a:r>
          </a:p>
          <a:p>
            <a:pPr marL="285750" indent="-285750" eaLnBrk="1" hangingPunct="1">
              <a:buFont typeface="Arial" charset="0"/>
              <a:buChar char="•"/>
            </a:pPr>
            <a:r>
              <a:rPr lang="fi-FI" sz="1200" dirty="0">
                <a:solidFill>
                  <a:schemeClr val="accent1"/>
                </a:solidFill>
                <a:latin typeface="Calibri" pitchFamily="34" charset="0"/>
              </a:rPr>
              <a:t>Asiakastapaamiset: toiminnanjohtajien </a:t>
            </a:r>
            <a:r>
              <a:rPr lang="fi-FI" sz="1200" dirty="0" err="1">
                <a:solidFill>
                  <a:schemeClr val="accent1"/>
                </a:solidFill>
                <a:latin typeface="Calibri" pitchFamily="34" charset="0"/>
              </a:rPr>
              <a:t>meet</a:t>
            </a:r>
            <a:r>
              <a:rPr lang="fi-FI" sz="1200" dirty="0">
                <a:solidFill>
                  <a:schemeClr val="accent1"/>
                </a:solidFill>
                <a:latin typeface="Calibri" pitchFamily="34" charset="0"/>
              </a:rPr>
              <a:t> and </a:t>
            </a:r>
            <a:r>
              <a:rPr lang="fi-FI" sz="1200" dirty="0" err="1">
                <a:solidFill>
                  <a:schemeClr val="accent1"/>
                </a:solidFill>
                <a:latin typeface="Calibri" pitchFamily="34" charset="0"/>
              </a:rPr>
              <a:t>greet</a:t>
            </a:r>
            <a:r>
              <a:rPr lang="fi-FI" sz="1200" dirty="0">
                <a:solidFill>
                  <a:schemeClr val="accent1"/>
                </a:solidFill>
                <a:latin typeface="Calibri" pitchFamily="34" charset="0"/>
              </a:rPr>
              <a:t>, verkostotapaamiset, tapahtumat, asiakastilaisuus, uutiskirje, FB-ryhmä, liitto- ja seurapalvelun tuki</a:t>
            </a:r>
          </a:p>
          <a:p>
            <a:pPr marL="0" indent="0" eaLnBrk="1" hangingPunct="1"/>
            <a:endParaRPr lang="fi-FI" sz="1200" dirty="0">
              <a:latin typeface="Calibri" pitchFamily="34" charset="0"/>
            </a:endParaRPr>
          </a:p>
          <a:p>
            <a:pPr marL="0" indent="0" eaLnBrk="1" hangingPunct="1"/>
            <a:r>
              <a:rPr lang="fi-FI" sz="1200" b="1" dirty="0">
                <a:latin typeface="Calibri" pitchFamily="34" charset="0"/>
              </a:rPr>
              <a:t>ULKOINEN VIESTINTÄ: SOME SUUNNITELMA JA TOTEUTUS, OK:N SIVUT JA UUTISKIRJE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fi-FI" sz="1200" dirty="0" err="1">
                <a:latin typeface="Calibri" pitchFamily="34" charset="0"/>
              </a:rPr>
              <a:t>OK:m</a:t>
            </a:r>
            <a:r>
              <a:rPr lang="fi-FI" sz="1200" dirty="0">
                <a:latin typeface="Calibri" pitchFamily="34" charset="0"/>
              </a:rPr>
              <a:t> sivut, tiedote ja uutiskirjeet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fi-FI" sz="1200" dirty="0">
                <a:latin typeface="Calibri" pitchFamily="34" charset="0"/>
              </a:rPr>
              <a:t>FB-sivun aktivointi &amp; päivitysohjelma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fi-FI" sz="1200" dirty="0">
                <a:latin typeface="Calibri" pitchFamily="34" charset="0"/>
              </a:rPr>
              <a:t>MAINONTA (</a:t>
            </a:r>
            <a:r>
              <a:rPr lang="fi-FI" sz="1200" dirty="0" err="1">
                <a:latin typeface="Calibri" pitchFamily="34" charset="0"/>
              </a:rPr>
              <a:t>some</a:t>
            </a:r>
            <a:r>
              <a:rPr lang="fi-FI" sz="1200" dirty="0">
                <a:latin typeface="Calibri" pitchFamily="34" charset="0"/>
              </a:rPr>
              <a:t> ja digi)</a:t>
            </a:r>
          </a:p>
          <a:p>
            <a:pPr marL="0" indent="0" eaLnBrk="1" hangingPunct="1"/>
            <a:endParaRPr lang="fi-FI" sz="1200" b="1" dirty="0">
              <a:latin typeface="Calibri" pitchFamily="34" charset="0"/>
            </a:endParaRPr>
          </a:p>
          <a:p>
            <a:pPr marL="0" indent="0" eaLnBrk="1" hangingPunct="1"/>
            <a:endParaRPr lang="fi-FI" sz="1400" dirty="0">
              <a:latin typeface="Calibri" pitchFamily="34" charset="0"/>
            </a:endParaRP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AE05CB97-BBC5-D043-B283-61164262F8A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768" y="-15920"/>
            <a:ext cx="1738936" cy="105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766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tsikko 1"/>
          <p:cNvSpPr txBox="1">
            <a:spLocks/>
          </p:cNvSpPr>
          <p:nvPr/>
        </p:nvSpPr>
        <p:spPr>
          <a:xfrm>
            <a:off x="-149949" y="2197807"/>
            <a:ext cx="12161587" cy="398496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fi-FI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831" y="20782"/>
            <a:ext cx="1197756" cy="729201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8A869030-286F-479B-9CD0-6CFB6F44CE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460" y="1271822"/>
            <a:ext cx="6468411" cy="786500"/>
          </a:xfrm>
          <a:prstGeom prst="rect">
            <a:avLst/>
          </a:prstGeom>
        </p:spPr>
      </p:pic>
      <p:sp>
        <p:nvSpPr>
          <p:cNvPr id="6" name="Tekstiruutu 5"/>
          <p:cNvSpPr txBox="1"/>
          <p:nvPr/>
        </p:nvSpPr>
        <p:spPr>
          <a:xfrm>
            <a:off x="1964956" y="2689996"/>
            <a:ext cx="875741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40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FB-sivu</a:t>
            </a:r>
            <a:r>
              <a:rPr lang="fi-FI" sz="4000" dirty="0">
                <a:latin typeface="Arial" panose="020B0604020202020204" pitchFamily="34" charset="0"/>
                <a:cs typeface="Arial" panose="020B0604020202020204" pitchFamily="34" charset="0"/>
              </a:rPr>
              <a:t> ja </a:t>
            </a:r>
            <a:r>
              <a:rPr lang="fi-FI" sz="400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FB-ryhmä </a:t>
            </a:r>
            <a:r>
              <a:rPr lang="fi-FI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fi-FI" sz="4000" dirty="0">
                <a:latin typeface="Arial" panose="020B0604020202020204" pitchFamily="34" charset="0"/>
                <a:cs typeface="Arial" panose="020B0604020202020204" pitchFamily="34" charset="0"/>
              </a:rPr>
              <a:t>NETTISIVUT ja </a:t>
            </a:r>
          </a:p>
          <a:p>
            <a:pPr algn="ctr"/>
            <a:r>
              <a:rPr lang="fi-FI" sz="4000" dirty="0">
                <a:latin typeface="Arial" panose="020B0604020202020204" pitchFamily="34" charset="0"/>
                <a:cs typeface="Arial" panose="020B0604020202020204" pitchFamily="34" charset="0"/>
              </a:rPr>
              <a:t>LIITTOPALVELUN TUKISIVU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7626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079170B-4673-9649-B57F-89D0814F7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7" name="Sisällön paikkamerkki 6">
            <a:extLst>
              <a:ext uri="{FF2B5EF4-FFF2-40B4-BE49-F238E27FC236}">
                <a16:creationId xmlns:a16="http://schemas.microsoft.com/office/drawing/2014/main" id="{FA10D844-4C0C-F24E-A66F-4EA09E9B3C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1"/>
          </a:xfrm>
        </p:spPr>
      </p:pic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B54B9C47-5238-B64A-B5E0-F69557097D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BC05F23-9948-9C48-82BF-76A5EF201BAB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992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CA35CCB-3CD2-3347-A4EE-E1ACE121A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/>
              <a:t>SUOMISPORT VERKOSTOTAPAAMINEN 12.6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597C59E-029C-0A46-86DE-039582EE1C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1074" y="1910577"/>
            <a:ext cx="10182726" cy="4263491"/>
          </a:xfrm>
        </p:spPr>
        <p:txBody>
          <a:bodyPr/>
          <a:lstStyle/>
          <a:p>
            <a:r>
              <a:rPr lang="fi-FI" b="1" dirty="0"/>
              <a:t>SUOMISPORTIN ESITTELY </a:t>
            </a:r>
          </a:p>
          <a:p>
            <a:r>
              <a:rPr lang="fi-FI" b="1" dirty="0"/>
              <a:t>SUOMISPORT ROADMAP JA VISIO</a:t>
            </a:r>
          </a:p>
          <a:p>
            <a:r>
              <a:rPr lang="fi-FI" b="1" dirty="0"/>
              <a:t>SUOMISPORT SEUROILLE</a:t>
            </a:r>
          </a:p>
          <a:p>
            <a:r>
              <a:rPr lang="fi-FI" b="1" dirty="0"/>
              <a:t>LIITTOPALVELUN KEHITTÄMINEN:</a:t>
            </a:r>
            <a:r>
              <a:rPr lang="fi-FI" b="1" dirty="0">
                <a:sym typeface="Wingdings" pitchFamily="2" charset="2"/>
              </a:rPr>
              <a:t> TAPAHTUMAHALLINTA </a:t>
            </a:r>
            <a:endParaRPr lang="fi-FI" b="1" dirty="0"/>
          </a:p>
          <a:p>
            <a:r>
              <a:rPr lang="fi-FI" b="1" dirty="0">
                <a:sym typeface="Wingdings" pitchFamily="2" charset="2"/>
              </a:rPr>
              <a:t>SUOMISPORTIN VIESTINTÄ </a:t>
            </a:r>
            <a:endParaRPr lang="fi-FI" b="1" dirty="0"/>
          </a:p>
          <a:p>
            <a:r>
              <a:rPr lang="fi-FI" b="1" dirty="0">
                <a:sym typeface="Wingdings" pitchFamily="2" charset="2"/>
              </a:rPr>
              <a:t>KESKUSTELUA JA KYSYMYKSIÄ</a:t>
            </a:r>
            <a:endParaRPr lang="fi-FI" b="1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0110B03-7EB7-B740-9405-969D3A8B36B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996E29E-6290-2340-B1E0-4889086377DB}" type="datetime1">
              <a:rPr lang="fi-FI" smtClean="0"/>
              <a:pPr/>
              <a:t>11.7.2018</a:t>
            </a:fld>
            <a:endParaRPr lang="en-US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9CEFF4A2-B642-3948-AC23-41AD1C19A8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BC05F23-9948-9C48-82BF-76A5EF201BA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284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tsikko 1"/>
          <p:cNvSpPr txBox="1">
            <a:spLocks/>
          </p:cNvSpPr>
          <p:nvPr/>
        </p:nvSpPr>
        <p:spPr>
          <a:xfrm>
            <a:off x="-1194025" y="2062461"/>
            <a:ext cx="12161587" cy="398496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fi-FI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831" y="20782"/>
            <a:ext cx="1197756" cy="729201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8A869030-286F-479B-9CD0-6CFB6F44CE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244" y="654628"/>
            <a:ext cx="6606159" cy="741464"/>
          </a:xfrm>
          <a:prstGeom prst="rect">
            <a:avLst/>
          </a:prstGeom>
        </p:spPr>
      </p:pic>
      <p:sp>
        <p:nvSpPr>
          <p:cNvPr id="3" name="Tekstiruutu 2"/>
          <p:cNvSpPr txBox="1"/>
          <p:nvPr/>
        </p:nvSpPr>
        <p:spPr>
          <a:xfrm>
            <a:off x="1514551" y="1798335"/>
            <a:ext cx="8532586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4000" b="1" dirty="0"/>
              <a:t>Urheiluyhteisön yhteinen digipalvelu </a:t>
            </a:r>
            <a:r>
              <a:rPr lang="mr-IN" sz="4000" b="1" dirty="0"/>
              <a:t>–</a:t>
            </a:r>
            <a:endParaRPr lang="fi-FI" sz="4000" b="1" dirty="0"/>
          </a:p>
          <a:p>
            <a:pPr algn="ctr"/>
            <a:r>
              <a:rPr lang="fi-FI" sz="4000" b="1" dirty="0"/>
              <a:t>liikkujille, seuroille ja lajiliitoille </a:t>
            </a:r>
          </a:p>
          <a:p>
            <a:r>
              <a:rPr lang="fi-FI" sz="4000" b="1" dirty="0"/>
              <a:t> </a:t>
            </a:r>
          </a:p>
          <a:p>
            <a:endParaRPr lang="fi-FI" sz="3200" b="1" dirty="0"/>
          </a:p>
        </p:txBody>
      </p:sp>
      <p:sp>
        <p:nvSpPr>
          <p:cNvPr id="6" name="Tekstiruutu 5"/>
          <p:cNvSpPr txBox="1"/>
          <p:nvPr/>
        </p:nvSpPr>
        <p:spPr>
          <a:xfrm>
            <a:off x="2652244" y="2561493"/>
            <a:ext cx="646114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2800" dirty="0"/>
          </a:p>
          <a:p>
            <a:pPr lvl="0" algn="ctr"/>
            <a:endParaRPr lang="fi-FI" sz="2800" dirty="0"/>
          </a:p>
          <a:p>
            <a:pPr lvl="0" algn="ctr"/>
            <a:r>
              <a:rPr lang="fi-FI" sz="3200" dirty="0"/>
              <a:t>Mukana jo </a:t>
            </a:r>
            <a:r>
              <a:rPr lang="fi-FI" sz="3200" b="1" dirty="0"/>
              <a:t>125 </a:t>
            </a:r>
            <a:r>
              <a:rPr lang="fi-FI" sz="3200" dirty="0"/>
              <a:t>lajia,</a:t>
            </a:r>
            <a:r>
              <a:rPr lang="fi-FI" sz="3200" b="1" dirty="0"/>
              <a:t> 60 </a:t>
            </a:r>
            <a:r>
              <a:rPr lang="fi-FI" sz="3200" dirty="0"/>
              <a:t>lajiliittoa, </a:t>
            </a:r>
          </a:p>
          <a:p>
            <a:pPr lvl="0" algn="ctr"/>
            <a:r>
              <a:rPr lang="fi-FI" sz="3200" b="1" dirty="0"/>
              <a:t>3 </a:t>
            </a:r>
            <a:r>
              <a:rPr lang="fi-FI" sz="3200" dirty="0"/>
              <a:t>kaupunkia,</a:t>
            </a:r>
            <a:r>
              <a:rPr lang="fi-FI" sz="3200" b="1" dirty="0"/>
              <a:t> </a:t>
            </a:r>
          </a:p>
          <a:p>
            <a:pPr lvl="0" algn="ctr"/>
            <a:r>
              <a:rPr lang="fi-FI" sz="3200" b="1" dirty="0"/>
              <a:t>250 000 </a:t>
            </a:r>
            <a:r>
              <a:rPr lang="fi-FI" sz="3200" dirty="0"/>
              <a:t>käyttäjää ja </a:t>
            </a:r>
            <a:r>
              <a:rPr lang="fi-FI" sz="3200" b="1" dirty="0"/>
              <a:t>8500 </a:t>
            </a:r>
            <a:r>
              <a:rPr lang="fi-FI" sz="3200" dirty="0"/>
              <a:t>urheilijaosta</a:t>
            </a:r>
            <a:endParaRPr lang="fi-FI" sz="3200" dirty="0">
              <a:solidFill>
                <a:schemeClr val="tx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i-FI" sz="3200" dirty="0"/>
          </a:p>
        </p:txBody>
      </p:sp>
      <p:pic>
        <p:nvPicPr>
          <p:cNvPr id="12" name="Kuva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50679" y="1970046"/>
            <a:ext cx="1843972" cy="2240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2" descr="ivun 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2265" y="2010649"/>
            <a:ext cx="1812386" cy="2269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19914764_m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64661">
            <a:off x="8505555" y="4144162"/>
            <a:ext cx="2969437" cy="1763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Kuva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9355">
            <a:off x="8544205" y="4205098"/>
            <a:ext cx="2892138" cy="1704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7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65EAEE-772E-49B7-858E-67EBCD626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7608" y="385382"/>
            <a:ext cx="10225691" cy="890340"/>
          </a:xfrm>
        </p:spPr>
        <p:txBody>
          <a:bodyPr>
            <a:noAutofit/>
          </a:bodyPr>
          <a:lstStyle/>
          <a:p>
            <a:r>
              <a:rPr lang="fi-FI" sz="8000" dirty="0"/>
              <a:t> </a:t>
            </a:r>
            <a:r>
              <a:rPr lang="fi-FI" sz="6000" b="1" dirty="0"/>
              <a:t>LUKUINA</a:t>
            </a:r>
          </a:p>
        </p:txBody>
      </p:sp>
      <p:sp>
        <p:nvSpPr>
          <p:cNvPr id="6" name="Pyöristetty suorakulmio 2">
            <a:extLst>
              <a:ext uri="{FF2B5EF4-FFF2-40B4-BE49-F238E27FC236}">
                <a16:creationId xmlns:a16="http://schemas.microsoft.com/office/drawing/2014/main" id="{7BB78297-5D4A-4435-8B13-270F73190FE6}"/>
              </a:ext>
            </a:extLst>
          </p:cNvPr>
          <p:cNvSpPr/>
          <p:nvPr/>
        </p:nvSpPr>
        <p:spPr>
          <a:xfrm>
            <a:off x="503547" y="1706729"/>
            <a:ext cx="3456333" cy="169379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i-FI" sz="4800" b="1" dirty="0">
                <a:solidFill>
                  <a:schemeClr val="accent1"/>
                </a:solidFill>
              </a:rPr>
              <a:t>250.000 </a:t>
            </a:r>
          </a:p>
          <a:p>
            <a:pPr lvl="0" algn="ctr"/>
            <a:r>
              <a:rPr lang="fi-FI" dirty="0">
                <a:solidFill>
                  <a:schemeClr val="tx1"/>
                </a:solidFill>
              </a:rPr>
              <a:t>Rekisteröitynyttä käyttäjää</a:t>
            </a:r>
          </a:p>
        </p:txBody>
      </p:sp>
      <p:sp>
        <p:nvSpPr>
          <p:cNvPr id="7" name="Pyöristetty suorakulmio 3">
            <a:extLst>
              <a:ext uri="{FF2B5EF4-FFF2-40B4-BE49-F238E27FC236}">
                <a16:creationId xmlns:a16="http://schemas.microsoft.com/office/drawing/2014/main" id="{E59CFA84-D957-475B-BE72-9D5BF646119B}"/>
              </a:ext>
            </a:extLst>
          </p:cNvPr>
          <p:cNvSpPr/>
          <p:nvPr/>
        </p:nvSpPr>
        <p:spPr>
          <a:xfrm>
            <a:off x="8444120" y="1765954"/>
            <a:ext cx="3456333" cy="165569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i-FI" sz="4800" b="1" dirty="0">
                <a:solidFill>
                  <a:schemeClr val="accent1"/>
                </a:solidFill>
              </a:rPr>
              <a:t>8500</a:t>
            </a:r>
          </a:p>
          <a:p>
            <a:pPr lvl="0" algn="ctr"/>
            <a:r>
              <a:rPr lang="fi-FI" dirty="0">
                <a:solidFill>
                  <a:schemeClr val="tx1"/>
                </a:solidFill>
              </a:rPr>
              <a:t>Urheilujaosta</a:t>
            </a:r>
          </a:p>
        </p:txBody>
      </p:sp>
      <p:sp>
        <p:nvSpPr>
          <p:cNvPr id="8" name="Pyöristetty suorakulmio 4">
            <a:extLst>
              <a:ext uri="{FF2B5EF4-FFF2-40B4-BE49-F238E27FC236}">
                <a16:creationId xmlns:a16="http://schemas.microsoft.com/office/drawing/2014/main" id="{F8BA3DF6-C367-4360-B310-6927065FFA25}"/>
              </a:ext>
            </a:extLst>
          </p:cNvPr>
          <p:cNvSpPr/>
          <p:nvPr/>
        </p:nvSpPr>
        <p:spPr>
          <a:xfrm>
            <a:off x="4550836" y="3911878"/>
            <a:ext cx="3323811" cy="169379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i-FI" sz="4800" b="1" dirty="0">
                <a:solidFill>
                  <a:schemeClr val="tx1"/>
                </a:solidFill>
              </a:rPr>
              <a:t>170.000</a:t>
            </a:r>
          </a:p>
          <a:p>
            <a:pPr lvl="0" algn="ctr"/>
            <a:r>
              <a:rPr lang="fi-FI" dirty="0">
                <a:solidFill>
                  <a:schemeClr val="tx1"/>
                </a:solidFill>
              </a:rPr>
              <a:t>Maksutapahtumaa</a:t>
            </a:r>
          </a:p>
        </p:txBody>
      </p:sp>
      <p:sp>
        <p:nvSpPr>
          <p:cNvPr id="9" name="Pyöristetty suorakulmio 5">
            <a:extLst>
              <a:ext uri="{FF2B5EF4-FFF2-40B4-BE49-F238E27FC236}">
                <a16:creationId xmlns:a16="http://schemas.microsoft.com/office/drawing/2014/main" id="{4C7916B3-2044-407E-90CE-ADAACC3A957D}"/>
              </a:ext>
            </a:extLst>
          </p:cNvPr>
          <p:cNvSpPr/>
          <p:nvPr/>
        </p:nvSpPr>
        <p:spPr>
          <a:xfrm>
            <a:off x="4566364" y="1746764"/>
            <a:ext cx="3323812" cy="165569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4800" b="1" dirty="0">
                <a:solidFill>
                  <a:schemeClr val="tx1"/>
                </a:solidFill>
              </a:rPr>
              <a:t>60/125/3 </a:t>
            </a:r>
            <a:r>
              <a:rPr lang="fi-FI" dirty="0">
                <a:solidFill>
                  <a:schemeClr val="tx1"/>
                </a:solidFill>
              </a:rPr>
              <a:t>liittoa/liikuntalajia/kaupunkia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7B13C7EA-E00E-4533-A3B9-486DDF64BC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831" y="20782"/>
            <a:ext cx="1197756" cy="729201"/>
          </a:xfrm>
          <a:prstGeom prst="rect">
            <a:avLst/>
          </a:prstGeom>
        </p:spPr>
      </p:pic>
      <p:sp>
        <p:nvSpPr>
          <p:cNvPr id="11" name="Pyöristetty suorakulmio 4">
            <a:extLst>
              <a:ext uri="{FF2B5EF4-FFF2-40B4-BE49-F238E27FC236}">
                <a16:creationId xmlns:a16="http://schemas.microsoft.com/office/drawing/2014/main" id="{04C40B10-5CF5-406B-B47C-989EC6F1184A}"/>
              </a:ext>
            </a:extLst>
          </p:cNvPr>
          <p:cNvSpPr/>
          <p:nvPr/>
        </p:nvSpPr>
        <p:spPr>
          <a:xfrm>
            <a:off x="503547" y="3911879"/>
            <a:ext cx="3323811" cy="1693791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4800" b="1" dirty="0">
                <a:solidFill>
                  <a:schemeClr val="tx1"/>
                </a:solidFill>
              </a:rPr>
              <a:t>1,35 m€</a:t>
            </a:r>
          </a:p>
          <a:p>
            <a:pPr lvl="0" algn="ctr"/>
            <a:r>
              <a:rPr lang="fi-FI" dirty="0">
                <a:solidFill>
                  <a:schemeClr val="tx1"/>
                </a:solidFill>
              </a:rPr>
              <a:t>Järjestelmään investoitu</a:t>
            </a:r>
          </a:p>
        </p:txBody>
      </p:sp>
      <p:sp>
        <p:nvSpPr>
          <p:cNvPr id="13" name="Pyöristetty suorakulmio 4">
            <a:extLst>
              <a:ext uri="{FF2B5EF4-FFF2-40B4-BE49-F238E27FC236}">
                <a16:creationId xmlns:a16="http://schemas.microsoft.com/office/drawing/2014/main" id="{839F1B9E-9937-48AA-B3A6-CC78FE723BD9}"/>
              </a:ext>
            </a:extLst>
          </p:cNvPr>
          <p:cNvSpPr/>
          <p:nvPr/>
        </p:nvSpPr>
        <p:spPr>
          <a:xfrm>
            <a:off x="8598125" y="3911878"/>
            <a:ext cx="3323811" cy="169379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i-FI" sz="4800" b="1" dirty="0">
                <a:solidFill>
                  <a:schemeClr val="tx1"/>
                </a:solidFill>
              </a:rPr>
              <a:t>12 m€</a:t>
            </a:r>
          </a:p>
          <a:p>
            <a:pPr lvl="0" algn="ctr"/>
            <a:r>
              <a:rPr lang="fi-FI" dirty="0">
                <a:solidFill>
                  <a:schemeClr val="tx1"/>
                </a:solidFill>
              </a:rPr>
              <a:t>Rahaa liikunnalle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8A869030-286F-479B-9CD0-6CFB6F44CE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291" y="726484"/>
            <a:ext cx="4517107" cy="54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891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8CC283DA-EC51-B143-8BF6-F654EA47F8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3179" y="5619147"/>
            <a:ext cx="1514098" cy="519280"/>
          </a:xfrm>
          <a:prstGeom prst="rect">
            <a:avLst/>
          </a:prstGeom>
        </p:spPr>
      </p:pic>
      <p:sp>
        <p:nvSpPr>
          <p:cNvPr id="8" name="Tekstiruutu 7"/>
          <p:cNvSpPr txBox="1"/>
          <p:nvPr/>
        </p:nvSpPr>
        <p:spPr>
          <a:xfrm>
            <a:off x="814219" y="1648465"/>
            <a:ext cx="1122310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b="1" dirty="0">
              <a:solidFill>
                <a:schemeClr val="accent1"/>
              </a:solidFill>
            </a:endParaRPr>
          </a:p>
          <a:p>
            <a:pPr marL="342900" indent="-342900">
              <a:buAutoNum type="arabicPeriod"/>
            </a:pPr>
            <a:r>
              <a:rPr lang="fi-FI" b="1" dirty="0">
                <a:solidFill>
                  <a:schemeClr val="accent1"/>
                </a:solidFill>
              </a:rPr>
              <a:t>RÄÄTÄLÖITY PALVELU </a:t>
            </a:r>
            <a:r>
              <a:rPr lang="fi-FI" dirty="0">
                <a:solidFill>
                  <a:schemeClr val="accent1"/>
                </a:solidFill>
              </a:rPr>
              <a:t>urheiluyhteisön käyttöön (urheilupalvelut: kilpailulisenssit, vakuutukset, seurajäsenyydet sekä erilaiset tapahtumat: kurssit, leirit, koulutukset, seuratuen hakeminen)</a:t>
            </a:r>
          </a:p>
          <a:p>
            <a:pPr marL="342900" indent="-342900">
              <a:buAutoNum type="arabicPeriod"/>
            </a:pPr>
            <a:endParaRPr lang="fi-FI" dirty="0">
              <a:solidFill>
                <a:schemeClr val="accent1"/>
              </a:solidFill>
            </a:endParaRPr>
          </a:p>
          <a:p>
            <a:pPr marL="342900" indent="-342900">
              <a:buAutoNum type="arabicPeriod"/>
            </a:pPr>
            <a:r>
              <a:rPr lang="fi-FI" b="1" dirty="0">
                <a:solidFill>
                  <a:schemeClr val="accent1"/>
                </a:solidFill>
              </a:rPr>
              <a:t>VIIMEISINTÄ TEKNOLOGIAA </a:t>
            </a:r>
            <a:r>
              <a:rPr lang="fi-FI" dirty="0">
                <a:solidFill>
                  <a:schemeClr val="accent1"/>
                </a:solidFill>
              </a:rPr>
              <a:t>hyödyntävä digitaalinen järjestelmä (sulautettu maksupalvelu, verkkokaupan ominaisuudet, avoin lähdekoodi, mahdollistaa omien järjestelmien integraatiot, laajeneva palvelujen ekosysteemi).</a:t>
            </a:r>
          </a:p>
          <a:p>
            <a:pPr marL="342900" indent="-342900">
              <a:buAutoNum type="arabicPeriod"/>
            </a:pPr>
            <a:endParaRPr lang="fi-FI" b="1" dirty="0">
              <a:solidFill>
                <a:schemeClr val="accent1"/>
              </a:solidFill>
            </a:endParaRPr>
          </a:p>
          <a:p>
            <a:pPr marL="342900" indent="-342900">
              <a:buAutoNum type="arabicPeriod"/>
            </a:pPr>
            <a:r>
              <a:rPr lang="fi-FI" b="1" dirty="0">
                <a:solidFill>
                  <a:schemeClr val="accent1"/>
                </a:solidFill>
              </a:rPr>
              <a:t>KUSTANNUSTEHOKAS  - </a:t>
            </a:r>
            <a:r>
              <a:rPr lang="fi-FI" dirty="0">
                <a:solidFill>
                  <a:schemeClr val="accent1"/>
                </a:solidFill>
              </a:rPr>
              <a:t>vähentää hallinnon rutiinitehtäviä (esim. laskutus) ja tuo kustannussäästöjä yhteisen kehittämisen myötä  -  lisää aikaa ja resursseja liikunnalle! </a:t>
            </a:r>
          </a:p>
          <a:p>
            <a:pPr marL="342900" indent="-342900">
              <a:buAutoNum type="arabicPeriod"/>
            </a:pPr>
            <a:endParaRPr lang="fi-FI" dirty="0">
              <a:solidFill>
                <a:schemeClr val="accent1"/>
              </a:solidFill>
            </a:endParaRPr>
          </a:p>
          <a:p>
            <a:pPr marL="342900" indent="-342900">
              <a:buAutoNum type="arabicPeriod"/>
            </a:pPr>
            <a:r>
              <a:rPr lang="fi-FI" b="1" dirty="0">
                <a:solidFill>
                  <a:schemeClr val="accent1"/>
                </a:solidFill>
              </a:rPr>
              <a:t>HELPPOKÄYTTÖINEN </a:t>
            </a:r>
            <a:r>
              <a:rPr lang="fi-FI" dirty="0">
                <a:solidFill>
                  <a:schemeClr val="accent1"/>
                </a:solidFill>
              </a:rPr>
              <a:t>-  liikkujalähtöisyys, palvelujen helppo saatavuus ja käyttö, mobiilikäyttöliittymä</a:t>
            </a:r>
          </a:p>
          <a:p>
            <a:pPr marL="342900" indent="-342900">
              <a:buAutoNum type="arabicPeriod"/>
            </a:pPr>
            <a:endParaRPr lang="fi-FI" dirty="0">
              <a:solidFill>
                <a:schemeClr val="accent1"/>
              </a:solidFill>
            </a:endParaRPr>
          </a:p>
          <a:p>
            <a:pPr marL="342900" indent="-342900">
              <a:buAutoNum type="arabicPeriod"/>
            </a:pPr>
            <a:r>
              <a:rPr lang="fi-FI" b="1" dirty="0">
                <a:solidFill>
                  <a:schemeClr val="accent1"/>
                </a:solidFill>
              </a:rPr>
              <a:t>REAALIAIKAINEN DATA </a:t>
            </a:r>
            <a:r>
              <a:rPr lang="fi-FI" dirty="0">
                <a:solidFill>
                  <a:schemeClr val="accent1"/>
                </a:solidFill>
              </a:rPr>
              <a:t>– aikaansaa toimintaan pohjautuvaa dataa liikkujista</a:t>
            </a:r>
            <a:endParaRPr lang="fi-FI" b="1" dirty="0">
              <a:solidFill>
                <a:schemeClr val="accent1"/>
              </a:solidFill>
            </a:endParaRPr>
          </a:p>
          <a:p>
            <a:endParaRPr lang="fi-FI" b="1" dirty="0">
              <a:solidFill>
                <a:schemeClr val="accent1"/>
              </a:solidFill>
            </a:endParaRPr>
          </a:p>
        </p:txBody>
      </p:sp>
      <p:sp>
        <p:nvSpPr>
          <p:cNvPr id="9" name="Otsikko 1"/>
          <p:cNvSpPr txBox="1">
            <a:spLocks/>
          </p:cNvSpPr>
          <p:nvPr/>
        </p:nvSpPr>
        <p:spPr>
          <a:xfrm>
            <a:off x="1565277" y="670426"/>
            <a:ext cx="9144000" cy="15567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sz="4000" dirty="0">
                <a:solidFill>
                  <a:schemeClr val="accent1"/>
                </a:solidFill>
                <a:latin typeface="+mn-lt"/>
              </a:rPr>
              <a:t>Lisää liikettä – aikaa urheilulle!</a:t>
            </a:r>
          </a:p>
        </p:txBody>
      </p:sp>
      <p:pic>
        <p:nvPicPr>
          <p:cNvPr id="7" name="Picture 2" descr="https://www.suomisport.fi/static/images/suomisport-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3492" y="328351"/>
            <a:ext cx="5024693" cy="679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Kuva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831" y="20782"/>
            <a:ext cx="1197756" cy="729201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59EB401D-24EF-4648-8AF5-2D85A236A0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4214" y="5424085"/>
            <a:ext cx="1444972" cy="400838"/>
          </a:xfrm>
          <a:prstGeom prst="rect">
            <a:avLst/>
          </a:prstGeom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05A8F4B3-69BC-534F-8AF3-728AD7CD8F71}"/>
              </a:ext>
            </a:extLst>
          </p:cNvPr>
          <p:cNvSpPr txBox="1"/>
          <p:nvPr/>
        </p:nvSpPr>
        <p:spPr>
          <a:xfrm>
            <a:off x="814220" y="5424813"/>
            <a:ext cx="999480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b="1" dirty="0">
                <a:solidFill>
                  <a:schemeClr val="accent1"/>
                </a:solidFill>
              </a:rPr>
              <a:t>Kehittäjäkumppanina </a:t>
            </a:r>
            <a:r>
              <a:rPr lang="fi-FI" sz="1400" dirty="0">
                <a:solidFill>
                  <a:schemeClr val="accent1"/>
                </a:solidFill>
              </a:rPr>
              <a:t>mukana paras ohjelmistokehityksen asiantuntija </a:t>
            </a:r>
            <a:r>
              <a:rPr lang="fi-FI" sz="1400" b="1" dirty="0">
                <a:solidFill>
                  <a:schemeClr val="accent1"/>
                </a:solidFill>
              </a:rPr>
              <a:t>Vincit Oyj  </a:t>
            </a:r>
          </a:p>
          <a:p>
            <a:r>
              <a:rPr lang="fi-FI" sz="1400" dirty="0">
                <a:solidFill>
                  <a:schemeClr val="accent1"/>
                </a:solidFill>
              </a:rPr>
              <a:t>ja maksupalvelujen tuottajana </a:t>
            </a:r>
            <a:r>
              <a:rPr lang="fi-FI" sz="1400" b="1" dirty="0">
                <a:solidFill>
                  <a:schemeClr val="accent1"/>
                </a:solidFill>
              </a:rPr>
              <a:t>Maksuturva Group.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1616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D2A2594-DCBC-3447-821D-BEF652D94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AEAED1F0-7F41-DA4E-88B2-F47B859386F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996E29E-6290-2340-B1E0-4889086377DB}" type="datetime1">
              <a:rPr lang="fi-FI" smtClean="0"/>
              <a:pPr/>
              <a:t>11.7.2018</a:t>
            </a:fld>
            <a:endParaRPr lang="en-US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94B9645E-4C34-6D49-ACEA-609CE9783D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BC05F23-9948-9C48-82BF-76A5EF201BAB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16FEE379-74D4-F541-ADAA-14667A31EC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86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4FAE2E4-8A49-B44D-B886-486A4CBC9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721CE1B8-AA14-D847-8C31-7EDF9F2FC40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996E29E-6290-2340-B1E0-4889086377DB}" type="datetime1">
              <a:rPr lang="fi-FI" smtClean="0"/>
              <a:pPr/>
              <a:t>11.7.2018</a:t>
            </a:fld>
            <a:endParaRPr lang="en-US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BFC7ADEB-4A52-0849-A1E1-C37E3FDE5F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BC05F23-9948-9C48-82BF-76A5EF201BAB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21FB46D9-B8FD-DA43-AA54-301EBA5A80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46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tsikko 1"/>
          <p:cNvSpPr txBox="1">
            <a:spLocks/>
          </p:cNvSpPr>
          <p:nvPr/>
        </p:nvSpPr>
        <p:spPr>
          <a:xfrm>
            <a:off x="-56959" y="2058322"/>
            <a:ext cx="12161587" cy="398496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fi-FI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831" y="20782"/>
            <a:ext cx="1197756" cy="729201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8A869030-286F-479B-9CD0-6CFB6F44CE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187" y="2107316"/>
            <a:ext cx="6468411" cy="786500"/>
          </a:xfrm>
          <a:prstGeom prst="rect">
            <a:avLst/>
          </a:prstGeom>
        </p:spPr>
      </p:pic>
      <p:sp>
        <p:nvSpPr>
          <p:cNvPr id="6" name="Tekstiruutu 5"/>
          <p:cNvSpPr txBox="1"/>
          <p:nvPr/>
        </p:nvSpPr>
        <p:spPr>
          <a:xfrm>
            <a:off x="609478" y="1031015"/>
            <a:ext cx="10828712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7200" dirty="0">
              <a:solidFill>
                <a:schemeClr val="tx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i-FI" sz="7200" dirty="0">
              <a:solidFill>
                <a:schemeClr val="tx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i-FI" sz="720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SEUROILLE</a:t>
            </a:r>
          </a:p>
          <a:p>
            <a:endParaRPr lang="fi-FI" sz="6600" dirty="0"/>
          </a:p>
        </p:txBody>
      </p:sp>
    </p:spTree>
    <p:extLst>
      <p:ext uri="{BB962C8B-B14F-4D97-AF65-F5344CB8AC3E}">
        <p14:creationId xmlns:p14="http://schemas.microsoft.com/office/powerpoint/2010/main" val="395197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Kuva 13">
            <a:extLst>
              <a:ext uri="{FF2B5EF4-FFF2-40B4-BE49-F238E27FC236}">
                <a16:creationId xmlns:a16="http://schemas.microsoft.com/office/drawing/2014/main" id="{146E54CA-A4B2-2C49-845B-506E446FA5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758" y="3136331"/>
            <a:ext cx="2887579" cy="3241585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41D6D20D-D1F8-1543-961D-828766B82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1893" y="866049"/>
            <a:ext cx="10761767" cy="811656"/>
          </a:xfrm>
        </p:spPr>
        <p:txBody>
          <a:bodyPr>
            <a:normAutofit fontScale="90000"/>
          </a:bodyPr>
          <a:lstStyle/>
          <a:p>
            <a:r>
              <a:rPr lang="fi-FI" sz="4400" b="1" dirty="0"/>
              <a:t>Liittopalvelun edut seuroille</a:t>
            </a:r>
            <a:br>
              <a:rPr lang="fi-FI" b="1" dirty="0"/>
            </a:b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675C2E2-DF2B-364A-B060-45939CAF84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9453" y="1378993"/>
            <a:ext cx="7929210" cy="4485979"/>
          </a:xfrm>
          <a:ln>
            <a:noFill/>
          </a:ln>
        </p:spPr>
        <p:txBody>
          <a:bodyPr>
            <a:normAutofit/>
          </a:bodyPr>
          <a:lstStyle/>
          <a:p>
            <a:pPr marL="0" indent="0">
              <a:buNone/>
            </a:pPr>
            <a:endParaRPr lang="fi-FI" dirty="0"/>
          </a:p>
          <a:p>
            <a:pPr lvl="1"/>
            <a:r>
              <a:rPr lang="fi-FI" b="1" dirty="0"/>
              <a:t>LIIKKUJILLE: helppokäyttöinen - </a:t>
            </a:r>
            <a:r>
              <a:rPr lang="fi-FI" dirty="0">
                <a:sym typeface="Wingdings" pitchFamily="2" charset="2"/>
              </a:rPr>
              <a:t>liikkujalle palvelut helposti samasta Suomisport-profiilista ja applikaatiosta</a:t>
            </a:r>
            <a:endParaRPr lang="fi-FI" b="1" dirty="0"/>
          </a:p>
          <a:p>
            <a:pPr lvl="1"/>
            <a:r>
              <a:rPr lang="fi-FI" b="1" dirty="0"/>
              <a:t>SEURALLE: helppokäyttöinen, edullinen, säästää aikaa rutiinitehtävissä, kustannustehokas</a:t>
            </a:r>
            <a:endParaRPr lang="fi-FI" dirty="0">
              <a:sym typeface="Wingdings" pitchFamily="2" charset="2"/>
            </a:endParaRPr>
          </a:p>
          <a:p>
            <a:pPr marL="0" indent="0">
              <a:buNone/>
            </a:pPr>
            <a:endParaRPr lang="fi-FI" dirty="0">
              <a:sym typeface="Wingdings" pitchFamily="2" charset="2"/>
            </a:endParaRPr>
          </a:p>
          <a:p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3203DC7-EEDA-F340-9031-2B5D91E8442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996E29E-6290-2340-B1E0-4889086377DB}" type="datetime1">
              <a:rPr lang="fi-FI" smtClean="0"/>
              <a:pPr/>
              <a:t>11.7.2018</a:t>
            </a:fld>
            <a:endParaRPr lang="en-US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E10015E2-577A-6748-9E20-17C25B53F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BC05F23-9948-9C48-82BF-76A5EF201BA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36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-teema">
  <a:themeElements>
    <a:clrScheme name="Custom 3">
      <a:dk1>
        <a:srgbClr val="004899"/>
      </a:dk1>
      <a:lt1>
        <a:srgbClr val="EEF0F0"/>
      </a:lt1>
      <a:dk2>
        <a:srgbClr val="000028"/>
      </a:dk2>
      <a:lt2>
        <a:srgbClr val="CCD2D9"/>
      </a:lt2>
      <a:accent1>
        <a:srgbClr val="004899"/>
      </a:accent1>
      <a:accent2>
        <a:srgbClr val="5BDBD9"/>
      </a:accent2>
      <a:accent3>
        <a:srgbClr val="009B3A"/>
      </a:accent3>
      <a:accent4>
        <a:srgbClr val="FFA000"/>
      </a:accent4>
      <a:accent5>
        <a:srgbClr val="EF5F78"/>
      </a:accent5>
      <a:accent6>
        <a:srgbClr val="E10E20"/>
      </a:accent6>
      <a:hlink>
        <a:srgbClr val="004899"/>
      </a:hlink>
      <a:folHlink>
        <a:srgbClr val="000028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K" id="{D169064A-C3AF-AF49-A301-6BDEC2FE05C4}" vid="{4E25015D-2BC2-194D-A7D6-24EFBB50DD7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3D5EA0DA3D4CA0459250642F52A73AF5" ma:contentTypeVersion="" ma:contentTypeDescription="Luo uusi asiakirja." ma:contentTypeScope="" ma:versionID="bd449868f51d373f9121cfa61e5ab348">
  <xsd:schema xmlns:xsd="http://www.w3.org/2001/XMLSchema" xmlns:xs="http://www.w3.org/2001/XMLSchema" xmlns:p="http://schemas.microsoft.com/office/2006/metadata/properties" xmlns:ns2="f6426d38-7e45-43b9-aa7c-6b1b4f62d78e" targetNamespace="http://schemas.microsoft.com/office/2006/metadata/properties" ma:root="true" ma:fieldsID="5cb4750876c44fbd4d68af8fbbc05f61" ns2:_="">
    <xsd:import namespace="f6426d38-7e45-43b9-aa7c-6b1b4f62d78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426d38-7e45-43b9-aa7c-6b1b4f62d78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Jaettu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Jakamisen tiedot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EF348A1-C877-4395-97B3-07AF220FB00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763FE44-7764-4854-886E-4C714AECF05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6426d38-7e45-43b9-aa7c-6b1b4f62d78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C62AC45-5D14-49F2-92B4-BFF623DAE0F5}">
  <ds:schemaRefs>
    <ds:schemaRef ds:uri="http://schemas.microsoft.com/office/2006/documentManagement/types"/>
    <ds:schemaRef ds:uri="http://purl.org/dc/dcmitype/"/>
    <ds:schemaRef ds:uri="http://www.w3.org/XML/1998/namespace"/>
    <ds:schemaRef ds:uri="http://purl.org/dc/terms/"/>
    <ds:schemaRef ds:uri="http://schemas.openxmlformats.org/package/2006/metadata/core-properties"/>
    <ds:schemaRef ds:uri="http://schemas.microsoft.com/office/2006/metadata/properties"/>
    <ds:schemaRef ds:uri="f6426d38-7e45-43b9-aa7c-6b1b4f62d78e"/>
    <ds:schemaRef ds:uri="http://schemas.microsoft.com/office/infopath/2007/PartnerControl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76378</TotalTime>
  <Words>911</Words>
  <Application>Microsoft Office PowerPoint</Application>
  <PresentationFormat>Laajakuva</PresentationFormat>
  <Paragraphs>260</Paragraphs>
  <Slides>19</Slides>
  <Notes>19</Notes>
  <HiddenSlides>0</HiddenSlides>
  <MMClips>0</MMClips>
  <ScaleCrop>false</ScaleCrop>
  <HeadingPairs>
    <vt:vector size="6" baseType="variant">
      <vt:variant>
        <vt:lpstr>Käytetyt fontit</vt:lpstr>
      </vt:variant>
      <vt:variant>
        <vt:i4>6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19</vt:i4>
      </vt:variant>
    </vt:vector>
  </HeadingPairs>
  <TitlesOfParts>
    <vt:vector size="26" baseType="lpstr">
      <vt:lpstr>MS PGothic</vt:lpstr>
      <vt:lpstr>Arial</vt:lpstr>
      <vt:lpstr>Calibri</vt:lpstr>
      <vt:lpstr>Cambria</vt:lpstr>
      <vt:lpstr>Mangal</vt:lpstr>
      <vt:lpstr>Wingdings</vt:lpstr>
      <vt:lpstr>Office-teema</vt:lpstr>
      <vt:lpstr>PowerPoint-esitys</vt:lpstr>
      <vt:lpstr>SUOMISPORT VERKOSTOTAPAAMINEN 12.6</vt:lpstr>
      <vt:lpstr>PowerPoint-esitys</vt:lpstr>
      <vt:lpstr> LUKUINA</vt:lpstr>
      <vt:lpstr>PowerPoint-esitys</vt:lpstr>
      <vt:lpstr>PowerPoint-esitys</vt:lpstr>
      <vt:lpstr>PowerPoint-esitys</vt:lpstr>
      <vt:lpstr>PowerPoint-esitys</vt:lpstr>
      <vt:lpstr>Liittopalvelun edut seuroille </vt:lpstr>
      <vt:lpstr>Liittopalvelun palvelut seuroille </vt:lpstr>
      <vt:lpstr>Käyttöönottoprosessi liiton kanssa</vt:lpstr>
      <vt:lpstr>PowerPoint-esitys</vt:lpstr>
      <vt:lpstr>TAPAHTUMAHALLINTA</vt:lpstr>
      <vt:lpstr>TAPAHTUMAHALLINTA NYT</vt:lpstr>
      <vt:lpstr>TULOSSA OLEVAT/TULLEET TOIMINNALLISUUDET</vt:lpstr>
      <vt:lpstr>PowerPoint-esitys</vt:lpstr>
      <vt:lpstr>Suomisportin viestinnän vuosikello 2018</vt:lpstr>
      <vt:lpstr>PowerPoint-esitys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Juha Saapunki</dc:creator>
  <cp:lastModifiedBy>Miika Forsström</cp:lastModifiedBy>
  <cp:revision>441</cp:revision>
  <cp:lastPrinted>2018-06-11T12:49:34Z</cp:lastPrinted>
  <dcterms:modified xsi:type="dcterms:W3CDTF">2018-07-11T14:28:19Z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0x0101003D5EA0DA3D4CA0459250642F52A73AF5</vt:lpwstr>
  </property>
</Properties>
</file>