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693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4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2D9AD-AC71-4A9D-994F-DD010D877FD0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D8812-F4FF-4E97-B8A2-F910FF8CF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09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948A7-CE46-4124-856A-2A3AB5E5A487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76F2-E316-42AF-8585-FD89D2EFA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2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Venytykset tulee tehdä lämpimille lihaksille, mutta ei koskaan heti kovan rasituksen jälkeen.  Ylläpitävä venyttely 2-3 krt viikossa, jos halutaan parantaa elastisuutta, tulee venytellä vähintään 4 </a:t>
            </a:r>
            <a:r>
              <a:rPr lang="fi-FI"/>
              <a:t>krt viikossa.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76F2-E316-42AF-8585-FD89D2EFAEA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8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FF90-7ADC-4F55-8A81-4EF2D506538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AA97-936A-43DB-BCD4-45AFCA8FCC2E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896" y="323528"/>
            <a:ext cx="6172200" cy="821440"/>
          </a:xfrm>
        </p:spPr>
        <p:txBody>
          <a:bodyPr>
            <a:noAutofit/>
          </a:bodyPr>
          <a:lstStyle/>
          <a:p>
            <a:r>
              <a:rPr lang="fi-FI" sz="2400" dirty="0"/>
              <a:t>HARRASTUSKOIRAN LIHASHUOLTO</a:t>
            </a:r>
            <a:br>
              <a:rPr lang="fi-FI" sz="2400" dirty="0"/>
            </a:br>
            <a:r>
              <a:rPr lang="fi-FI" sz="2400" dirty="0"/>
              <a:t>MARIKA RUOTTINEN, eläinfysioterapeutti</a:t>
            </a:r>
          </a:p>
        </p:txBody>
      </p:sp>
      <p:pic>
        <p:nvPicPr>
          <p:cNvPr id="4" name="Sisällön paikkamerkki 3" descr="Kaulalihaks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92" y="1475656"/>
            <a:ext cx="6842008" cy="66247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Ha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964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Leveä-selkälih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1468" y="8312368"/>
            <a:ext cx="6172200" cy="829296"/>
          </a:xfrm>
        </p:spPr>
        <p:txBody>
          <a:bodyPr>
            <a:normAutofit/>
          </a:bodyPr>
          <a:lstStyle/>
          <a:p>
            <a:r>
              <a:rPr lang="fi-FI" sz="2000" dirty="0"/>
              <a:t>HUOM! LUKITSE ALEMPI JALKA PAIKALLEEN PERUSASENTOON</a:t>
            </a:r>
          </a:p>
        </p:txBody>
      </p:sp>
      <p:pic>
        <p:nvPicPr>
          <p:cNvPr id="4" name="Sisällön paikkamerkki 3" descr="Lonkan-koukistaj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7" y="0"/>
            <a:ext cx="6863123" cy="8312368"/>
          </a:xfrm>
        </p:spPr>
      </p:pic>
      <p:sp>
        <p:nvSpPr>
          <p:cNvPr id="6" name="Tekstiruutu 5"/>
          <p:cNvSpPr txBox="1"/>
          <p:nvPr/>
        </p:nvSpPr>
        <p:spPr>
          <a:xfrm>
            <a:off x="4005064" y="4427984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/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Eture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2" name="Tekstiruutu 1"/>
          <p:cNvSpPr txBox="1"/>
          <p:nvPr/>
        </p:nvSpPr>
        <p:spPr>
          <a:xfrm>
            <a:off x="4725144" y="536408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/>
              <a:t>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6742" y="0"/>
            <a:ext cx="4112214" cy="1325496"/>
          </a:xfrm>
        </p:spPr>
        <p:txBody>
          <a:bodyPr/>
          <a:lstStyle/>
          <a:p>
            <a:r>
              <a:rPr lang="fi-FI" dirty="0"/>
              <a:t>Takareisi</a:t>
            </a:r>
          </a:p>
        </p:txBody>
      </p:sp>
      <p:pic>
        <p:nvPicPr>
          <p:cNvPr id="5" name="Sisällön paikkamerkki 4" descr="IMG_1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664" y="1115616"/>
            <a:ext cx="6120680" cy="4824536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92696" y="6012161"/>
            <a:ext cx="5832648" cy="2732122"/>
          </a:xfrm>
        </p:spPr>
        <p:txBody>
          <a:bodyPr>
            <a:noAutofit/>
          </a:bodyPr>
          <a:lstStyle/>
          <a:p>
            <a:r>
              <a:rPr lang="fi-FI" sz="2400" dirty="0"/>
              <a:t>Siirrä alempi jalka perusasennosta taaksepäin, tue se paikalleen omalla jalallasi</a:t>
            </a:r>
          </a:p>
          <a:p>
            <a:r>
              <a:rPr lang="fi-FI" sz="2400" dirty="0"/>
              <a:t>Ote kintereestä ja tarvittaessa polvesta.</a:t>
            </a:r>
          </a:p>
          <a:p>
            <a:r>
              <a:rPr lang="fi-FI" sz="2400" dirty="0"/>
              <a:t>Työnnä jalkaa eteenpäin kintereestä työntämällä, liike suuntautuu kohti etujalan rannetta.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6652" y="0"/>
            <a:ext cx="6172200" cy="1037464"/>
          </a:xfrm>
        </p:spPr>
        <p:txBody>
          <a:bodyPr/>
          <a:lstStyle/>
          <a:p>
            <a:r>
              <a:rPr lang="fi-FI" dirty="0"/>
              <a:t>Selän ojennus</a:t>
            </a:r>
          </a:p>
        </p:txBody>
      </p:sp>
      <p:pic>
        <p:nvPicPr>
          <p:cNvPr id="5" name="Sisällön paikkamerkki 4" descr="fys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43608"/>
            <a:ext cx="6858000" cy="475042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4664" y="6084167"/>
            <a:ext cx="6048672" cy="2660115"/>
          </a:xfrm>
        </p:spPr>
        <p:txBody>
          <a:bodyPr>
            <a:normAutofit/>
          </a:bodyPr>
          <a:lstStyle/>
          <a:p>
            <a:r>
              <a:rPr lang="fi-FI" sz="2400" dirty="0"/>
              <a:t>Houkuta namilla koira kurkottamaan namia</a:t>
            </a:r>
          </a:p>
          <a:p>
            <a:r>
              <a:rPr lang="fi-FI" sz="2400" dirty="0"/>
              <a:t>Kurkotuksen aikana koira ojentaa takajalat suoriksi</a:t>
            </a:r>
          </a:p>
          <a:p>
            <a:r>
              <a:rPr lang="fi-FI" sz="2400" dirty="0"/>
              <a:t>Palkkaa aluksi pienestäkin ojennuksesta.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97</Words>
  <Application>Microsoft Office PowerPoint</Application>
  <PresentationFormat>Näytössä katseltava diaesitys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HARRASTUSKOIRAN LIHASHUOLTO MARIKA RUOTTINEN, eläinfysioterapeutti</vt:lpstr>
      <vt:lpstr>PowerPoint-esitys</vt:lpstr>
      <vt:lpstr>PowerPoint-esitys</vt:lpstr>
      <vt:lpstr>HUOM! LUKITSE ALEMPI JALKA PAIKALLEEN PERUSASENTOON</vt:lpstr>
      <vt:lpstr>PowerPoint-esitys</vt:lpstr>
      <vt:lpstr>Takareisi</vt:lpstr>
      <vt:lpstr>Selän ojennus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Kaulalihasten</dc:title>
  <dc:creator>Kannettava2</dc:creator>
  <cp:lastModifiedBy>Marika Ruottinen</cp:lastModifiedBy>
  <cp:revision>9</cp:revision>
  <dcterms:created xsi:type="dcterms:W3CDTF">2016-05-10T09:47:55Z</dcterms:created>
  <dcterms:modified xsi:type="dcterms:W3CDTF">2026-03-20T18:23:24Z</dcterms:modified>
</cp:coreProperties>
</file>