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8" r:id="rId3"/>
    <p:sldId id="343" r:id="rId4"/>
    <p:sldId id="341" r:id="rId5"/>
    <p:sldId id="342" r:id="rId6"/>
    <p:sldId id="328" r:id="rId7"/>
    <p:sldId id="293" r:id="rId8"/>
    <p:sldId id="359" r:id="rId9"/>
    <p:sldId id="356" r:id="rId10"/>
    <p:sldId id="353" r:id="rId11"/>
    <p:sldId id="354" r:id="rId12"/>
    <p:sldId id="344" r:id="rId13"/>
    <p:sldId id="355" r:id="rId14"/>
    <p:sldId id="263" r:id="rId15"/>
    <p:sldId id="264" r:id="rId16"/>
    <p:sldId id="265" r:id="rId17"/>
    <p:sldId id="357" r:id="rId18"/>
    <p:sldId id="257" r:id="rId19"/>
    <p:sldId id="258" r:id="rId20"/>
    <p:sldId id="259" r:id="rId21"/>
    <p:sldId id="260" r:id="rId22"/>
    <p:sldId id="261" r:id="rId23"/>
    <p:sldId id="348" r:id="rId24"/>
    <p:sldId id="347" r:id="rId25"/>
    <p:sldId id="349" r:id="rId26"/>
    <p:sldId id="350" r:id="rId27"/>
    <p:sldId id="351" r:id="rId28"/>
    <p:sldId id="360" r:id="rId29"/>
    <p:sldId id="334" r:id="rId30"/>
    <p:sldId id="332" r:id="rId31"/>
    <p:sldId id="333" r:id="rId32"/>
    <p:sldId id="331" r:id="rId33"/>
    <p:sldId id="313" r:id="rId34"/>
    <p:sldId id="352"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53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23" d="100"/>
          <a:sy n="123"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4.svg"/></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8.svg"/><Relationship Id="rId1" Type="http://schemas.openxmlformats.org/officeDocument/2006/relationships/image" Target="../media/image14.png"/><Relationship Id="rId6"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18.pn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svg"/><Relationship Id="rId1" Type="http://schemas.openxmlformats.org/officeDocument/2006/relationships/image" Target="../media/image20.png"/><Relationship Id="rId6" Type="http://schemas.openxmlformats.org/officeDocument/2006/relationships/image" Target="../media/image33.svg"/><Relationship Id="rId5" Type="http://schemas.openxmlformats.org/officeDocument/2006/relationships/image" Target="../media/image22.png"/><Relationship Id="rId4" Type="http://schemas.openxmlformats.org/officeDocument/2006/relationships/image" Target="../media/image3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svg"/><Relationship Id="rId1" Type="http://schemas.openxmlformats.org/officeDocument/2006/relationships/image" Target="../media/image20.png"/><Relationship Id="rId6" Type="http://schemas.openxmlformats.org/officeDocument/2006/relationships/image" Target="../media/image33.svg"/><Relationship Id="rId5" Type="http://schemas.openxmlformats.org/officeDocument/2006/relationships/image" Target="../media/image2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66286-6912-4755-B702-E8308AA66328}"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fi-FI"/>
        </a:p>
      </dgm:t>
    </dgm:pt>
    <dgm:pt modelId="{3DDFDA71-BE83-4701-B4A6-1587ACA3C194}">
      <dgm:prSet phldrT="[Teksti]" custT="1"/>
      <dgm:spPr>
        <a:solidFill>
          <a:schemeClr val="accent2">
            <a:lumMod val="60000"/>
            <a:lumOff val="40000"/>
          </a:schemeClr>
        </a:solidFill>
      </dgm:spPr>
      <dgm:t>
        <a:bodyPr/>
        <a:lstStyle/>
        <a:p>
          <a:r>
            <a:rPr lang="fi-FI" sz="1200" dirty="0">
              <a:solidFill>
                <a:schemeClr val="tx1"/>
              </a:solidFill>
            </a:rPr>
            <a:t>Yksilö</a:t>
          </a:r>
        </a:p>
        <a:p>
          <a:r>
            <a:rPr lang="fi-FI" sz="800" dirty="0">
              <a:solidFill>
                <a:schemeClr val="tx1"/>
              </a:solidFill>
            </a:rPr>
            <a:t>-P</a:t>
          </a:r>
          <a:r>
            <a:rPr lang="fi-FI" sz="900" dirty="0">
              <a:solidFill>
                <a:schemeClr val="tx1"/>
              </a:solidFill>
            </a:rPr>
            <a:t>ersoonallisuus</a:t>
          </a:r>
        </a:p>
        <a:p>
          <a:r>
            <a:rPr lang="fi-FI" sz="900" dirty="0">
              <a:solidFill>
                <a:schemeClr val="tx1"/>
              </a:solidFill>
            </a:rPr>
            <a:t>-Psyykkinen/ fyysinen</a:t>
          </a:r>
        </a:p>
        <a:p>
          <a:r>
            <a:rPr lang="fi-FI" sz="900" dirty="0">
              <a:solidFill>
                <a:schemeClr val="tx1"/>
              </a:solidFill>
            </a:rPr>
            <a:t>- Elämän tilanne</a:t>
          </a:r>
        </a:p>
        <a:p>
          <a:r>
            <a:rPr lang="fi-FI" sz="900" dirty="0">
              <a:solidFill>
                <a:schemeClr val="tx1"/>
              </a:solidFill>
            </a:rPr>
            <a:t>- Ajattelutavat</a:t>
          </a:r>
        </a:p>
        <a:p>
          <a:endParaRPr lang="fi-FI" sz="900" dirty="0">
            <a:solidFill>
              <a:schemeClr val="tx1"/>
            </a:solidFill>
          </a:endParaRPr>
        </a:p>
      </dgm:t>
    </dgm:pt>
    <dgm:pt modelId="{9896983D-5B98-418B-8FCE-BF5DA973281F}" type="parTrans" cxnId="{061B4486-3271-43BD-8519-6D127B470BEB}">
      <dgm:prSet/>
      <dgm:spPr/>
      <dgm:t>
        <a:bodyPr/>
        <a:lstStyle/>
        <a:p>
          <a:endParaRPr lang="fi-FI"/>
        </a:p>
      </dgm:t>
    </dgm:pt>
    <dgm:pt modelId="{13096F0C-F898-4ACE-8E9D-6E3FEF2EA9AC}" type="sibTrans" cxnId="{061B4486-3271-43BD-8519-6D127B470BEB}">
      <dgm:prSet custT="1"/>
      <dgm:spPr>
        <a:solidFill>
          <a:schemeClr val="accent4"/>
        </a:solidFill>
      </dgm:spPr>
      <dgm:t>
        <a:bodyPr/>
        <a:lstStyle/>
        <a:p>
          <a:endParaRPr lang="fi-FI" sz="1200" dirty="0"/>
        </a:p>
        <a:p>
          <a:r>
            <a:rPr lang="fi-FI" sz="1200" dirty="0">
              <a:solidFill>
                <a:schemeClr val="tx1"/>
              </a:solidFill>
            </a:rPr>
            <a:t>Sosiaaliset suhteet</a:t>
          </a:r>
        </a:p>
        <a:p>
          <a:r>
            <a:rPr lang="fi-FI" sz="900" dirty="0">
              <a:solidFill>
                <a:schemeClr val="tx1"/>
              </a:solidFill>
            </a:rPr>
            <a:t>-  Työyhteisö</a:t>
          </a:r>
        </a:p>
        <a:p>
          <a:r>
            <a:rPr lang="fi-FI" sz="900" dirty="0">
              <a:solidFill>
                <a:schemeClr val="tx1"/>
              </a:solidFill>
            </a:rPr>
            <a:t>- Työilmapiiri</a:t>
          </a:r>
        </a:p>
        <a:p>
          <a:r>
            <a:rPr lang="fi-FI" sz="900" dirty="0">
              <a:solidFill>
                <a:schemeClr val="tx1"/>
              </a:solidFill>
            </a:rPr>
            <a:t>-Vuorovaikutus</a:t>
          </a:r>
        </a:p>
        <a:p>
          <a:r>
            <a:rPr lang="fi-FI" sz="900" dirty="0">
              <a:solidFill>
                <a:schemeClr val="tx1"/>
              </a:solidFill>
            </a:rPr>
            <a:t>-Ihmissuhteet</a:t>
          </a:r>
        </a:p>
        <a:p>
          <a:endParaRPr lang="fi-FI" sz="900" dirty="0"/>
        </a:p>
        <a:p>
          <a:endParaRPr lang="fi-FI" sz="1200" dirty="0"/>
        </a:p>
      </dgm:t>
    </dgm:pt>
    <dgm:pt modelId="{F5CEDB06-B1D9-4482-857D-5D2E995146C7}">
      <dgm:prSet phldrT="[Teksti]" phldr="1"/>
      <dgm:spPr/>
      <dgm:t>
        <a:bodyPr/>
        <a:lstStyle/>
        <a:p>
          <a:endParaRPr lang="fi-FI"/>
        </a:p>
      </dgm:t>
    </dgm:pt>
    <dgm:pt modelId="{516380F8-7694-4019-9274-4667CAB40CED}" type="parTrans" cxnId="{FD9612DC-114E-4CC7-A9CB-411ED5B4F336}">
      <dgm:prSet/>
      <dgm:spPr/>
      <dgm:t>
        <a:bodyPr/>
        <a:lstStyle/>
        <a:p>
          <a:endParaRPr lang="fi-FI"/>
        </a:p>
      </dgm:t>
    </dgm:pt>
    <dgm:pt modelId="{54DDA60F-54AF-4090-A6D9-4287C55C67D2}" type="sibTrans" cxnId="{FD9612DC-114E-4CC7-A9CB-411ED5B4F336}">
      <dgm:prSet/>
      <dgm:spPr/>
      <dgm:t>
        <a:bodyPr/>
        <a:lstStyle/>
        <a:p>
          <a:endParaRPr lang="fi-FI"/>
        </a:p>
      </dgm:t>
    </dgm:pt>
    <dgm:pt modelId="{E280A682-652A-4D93-8818-CA69B2E59F36}">
      <dgm:prSet phldrT="[Teksti]" phldr="1"/>
      <dgm:spPr/>
      <dgm:t>
        <a:bodyPr/>
        <a:lstStyle/>
        <a:p>
          <a:endParaRPr lang="fi-FI" dirty="0">
            <a:solidFill>
              <a:schemeClr val="tx1"/>
            </a:solidFill>
          </a:endParaRPr>
        </a:p>
      </dgm:t>
    </dgm:pt>
    <dgm:pt modelId="{81A8643E-1818-48DA-9D32-E290F7E936D5}" type="parTrans" cxnId="{3302911E-074D-4793-A8C3-CFBA9BF48F37}">
      <dgm:prSet/>
      <dgm:spPr/>
      <dgm:t>
        <a:bodyPr/>
        <a:lstStyle/>
        <a:p>
          <a:endParaRPr lang="fi-FI"/>
        </a:p>
      </dgm:t>
    </dgm:pt>
    <dgm:pt modelId="{045269E4-9D98-4904-B44F-1EA574F4709B}" type="sibTrans" cxnId="{3302911E-074D-4793-A8C3-CFBA9BF48F37}">
      <dgm:prSet/>
      <dgm:spPr/>
      <dgm:t>
        <a:bodyPr/>
        <a:lstStyle/>
        <a:p>
          <a:endParaRPr lang="fi-FI"/>
        </a:p>
      </dgm:t>
    </dgm:pt>
    <dgm:pt modelId="{0D12C682-6FCF-46EB-AE7F-2DA160DE61AD}">
      <dgm:prSet phldrT="[Teksti]" custT="1"/>
      <dgm:spPr>
        <a:solidFill>
          <a:srgbClr val="00B0F0"/>
        </a:solidFill>
      </dgm:spPr>
      <dgm:t>
        <a:bodyPr/>
        <a:lstStyle/>
        <a:p>
          <a:r>
            <a:rPr lang="fi-FI" sz="1300" dirty="0">
              <a:solidFill>
                <a:schemeClr val="tx1"/>
              </a:solidFill>
            </a:rPr>
            <a:t>Organisaatio</a:t>
          </a:r>
        </a:p>
        <a:p>
          <a:r>
            <a:rPr lang="fi-FI" sz="900" dirty="0">
              <a:solidFill>
                <a:schemeClr val="tx1"/>
              </a:solidFill>
            </a:rPr>
            <a:t>- Rakenne</a:t>
          </a:r>
        </a:p>
        <a:p>
          <a:r>
            <a:rPr lang="fi-FI" sz="900" dirty="0">
              <a:solidFill>
                <a:schemeClr val="tx1"/>
              </a:solidFill>
            </a:rPr>
            <a:t>- Käytännöt</a:t>
          </a:r>
        </a:p>
        <a:p>
          <a:r>
            <a:rPr lang="fi-FI" sz="900" dirty="0">
              <a:solidFill>
                <a:schemeClr val="tx1"/>
              </a:solidFill>
            </a:rPr>
            <a:t>- Kulttuuri</a:t>
          </a:r>
        </a:p>
        <a:p>
          <a:endParaRPr lang="fi-FI" sz="800" dirty="0">
            <a:solidFill>
              <a:schemeClr val="tx1"/>
            </a:solidFill>
          </a:endParaRPr>
        </a:p>
      </dgm:t>
    </dgm:pt>
    <dgm:pt modelId="{043E5B56-B3C2-44AC-9C0F-A6838D2E6D87}" type="parTrans" cxnId="{6A27CA6C-6FA2-4DAB-BDD3-134BA5B425FB}">
      <dgm:prSet/>
      <dgm:spPr/>
      <dgm:t>
        <a:bodyPr/>
        <a:lstStyle/>
        <a:p>
          <a:endParaRPr lang="fi-FI"/>
        </a:p>
      </dgm:t>
    </dgm:pt>
    <dgm:pt modelId="{E1C20193-3F4A-49C4-80B8-72868C3A5F1A}" type="sibTrans" cxnId="{6A27CA6C-6FA2-4DAB-BDD3-134BA5B425FB}">
      <dgm:prSet custT="1"/>
      <dgm:spPr>
        <a:solidFill>
          <a:srgbClr val="CB538F"/>
        </a:solidFill>
      </dgm:spPr>
      <dgm:t>
        <a:bodyPr/>
        <a:lstStyle/>
        <a:p>
          <a:r>
            <a:rPr lang="fi-FI" sz="1200" dirty="0">
              <a:solidFill>
                <a:schemeClr val="tx1"/>
              </a:solidFill>
            </a:rPr>
            <a:t>Työ</a:t>
          </a:r>
        </a:p>
        <a:p>
          <a:r>
            <a:rPr lang="fi-FI" sz="1200" dirty="0">
              <a:solidFill>
                <a:schemeClr val="tx1"/>
              </a:solidFill>
            </a:rPr>
            <a:t>- </a:t>
          </a:r>
          <a:r>
            <a:rPr lang="fi-FI" sz="900" dirty="0">
              <a:solidFill>
                <a:schemeClr val="tx1"/>
              </a:solidFill>
            </a:rPr>
            <a:t>Olosuhteet</a:t>
          </a:r>
        </a:p>
        <a:p>
          <a:r>
            <a:rPr lang="fi-FI" sz="900" dirty="0">
              <a:solidFill>
                <a:schemeClr val="tx1"/>
              </a:solidFill>
            </a:rPr>
            <a:t>-Määrä</a:t>
          </a:r>
        </a:p>
        <a:p>
          <a:r>
            <a:rPr lang="fi-FI" sz="900" dirty="0">
              <a:solidFill>
                <a:schemeClr val="tx1"/>
              </a:solidFill>
            </a:rPr>
            <a:t>-organisointi</a:t>
          </a:r>
        </a:p>
        <a:p>
          <a:r>
            <a:rPr lang="fi-FI" sz="900" dirty="0">
              <a:solidFill>
                <a:schemeClr val="tx1"/>
              </a:solidFill>
            </a:rPr>
            <a:t>- Luonne</a:t>
          </a:r>
        </a:p>
        <a:p>
          <a:r>
            <a:rPr lang="fi-FI" sz="900" dirty="0">
              <a:solidFill>
                <a:schemeClr val="tx1"/>
              </a:solidFill>
            </a:rPr>
            <a:t>-Kuormitustekijät</a:t>
          </a:r>
        </a:p>
      </dgm:t>
    </dgm:pt>
    <dgm:pt modelId="{3AAAB47B-4AEB-47C9-8C7C-CB257616D484}">
      <dgm:prSet phldrT="[Teksti]" phldr="1"/>
      <dgm:spPr/>
      <dgm:t>
        <a:bodyPr/>
        <a:lstStyle/>
        <a:p>
          <a:endParaRPr lang="fi-FI"/>
        </a:p>
      </dgm:t>
    </dgm:pt>
    <dgm:pt modelId="{C9F56007-1F15-475C-B90B-C1B472B83CCC}" type="parTrans" cxnId="{D561EB8B-B738-4684-8244-1EECB22F57FD}">
      <dgm:prSet/>
      <dgm:spPr/>
      <dgm:t>
        <a:bodyPr/>
        <a:lstStyle/>
        <a:p>
          <a:endParaRPr lang="fi-FI"/>
        </a:p>
      </dgm:t>
    </dgm:pt>
    <dgm:pt modelId="{65DC0DB3-DB7D-4209-A61F-5597E8F7BDFB}" type="sibTrans" cxnId="{D561EB8B-B738-4684-8244-1EECB22F57FD}">
      <dgm:prSet/>
      <dgm:spPr/>
      <dgm:t>
        <a:bodyPr/>
        <a:lstStyle/>
        <a:p>
          <a:endParaRPr lang="fi-FI"/>
        </a:p>
      </dgm:t>
    </dgm:pt>
    <dgm:pt modelId="{A761DD99-0C13-4F3B-9715-F798122E72D7}">
      <dgm:prSet phldrT="[Teksti]" custT="1"/>
      <dgm:spPr>
        <a:solidFill>
          <a:srgbClr val="92D050"/>
        </a:solidFill>
      </dgm:spPr>
      <dgm:t>
        <a:bodyPr/>
        <a:lstStyle/>
        <a:p>
          <a:r>
            <a:rPr lang="fi-FI" sz="1200" dirty="0">
              <a:solidFill>
                <a:schemeClr val="tx1"/>
              </a:solidFill>
            </a:rPr>
            <a:t>Muutos</a:t>
          </a:r>
        </a:p>
        <a:p>
          <a:r>
            <a:rPr lang="fi-FI" sz="900" dirty="0">
              <a:solidFill>
                <a:schemeClr val="tx1"/>
              </a:solidFill>
            </a:rPr>
            <a:t>-tunteet</a:t>
          </a:r>
        </a:p>
        <a:p>
          <a:r>
            <a:rPr lang="fi-FI" sz="900" dirty="0">
              <a:solidFill>
                <a:schemeClr val="tx1"/>
              </a:solidFill>
            </a:rPr>
            <a:t>- Toteuttamisen tavat</a:t>
          </a:r>
        </a:p>
        <a:p>
          <a:r>
            <a:rPr lang="fi-FI" sz="900" dirty="0">
              <a:solidFill>
                <a:schemeClr val="tx1"/>
              </a:solidFill>
            </a:rPr>
            <a:t>- Tekemisen tavat</a:t>
          </a:r>
        </a:p>
      </dgm:t>
    </dgm:pt>
    <dgm:pt modelId="{2EB0BFCE-5DF8-483A-B76F-F2D5C18738AA}" type="sibTrans" cxnId="{C2C66271-8597-4B1A-B0D7-899E56E3F839}">
      <dgm:prSet custT="1"/>
      <dgm:spPr/>
      <dgm:t>
        <a:bodyPr/>
        <a:lstStyle/>
        <a:p>
          <a:r>
            <a:rPr lang="fi-FI" sz="1200" dirty="0">
              <a:solidFill>
                <a:schemeClr val="tx1"/>
              </a:solidFill>
            </a:rPr>
            <a:t>Esimiestyö</a:t>
          </a:r>
        </a:p>
        <a:p>
          <a:r>
            <a:rPr lang="fi-FI" sz="800" dirty="0">
              <a:solidFill>
                <a:schemeClr val="tx1"/>
              </a:solidFill>
            </a:rPr>
            <a:t>-T</a:t>
          </a:r>
          <a:r>
            <a:rPr lang="fi-FI" sz="900" dirty="0">
              <a:solidFill>
                <a:schemeClr val="tx1"/>
              </a:solidFill>
            </a:rPr>
            <a:t>oimintatavat/ johtamistyyli</a:t>
          </a:r>
        </a:p>
        <a:p>
          <a:r>
            <a:rPr lang="fi-FI" sz="900" dirty="0">
              <a:solidFill>
                <a:schemeClr val="tx1"/>
              </a:solidFill>
            </a:rPr>
            <a:t>- Laatu</a:t>
          </a:r>
        </a:p>
      </dgm:t>
    </dgm:pt>
    <dgm:pt modelId="{9CBDE9C3-3EEB-43F6-AB55-3F219A40F3C3}" type="parTrans" cxnId="{C2C66271-8597-4B1A-B0D7-899E56E3F839}">
      <dgm:prSet/>
      <dgm:spPr/>
      <dgm:t>
        <a:bodyPr/>
        <a:lstStyle/>
        <a:p>
          <a:endParaRPr lang="fi-FI"/>
        </a:p>
      </dgm:t>
    </dgm:pt>
    <dgm:pt modelId="{C8ECB7B6-7BA7-4C3A-9DE6-D38E186FB0E5}" type="pres">
      <dgm:prSet presAssocID="{E5F66286-6912-4755-B702-E8308AA66328}" presName="Name0" presStyleCnt="0">
        <dgm:presLayoutVars>
          <dgm:chMax/>
          <dgm:chPref/>
          <dgm:dir/>
          <dgm:animLvl val="lvl"/>
        </dgm:presLayoutVars>
      </dgm:prSet>
      <dgm:spPr/>
      <dgm:t>
        <a:bodyPr/>
        <a:lstStyle/>
        <a:p>
          <a:endParaRPr lang="fi-FI"/>
        </a:p>
      </dgm:t>
    </dgm:pt>
    <dgm:pt modelId="{EF4F3DCB-1505-47CA-B8C5-EC4B761752C0}" type="pres">
      <dgm:prSet presAssocID="{3DDFDA71-BE83-4701-B4A6-1587ACA3C194}" presName="composite" presStyleCnt="0"/>
      <dgm:spPr/>
    </dgm:pt>
    <dgm:pt modelId="{A145A1E7-8655-4744-A269-ABAC7B10F665}" type="pres">
      <dgm:prSet presAssocID="{3DDFDA71-BE83-4701-B4A6-1587ACA3C194}" presName="Parent1" presStyleLbl="node1" presStyleIdx="0" presStyleCnt="6" custScaleX="102834" custLinFactNeighborX="8479" custLinFactNeighborY="-89">
        <dgm:presLayoutVars>
          <dgm:chMax val="1"/>
          <dgm:chPref val="1"/>
          <dgm:bulletEnabled val="1"/>
        </dgm:presLayoutVars>
      </dgm:prSet>
      <dgm:spPr/>
      <dgm:t>
        <a:bodyPr/>
        <a:lstStyle/>
        <a:p>
          <a:endParaRPr lang="fi-FI"/>
        </a:p>
      </dgm:t>
    </dgm:pt>
    <dgm:pt modelId="{0CAC830A-5C0B-4167-B2AD-2E4B7367A317}" type="pres">
      <dgm:prSet presAssocID="{3DDFDA71-BE83-4701-B4A6-1587ACA3C194}" presName="Childtext1" presStyleLbl="revTx" presStyleIdx="0" presStyleCnt="3">
        <dgm:presLayoutVars>
          <dgm:chMax val="0"/>
          <dgm:chPref val="0"/>
          <dgm:bulletEnabled val="1"/>
        </dgm:presLayoutVars>
      </dgm:prSet>
      <dgm:spPr/>
      <dgm:t>
        <a:bodyPr/>
        <a:lstStyle/>
        <a:p>
          <a:endParaRPr lang="fi-FI"/>
        </a:p>
      </dgm:t>
    </dgm:pt>
    <dgm:pt modelId="{EFE0A28D-3374-46AA-BB60-A9893F305D87}" type="pres">
      <dgm:prSet presAssocID="{3DDFDA71-BE83-4701-B4A6-1587ACA3C194}" presName="BalanceSpacing" presStyleCnt="0"/>
      <dgm:spPr/>
    </dgm:pt>
    <dgm:pt modelId="{474FFD4B-5CE0-459F-BA96-62F407B47C29}" type="pres">
      <dgm:prSet presAssocID="{3DDFDA71-BE83-4701-B4A6-1587ACA3C194}" presName="BalanceSpacing1" presStyleCnt="0"/>
      <dgm:spPr/>
    </dgm:pt>
    <dgm:pt modelId="{8D0CE9A6-9751-41C6-B54D-1B3AD8D78596}" type="pres">
      <dgm:prSet presAssocID="{13096F0C-F898-4ACE-8E9D-6E3FEF2EA9AC}" presName="Accent1Text" presStyleLbl="node1" presStyleIdx="1" presStyleCnt="6" custScaleX="116948"/>
      <dgm:spPr/>
      <dgm:t>
        <a:bodyPr/>
        <a:lstStyle/>
        <a:p>
          <a:endParaRPr lang="fi-FI"/>
        </a:p>
      </dgm:t>
    </dgm:pt>
    <dgm:pt modelId="{D69DB565-517C-4332-8E10-DAD080C3C640}" type="pres">
      <dgm:prSet presAssocID="{13096F0C-F898-4ACE-8E9D-6E3FEF2EA9AC}" presName="spaceBetweenRectangles" presStyleCnt="0"/>
      <dgm:spPr/>
    </dgm:pt>
    <dgm:pt modelId="{495D6072-845A-4408-A98E-F26E53653B76}" type="pres">
      <dgm:prSet presAssocID="{A761DD99-0C13-4F3B-9715-F798122E72D7}" presName="composite" presStyleCnt="0"/>
      <dgm:spPr/>
    </dgm:pt>
    <dgm:pt modelId="{F5C32898-2536-411A-AB18-5D4DEEEB5A8B}" type="pres">
      <dgm:prSet presAssocID="{A761DD99-0C13-4F3B-9715-F798122E72D7}" presName="Parent1" presStyleLbl="node1" presStyleIdx="2" presStyleCnt="6" custScaleX="97137" custLinFactX="-9650" custLinFactNeighborX="-100000" custLinFactNeighborY="0">
        <dgm:presLayoutVars>
          <dgm:chMax val="1"/>
          <dgm:chPref val="1"/>
          <dgm:bulletEnabled val="1"/>
        </dgm:presLayoutVars>
      </dgm:prSet>
      <dgm:spPr/>
      <dgm:t>
        <a:bodyPr/>
        <a:lstStyle/>
        <a:p>
          <a:endParaRPr lang="fi-FI"/>
        </a:p>
      </dgm:t>
    </dgm:pt>
    <dgm:pt modelId="{FD8891B7-B964-48A1-9C93-EA10BB6DF785}" type="pres">
      <dgm:prSet presAssocID="{A761DD99-0C13-4F3B-9715-F798122E72D7}" presName="Childtext1" presStyleLbl="revTx" presStyleIdx="1" presStyleCnt="3">
        <dgm:presLayoutVars>
          <dgm:chMax val="0"/>
          <dgm:chPref val="0"/>
          <dgm:bulletEnabled val="1"/>
        </dgm:presLayoutVars>
      </dgm:prSet>
      <dgm:spPr/>
      <dgm:t>
        <a:bodyPr/>
        <a:lstStyle/>
        <a:p>
          <a:endParaRPr lang="fi-FI"/>
        </a:p>
      </dgm:t>
    </dgm:pt>
    <dgm:pt modelId="{BAB37DEA-273B-44B1-8F91-681A81E01093}" type="pres">
      <dgm:prSet presAssocID="{A761DD99-0C13-4F3B-9715-F798122E72D7}" presName="BalanceSpacing" presStyleCnt="0"/>
      <dgm:spPr/>
    </dgm:pt>
    <dgm:pt modelId="{B2B69B8B-D03B-4167-AA97-062717999980}" type="pres">
      <dgm:prSet presAssocID="{A761DD99-0C13-4F3B-9715-F798122E72D7}" presName="BalanceSpacing1" presStyleCnt="0"/>
      <dgm:spPr/>
    </dgm:pt>
    <dgm:pt modelId="{B64C8F4F-FD91-4492-A870-D33AEC2EAA69}" type="pres">
      <dgm:prSet presAssocID="{2EB0BFCE-5DF8-483A-B76F-F2D5C18738AA}" presName="Accent1Text" presStyleLbl="node1" presStyleIdx="3" presStyleCnt="6"/>
      <dgm:spPr/>
      <dgm:t>
        <a:bodyPr/>
        <a:lstStyle/>
        <a:p>
          <a:endParaRPr lang="fi-FI"/>
        </a:p>
      </dgm:t>
    </dgm:pt>
    <dgm:pt modelId="{C015F085-1A42-4527-B4AE-595F6D34C33F}" type="pres">
      <dgm:prSet presAssocID="{2EB0BFCE-5DF8-483A-B76F-F2D5C18738AA}" presName="spaceBetweenRectangles" presStyleCnt="0"/>
      <dgm:spPr/>
    </dgm:pt>
    <dgm:pt modelId="{7F593809-728E-4CBC-AFDD-18A2815877E6}" type="pres">
      <dgm:prSet presAssocID="{0D12C682-6FCF-46EB-AE7F-2DA160DE61AD}" presName="composite" presStyleCnt="0"/>
      <dgm:spPr/>
    </dgm:pt>
    <dgm:pt modelId="{603283E2-ECE2-4854-99C2-B17B1D3597C7}" type="pres">
      <dgm:prSet presAssocID="{0D12C682-6FCF-46EB-AE7F-2DA160DE61AD}" presName="Parent1" presStyleLbl="node1" presStyleIdx="4" presStyleCnt="6" custLinFactNeighborY="0">
        <dgm:presLayoutVars>
          <dgm:chMax val="1"/>
          <dgm:chPref val="1"/>
          <dgm:bulletEnabled val="1"/>
        </dgm:presLayoutVars>
      </dgm:prSet>
      <dgm:spPr/>
      <dgm:t>
        <a:bodyPr/>
        <a:lstStyle/>
        <a:p>
          <a:endParaRPr lang="fi-FI"/>
        </a:p>
      </dgm:t>
    </dgm:pt>
    <dgm:pt modelId="{E0392B50-6FAE-4961-B845-6FFA6D840CD0}" type="pres">
      <dgm:prSet presAssocID="{0D12C682-6FCF-46EB-AE7F-2DA160DE61AD}" presName="Childtext1" presStyleLbl="revTx" presStyleIdx="2" presStyleCnt="3">
        <dgm:presLayoutVars>
          <dgm:chMax val="0"/>
          <dgm:chPref val="0"/>
          <dgm:bulletEnabled val="1"/>
        </dgm:presLayoutVars>
      </dgm:prSet>
      <dgm:spPr/>
      <dgm:t>
        <a:bodyPr/>
        <a:lstStyle/>
        <a:p>
          <a:endParaRPr lang="fi-FI"/>
        </a:p>
      </dgm:t>
    </dgm:pt>
    <dgm:pt modelId="{19030B91-4B4B-4750-B1B7-338B532701DC}" type="pres">
      <dgm:prSet presAssocID="{0D12C682-6FCF-46EB-AE7F-2DA160DE61AD}" presName="BalanceSpacing" presStyleCnt="0"/>
      <dgm:spPr/>
    </dgm:pt>
    <dgm:pt modelId="{2CFE2BD3-997B-4300-8F88-1135B5E92C94}" type="pres">
      <dgm:prSet presAssocID="{0D12C682-6FCF-46EB-AE7F-2DA160DE61AD}" presName="BalanceSpacing1" presStyleCnt="0"/>
      <dgm:spPr/>
    </dgm:pt>
    <dgm:pt modelId="{1B19C4B3-DB3A-4440-921C-453A668E6DCC}" type="pres">
      <dgm:prSet presAssocID="{E1C20193-3F4A-49C4-80B8-72868C3A5F1A}" presName="Accent1Text" presStyleLbl="node1" presStyleIdx="5" presStyleCnt="6" custLinFactNeighborX="-2960" custLinFactNeighborY="43"/>
      <dgm:spPr/>
      <dgm:t>
        <a:bodyPr/>
        <a:lstStyle/>
        <a:p>
          <a:endParaRPr lang="fi-FI"/>
        </a:p>
      </dgm:t>
    </dgm:pt>
  </dgm:ptLst>
  <dgm:cxnLst>
    <dgm:cxn modelId="{3FC1C117-F509-4537-9091-16CA9BD897D0}" type="presOf" srcId="{E280A682-652A-4D93-8818-CA69B2E59F36}" destId="{FD8891B7-B964-48A1-9C93-EA10BB6DF785}" srcOrd="0" destOrd="0" presId="urn:microsoft.com/office/officeart/2008/layout/AlternatingHexagons"/>
    <dgm:cxn modelId="{68597971-E4E5-42CC-AF98-08DF6EFE4546}" type="presOf" srcId="{F5CEDB06-B1D9-4482-857D-5D2E995146C7}" destId="{0CAC830A-5C0B-4167-B2AD-2E4B7367A317}" srcOrd="0" destOrd="0" presId="urn:microsoft.com/office/officeart/2008/layout/AlternatingHexagons"/>
    <dgm:cxn modelId="{BB2788FC-A69A-47F2-AEAA-9A35FE6F4357}" type="presOf" srcId="{3AAAB47B-4AEB-47C9-8C7C-CB257616D484}" destId="{E0392B50-6FAE-4961-B845-6FFA6D840CD0}" srcOrd="0" destOrd="0" presId="urn:microsoft.com/office/officeart/2008/layout/AlternatingHexagons"/>
    <dgm:cxn modelId="{D561EB8B-B738-4684-8244-1EECB22F57FD}" srcId="{0D12C682-6FCF-46EB-AE7F-2DA160DE61AD}" destId="{3AAAB47B-4AEB-47C9-8C7C-CB257616D484}" srcOrd="0" destOrd="0" parTransId="{C9F56007-1F15-475C-B90B-C1B472B83CCC}" sibTransId="{65DC0DB3-DB7D-4209-A61F-5597E8F7BDFB}"/>
    <dgm:cxn modelId="{DE2A99F7-686D-4D8B-BE2C-3DD7D26F0AD6}" type="presOf" srcId="{13096F0C-F898-4ACE-8E9D-6E3FEF2EA9AC}" destId="{8D0CE9A6-9751-41C6-B54D-1B3AD8D78596}" srcOrd="0" destOrd="0" presId="urn:microsoft.com/office/officeart/2008/layout/AlternatingHexagons"/>
    <dgm:cxn modelId="{6A27CA6C-6FA2-4DAB-BDD3-134BA5B425FB}" srcId="{E5F66286-6912-4755-B702-E8308AA66328}" destId="{0D12C682-6FCF-46EB-AE7F-2DA160DE61AD}" srcOrd="2" destOrd="0" parTransId="{043E5B56-B3C2-44AC-9C0F-A6838D2E6D87}" sibTransId="{E1C20193-3F4A-49C4-80B8-72868C3A5F1A}"/>
    <dgm:cxn modelId="{FD9612DC-114E-4CC7-A9CB-411ED5B4F336}" srcId="{3DDFDA71-BE83-4701-B4A6-1587ACA3C194}" destId="{F5CEDB06-B1D9-4482-857D-5D2E995146C7}" srcOrd="0" destOrd="0" parTransId="{516380F8-7694-4019-9274-4667CAB40CED}" sibTransId="{54DDA60F-54AF-4090-A6D9-4287C55C67D2}"/>
    <dgm:cxn modelId="{3302911E-074D-4793-A8C3-CFBA9BF48F37}" srcId="{A761DD99-0C13-4F3B-9715-F798122E72D7}" destId="{E280A682-652A-4D93-8818-CA69B2E59F36}" srcOrd="0" destOrd="0" parTransId="{81A8643E-1818-48DA-9D32-E290F7E936D5}" sibTransId="{045269E4-9D98-4904-B44F-1EA574F4709B}"/>
    <dgm:cxn modelId="{24385CFB-E024-4612-8DA5-499D86FCDE4B}" type="presOf" srcId="{A761DD99-0C13-4F3B-9715-F798122E72D7}" destId="{F5C32898-2536-411A-AB18-5D4DEEEB5A8B}" srcOrd="0" destOrd="0" presId="urn:microsoft.com/office/officeart/2008/layout/AlternatingHexagons"/>
    <dgm:cxn modelId="{64AC52D8-F014-420F-93FA-D424D25ADE15}" type="presOf" srcId="{0D12C682-6FCF-46EB-AE7F-2DA160DE61AD}" destId="{603283E2-ECE2-4854-99C2-B17B1D3597C7}" srcOrd="0" destOrd="0" presId="urn:microsoft.com/office/officeart/2008/layout/AlternatingHexagons"/>
    <dgm:cxn modelId="{2E7A3F50-F99C-4F51-BA52-BEBC9AFAD3D9}" type="presOf" srcId="{3DDFDA71-BE83-4701-B4A6-1587ACA3C194}" destId="{A145A1E7-8655-4744-A269-ABAC7B10F665}" srcOrd="0" destOrd="0" presId="urn:microsoft.com/office/officeart/2008/layout/AlternatingHexagons"/>
    <dgm:cxn modelId="{8E81054E-4C99-4A30-9367-918E5C3D463E}" type="presOf" srcId="{E5F66286-6912-4755-B702-E8308AA66328}" destId="{C8ECB7B6-7BA7-4C3A-9DE6-D38E186FB0E5}" srcOrd="0" destOrd="0" presId="urn:microsoft.com/office/officeart/2008/layout/AlternatingHexagons"/>
    <dgm:cxn modelId="{FEBF4C13-7521-4EB4-AE7E-49B42ED3A28C}" type="presOf" srcId="{E1C20193-3F4A-49C4-80B8-72868C3A5F1A}" destId="{1B19C4B3-DB3A-4440-921C-453A668E6DCC}" srcOrd="0" destOrd="0" presId="urn:microsoft.com/office/officeart/2008/layout/AlternatingHexagons"/>
    <dgm:cxn modelId="{C2C66271-8597-4B1A-B0D7-899E56E3F839}" srcId="{E5F66286-6912-4755-B702-E8308AA66328}" destId="{A761DD99-0C13-4F3B-9715-F798122E72D7}" srcOrd="1" destOrd="0" parTransId="{9CBDE9C3-3EEB-43F6-AB55-3F219A40F3C3}" sibTransId="{2EB0BFCE-5DF8-483A-B76F-F2D5C18738AA}"/>
    <dgm:cxn modelId="{061B4486-3271-43BD-8519-6D127B470BEB}" srcId="{E5F66286-6912-4755-B702-E8308AA66328}" destId="{3DDFDA71-BE83-4701-B4A6-1587ACA3C194}" srcOrd="0" destOrd="0" parTransId="{9896983D-5B98-418B-8FCE-BF5DA973281F}" sibTransId="{13096F0C-F898-4ACE-8E9D-6E3FEF2EA9AC}"/>
    <dgm:cxn modelId="{8FCE6B36-E83E-49FD-BC41-D672FC2E1DF8}" type="presOf" srcId="{2EB0BFCE-5DF8-483A-B76F-F2D5C18738AA}" destId="{B64C8F4F-FD91-4492-A870-D33AEC2EAA69}" srcOrd="0" destOrd="0" presId="urn:microsoft.com/office/officeart/2008/layout/AlternatingHexagons"/>
    <dgm:cxn modelId="{10BA5906-303A-44E6-AC73-526591DC7D8E}" type="presParOf" srcId="{C8ECB7B6-7BA7-4C3A-9DE6-D38E186FB0E5}" destId="{EF4F3DCB-1505-47CA-B8C5-EC4B761752C0}" srcOrd="0" destOrd="0" presId="urn:microsoft.com/office/officeart/2008/layout/AlternatingHexagons"/>
    <dgm:cxn modelId="{973A0825-5B4D-4B5E-970A-413284A6BB2E}" type="presParOf" srcId="{EF4F3DCB-1505-47CA-B8C5-EC4B761752C0}" destId="{A145A1E7-8655-4744-A269-ABAC7B10F665}" srcOrd="0" destOrd="0" presId="urn:microsoft.com/office/officeart/2008/layout/AlternatingHexagons"/>
    <dgm:cxn modelId="{E3F5F5AC-5CA6-4E0B-BEEC-70730747FB4D}" type="presParOf" srcId="{EF4F3DCB-1505-47CA-B8C5-EC4B761752C0}" destId="{0CAC830A-5C0B-4167-B2AD-2E4B7367A317}" srcOrd="1" destOrd="0" presId="urn:microsoft.com/office/officeart/2008/layout/AlternatingHexagons"/>
    <dgm:cxn modelId="{9E7B8A5A-D8E8-4E56-9683-79A988A542FE}" type="presParOf" srcId="{EF4F3DCB-1505-47CA-B8C5-EC4B761752C0}" destId="{EFE0A28D-3374-46AA-BB60-A9893F305D87}" srcOrd="2" destOrd="0" presId="urn:microsoft.com/office/officeart/2008/layout/AlternatingHexagons"/>
    <dgm:cxn modelId="{E8856ECA-D8AF-499F-90DE-ABFD033FEDD2}" type="presParOf" srcId="{EF4F3DCB-1505-47CA-B8C5-EC4B761752C0}" destId="{474FFD4B-5CE0-459F-BA96-62F407B47C29}" srcOrd="3" destOrd="0" presId="urn:microsoft.com/office/officeart/2008/layout/AlternatingHexagons"/>
    <dgm:cxn modelId="{1156E056-9C07-439A-AFB3-6C25DA60DE47}" type="presParOf" srcId="{EF4F3DCB-1505-47CA-B8C5-EC4B761752C0}" destId="{8D0CE9A6-9751-41C6-B54D-1B3AD8D78596}" srcOrd="4" destOrd="0" presId="urn:microsoft.com/office/officeart/2008/layout/AlternatingHexagons"/>
    <dgm:cxn modelId="{D3F08375-D47A-4090-B148-27F9886C0C2D}" type="presParOf" srcId="{C8ECB7B6-7BA7-4C3A-9DE6-D38E186FB0E5}" destId="{D69DB565-517C-4332-8E10-DAD080C3C640}" srcOrd="1" destOrd="0" presId="urn:microsoft.com/office/officeart/2008/layout/AlternatingHexagons"/>
    <dgm:cxn modelId="{D30EE615-C35A-4735-876F-FFC908EE8146}" type="presParOf" srcId="{C8ECB7B6-7BA7-4C3A-9DE6-D38E186FB0E5}" destId="{495D6072-845A-4408-A98E-F26E53653B76}" srcOrd="2" destOrd="0" presId="urn:microsoft.com/office/officeart/2008/layout/AlternatingHexagons"/>
    <dgm:cxn modelId="{7263B5DE-5AC2-4283-A515-9C06C426FBD9}" type="presParOf" srcId="{495D6072-845A-4408-A98E-F26E53653B76}" destId="{F5C32898-2536-411A-AB18-5D4DEEEB5A8B}" srcOrd="0" destOrd="0" presId="urn:microsoft.com/office/officeart/2008/layout/AlternatingHexagons"/>
    <dgm:cxn modelId="{67907E20-C337-4F88-92D5-BB3E89F97FC7}" type="presParOf" srcId="{495D6072-845A-4408-A98E-F26E53653B76}" destId="{FD8891B7-B964-48A1-9C93-EA10BB6DF785}" srcOrd="1" destOrd="0" presId="urn:microsoft.com/office/officeart/2008/layout/AlternatingHexagons"/>
    <dgm:cxn modelId="{BBF9365C-5A23-4A65-A7B7-D7141AE685CF}" type="presParOf" srcId="{495D6072-845A-4408-A98E-F26E53653B76}" destId="{BAB37DEA-273B-44B1-8F91-681A81E01093}" srcOrd="2" destOrd="0" presId="urn:microsoft.com/office/officeart/2008/layout/AlternatingHexagons"/>
    <dgm:cxn modelId="{1645531B-A212-438A-B512-BCE1DC1900D6}" type="presParOf" srcId="{495D6072-845A-4408-A98E-F26E53653B76}" destId="{B2B69B8B-D03B-4167-AA97-062717999980}" srcOrd="3" destOrd="0" presId="urn:microsoft.com/office/officeart/2008/layout/AlternatingHexagons"/>
    <dgm:cxn modelId="{1DCAE30B-7998-44FC-BE25-F10753D1A396}" type="presParOf" srcId="{495D6072-845A-4408-A98E-F26E53653B76}" destId="{B64C8F4F-FD91-4492-A870-D33AEC2EAA69}" srcOrd="4" destOrd="0" presId="urn:microsoft.com/office/officeart/2008/layout/AlternatingHexagons"/>
    <dgm:cxn modelId="{0C8694FC-E5EF-4D33-A170-2766714255F2}" type="presParOf" srcId="{C8ECB7B6-7BA7-4C3A-9DE6-D38E186FB0E5}" destId="{C015F085-1A42-4527-B4AE-595F6D34C33F}" srcOrd="3" destOrd="0" presId="urn:microsoft.com/office/officeart/2008/layout/AlternatingHexagons"/>
    <dgm:cxn modelId="{FEED69D0-6B09-4D93-9DED-49F7E5FBBE3B}" type="presParOf" srcId="{C8ECB7B6-7BA7-4C3A-9DE6-D38E186FB0E5}" destId="{7F593809-728E-4CBC-AFDD-18A2815877E6}" srcOrd="4" destOrd="0" presId="urn:microsoft.com/office/officeart/2008/layout/AlternatingHexagons"/>
    <dgm:cxn modelId="{14E503C5-3FA4-4C42-B60D-DB6731EB4FD8}" type="presParOf" srcId="{7F593809-728E-4CBC-AFDD-18A2815877E6}" destId="{603283E2-ECE2-4854-99C2-B17B1D3597C7}" srcOrd="0" destOrd="0" presId="urn:microsoft.com/office/officeart/2008/layout/AlternatingHexagons"/>
    <dgm:cxn modelId="{ACBC2A10-5FE9-4451-932F-CEA5FB620024}" type="presParOf" srcId="{7F593809-728E-4CBC-AFDD-18A2815877E6}" destId="{E0392B50-6FAE-4961-B845-6FFA6D840CD0}" srcOrd="1" destOrd="0" presId="urn:microsoft.com/office/officeart/2008/layout/AlternatingHexagons"/>
    <dgm:cxn modelId="{C1E66346-D11B-4345-90A2-51C3A3F82353}" type="presParOf" srcId="{7F593809-728E-4CBC-AFDD-18A2815877E6}" destId="{19030B91-4B4B-4750-B1B7-338B532701DC}" srcOrd="2" destOrd="0" presId="urn:microsoft.com/office/officeart/2008/layout/AlternatingHexagons"/>
    <dgm:cxn modelId="{D2258A00-CAFD-4536-B8A7-3E31F9CF492A}" type="presParOf" srcId="{7F593809-728E-4CBC-AFDD-18A2815877E6}" destId="{2CFE2BD3-997B-4300-8F88-1135B5E92C94}" srcOrd="3" destOrd="0" presId="urn:microsoft.com/office/officeart/2008/layout/AlternatingHexagons"/>
    <dgm:cxn modelId="{0E08B1F4-0989-4FCF-B211-26EE117C2BC8}" type="presParOf" srcId="{7F593809-728E-4CBC-AFDD-18A2815877E6}" destId="{1B19C4B3-DB3A-4440-921C-453A668E6DCC}"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6C4DB-F19B-4928-91A2-B6E9A82542F6}" type="doc">
      <dgm:prSet loTypeId="urn:microsoft.com/office/officeart/2018/5/layout/CenteredIconLabelDescriptionList" loCatId="icon" qsTypeId="urn:microsoft.com/office/officeart/2005/8/quickstyle/simple4" qsCatId="simple" csTypeId="urn:microsoft.com/office/officeart/2018/5/colors/Iconchunking_neutralbg_colorful5" csCatId="colorful" phldr="1"/>
      <dgm:spPr/>
      <dgm:t>
        <a:bodyPr/>
        <a:lstStyle/>
        <a:p>
          <a:endParaRPr lang="en-US"/>
        </a:p>
      </dgm:t>
    </dgm:pt>
    <dgm:pt modelId="{CDF73DED-A859-41EB-82ED-4908731DD760}">
      <dgm:prSet/>
      <dgm:spPr/>
      <dgm:t>
        <a:bodyPr/>
        <a:lstStyle/>
        <a:p>
          <a:pPr>
            <a:defRPr b="1"/>
          </a:pPr>
          <a:r>
            <a:rPr lang="fi-FI"/>
            <a:t>Omasta hyvinvoinnista huolehtiminen on jatkuva ja vaativa tehtävä, joka koskee meitä kaikkia</a:t>
          </a:r>
          <a:endParaRPr lang="en-US"/>
        </a:p>
      </dgm:t>
    </dgm:pt>
    <dgm:pt modelId="{3BF749BB-5400-4D6D-856A-F1EA273EA183}" type="parTrans" cxnId="{C036CBA9-063A-4437-9B52-A2121AAC5986}">
      <dgm:prSet/>
      <dgm:spPr/>
      <dgm:t>
        <a:bodyPr/>
        <a:lstStyle/>
        <a:p>
          <a:endParaRPr lang="en-US"/>
        </a:p>
      </dgm:t>
    </dgm:pt>
    <dgm:pt modelId="{A53E6790-79AC-4F83-9DED-BA08F043210E}" type="sibTrans" cxnId="{C036CBA9-063A-4437-9B52-A2121AAC5986}">
      <dgm:prSet/>
      <dgm:spPr/>
      <dgm:t>
        <a:bodyPr/>
        <a:lstStyle/>
        <a:p>
          <a:endParaRPr lang="en-US"/>
        </a:p>
      </dgm:t>
    </dgm:pt>
    <dgm:pt modelId="{D136F503-BCB2-45BF-939E-8396AC21146F}">
      <dgm:prSet/>
      <dgm:spPr/>
      <dgm:t>
        <a:bodyPr/>
        <a:lstStyle/>
        <a:p>
          <a:pPr>
            <a:defRPr b="1"/>
          </a:pPr>
          <a:r>
            <a:rPr lang="fi-FI"/>
            <a:t>Omat voimavarat ja kyky auttaa itseään erilaisissa elämän haasteissa ja kuormittavissa tilanteissa</a:t>
          </a:r>
          <a:endParaRPr lang="en-US"/>
        </a:p>
      </dgm:t>
    </dgm:pt>
    <dgm:pt modelId="{82561EF4-D438-4763-B5F0-71C97134705A}" type="parTrans" cxnId="{291C6D33-26B8-44AE-95E2-6CCE219F77DF}">
      <dgm:prSet/>
      <dgm:spPr/>
      <dgm:t>
        <a:bodyPr/>
        <a:lstStyle/>
        <a:p>
          <a:endParaRPr lang="en-US"/>
        </a:p>
      </dgm:t>
    </dgm:pt>
    <dgm:pt modelId="{26999D6B-0768-4C8C-8767-C291A26E2200}" type="sibTrans" cxnId="{291C6D33-26B8-44AE-95E2-6CCE219F77DF}">
      <dgm:prSet/>
      <dgm:spPr/>
      <dgm:t>
        <a:bodyPr/>
        <a:lstStyle/>
        <a:p>
          <a:endParaRPr lang="en-US"/>
        </a:p>
      </dgm:t>
    </dgm:pt>
    <dgm:pt modelId="{AF18B186-CEC7-4CB1-98BA-2E83FA3176EE}">
      <dgm:prSet/>
      <dgm:spPr/>
      <dgm:t>
        <a:bodyPr/>
        <a:lstStyle/>
        <a:p>
          <a:pPr>
            <a:defRPr b="1"/>
          </a:pPr>
          <a:r>
            <a:rPr lang="fi-FI"/>
            <a:t>Tunnista arki- ja työuupumus</a:t>
          </a:r>
          <a:endParaRPr lang="en-US"/>
        </a:p>
      </dgm:t>
    </dgm:pt>
    <dgm:pt modelId="{C947C131-BB9B-43BE-8247-D7B2090956D7}" type="parTrans" cxnId="{D5869255-6A9A-4B60-9DF9-EE0EF62B8DE6}">
      <dgm:prSet/>
      <dgm:spPr/>
      <dgm:t>
        <a:bodyPr/>
        <a:lstStyle/>
        <a:p>
          <a:endParaRPr lang="en-US"/>
        </a:p>
      </dgm:t>
    </dgm:pt>
    <dgm:pt modelId="{23A89B66-9290-475D-BD5B-11B13886DDF4}" type="sibTrans" cxnId="{D5869255-6A9A-4B60-9DF9-EE0EF62B8DE6}">
      <dgm:prSet/>
      <dgm:spPr/>
      <dgm:t>
        <a:bodyPr/>
        <a:lstStyle/>
        <a:p>
          <a:endParaRPr lang="en-US"/>
        </a:p>
      </dgm:t>
    </dgm:pt>
    <dgm:pt modelId="{1B5B08A7-3304-4118-B50F-FE1611B70FCA}">
      <dgm:prSet custT="1"/>
      <dgm:spPr/>
      <dgm:t>
        <a:bodyPr/>
        <a:lstStyle/>
        <a:p>
          <a:r>
            <a:rPr lang="fi-FI" sz="1200" dirty="0"/>
            <a:t>Stressitilanteen tunnistaminen: tyytymättömyys, oman selviytymisen epäily, vaikeus päästä irti ongelma-ajattelusta, erilaisia tunteita, käyttäytymistä</a:t>
          </a:r>
          <a:endParaRPr lang="en-US" sz="1200" dirty="0"/>
        </a:p>
      </dgm:t>
    </dgm:pt>
    <dgm:pt modelId="{3A9766D3-257E-4E07-B76A-D1B010B4AFCC}" type="parTrans" cxnId="{6BD270B5-0D67-4AEC-8417-F2FACC459C2A}">
      <dgm:prSet/>
      <dgm:spPr/>
      <dgm:t>
        <a:bodyPr/>
        <a:lstStyle/>
        <a:p>
          <a:endParaRPr lang="en-US"/>
        </a:p>
      </dgm:t>
    </dgm:pt>
    <dgm:pt modelId="{16BACEBF-54AA-4399-950C-BFE7F25AF43C}" type="sibTrans" cxnId="{6BD270B5-0D67-4AEC-8417-F2FACC459C2A}">
      <dgm:prSet/>
      <dgm:spPr/>
      <dgm:t>
        <a:bodyPr/>
        <a:lstStyle/>
        <a:p>
          <a:endParaRPr lang="en-US"/>
        </a:p>
      </dgm:t>
    </dgm:pt>
    <dgm:pt modelId="{9B3DEA6B-EFAF-47B4-A9EC-559B52BAF6B0}">
      <dgm:prSet custT="1"/>
      <dgm:spPr/>
      <dgm:t>
        <a:bodyPr/>
        <a:lstStyle/>
        <a:p>
          <a:r>
            <a:rPr lang="fi-FI" sz="1200" dirty="0"/>
            <a:t>Henkilökohtainen tunne omasta jaksamisesta on hyvä ja luotettava arvio</a:t>
          </a:r>
          <a:endParaRPr lang="en-US" sz="1200" dirty="0"/>
        </a:p>
      </dgm:t>
    </dgm:pt>
    <dgm:pt modelId="{85509342-F612-4E46-B35F-59457B4463CD}" type="parTrans" cxnId="{38938645-BC64-45D6-B277-055825C8555D}">
      <dgm:prSet/>
      <dgm:spPr/>
      <dgm:t>
        <a:bodyPr/>
        <a:lstStyle/>
        <a:p>
          <a:endParaRPr lang="en-US"/>
        </a:p>
      </dgm:t>
    </dgm:pt>
    <dgm:pt modelId="{A9A7B298-F071-471A-928D-119A84AD8517}" type="sibTrans" cxnId="{38938645-BC64-45D6-B277-055825C8555D}">
      <dgm:prSet/>
      <dgm:spPr/>
      <dgm:t>
        <a:bodyPr/>
        <a:lstStyle/>
        <a:p>
          <a:endParaRPr lang="en-US"/>
        </a:p>
      </dgm:t>
    </dgm:pt>
    <dgm:pt modelId="{208B33CE-EAC9-4AA8-BA63-E909DF7B979A}" type="pres">
      <dgm:prSet presAssocID="{D0E6C4DB-F19B-4928-91A2-B6E9A82542F6}" presName="root" presStyleCnt="0">
        <dgm:presLayoutVars>
          <dgm:dir/>
          <dgm:resizeHandles val="exact"/>
        </dgm:presLayoutVars>
      </dgm:prSet>
      <dgm:spPr/>
      <dgm:t>
        <a:bodyPr/>
        <a:lstStyle/>
        <a:p>
          <a:endParaRPr lang="fi-FI"/>
        </a:p>
      </dgm:t>
    </dgm:pt>
    <dgm:pt modelId="{92A351F0-E2E7-4ADB-88D6-81A56FB2CF54}" type="pres">
      <dgm:prSet presAssocID="{CDF73DED-A859-41EB-82ED-4908731DD760}" presName="compNode" presStyleCnt="0"/>
      <dgm:spPr/>
    </dgm:pt>
    <dgm:pt modelId="{4F7A45B3-3D09-4FC3-A728-C6F4A7604C86}" type="pres">
      <dgm:prSet presAssocID="{CDF73DED-A859-41EB-82ED-4908731DD7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B6FD05D8-9CE0-4032-9215-1CB486F6ABE5}" type="pres">
      <dgm:prSet presAssocID="{CDF73DED-A859-41EB-82ED-4908731DD760}" presName="iconSpace" presStyleCnt="0"/>
      <dgm:spPr/>
    </dgm:pt>
    <dgm:pt modelId="{8D25C6EE-58AF-4080-A705-EDEF7B3E26AC}" type="pres">
      <dgm:prSet presAssocID="{CDF73DED-A859-41EB-82ED-4908731DD760}" presName="parTx" presStyleLbl="revTx" presStyleIdx="0" presStyleCnt="6">
        <dgm:presLayoutVars>
          <dgm:chMax val="0"/>
          <dgm:chPref val="0"/>
        </dgm:presLayoutVars>
      </dgm:prSet>
      <dgm:spPr/>
      <dgm:t>
        <a:bodyPr/>
        <a:lstStyle/>
        <a:p>
          <a:endParaRPr lang="fi-FI"/>
        </a:p>
      </dgm:t>
    </dgm:pt>
    <dgm:pt modelId="{C3DCFCA5-F89E-44B2-B2F2-1042917A4401}" type="pres">
      <dgm:prSet presAssocID="{CDF73DED-A859-41EB-82ED-4908731DD760}" presName="txSpace" presStyleCnt="0"/>
      <dgm:spPr/>
    </dgm:pt>
    <dgm:pt modelId="{B28BE3B3-CB9C-4037-BDDE-E9DB53F00CF4}" type="pres">
      <dgm:prSet presAssocID="{CDF73DED-A859-41EB-82ED-4908731DD760}" presName="desTx" presStyleLbl="revTx" presStyleIdx="1" presStyleCnt="6">
        <dgm:presLayoutVars/>
      </dgm:prSet>
      <dgm:spPr/>
    </dgm:pt>
    <dgm:pt modelId="{AE7C9AD8-DC38-434F-B0BF-D2508886105A}" type="pres">
      <dgm:prSet presAssocID="{A53E6790-79AC-4F83-9DED-BA08F043210E}" presName="sibTrans" presStyleCnt="0"/>
      <dgm:spPr/>
    </dgm:pt>
    <dgm:pt modelId="{300DC70E-1050-4EEF-BF7B-AE730623685B}" type="pres">
      <dgm:prSet presAssocID="{D136F503-BCB2-45BF-939E-8396AC21146F}" presName="compNode" presStyleCnt="0"/>
      <dgm:spPr/>
    </dgm:pt>
    <dgm:pt modelId="{18DC0A8D-708E-4C3A-A485-CAA13706FC6E}" type="pres">
      <dgm:prSet presAssocID="{D136F503-BCB2-45BF-939E-8396AC2114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ooks"/>
        </a:ext>
      </dgm:extLst>
    </dgm:pt>
    <dgm:pt modelId="{28CACBD9-CFEE-4B2D-BA1F-F5A46A1E53EE}" type="pres">
      <dgm:prSet presAssocID="{D136F503-BCB2-45BF-939E-8396AC21146F}" presName="iconSpace" presStyleCnt="0"/>
      <dgm:spPr/>
    </dgm:pt>
    <dgm:pt modelId="{66728275-212C-4AD1-AD64-159F86321226}" type="pres">
      <dgm:prSet presAssocID="{D136F503-BCB2-45BF-939E-8396AC21146F}" presName="parTx" presStyleLbl="revTx" presStyleIdx="2" presStyleCnt="6">
        <dgm:presLayoutVars>
          <dgm:chMax val="0"/>
          <dgm:chPref val="0"/>
        </dgm:presLayoutVars>
      </dgm:prSet>
      <dgm:spPr/>
      <dgm:t>
        <a:bodyPr/>
        <a:lstStyle/>
        <a:p>
          <a:endParaRPr lang="fi-FI"/>
        </a:p>
      </dgm:t>
    </dgm:pt>
    <dgm:pt modelId="{53562AE6-FE1D-474D-BB89-CA6BDA31D518}" type="pres">
      <dgm:prSet presAssocID="{D136F503-BCB2-45BF-939E-8396AC21146F}" presName="txSpace" presStyleCnt="0"/>
      <dgm:spPr/>
    </dgm:pt>
    <dgm:pt modelId="{A275E057-749C-4E50-8CE6-BF3B62568737}" type="pres">
      <dgm:prSet presAssocID="{D136F503-BCB2-45BF-939E-8396AC21146F}" presName="desTx" presStyleLbl="revTx" presStyleIdx="3" presStyleCnt="6">
        <dgm:presLayoutVars/>
      </dgm:prSet>
      <dgm:spPr/>
    </dgm:pt>
    <dgm:pt modelId="{D738F9BF-204B-47AD-84AF-303D892FDFEC}" type="pres">
      <dgm:prSet presAssocID="{26999D6B-0768-4C8C-8767-C291A26E2200}" presName="sibTrans" presStyleCnt="0"/>
      <dgm:spPr/>
    </dgm:pt>
    <dgm:pt modelId="{38A7A139-2515-4B38-8AEA-A02C703CAA91}" type="pres">
      <dgm:prSet presAssocID="{AF18B186-CEC7-4CB1-98BA-2E83FA3176EE}" presName="compNode" presStyleCnt="0"/>
      <dgm:spPr/>
    </dgm:pt>
    <dgm:pt modelId="{13D1B055-1C49-4EAF-B60C-A24EB0D14EE8}" type="pres">
      <dgm:prSet presAssocID="{AF18B186-CEC7-4CB1-98BA-2E83FA3176E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mark"/>
        </a:ext>
      </dgm:extLst>
    </dgm:pt>
    <dgm:pt modelId="{7A8A90C9-B06B-4404-8C6D-CDF6D035127D}" type="pres">
      <dgm:prSet presAssocID="{AF18B186-CEC7-4CB1-98BA-2E83FA3176EE}" presName="iconSpace" presStyleCnt="0"/>
      <dgm:spPr/>
    </dgm:pt>
    <dgm:pt modelId="{9DE5BB49-6257-41A2-A67B-7F766F1EDA0B}" type="pres">
      <dgm:prSet presAssocID="{AF18B186-CEC7-4CB1-98BA-2E83FA3176EE}" presName="parTx" presStyleLbl="revTx" presStyleIdx="4" presStyleCnt="6">
        <dgm:presLayoutVars>
          <dgm:chMax val="0"/>
          <dgm:chPref val="0"/>
        </dgm:presLayoutVars>
      </dgm:prSet>
      <dgm:spPr/>
      <dgm:t>
        <a:bodyPr/>
        <a:lstStyle/>
        <a:p>
          <a:endParaRPr lang="fi-FI"/>
        </a:p>
      </dgm:t>
    </dgm:pt>
    <dgm:pt modelId="{9D322272-9CE9-46A7-BD05-C7B24C3B908A}" type="pres">
      <dgm:prSet presAssocID="{AF18B186-CEC7-4CB1-98BA-2E83FA3176EE}" presName="txSpace" presStyleCnt="0"/>
      <dgm:spPr/>
    </dgm:pt>
    <dgm:pt modelId="{9EDD8550-EA36-4E18-AD5F-4FDAA349BC56}" type="pres">
      <dgm:prSet presAssocID="{AF18B186-CEC7-4CB1-98BA-2E83FA3176EE}" presName="desTx" presStyleLbl="revTx" presStyleIdx="5" presStyleCnt="6">
        <dgm:presLayoutVars/>
      </dgm:prSet>
      <dgm:spPr/>
      <dgm:t>
        <a:bodyPr/>
        <a:lstStyle/>
        <a:p>
          <a:endParaRPr lang="fi-FI"/>
        </a:p>
      </dgm:t>
    </dgm:pt>
  </dgm:ptLst>
  <dgm:cxnLst>
    <dgm:cxn modelId="{D5869255-6A9A-4B60-9DF9-EE0EF62B8DE6}" srcId="{D0E6C4DB-F19B-4928-91A2-B6E9A82542F6}" destId="{AF18B186-CEC7-4CB1-98BA-2E83FA3176EE}" srcOrd="2" destOrd="0" parTransId="{C947C131-BB9B-43BE-8247-D7B2090956D7}" sibTransId="{23A89B66-9290-475D-BD5B-11B13886DDF4}"/>
    <dgm:cxn modelId="{291C6D33-26B8-44AE-95E2-6CCE219F77DF}" srcId="{D0E6C4DB-F19B-4928-91A2-B6E9A82542F6}" destId="{D136F503-BCB2-45BF-939E-8396AC21146F}" srcOrd="1" destOrd="0" parTransId="{82561EF4-D438-4763-B5F0-71C97134705A}" sibTransId="{26999D6B-0768-4C8C-8767-C291A26E2200}"/>
    <dgm:cxn modelId="{68ACA893-4E31-4F13-AB4D-DACB8DC3B828}" type="presOf" srcId="{D0E6C4DB-F19B-4928-91A2-B6E9A82542F6}" destId="{208B33CE-EAC9-4AA8-BA63-E909DF7B979A}" srcOrd="0" destOrd="0" presId="urn:microsoft.com/office/officeart/2018/5/layout/CenteredIconLabelDescriptionList"/>
    <dgm:cxn modelId="{2C37BDDD-72C7-446C-B16D-875C2D89CC63}" type="presOf" srcId="{1B5B08A7-3304-4118-B50F-FE1611B70FCA}" destId="{9EDD8550-EA36-4E18-AD5F-4FDAA349BC56}" srcOrd="0" destOrd="0" presId="urn:microsoft.com/office/officeart/2018/5/layout/CenteredIconLabelDescriptionList"/>
    <dgm:cxn modelId="{AC161AC2-7F50-4240-9D71-F38E74280A0A}" type="presOf" srcId="{D136F503-BCB2-45BF-939E-8396AC21146F}" destId="{66728275-212C-4AD1-AD64-159F86321226}" srcOrd="0" destOrd="0" presId="urn:microsoft.com/office/officeart/2018/5/layout/CenteredIconLabelDescriptionList"/>
    <dgm:cxn modelId="{E679863B-C829-4090-B5D2-03A1D6161785}" type="presOf" srcId="{9B3DEA6B-EFAF-47B4-A9EC-559B52BAF6B0}" destId="{9EDD8550-EA36-4E18-AD5F-4FDAA349BC56}" srcOrd="0" destOrd="1" presId="urn:microsoft.com/office/officeart/2018/5/layout/CenteredIconLabelDescriptionList"/>
    <dgm:cxn modelId="{6BD270B5-0D67-4AEC-8417-F2FACC459C2A}" srcId="{AF18B186-CEC7-4CB1-98BA-2E83FA3176EE}" destId="{1B5B08A7-3304-4118-B50F-FE1611B70FCA}" srcOrd="0" destOrd="0" parTransId="{3A9766D3-257E-4E07-B76A-D1B010B4AFCC}" sibTransId="{16BACEBF-54AA-4399-950C-BFE7F25AF43C}"/>
    <dgm:cxn modelId="{38938645-BC64-45D6-B277-055825C8555D}" srcId="{AF18B186-CEC7-4CB1-98BA-2E83FA3176EE}" destId="{9B3DEA6B-EFAF-47B4-A9EC-559B52BAF6B0}" srcOrd="1" destOrd="0" parTransId="{85509342-F612-4E46-B35F-59457B4463CD}" sibTransId="{A9A7B298-F071-471A-928D-119A84AD8517}"/>
    <dgm:cxn modelId="{0204847C-041E-4BAD-A803-57F0F29FB3EF}" type="presOf" srcId="{AF18B186-CEC7-4CB1-98BA-2E83FA3176EE}" destId="{9DE5BB49-6257-41A2-A67B-7F766F1EDA0B}" srcOrd="0" destOrd="0" presId="urn:microsoft.com/office/officeart/2018/5/layout/CenteredIconLabelDescriptionList"/>
    <dgm:cxn modelId="{C036CBA9-063A-4437-9B52-A2121AAC5986}" srcId="{D0E6C4DB-F19B-4928-91A2-B6E9A82542F6}" destId="{CDF73DED-A859-41EB-82ED-4908731DD760}" srcOrd="0" destOrd="0" parTransId="{3BF749BB-5400-4D6D-856A-F1EA273EA183}" sibTransId="{A53E6790-79AC-4F83-9DED-BA08F043210E}"/>
    <dgm:cxn modelId="{A9BE355D-9265-489E-9B62-9D22ACDA0F7F}" type="presOf" srcId="{CDF73DED-A859-41EB-82ED-4908731DD760}" destId="{8D25C6EE-58AF-4080-A705-EDEF7B3E26AC}" srcOrd="0" destOrd="0" presId="urn:microsoft.com/office/officeart/2018/5/layout/CenteredIconLabelDescriptionList"/>
    <dgm:cxn modelId="{24820220-4FC4-4851-8A92-B136B577E4B3}" type="presParOf" srcId="{208B33CE-EAC9-4AA8-BA63-E909DF7B979A}" destId="{92A351F0-E2E7-4ADB-88D6-81A56FB2CF54}" srcOrd="0" destOrd="0" presId="urn:microsoft.com/office/officeart/2018/5/layout/CenteredIconLabelDescriptionList"/>
    <dgm:cxn modelId="{B08E25BA-3669-4F1A-A4B2-5DB5E4120666}" type="presParOf" srcId="{92A351F0-E2E7-4ADB-88D6-81A56FB2CF54}" destId="{4F7A45B3-3D09-4FC3-A728-C6F4A7604C86}" srcOrd="0" destOrd="0" presId="urn:microsoft.com/office/officeart/2018/5/layout/CenteredIconLabelDescriptionList"/>
    <dgm:cxn modelId="{EDAB50EE-DFF7-434F-9DD7-AC6037A19B8E}" type="presParOf" srcId="{92A351F0-E2E7-4ADB-88D6-81A56FB2CF54}" destId="{B6FD05D8-9CE0-4032-9215-1CB486F6ABE5}" srcOrd="1" destOrd="0" presId="urn:microsoft.com/office/officeart/2018/5/layout/CenteredIconLabelDescriptionList"/>
    <dgm:cxn modelId="{01EDB4E9-0740-44D4-8CF9-E846F53F3D6F}" type="presParOf" srcId="{92A351F0-E2E7-4ADB-88D6-81A56FB2CF54}" destId="{8D25C6EE-58AF-4080-A705-EDEF7B3E26AC}" srcOrd="2" destOrd="0" presId="urn:microsoft.com/office/officeart/2018/5/layout/CenteredIconLabelDescriptionList"/>
    <dgm:cxn modelId="{D367AA3D-A8D4-457C-BFB6-CB39C120314F}" type="presParOf" srcId="{92A351F0-E2E7-4ADB-88D6-81A56FB2CF54}" destId="{C3DCFCA5-F89E-44B2-B2F2-1042917A4401}" srcOrd="3" destOrd="0" presId="urn:microsoft.com/office/officeart/2018/5/layout/CenteredIconLabelDescriptionList"/>
    <dgm:cxn modelId="{6B685577-CB5E-42A6-AA9B-CAAA971E7762}" type="presParOf" srcId="{92A351F0-E2E7-4ADB-88D6-81A56FB2CF54}" destId="{B28BE3B3-CB9C-4037-BDDE-E9DB53F00CF4}" srcOrd="4" destOrd="0" presId="urn:microsoft.com/office/officeart/2018/5/layout/CenteredIconLabelDescriptionList"/>
    <dgm:cxn modelId="{4F143ED8-98AC-4A02-96DB-6C35C0A79C9E}" type="presParOf" srcId="{208B33CE-EAC9-4AA8-BA63-E909DF7B979A}" destId="{AE7C9AD8-DC38-434F-B0BF-D2508886105A}" srcOrd="1" destOrd="0" presId="urn:microsoft.com/office/officeart/2018/5/layout/CenteredIconLabelDescriptionList"/>
    <dgm:cxn modelId="{F32484BF-D76E-417A-9D49-5A63437555FB}" type="presParOf" srcId="{208B33CE-EAC9-4AA8-BA63-E909DF7B979A}" destId="{300DC70E-1050-4EEF-BF7B-AE730623685B}" srcOrd="2" destOrd="0" presId="urn:microsoft.com/office/officeart/2018/5/layout/CenteredIconLabelDescriptionList"/>
    <dgm:cxn modelId="{5C670242-0EB3-4248-A8BB-D563E8CD8D5B}" type="presParOf" srcId="{300DC70E-1050-4EEF-BF7B-AE730623685B}" destId="{18DC0A8D-708E-4C3A-A485-CAA13706FC6E}" srcOrd="0" destOrd="0" presId="urn:microsoft.com/office/officeart/2018/5/layout/CenteredIconLabelDescriptionList"/>
    <dgm:cxn modelId="{41904406-9BE8-4767-B37D-BC98A3E8F48C}" type="presParOf" srcId="{300DC70E-1050-4EEF-BF7B-AE730623685B}" destId="{28CACBD9-CFEE-4B2D-BA1F-F5A46A1E53EE}" srcOrd="1" destOrd="0" presId="urn:microsoft.com/office/officeart/2018/5/layout/CenteredIconLabelDescriptionList"/>
    <dgm:cxn modelId="{9F3085D8-381E-4A0A-8401-0BB92A2FB298}" type="presParOf" srcId="{300DC70E-1050-4EEF-BF7B-AE730623685B}" destId="{66728275-212C-4AD1-AD64-159F86321226}" srcOrd="2" destOrd="0" presId="urn:microsoft.com/office/officeart/2018/5/layout/CenteredIconLabelDescriptionList"/>
    <dgm:cxn modelId="{F9E9F248-F715-4EA4-B853-4160B9F926AC}" type="presParOf" srcId="{300DC70E-1050-4EEF-BF7B-AE730623685B}" destId="{53562AE6-FE1D-474D-BB89-CA6BDA31D518}" srcOrd="3" destOrd="0" presId="urn:microsoft.com/office/officeart/2018/5/layout/CenteredIconLabelDescriptionList"/>
    <dgm:cxn modelId="{3665D261-82DD-4399-B58F-D8F9F6284A5E}" type="presParOf" srcId="{300DC70E-1050-4EEF-BF7B-AE730623685B}" destId="{A275E057-749C-4E50-8CE6-BF3B62568737}" srcOrd="4" destOrd="0" presId="urn:microsoft.com/office/officeart/2018/5/layout/CenteredIconLabelDescriptionList"/>
    <dgm:cxn modelId="{9DF349E8-1506-42A9-94A5-F6DD05535F5D}" type="presParOf" srcId="{208B33CE-EAC9-4AA8-BA63-E909DF7B979A}" destId="{D738F9BF-204B-47AD-84AF-303D892FDFEC}" srcOrd="3" destOrd="0" presId="urn:microsoft.com/office/officeart/2018/5/layout/CenteredIconLabelDescriptionList"/>
    <dgm:cxn modelId="{B2353F77-49F9-43EC-B388-93D4B8E04326}" type="presParOf" srcId="{208B33CE-EAC9-4AA8-BA63-E909DF7B979A}" destId="{38A7A139-2515-4B38-8AEA-A02C703CAA91}" srcOrd="4" destOrd="0" presId="urn:microsoft.com/office/officeart/2018/5/layout/CenteredIconLabelDescriptionList"/>
    <dgm:cxn modelId="{C74FB5D9-9A93-40D1-AD7B-E0653E8CBB91}" type="presParOf" srcId="{38A7A139-2515-4B38-8AEA-A02C703CAA91}" destId="{13D1B055-1C49-4EAF-B60C-A24EB0D14EE8}" srcOrd="0" destOrd="0" presId="urn:microsoft.com/office/officeart/2018/5/layout/CenteredIconLabelDescriptionList"/>
    <dgm:cxn modelId="{36793C84-21CC-4D69-B5A0-D1E1F893005D}" type="presParOf" srcId="{38A7A139-2515-4B38-8AEA-A02C703CAA91}" destId="{7A8A90C9-B06B-4404-8C6D-CDF6D035127D}" srcOrd="1" destOrd="0" presId="urn:microsoft.com/office/officeart/2018/5/layout/CenteredIconLabelDescriptionList"/>
    <dgm:cxn modelId="{7B741810-7DE0-4958-A5CF-626C85C6BBEB}" type="presParOf" srcId="{38A7A139-2515-4B38-8AEA-A02C703CAA91}" destId="{9DE5BB49-6257-41A2-A67B-7F766F1EDA0B}" srcOrd="2" destOrd="0" presId="urn:microsoft.com/office/officeart/2018/5/layout/CenteredIconLabelDescriptionList"/>
    <dgm:cxn modelId="{8EF497A0-C739-4602-8A74-0A5B2D3FD23F}" type="presParOf" srcId="{38A7A139-2515-4B38-8AEA-A02C703CAA91}" destId="{9D322272-9CE9-46A7-BD05-C7B24C3B908A}" srcOrd="3" destOrd="0" presId="urn:microsoft.com/office/officeart/2018/5/layout/CenteredIconLabelDescriptionList"/>
    <dgm:cxn modelId="{44F54396-304A-4ABA-9988-75E9CF647448}" type="presParOf" srcId="{38A7A139-2515-4B38-8AEA-A02C703CAA91}" destId="{9EDD8550-EA36-4E18-AD5F-4FDAA349BC56}"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385D6E-2274-42B5-979A-F2F5F6023306}"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EF38C2D4-8611-453A-BD9D-0B336CAD08CB}">
      <dgm:prSet/>
      <dgm:spPr/>
      <dgm:t>
        <a:bodyPr/>
        <a:lstStyle/>
        <a:p>
          <a:r>
            <a:rPr lang="fi-FI"/>
            <a:t>Unohtelen pieniä käytännön asioita useammin kuin aikaisemmin</a:t>
          </a:r>
          <a:endParaRPr lang="en-US"/>
        </a:p>
      </dgm:t>
    </dgm:pt>
    <dgm:pt modelId="{B018141E-C3F6-494F-A2FB-6C222E7A6FE4}" type="parTrans" cxnId="{B29007CA-5DE9-494B-836B-01473B3857F9}">
      <dgm:prSet/>
      <dgm:spPr/>
      <dgm:t>
        <a:bodyPr/>
        <a:lstStyle/>
        <a:p>
          <a:endParaRPr lang="en-US"/>
        </a:p>
      </dgm:t>
    </dgm:pt>
    <dgm:pt modelId="{6EE3BAB5-8397-48BA-BAA4-5F9C3C2DE3D4}" type="sibTrans" cxnId="{B29007CA-5DE9-494B-836B-01473B3857F9}">
      <dgm:prSet/>
      <dgm:spPr/>
      <dgm:t>
        <a:bodyPr/>
        <a:lstStyle/>
        <a:p>
          <a:endParaRPr lang="en-US"/>
        </a:p>
      </dgm:t>
    </dgm:pt>
    <dgm:pt modelId="{EEC1DA16-6362-45AD-B921-F71B82997FF6}">
      <dgm:prSet/>
      <dgm:spPr/>
      <dgm:t>
        <a:bodyPr/>
        <a:lstStyle/>
        <a:p>
          <a:r>
            <a:rPr lang="fi-FI"/>
            <a:t>En jaksa lukea lehteä tai avata postia</a:t>
          </a:r>
          <a:endParaRPr lang="en-US"/>
        </a:p>
      </dgm:t>
    </dgm:pt>
    <dgm:pt modelId="{4F1CB257-4CBA-48B7-9A58-122FB3D7397F}" type="parTrans" cxnId="{52596F3F-9565-4CFE-9C9C-B68A1AE19384}">
      <dgm:prSet/>
      <dgm:spPr/>
      <dgm:t>
        <a:bodyPr/>
        <a:lstStyle/>
        <a:p>
          <a:endParaRPr lang="en-US"/>
        </a:p>
      </dgm:t>
    </dgm:pt>
    <dgm:pt modelId="{440FA786-B273-44BB-B893-06B73466D524}" type="sibTrans" cxnId="{52596F3F-9565-4CFE-9C9C-B68A1AE19384}">
      <dgm:prSet/>
      <dgm:spPr/>
      <dgm:t>
        <a:bodyPr/>
        <a:lstStyle/>
        <a:p>
          <a:endParaRPr lang="en-US"/>
        </a:p>
      </dgm:t>
    </dgm:pt>
    <dgm:pt modelId="{C74223B0-7751-4B4B-9D6F-4D94631A7CD8}">
      <dgm:prSet/>
      <dgm:spPr/>
      <dgm:t>
        <a:bodyPr/>
        <a:lstStyle/>
        <a:p>
          <a:r>
            <a:rPr lang="fi-FI"/>
            <a:t>Tunnen olevani ”urakkatyössä”</a:t>
          </a:r>
          <a:endParaRPr lang="en-US"/>
        </a:p>
      </dgm:t>
    </dgm:pt>
    <dgm:pt modelId="{3F98E64C-3223-4BEC-9355-24CFD9010629}" type="parTrans" cxnId="{CBBE5704-871B-4961-8C6B-48ECE12A3C85}">
      <dgm:prSet/>
      <dgm:spPr/>
      <dgm:t>
        <a:bodyPr/>
        <a:lstStyle/>
        <a:p>
          <a:endParaRPr lang="en-US"/>
        </a:p>
      </dgm:t>
    </dgm:pt>
    <dgm:pt modelId="{1F2B2CBC-978F-4F5B-8F52-6C94E2645909}" type="sibTrans" cxnId="{CBBE5704-871B-4961-8C6B-48ECE12A3C85}">
      <dgm:prSet/>
      <dgm:spPr/>
      <dgm:t>
        <a:bodyPr/>
        <a:lstStyle/>
        <a:p>
          <a:endParaRPr lang="en-US"/>
        </a:p>
      </dgm:t>
    </dgm:pt>
    <dgm:pt modelId="{9D646D92-D540-47E1-A8EF-BECE6B7581EC}">
      <dgm:prSet/>
      <dgm:spPr/>
      <dgm:t>
        <a:bodyPr/>
        <a:lstStyle/>
        <a:p>
          <a:r>
            <a:rPr lang="fi-FI"/>
            <a:t>En toistuvasti ehdi saada asioita tehtyä ajoissa tai kunnolla</a:t>
          </a:r>
          <a:endParaRPr lang="en-US"/>
        </a:p>
      </dgm:t>
    </dgm:pt>
    <dgm:pt modelId="{F9DC7152-A2F9-47AD-8D45-41B8EB2284FF}" type="parTrans" cxnId="{C68D02D4-03D2-49BF-969A-0F1C4034C1DB}">
      <dgm:prSet/>
      <dgm:spPr/>
      <dgm:t>
        <a:bodyPr/>
        <a:lstStyle/>
        <a:p>
          <a:endParaRPr lang="en-US"/>
        </a:p>
      </dgm:t>
    </dgm:pt>
    <dgm:pt modelId="{7DAAD032-E2D4-4D92-BE03-EF442D75D8C5}" type="sibTrans" cxnId="{C68D02D4-03D2-49BF-969A-0F1C4034C1DB}">
      <dgm:prSet/>
      <dgm:spPr/>
      <dgm:t>
        <a:bodyPr/>
        <a:lstStyle/>
        <a:p>
          <a:endParaRPr lang="en-US"/>
        </a:p>
      </dgm:t>
    </dgm:pt>
    <dgm:pt modelId="{C2586734-E1D8-4310-85DF-BD3EEF1C1EE7}">
      <dgm:prSet/>
      <dgm:spPr/>
      <dgm:t>
        <a:bodyPr/>
        <a:lstStyle/>
        <a:p>
          <a:r>
            <a:rPr lang="fi-FI"/>
            <a:t>Minulla ei ole energiaa juuri muuhun kuin työhön</a:t>
          </a:r>
          <a:endParaRPr lang="en-US"/>
        </a:p>
      </dgm:t>
    </dgm:pt>
    <dgm:pt modelId="{D0FDE85B-D094-421A-8F56-FF6466827D37}" type="parTrans" cxnId="{296B3C0E-63C6-4F0C-8ADF-EEA57F013E2C}">
      <dgm:prSet/>
      <dgm:spPr/>
      <dgm:t>
        <a:bodyPr/>
        <a:lstStyle/>
        <a:p>
          <a:endParaRPr lang="en-US"/>
        </a:p>
      </dgm:t>
    </dgm:pt>
    <dgm:pt modelId="{B5424601-E3AA-4F13-B18D-2C8876550F6A}" type="sibTrans" cxnId="{296B3C0E-63C6-4F0C-8ADF-EEA57F013E2C}">
      <dgm:prSet/>
      <dgm:spPr/>
      <dgm:t>
        <a:bodyPr/>
        <a:lstStyle/>
        <a:p>
          <a:endParaRPr lang="en-US"/>
        </a:p>
      </dgm:t>
    </dgm:pt>
    <dgm:pt modelId="{23A5FC2F-F03F-453C-8117-19FFA95E8F67}">
      <dgm:prSet/>
      <dgm:spPr/>
      <dgm:t>
        <a:bodyPr/>
        <a:lstStyle/>
        <a:p>
          <a:r>
            <a:rPr lang="fi-FI"/>
            <a:t>Mikään ei tunnu kiinnostavan</a:t>
          </a:r>
          <a:endParaRPr lang="en-US"/>
        </a:p>
      </dgm:t>
    </dgm:pt>
    <dgm:pt modelId="{6A752B14-3745-436D-B679-157C639ADAFA}" type="parTrans" cxnId="{19398F07-93AE-4CA9-A0A7-DF89E946E546}">
      <dgm:prSet/>
      <dgm:spPr/>
      <dgm:t>
        <a:bodyPr/>
        <a:lstStyle/>
        <a:p>
          <a:endParaRPr lang="en-US"/>
        </a:p>
      </dgm:t>
    </dgm:pt>
    <dgm:pt modelId="{0D76C5DE-B288-4C0A-B1BC-1C46F02E8711}" type="sibTrans" cxnId="{19398F07-93AE-4CA9-A0A7-DF89E946E546}">
      <dgm:prSet/>
      <dgm:spPr/>
      <dgm:t>
        <a:bodyPr/>
        <a:lstStyle/>
        <a:p>
          <a:endParaRPr lang="en-US"/>
        </a:p>
      </dgm:t>
    </dgm:pt>
    <dgm:pt modelId="{A51A2F01-5886-4789-8ECB-BEAEDF4F6A96}">
      <dgm:prSet/>
      <dgm:spPr/>
      <dgm:t>
        <a:bodyPr/>
        <a:lstStyle/>
        <a:p>
          <a:r>
            <a:rPr lang="fi-FI"/>
            <a:t>En jaksa olla sosiaalinen ihmissuhteissa</a:t>
          </a:r>
          <a:endParaRPr lang="en-US"/>
        </a:p>
      </dgm:t>
    </dgm:pt>
    <dgm:pt modelId="{BF10B0CA-1532-4DF7-AD79-1536284B2380}" type="parTrans" cxnId="{9BA3027F-AD33-4251-B874-BFC64C79AD33}">
      <dgm:prSet/>
      <dgm:spPr/>
      <dgm:t>
        <a:bodyPr/>
        <a:lstStyle/>
        <a:p>
          <a:endParaRPr lang="en-US"/>
        </a:p>
      </dgm:t>
    </dgm:pt>
    <dgm:pt modelId="{3DB16B7C-CC10-496C-96E7-399C113433D2}" type="sibTrans" cxnId="{9BA3027F-AD33-4251-B874-BFC64C79AD33}">
      <dgm:prSet/>
      <dgm:spPr/>
      <dgm:t>
        <a:bodyPr/>
        <a:lstStyle/>
        <a:p>
          <a:endParaRPr lang="en-US"/>
        </a:p>
      </dgm:t>
    </dgm:pt>
    <dgm:pt modelId="{13AB0F23-AFF5-4154-BBDB-B9070B1B86B2}">
      <dgm:prSet/>
      <dgm:spPr/>
      <dgm:t>
        <a:bodyPr/>
        <a:lstStyle/>
        <a:p>
          <a:r>
            <a:rPr lang="fi-FI"/>
            <a:t>Heräilen öisin, enkä saa unta</a:t>
          </a:r>
          <a:endParaRPr lang="en-US"/>
        </a:p>
      </dgm:t>
    </dgm:pt>
    <dgm:pt modelId="{ED70717D-9CAA-4E57-86AB-5A9A1B8B5665}" type="parTrans" cxnId="{CE56791D-353A-491E-A91C-F796FDB5179D}">
      <dgm:prSet/>
      <dgm:spPr/>
      <dgm:t>
        <a:bodyPr/>
        <a:lstStyle/>
        <a:p>
          <a:endParaRPr lang="en-US"/>
        </a:p>
      </dgm:t>
    </dgm:pt>
    <dgm:pt modelId="{1D883817-6197-4184-B9D3-BF8C8184FBA6}" type="sibTrans" cxnId="{CE56791D-353A-491E-A91C-F796FDB5179D}">
      <dgm:prSet/>
      <dgm:spPr/>
      <dgm:t>
        <a:bodyPr/>
        <a:lstStyle/>
        <a:p>
          <a:endParaRPr lang="en-US"/>
        </a:p>
      </dgm:t>
    </dgm:pt>
    <dgm:pt modelId="{9CF9552F-9B9F-4104-A6F7-00FC848CAF52}">
      <dgm:prSet/>
      <dgm:spPr/>
      <dgm:t>
        <a:bodyPr/>
        <a:lstStyle/>
        <a:p>
          <a:r>
            <a:rPr lang="fi-FI"/>
            <a:t>Töihin lähteminen ja kaikki muukin tuntuu vastenmieliseltä</a:t>
          </a:r>
          <a:endParaRPr lang="en-US"/>
        </a:p>
      </dgm:t>
    </dgm:pt>
    <dgm:pt modelId="{885CA249-5D98-4A36-916B-8A723D0643AD}" type="parTrans" cxnId="{C2510620-0AB0-45E4-9C56-D9585EA20CAB}">
      <dgm:prSet/>
      <dgm:spPr/>
      <dgm:t>
        <a:bodyPr/>
        <a:lstStyle/>
        <a:p>
          <a:endParaRPr lang="en-US"/>
        </a:p>
      </dgm:t>
    </dgm:pt>
    <dgm:pt modelId="{042502C5-7270-4313-A00B-159999DD31E8}" type="sibTrans" cxnId="{C2510620-0AB0-45E4-9C56-D9585EA20CAB}">
      <dgm:prSet/>
      <dgm:spPr/>
      <dgm:t>
        <a:bodyPr/>
        <a:lstStyle/>
        <a:p>
          <a:endParaRPr lang="en-US"/>
        </a:p>
      </dgm:t>
    </dgm:pt>
    <dgm:pt modelId="{247F606B-304F-4763-8FC9-ECDF51899B53}" type="pres">
      <dgm:prSet presAssocID="{00385D6E-2274-42B5-979A-F2F5F6023306}" presName="diagram" presStyleCnt="0">
        <dgm:presLayoutVars>
          <dgm:dir/>
          <dgm:resizeHandles val="exact"/>
        </dgm:presLayoutVars>
      </dgm:prSet>
      <dgm:spPr/>
      <dgm:t>
        <a:bodyPr/>
        <a:lstStyle/>
        <a:p>
          <a:endParaRPr lang="fi-FI"/>
        </a:p>
      </dgm:t>
    </dgm:pt>
    <dgm:pt modelId="{210A656F-C741-4B66-90CE-25790FF04D0B}" type="pres">
      <dgm:prSet presAssocID="{EF38C2D4-8611-453A-BD9D-0B336CAD08CB}" presName="node" presStyleLbl="node1" presStyleIdx="0" presStyleCnt="9">
        <dgm:presLayoutVars>
          <dgm:bulletEnabled val="1"/>
        </dgm:presLayoutVars>
      </dgm:prSet>
      <dgm:spPr/>
      <dgm:t>
        <a:bodyPr/>
        <a:lstStyle/>
        <a:p>
          <a:endParaRPr lang="fi-FI"/>
        </a:p>
      </dgm:t>
    </dgm:pt>
    <dgm:pt modelId="{3169A786-0E03-447D-9561-287FC6D972D6}" type="pres">
      <dgm:prSet presAssocID="{6EE3BAB5-8397-48BA-BAA4-5F9C3C2DE3D4}" presName="sibTrans" presStyleCnt="0"/>
      <dgm:spPr/>
    </dgm:pt>
    <dgm:pt modelId="{7B921E8D-E0BD-4D37-919C-4223D9DEC4B5}" type="pres">
      <dgm:prSet presAssocID="{EEC1DA16-6362-45AD-B921-F71B82997FF6}" presName="node" presStyleLbl="node1" presStyleIdx="1" presStyleCnt="9">
        <dgm:presLayoutVars>
          <dgm:bulletEnabled val="1"/>
        </dgm:presLayoutVars>
      </dgm:prSet>
      <dgm:spPr/>
      <dgm:t>
        <a:bodyPr/>
        <a:lstStyle/>
        <a:p>
          <a:endParaRPr lang="fi-FI"/>
        </a:p>
      </dgm:t>
    </dgm:pt>
    <dgm:pt modelId="{87BF000F-2D88-48F5-AD41-697192BD5F66}" type="pres">
      <dgm:prSet presAssocID="{440FA786-B273-44BB-B893-06B73466D524}" presName="sibTrans" presStyleCnt="0"/>
      <dgm:spPr/>
    </dgm:pt>
    <dgm:pt modelId="{EF00D28C-86AB-4A2A-A5D5-A845BC7A4B7E}" type="pres">
      <dgm:prSet presAssocID="{C74223B0-7751-4B4B-9D6F-4D94631A7CD8}" presName="node" presStyleLbl="node1" presStyleIdx="2" presStyleCnt="9">
        <dgm:presLayoutVars>
          <dgm:bulletEnabled val="1"/>
        </dgm:presLayoutVars>
      </dgm:prSet>
      <dgm:spPr/>
      <dgm:t>
        <a:bodyPr/>
        <a:lstStyle/>
        <a:p>
          <a:endParaRPr lang="fi-FI"/>
        </a:p>
      </dgm:t>
    </dgm:pt>
    <dgm:pt modelId="{46A10FF8-16B9-4E0E-A92C-A381A03F5D5E}" type="pres">
      <dgm:prSet presAssocID="{1F2B2CBC-978F-4F5B-8F52-6C94E2645909}" presName="sibTrans" presStyleCnt="0"/>
      <dgm:spPr/>
    </dgm:pt>
    <dgm:pt modelId="{730E3A75-DB65-4E99-A173-772C2530B927}" type="pres">
      <dgm:prSet presAssocID="{9D646D92-D540-47E1-A8EF-BECE6B7581EC}" presName="node" presStyleLbl="node1" presStyleIdx="3" presStyleCnt="9">
        <dgm:presLayoutVars>
          <dgm:bulletEnabled val="1"/>
        </dgm:presLayoutVars>
      </dgm:prSet>
      <dgm:spPr/>
      <dgm:t>
        <a:bodyPr/>
        <a:lstStyle/>
        <a:p>
          <a:endParaRPr lang="fi-FI"/>
        </a:p>
      </dgm:t>
    </dgm:pt>
    <dgm:pt modelId="{D497F8EB-44B2-455D-A875-026888FD1140}" type="pres">
      <dgm:prSet presAssocID="{7DAAD032-E2D4-4D92-BE03-EF442D75D8C5}" presName="sibTrans" presStyleCnt="0"/>
      <dgm:spPr/>
    </dgm:pt>
    <dgm:pt modelId="{B35DBA0A-B3E5-48D4-8FF1-303DFF837938}" type="pres">
      <dgm:prSet presAssocID="{C2586734-E1D8-4310-85DF-BD3EEF1C1EE7}" presName="node" presStyleLbl="node1" presStyleIdx="4" presStyleCnt="9">
        <dgm:presLayoutVars>
          <dgm:bulletEnabled val="1"/>
        </dgm:presLayoutVars>
      </dgm:prSet>
      <dgm:spPr/>
      <dgm:t>
        <a:bodyPr/>
        <a:lstStyle/>
        <a:p>
          <a:endParaRPr lang="fi-FI"/>
        </a:p>
      </dgm:t>
    </dgm:pt>
    <dgm:pt modelId="{32E9D7B2-98B5-474B-A4BB-4F76C7E097E4}" type="pres">
      <dgm:prSet presAssocID="{B5424601-E3AA-4F13-B18D-2C8876550F6A}" presName="sibTrans" presStyleCnt="0"/>
      <dgm:spPr/>
    </dgm:pt>
    <dgm:pt modelId="{247907B7-F4CE-4E9B-BE31-013D93507952}" type="pres">
      <dgm:prSet presAssocID="{23A5FC2F-F03F-453C-8117-19FFA95E8F67}" presName="node" presStyleLbl="node1" presStyleIdx="5" presStyleCnt="9">
        <dgm:presLayoutVars>
          <dgm:bulletEnabled val="1"/>
        </dgm:presLayoutVars>
      </dgm:prSet>
      <dgm:spPr/>
      <dgm:t>
        <a:bodyPr/>
        <a:lstStyle/>
        <a:p>
          <a:endParaRPr lang="fi-FI"/>
        </a:p>
      </dgm:t>
    </dgm:pt>
    <dgm:pt modelId="{555AACB2-8E1B-46FD-92BE-BDF810048D4A}" type="pres">
      <dgm:prSet presAssocID="{0D76C5DE-B288-4C0A-B1BC-1C46F02E8711}" presName="sibTrans" presStyleCnt="0"/>
      <dgm:spPr/>
    </dgm:pt>
    <dgm:pt modelId="{FCDC4942-F61A-4A12-8ED6-AE0368287704}" type="pres">
      <dgm:prSet presAssocID="{A51A2F01-5886-4789-8ECB-BEAEDF4F6A96}" presName="node" presStyleLbl="node1" presStyleIdx="6" presStyleCnt="9">
        <dgm:presLayoutVars>
          <dgm:bulletEnabled val="1"/>
        </dgm:presLayoutVars>
      </dgm:prSet>
      <dgm:spPr/>
      <dgm:t>
        <a:bodyPr/>
        <a:lstStyle/>
        <a:p>
          <a:endParaRPr lang="fi-FI"/>
        </a:p>
      </dgm:t>
    </dgm:pt>
    <dgm:pt modelId="{3323F9BF-2F95-4E0E-8B64-81057C815855}" type="pres">
      <dgm:prSet presAssocID="{3DB16B7C-CC10-496C-96E7-399C113433D2}" presName="sibTrans" presStyleCnt="0"/>
      <dgm:spPr/>
    </dgm:pt>
    <dgm:pt modelId="{01E3D3B6-291D-40B2-8D38-9D16FEF36B34}" type="pres">
      <dgm:prSet presAssocID="{13AB0F23-AFF5-4154-BBDB-B9070B1B86B2}" presName="node" presStyleLbl="node1" presStyleIdx="7" presStyleCnt="9">
        <dgm:presLayoutVars>
          <dgm:bulletEnabled val="1"/>
        </dgm:presLayoutVars>
      </dgm:prSet>
      <dgm:spPr/>
      <dgm:t>
        <a:bodyPr/>
        <a:lstStyle/>
        <a:p>
          <a:endParaRPr lang="fi-FI"/>
        </a:p>
      </dgm:t>
    </dgm:pt>
    <dgm:pt modelId="{0D688683-7AC9-44BC-A7DB-25C7333DBA93}" type="pres">
      <dgm:prSet presAssocID="{1D883817-6197-4184-B9D3-BF8C8184FBA6}" presName="sibTrans" presStyleCnt="0"/>
      <dgm:spPr/>
    </dgm:pt>
    <dgm:pt modelId="{AD6A6E54-9F7A-4375-BA49-8BCF32222391}" type="pres">
      <dgm:prSet presAssocID="{9CF9552F-9B9F-4104-A6F7-00FC848CAF52}" presName="node" presStyleLbl="node1" presStyleIdx="8" presStyleCnt="9">
        <dgm:presLayoutVars>
          <dgm:bulletEnabled val="1"/>
        </dgm:presLayoutVars>
      </dgm:prSet>
      <dgm:spPr/>
      <dgm:t>
        <a:bodyPr/>
        <a:lstStyle/>
        <a:p>
          <a:endParaRPr lang="fi-FI"/>
        </a:p>
      </dgm:t>
    </dgm:pt>
  </dgm:ptLst>
  <dgm:cxnLst>
    <dgm:cxn modelId="{D965FDCC-BD60-4A27-A643-BB0A210EE7B2}" type="presOf" srcId="{A51A2F01-5886-4789-8ECB-BEAEDF4F6A96}" destId="{FCDC4942-F61A-4A12-8ED6-AE0368287704}" srcOrd="0" destOrd="0" presId="urn:microsoft.com/office/officeart/2005/8/layout/default"/>
    <dgm:cxn modelId="{97CE239D-6A9F-4BC8-A352-1CC6A8830B7E}" type="presOf" srcId="{C2586734-E1D8-4310-85DF-BD3EEF1C1EE7}" destId="{B35DBA0A-B3E5-48D4-8FF1-303DFF837938}" srcOrd="0" destOrd="0" presId="urn:microsoft.com/office/officeart/2005/8/layout/default"/>
    <dgm:cxn modelId="{9E46A9A5-38A9-417A-9295-A75EF958986D}" type="presOf" srcId="{13AB0F23-AFF5-4154-BBDB-B9070B1B86B2}" destId="{01E3D3B6-291D-40B2-8D38-9D16FEF36B34}" srcOrd="0" destOrd="0" presId="urn:microsoft.com/office/officeart/2005/8/layout/default"/>
    <dgm:cxn modelId="{C68D02D4-03D2-49BF-969A-0F1C4034C1DB}" srcId="{00385D6E-2274-42B5-979A-F2F5F6023306}" destId="{9D646D92-D540-47E1-A8EF-BECE6B7581EC}" srcOrd="3" destOrd="0" parTransId="{F9DC7152-A2F9-47AD-8D45-41B8EB2284FF}" sibTransId="{7DAAD032-E2D4-4D92-BE03-EF442D75D8C5}"/>
    <dgm:cxn modelId="{19398F07-93AE-4CA9-A0A7-DF89E946E546}" srcId="{00385D6E-2274-42B5-979A-F2F5F6023306}" destId="{23A5FC2F-F03F-453C-8117-19FFA95E8F67}" srcOrd="5" destOrd="0" parTransId="{6A752B14-3745-436D-B679-157C639ADAFA}" sibTransId="{0D76C5DE-B288-4C0A-B1BC-1C46F02E8711}"/>
    <dgm:cxn modelId="{9BA3027F-AD33-4251-B874-BFC64C79AD33}" srcId="{00385D6E-2274-42B5-979A-F2F5F6023306}" destId="{A51A2F01-5886-4789-8ECB-BEAEDF4F6A96}" srcOrd="6" destOrd="0" parTransId="{BF10B0CA-1532-4DF7-AD79-1536284B2380}" sibTransId="{3DB16B7C-CC10-496C-96E7-399C113433D2}"/>
    <dgm:cxn modelId="{52596F3F-9565-4CFE-9C9C-B68A1AE19384}" srcId="{00385D6E-2274-42B5-979A-F2F5F6023306}" destId="{EEC1DA16-6362-45AD-B921-F71B82997FF6}" srcOrd="1" destOrd="0" parTransId="{4F1CB257-4CBA-48B7-9A58-122FB3D7397F}" sibTransId="{440FA786-B273-44BB-B893-06B73466D524}"/>
    <dgm:cxn modelId="{F39A3E60-2D4C-4C48-B68F-060011C4BE9C}" type="presOf" srcId="{EEC1DA16-6362-45AD-B921-F71B82997FF6}" destId="{7B921E8D-E0BD-4D37-919C-4223D9DEC4B5}" srcOrd="0" destOrd="0" presId="urn:microsoft.com/office/officeart/2005/8/layout/default"/>
    <dgm:cxn modelId="{6722859E-052A-4779-BCF4-B060C62F2F5C}" type="presOf" srcId="{EF38C2D4-8611-453A-BD9D-0B336CAD08CB}" destId="{210A656F-C741-4B66-90CE-25790FF04D0B}" srcOrd="0" destOrd="0" presId="urn:microsoft.com/office/officeart/2005/8/layout/default"/>
    <dgm:cxn modelId="{0E1B91BA-FF14-4BCC-9333-B2CD16634702}" type="presOf" srcId="{C74223B0-7751-4B4B-9D6F-4D94631A7CD8}" destId="{EF00D28C-86AB-4A2A-A5D5-A845BC7A4B7E}" srcOrd="0" destOrd="0" presId="urn:microsoft.com/office/officeart/2005/8/layout/default"/>
    <dgm:cxn modelId="{07DC1B49-7E3C-4A75-923B-2791CABBACEC}" type="presOf" srcId="{9D646D92-D540-47E1-A8EF-BECE6B7581EC}" destId="{730E3A75-DB65-4E99-A173-772C2530B927}" srcOrd="0" destOrd="0" presId="urn:microsoft.com/office/officeart/2005/8/layout/default"/>
    <dgm:cxn modelId="{DCCDE80B-2257-491C-BBCA-8DE866F55F3B}" type="presOf" srcId="{9CF9552F-9B9F-4104-A6F7-00FC848CAF52}" destId="{AD6A6E54-9F7A-4375-BA49-8BCF32222391}" srcOrd="0" destOrd="0" presId="urn:microsoft.com/office/officeart/2005/8/layout/default"/>
    <dgm:cxn modelId="{B29007CA-5DE9-494B-836B-01473B3857F9}" srcId="{00385D6E-2274-42B5-979A-F2F5F6023306}" destId="{EF38C2D4-8611-453A-BD9D-0B336CAD08CB}" srcOrd="0" destOrd="0" parTransId="{B018141E-C3F6-494F-A2FB-6C222E7A6FE4}" sibTransId="{6EE3BAB5-8397-48BA-BAA4-5F9C3C2DE3D4}"/>
    <dgm:cxn modelId="{CE56791D-353A-491E-A91C-F796FDB5179D}" srcId="{00385D6E-2274-42B5-979A-F2F5F6023306}" destId="{13AB0F23-AFF5-4154-BBDB-B9070B1B86B2}" srcOrd="7" destOrd="0" parTransId="{ED70717D-9CAA-4E57-86AB-5A9A1B8B5665}" sibTransId="{1D883817-6197-4184-B9D3-BF8C8184FBA6}"/>
    <dgm:cxn modelId="{F76A0DEA-1A29-4EBA-81D1-DDFE3F7A13B9}" type="presOf" srcId="{00385D6E-2274-42B5-979A-F2F5F6023306}" destId="{247F606B-304F-4763-8FC9-ECDF51899B53}" srcOrd="0" destOrd="0" presId="urn:microsoft.com/office/officeart/2005/8/layout/default"/>
    <dgm:cxn modelId="{5FBAA4F7-D186-4437-8A09-D6211FBFF251}" type="presOf" srcId="{23A5FC2F-F03F-453C-8117-19FFA95E8F67}" destId="{247907B7-F4CE-4E9B-BE31-013D93507952}" srcOrd="0" destOrd="0" presId="urn:microsoft.com/office/officeart/2005/8/layout/default"/>
    <dgm:cxn modelId="{296B3C0E-63C6-4F0C-8ADF-EEA57F013E2C}" srcId="{00385D6E-2274-42B5-979A-F2F5F6023306}" destId="{C2586734-E1D8-4310-85DF-BD3EEF1C1EE7}" srcOrd="4" destOrd="0" parTransId="{D0FDE85B-D094-421A-8F56-FF6466827D37}" sibTransId="{B5424601-E3AA-4F13-B18D-2C8876550F6A}"/>
    <dgm:cxn modelId="{C2510620-0AB0-45E4-9C56-D9585EA20CAB}" srcId="{00385D6E-2274-42B5-979A-F2F5F6023306}" destId="{9CF9552F-9B9F-4104-A6F7-00FC848CAF52}" srcOrd="8" destOrd="0" parTransId="{885CA249-5D98-4A36-916B-8A723D0643AD}" sibTransId="{042502C5-7270-4313-A00B-159999DD31E8}"/>
    <dgm:cxn modelId="{CBBE5704-871B-4961-8C6B-48ECE12A3C85}" srcId="{00385D6E-2274-42B5-979A-F2F5F6023306}" destId="{C74223B0-7751-4B4B-9D6F-4D94631A7CD8}" srcOrd="2" destOrd="0" parTransId="{3F98E64C-3223-4BEC-9355-24CFD9010629}" sibTransId="{1F2B2CBC-978F-4F5B-8F52-6C94E2645909}"/>
    <dgm:cxn modelId="{32D30618-A3D5-477B-82D9-5197EB93A770}" type="presParOf" srcId="{247F606B-304F-4763-8FC9-ECDF51899B53}" destId="{210A656F-C741-4B66-90CE-25790FF04D0B}" srcOrd="0" destOrd="0" presId="urn:microsoft.com/office/officeart/2005/8/layout/default"/>
    <dgm:cxn modelId="{7C66A6DC-2089-4C2A-81BD-17FE3023399D}" type="presParOf" srcId="{247F606B-304F-4763-8FC9-ECDF51899B53}" destId="{3169A786-0E03-447D-9561-287FC6D972D6}" srcOrd="1" destOrd="0" presId="urn:microsoft.com/office/officeart/2005/8/layout/default"/>
    <dgm:cxn modelId="{4DEC9EA7-0C64-446A-A635-943BD9A6787B}" type="presParOf" srcId="{247F606B-304F-4763-8FC9-ECDF51899B53}" destId="{7B921E8D-E0BD-4D37-919C-4223D9DEC4B5}" srcOrd="2" destOrd="0" presId="urn:microsoft.com/office/officeart/2005/8/layout/default"/>
    <dgm:cxn modelId="{45A9EB1E-FA7A-4642-93B9-591879BC4C40}" type="presParOf" srcId="{247F606B-304F-4763-8FC9-ECDF51899B53}" destId="{87BF000F-2D88-48F5-AD41-697192BD5F66}" srcOrd="3" destOrd="0" presId="urn:microsoft.com/office/officeart/2005/8/layout/default"/>
    <dgm:cxn modelId="{021A68C1-36C9-4AC2-92F7-F10400D57227}" type="presParOf" srcId="{247F606B-304F-4763-8FC9-ECDF51899B53}" destId="{EF00D28C-86AB-4A2A-A5D5-A845BC7A4B7E}" srcOrd="4" destOrd="0" presId="urn:microsoft.com/office/officeart/2005/8/layout/default"/>
    <dgm:cxn modelId="{62B3032C-1BB6-4D11-8005-20E2BBCDC579}" type="presParOf" srcId="{247F606B-304F-4763-8FC9-ECDF51899B53}" destId="{46A10FF8-16B9-4E0E-A92C-A381A03F5D5E}" srcOrd="5" destOrd="0" presId="urn:microsoft.com/office/officeart/2005/8/layout/default"/>
    <dgm:cxn modelId="{AA6F6F1C-E11C-4DF9-9308-BDB07704ED38}" type="presParOf" srcId="{247F606B-304F-4763-8FC9-ECDF51899B53}" destId="{730E3A75-DB65-4E99-A173-772C2530B927}" srcOrd="6" destOrd="0" presId="urn:microsoft.com/office/officeart/2005/8/layout/default"/>
    <dgm:cxn modelId="{A39793EA-A3B6-4C2F-BE49-3471CD200B53}" type="presParOf" srcId="{247F606B-304F-4763-8FC9-ECDF51899B53}" destId="{D497F8EB-44B2-455D-A875-026888FD1140}" srcOrd="7" destOrd="0" presId="urn:microsoft.com/office/officeart/2005/8/layout/default"/>
    <dgm:cxn modelId="{BD29835A-71AC-4D0B-AACC-C73DA15D03E7}" type="presParOf" srcId="{247F606B-304F-4763-8FC9-ECDF51899B53}" destId="{B35DBA0A-B3E5-48D4-8FF1-303DFF837938}" srcOrd="8" destOrd="0" presId="urn:microsoft.com/office/officeart/2005/8/layout/default"/>
    <dgm:cxn modelId="{9AF318E5-2CDA-4192-B698-D4C29F7990AF}" type="presParOf" srcId="{247F606B-304F-4763-8FC9-ECDF51899B53}" destId="{32E9D7B2-98B5-474B-A4BB-4F76C7E097E4}" srcOrd="9" destOrd="0" presId="urn:microsoft.com/office/officeart/2005/8/layout/default"/>
    <dgm:cxn modelId="{C8C09A8F-6C4D-4DC7-916A-28C44D9AA9F8}" type="presParOf" srcId="{247F606B-304F-4763-8FC9-ECDF51899B53}" destId="{247907B7-F4CE-4E9B-BE31-013D93507952}" srcOrd="10" destOrd="0" presId="urn:microsoft.com/office/officeart/2005/8/layout/default"/>
    <dgm:cxn modelId="{740ADFC3-1A58-4383-AFA5-9541E6FA3A81}" type="presParOf" srcId="{247F606B-304F-4763-8FC9-ECDF51899B53}" destId="{555AACB2-8E1B-46FD-92BE-BDF810048D4A}" srcOrd="11" destOrd="0" presId="urn:microsoft.com/office/officeart/2005/8/layout/default"/>
    <dgm:cxn modelId="{9E43DB6B-3D85-49F2-99E3-5827499B4100}" type="presParOf" srcId="{247F606B-304F-4763-8FC9-ECDF51899B53}" destId="{FCDC4942-F61A-4A12-8ED6-AE0368287704}" srcOrd="12" destOrd="0" presId="urn:microsoft.com/office/officeart/2005/8/layout/default"/>
    <dgm:cxn modelId="{3193963A-8877-4887-BB6D-763B23BFD9A8}" type="presParOf" srcId="{247F606B-304F-4763-8FC9-ECDF51899B53}" destId="{3323F9BF-2F95-4E0E-8B64-81057C815855}" srcOrd="13" destOrd="0" presId="urn:microsoft.com/office/officeart/2005/8/layout/default"/>
    <dgm:cxn modelId="{8B5F1CAE-57F6-4DD3-9609-1678D4DD9555}" type="presParOf" srcId="{247F606B-304F-4763-8FC9-ECDF51899B53}" destId="{01E3D3B6-291D-40B2-8D38-9D16FEF36B34}" srcOrd="14" destOrd="0" presId="urn:microsoft.com/office/officeart/2005/8/layout/default"/>
    <dgm:cxn modelId="{BD522875-914E-4F3D-93CF-80652BB5F1A9}" type="presParOf" srcId="{247F606B-304F-4763-8FC9-ECDF51899B53}" destId="{0D688683-7AC9-44BC-A7DB-25C7333DBA93}" srcOrd="15" destOrd="0" presId="urn:microsoft.com/office/officeart/2005/8/layout/default"/>
    <dgm:cxn modelId="{7F2739C5-D4DF-4F4E-85B7-19AAACDAEC51}" type="presParOf" srcId="{247F606B-304F-4763-8FC9-ECDF51899B53}" destId="{AD6A6E54-9F7A-4375-BA49-8BCF32222391}"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472D48-B64D-4C93-9702-90F11504201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B173F63-F716-457D-8146-A11B53A0CEC7}">
      <dgm:prSet/>
      <dgm:spPr/>
      <dgm:t>
        <a:bodyPr/>
        <a:lstStyle/>
        <a:p>
          <a:pPr>
            <a:defRPr cap="all"/>
          </a:pPr>
          <a:r>
            <a:rPr lang="fi-FI"/>
            <a:t>Tyytyväisyys elämään ja työhön</a:t>
          </a:r>
          <a:endParaRPr lang="en-US"/>
        </a:p>
      </dgm:t>
    </dgm:pt>
    <dgm:pt modelId="{323B277E-CA3E-4A6D-B304-5C0C31F7D00D}" type="parTrans" cxnId="{9140B9BB-7034-4001-9AF9-5ABD75697A69}">
      <dgm:prSet/>
      <dgm:spPr/>
      <dgm:t>
        <a:bodyPr/>
        <a:lstStyle/>
        <a:p>
          <a:endParaRPr lang="en-US"/>
        </a:p>
      </dgm:t>
    </dgm:pt>
    <dgm:pt modelId="{D4E90DE9-030E-4524-BFB1-40A433CE7146}" type="sibTrans" cxnId="{9140B9BB-7034-4001-9AF9-5ABD75697A69}">
      <dgm:prSet/>
      <dgm:spPr/>
      <dgm:t>
        <a:bodyPr/>
        <a:lstStyle/>
        <a:p>
          <a:endParaRPr lang="en-US"/>
        </a:p>
      </dgm:t>
    </dgm:pt>
    <dgm:pt modelId="{DB1E8BBC-C21B-4CE7-896A-961063BD19FC}">
      <dgm:prSet/>
      <dgm:spPr/>
      <dgm:t>
        <a:bodyPr/>
        <a:lstStyle/>
        <a:p>
          <a:pPr>
            <a:defRPr cap="all"/>
          </a:pPr>
          <a:r>
            <a:rPr lang="fi-FI"/>
            <a:t>Aktiivisuus, jaksan tehdä muutakin kuin pakolliset</a:t>
          </a:r>
          <a:endParaRPr lang="en-US"/>
        </a:p>
      </dgm:t>
    </dgm:pt>
    <dgm:pt modelId="{398A181E-E1B9-4163-A3F2-4E7C62A64701}" type="parTrans" cxnId="{9DBB4275-0FA6-4854-BB10-91D83BB57094}">
      <dgm:prSet/>
      <dgm:spPr/>
      <dgm:t>
        <a:bodyPr/>
        <a:lstStyle/>
        <a:p>
          <a:endParaRPr lang="en-US"/>
        </a:p>
      </dgm:t>
    </dgm:pt>
    <dgm:pt modelId="{77E451A1-A1AB-435A-B7A0-3516B4E21D22}" type="sibTrans" cxnId="{9DBB4275-0FA6-4854-BB10-91D83BB57094}">
      <dgm:prSet/>
      <dgm:spPr/>
      <dgm:t>
        <a:bodyPr/>
        <a:lstStyle/>
        <a:p>
          <a:endParaRPr lang="en-US"/>
        </a:p>
      </dgm:t>
    </dgm:pt>
    <dgm:pt modelId="{30271AC0-4726-4612-BFBF-78010D1534C5}">
      <dgm:prSet/>
      <dgm:spPr/>
      <dgm:t>
        <a:bodyPr/>
        <a:lstStyle/>
        <a:p>
          <a:pPr>
            <a:defRPr cap="all"/>
          </a:pPr>
          <a:r>
            <a:rPr lang="fi-FI"/>
            <a:t>Myönteinen perusasenne- suhtaudun asioihin avoimesti ja kiinnostuneesti</a:t>
          </a:r>
          <a:endParaRPr lang="en-US"/>
        </a:p>
      </dgm:t>
    </dgm:pt>
    <dgm:pt modelId="{2E0F6874-7D1C-4820-881E-90C507B6822B}" type="parTrans" cxnId="{B0112215-D707-4985-AFDC-D39F0E370464}">
      <dgm:prSet/>
      <dgm:spPr/>
      <dgm:t>
        <a:bodyPr/>
        <a:lstStyle/>
        <a:p>
          <a:endParaRPr lang="en-US"/>
        </a:p>
      </dgm:t>
    </dgm:pt>
    <dgm:pt modelId="{9B82634A-6C3D-4ECD-9252-5C3C1120EC98}" type="sibTrans" cxnId="{B0112215-D707-4985-AFDC-D39F0E370464}">
      <dgm:prSet/>
      <dgm:spPr/>
      <dgm:t>
        <a:bodyPr/>
        <a:lstStyle/>
        <a:p>
          <a:endParaRPr lang="en-US"/>
        </a:p>
      </dgm:t>
    </dgm:pt>
    <dgm:pt modelId="{28524DD9-C46B-45FB-9860-B702D5E0AC5C}">
      <dgm:prSet/>
      <dgm:spPr/>
      <dgm:t>
        <a:bodyPr/>
        <a:lstStyle/>
        <a:p>
          <a:pPr>
            <a:defRPr cap="all"/>
          </a:pPr>
          <a:r>
            <a:rPr lang="fi-FI"/>
            <a:t>Siedän kohtuullisesti epävarmuutta ja vastoinkäymisiä</a:t>
          </a:r>
          <a:endParaRPr lang="en-US"/>
        </a:p>
      </dgm:t>
    </dgm:pt>
    <dgm:pt modelId="{C0397182-CC78-4CA3-9741-B543D45B22D6}" type="parTrans" cxnId="{0D1482BB-D1CB-4490-91E4-7A956B19B995}">
      <dgm:prSet/>
      <dgm:spPr/>
      <dgm:t>
        <a:bodyPr/>
        <a:lstStyle/>
        <a:p>
          <a:endParaRPr lang="en-US"/>
        </a:p>
      </dgm:t>
    </dgm:pt>
    <dgm:pt modelId="{95C37AE4-03ED-4BFB-89C0-54583FF65094}" type="sibTrans" cxnId="{0D1482BB-D1CB-4490-91E4-7A956B19B995}">
      <dgm:prSet/>
      <dgm:spPr/>
      <dgm:t>
        <a:bodyPr/>
        <a:lstStyle/>
        <a:p>
          <a:endParaRPr lang="en-US"/>
        </a:p>
      </dgm:t>
    </dgm:pt>
    <dgm:pt modelId="{3C951B16-10D5-431D-B39E-80E84FA16EB6}">
      <dgm:prSet/>
      <dgm:spPr/>
      <dgm:t>
        <a:bodyPr/>
        <a:lstStyle/>
        <a:p>
          <a:pPr>
            <a:defRPr cap="all"/>
          </a:pPr>
          <a:r>
            <a:rPr lang="fi-FI" dirty="0"/>
            <a:t>Hyväksyn oman itseni puutteineen ja vahvuuksineen</a:t>
          </a:r>
          <a:endParaRPr lang="en-US" dirty="0"/>
        </a:p>
      </dgm:t>
    </dgm:pt>
    <dgm:pt modelId="{F132DC7B-2B49-42C0-B860-7401592107A0}" type="parTrans" cxnId="{0F61D1DB-9AB6-4CD4-821B-A600F0A2E6E2}">
      <dgm:prSet/>
      <dgm:spPr/>
      <dgm:t>
        <a:bodyPr/>
        <a:lstStyle/>
        <a:p>
          <a:endParaRPr lang="en-US"/>
        </a:p>
      </dgm:t>
    </dgm:pt>
    <dgm:pt modelId="{B33558CA-2677-4D47-8BC7-3EDFDF204A02}" type="sibTrans" cxnId="{0F61D1DB-9AB6-4CD4-821B-A600F0A2E6E2}">
      <dgm:prSet/>
      <dgm:spPr/>
      <dgm:t>
        <a:bodyPr/>
        <a:lstStyle/>
        <a:p>
          <a:endParaRPr lang="en-US"/>
        </a:p>
      </dgm:t>
    </dgm:pt>
    <dgm:pt modelId="{F8B6B5D1-F94C-4B84-ABC7-6641AEE14CC4}" type="pres">
      <dgm:prSet presAssocID="{49472D48-B64D-4C93-9702-90F115042012}" presName="root" presStyleCnt="0">
        <dgm:presLayoutVars>
          <dgm:dir/>
          <dgm:resizeHandles val="exact"/>
        </dgm:presLayoutVars>
      </dgm:prSet>
      <dgm:spPr/>
      <dgm:t>
        <a:bodyPr/>
        <a:lstStyle/>
        <a:p>
          <a:endParaRPr lang="fi-FI"/>
        </a:p>
      </dgm:t>
    </dgm:pt>
    <dgm:pt modelId="{ACFF2DED-CE33-4031-B341-AE0541121AE1}" type="pres">
      <dgm:prSet presAssocID="{EB173F63-F716-457D-8146-A11B53A0CEC7}" presName="compNode" presStyleCnt="0"/>
      <dgm:spPr/>
    </dgm:pt>
    <dgm:pt modelId="{D6BD6B8A-4963-44B0-A141-B3540A98AB45}" type="pres">
      <dgm:prSet presAssocID="{EB173F63-F716-457D-8146-A11B53A0CEC7}" presName="iconBgRect" presStyleLbl="bgShp" presStyleIdx="0" presStyleCnt="5"/>
      <dgm:spPr/>
    </dgm:pt>
    <dgm:pt modelId="{6BF68D0B-FA1B-411B-B528-31290DB67D1A}" type="pres">
      <dgm:prSet presAssocID="{EB173F63-F716-457D-8146-A11B53A0CEC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ignpost"/>
        </a:ext>
      </dgm:extLst>
    </dgm:pt>
    <dgm:pt modelId="{7A143007-B47A-484F-AB0B-F1A45D01A47B}" type="pres">
      <dgm:prSet presAssocID="{EB173F63-F716-457D-8146-A11B53A0CEC7}" presName="spaceRect" presStyleCnt="0"/>
      <dgm:spPr/>
    </dgm:pt>
    <dgm:pt modelId="{9CA845F8-56BA-4100-9C09-76DB4B2F8AFB}" type="pres">
      <dgm:prSet presAssocID="{EB173F63-F716-457D-8146-A11B53A0CEC7}" presName="textRect" presStyleLbl="revTx" presStyleIdx="0" presStyleCnt="5">
        <dgm:presLayoutVars>
          <dgm:chMax val="1"/>
          <dgm:chPref val="1"/>
        </dgm:presLayoutVars>
      </dgm:prSet>
      <dgm:spPr/>
      <dgm:t>
        <a:bodyPr/>
        <a:lstStyle/>
        <a:p>
          <a:endParaRPr lang="fi-FI"/>
        </a:p>
      </dgm:t>
    </dgm:pt>
    <dgm:pt modelId="{8CB99CB8-EAD1-49A7-9038-197EBE0E9C27}" type="pres">
      <dgm:prSet presAssocID="{D4E90DE9-030E-4524-BFB1-40A433CE7146}" presName="sibTrans" presStyleCnt="0"/>
      <dgm:spPr/>
    </dgm:pt>
    <dgm:pt modelId="{19FA0410-B7CE-484D-A9C3-8001CE38026D}" type="pres">
      <dgm:prSet presAssocID="{DB1E8BBC-C21B-4CE7-896A-961063BD19FC}" presName="compNode" presStyleCnt="0"/>
      <dgm:spPr/>
    </dgm:pt>
    <dgm:pt modelId="{51D41B8F-3922-483E-9099-16F5944ED8A1}" type="pres">
      <dgm:prSet presAssocID="{DB1E8BBC-C21B-4CE7-896A-961063BD19FC}" presName="iconBgRect" presStyleLbl="bgShp" presStyleIdx="1" presStyleCnt="5"/>
      <dgm:spPr/>
    </dgm:pt>
    <dgm:pt modelId="{127B301D-CBDE-4EE3-AC2B-85C29D0026FA}" type="pres">
      <dgm:prSet presAssocID="{DB1E8BBC-C21B-4CE7-896A-961063BD19F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humbs Up Sign"/>
        </a:ext>
      </dgm:extLst>
    </dgm:pt>
    <dgm:pt modelId="{44558F83-9DDE-4CF3-B934-F93F01563875}" type="pres">
      <dgm:prSet presAssocID="{DB1E8BBC-C21B-4CE7-896A-961063BD19FC}" presName="spaceRect" presStyleCnt="0"/>
      <dgm:spPr/>
    </dgm:pt>
    <dgm:pt modelId="{80774E28-F4C6-4355-9AE8-BF65B6BA6308}" type="pres">
      <dgm:prSet presAssocID="{DB1E8BBC-C21B-4CE7-896A-961063BD19FC}" presName="textRect" presStyleLbl="revTx" presStyleIdx="1" presStyleCnt="5">
        <dgm:presLayoutVars>
          <dgm:chMax val="1"/>
          <dgm:chPref val="1"/>
        </dgm:presLayoutVars>
      </dgm:prSet>
      <dgm:spPr/>
      <dgm:t>
        <a:bodyPr/>
        <a:lstStyle/>
        <a:p>
          <a:endParaRPr lang="fi-FI"/>
        </a:p>
      </dgm:t>
    </dgm:pt>
    <dgm:pt modelId="{E75AA345-3917-43B7-9388-BF78800491E9}" type="pres">
      <dgm:prSet presAssocID="{77E451A1-A1AB-435A-B7A0-3516B4E21D22}" presName="sibTrans" presStyleCnt="0"/>
      <dgm:spPr/>
    </dgm:pt>
    <dgm:pt modelId="{7EE230EC-E4EF-4201-9195-EBF231C92A23}" type="pres">
      <dgm:prSet presAssocID="{30271AC0-4726-4612-BFBF-78010D1534C5}" presName="compNode" presStyleCnt="0"/>
      <dgm:spPr/>
    </dgm:pt>
    <dgm:pt modelId="{8B50A039-7D36-4D5B-B18A-F78732BBF709}" type="pres">
      <dgm:prSet presAssocID="{30271AC0-4726-4612-BFBF-78010D1534C5}" presName="iconBgRect" presStyleLbl="bgShp" presStyleIdx="2" presStyleCnt="5"/>
      <dgm:spPr/>
    </dgm:pt>
    <dgm:pt modelId="{F2379556-3EE8-4F77-B495-2B5E1775F670}" type="pres">
      <dgm:prSet presAssocID="{30271AC0-4726-4612-BFBF-78010D1534C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CC9CF034-1635-48F5-82AA-09E013D44F2F}" type="pres">
      <dgm:prSet presAssocID="{30271AC0-4726-4612-BFBF-78010D1534C5}" presName="spaceRect" presStyleCnt="0"/>
      <dgm:spPr/>
    </dgm:pt>
    <dgm:pt modelId="{6D15E7B7-F7E3-4B67-845A-0ABD978689F7}" type="pres">
      <dgm:prSet presAssocID="{30271AC0-4726-4612-BFBF-78010D1534C5}" presName="textRect" presStyleLbl="revTx" presStyleIdx="2" presStyleCnt="5">
        <dgm:presLayoutVars>
          <dgm:chMax val="1"/>
          <dgm:chPref val="1"/>
        </dgm:presLayoutVars>
      </dgm:prSet>
      <dgm:spPr/>
      <dgm:t>
        <a:bodyPr/>
        <a:lstStyle/>
        <a:p>
          <a:endParaRPr lang="fi-FI"/>
        </a:p>
      </dgm:t>
    </dgm:pt>
    <dgm:pt modelId="{218050F8-6987-4A70-AEB0-ECAFEA58E23F}" type="pres">
      <dgm:prSet presAssocID="{9B82634A-6C3D-4ECD-9252-5C3C1120EC98}" presName="sibTrans" presStyleCnt="0"/>
      <dgm:spPr/>
    </dgm:pt>
    <dgm:pt modelId="{D9655F8D-EABD-4D56-939A-C1086E7F55BB}" type="pres">
      <dgm:prSet presAssocID="{28524DD9-C46B-45FB-9860-B702D5E0AC5C}" presName="compNode" presStyleCnt="0"/>
      <dgm:spPr/>
    </dgm:pt>
    <dgm:pt modelId="{B82D447A-CEA4-4623-A213-746E8F9EFAE8}" type="pres">
      <dgm:prSet presAssocID="{28524DD9-C46B-45FB-9860-B702D5E0AC5C}" presName="iconBgRect" presStyleLbl="bgShp" presStyleIdx="3" presStyleCnt="5"/>
      <dgm:spPr/>
    </dgm:pt>
    <dgm:pt modelId="{781663F1-CFBE-48CD-83F4-BB03CC85C47C}" type="pres">
      <dgm:prSet presAssocID="{28524DD9-C46B-45FB-9860-B702D5E0AC5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Questions"/>
        </a:ext>
      </dgm:extLst>
    </dgm:pt>
    <dgm:pt modelId="{A792116E-5531-43B7-9BA6-CD31413E3E2B}" type="pres">
      <dgm:prSet presAssocID="{28524DD9-C46B-45FB-9860-B702D5E0AC5C}" presName="spaceRect" presStyleCnt="0"/>
      <dgm:spPr/>
    </dgm:pt>
    <dgm:pt modelId="{F9027A5D-A5B4-4935-ADCB-B439A9D15584}" type="pres">
      <dgm:prSet presAssocID="{28524DD9-C46B-45FB-9860-B702D5E0AC5C}" presName="textRect" presStyleLbl="revTx" presStyleIdx="3" presStyleCnt="5">
        <dgm:presLayoutVars>
          <dgm:chMax val="1"/>
          <dgm:chPref val="1"/>
        </dgm:presLayoutVars>
      </dgm:prSet>
      <dgm:spPr/>
      <dgm:t>
        <a:bodyPr/>
        <a:lstStyle/>
        <a:p>
          <a:endParaRPr lang="fi-FI"/>
        </a:p>
      </dgm:t>
    </dgm:pt>
    <dgm:pt modelId="{828BF77A-BDA4-40CB-8A77-EF8B84905469}" type="pres">
      <dgm:prSet presAssocID="{95C37AE4-03ED-4BFB-89C0-54583FF65094}" presName="sibTrans" presStyleCnt="0"/>
      <dgm:spPr/>
    </dgm:pt>
    <dgm:pt modelId="{1F637341-468C-4A42-AC5F-7C13E1E0DF94}" type="pres">
      <dgm:prSet presAssocID="{3C951B16-10D5-431D-B39E-80E84FA16EB6}" presName="compNode" presStyleCnt="0"/>
      <dgm:spPr/>
    </dgm:pt>
    <dgm:pt modelId="{E6DC6320-A1B4-4C07-B010-7E796208232A}" type="pres">
      <dgm:prSet presAssocID="{3C951B16-10D5-431D-B39E-80E84FA16EB6}" presName="iconBgRect" presStyleLbl="bgShp" presStyleIdx="4" presStyleCnt="5"/>
      <dgm:spPr/>
    </dgm:pt>
    <dgm:pt modelId="{AE956A93-3267-4630-890F-81D63F16D3D6}" type="pres">
      <dgm:prSet presAssocID="{3C951B16-10D5-431D-B39E-80E84FA16EB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Checkmark"/>
        </a:ext>
      </dgm:extLst>
    </dgm:pt>
    <dgm:pt modelId="{7F502097-A4FB-46EC-9E70-CDA16B732705}" type="pres">
      <dgm:prSet presAssocID="{3C951B16-10D5-431D-B39E-80E84FA16EB6}" presName="spaceRect" presStyleCnt="0"/>
      <dgm:spPr/>
    </dgm:pt>
    <dgm:pt modelId="{2048AD41-0450-4F08-A693-3561429F4B67}" type="pres">
      <dgm:prSet presAssocID="{3C951B16-10D5-431D-B39E-80E84FA16EB6}" presName="textRect" presStyleLbl="revTx" presStyleIdx="4" presStyleCnt="5">
        <dgm:presLayoutVars>
          <dgm:chMax val="1"/>
          <dgm:chPref val="1"/>
        </dgm:presLayoutVars>
      </dgm:prSet>
      <dgm:spPr/>
      <dgm:t>
        <a:bodyPr/>
        <a:lstStyle/>
        <a:p>
          <a:endParaRPr lang="fi-FI"/>
        </a:p>
      </dgm:t>
    </dgm:pt>
  </dgm:ptLst>
  <dgm:cxnLst>
    <dgm:cxn modelId="{F12D80CB-95D6-4BAF-AFBA-A128E56774D6}" type="presOf" srcId="{EB173F63-F716-457D-8146-A11B53A0CEC7}" destId="{9CA845F8-56BA-4100-9C09-76DB4B2F8AFB}" srcOrd="0" destOrd="0" presId="urn:microsoft.com/office/officeart/2018/5/layout/IconCircleLabelList"/>
    <dgm:cxn modelId="{C7F0595D-E6E9-4927-88CC-3B3EDAE6B0A0}" type="presOf" srcId="{28524DD9-C46B-45FB-9860-B702D5E0AC5C}" destId="{F9027A5D-A5B4-4935-ADCB-B439A9D15584}" srcOrd="0" destOrd="0" presId="urn:microsoft.com/office/officeart/2018/5/layout/IconCircleLabelList"/>
    <dgm:cxn modelId="{C4263FB8-02DA-4AE2-A91F-C117B7615212}" type="presOf" srcId="{49472D48-B64D-4C93-9702-90F115042012}" destId="{F8B6B5D1-F94C-4B84-ABC7-6641AEE14CC4}" srcOrd="0" destOrd="0" presId="urn:microsoft.com/office/officeart/2018/5/layout/IconCircleLabelList"/>
    <dgm:cxn modelId="{0F61D1DB-9AB6-4CD4-821B-A600F0A2E6E2}" srcId="{49472D48-B64D-4C93-9702-90F115042012}" destId="{3C951B16-10D5-431D-B39E-80E84FA16EB6}" srcOrd="4" destOrd="0" parTransId="{F132DC7B-2B49-42C0-B860-7401592107A0}" sibTransId="{B33558CA-2677-4D47-8BC7-3EDFDF204A02}"/>
    <dgm:cxn modelId="{9140B9BB-7034-4001-9AF9-5ABD75697A69}" srcId="{49472D48-B64D-4C93-9702-90F115042012}" destId="{EB173F63-F716-457D-8146-A11B53A0CEC7}" srcOrd="0" destOrd="0" parTransId="{323B277E-CA3E-4A6D-B304-5C0C31F7D00D}" sibTransId="{D4E90DE9-030E-4524-BFB1-40A433CE7146}"/>
    <dgm:cxn modelId="{0D1482BB-D1CB-4490-91E4-7A956B19B995}" srcId="{49472D48-B64D-4C93-9702-90F115042012}" destId="{28524DD9-C46B-45FB-9860-B702D5E0AC5C}" srcOrd="3" destOrd="0" parTransId="{C0397182-CC78-4CA3-9741-B543D45B22D6}" sibTransId="{95C37AE4-03ED-4BFB-89C0-54583FF65094}"/>
    <dgm:cxn modelId="{B0112215-D707-4985-AFDC-D39F0E370464}" srcId="{49472D48-B64D-4C93-9702-90F115042012}" destId="{30271AC0-4726-4612-BFBF-78010D1534C5}" srcOrd="2" destOrd="0" parTransId="{2E0F6874-7D1C-4820-881E-90C507B6822B}" sibTransId="{9B82634A-6C3D-4ECD-9252-5C3C1120EC98}"/>
    <dgm:cxn modelId="{E4333451-CA5D-4469-9408-2416903EAE5D}" type="presOf" srcId="{DB1E8BBC-C21B-4CE7-896A-961063BD19FC}" destId="{80774E28-F4C6-4355-9AE8-BF65B6BA6308}" srcOrd="0" destOrd="0" presId="urn:microsoft.com/office/officeart/2018/5/layout/IconCircleLabelList"/>
    <dgm:cxn modelId="{6CB70E6C-6FDF-4EC9-AD7C-65DBC504ABC1}" type="presOf" srcId="{30271AC0-4726-4612-BFBF-78010D1534C5}" destId="{6D15E7B7-F7E3-4B67-845A-0ABD978689F7}" srcOrd="0" destOrd="0" presId="urn:microsoft.com/office/officeart/2018/5/layout/IconCircleLabelList"/>
    <dgm:cxn modelId="{9DBB4275-0FA6-4854-BB10-91D83BB57094}" srcId="{49472D48-B64D-4C93-9702-90F115042012}" destId="{DB1E8BBC-C21B-4CE7-896A-961063BD19FC}" srcOrd="1" destOrd="0" parTransId="{398A181E-E1B9-4163-A3F2-4E7C62A64701}" sibTransId="{77E451A1-A1AB-435A-B7A0-3516B4E21D22}"/>
    <dgm:cxn modelId="{DEF909EE-BC4F-416E-9C5B-160E3E1C8358}" type="presOf" srcId="{3C951B16-10D5-431D-B39E-80E84FA16EB6}" destId="{2048AD41-0450-4F08-A693-3561429F4B67}" srcOrd="0" destOrd="0" presId="urn:microsoft.com/office/officeart/2018/5/layout/IconCircleLabelList"/>
    <dgm:cxn modelId="{F22AD0FE-3BEC-4FD8-816F-67BC415D610A}" type="presParOf" srcId="{F8B6B5D1-F94C-4B84-ABC7-6641AEE14CC4}" destId="{ACFF2DED-CE33-4031-B341-AE0541121AE1}" srcOrd="0" destOrd="0" presId="urn:microsoft.com/office/officeart/2018/5/layout/IconCircleLabelList"/>
    <dgm:cxn modelId="{00AD5990-3F91-4FFA-9E3F-C14677ADBEA6}" type="presParOf" srcId="{ACFF2DED-CE33-4031-B341-AE0541121AE1}" destId="{D6BD6B8A-4963-44B0-A141-B3540A98AB45}" srcOrd="0" destOrd="0" presId="urn:microsoft.com/office/officeart/2018/5/layout/IconCircleLabelList"/>
    <dgm:cxn modelId="{2AD69F6E-859A-4100-84AD-E115162E2A04}" type="presParOf" srcId="{ACFF2DED-CE33-4031-B341-AE0541121AE1}" destId="{6BF68D0B-FA1B-411B-B528-31290DB67D1A}" srcOrd="1" destOrd="0" presId="urn:microsoft.com/office/officeart/2018/5/layout/IconCircleLabelList"/>
    <dgm:cxn modelId="{9504B8ED-3593-4B2D-B91E-B509188D108D}" type="presParOf" srcId="{ACFF2DED-CE33-4031-B341-AE0541121AE1}" destId="{7A143007-B47A-484F-AB0B-F1A45D01A47B}" srcOrd="2" destOrd="0" presId="urn:microsoft.com/office/officeart/2018/5/layout/IconCircleLabelList"/>
    <dgm:cxn modelId="{4CACA801-609C-47ED-AE79-ACCEAC694A5F}" type="presParOf" srcId="{ACFF2DED-CE33-4031-B341-AE0541121AE1}" destId="{9CA845F8-56BA-4100-9C09-76DB4B2F8AFB}" srcOrd="3" destOrd="0" presId="urn:microsoft.com/office/officeart/2018/5/layout/IconCircleLabelList"/>
    <dgm:cxn modelId="{F7215A6A-ECB3-4BFE-BBED-357E79C145CF}" type="presParOf" srcId="{F8B6B5D1-F94C-4B84-ABC7-6641AEE14CC4}" destId="{8CB99CB8-EAD1-49A7-9038-197EBE0E9C27}" srcOrd="1" destOrd="0" presId="urn:microsoft.com/office/officeart/2018/5/layout/IconCircleLabelList"/>
    <dgm:cxn modelId="{E908A805-C001-4DF3-8043-F38DD562099D}" type="presParOf" srcId="{F8B6B5D1-F94C-4B84-ABC7-6641AEE14CC4}" destId="{19FA0410-B7CE-484D-A9C3-8001CE38026D}" srcOrd="2" destOrd="0" presId="urn:microsoft.com/office/officeart/2018/5/layout/IconCircleLabelList"/>
    <dgm:cxn modelId="{CBD49F42-B02D-475B-A232-8DF82D27BD75}" type="presParOf" srcId="{19FA0410-B7CE-484D-A9C3-8001CE38026D}" destId="{51D41B8F-3922-483E-9099-16F5944ED8A1}" srcOrd="0" destOrd="0" presId="urn:microsoft.com/office/officeart/2018/5/layout/IconCircleLabelList"/>
    <dgm:cxn modelId="{910D58C2-220B-4B13-BBFE-C52D71D63F78}" type="presParOf" srcId="{19FA0410-B7CE-484D-A9C3-8001CE38026D}" destId="{127B301D-CBDE-4EE3-AC2B-85C29D0026FA}" srcOrd="1" destOrd="0" presId="urn:microsoft.com/office/officeart/2018/5/layout/IconCircleLabelList"/>
    <dgm:cxn modelId="{8CC6E8E3-2A63-4D18-880E-9A8A4676503C}" type="presParOf" srcId="{19FA0410-B7CE-484D-A9C3-8001CE38026D}" destId="{44558F83-9DDE-4CF3-B934-F93F01563875}" srcOrd="2" destOrd="0" presId="urn:microsoft.com/office/officeart/2018/5/layout/IconCircleLabelList"/>
    <dgm:cxn modelId="{1F4A79B3-18DC-4975-BEFE-87E8F24709A6}" type="presParOf" srcId="{19FA0410-B7CE-484D-A9C3-8001CE38026D}" destId="{80774E28-F4C6-4355-9AE8-BF65B6BA6308}" srcOrd="3" destOrd="0" presId="urn:microsoft.com/office/officeart/2018/5/layout/IconCircleLabelList"/>
    <dgm:cxn modelId="{31D81BCC-6F91-457D-9A40-91D46A3A8DC3}" type="presParOf" srcId="{F8B6B5D1-F94C-4B84-ABC7-6641AEE14CC4}" destId="{E75AA345-3917-43B7-9388-BF78800491E9}" srcOrd="3" destOrd="0" presId="urn:microsoft.com/office/officeart/2018/5/layout/IconCircleLabelList"/>
    <dgm:cxn modelId="{3046A50D-0FAC-423D-8B01-B1A640B60F5C}" type="presParOf" srcId="{F8B6B5D1-F94C-4B84-ABC7-6641AEE14CC4}" destId="{7EE230EC-E4EF-4201-9195-EBF231C92A23}" srcOrd="4" destOrd="0" presId="urn:microsoft.com/office/officeart/2018/5/layout/IconCircleLabelList"/>
    <dgm:cxn modelId="{1E23A2C3-85D2-45DE-BEC3-56529CDD4977}" type="presParOf" srcId="{7EE230EC-E4EF-4201-9195-EBF231C92A23}" destId="{8B50A039-7D36-4D5B-B18A-F78732BBF709}" srcOrd="0" destOrd="0" presId="urn:microsoft.com/office/officeart/2018/5/layout/IconCircleLabelList"/>
    <dgm:cxn modelId="{FFD12EC4-6F1A-4C45-8E37-1AC2612855C5}" type="presParOf" srcId="{7EE230EC-E4EF-4201-9195-EBF231C92A23}" destId="{F2379556-3EE8-4F77-B495-2B5E1775F670}" srcOrd="1" destOrd="0" presId="urn:microsoft.com/office/officeart/2018/5/layout/IconCircleLabelList"/>
    <dgm:cxn modelId="{01381BA3-276C-4473-B2EC-ABA3A4DFD2E1}" type="presParOf" srcId="{7EE230EC-E4EF-4201-9195-EBF231C92A23}" destId="{CC9CF034-1635-48F5-82AA-09E013D44F2F}" srcOrd="2" destOrd="0" presId="urn:microsoft.com/office/officeart/2018/5/layout/IconCircleLabelList"/>
    <dgm:cxn modelId="{D4B19C55-A1B6-44A7-ADA8-F07634AD4C15}" type="presParOf" srcId="{7EE230EC-E4EF-4201-9195-EBF231C92A23}" destId="{6D15E7B7-F7E3-4B67-845A-0ABD978689F7}" srcOrd="3" destOrd="0" presId="urn:microsoft.com/office/officeart/2018/5/layout/IconCircleLabelList"/>
    <dgm:cxn modelId="{29EE1FBE-3439-4C8C-ABD0-E666C184E080}" type="presParOf" srcId="{F8B6B5D1-F94C-4B84-ABC7-6641AEE14CC4}" destId="{218050F8-6987-4A70-AEB0-ECAFEA58E23F}" srcOrd="5" destOrd="0" presId="urn:microsoft.com/office/officeart/2018/5/layout/IconCircleLabelList"/>
    <dgm:cxn modelId="{85AF90EB-C5DB-4564-B076-CD1D209D46B1}" type="presParOf" srcId="{F8B6B5D1-F94C-4B84-ABC7-6641AEE14CC4}" destId="{D9655F8D-EABD-4D56-939A-C1086E7F55BB}" srcOrd="6" destOrd="0" presId="urn:microsoft.com/office/officeart/2018/5/layout/IconCircleLabelList"/>
    <dgm:cxn modelId="{D0E248DA-E4DF-4E1C-B508-BFB58C08DDD6}" type="presParOf" srcId="{D9655F8D-EABD-4D56-939A-C1086E7F55BB}" destId="{B82D447A-CEA4-4623-A213-746E8F9EFAE8}" srcOrd="0" destOrd="0" presId="urn:microsoft.com/office/officeart/2018/5/layout/IconCircleLabelList"/>
    <dgm:cxn modelId="{EE32D010-00D0-44FC-98CB-B1C3C57D75C7}" type="presParOf" srcId="{D9655F8D-EABD-4D56-939A-C1086E7F55BB}" destId="{781663F1-CFBE-48CD-83F4-BB03CC85C47C}" srcOrd="1" destOrd="0" presId="urn:microsoft.com/office/officeart/2018/5/layout/IconCircleLabelList"/>
    <dgm:cxn modelId="{0776824A-A8DA-452A-9869-D7187DAD4031}" type="presParOf" srcId="{D9655F8D-EABD-4D56-939A-C1086E7F55BB}" destId="{A792116E-5531-43B7-9BA6-CD31413E3E2B}" srcOrd="2" destOrd="0" presId="urn:microsoft.com/office/officeart/2018/5/layout/IconCircleLabelList"/>
    <dgm:cxn modelId="{AA67038A-4605-4A0F-9ECF-0BA080F0E117}" type="presParOf" srcId="{D9655F8D-EABD-4D56-939A-C1086E7F55BB}" destId="{F9027A5D-A5B4-4935-ADCB-B439A9D15584}" srcOrd="3" destOrd="0" presId="urn:microsoft.com/office/officeart/2018/5/layout/IconCircleLabelList"/>
    <dgm:cxn modelId="{842CAE5A-192F-4175-B1CF-533A2D560DE1}" type="presParOf" srcId="{F8B6B5D1-F94C-4B84-ABC7-6641AEE14CC4}" destId="{828BF77A-BDA4-40CB-8A77-EF8B84905469}" srcOrd="7" destOrd="0" presId="urn:microsoft.com/office/officeart/2018/5/layout/IconCircleLabelList"/>
    <dgm:cxn modelId="{262867FF-A5E2-4C00-8755-0C496B2636ED}" type="presParOf" srcId="{F8B6B5D1-F94C-4B84-ABC7-6641AEE14CC4}" destId="{1F637341-468C-4A42-AC5F-7C13E1E0DF94}" srcOrd="8" destOrd="0" presId="urn:microsoft.com/office/officeart/2018/5/layout/IconCircleLabelList"/>
    <dgm:cxn modelId="{E5155D8B-A9EB-4A9A-B662-CE4FA1F6A58B}" type="presParOf" srcId="{1F637341-468C-4A42-AC5F-7C13E1E0DF94}" destId="{E6DC6320-A1B4-4C07-B010-7E796208232A}" srcOrd="0" destOrd="0" presId="urn:microsoft.com/office/officeart/2018/5/layout/IconCircleLabelList"/>
    <dgm:cxn modelId="{F8A07BCB-B1F7-4D59-A83F-58598B000A9F}" type="presParOf" srcId="{1F637341-468C-4A42-AC5F-7C13E1E0DF94}" destId="{AE956A93-3267-4630-890F-81D63F16D3D6}" srcOrd="1" destOrd="0" presId="urn:microsoft.com/office/officeart/2018/5/layout/IconCircleLabelList"/>
    <dgm:cxn modelId="{64652586-1238-4E02-8402-0865742A2FCD}" type="presParOf" srcId="{1F637341-468C-4A42-AC5F-7C13E1E0DF94}" destId="{7F502097-A4FB-46EC-9E70-CDA16B732705}" srcOrd="2" destOrd="0" presId="urn:microsoft.com/office/officeart/2018/5/layout/IconCircleLabelList"/>
    <dgm:cxn modelId="{CB6AED7B-AA1C-45B5-BEA4-A368512206A5}" type="presParOf" srcId="{1F637341-468C-4A42-AC5F-7C13E1E0DF94}" destId="{2048AD41-0450-4F08-A693-3561429F4B6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8EEDC5-2FE9-4D8A-9CB5-F108CB7129E7}"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C508F76-7301-4484-8074-003A50EF7E73}">
      <dgm:prSet custT="1"/>
      <dgm:spPr/>
      <dgm:t>
        <a:bodyPr/>
        <a:lstStyle/>
        <a:p>
          <a:r>
            <a:rPr lang="fi-FI" sz="1800" b="0" dirty="0"/>
            <a:t>Missä olen nyt?</a:t>
          </a:r>
          <a:endParaRPr lang="en-US" sz="1800" dirty="0"/>
        </a:p>
      </dgm:t>
    </dgm:pt>
    <dgm:pt modelId="{85094D9C-D218-41E9-ACCB-059B194F710F}" type="parTrans" cxnId="{8BB9C4AF-3112-423B-AECB-E7193224B14D}">
      <dgm:prSet/>
      <dgm:spPr/>
      <dgm:t>
        <a:bodyPr/>
        <a:lstStyle/>
        <a:p>
          <a:endParaRPr lang="en-US"/>
        </a:p>
      </dgm:t>
    </dgm:pt>
    <dgm:pt modelId="{9DE161C5-8DD5-4AD6-8014-AE959C09627D}" type="sibTrans" cxnId="{8BB9C4AF-3112-423B-AECB-E7193224B14D}">
      <dgm:prSet/>
      <dgm:spPr/>
      <dgm:t>
        <a:bodyPr/>
        <a:lstStyle/>
        <a:p>
          <a:endParaRPr lang="en-US"/>
        </a:p>
      </dgm:t>
    </dgm:pt>
    <dgm:pt modelId="{B7E54142-2541-4752-8644-6A11C54C5153}">
      <dgm:prSet custT="1"/>
      <dgm:spPr/>
      <dgm:t>
        <a:bodyPr/>
        <a:lstStyle/>
        <a:p>
          <a:r>
            <a:rPr lang="fi-FI" sz="1800" b="0" dirty="0"/>
            <a:t>Mihin haluan mennä?</a:t>
          </a:r>
          <a:endParaRPr lang="en-US" sz="1800" dirty="0"/>
        </a:p>
      </dgm:t>
    </dgm:pt>
    <dgm:pt modelId="{B1DA8DF1-2710-405A-912D-9558136CEFCA}" type="parTrans" cxnId="{35B4D77D-BB39-4C12-AD4C-72D4B7483558}">
      <dgm:prSet/>
      <dgm:spPr/>
      <dgm:t>
        <a:bodyPr/>
        <a:lstStyle/>
        <a:p>
          <a:endParaRPr lang="en-US"/>
        </a:p>
      </dgm:t>
    </dgm:pt>
    <dgm:pt modelId="{3E94C334-B901-44B6-B710-B0663653C126}" type="sibTrans" cxnId="{35B4D77D-BB39-4C12-AD4C-72D4B7483558}">
      <dgm:prSet/>
      <dgm:spPr/>
      <dgm:t>
        <a:bodyPr/>
        <a:lstStyle/>
        <a:p>
          <a:endParaRPr lang="en-US"/>
        </a:p>
      </dgm:t>
    </dgm:pt>
    <dgm:pt modelId="{64094503-63F3-49D3-A6AA-A8F262806AF5}">
      <dgm:prSet custT="1"/>
      <dgm:spPr/>
      <dgm:t>
        <a:bodyPr/>
        <a:lstStyle/>
        <a:p>
          <a:r>
            <a:rPr lang="fi-FI" sz="1800" b="0" dirty="0"/>
            <a:t>Mistä olen tullut?</a:t>
          </a:r>
          <a:endParaRPr lang="en-US" sz="1800" dirty="0"/>
        </a:p>
      </dgm:t>
    </dgm:pt>
    <dgm:pt modelId="{E6B02D62-56C9-42F8-8390-A522FF4DA0AD}" type="parTrans" cxnId="{10FBD189-FC1B-445F-AA11-A953149E5933}">
      <dgm:prSet/>
      <dgm:spPr/>
      <dgm:t>
        <a:bodyPr/>
        <a:lstStyle/>
        <a:p>
          <a:endParaRPr lang="en-US"/>
        </a:p>
      </dgm:t>
    </dgm:pt>
    <dgm:pt modelId="{F4766621-570F-4BB0-AA35-03BDF67439AA}" type="sibTrans" cxnId="{10FBD189-FC1B-445F-AA11-A953149E5933}">
      <dgm:prSet/>
      <dgm:spPr/>
      <dgm:t>
        <a:bodyPr/>
        <a:lstStyle/>
        <a:p>
          <a:endParaRPr lang="en-US"/>
        </a:p>
      </dgm:t>
    </dgm:pt>
    <dgm:pt modelId="{30AEB3C8-2037-4FF9-B3E9-A07825B28DE0}">
      <dgm:prSet custT="1"/>
      <dgm:spPr/>
      <dgm:t>
        <a:bodyPr/>
        <a:lstStyle/>
        <a:p>
          <a:r>
            <a:rPr lang="fi-FI" sz="1800" b="0" dirty="0"/>
            <a:t>Mitä teen seuraavaksi?</a:t>
          </a:r>
          <a:endParaRPr lang="en-US" sz="1800" dirty="0"/>
        </a:p>
      </dgm:t>
    </dgm:pt>
    <dgm:pt modelId="{3DF77474-2CA3-42BE-9390-79C4C7BB4BB8}" type="parTrans" cxnId="{E7D12CB1-D734-4EA8-A7BF-4E8977B47C92}">
      <dgm:prSet/>
      <dgm:spPr/>
      <dgm:t>
        <a:bodyPr/>
        <a:lstStyle/>
        <a:p>
          <a:endParaRPr lang="en-US"/>
        </a:p>
      </dgm:t>
    </dgm:pt>
    <dgm:pt modelId="{27998222-309A-457C-85CC-FE538B02DA43}" type="sibTrans" cxnId="{E7D12CB1-D734-4EA8-A7BF-4E8977B47C92}">
      <dgm:prSet/>
      <dgm:spPr/>
      <dgm:t>
        <a:bodyPr/>
        <a:lstStyle/>
        <a:p>
          <a:endParaRPr lang="en-US"/>
        </a:p>
      </dgm:t>
    </dgm:pt>
    <dgm:pt modelId="{1FD62709-4E13-4AF0-84E7-C619DC3FEAB3}">
      <dgm:prSet custT="1"/>
      <dgm:spPr/>
      <dgm:t>
        <a:bodyPr/>
        <a:lstStyle/>
        <a:p>
          <a:r>
            <a:rPr lang="fi-FI" sz="1800" b="0" dirty="0"/>
            <a:t>Yksi tapa- </a:t>
          </a:r>
          <a:r>
            <a:rPr lang="fi-FI" sz="1800" dirty="0"/>
            <a:t>5aDay rutiini </a:t>
          </a:r>
          <a:r>
            <a:rPr lang="fi-FI" sz="1200" b="0" dirty="0"/>
            <a:t>(</a:t>
          </a:r>
          <a:r>
            <a:rPr lang="fi-FI" sz="1200" b="0" dirty="0" err="1"/>
            <a:t>Torfinn</a:t>
          </a:r>
          <a:r>
            <a:rPr lang="fi-FI" sz="1200" b="0" dirty="0"/>
            <a:t> </a:t>
          </a:r>
          <a:r>
            <a:rPr lang="fi-FI" sz="1200" b="0" dirty="0" err="1"/>
            <a:t>Slåen</a:t>
          </a:r>
          <a:r>
            <a:rPr lang="fi-FI" sz="1200" b="0" dirty="0"/>
            <a:t>)</a:t>
          </a:r>
          <a:endParaRPr lang="en-US" sz="1200" dirty="0"/>
        </a:p>
      </dgm:t>
    </dgm:pt>
    <dgm:pt modelId="{853E3667-9AD3-45DD-9785-CD1B94B3B24C}" type="parTrans" cxnId="{654C2292-04ED-4BD2-A619-A5ACFB10C931}">
      <dgm:prSet/>
      <dgm:spPr/>
      <dgm:t>
        <a:bodyPr/>
        <a:lstStyle/>
        <a:p>
          <a:endParaRPr lang="en-US"/>
        </a:p>
      </dgm:t>
    </dgm:pt>
    <dgm:pt modelId="{30955587-2438-4968-944F-471979C27544}" type="sibTrans" cxnId="{654C2292-04ED-4BD2-A619-A5ACFB10C931}">
      <dgm:prSet/>
      <dgm:spPr/>
      <dgm:t>
        <a:bodyPr/>
        <a:lstStyle/>
        <a:p>
          <a:endParaRPr lang="en-US"/>
        </a:p>
      </dgm:t>
    </dgm:pt>
    <dgm:pt modelId="{F57D830D-6D83-423E-9B34-A6AE69D36067}">
      <dgm:prSet/>
      <dgm:spPr/>
      <dgm:t>
        <a:bodyPr/>
        <a:lstStyle/>
        <a:p>
          <a:r>
            <a:rPr lang="fi-FI" sz="1200" b="0"/>
            <a:t>Päivän- viikon- kuukauden </a:t>
          </a:r>
          <a:r>
            <a:rPr lang="fi-FI" sz="1200"/>
            <a:t>viisi tehtävää listaus</a:t>
          </a:r>
          <a:endParaRPr lang="en-US" sz="1200"/>
        </a:p>
      </dgm:t>
    </dgm:pt>
    <dgm:pt modelId="{88C9DA0B-7455-4265-A9D8-0563E28DACD3}" type="parTrans" cxnId="{F3EDB742-763F-44CA-B57A-DC5A2E3BBE96}">
      <dgm:prSet/>
      <dgm:spPr/>
      <dgm:t>
        <a:bodyPr/>
        <a:lstStyle/>
        <a:p>
          <a:endParaRPr lang="en-US"/>
        </a:p>
      </dgm:t>
    </dgm:pt>
    <dgm:pt modelId="{199F03FB-7BE4-4344-AD1D-8D02824CEBC2}" type="sibTrans" cxnId="{F3EDB742-763F-44CA-B57A-DC5A2E3BBE96}">
      <dgm:prSet/>
      <dgm:spPr/>
      <dgm:t>
        <a:bodyPr/>
        <a:lstStyle/>
        <a:p>
          <a:endParaRPr lang="en-US"/>
        </a:p>
      </dgm:t>
    </dgm:pt>
    <dgm:pt modelId="{AEB6AAA2-2CC2-4D7C-9177-5A2DD7B3BC2C}">
      <dgm:prSet custT="1"/>
      <dgm:spPr/>
      <dgm:t>
        <a:bodyPr/>
        <a:lstStyle/>
        <a:p>
          <a:r>
            <a:rPr lang="fi-FI" sz="1100" b="0" dirty="0"/>
            <a:t>Tehtävien kohdalle arviointia, mikä on vaikutus itsellesi</a:t>
          </a:r>
          <a:endParaRPr lang="en-US" sz="1100" dirty="0"/>
        </a:p>
      </dgm:t>
    </dgm:pt>
    <dgm:pt modelId="{6058EC36-974D-41D8-A792-277CFBD6FF0B}" type="parTrans" cxnId="{17AC213E-377E-4C2B-8314-7C6DC5715AB5}">
      <dgm:prSet/>
      <dgm:spPr/>
      <dgm:t>
        <a:bodyPr/>
        <a:lstStyle/>
        <a:p>
          <a:endParaRPr lang="en-US"/>
        </a:p>
      </dgm:t>
    </dgm:pt>
    <dgm:pt modelId="{3B48CB27-9EF8-4E62-BB93-BDC005E09524}" type="sibTrans" cxnId="{17AC213E-377E-4C2B-8314-7C6DC5715AB5}">
      <dgm:prSet/>
      <dgm:spPr/>
      <dgm:t>
        <a:bodyPr/>
        <a:lstStyle/>
        <a:p>
          <a:endParaRPr lang="en-US"/>
        </a:p>
      </dgm:t>
    </dgm:pt>
    <dgm:pt modelId="{F9692725-BA67-450E-A361-51A00DA8C3E8}">
      <dgm:prSet custT="1"/>
      <dgm:spPr/>
      <dgm:t>
        <a:bodyPr/>
        <a:lstStyle/>
        <a:p>
          <a:r>
            <a:rPr lang="fi-FI" sz="1100" b="0" dirty="0"/>
            <a:t> tehtävä tuottaa paljon/ antaa paljon energiaa</a:t>
          </a:r>
          <a:endParaRPr lang="en-US" sz="1100" dirty="0"/>
        </a:p>
      </dgm:t>
    </dgm:pt>
    <dgm:pt modelId="{D318E5E9-4C2A-49AC-9953-145C0DF098DF}" type="parTrans" cxnId="{102FFFF8-477E-49C9-8374-AE0B2D2B0330}">
      <dgm:prSet/>
      <dgm:spPr/>
      <dgm:t>
        <a:bodyPr/>
        <a:lstStyle/>
        <a:p>
          <a:endParaRPr lang="en-US"/>
        </a:p>
      </dgm:t>
    </dgm:pt>
    <dgm:pt modelId="{0CF8C62C-CCCF-490B-8169-5CDBDB9E1BB0}" type="sibTrans" cxnId="{102FFFF8-477E-49C9-8374-AE0B2D2B0330}">
      <dgm:prSet/>
      <dgm:spPr/>
      <dgm:t>
        <a:bodyPr/>
        <a:lstStyle/>
        <a:p>
          <a:endParaRPr lang="en-US"/>
        </a:p>
      </dgm:t>
    </dgm:pt>
    <dgm:pt modelId="{BCE0675A-E970-4F43-825C-9A192426F459}">
      <dgm:prSet custT="1"/>
      <dgm:spPr/>
      <dgm:t>
        <a:bodyPr/>
        <a:lstStyle/>
        <a:p>
          <a:r>
            <a:rPr lang="fi-FI" sz="1100" b="0" dirty="0"/>
            <a:t> neutraali vaikutus, ei tuo eikä vie energiaa</a:t>
          </a:r>
          <a:endParaRPr lang="en-US" sz="1100" dirty="0"/>
        </a:p>
      </dgm:t>
    </dgm:pt>
    <dgm:pt modelId="{5C73B124-9DF8-4698-B89E-EDE1084171D7}" type="parTrans" cxnId="{E4B2C03F-7595-4FC8-AF0D-EF6580B20A5C}">
      <dgm:prSet/>
      <dgm:spPr/>
      <dgm:t>
        <a:bodyPr/>
        <a:lstStyle/>
        <a:p>
          <a:endParaRPr lang="en-US"/>
        </a:p>
      </dgm:t>
    </dgm:pt>
    <dgm:pt modelId="{7E90CF27-B921-4CA1-B3C8-025AD6BAF75B}" type="sibTrans" cxnId="{E4B2C03F-7595-4FC8-AF0D-EF6580B20A5C}">
      <dgm:prSet/>
      <dgm:spPr/>
      <dgm:t>
        <a:bodyPr/>
        <a:lstStyle/>
        <a:p>
          <a:endParaRPr lang="en-US"/>
        </a:p>
      </dgm:t>
    </dgm:pt>
    <dgm:pt modelId="{BF4EE901-8F75-4847-B97A-FAFD24D892F4}">
      <dgm:prSet custT="1"/>
      <dgm:spPr/>
      <dgm:t>
        <a:bodyPr/>
        <a:lstStyle/>
        <a:p>
          <a:r>
            <a:rPr lang="fi-FI" sz="1100" b="0" dirty="0"/>
            <a:t>- tehtävä vie / kuluttaa paljon energiaa</a:t>
          </a:r>
          <a:endParaRPr lang="en-US" sz="1100" dirty="0"/>
        </a:p>
      </dgm:t>
    </dgm:pt>
    <dgm:pt modelId="{15D9E7BC-771E-4085-9C2A-5B62BFB5C8FC}" type="parTrans" cxnId="{E982F10C-0014-4B30-B2D3-F2DFA379F405}">
      <dgm:prSet/>
      <dgm:spPr/>
      <dgm:t>
        <a:bodyPr/>
        <a:lstStyle/>
        <a:p>
          <a:endParaRPr lang="en-US"/>
        </a:p>
      </dgm:t>
    </dgm:pt>
    <dgm:pt modelId="{892FE09E-91E5-41F8-9EDC-15AEB1FBC76E}" type="sibTrans" cxnId="{E982F10C-0014-4B30-B2D3-F2DFA379F405}">
      <dgm:prSet/>
      <dgm:spPr/>
      <dgm:t>
        <a:bodyPr/>
        <a:lstStyle/>
        <a:p>
          <a:endParaRPr lang="en-US"/>
        </a:p>
      </dgm:t>
    </dgm:pt>
    <dgm:pt modelId="{FF5FB930-1195-4042-93D8-8E389197C422}" type="pres">
      <dgm:prSet presAssocID="{998EEDC5-2FE9-4D8A-9CB5-F108CB7129E7}" presName="diagram" presStyleCnt="0">
        <dgm:presLayoutVars>
          <dgm:dir/>
          <dgm:resizeHandles val="exact"/>
        </dgm:presLayoutVars>
      </dgm:prSet>
      <dgm:spPr/>
      <dgm:t>
        <a:bodyPr/>
        <a:lstStyle/>
        <a:p>
          <a:endParaRPr lang="fi-FI"/>
        </a:p>
      </dgm:t>
    </dgm:pt>
    <dgm:pt modelId="{BB1BB2EE-0461-4324-9613-B1C362EF1DE3}" type="pres">
      <dgm:prSet presAssocID="{DC508F76-7301-4484-8074-003A50EF7E73}" presName="node" presStyleLbl="node1" presStyleIdx="0" presStyleCnt="6">
        <dgm:presLayoutVars>
          <dgm:bulletEnabled val="1"/>
        </dgm:presLayoutVars>
      </dgm:prSet>
      <dgm:spPr/>
      <dgm:t>
        <a:bodyPr/>
        <a:lstStyle/>
        <a:p>
          <a:endParaRPr lang="fi-FI"/>
        </a:p>
      </dgm:t>
    </dgm:pt>
    <dgm:pt modelId="{DBB2C206-287D-4485-B6C3-DE5B49317F2F}" type="pres">
      <dgm:prSet presAssocID="{9DE161C5-8DD5-4AD6-8014-AE959C09627D}" presName="sibTrans" presStyleCnt="0"/>
      <dgm:spPr/>
    </dgm:pt>
    <dgm:pt modelId="{809310E4-7E54-4ADB-8859-11EB6CE7833E}" type="pres">
      <dgm:prSet presAssocID="{B7E54142-2541-4752-8644-6A11C54C5153}" presName="node" presStyleLbl="node1" presStyleIdx="1" presStyleCnt="6">
        <dgm:presLayoutVars>
          <dgm:bulletEnabled val="1"/>
        </dgm:presLayoutVars>
      </dgm:prSet>
      <dgm:spPr/>
      <dgm:t>
        <a:bodyPr/>
        <a:lstStyle/>
        <a:p>
          <a:endParaRPr lang="fi-FI"/>
        </a:p>
      </dgm:t>
    </dgm:pt>
    <dgm:pt modelId="{7D794719-7FBA-41C9-9633-13FD115FBF6E}" type="pres">
      <dgm:prSet presAssocID="{3E94C334-B901-44B6-B710-B0663653C126}" presName="sibTrans" presStyleCnt="0"/>
      <dgm:spPr/>
    </dgm:pt>
    <dgm:pt modelId="{32109576-7315-455D-A3C2-83398A9FEB42}" type="pres">
      <dgm:prSet presAssocID="{64094503-63F3-49D3-A6AA-A8F262806AF5}" presName="node" presStyleLbl="node1" presStyleIdx="2" presStyleCnt="6">
        <dgm:presLayoutVars>
          <dgm:bulletEnabled val="1"/>
        </dgm:presLayoutVars>
      </dgm:prSet>
      <dgm:spPr/>
      <dgm:t>
        <a:bodyPr/>
        <a:lstStyle/>
        <a:p>
          <a:endParaRPr lang="fi-FI"/>
        </a:p>
      </dgm:t>
    </dgm:pt>
    <dgm:pt modelId="{252FDD58-587A-4D06-809D-E950F4BEFF96}" type="pres">
      <dgm:prSet presAssocID="{F4766621-570F-4BB0-AA35-03BDF67439AA}" presName="sibTrans" presStyleCnt="0"/>
      <dgm:spPr/>
    </dgm:pt>
    <dgm:pt modelId="{92A4FBB3-B61D-4492-A80A-33B94EC1A0E5}" type="pres">
      <dgm:prSet presAssocID="{30AEB3C8-2037-4FF9-B3E9-A07825B28DE0}" presName="node" presStyleLbl="node1" presStyleIdx="3" presStyleCnt="6">
        <dgm:presLayoutVars>
          <dgm:bulletEnabled val="1"/>
        </dgm:presLayoutVars>
      </dgm:prSet>
      <dgm:spPr/>
      <dgm:t>
        <a:bodyPr/>
        <a:lstStyle/>
        <a:p>
          <a:endParaRPr lang="fi-FI"/>
        </a:p>
      </dgm:t>
    </dgm:pt>
    <dgm:pt modelId="{8F2FAFC9-FA9E-4158-B439-66AFD0982634}" type="pres">
      <dgm:prSet presAssocID="{27998222-309A-457C-85CC-FE538B02DA43}" presName="sibTrans" presStyleCnt="0"/>
      <dgm:spPr/>
    </dgm:pt>
    <dgm:pt modelId="{6DD0AE4D-1789-4271-B89A-93A5EF29503A}" type="pres">
      <dgm:prSet presAssocID="{1FD62709-4E13-4AF0-84E7-C619DC3FEAB3}" presName="node" presStyleLbl="node1" presStyleIdx="4" presStyleCnt="6">
        <dgm:presLayoutVars>
          <dgm:bulletEnabled val="1"/>
        </dgm:presLayoutVars>
      </dgm:prSet>
      <dgm:spPr/>
      <dgm:t>
        <a:bodyPr/>
        <a:lstStyle/>
        <a:p>
          <a:endParaRPr lang="fi-FI"/>
        </a:p>
      </dgm:t>
    </dgm:pt>
    <dgm:pt modelId="{D3F43949-7A9F-418A-B453-F489DFC107A7}" type="pres">
      <dgm:prSet presAssocID="{30955587-2438-4968-944F-471979C27544}" presName="sibTrans" presStyleCnt="0"/>
      <dgm:spPr/>
    </dgm:pt>
    <dgm:pt modelId="{BF820BA7-9C03-41D5-B77A-A9B1C2F2C648}" type="pres">
      <dgm:prSet presAssocID="{F57D830D-6D83-423E-9B34-A6AE69D36067}" presName="node" presStyleLbl="node1" presStyleIdx="5" presStyleCnt="6">
        <dgm:presLayoutVars>
          <dgm:bulletEnabled val="1"/>
        </dgm:presLayoutVars>
      </dgm:prSet>
      <dgm:spPr/>
      <dgm:t>
        <a:bodyPr/>
        <a:lstStyle/>
        <a:p>
          <a:endParaRPr lang="fi-FI"/>
        </a:p>
      </dgm:t>
    </dgm:pt>
  </dgm:ptLst>
  <dgm:cxnLst>
    <dgm:cxn modelId="{654C2292-04ED-4BD2-A619-A5ACFB10C931}" srcId="{998EEDC5-2FE9-4D8A-9CB5-F108CB7129E7}" destId="{1FD62709-4E13-4AF0-84E7-C619DC3FEAB3}" srcOrd="4" destOrd="0" parTransId="{853E3667-9AD3-45DD-9785-CD1B94B3B24C}" sibTransId="{30955587-2438-4968-944F-471979C27544}"/>
    <dgm:cxn modelId="{2CB463DD-8527-412E-B9DD-0F3F27E3FCAF}" type="presOf" srcId="{998EEDC5-2FE9-4D8A-9CB5-F108CB7129E7}" destId="{FF5FB930-1195-4042-93D8-8E389197C422}" srcOrd="0" destOrd="0" presId="urn:microsoft.com/office/officeart/2005/8/layout/default"/>
    <dgm:cxn modelId="{846F3B36-2FAE-42BF-88C1-FA773504FB20}" type="presOf" srcId="{DC508F76-7301-4484-8074-003A50EF7E73}" destId="{BB1BB2EE-0461-4324-9613-B1C362EF1DE3}" srcOrd="0" destOrd="0" presId="urn:microsoft.com/office/officeart/2005/8/layout/default"/>
    <dgm:cxn modelId="{A84EF472-6E74-4EEF-9A86-D24E8ECBFBB9}" type="presOf" srcId="{F57D830D-6D83-423E-9B34-A6AE69D36067}" destId="{BF820BA7-9C03-41D5-B77A-A9B1C2F2C648}" srcOrd="0" destOrd="0" presId="urn:microsoft.com/office/officeart/2005/8/layout/default"/>
    <dgm:cxn modelId="{102FFFF8-477E-49C9-8374-AE0B2D2B0330}" srcId="{AEB6AAA2-2CC2-4D7C-9177-5A2DD7B3BC2C}" destId="{F9692725-BA67-450E-A361-51A00DA8C3E8}" srcOrd="0" destOrd="0" parTransId="{D318E5E9-4C2A-49AC-9953-145C0DF098DF}" sibTransId="{0CF8C62C-CCCF-490B-8169-5CDBDB9E1BB0}"/>
    <dgm:cxn modelId="{8BB9C4AF-3112-423B-AECB-E7193224B14D}" srcId="{998EEDC5-2FE9-4D8A-9CB5-F108CB7129E7}" destId="{DC508F76-7301-4484-8074-003A50EF7E73}" srcOrd="0" destOrd="0" parTransId="{85094D9C-D218-41E9-ACCB-059B194F710F}" sibTransId="{9DE161C5-8DD5-4AD6-8014-AE959C09627D}"/>
    <dgm:cxn modelId="{252CA5CF-6432-4BC9-B26F-F2E942020720}" type="presOf" srcId="{64094503-63F3-49D3-A6AA-A8F262806AF5}" destId="{32109576-7315-455D-A3C2-83398A9FEB42}" srcOrd="0" destOrd="0" presId="urn:microsoft.com/office/officeart/2005/8/layout/default"/>
    <dgm:cxn modelId="{15636320-59BF-4EF8-9209-4D1D26FDA0B7}" type="presOf" srcId="{BF4EE901-8F75-4847-B97A-FAFD24D892F4}" destId="{BF820BA7-9C03-41D5-B77A-A9B1C2F2C648}" srcOrd="0" destOrd="4" presId="urn:microsoft.com/office/officeart/2005/8/layout/default"/>
    <dgm:cxn modelId="{B16D4C25-B400-40FF-9A25-154B5E8E998F}" type="presOf" srcId="{30AEB3C8-2037-4FF9-B3E9-A07825B28DE0}" destId="{92A4FBB3-B61D-4492-A80A-33B94EC1A0E5}" srcOrd="0" destOrd="0" presId="urn:microsoft.com/office/officeart/2005/8/layout/default"/>
    <dgm:cxn modelId="{E7D12CB1-D734-4EA8-A7BF-4E8977B47C92}" srcId="{998EEDC5-2FE9-4D8A-9CB5-F108CB7129E7}" destId="{30AEB3C8-2037-4FF9-B3E9-A07825B28DE0}" srcOrd="3" destOrd="0" parTransId="{3DF77474-2CA3-42BE-9390-79C4C7BB4BB8}" sibTransId="{27998222-309A-457C-85CC-FE538B02DA43}"/>
    <dgm:cxn modelId="{C606F057-061F-4C49-B429-C5B72F1AC30F}" type="presOf" srcId="{1FD62709-4E13-4AF0-84E7-C619DC3FEAB3}" destId="{6DD0AE4D-1789-4271-B89A-93A5EF29503A}" srcOrd="0" destOrd="0" presId="urn:microsoft.com/office/officeart/2005/8/layout/default"/>
    <dgm:cxn modelId="{CEC18506-9CAF-45BA-A34C-208422E2CC0F}" type="presOf" srcId="{AEB6AAA2-2CC2-4D7C-9177-5A2DD7B3BC2C}" destId="{BF820BA7-9C03-41D5-B77A-A9B1C2F2C648}" srcOrd="0" destOrd="1" presId="urn:microsoft.com/office/officeart/2005/8/layout/default"/>
    <dgm:cxn modelId="{17AC213E-377E-4C2B-8314-7C6DC5715AB5}" srcId="{F57D830D-6D83-423E-9B34-A6AE69D36067}" destId="{AEB6AAA2-2CC2-4D7C-9177-5A2DD7B3BC2C}" srcOrd="0" destOrd="0" parTransId="{6058EC36-974D-41D8-A792-277CFBD6FF0B}" sibTransId="{3B48CB27-9EF8-4E62-BB93-BDC005E09524}"/>
    <dgm:cxn modelId="{4A47577C-AECA-4707-B457-BAB3A800C22C}" type="presOf" srcId="{BCE0675A-E970-4F43-825C-9A192426F459}" destId="{BF820BA7-9C03-41D5-B77A-A9B1C2F2C648}" srcOrd="0" destOrd="3" presId="urn:microsoft.com/office/officeart/2005/8/layout/default"/>
    <dgm:cxn modelId="{E4B2C03F-7595-4FC8-AF0D-EF6580B20A5C}" srcId="{AEB6AAA2-2CC2-4D7C-9177-5A2DD7B3BC2C}" destId="{BCE0675A-E970-4F43-825C-9A192426F459}" srcOrd="1" destOrd="0" parTransId="{5C73B124-9DF8-4698-B89E-EDE1084171D7}" sibTransId="{7E90CF27-B921-4CA1-B3C8-025AD6BAF75B}"/>
    <dgm:cxn modelId="{4C052F1A-1E61-40E4-8247-E7D0661EB69F}" type="presOf" srcId="{B7E54142-2541-4752-8644-6A11C54C5153}" destId="{809310E4-7E54-4ADB-8859-11EB6CE7833E}" srcOrd="0" destOrd="0" presId="urn:microsoft.com/office/officeart/2005/8/layout/default"/>
    <dgm:cxn modelId="{35B4D77D-BB39-4C12-AD4C-72D4B7483558}" srcId="{998EEDC5-2FE9-4D8A-9CB5-F108CB7129E7}" destId="{B7E54142-2541-4752-8644-6A11C54C5153}" srcOrd="1" destOrd="0" parTransId="{B1DA8DF1-2710-405A-912D-9558136CEFCA}" sibTransId="{3E94C334-B901-44B6-B710-B0663653C126}"/>
    <dgm:cxn modelId="{E982F10C-0014-4B30-B2D3-F2DFA379F405}" srcId="{AEB6AAA2-2CC2-4D7C-9177-5A2DD7B3BC2C}" destId="{BF4EE901-8F75-4847-B97A-FAFD24D892F4}" srcOrd="2" destOrd="0" parTransId="{15D9E7BC-771E-4085-9C2A-5B62BFB5C8FC}" sibTransId="{892FE09E-91E5-41F8-9EDC-15AEB1FBC76E}"/>
    <dgm:cxn modelId="{10FBD189-FC1B-445F-AA11-A953149E5933}" srcId="{998EEDC5-2FE9-4D8A-9CB5-F108CB7129E7}" destId="{64094503-63F3-49D3-A6AA-A8F262806AF5}" srcOrd="2" destOrd="0" parTransId="{E6B02D62-56C9-42F8-8390-A522FF4DA0AD}" sibTransId="{F4766621-570F-4BB0-AA35-03BDF67439AA}"/>
    <dgm:cxn modelId="{F3EDB742-763F-44CA-B57A-DC5A2E3BBE96}" srcId="{998EEDC5-2FE9-4D8A-9CB5-F108CB7129E7}" destId="{F57D830D-6D83-423E-9B34-A6AE69D36067}" srcOrd="5" destOrd="0" parTransId="{88C9DA0B-7455-4265-A9D8-0563E28DACD3}" sibTransId="{199F03FB-7BE4-4344-AD1D-8D02824CEBC2}"/>
    <dgm:cxn modelId="{860A9E8E-A198-4B76-B8AA-6856C529FADE}" type="presOf" srcId="{F9692725-BA67-450E-A361-51A00DA8C3E8}" destId="{BF820BA7-9C03-41D5-B77A-A9B1C2F2C648}" srcOrd="0" destOrd="2" presId="urn:microsoft.com/office/officeart/2005/8/layout/default"/>
    <dgm:cxn modelId="{873B78D7-25A4-45DC-9B19-0B058EAE3C7D}" type="presParOf" srcId="{FF5FB930-1195-4042-93D8-8E389197C422}" destId="{BB1BB2EE-0461-4324-9613-B1C362EF1DE3}" srcOrd="0" destOrd="0" presId="urn:microsoft.com/office/officeart/2005/8/layout/default"/>
    <dgm:cxn modelId="{E8D1526F-C2E6-4CD6-B87F-CDAE1EA5FEEA}" type="presParOf" srcId="{FF5FB930-1195-4042-93D8-8E389197C422}" destId="{DBB2C206-287D-4485-B6C3-DE5B49317F2F}" srcOrd="1" destOrd="0" presId="urn:microsoft.com/office/officeart/2005/8/layout/default"/>
    <dgm:cxn modelId="{4CA1B257-6446-4147-BB9C-26D24F86D8C5}" type="presParOf" srcId="{FF5FB930-1195-4042-93D8-8E389197C422}" destId="{809310E4-7E54-4ADB-8859-11EB6CE7833E}" srcOrd="2" destOrd="0" presId="urn:microsoft.com/office/officeart/2005/8/layout/default"/>
    <dgm:cxn modelId="{E3627808-B3FA-4D7C-9582-1DD0225BF6C4}" type="presParOf" srcId="{FF5FB930-1195-4042-93D8-8E389197C422}" destId="{7D794719-7FBA-41C9-9633-13FD115FBF6E}" srcOrd="3" destOrd="0" presId="urn:microsoft.com/office/officeart/2005/8/layout/default"/>
    <dgm:cxn modelId="{78D26F09-AAE5-43BE-95F7-132F7A602D56}" type="presParOf" srcId="{FF5FB930-1195-4042-93D8-8E389197C422}" destId="{32109576-7315-455D-A3C2-83398A9FEB42}" srcOrd="4" destOrd="0" presId="urn:microsoft.com/office/officeart/2005/8/layout/default"/>
    <dgm:cxn modelId="{B9C80714-C93C-4933-8000-82F794D3B50E}" type="presParOf" srcId="{FF5FB930-1195-4042-93D8-8E389197C422}" destId="{252FDD58-587A-4D06-809D-E950F4BEFF96}" srcOrd="5" destOrd="0" presId="urn:microsoft.com/office/officeart/2005/8/layout/default"/>
    <dgm:cxn modelId="{E7E09518-38BF-4123-981D-CE0F0409B104}" type="presParOf" srcId="{FF5FB930-1195-4042-93D8-8E389197C422}" destId="{92A4FBB3-B61D-4492-A80A-33B94EC1A0E5}" srcOrd="6" destOrd="0" presId="urn:microsoft.com/office/officeart/2005/8/layout/default"/>
    <dgm:cxn modelId="{B008EFFA-625B-4D12-A720-638E129D5D21}" type="presParOf" srcId="{FF5FB930-1195-4042-93D8-8E389197C422}" destId="{8F2FAFC9-FA9E-4158-B439-66AFD0982634}" srcOrd="7" destOrd="0" presId="urn:microsoft.com/office/officeart/2005/8/layout/default"/>
    <dgm:cxn modelId="{4F01C0B6-5CE8-4679-8C6B-8BB08D62FFEE}" type="presParOf" srcId="{FF5FB930-1195-4042-93D8-8E389197C422}" destId="{6DD0AE4D-1789-4271-B89A-93A5EF29503A}" srcOrd="8" destOrd="0" presId="urn:microsoft.com/office/officeart/2005/8/layout/default"/>
    <dgm:cxn modelId="{6960BDA4-52D9-42EE-A4FC-DC54D12F5C79}" type="presParOf" srcId="{FF5FB930-1195-4042-93D8-8E389197C422}" destId="{D3F43949-7A9F-418A-B453-F489DFC107A7}" srcOrd="9" destOrd="0" presId="urn:microsoft.com/office/officeart/2005/8/layout/default"/>
    <dgm:cxn modelId="{6A675F0F-68AE-4725-A826-2403DE6920EB}" type="presParOf" srcId="{FF5FB930-1195-4042-93D8-8E389197C422}" destId="{BF820BA7-9C03-41D5-B77A-A9B1C2F2C64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95CFA9-0FD4-4B2C-8937-81F8220D7CEE}" type="doc">
      <dgm:prSet loTypeId="urn:microsoft.com/office/officeart/2018/2/layout/IconLabelDescriptionList" loCatId="icon" qsTypeId="urn:microsoft.com/office/officeart/2005/8/quickstyle/simple4" qsCatId="simple" csTypeId="urn:microsoft.com/office/officeart/2018/5/colors/Iconchunking_neutralbg_colorful1" csCatId="colorful" phldr="1"/>
      <dgm:spPr/>
      <dgm:t>
        <a:bodyPr/>
        <a:lstStyle/>
        <a:p>
          <a:endParaRPr lang="en-US"/>
        </a:p>
      </dgm:t>
    </dgm:pt>
    <dgm:pt modelId="{3692EE4D-37B7-489A-BCF6-512FCE5018D3}">
      <dgm:prSet/>
      <dgm:spPr/>
      <dgm:t>
        <a:bodyPr/>
        <a:lstStyle/>
        <a:p>
          <a:pPr>
            <a:defRPr b="1"/>
          </a:pPr>
          <a:r>
            <a:rPr lang="fi-FI"/>
            <a:t>Viestintä</a:t>
          </a:r>
          <a:endParaRPr lang="en-US"/>
        </a:p>
      </dgm:t>
    </dgm:pt>
    <dgm:pt modelId="{FBCB881D-A97E-4AC9-B3E4-056DF78CED70}" type="parTrans" cxnId="{316B0B0C-12FD-4024-B92E-59FA36E1639A}">
      <dgm:prSet/>
      <dgm:spPr/>
      <dgm:t>
        <a:bodyPr/>
        <a:lstStyle/>
        <a:p>
          <a:endParaRPr lang="en-US"/>
        </a:p>
      </dgm:t>
    </dgm:pt>
    <dgm:pt modelId="{B2C15EB7-39F2-4FFC-A83F-0BD77D9FF06A}" type="sibTrans" cxnId="{316B0B0C-12FD-4024-B92E-59FA36E1639A}">
      <dgm:prSet/>
      <dgm:spPr/>
      <dgm:t>
        <a:bodyPr/>
        <a:lstStyle/>
        <a:p>
          <a:endParaRPr lang="en-US"/>
        </a:p>
      </dgm:t>
    </dgm:pt>
    <dgm:pt modelId="{25F6EDEF-52DF-4595-9A5C-C2D289C21A17}">
      <dgm:prSet/>
      <dgm:spPr/>
      <dgm:t>
        <a:bodyPr/>
        <a:lstStyle/>
        <a:p>
          <a:r>
            <a:rPr lang="fi-FI" b="1"/>
            <a:t>Molempiin suuntiin</a:t>
          </a:r>
          <a:endParaRPr lang="en-US"/>
        </a:p>
      </dgm:t>
    </dgm:pt>
    <dgm:pt modelId="{8D26A5AF-962F-41B1-B35F-5E91A54A0F44}" type="parTrans" cxnId="{E73B1675-9653-43E4-8245-8083572A4836}">
      <dgm:prSet/>
      <dgm:spPr/>
      <dgm:t>
        <a:bodyPr/>
        <a:lstStyle/>
        <a:p>
          <a:endParaRPr lang="en-US"/>
        </a:p>
      </dgm:t>
    </dgm:pt>
    <dgm:pt modelId="{C40169BA-C149-467E-B476-E6B63DABA326}" type="sibTrans" cxnId="{E73B1675-9653-43E4-8245-8083572A4836}">
      <dgm:prSet/>
      <dgm:spPr/>
      <dgm:t>
        <a:bodyPr/>
        <a:lstStyle/>
        <a:p>
          <a:endParaRPr lang="en-US"/>
        </a:p>
      </dgm:t>
    </dgm:pt>
    <dgm:pt modelId="{CCB43D27-0086-4E32-9E94-21F7B208A514}">
      <dgm:prSet/>
      <dgm:spPr/>
      <dgm:t>
        <a:bodyPr/>
        <a:lstStyle/>
        <a:p>
          <a:r>
            <a:rPr lang="fi-FI" b="1"/>
            <a:t>Avointa</a:t>
          </a:r>
          <a:endParaRPr lang="en-US"/>
        </a:p>
      </dgm:t>
    </dgm:pt>
    <dgm:pt modelId="{41B1DC36-F238-44C9-BB7F-2968ABF554B0}" type="parTrans" cxnId="{0AA3ED79-04FF-42F8-B2EA-A55EA46C3F20}">
      <dgm:prSet/>
      <dgm:spPr/>
      <dgm:t>
        <a:bodyPr/>
        <a:lstStyle/>
        <a:p>
          <a:endParaRPr lang="en-US"/>
        </a:p>
      </dgm:t>
    </dgm:pt>
    <dgm:pt modelId="{ED84CF81-8A0D-44E2-8BF7-4B6E2D550FAD}" type="sibTrans" cxnId="{0AA3ED79-04FF-42F8-B2EA-A55EA46C3F20}">
      <dgm:prSet/>
      <dgm:spPr/>
      <dgm:t>
        <a:bodyPr/>
        <a:lstStyle/>
        <a:p>
          <a:endParaRPr lang="en-US"/>
        </a:p>
      </dgm:t>
    </dgm:pt>
    <dgm:pt modelId="{FE6733DF-AF0A-48B2-B608-A61C1A73A48D}">
      <dgm:prSet/>
      <dgm:spPr/>
      <dgm:t>
        <a:bodyPr/>
        <a:lstStyle/>
        <a:p>
          <a:r>
            <a:rPr lang="fi-FI" b="1"/>
            <a:t>Eri kanavia</a:t>
          </a:r>
          <a:endParaRPr lang="en-US"/>
        </a:p>
      </dgm:t>
    </dgm:pt>
    <dgm:pt modelId="{9A09BFD1-AD4A-4D88-8105-EC41E3F1C1FF}" type="parTrans" cxnId="{D9430697-6E54-4F95-811D-503D0DC00B4A}">
      <dgm:prSet/>
      <dgm:spPr/>
      <dgm:t>
        <a:bodyPr/>
        <a:lstStyle/>
        <a:p>
          <a:endParaRPr lang="en-US"/>
        </a:p>
      </dgm:t>
    </dgm:pt>
    <dgm:pt modelId="{4505D413-BBBC-441B-AEFE-F0899DDCC421}" type="sibTrans" cxnId="{D9430697-6E54-4F95-811D-503D0DC00B4A}">
      <dgm:prSet/>
      <dgm:spPr/>
      <dgm:t>
        <a:bodyPr/>
        <a:lstStyle/>
        <a:p>
          <a:endParaRPr lang="en-US"/>
        </a:p>
      </dgm:t>
    </dgm:pt>
    <dgm:pt modelId="{EF25A69F-4377-49A8-A693-96473CF8AB50}">
      <dgm:prSet/>
      <dgm:spPr/>
      <dgm:t>
        <a:bodyPr/>
        <a:lstStyle/>
        <a:p>
          <a:pPr>
            <a:defRPr b="1"/>
          </a:pPr>
          <a:r>
            <a:rPr lang="fi-FI"/>
            <a:t>Osallistuminen</a:t>
          </a:r>
          <a:endParaRPr lang="en-US"/>
        </a:p>
      </dgm:t>
    </dgm:pt>
    <dgm:pt modelId="{1BC8683F-1350-48D1-A469-894EB124DC8E}" type="parTrans" cxnId="{7CC44E98-3A0F-4F98-BAD8-EFC935CF9030}">
      <dgm:prSet/>
      <dgm:spPr/>
      <dgm:t>
        <a:bodyPr/>
        <a:lstStyle/>
        <a:p>
          <a:endParaRPr lang="en-US"/>
        </a:p>
      </dgm:t>
    </dgm:pt>
    <dgm:pt modelId="{ECE3305E-69D1-4B22-B78F-87D8CC063275}" type="sibTrans" cxnId="{7CC44E98-3A0F-4F98-BAD8-EFC935CF9030}">
      <dgm:prSet/>
      <dgm:spPr/>
      <dgm:t>
        <a:bodyPr/>
        <a:lstStyle/>
        <a:p>
          <a:endParaRPr lang="en-US"/>
        </a:p>
      </dgm:t>
    </dgm:pt>
    <dgm:pt modelId="{E28C8976-2AC7-4A7F-A152-115EF4672B33}">
      <dgm:prSet/>
      <dgm:spPr/>
      <dgm:t>
        <a:bodyPr/>
        <a:lstStyle/>
        <a:p>
          <a:r>
            <a:rPr lang="fi-FI" b="1"/>
            <a:t>Miten toteutetaan</a:t>
          </a:r>
          <a:endParaRPr lang="en-US"/>
        </a:p>
      </dgm:t>
    </dgm:pt>
    <dgm:pt modelId="{DA60B5D4-9F3A-4213-9310-F0D9CE07B72A}" type="parTrans" cxnId="{9841FF32-CFFB-4F2B-8148-8125791F55FE}">
      <dgm:prSet/>
      <dgm:spPr/>
      <dgm:t>
        <a:bodyPr/>
        <a:lstStyle/>
        <a:p>
          <a:endParaRPr lang="en-US"/>
        </a:p>
      </dgm:t>
    </dgm:pt>
    <dgm:pt modelId="{C8A41AE6-D732-429B-888F-ABCEB0CB2885}" type="sibTrans" cxnId="{9841FF32-CFFB-4F2B-8148-8125791F55FE}">
      <dgm:prSet/>
      <dgm:spPr/>
      <dgm:t>
        <a:bodyPr/>
        <a:lstStyle/>
        <a:p>
          <a:endParaRPr lang="en-US"/>
        </a:p>
      </dgm:t>
    </dgm:pt>
    <dgm:pt modelId="{9B17BC94-FC59-44FB-89E8-6DBEC0FCB03C}">
      <dgm:prSet/>
      <dgm:spPr/>
      <dgm:t>
        <a:bodyPr/>
        <a:lstStyle/>
        <a:p>
          <a:r>
            <a:rPr lang="fi-FI" b="1"/>
            <a:t>Delegointi</a:t>
          </a:r>
          <a:endParaRPr lang="en-US"/>
        </a:p>
      </dgm:t>
    </dgm:pt>
    <dgm:pt modelId="{16F60F44-E793-4446-A623-0ADAEB69477A}" type="parTrans" cxnId="{580FB499-858B-449A-A108-98BB5E343676}">
      <dgm:prSet/>
      <dgm:spPr/>
      <dgm:t>
        <a:bodyPr/>
        <a:lstStyle/>
        <a:p>
          <a:endParaRPr lang="en-US"/>
        </a:p>
      </dgm:t>
    </dgm:pt>
    <dgm:pt modelId="{0C2F3AB2-1132-4748-9B13-A4743183B6E0}" type="sibTrans" cxnId="{580FB499-858B-449A-A108-98BB5E343676}">
      <dgm:prSet/>
      <dgm:spPr/>
      <dgm:t>
        <a:bodyPr/>
        <a:lstStyle/>
        <a:p>
          <a:endParaRPr lang="en-US"/>
        </a:p>
      </dgm:t>
    </dgm:pt>
    <dgm:pt modelId="{C502D1F2-F98E-48A0-88F8-454AC88E53EF}">
      <dgm:prSet/>
      <dgm:spPr/>
      <dgm:t>
        <a:bodyPr/>
        <a:lstStyle/>
        <a:p>
          <a:r>
            <a:rPr lang="fi-FI" b="1"/>
            <a:t>Luottamus</a:t>
          </a:r>
          <a:endParaRPr lang="en-US"/>
        </a:p>
      </dgm:t>
    </dgm:pt>
    <dgm:pt modelId="{8F857A4F-3851-4840-A8B5-A0F85C8D7F36}" type="parTrans" cxnId="{936FAD0A-5441-463B-95EC-29B651DB7CD5}">
      <dgm:prSet/>
      <dgm:spPr/>
      <dgm:t>
        <a:bodyPr/>
        <a:lstStyle/>
        <a:p>
          <a:endParaRPr lang="en-US"/>
        </a:p>
      </dgm:t>
    </dgm:pt>
    <dgm:pt modelId="{68B84D14-1737-4519-B574-1986F1DF2E65}" type="sibTrans" cxnId="{936FAD0A-5441-463B-95EC-29B651DB7CD5}">
      <dgm:prSet/>
      <dgm:spPr/>
      <dgm:t>
        <a:bodyPr/>
        <a:lstStyle/>
        <a:p>
          <a:endParaRPr lang="en-US"/>
        </a:p>
      </dgm:t>
    </dgm:pt>
    <dgm:pt modelId="{F5EDF4A3-7CB8-42E8-AB71-7BA7992DCA27}">
      <dgm:prSet/>
      <dgm:spPr/>
      <dgm:t>
        <a:bodyPr/>
        <a:lstStyle/>
        <a:p>
          <a:r>
            <a:rPr lang="fi-FI" b="1"/>
            <a:t>Oma rooli</a:t>
          </a:r>
          <a:endParaRPr lang="en-US"/>
        </a:p>
      </dgm:t>
    </dgm:pt>
    <dgm:pt modelId="{C7677556-5E4D-4D15-973B-CCCCEBD3DB2F}" type="parTrans" cxnId="{49DE2CC5-8555-4650-902E-EC4980675FFA}">
      <dgm:prSet/>
      <dgm:spPr/>
      <dgm:t>
        <a:bodyPr/>
        <a:lstStyle/>
        <a:p>
          <a:endParaRPr lang="en-US"/>
        </a:p>
      </dgm:t>
    </dgm:pt>
    <dgm:pt modelId="{C51C3C4D-2448-4DBB-B80B-69AED464213F}" type="sibTrans" cxnId="{49DE2CC5-8555-4650-902E-EC4980675FFA}">
      <dgm:prSet/>
      <dgm:spPr/>
      <dgm:t>
        <a:bodyPr/>
        <a:lstStyle/>
        <a:p>
          <a:endParaRPr lang="en-US"/>
        </a:p>
      </dgm:t>
    </dgm:pt>
    <dgm:pt modelId="{ABEB437B-9CBB-4236-B0F3-00EE2E1BB957}">
      <dgm:prSet/>
      <dgm:spPr/>
      <dgm:t>
        <a:bodyPr/>
        <a:lstStyle/>
        <a:p>
          <a:pPr>
            <a:defRPr b="1"/>
          </a:pPr>
          <a:r>
            <a:rPr lang="fi-FI"/>
            <a:t>Tukea muutokseen</a:t>
          </a:r>
          <a:endParaRPr lang="en-US"/>
        </a:p>
      </dgm:t>
    </dgm:pt>
    <dgm:pt modelId="{A34C0804-9F30-4E3A-9827-DEBB91F21644}" type="parTrans" cxnId="{EEE4E290-80AB-407C-BFC3-5FD77E7A608F}">
      <dgm:prSet/>
      <dgm:spPr/>
      <dgm:t>
        <a:bodyPr/>
        <a:lstStyle/>
        <a:p>
          <a:endParaRPr lang="en-US"/>
        </a:p>
      </dgm:t>
    </dgm:pt>
    <dgm:pt modelId="{76A0E407-E9CA-4962-9B02-7F6811F9CB58}" type="sibTrans" cxnId="{EEE4E290-80AB-407C-BFC3-5FD77E7A608F}">
      <dgm:prSet/>
      <dgm:spPr/>
      <dgm:t>
        <a:bodyPr/>
        <a:lstStyle/>
        <a:p>
          <a:endParaRPr lang="en-US"/>
        </a:p>
      </dgm:t>
    </dgm:pt>
    <dgm:pt modelId="{6DD843C5-E923-4A7C-B998-699DA12CA8E0}">
      <dgm:prSet/>
      <dgm:spPr/>
      <dgm:t>
        <a:bodyPr/>
        <a:lstStyle/>
        <a:p>
          <a:r>
            <a:rPr lang="fi-FI" b="1"/>
            <a:t>Eri tasolle/rooleille omat valmennukset</a:t>
          </a:r>
          <a:endParaRPr lang="en-US"/>
        </a:p>
      </dgm:t>
    </dgm:pt>
    <dgm:pt modelId="{AB6B478C-3C12-4319-ADE3-E7C5893D1EB5}" type="parTrans" cxnId="{160B5F2B-632A-40D2-9B07-B07A5BBC5CAA}">
      <dgm:prSet/>
      <dgm:spPr/>
      <dgm:t>
        <a:bodyPr/>
        <a:lstStyle/>
        <a:p>
          <a:endParaRPr lang="en-US"/>
        </a:p>
      </dgm:t>
    </dgm:pt>
    <dgm:pt modelId="{DDA0D2E5-6C1C-4C67-A679-694B42A080E5}" type="sibTrans" cxnId="{160B5F2B-632A-40D2-9B07-B07A5BBC5CAA}">
      <dgm:prSet/>
      <dgm:spPr/>
      <dgm:t>
        <a:bodyPr/>
        <a:lstStyle/>
        <a:p>
          <a:endParaRPr lang="en-US"/>
        </a:p>
      </dgm:t>
    </dgm:pt>
    <dgm:pt modelId="{79D2F34E-F3DE-48DE-B4B1-C3857C98D540}">
      <dgm:prSet/>
      <dgm:spPr/>
      <dgm:t>
        <a:bodyPr/>
        <a:lstStyle/>
        <a:p>
          <a:r>
            <a:rPr lang="fi-FI" b="1"/>
            <a:t>Osaaminen</a:t>
          </a:r>
          <a:endParaRPr lang="en-US"/>
        </a:p>
      </dgm:t>
    </dgm:pt>
    <dgm:pt modelId="{C70F5002-6AA5-4C11-8E76-B8C29DE1E837}" type="parTrans" cxnId="{D947BC6D-5E05-46AA-8FBC-727109116B20}">
      <dgm:prSet/>
      <dgm:spPr/>
      <dgm:t>
        <a:bodyPr/>
        <a:lstStyle/>
        <a:p>
          <a:endParaRPr lang="en-US"/>
        </a:p>
      </dgm:t>
    </dgm:pt>
    <dgm:pt modelId="{50794C3B-1D95-4860-94A3-EE551BD2EFF8}" type="sibTrans" cxnId="{D947BC6D-5E05-46AA-8FBC-727109116B20}">
      <dgm:prSet/>
      <dgm:spPr/>
      <dgm:t>
        <a:bodyPr/>
        <a:lstStyle/>
        <a:p>
          <a:endParaRPr lang="en-US"/>
        </a:p>
      </dgm:t>
    </dgm:pt>
    <dgm:pt modelId="{51C04A0F-97D6-4756-8B2B-2EAD896E127C}" type="pres">
      <dgm:prSet presAssocID="{6295CFA9-0FD4-4B2C-8937-81F8220D7CEE}" presName="root" presStyleCnt="0">
        <dgm:presLayoutVars>
          <dgm:dir/>
          <dgm:resizeHandles val="exact"/>
        </dgm:presLayoutVars>
      </dgm:prSet>
      <dgm:spPr/>
      <dgm:t>
        <a:bodyPr/>
        <a:lstStyle/>
        <a:p>
          <a:endParaRPr lang="fi-FI"/>
        </a:p>
      </dgm:t>
    </dgm:pt>
    <dgm:pt modelId="{0362BCD1-8A96-44A3-9B70-285535761744}" type="pres">
      <dgm:prSet presAssocID="{3692EE4D-37B7-489A-BCF6-512FCE5018D3}" presName="compNode" presStyleCnt="0"/>
      <dgm:spPr/>
    </dgm:pt>
    <dgm:pt modelId="{66333709-783D-4E48-958F-760E08C6ACA4}" type="pres">
      <dgm:prSet presAssocID="{3692EE4D-37B7-489A-BCF6-512FCE5018D3}"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fi-FI"/>
        </a:p>
      </dgm:t>
      <dgm:extLst>
        <a:ext uri="{E40237B7-FDA0-4F09-8148-C483321AD2D9}">
          <dgm14:cNvPr xmlns:dgm14="http://schemas.microsoft.com/office/drawing/2010/diagram" id="0" name="" descr="Chat"/>
        </a:ext>
      </dgm:extLst>
    </dgm:pt>
    <dgm:pt modelId="{924C8684-20CB-4897-B066-407A9D4E5B15}" type="pres">
      <dgm:prSet presAssocID="{3692EE4D-37B7-489A-BCF6-512FCE5018D3}" presName="iconSpace" presStyleCnt="0"/>
      <dgm:spPr/>
    </dgm:pt>
    <dgm:pt modelId="{2E771959-F2CC-4483-A057-62E1DC3D47C4}" type="pres">
      <dgm:prSet presAssocID="{3692EE4D-37B7-489A-BCF6-512FCE5018D3}" presName="parTx" presStyleLbl="revTx" presStyleIdx="0" presStyleCnt="6">
        <dgm:presLayoutVars>
          <dgm:chMax val="0"/>
          <dgm:chPref val="0"/>
        </dgm:presLayoutVars>
      </dgm:prSet>
      <dgm:spPr/>
      <dgm:t>
        <a:bodyPr/>
        <a:lstStyle/>
        <a:p>
          <a:endParaRPr lang="fi-FI"/>
        </a:p>
      </dgm:t>
    </dgm:pt>
    <dgm:pt modelId="{58767808-EE66-4930-8CA9-BABFAD40702D}" type="pres">
      <dgm:prSet presAssocID="{3692EE4D-37B7-489A-BCF6-512FCE5018D3}" presName="txSpace" presStyleCnt="0"/>
      <dgm:spPr/>
    </dgm:pt>
    <dgm:pt modelId="{9E18BA63-EA8D-442E-B3AF-2FDFF75C4BE2}" type="pres">
      <dgm:prSet presAssocID="{3692EE4D-37B7-489A-BCF6-512FCE5018D3}" presName="desTx" presStyleLbl="revTx" presStyleIdx="1" presStyleCnt="6">
        <dgm:presLayoutVars/>
      </dgm:prSet>
      <dgm:spPr/>
      <dgm:t>
        <a:bodyPr/>
        <a:lstStyle/>
        <a:p>
          <a:endParaRPr lang="fi-FI"/>
        </a:p>
      </dgm:t>
    </dgm:pt>
    <dgm:pt modelId="{3C0A68E3-D7C9-4834-A45A-BE4727879739}" type="pres">
      <dgm:prSet presAssocID="{B2C15EB7-39F2-4FFC-A83F-0BD77D9FF06A}" presName="sibTrans" presStyleCnt="0"/>
      <dgm:spPr/>
    </dgm:pt>
    <dgm:pt modelId="{AA2A1105-30A6-4DFB-A600-DFDDFFBAEF67}" type="pres">
      <dgm:prSet presAssocID="{EF25A69F-4377-49A8-A693-96473CF8AB50}" presName="compNode" presStyleCnt="0"/>
      <dgm:spPr/>
    </dgm:pt>
    <dgm:pt modelId="{AD750829-1AAB-443A-A774-C6DF95E8A554}" type="pres">
      <dgm:prSet presAssocID="{EF25A69F-4377-49A8-A693-96473CF8AB50}"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fi-FI"/>
        </a:p>
      </dgm:t>
      <dgm:extLst>
        <a:ext uri="{E40237B7-FDA0-4F09-8148-C483321AD2D9}">
          <dgm14:cNvPr xmlns:dgm14="http://schemas.microsoft.com/office/drawing/2010/diagram" id="0" name="" descr="Lecturer"/>
        </a:ext>
      </dgm:extLst>
    </dgm:pt>
    <dgm:pt modelId="{4EF74484-A903-4218-8C7B-846D2E5AAFAF}" type="pres">
      <dgm:prSet presAssocID="{EF25A69F-4377-49A8-A693-96473CF8AB50}" presName="iconSpace" presStyleCnt="0"/>
      <dgm:spPr/>
    </dgm:pt>
    <dgm:pt modelId="{261847C2-80AE-406C-822F-7CD331C586E4}" type="pres">
      <dgm:prSet presAssocID="{EF25A69F-4377-49A8-A693-96473CF8AB50}" presName="parTx" presStyleLbl="revTx" presStyleIdx="2" presStyleCnt="6">
        <dgm:presLayoutVars>
          <dgm:chMax val="0"/>
          <dgm:chPref val="0"/>
        </dgm:presLayoutVars>
      </dgm:prSet>
      <dgm:spPr/>
      <dgm:t>
        <a:bodyPr/>
        <a:lstStyle/>
        <a:p>
          <a:endParaRPr lang="fi-FI"/>
        </a:p>
      </dgm:t>
    </dgm:pt>
    <dgm:pt modelId="{4C40FD3C-E78E-41D7-9D2E-ABEE06186DE1}" type="pres">
      <dgm:prSet presAssocID="{EF25A69F-4377-49A8-A693-96473CF8AB50}" presName="txSpace" presStyleCnt="0"/>
      <dgm:spPr/>
    </dgm:pt>
    <dgm:pt modelId="{0165095A-C1A7-405A-BCD3-5A3CDFE3D55E}" type="pres">
      <dgm:prSet presAssocID="{EF25A69F-4377-49A8-A693-96473CF8AB50}" presName="desTx" presStyleLbl="revTx" presStyleIdx="3" presStyleCnt="6">
        <dgm:presLayoutVars/>
      </dgm:prSet>
      <dgm:spPr/>
      <dgm:t>
        <a:bodyPr/>
        <a:lstStyle/>
        <a:p>
          <a:endParaRPr lang="fi-FI"/>
        </a:p>
      </dgm:t>
    </dgm:pt>
    <dgm:pt modelId="{365A7D78-2779-41DC-A2C4-06748C2F3709}" type="pres">
      <dgm:prSet presAssocID="{ECE3305E-69D1-4B22-B78F-87D8CC063275}" presName="sibTrans" presStyleCnt="0"/>
      <dgm:spPr/>
    </dgm:pt>
    <dgm:pt modelId="{99BCB5DC-A4AF-4903-8B52-CC0DEF8489B1}" type="pres">
      <dgm:prSet presAssocID="{ABEB437B-9CBB-4236-B0F3-00EE2E1BB957}" presName="compNode" presStyleCnt="0"/>
      <dgm:spPr/>
    </dgm:pt>
    <dgm:pt modelId="{4B868BBD-6AF6-4CA8-8C1A-B74FD6AD7F77}" type="pres">
      <dgm:prSet presAssocID="{ABEB437B-9CBB-4236-B0F3-00EE2E1BB957}"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fi-FI"/>
        </a:p>
      </dgm:t>
      <dgm:extLst>
        <a:ext uri="{E40237B7-FDA0-4F09-8148-C483321AD2D9}">
          <dgm14:cNvPr xmlns:dgm14="http://schemas.microsoft.com/office/drawing/2010/diagram" id="0" name="" descr="Head with Gears"/>
        </a:ext>
      </dgm:extLst>
    </dgm:pt>
    <dgm:pt modelId="{E4F4E8BD-D012-4170-80F2-55D1FBBF3CA8}" type="pres">
      <dgm:prSet presAssocID="{ABEB437B-9CBB-4236-B0F3-00EE2E1BB957}" presName="iconSpace" presStyleCnt="0"/>
      <dgm:spPr/>
    </dgm:pt>
    <dgm:pt modelId="{9340838C-0745-4EB7-91FC-B34A193864B4}" type="pres">
      <dgm:prSet presAssocID="{ABEB437B-9CBB-4236-B0F3-00EE2E1BB957}" presName="parTx" presStyleLbl="revTx" presStyleIdx="4" presStyleCnt="6">
        <dgm:presLayoutVars>
          <dgm:chMax val="0"/>
          <dgm:chPref val="0"/>
        </dgm:presLayoutVars>
      </dgm:prSet>
      <dgm:spPr/>
      <dgm:t>
        <a:bodyPr/>
        <a:lstStyle/>
        <a:p>
          <a:endParaRPr lang="fi-FI"/>
        </a:p>
      </dgm:t>
    </dgm:pt>
    <dgm:pt modelId="{02964B57-A92F-49C2-849E-48DB4B8CF21C}" type="pres">
      <dgm:prSet presAssocID="{ABEB437B-9CBB-4236-B0F3-00EE2E1BB957}" presName="txSpace" presStyleCnt="0"/>
      <dgm:spPr/>
    </dgm:pt>
    <dgm:pt modelId="{E7D1E59A-9F2A-4FA8-B744-53B7B8D2AF57}" type="pres">
      <dgm:prSet presAssocID="{ABEB437B-9CBB-4236-B0F3-00EE2E1BB957}" presName="desTx" presStyleLbl="revTx" presStyleIdx="5" presStyleCnt="6">
        <dgm:presLayoutVars/>
      </dgm:prSet>
      <dgm:spPr/>
      <dgm:t>
        <a:bodyPr/>
        <a:lstStyle/>
        <a:p>
          <a:endParaRPr lang="fi-FI"/>
        </a:p>
      </dgm:t>
    </dgm:pt>
  </dgm:ptLst>
  <dgm:cxnLst>
    <dgm:cxn modelId="{765712D8-8AC0-4C92-9C0F-20999A2E1CE8}" type="presOf" srcId="{3692EE4D-37B7-489A-BCF6-512FCE5018D3}" destId="{2E771959-F2CC-4483-A057-62E1DC3D47C4}" srcOrd="0" destOrd="0" presId="urn:microsoft.com/office/officeart/2018/2/layout/IconLabelDescriptionList"/>
    <dgm:cxn modelId="{95A7EEDE-7143-437D-9724-CEB1C0193557}" type="presOf" srcId="{25F6EDEF-52DF-4595-9A5C-C2D289C21A17}" destId="{9E18BA63-EA8D-442E-B3AF-2FDFF75C4BE2}" srcOrd="0" destOrd="0" presId="urn:microsoft.com/office/officeart/2018/2/layout/IconLabelDescriptionList"/>
    <dgm:cxn modelId="{9841FF32-CFFB-4F2B-8148-8125791F55FE}" srcId="{EF25A69F-4377-49A8-A693-96473CF8AB50}" destId="{E28C8976-2AC7-4A7F-A152-115EF4672B33}" srcOrd="0" destOrd="0" parTransId="{DA60B5D4-9F3A-4213-9310-F0D9CE07B72A}" sibTransId="{C8A41AE6-D732-429B-888F-ABCEB0CB2885}"/>
    <dgm:cxn modelId="{7272B87D-84DC-4473-8F22-6FE2295CF0C5}" type="presOf" srcId="{6DD843C5-E923-4A7C-B998-699DA12CA8E0}" destId="{E7D1E59A-9F2A-4FA8-B744-53B7B8D2AF57}" srcOrd="0" destOrd="0" presId="urn:microsoft.com/office/officeart/2018/2/layout/IconLabelDescriptionList"/>
    <dgm:cxn modelId="{E73B1675-9653-43E4-8245-8083572A4836}" srcId="{3692EE4D-37B7-489A-BCF6-512FCE5018D3}" destId="{25F6EDEF-52DF-4595-9A5C-C2D289C21A17}" srcOrd="0" destOrd="0" parTransId="{8D26A5AF-962F-41B1-B35F-5E91A54A0F44}" sibTransId="{C40169BA-C149-467E-B476-E6B63DABA326}"/>
    <dgm:cxn modelId="{3F2ACABA-87BD-403F-97C9-D5886D7172F7}" type="presOf" srcId="{E28C8976-2AC7-4A7F-A152-115EF4672B33}" destId="{0165095A-C1A7-405A-BCD3-5A3CDFE3D55E}" srcOrd="0" destOrd="0" presId="urn:microsoft.com/office/officeart/2018/2/layout/IconLabelDescriptionList"/>
    <dgm:cxn modelId="{23BABFDE-9BD1-467B-A4A8-B9C3BC65A8DE}" type="presOf" srcId="{CCB43D27-0086-4E32-9E94-21F7B208A514}" destId="{9E18BA63-EA8D-442E-B3AF-2FDFF75C4BE2}" srcOrd="0" destOrd="1" presId="urn:microsoft.com/office/officeart/2018/2/layout/IconLabelDescriptionList"/>
    <dgm:cxn modelId="{0AA3ED79-04FF-42F8-B2EA-A55EA46C3F20}" srcId="{3692EE4D-37B7-489A-BCF6-512FCE5018D3}" destId="{CCB43D27-0086-4E32-9E94-21F7B208A514}" srcOrd="1" destOrd="0" parTransId="{41B1DC36-F238-44C9-BB7F-2968ABF554B0}" sibTransId="{ED84CF81-8A0D-44E2-8BF7-4B6E2D550FAD}"/>
    <dgm:cxn modelId="{316B0B0C-12FD-4024-B92E-59FA36E1639A}" srcId="{6295CFA9-0FD4-4B2C-8937-81F8220D7CEE}" destId="{3692EE4D-37B7-489A-BCF6-512FCE5018D3}" srcOrd="0" destOrd="0" parTransId="{FBCB881D-A97E-4AC9-B3E4-056DF78CED70}" sibTransId="{B2C15EB7-39F2-4FFC-A83F-0BD77D9FF06A}"/>
    <dgm:cxn modelId="{183CDC02-3F35-4178-A0C5-B9DB6249EB0B}" type="presOf" srcId="{EF25A69F-4377-49A8-A693-96473CF8AB50}" destId="{261847C2-80AE-406C-822F-7CD331C586E4}" srcOrd="0" destOrd="0" presId="urn:microsoft.com/office/officeart/2018/2/layout/IconLabelDescriptionList"/>
    <dgm:cxn modelId="{49DE2CC5-8555-4650-902E-EC4980675FFA}" srcId="{EF25A69F-4377-49A8-A693-96473CF8AB50}" destId="{F5EDF4A3-7CB8-42E8-AB71-7BA7992DCA27}" srcOrd="3" destOrd="0" parTransId="{C7677556-5E4D-4D15-973B-CCCCEBD3DB2F}" sibTransId="{C51C3C4D-2448-4DBB-B80B-69AED464213F}"/>
    <dgm:cxn modelId="{160B5F2B-632A-40D2-9B07-B07A5BBC5CAA}" srcId="{ABEB437B-9CBB-4236-B0F3-00EE2E1BB957}" destId="{6DD843C5-E923-4A7C-B998-699DA12CA8E0}" srcOrd="0" destOrd="0" parTransId="{AB6B478C-3C12-4319-ADE3-E7C5893D1EB5}" sibTransId="{DDA0D2E5-6C1C-4C67-A679-694B42A080E5}"/>
    <dgm:cxn modelId="{61B46E0C-04EB-4876-B31C-E5648C697D20}" type="presOf" srcId="{79D2F34E-F3DE-48DE-B4B1-C3857C98D540}" destId="{E7D1E59A-9F2A-4FA8-B744-53B7B8D2AF57}" srcOrd="0" destOrd="1" presId="urn:microsoft.com/office/officeart/2018/2/layout/IconLabelDescriptionList"/>
    <dgm:cxn modelId="{D947BC6D-5E05-46AA-8FBC-727109116B20}" srcId="{ABEB437B-9CBB-4236-B0F3-00EE2E1BB957}" destId="{79D2F34E-F3DE-48DE-B4B1-C3857C98D540}" srcOrd="1" destOrd="0" parTransId="{C70F5002-6AA5-4C11-8E76-B8C29DE1E837}" sibTransId="{50794C3B-1D95-4860-94A3-EE551BD2EFF8}"/>
    <dgm:cxn modelId="{0BBF16EA-F974-4877-9154-8A52CCEBFA98}" type="presOf" srcId="{6295CFA9-0FD4-4B2C-8937-81F8220D7CEE}" destId="{51C04A0F-97D6-4756-8B2B-2EAD896E127C}" srcOrd="0" destOrd="0" presId="urn:microsoft.com/office/officeart/2018/2/layout/IconLabelDescriptionList"/>
    <dgm:cxn modelId="{558A4E9A-7F01-44FC-A1D3-4A9FE0FD4BF2}" type="presOf" srcId="{ABEB437B-9CBB-4236-B0F3-00EE2E1BB957}" destId="{9340838C-0745-4EB7-91FC-B34A193864B4}" srcOrd="0" destOrd="0" presId="urn:microsoft.com/office/officeart/2018/2/layout/IconLabelDescriptionList"/>
    <dgm:cxn modelId="{93B1E1CA-CE45-431C-984B-177545FBD111}" type="presOf" srcId="{F5EDF4A3-7CB8-42E8-AB71-7BA7992DCA27}" destId="{0165095A-C1A7-405A-BCD3-5A3CDFE3D55E}" srcOrd="0" destOrd="3" presId="urn:microsoft.com/office/officeart/2018/2/layout/IconLabelDescriptionList"/>
    <dgm:cxn modelId="{936FAD0A-5441-463B-95EC-29B651DB7CD5}" srcId="{EF25A69F-4377-49A8-A693-96473CF8AB50}" destId="{C502D1F2-F98E-48A0-88F8-454AC88E53EF}" srcOrd="2" destOrd="0" parTransId="{8F857A4F-3851-4840-A8B5-A0F85C8D7F36}" sibTransId="{68B84D14-1737-4519-B574-1986F1DF2E65}"/>
    <dgm:cxn modelId="{580FB499-858B-449A-A108-98BB5E343676}" srcId="{EF25A69F-4377-49A8-A693-96473CF8AB50}" destId="{9B17BC94-FC59-44FB-89E8-6DBEC0FCB03C}" srcOrd="1" destOrd="0" parTransId="{16F60F44-E793-4446-A623-0ADAEB69477A}" sibTransId="{0C2F3AB2-1132-4748-9B13-A4743183B6E0}"/>
    <dgm:cxn modelId="{1FE8F058-3EF5-4434-B936-07E6393642AC}" type="presOf" srcId="{FE6733DF-AF0A-48B2-B608-A61C1A73A48D}" destId="{9E18BA63-EA8D-442E-B3AF-2FDFF75C4BE2}" srcOrd="0" destOrd="2" presId="urn:microsoft.com/office/officeart/2018/2/layout/IconLabelDescriptionList"/>
    <dgm:cxn modelId="{C587A368-D87C-4145-9A34-AA9AB558F82D}" type="presOf" srcId="{9B17BC94-FC59-44FB-89E8-6DBEC0FCB03C}" destId="{0165095A-C1A7-405A-BCD3-5A3CDFE3D55E}" srcOrd="0" destOrd="1" presId="urn:microsoft.com/office/officeart/2018/2/layout/IconLabelDescriptionList"/>
    <dgm:cxn modelId="{7016EBDC-FECE-4D03-9C23-B397EBC76CCF}" type="presOf" srcId="{C502D1F2-F98E-48A0-88F8-454AC88E53EF}" destId="{0165095A-C1A7-405A-BCD3-5A3CDFE3D55E}" srcOrd="0" destOrd="2" presId="urn:microsoft.com/office/officeart/2018/2/layout/IconLabelDescriptionList"/>
    <dgm:cxn modelId="{D9430697-6E54-4F95-811D-503D0DC00B4A}" srcId="{3692EE4D-37B7-489A-BCF6-512FCE5018D3}" destId="{FE6733DF-AF0A-48B2-B608-A61C1A73A48D}" srcOrd="2" destOrd="0" parTransId="{9A09BFD1-AD4A-4D88-8105-EC41E3F1C1FF}" sibTransId="{4505D413-BBBC-441B-AEFE-F0899DDCC421}"/>
    <dgm:cxn modelId="{7CC44E98-3A0F-4F98-BAD8-EFC935CF9030}" srcId="{6295CFA9-0FD4-4B2C-8937-81F8220D7CEE}" destId="{EF25A69F-4377-49A8-A693-96473CF8AB50}" srcOrd="1" destOrd="0" parTransId="{1BC8683F-1350-48D1-A469-894EB124DC8E}" sibTransId="{ECE3305E-69D1-4B22-B78F-87D8CC063275}"/>
    <dgm:cxn modelId="{EEE4E290-80AB-407C-BFC3-5FD77E7A608F}" srcId="{6295CFA9-0FD4-4B2C-8937-81F8220D7CEE}" destId="{ABEB437B-9CBB-4236-B0F3-00EE2E1BB957}" srcOrd="2" destOrd="0" parTransId="{A34C0804-9F30-4E3A-9827-DEBB91F21644}" sibTransId="{76A0E407-E9CA-4962-9B02-7F6811F9CB58}"/>
    <dgm:cxn modelId="{E7659D51-03E0-42DA-AFF2-FD409A2C880D}" type="presParOf" srcId="{51C04A0F-97D6-4756-8B2B-2EAD896E127C}" destId="{0362BCD1-8A96-44A3-9B70-285535761744}" srcOrd="0" destOrd="0" presId="urn:microsoft.com/office/officeart/2018/2/layout/IconLabelDescriptionList"/>
    <dgm:cxn modelId="{D267AA5A-7BDB-4E04-8F5F-AAAB6CEDF03B}" type="presParOf" srcId="{0362BCD1-8A96-44A3-9B70-285535761744}" destId="{66333709-783D-4E48-958F-760E08C6ACA4}" srcOrd="0" destOrd="0" presId="urn:microsoft.com/office/officeart/2018/2/layout/IconLabelDescriptionList"/>
    <dgm:cxn modelId="{FB38E845-A2A5-4FD4-B65E-8BB63112EA30}" type="presParOf" srcId="{0362BCD1-8A96-44A3-9B70-285535761744}" destId="{924C8684-20CB-4897-B066-407A9D4E5B15}" srcOrd="1" destOrd="0" presId="urn:microsoft.com/office/officeart/2018/2/layout/IconLabelDescriptionList"/>
    <dgm:cxn modelId="{5062C598-243E-46F7-AF82-1EDFCE24A7F5}" type="presParOf" srcId="{0362BCD1-8A96-44A3-9B70-285535761744}" destId="{2E771959-F2CC-4483-A057-62E1DC3D47C4}" srcOrd="2" destOrd="0" presId="urn:microsoft.com/office/officeart/2018/2/layout/IconLabelDescriptionList"/>
    <dgm:cxn modelId="{5407A68B-C88A-42A2-B2D9-C5DC70C59F0E}" type="presParOf" srcId="{0362BCD1-8A96-44A3-9B70-285535761744}" destId="{58767808-EE66-4930-8CA9-BABFAD40702D}" srcOrd="3" destOrd="0" presId="urn:microsoft.com/office/officeart/2018/2/layout/IconLabelDescriptionList"/>
    <dgm:cxn modelId="{128AB6CD-BD32-4355-B326-4198E1E150F2}" type="presParOf" srcId="{0362BCD1-8A96-44A3-9B70-285535761744}" destId="{9E18BA63-EA8D-442E-B3AF-2FDFF75C4BE2}" srcOrd="4" destOrd="0" presId="urn:microsoft.com/office/officeart/2018/2/layout/IconLabelDescriptionList"/>
    <dgm:cxn modelId="{14F4637A-DDCD-40A5-9ECE-EFADC983F1A8}" type="presParOf" srcId="{51C04A0F-97D6-4756-8B2B-2EAD896E127C}" destId="{3C0A68E3-D7C9-4834-A45A-BE4727879739}" srcOrd="1" destOrd="0" presId="urn:microsoft.com/office/officeart/2018/2/layout/IconLabelDescriptionList"/>
    <dgm:cxn modelId="{C186B393-BF4E-4E22-AE18-0FC406FACF3A}" type="presParOf" srcId="{51C04A0F-97D6-4756-8B2B-2EAD896E127C}" destId="{AA2A1105-30A6-4DFB-A600-DFDDFFBAEF67}" srcOrd="2" destOrd="0" presId="urn:microsoft.com/office/officeart/2018/2/layout/IconLabelDescriptionList"/>
    <dgm:cxn modelId="{4589F10E-A53F-4613-AB55-345BA832E24B}" type="presParOf" srcId="{AA2A1105-30A6-4DFB-A600-DFDDFFBAEF67}" destId="{AD750829-1AAB-443A-A774-C6DF95E8A554}" srcOrd="0" destOrd="0" presId="urn:microsoft.com/office/officeart/2018/2/layout/IconLabelDescriptionList"/>
    <dgm:cxn modelId="{31C9DAE0-7FC5-4D0D-B7FE-DC6D7EAF9BA1}" type="presParOf" srcId="{AA2A1105-30A6-4DFB-A600-DFDDFFBAEF67}" destId="{4EF74484-A903-4218-8C7B-846D2E5AAFAF}" srcOrd="1" destOrd="0" presId="urn:microsoft.com/office/officeart/2018/2/layout/IconLabelDescriptionList"/>
    <dgm:cxn modelId="{6CAB1600-C6BA-4F1D-B4A7-343CEA68614A}" type="presParOf" srcId="{AA2A1105-30A6-4DFB-A600-DFDDFFBAEF67}" destId="{261847C2-80AE-406C-822F-7CD331C586E4}" srcOrd="2" destOrd="0" presId="urn:microsoft.com/office/officeart/2018/2/layout/IconLabelDescriptionList"/>
    <dgm:cxn modelId="{2964286B-CDFB-4886-9B18-D83F028E49C5}" type="presParOf" srcId="{AA2A1105-30A6-4DFB-A600-DFDDFFBAEF67}" destId="{4C40FD3C-E78E-41D7-9D2E-ABEE06186DE1}" srcOrd="3" destOrd="0" presId="urn:microsoft.com/office/officeart/2018/2/layout/IconLabelDescriptionList"/>
    <dgm:cxn modelId="{A30CAC82-7C01-480E-A53C-FB42DB483F9A}" type="presParOf" srcId="{AA2A1105-30A6-4DFB-A600-DFDDFFBAEF67}" destId="{0165095A-C1A7-405A-BCD3-5A3CDFE3D55E}" srcOrd="4" destOrd="0" presId="urn:microsoft.com/office/officeart/2018/2/layout/IconLabelDescriptionList"/>
    <dgm:cxn modelId="{F020817B-60E6-4587-96F7-B64F45A0A5C7}" type="presParOf" srcId="{51C04A0F-97D6-4756-8B2B-2EAD896E127C}" destId="{365A7D78-2779-41DC-A2C4-06748C2F3709}" srcOrd="3" destOrd="0" presId="urn:microsoft.com/office/officeart/2018/2/layout/IconLabelDescriptionList"/>
    <dgm:cxn modelId="{25FFFAAE-67CE-4D7E-A545-40D4CC829FAA}" type="presParOf" srcId="{51C04A0F-97D6-4756-8B2B-2EAD896E127C}" destId="{99BCB5DC-A4AF-4903-8B52-CC0DEF8489B1}" srcOrd="4" destOrd="0" presId="urn:microsoft.com/office/officeart/2018/2/layout/IconLabelDescriptionList"/>
    <dgm:cxn modelId="{942A8A97-9899-445B-AC8F-30BACEBEBB44}" type="presParOf" srcId="{99BCB5DC-A4AF-4903-8B52-CC0DEF8489B1}" destId="{4B868BBD-6AF6-4CA8-8C1A-B74FD6AD7F77}" srcOrd="0" destOrd="0" presId="urn:microsoft.com/office/officeart/2018/2/layout/IconLabelDescriptionList"/>
    <dgm:cxn modelId="{38C03A4A-CE48-4A2F-B462-79E55EA4B3A6}" type="presParOf" srcId="{99BCB5DC-A4AF-4903-8B52-CC0DEF8489B1}" destId="{E4F4E8BD-D012-4170-80F2-55D1FBBF3CA8}" srcOrd="1" destOrd="0" presId="urn:microsoft.com/office/officeart/2018/2/layout/IconLabelDescriptionList"/>
    <dgm:cxn modelId="{F58A2893-38EB-4D87-AA2B-5906E6C7D8C4}" type="presParOf" srcId="{99BCB5DC-A4AF-4903-8B52-CC0DEF8489B1}" destId="{9340838C-0745-4EB7-91FC-B34A193864B4}" srcOrd="2" destOrd="0" presId="urn:microsoft.com/office/officeart/2018/2/layout/IconLabelDescriptionList"/>
    <dgm:cxn modelId="{72922BF2-108D-41B3-9A0F-9DC66CFB3353}" type="presParOf" srcId="{99BCB5DC-A4AF-4903-8B52-CC0DEF8489B1}" destId="{02964B57-A92F-49C2-849E-48DB4B8CF21C}" srcOrd="3" destOrd="0" presId="urn:microsoft.com/office/officeart/2018/2/layout/IconLabelDescriptionList"/>
    <dgm:cxn modelId="{2912A4B5-7797-4B4A-BD6F-A1AA50E44952}" type="presParOf" srcId="{99BCB5DC-A4AF-4903-8B52-CC0DEF8489B1}" destId="{E7D1E59A-9F2A-4FA8-B744-53B7B8D2AF57}"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33709-783D-4E48-958F-760E08C6ACA4}">
      <dsp:nvSpPr>
        <dsp:cNvPr id="0" name=""/>
        <dsp:cNvSpPr/>
      </dsp:nvSpPr>
      <dsp:spPr>
        <a:xfrm>
          <a:off x="5074" y="101285"/>
          <a:ext cx="1056186" cy="105618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E771959-F2CC-4483-A057-62E1DC3D47C4}">
      <dsp:nvSpPr>
        <dsp:cNvPr id="0" name=""/>
        <dsp:cNvSpPr/>
      </dsp:nvSpPr>
      <dsp:spPr>
        <a:xfrm>
          <a:off x="5074" y="1283410"/>
          <a:ext cx="3017675" cy="45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333500">
            <a:lnSpc>
              <a:spcPct val="90000"/>
            </a:lnSpc>
            <a:spcBef>
              <a:spcPct val="0"/>
            </a:spcBef>
            <a:spcAft>
              <a:spcPct val="35000"/>
            </a:spcAft>
            <a:defRPr b="1"/>
          </a:pPr>
          <a:r>
            <a:rPr lang="fi-FI" sz="3000" kern="1200"/>
            <a:t>Viestintä</a:t>
          </a:r>
          <a:endParaRPr lang="en-US" sz="3000" kern="1200"/>
        </a:p>
      </dsp:txBody>
      <dsp:txXfrm>
        <a:off x="5074" y="1283410"/>
        <a:ext cx="3017675" cy="452651"/>
      </dsp:txXfrm>
    </dsp:sp>
    <dsp:sp modelId="{9E18BA63-EA8D-442E-B3AF-2FDFF75C4BE2}">
      <dsp:nvSpPr>
        <dsp:cNvPr id="0" name=""/>
        <dsp:cNvSpPr/>
      </dsp:nvSpPr>
      <dsp:spPr>
        <a:xfrm>
          <a:off x="5074" y="1794637"/>
          <a:ext cx="3017675" cy="123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pPr>
          <a:r>
            <a:rPr lang="fi-FI" sz="1700" b="1" kern="1200"/>
            <a:t>Molempiin suuntiin</a:t>
          </a:r>
          <a:endParaRPr lang="en-US" sz="1700" kern="1200"/>
        </a:p>
        <a:p>
          <a:pPr lvl="0" algn="l" defTabSz="755650">
            <a:lnSpc>
              <a:spcPct val="90000"/>
            </a:lnSpc>
            <a:spcBef>
              <a:spcPct val="0"/>
            </a:spcBef>
            <a:spcAft>
              <a:spcPct val="35000"/>
            </a:spcAft>
          </a:pPr>
          <a:r>
            <a:rPr lang="fi-FI" sz="1700" b="1" kern="1200"/>
            <a:t>Avointa</a:t>
          </a:r>
          <a:endParaRPr lang="en-US" sz="1700" kern="1200"/>
        </a:p>
        <a:p>
          <a:pPr lvl="0" algn="l" defTabSz="755650">
            <a:lnSpc>
              <a:spcPct val="90000"/>
            </a:lnSpc>
            <a:spcBef>
              <a:spcPct val="0"/>
            </a:spcBef>
            <a:spcAft>
              <a:spcPct val="35000"/>
            </a:spcAft>
          </a:pPr>
          <a:r>
            <a:rPr lang="fi-FI" sz="1700" b="1" kern="1200"/>
            <a:t>Eri kanavia</a:t>
          </a:r>
          <a:endParaRPr lang="en-US" sz="1700" kern="1200"/>
        </a:p>
      </dsp:txBody>
      <dsp:txXfrm>
        <a:off x="5074" y="1794637"/>
        <a:ext cx="3017675" cy="1235440"/>
      </dsp:txXfrm>
    </dsp:sp>
    <dsp:sp modelId="{AD750829-1AAB-443A-A774-C6DF95E8A554}">
      <dsp:nvSpPr>
        <dsp:cNvPr id="0" name=""/>
        <dsp:cNvSpPr/>
      </dsp:nvSpPr>
      <dsp:spPr>
        <a:xfrm>
          <a:off x="3550842" y="101285"/>
          <a:ext cx="1056186" cy="105618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61847C2-80AE-406C-822F-7CD331C586E4}">
      <dsp:nvSpPr>
        <dsp:cNvPr id="0" name=""/>
        <dsp:cNvSpPr/>
      </dsp:nvSpPr>
      <dsp:spPr>
        <a:xfrm>
          <a:off x="3550842" y="1283410"/>
          <a:ext cx="3017675" cy="45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333500">
            <a:lnSpc>
              <a:spcPct val="90000"/>
            </a:lnSpc>
            <a:spcBef>
              <a:spcPct val="0"/>
            </a:spcBef>
            <a:spcAft>
              <a:spcPct val="35000"/>
            </a:spcAft>
            <a:defRPr b="1"/>
          </a:pPr>
          <a:r>
            <a:rPr lang="fi-FI" sz="3000" kern="1200"/>
            <a:t>Osallistuminen</a:t>
          </a:r>
          <a:endParaRPr lang="en-US" sz="3000" kern="1200"/>
        </a:p>
      </dsp:txBody>
      <dsp:txXfrm>
        <a:off x="3550842" y="1283410"/>
        <a:ext cx="3017675" cy="452651"/>
      </dsp:txXfrm>
    </dsp:sp>
    <dsp:sp modelId="{0165095A-C1A7-405A-BCD3-5A3CDFE3D55E}">
      <dsp:nvSpPr>
        <dsp:cNvPr id="0" name=""/>
        <dsp:cNvSpPr/>
      </dsp:nvSpPr>
      <dsp:spPr>
        <a:xfrm>
          <a:off x="3550842" y="1794637"/>
          <a:ext cx="3017675" cy="123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pPr>
          <a:r>
            <a:rPr lang="fi-FI" sz="1700" b="1" kern="1200"/>
            <a:t>Miten toteutetaan</a:t>
          </a:r>
          <a:endParaRPr lang="en-US" sz="1700" kern="1200"/>
        </a:p>
        <a:p>
          <a:pPr lvl="0" algn="l" defTabSz="755650">
            <a:lnSpc>
              <a:spcPct val="90000"/>
            </a:lnSpc>
            <a:spcBef>
              <a:spcPct val="0"/>
            </a:spcBef>
            <a:spcAft>
              <a:spcPct val="35000"/>
            </a:spcAft>
          </a:pPr>
          <a:r>
            <a:rPr lang="fi-FI" sz="1700" b="1" kern="1200"/>
            <a:t>Delegointi</a:t>
          </a:r>
          <a:endParaRPr lang="en-US" sz="1700" kern="1200"/>
        </a:p>
        <a:p>
          <a:pPr lvl="0" algn="l" defTabSz="755650">
            <a:lnSpc>
              <a:spcPct val="90000"/>
            </a:lnSpc>
            <a:spcBef>
              <a:spcPct val="0"/>
            </a:spcBef>
            <a:spcAft>
              <a:spcPct val="35000"/>
            </a:spcAft>
          </a:pPr>
          <a:r>
            <a:rPr lang="fi-FI" sz="1700" b="1" kern="1200"/>
            <a:t>Luottamus</a:t>
          </a:r>
          <a:endParaRPr lang="en-US" sz="1700" kern="1200"/>
        </a:p>
        <a:p>
          <a:pPr lvl="0" algn="l" defTabSz="755650">
            <a:lnSpc>
              <a:spcPct val="90000"/>
            </a:lnSpc>
            <a:spcBef>
              <a:spcPct val="0"/>
            </a:spcBef>
            <a:spcAft>
              <a:spcPct val="35000"/>
            </a:spcAft>
          </a:pPr>
          <a:r>
            <a:rPr lang="fi-FI" sz="1700" b="1" kern="1200"/>
            <a:t>Oma rooli</a:t>
          </a:r>
          <a:endParaRPr lang="en-US" sz="1700" kern="1200"/>
        </a:p>
      </dsp:txBody>
      <dsp:txXfrm>
        <a:off x="3550842" y="1794637"/>
        <a:ext cx="3017675" cy="1235440"/>
      </dsp:txXfrm>
    </dsp:sp>
    <dsp:sp modelId="{4B868BBD-6AF6-4CA8-8C1A-B74FD6AD7F77}">
      <dsp:nvSpPr>
        <dsp:cNvPr id="0" name=""/>
        <dsp:cNvSpPr/>
      </dsp:nvSpPr>
      <dsp:spPr>
        <a:xfrm>
          <a:off x="7096610" y="101285"/>
          <a:ext cx="1056186" cy="105618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340838C-0745-4EB7-91FC-B34A193864B4}">
      <dsp:nvSpPr>
        <dsp:cNvPr id="0" name=""/>
        <dsp:cNvSpPr/>
      </dsp:nvSpPr>
      <dsp:spPr>
        <a:xfrm>
          <a:off x="7096610" y="1283410"/>
          <a:ext cx="3017675" cy="45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333500">
            <a:lnSpc>
              <a:spcPct val="90000"/>
            </a:lnSpc>
            <a:spcBef>
              <a:spcPct val="0"/>
            </a:spcBef>
            <a:spcAft>
              <a:spcPct val="35000"/>
            </a:spcAft>
            <a:defRPr b="1"/>
          </a:pPr>
          <a:r>
            <a:rPr lang="fi-FI" sz="3000" kern="1200"/>
            <a:t>Tukea muutokseen</a:t>
          </a:r>
          <a:endParaRPr lang="en-US" sz="3000" kern="1200"/>
        </a:p>
      </dsp:txBody>
      <dsp:txXfrm>
        <a:off x="7096610" y="1283410"/>
        <a:ext cx="3017675" cy="452651"/>
      </dsp:txXfrm>
    </dsp:sp>
    <dsp:sp modelId="{E7D1E59A-9F2A-4FA8-B744-53B7B8D2AF57}">
      <dsp:nvSpPr>
        <dsp:cNvPr id="0" name=""/>
        <dsp:cNvSpPr/>
      </dsp:nvSpPr>
      <dsp:spPr>
        <a:xfrm>
          <a:off x="7096610" y="1794637"/>
          <a:ext cx="3017675" cy="123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755650">
            <a:lnSpc>
              <a:spcPct val="90000"/>
            </a:lnSpc>
            <a:spcBef>
              <a:spcPct val="0"/>
            </a:spcBef>
            <a:spcAft>
              <a:spcPct val="35000"/>
            </a:spcAft>
          </a:pPr>
          <a:r>
            <a:rPr lang="fi-FI" sz="1700" b="1" kern="1200"/>
            <a:t>Eri tasolle/rooleille omat valmennukset</a:t>
          </a:r>
          <a:endParaRPr lang="en-US" sz="1700" kern="1200"/>
        </a:p>
        <a:p>
          <a:pPr lvl="0" algn="l" defTabSz="755650">
            <a:lnSpc>
              <a:spcPct val="90000"/>
            </a:lnSpc>
            <a:spcBef>
              <a:spcPct val="0"/>
            </a:spcBef>
            <a:spcAft>
              <a:spcPct val="35000"/>
            </a:spcAft>
          </a:pPr>
          <a:r>
            <a:rPr lang="fi-FI" sz="1700" b="1" kern="1200"/>
            <a:t>Osaaminen</a:t>
          </a:r>
          <a:endParaRPr lang="en-US" sz="1700" kern="1200"/>
        </a:p>
      </dsp:txBody>
      <dsp:txXfrm>
        <a:off x="7096610" y="1794637"/>
        <a:ext cx="3017675" cy="123544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FB9EC8C6-792F-4471-87DB-342327DE461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xmlns="" id="{89D7D141-F082-4D8D-AC5C-CE61AF0CB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xmlns="" id="{32E0C667-525D-4BF2-9D35-4E2F055C1042}"/>
              </a:ext>
            </a:extLst>
          </p:cNvPr>
          <p:cNvSpPr>
            <a:spLocks noGrp="1"/>
          </p:cNvSpPr>
          <p:nvPr>
            <p:ph type="dt" sz="half" idx="10"/>
          </p:nvPr>
        </p:nvSpPr>
        <p:spPr/>
        <p:txBody>
          <a:bodyPr/>
          <a:lstStyle/>
          <a:p>
            <a:fld id="{E7B5372F-4244-4B87-923E-4E6A472A3C45}" type="datetimeFigureOut">
              <a:rPr lang="fi-FI" smtClean="0"/>
              <a:t>2.4.2019</a:t>
            </a:fld>
            <a:endParaRPr lang="fi-FI"/>
          </a:p>
        </p:txBody>
      </p:sp>
      <p:sp>
        <p:nvSpPr>
          <p:cNvPr id="5" name="Alatunnisteen paikkamerkki 4">
            <a:extLst>
              <a:ext uri="{FF2B5EF4-FFF2-40B4-BE49-F238E27FC236}">
                <a16:creationId xmlns:a16="http://schemas.microsoft.com/office/drawing/2014/main" xmlns="" id="{CD736572-71A4-477B-8B45-665A5354C8F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90144357-37D0-4F81-AE45-6523C0F2CD0C}"/>
              </a:ext>
            </a:extLst>
          </p:cNvPr>
          <p:cNvSpPr>
            <a:spLocks noGrp="1"/>
          </p:cNvSpPr>
          <p:nvPr>
            <p:ph type="sldNum" sz="quarter" idx="12"/>
          </p:nvPr>
        </p:nvSpPr>
        <p:spPr/>
        <p:txBody>
          <a:bodyPr/>
          <a:lstStyle/>
          <a:p>
            <a:fld id="{88C9DAEE-34FC-4525-A4FF-7BBE4FBAB500}" type="slidenum">
              <a:rPr lang="fi-FI" smtClean="0"/>
              <a:t>‹#›</a:t>
            </a:fld>
            <a:endParaRPr lang="fi-FI"/>
          </a:p>
        </p:txBody>
      </p:sp>
    </p:spTree>
    <p:extLst>
      <p:ext uri="{BB962C8B-B14F-4D97-AF65-F5344CB8AC3E}">
        <p14:creationId xmlns:p14="http://schemas.microsoft.com/office/powerpoint/2010/main" val="275290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7B4B9631-CB99-4349-9795-960B3931C71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xmlns="" id="{358E8261-F2DC-4D3F-A731-B901EF173DD9}"/>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BB81EDA5-1BAA-41DF-BA9C-BAB09B221DD2}"/>
              </a:ext>
            </a:extLst>
          </p:cNvPr>
          <p:cNvSpPr>
            <a:spLocks noGrp="1"/>
          </p:cNvSpPr>
          <p:nvPr>
            <p:ph type="dt" sz="half" idx="10"/>
          </p:nvPr>
        </p:nvSpPr>
        <p:spPr/>
        <p:txBody>
          <a:bodyPr/>
          <a:lstStyle/>
          <a:p>
            <a:fld id="{E7B5372F-4244-4B87-923E-4E6A472A3C45}" type="datetimeFigureOut">
              <a:rPr lang="fi-FI" smtClean="0"/>
              <a:t>2.4.2019</a:t>
            </a:fld>
            <a:endParaRPr lang="fi-FI"/>
          </a:p>
        </p:txBody>
      </p:sp>
      <p:sp>
        <p:nvSpPr>
          <p:cNvPr id="5" name="Alatunnisteen paikkamerkki 4">
            <a:extLst>
              <a:ext uri="{FF2B5EF4-FFF2-40B4-BE49-F238E27FC236}">
                <a16:creationId xmlns:a16="http://schemas.microsoft.com/office/drawing/2014/main" xmlns="" id="{18196F62-8BF4-43F5-8D94-159EA411412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1B7DAB86-7B75-4209-889D-E315B7498D51}"/>
              </a:ext>
            </a:extLst>
          </p:cNvPr>
          <p:cNvSpPr>
            <a:spLocks noGrp="1"/>
          </p:cNvSpPr>
          <p:nvPr>
            <p:ph type="sldNum" sz="quarter" idx="12"/>
          </p:nvPr>
        </p:nvSpPr>
        <p:spPr/>
        <p:txBody>
          <a:bodyPr/>
          <a:lstStyle/>
          <a:p>
            <a:fld id="{88C9DAEE-34FC-4525-A4FF-7BBE4FBAB500}" type="slidenum">
              <a:rPr lang="fi-FI" smtClean="0"/>
              <a:t>‹#›</a:t>
            </a:fld>
            <a:endParaRPr lang="fi-FI"/>
          </a:p>
        </p:txBody>
      </p:sp>
    </p:spTree>
    <p:extLst>
      <p:ext uri="{BB962C8B-B14F-4D97-AF65-F5344CB8AC3E}">
        <p14:creationId xmlns:p14="http://schemas.microsoft.com/office/powerpoint/2010/main" val="429006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xmlns="" id="{BD6D0B62-5A60-4053-A9FD-6F2869E2A56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xmlns="" id="{694DB871-A392-43D3-A896-783A9EDE48F2}"/>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ACC72C37-46F5-4CE5-9C91-9D7EB2F3E0A9}"/>
              </a:ext>
            </a:extLst>
          </p:cNvPr>
          <p:cNvSpPr>
            <a:spLocks noGrp="1"/>
          </p:cNvSpPr>
          <p:nvPr>
            <p:ph type="dt" sz="half" idx="10"/>
          </p:nvPr>
        </p:nvSpPr>
        <p:spPr/>
        <p:txBody>
          <a:bodyPr/>
          <a:lstStyle/>
          <a:p>
            <a:fld id="{E7B5372F-4244-4B87-923E-4E6A472A3C45}" type="datetimeFigureOut">
              <a:rPr lang="fi-FI" smtClean="0"/>
              <a:t>2.4.2019</a:t>
            </a:fld>
            <a:endParaRPr lang="fi-FI"/>
          </a:p>
        </p:txBody>
      </p:sp>
      <p:sp>
        <p:nvSpPr>
          <p:cNvPr id="5" name="Alatunnisteen paikkamerkki 4">
            <a:extLst>
              <a:ext uri="{FF2B5EF4-FFF2-40B4-BE49-F238E27FC236}">
                <a16:creationId xmlns:a16="http://schemas.microsoft.com/office/drawing/2014/main" xmlns="" id="{080B5A50-37C8-434D-A650-F7338DD75AD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3BB1B793-43EF-4758-8461-337DA25AAD23}"/>
              </a:ext>
            </a:extLst>
          </p:cNvPr>
          <p:cNvSpPr>
            <a:spLocks noGrp="1"/>
          </p:cNvSpPr>
          <p:nvPr>
            <p:ph type="sldNum" sz="quarter" idx="12"/>
          </p:nvPr>
        </p:nvSpPr>
        <p:spPr/>
        <p:txBody>
          <a:bodyPr/>
          <a:lstStyle/>
          <a:p>
            <a:fld id="{88C9DAEE-34FC-4525-A4FF-7BBE4FBAB500}" type="slidenum">
              <a:rPr lang="fi-FI" smtClean="0"/>
              <a:t>‹#›</a:t>
            </a:fld>
            <a:endParaRPr lang="fi-FI"/>
          </a:p>
        </p:txBody>
      </p:sp>
    </p:spTree>
    <p:extLst>
      <p:ext uri="{BB962C8B-B14F-4D97-AF65-F5344CB8AC3E}">
        <p14:creationId xmlns:p14="http://schemas.microsoft.com/office/powerpoint/2010/main" val="2038298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2084918" y="1835151"/>
            <a:ext cx="8978900"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a:t>Click to </a:t>
            </a:r>
            <a:br>
              <a:rPr lang="fi-FI" dirty="0"/>
            </a:br>
            <a:r>
              <a:rPr lang="fi-FI" dirty="0"/>
              <a:t>edit master text styles</a:t>
            </a:r>
          </a:p>
          <a:p>
            <a:pPr lvl="1"/>
            <a:r>
              <a:rPr lang="fi-FI" dirty="0"/>
              <a:t>Second </a:t>
            </a:r>
            <a:r>
              <a:rPr lang="fi-FI" dirty="0" err="1"/>
              <a:t>level</a:t>
            </a:r>
            <a:endParaRPr lang="fi-FI" dirty="0"/>
          </a:p>
        </p:txBody>
      </p:sp>
      <p:sp>
        <p:nvSpPr>
          <p:cNvPr id="5" name="Title Placeholder 1"/>
          <p:cNvSpPr>
            <a:spLocks noGrp="1"/>
          </p:cNvSpPr>
          <p:nvPr>
            <p:ph type="title" hasCustomPrompt="1"/>
          </p:nvPr>
        </p:nvSpPr>
        <p:spPr>
          <a:xfrm>
            <a:off x="1179881" y="506413"/>
            <a:ext cx="9883936" cy="998538"/>
          </a:xfrm>
          <a:prstGeom prst="rect">
            <a:avLst/>
          </a:prstGeom>
        </p:spPr>
        <p:txBody>
          <a:bodyPr vert="horz" lIns="0" tIns="0" rIns="0" bIns="0" rtlCol="0" anchor="b">
            <a:noAutofit/>
          </a:bodyPr>
          <a:lstStyle/>
          <a:p>
            <a:r>
              <a:rPr lang="fi-FI" dirty="0"/>
              <a:t>Sisällysluettelo</a:t>
            </a:r>
            <a:endParaRPr lang="en-US" dirty="0"/>
          </a:p>
        </p:txBody>
      </p:sp>
    </p:spTree>
    <p:extLst>
      <p:ext uri="{BB962C8B-B14F-4D97-AF65-F5344CB8AC3E}">
        <p14:creationId xmlns:p14="http://schemas.microsoft.com/office/powerpoint/2010/main" val="819871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2084918" y="1835151"/>
            <a:ext cx="9472081" cy="4057915"/>
          </a:xfrm>
          <a:prstGeom prst="rect">
            <a:avLst/>
          </a:prstGeom>
        </p:spPr>
        <p:txBody>
          <a:bodyPr vert="horz" lIns="91440" tIns="45720" rIns="91440" bIns="45720" rtlCol="0">
            <a:noAutofit/>
          </a:body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5" name="Title Placeholder 1"/>
          <p:cNvSpPr>
            <a:spLocks noGrp="1"/>
          </p:cNvSpPr>
          <p:nvPr>
            <p:ph type="title"/>
          </p:nvPr>
        </p:nvSpPr>
        <p:spPr>
          <a:xfrm>
            <a:off x="1179881" y="506413"/>
            <a:ext cx="10377119" cy="998538"/>
          </a:xfrm>
          <a:prstGeom prst="rect">
            <a:avLst/>
          </a:prstGeom>
        </p:spPr>
        <p:txBody>
          <a:bodyPr vert="horz" lIns="0" tIns="0" rIns="0" bIns="0" rtlCol="0" anchor="b">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3561085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1179881" y="506413"/>
            <a:ext cx="9883936" cy="998538"/>
          </a:xfrm>
          <a:prstGeom prst="rect">
            <a:avLst/>
          </a:prstGeom>
        </p:spPr>
        <p:txBody>
          <a:bodyPr vert="horz" lIns="0" tIns="0" rIns="0" bIns="0" rtlCol="0" anchor="b">
            <a:noAutofit/>
          </a:bodyPr>
          <a:lstStyle/>
          <a:p>
            <a:r>
              <a:rPr lang="fi-FI" dirty="0"/>
              <a:t>Sisällysluettelo</a:t>
            </a:r>
            <a:endParaRPr lang="en-US" dirty="0"/>
          </a:p>
        </p:txBody>
      </p:sp>
      <p:sp>
        <p:nvSpPr>
          <p:cNvPr id="10" name="Text Placeholder 2"/>
          <p:cNvSpPr>
            <a:spLocks noGrp="1"/>
          </p:cNvSpPr>
          <p:nvPr>
            <p:ph type="body" idx="1" hasCustomPrompt="1"/>
          </p:nvPr>
        </p:nvSpPr>
        <p:spPr>
          <a:xfrm>
            <a:off x="2084918" y="1835151"/>
            <a:ext cx="4408961" cy="4057915"/>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a:t>Click to edit master text styles</a:t>
            </a:r>
          </a:p>
          <a:p>
            <a:pPr lvl="1"/>
            <a:r>
              <a:rPr lang="fi-FI" dirty="0"/>
              <a:t>Second </a:t>
            </a:r>
            <a:r>
              <a:rPr lang="fi-FI" dirty="0" err="1"/>
              <a:t>level</a:t>
            </a:r>
            <a:endParaRPr lang="fi-FI" dirty="0"/>
          </a:p>
        </p:txBody>
      </p:sp>
      <p:sp>
        <p:nvSpPr>
          <p:cNvPr id="11" name="Text Placeholder 2"/>
          <p:cNvSpPr>
            <a:spLocks noGrp="1"/>
          </p:cNvSpPr>
          <p:nvPr>
            <p:ph type="body" idx="10" hasCustomPrompt="1"/>
          </p:nvPr>
        </p:nvSpPr>
        <p:spPr>
          <a:xfrm>
            <a:off x="6813963" y="1835151"/>
            <a:ext cx="4249856" cy="4057915"/>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a:t>Click to edit master text styles</a:t>
            </a:r>
          </a:p>
          <a:p>
            <a:pPr lvl="1"/>
            <a:r>
              <a:rPr lang="fi-FI" dirty="0"/>
              <a:t>Second </a:t>
            </a:r>
            <a:r>
              <a:rPr lang="fi-FI" dirty="0" err="1"/>
              <a:t>level</a:t>
            </a:r>
            <a:endParaRPr lang="fi-FI" dirty="0"/>
          </a:p>
        </p:txBody>
      </p:sp>
    </p:spTree>
    <p:extLst>
      <p:ext uri="{BB962C8B-B14F-4D97-AF65-F5344CB8AC3E}">
        <p14:creationId xmlns:p14="http://schemas.microsoft.com/office/powerpoint/2010/main" val="3784653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Aloitusdia_sininen">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179881" y="5190776"/>
            <a:ext cx="7869567" cy="929898"/>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sp>
        <p:nvSpPr>
          <p:cNvPr id="9" name="Title 1"/>
          <p:cNvSpPr>
            <a:spLocks noGrp="1"/>
          </p:cNvSpPr>
          <p:nvPr>
            <p:ph type="ctrTitle"/>
          </p:nvPr>
        </p:nvSpPr>
        <p:spPr>
          <a:xfrm>
            <a:off x="1179881" y="2402543"/>
            <a:ext cx="10311633" cy="1847183"/>
          </a:xfrm>
        </p:spPr>
        <p:txBody>
          <a:bodyPr anchor="t">
            <a:noAutofit/>
          </a:bodyPr>
          <a:lstStyle>
            <a:lvl1pPr>
              <a:lnSpc>
                <a:spcPct val="90000"/>
              </a:lnSpc>
              <a:defRPr sz="56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9549" y="1166438"/>
            <a:ext cx="1826787" cy="717808"/>
          </a:xfrm>
          <a:prstGeom prst="rect">
            <a:avLst/>
          </a:prstGeom>
        </p:spPr>
      </p:pic>
    </p:spTree>
    <p:extLst>
      <p:ext uri="{BB962C8B-B14F-4D97-AF65-F5344CB8AC3E}">
        <p14:creationId xmlns:p14="http://schemas.microsoft.com/office/powerpoint/2010/main" val="106726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F79EC669-2965-4EE8-AB59-C66574CD64A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xmlns="" id="{E34D2649-8B1D-46B3-A704-F0053167CB8A}"/>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D906E89F-BA05-427B-BCCA-49AF79506DDC}"/>
              </a:ext>
            </a:extLst>
          </p:cNvPr>
          <p:cNvSpPr>
            <a:spLocks noGrp="1"/>
          </p:cNvSpPr>
          <p:nvPr>
            <p:ph type="dt" sz="half" idx="10"/>
          </p:nvPr>
        </p:nvSpPr>
        <p:spPr/>
        <p:txBody>
          <a:bodyPr/>
          <a:lstStyle/>
          <a:p>
            <a:fld id="{E7B5372F-4244-4B87-923E-4E6A472A3C45}" type="datetimeFigureOut">
              <a:rPr lang="fi-FI" smtClean="0"/>
              <a:t>2.4.2019</a:t>
            </a:fld>
            <a:endParaRPr lang="fi-FI"/>
          </a:p>
        </p:txBody>
      </p:sp>
      <p:sp>
        <p:nvSpPr>
          <p:cNvPr id="5" name="Alatunnisteen paikkamerkki 4">
            <a:extLst>
              <a:ext uri="{FF2B5EF4-FFF2-40B4-BE49-F238E27FC236}">
                <a16:creationId xmlns:a16="http://schemas.microsoft.com/office/drawing/2014/main" xmlns="" id="{70A5FD0F-FF4B-41CD-A693-EA10050174B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1BFDC7C2-0F0E-4D06-9D3D-9D9231D29C73}"/>
              </a:ext>
            </a:extLst>
          </p:cNvPr>
          <p:cNvSpPr>
            <a:spLocks noGrp="1"/>
          </p:cNvSpPr>
          <p:nvPr>
            <p:ph type="sldNum" sz="quarter" idx="12"/>
          </p:nvPr>
        </p:nvSpPr>
        <p:spPr/>
        <p:txBody>
          <a:bodyPr/>
          <a:lstStyle/>
          <a:p>
            <a:fld id="{88C9DAEE-34FC-4525-A4FF-7BBE4FBAB500}" type="slidenum">
              <a:rPr lang="fi-FI" smtClean="0"/>
              <a:t>‹#›</a:t>
            </a:fld>
            <a:endParaRPr lang="fi-FI"/>
          </a:p>
        </p:txBody>
      </p:sp>
    </p:spTree>
    <p:extLst>
      <p:ext uri="{BB962C8B-B14F-4D97-AF65-F5344CB8AC3E}">
        <p14:creationId xmlns:p14="http://schemas.microsoft.com/office/powerpoint/2010/main" val="26985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8C119DE9-1EAA-4907-A9E5-B61B09B5EAF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xmlns="" id="{E62E1BC0-63F9-440E-9F6A-71CF84743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xmlns="" id="{B675691E-4B44-4FAD-A3DC-5280964FDFA7}"/>
              </a:ext>
            </a:extLst>
          </p:cNvPr>
          <p:cNvSpPr>
            <a:spLocks noGrp="1"/>
          </p:cNvSpPr>
          <p:nvPr>
            <p:ph type="dt" sz="half" idx="10"/>
          </p:nvPr>
        </p:nvSpPr>
        <p:spPr/>
        <p:txBody>
          <a:bodyPr/>
          <a:lstStyle/>
          <a:p>
            <a:fld id="{E7B5372F-4244-4B87-923E-4E6A472A3C45}" type="datetimeFigureOut">
              <a:rPr lang="fi-FI" smtClean="0"/>
              <a:t>2.4.2019</a:t>
            </a:fld>
            <a:endParaRPr lang="fi-FI"/>
          </a:p>
        </p:txBody>
      </p:sp>
      <p:sp>
        <p:nvSpPr>
          <p:cNvPr id="5" name="Alatunnisteen paikkamerkki 4">
            <a:extLst>
              <a:ext uri="{FF2B5EF4-FFF2-40B4-BE49-F238E27FC236}">
                <a16:creationId xmlns:a16="http://schemas.microsoft.com/office/drawing/2014/main" xmlns="" id="{CA0D2CAA-D627-401A-8016-40021D8BB7D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xmlns="" id="{8F5AEA65-7E7C-4888-83F5-9777DBECC59C}"/>
              </a:ext>
            </a:extLst>
          </p:cNvPr>
          <p:cNvSpPr>
            <a:spLocks noGrp="1"/>
          </p:cNvSpPr>
          <p:nvPr>
            <p:ph type="sldNum" sz="quarter" idx="12"/>
          </p:nvPr>
        </p:nvSpPr>
        <p:spPr/>
        <p:txBody>
          <a:bodyPr/>
          <a:lstStyle/>
          <a:p>
            <a:fld id="{88C9DAEE-34FC-4525-A4FF-7BBE4FBAB500}" type="slidenum">
              <a:rPr lang="fi-FI" smtClean="0"/>
              <a:t>‹#›</a:t>
            </a:fld>
            <a:endParaRPr lang="fi-FI"/>
          </a:p>
        </p:txBody>
      </p:sp>
    </p:spTree>
    <p:extLst>
      <p:ext uri="{BB962C8B-B14F-4D97-AF65-F5344CB8AC3E}">
        <p14:creationId xmlns:p14="http://schemas.microsoft.com/office/powerpoint/2010/main" val="280343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1C0019E2-7156-4A25-BDC2-984FE1BD245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xmlns="" id="{E0A719BE-3F28-46C1-B1D6-5712AF3E3E3E}"/>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xmlns="" id="{B1BAED7C-5CBC-4042-A3AD-913ACC7BCB26}"/>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xmlns="" id="{90A8A1FE-72C4-4487-9609-AEB89530D339}"/>
              </a:ext>
            </a:extLst>
          </p:cNvPr>
          <p:cNvSpPr>
            <a:spLocks noGrp="1"/>
          </p:cNvSpPr>
          <p:nvPr>
            <p:ph type="dt" sz="half" idx="10"/>
          </p:nvPr>
        </p:nvSpPr>
        <p:spPr/>
        <p:txBody>
          <a:bodyPr/>
          <a:lstStyle/>
          <a:p>
            <a:fld id="{E7B5372F-4244-4B87-923E-4E6A472A3C45}" type="datetimeFigureOut">
              <a:rPr lang="fi-FI" smtClean="0"/>
              <a:t>2.4.2019</a:t>
            </a:fld>
            <a:endParaRPr lang="fi-FI"/>
          </a:p>
        </p:txBody>
      </p:sp>
      <p:sp>
        <p:nvSpPr>
          <p:cNvPr id="6" name="Alatunnisteen paikkamerkki 5">
            <a:extLst>
              <a:ext uri="{FF2B5EF4-FFF2-40B4-BE49-F238E27FC236}">
                <a16:creationId xmlns:a16="http://schemas.microsoft.com/office/drawing/2014/main" xmlns="" id="{683C921E-AA9E-45F1-BBD3-DF2AF62DB26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xmlns="" id="{6C802254-1680-4BAA-82FB-5BFA2F85E6A7}"/>
              </a:ext>
            </a:extLst>
          </p:cNvPr>
          <p:cNvSpPr>
            <a:spLocks noGrp="1"/>
          </p:cNvSpPr>
          <p:nvPr>
            <p:ph type="sldNum" sz="quarter" idx="12"/>
          </p:nvPr>
        </p:nvSpPr>
        <p:spPr/>
        <p:txBody>
          <a:bodyPr/>
          <a:lstStyle/>
          <a:p>
            <a:fld id="{88C9DAEE-34FC-4525-A4FF-7BBE4FBAB500}" type="slidenum">
              <a:rPr lang="fi-FI" smtClean="0"/>
              <a:t>‹#›</a:t>
            </a:fld>
            <a:endParaRPr lang="fi-FI"/>
          </a:p>
        </p:txBody>
      </p:sp>
    </p:spTree>
    <p:extLst>
      <p:ext uri="{BB962C8B-B14F-4D97-AF65-F5344CB8AC3E}">
        <p14:creationId xmlns:p14="http://schemas.microsoft.com/office/powerpoint/2010/main" val="192703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E0E3F1BA-C473-471C-870E-051F5515FC8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xmlns="" id="{9965AA13-B3E3-4FD0-B29E-281928D0A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xmlns="" id="{1EE809B0-618A-4FBF-86A3-DB8079523943}"/>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xmlns="" id="{A34550C1-AE80-4331-8421-F61335E88F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xmlns="" id="{E521EE38-DE47-461D-ACB3-48388F42CAB5}"/>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xmlns="" id="{5649C5BB-2DB2-463F-9A9E-E9F7D63FFF9A}"/>
              </a:ext>
            </a:extLst>
          </p:cNvPr>
          <p:cNvSpPr>
            <a:spLocks noGrp="1"/>
          </p:cNvSpPr>
          <p:nvPr>
            <p:ph type="dt" sz="half" idx="10"/>
          </p:nvPr>
        </p:nvSpPr>
        <p:spPr/>
        <p:txBody>
          <a:bodyPr/>
          <a:lstStyle/>
          <a:p>
            <a:fld id="{E7B5372F-4244-4B87-923E-4E6A472A3C45}" type="datetimeFigureOut">
              <a:rPr lang="fi-FI" smtClean="0"/>
              <a:t>2.4.2019</a:t>
            </a:fld>
            <a:endParaRPr lang="fi-FI"/>
          </a:p>
        </p:txBody>
      </p:sp>
      <p:sp>
        <p:nvSpPr>
          <p:cNvPr id="8" name="Alatunnisteen paikkamerkki 7">
            <a:extLst>
              <a:ext uri="{FF2B5EF4-FFF2-40B4-BE49-F238E27FC236}">
                <a16:creationId xmlns:a16="http://schemas.microsoft.com/office/drawing/2014/main" xmlns="" id="{BAB77F8B-F64D-4F2E-8553-97839D4398B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xmlns="" id="{97A58DDD-1EFA-42BE-BAAD-2F90B31B27D6}"/>
              </a:ext>
            </a:extLst>
          </p:cNvPr>
          <p:cNvSpPr>
            <a:spLocks noGrp="1"/>
          </p:cNvSpPr>
          <p:nvPr>
            <p:ph type="sldNum" sz="quarter" idx="12"/>
          </p:nvPr>
        </p:nvSpPr>
        <p:spPr/>
        <p:txBody>
          <a:bodyPr/>
          <a:lstStyle/>
          <a:p>
            <a:fld id="{88C9DAEE-34FC-4525-A4FF-7BBE4FBAB500}" type="slidenum">
              <a:rPr lang="fi-FI" smtClean="0"/>
              <a:t>‹#›</a:t>
            </a:fld>
            <a:endParaRPr lang="fi-FI"/>
          </a:p>
        </p:txBody>
      </p:sp>
    </p:spTree>
    <p:extLst>
      <p:ext uri="{BB962C8B-B14F-4D97-AF65-F5344CB8AC3E}">
        <p14:creationId xmlns:p14="http://schemas.microsoft.com/office/powerpoint/2010/main" val="420264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419B7BB4-207A-4E97-9224-0FA7E8F5ECA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xmlns="" id="{B5948E8D-7920-4E00-BD36-A4A394962152}"/>
              </a:ext>
            </a:extLst>
          </p:cNvPr>
          <p:cNvSpPr>
            <a:spLocks noGrp="1"/>
          </p:cNvSpPr>
          <p:nvPr>
            <p:ph type="dt" sz="half" idx="10"/>
          </p:nvPr>
        </p:nvSpPr>
        <p:spPr/>
        <p:txBody>
          <a:bodyPr/>
          <a:lstStyle/>
          <a:p>
            <a:fld id="{E7B5372F-4244-4B87-923E-4E6A472A3C45}" type="datetimeFigureOut">
              <a:rPr lang="fi-FI" smtClean="0"/>
              <a:t>2.4.2019</a:t>
            </a:fld>
            <a:endParaRPr lang="fi-FI"/>
          </a:p>
        </p:txBody>
      </p:sp>
      <p:sp>
        <p:nvSpPr>
          <p:cNvPr id="4" name="Alatunnisteen paikkamerkki 3">
            <a:extLst>
              <a:ext uri="{FF2B5EF4-FFF2-40B4-BE49-F238E27FC236}">
                <a16:creationId xmlns:a16="http://schemas.microsoft.com/office/drawing/2014/main" xmlns="" id="{51B48A50-44D7-4E11-B15E-D9CCBB621D6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xmlns="" id="{85DF279F-F8C5-4F41-9BDD-A2620A5062C0}"/>
              </a:ext>
            </a:extLst>
          </p:cNvPr>
          <p:cNvSpPr>
            <a:spLocks noGrp="1"/>
          </p:cNvSpPr>
          <p:nvPr>
            <p:ph type="sldNum" sz="quarter" idx="12"/>
          </p:nvPr>
        </p:nvSpPr>
        <p:spPr/>
        <p:txBody>
          <a:bodyPr/>
          <a:lstStyle/>
          <a:p>
            <a:fld id="{88C9DAEE-34FC-4525-A4FF-7BBE4FBAB500}" type="slidenum">
              <a:rPr lang="fi-FI" smtClean="0"/>
              <a:t>‹#›</a:t>
            </a:fld>
            <a:endParaRPr lang="fi-FI"/>
          </a:p>
        </p:txBody>
      </p:sp>
    </p:spTree>
    <p:extLst>
      <p:ext uri="{BB962C8B-B14F-4D97-AF65-F5344CB8AC3E}">
        <p14:creationId xmlns:p14="http://schemas.microsoft.com/office/powerpoint/2010/main" val="1270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xmlns="" id="{4D25795E-8D87-45A8-91BB-057257C9C35D}"/>
              </a:ext>
            </a:extLst>
          </p:cNvPr>
          <p:cNvSpPr>
            <a:spLocks noGrp="1"/>
          </p:cNvSpPr>
          <p:nvPr>
            <p:ph type="dt" sz="half" idx="10"/>
          </p:nvPr>
        </p:nvSpPr>
        <p:spPr/>
        <p:txBody>
          <a:bodyPr/>
          <a:lstStyle/>
          <a:p>
            <a:fld id="{E7B5372F-4244-4B87-923E-4E6A472A3C45}" type="datetimeFigureOut">
              <a:rPr lang="fi-FI" smtClean="0"/>
              <a:t>2.4.2019</a:t>
            </a:fld>
            <a:endParaRPr lang="fi-FI"/>
          </a:p>
        </p:txBody>
      </p:sp>
      <p:sp>
        <p:nvSpPr>
          <p:cNvPr id="3" name="Alatunnisteen paikkamerkki 2">
            <a:extLst>
              <a:ext uri="{FF2B5EF4-FFF2-40B4-BE49-F238E27FC236}">
                <a16:creationId xmlns:a16="http://schemas.microsoft.com/office/drawing/2014/main" xmlns="" id="{7D19DE10-7FDA-4088-A302-B049E8615F37}"/>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xmlns="" id="{ECC60DF0-1ECA-4635-8995-6B8C9D21858F}"/>
              </a:ext>
            </a:extLst>
          </p:cNvPr>
          <p:cNvSpPr>
            <a:spLocks noGrp="1"/>
          </p:cNvSpPr>
          <p:nvPr>
            <p:ph type="sldNum" sz="quarter" idx="12"/>
          </p:nvPr>
        </p:nvSpPr>
        <p:spPr/>
        <p:txBody>
          <a:bodyPr/>
          <a:lstStyle/>
          <a:p>
            <a:fld id="{88C9DAEE-34FC-4525-A4FF-7BBE4FBAB500}" type="slidenum">
              <a:rPr lang="fi-FI" smtClean="0"/>
              <a:t>‹#›</a:t>
            </a:fld>
            <a:endParaRPr lang="fi-FI"/>
          </a:p>
        </p:txBody>
      </p:sp>
    </p:spTree>
    <p:extLst>
      <p:ext uri="{BB962C8B-B14F-4D97-AF65-F5344CB8AC3E}">
        <p14:creationId xmlns:p14="http://schemas.microsoft.com/office/powerpoint/2010/main" val="58771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16B2F46C-44A1-47E8-82D0-D408D1632D6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xmlns="" id="{8BB99A16-D00D-4E06-8A02-20EB51DE24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xmlns="" id="{3A7EB60A-36F2-4DB5-A59A-42073D899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xmlns="" id="{56D3A969-5BAA-4B77-930D-F7BF4F81ABE5}"/>
              </a:ext>
            </a:extLst>
          </p:cNvPr>
          <p:cNvSpPr>
            <a:spLocks noGrp="1"/>
          </p:cNvSpPr>
          <p:nvPr>
            <p:ph type="dt" sz="half" idx="10"/>
          </p:nvPr>
        </p:nvSpPr>
        <p:spPr/>
        <p:txBody>
          <a:bodyPr/>
          <a:lstStyle/>
          <a:p>
            <a:fld id="{E7B5372F-4244-4B87-923E-4E6A472A3C45}" type="datetimeFigureOut">
              <a:rPr lang="fi-FI" smtClean="0"/>
              <a:t>2.4.2019</a:t>
            </a:fld>
            <a:endParaRPr lang="fi-FI"/>
          </a:p>
        </p:txBody>
      </p:sp>
      <p:sp>
        <p:nvSpPr>
          <p:cNvPr id="6" name="Alatunnisteen paikkamerkki 5">
            <a:extLst>
              <a:ext uri="{FF2B5EF4-FFF2-40B4-BE49-F238E27FC236}">
                <a16:creationId xmlns:a16="http://schemas.microsoft.com/office/drawing/2014/main" xmlns="" id="{4733C508-C018-46FA-A765-D17954BBAC4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xmlns="" id="{B631DBA6-DEAD-4E3E-B376-9218223A7BA8}"/>
              </a:ext>
            </a:extLst>
          </p:cNvPr>
          <p:cNvSpPr>
            <a:spLocks noGrp="1"/>
          </p:cNvSpPr>
          <p:nvPr>
            <p:ph type="sldNum" sz="quarter" idx="12"/>
          </p:nvPr>
        </p:nvSpPr>
        <p:spPr/>
        <p:txBody>
          <a:bodyPr/>
          <a:lstStyle/>
          <a:p>
            <a:fld id="{88C9DAEE-34FC-4525-A4FF-7BBE4FBAB500}" type="slidenum">
              <a:rPr lang="fi-FI" smtClean="0"/>
              <a:t>‹#›</a:t>
            </a:fld>
            <a:endParaRPr lang="fi-FI"/>
          </a:p>
        </p:txBody>
      </p:sp>
    </p:spTree>
    <p:extLst>
      <p:ext uri="{BB962C8B-B14F-4D97-AF65-F5344CB8AC3E}">
        <p14:creationId xmlns:p14="http://schemas.microsoft.com/office/powerpoint/2010/main" val="304939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46A4207C-0BA7-4ADE-961E-69C60B1FB60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xmlns="" id="{91BC8699-2F11-41D6-AE45-F86BA0DB9A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xmlns="" id="{F4BFD900-45EA-49FA-A2B2-71AD27D4F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xmlns="" id="{2A7B1B8B-DFC6-4FA0-A910-4334CDF6EAC0}"/>
              </a:ext>
            </a:extLst>
          </p:cNvPr>
          <p:cNvSpPr>
            <a:spLocks noGrp="1"/>
          </p:cNvSpPr>
          <p:nvPr>
            <p:ph type="dt" sz="half" idx="10"/>
          </p:nvPr>
        </p:nvSpPr>
        <p:spPr/>
        <p:txBody>
          <a:bodyPr/>
          <a:lstStyle/>
          <a:p>
            <a:fld id="{E7B5372F-4244-4B87-923E-4E6A472A3C45}" type="datetimeFigureOut">
              <a:rPr lang="fi-FI" smtClean="0"/>
              <a:t>2.4.2019</a:t>
            </a:fld>
            <a:endParaRPr lang="fi-FI"/>
          </a:p>
        </p:txBody>
      </p:sp>
      <p:sp>
        <p:nvSpPr>
          <p:cNvPr id="6" name="Alatunnisteen paikkamerkki 5">
            <a:extLst>
              <a:ext uri="{FF2B5EF4-FFF2-40B4-BE49-F238E27FC236}">
                <a16:creationId xmlns:a16="http://schemas.microsoft.com/office/drawing/2014/main" xmlns="" id="{076CBE25-CA6C-40CE-9FE5-027DBEB424B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xmlns="" id="{A6D8B221-D61C-4FEB-BE55-F3142447C6C7}"/>
              </a:ext>
            </a:extLst>
          </p:cNvPr>
          <p:cNvSpPr>
            <a:spLocks noGrp="1"/>
          </p:cNvSpPr>
          <p:nvPr>
            <p:ph type="sldNum" sz="quarter" idx="12"/>
          </p:nvPr>
        </p:nvSpPr>
        <p:spPr/>
        <p:txBody>
          <a:bodyPr/>
          <a:lstStyle/>
          <a:p>
            <a:fld id="{88C9DAEE-34FC-4525-A4FF-7BBE4FBAB500}" type="slidenum">
              <a:rPr lang="fi-FI" smtClean="0"/>
              <a:t>‹#›</a:t>
            </a:fld>
            <a:endParaRPr lang="fi-FI"/>
          </a:p>
        </p:txBody>
      </p:sp>
    </p:spTree>
    <p:extLst>
      <p:ext uri="{BB962C8B-B14F-4D97-AF65-F5344CB8AC3E}">
        <p14:creationId xmlns:p14="http://schemas.microsoft.com/office/powerpoint/2010/main" val="108863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xmlns="" id="{2D1C31EF-3994-434E-979B-19CBB26C0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xmlns="" id="{6D53BB43-61A6-42DE-8521-AFAFAA1EF0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xmlns="" id="{2417DC41-FDFA-4664-8125-5BC266B2A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5372F-4244-4B87-923E-4E6A472A3C45}" type="datetimeFigureOut">
              <a:rPr lang="fi-FI" smtClean="0"/>
              <a:t>2.4.2019</a:t>
            </a:fld>
            <a:endParaRPr lang="fi-FI"/>
          </a:p>
        </p:txBody>
      </p:sp>
      <p:sp>
        <p:nvSpPr>
          <p:cNvPr id="5" name="Alatunnisteen paikkamerkki 4">
            <a:extLst>
              <a:ext uri="{FF2B5EF4-FFF2-40B4-BE49-F238E27FC236}">
                <a16:creationId xmlns:a16="http://schemas.microsoft.com/office/drawing/2014/main" xmlns="" id="{20C44991-FB95-413F-B7AF-E47200D87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xmlns="" id="{31BF4459-864B-4CA1-B691-35783E120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9DAEE-34FC-4525-A4FF-7BBE4FBAB500}" type="slidenum">
              <a:rPr lang="fi-FI" smtClean="0"/>
              <a:t>‹#›</a:t>
            </a:fld>
            <a:endParaRPr lang="fi-FI"/>
          </a:p>
        </p:txBody>
      </p:sp>
    </p:spTree>
    <p:extLst>
      <p:ext uri="{BB962C8B-B14F-4D97-AF65-F5344CB8AC3E}">
        <p14:creationId xmlns:p14="http://schemas.microsoft.com/office/powerpoint/2010/main" val="230707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tsikko 3">
            <a:extLst>
              <a:ext uri="{FF2B5EF4-FFF2-40B4-BE49-F238E27FC236}">
                <a16:creationId xmlns:a16="http://schemas.microsoft.com/office/drawing/2014/main" xmlns="" id="{E8830466-E8E9-41EB-A124-F9064510B916}"/>
              </a:ext>
            </a:extLst>
          </p:cNvPr>
          <p:cNvSpPr>
            <a:spLocks noGrp="1"/>
          </p:cNvSpPr>
          <p:nvPr>
            <p:ph type="ctrTitle"/>
          </p:nvPr>
        </p:nvSpPr>
        <p:spPr>
          <a:xfrm>
            <a:off x="3045368" y="2043663"/>
            <a:ext cx="6105194" cy="2031055"/>
          </a:xfrm>
        </p:spPr>
        <p:txBody>
          <a:bodyPr>
            <a:normAutofit/>
          </a:bodyPr>
          <a:lstStyle/>
          <a:p>
            <a:r>
              <a:rPr lang="fi-FI" dirty="0">
                <a:solidFill>
                  <a:srgbClr val="FFFFFF"/>
                </a:solidFill>
              </a:rPr>
              <a:t>Voimavarat ja muutos</a:t>
            </a:r>
          </a:p>
        </p:txBody>
      </p:sp>
      <p:sp>
        <p:nvSpPr>
          <p:cNvPr id="5" name="Alaotsikko 4">
            <a:extLst>
              <a:ext uri="{FF2B5EF4-FFF2-40B4-BE49-F238E27FC236}">
                <a16:creationId xmlns:a16="http://schemas.microsoft.com/office/drawing/2014/main" xmlns="" id="{DAA89571-3C50-44BA-B47A-BA5A5ADBE791}"/>
              </a:ext>
            </a:extLst>
          </p:cNvPr>
          <p:cNvSpPr>
            <a:spLocks noGrp="1"/>
          </p:cNvSpPr>
          <p:nvPr>
            <p:ph type="subTitle" idx="1"/>
          </p:nvPr>
        </p:nvSpPr>
        <p:spPr>
          <a:xfrm>
            <a:off x="3045368" y="4074718"/>
            <a:ext cx="6105194" cy="682079"/>
          </a:xfrm>
        </p:spPr>
        <p:txBody>
          <a:bodyPr>
            <a:normAutofit fontScale="85000" lnSpcReduction="20000"/>
          </a:bodyPr>
          <a:lstStyle/>
          <a:p>
            <a:r>
              <a:rPr lang="fi-FI" dirty="0">
                <a:solidFill>
                  <a:srgbClr val="FFFFFF"/>
                </a:solidFill>
              </a:rPr>
              <a:t>JHL  Lieto ja Kaarina 30.3.2019</a:t>
            </a:r>
          </a:p>
          <a:p>
            <a:r>
              <a:rPr lang="fi-FI" dirty="0">
                <a:solidFill>
                  <a:srgbClr val="FFFFFF"/>
                </a:solidFill>
              </a:rPr>
              <a:t>Vuokko Puljujärvi</a:t>
            </a:r>
          </a:p>
        </p:txBody>
      </p:sp>
    </p:spTree>
    <p:extLst>
      <p:ext uri="{BB962C8B-B14F-4D97-AF65-F5344CB8AC3E}">
        <p14:creationId xmlns:p14="http://schemas.microsoft.com/office/powerpoint/2010/main" val="411225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tsikko 2"/>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a:solidFill>
                  <a:srgbClr val="FFFFFF"/>
                </a:solidFill>
                <a:latin typeface="+mj-lt"/>
                <a:ea typeface="+mj-ea"/>
                <a:cs typeface="+mj-cs"/>
              </a:rPr>
              <a:t>Resilienssi</a:t>
            </a:r>
          </a:p>
        </p:txBody>
      </p:sp>
      <p:sp>
        <p:nvSpPr>
          <p:cNvPr id="2" name="Tekstin paikkamerkki 1"/>
          <p:cNvSpPr>
            <a:spLocks noGrp="1"/>
          </p:cNvSpPr>
          <p:nvPr>
            <p:ph type="body" idx="1"/>
          </p:nvPr>
        </p:nvSpPr>
        <p:spPr>
          <a:xfrm>
            <a:off x="6090574" y="801866"/>
            <a:ext cx="5306084" cy="5230634"/>
          </a:xfrm>
        </p:spPr>
        <p:txBody>
          <a:bodyPr vert="horz" lIns="91440" tIns="45720" rIns="91440" bIns="45720" rtlCol="0" anchor="ctr">
            <a:normAutofit/>
          </a:bodyPr>
          <a:lstStyle/>
          <a:p>
            <a:r>
              <a:rPr lang="en-US" sz="2400">
                <a:solidFill>
                  <a:srgbClr val="000000"/>
                </a:solidFill>
              </a:rPr>
              <a:t>Tarkoittaa yksilön tai ryhmän kykyä selvitä vaikeuksista, liittyy hyvään stressinsieto- ja ongelman ratkaisukykyyn sekä avun hakemiseen. </a:t>
            </a:r>
          </a:p>
          <a:p>
            <a:r>
              <a:rPr lang="en-US" sz="2400">
                <a:solidFill>
                  <a:srgbClr val="000000"/>
                </a:solidFill>
              </a:rPr>
              <a:t>Se on myönteistä pärjäämistä elämässä siitäkin huolimatta, että ihminen kohtaa vastoinkäymisiä. </a:t>
            </a:r>
          </a:p>
          <a:p>
            <a:r>
              <a:rPr lang="en-US" sz="2400">
                <a:solidFill>
                  <a:srgbClr val="000000"/>
                </a:solidFill>
              </a:rPr>
              <a:t>Puhutaan myös kyvystä ponnahtaa takaisin vastoinkäymisistä. </a:t>
            </a:r>
          </a:p>
          <a:p>
            <a:r>
              <a:rPr lang="en-US" sz="2400">
                <a:solidFill>
                  <a:srgbClr val="000000"/>
                </a:solidFill>
              </a:rPr>
              <a:t>Osa ihmisen luontaista sopeutumiskykyä ja jo syntyessään ihmisellä on taitoa olemassa</a:t>
            </a:r>
          </a:p>
          <a:p>
            <a:r>
              <a:rPr lang="en-US" sz="2400">
                <a:solidFill>
                  <a:srgbClr val="000000"/>
                </a:solidFill>
              </a:rPr>
              <a:t>Auttaa kokemaan elämän merkityksellisyyttä</a:t>
            </a:r>
          </a:p>
          <a:p>
            <a:endParaRPr lang="en-US" sz="2400">
              <a:solidFill>
                <a:srgbClr val="000000"/>
              </a:solidFill>
            </a:endParaRPr>
          </a:p>
        </p:txBody>
      </p:sp>
    </p:spTree>
    <p:extLst>
      <p:ext uri="{BB962C8B-B14F-4D97-AF65-F5344CB8AC3E}">
        <p14:creationId xmlns:p14="http://schemas.microsoft.com/office/powerpoint/2010/main" val="290523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1179881" y="1617436"/>
            <a:ext cx="9011869" cy="4337050"/>
          </a:xfrm>
        </p:spPr>
        <p:txBody>
          <a:bodyPr/>
          <a:lstStyle/>
          <a:p>
            <a:r>
              <a:rPr lang="fi-FI" sz="2000" dirty="0"/>
              <a:t>Tunteilla on keskeinen rooli </a:t>
            </a:r>
            <a:r>
              <a:rPr lang="fi-FI" sz="2000" dirty="0" err="1"/>
              <a:t>resilienssissä</a:t>
            </a:r>
            <a:r>
              <a:rPr lang="fi-FI" sz="2000" dirty="0"/>
              <a:t>. </a:t>
            </a:r>
          </a:p>
          <a:p>
            <a:r>
              <a:rPr lang="fi-FI" sz="2000" dirty="0"/>
              <a:t>Emotionaalinen </a:t>
            </a:r>
            <a:r>
              <a:rPr lang="fi-FI" sz="2000" dirty="0" err="1"/>
              <a:t>resilienssi</a:t>
            </a:r>
            <a:r>
              <a:rPr lang="fi-FI" sz="2000" dirty="0"/>
              <a:t> on kykyä sopeutua takaiskuihin ja stressaaviin tapahtumiin säätelemällä tunteitaan positiivisella ja hyödyllisellä tavalla. </a:t>
            </a:r>
          </a:p>
          <a:p>
            <a:r>
              <a:rPr lang="fi-FI" sz="2000" dirty="0"/>
              <a:t>Oleellista on myös ottaa vastuu omista tunnereaktioistaan. Tietoisuus omista tunteistaan auttaa ihmistä olemaan </a:t>
            </a:r>
            <a:r>
              <a:rPr lang="fi-FI" sz="2000" dirty="0" err="1"/>
              <a:t>resilientimpi</a:t>
            </a:r>
            <a:r>
              <a:rPr lang="fi-FI" sz="2000" dirty="0"/>
              <a:t> haastavissa tilanteissa. </a:t>
            </a:r>
          </a:p>
          <a:p>
            <a:r>
              <a:rPr lang="fi-FI" sz="2000" dirty="0"/>
              <a:t>Tunnesäätelyn kannalta on oleellista päättää ajatella positiivisesti. Ihminen voi valita, ruokkiiko positiivisia vai negatiivisia ajatuksia ja tunteita. Emotionaalinen tasapaino ei kuitenkaan ole sitä, että ihminen olisi iloinen ja onnellinen koko ajan- tunneäly ja tunteiden säätely.</a:t>
            </a:r>
          </a:p>
          <a:p>
            <a:pPr>
              <a:lnSpc>
                <a:spcPct val="100000"/>
              </a:lnSpc>
            </a:pPr>
            <a:r>
              <a:rPr lang="fi-FI" sz="2000" dirty="0"/>
              <a:t>Yksi oleellisimmista tekijöistä on kyky päästää irti menneestä ja painolastista, jota ihminen kantaa mukanaan. Jos ei vapaudu menneestä ei voi olla vapaa kohtaamaan tulevaisuutta.</a:t>
            </a:r>
          </a:p>
          <a:p>
            <a:pPr>
              <a:lnSpc>
                <a:spcPct val="100000"/>
              </a:lnSpc>
            </a:pPr>
            <a:endParaRPr lang="fi-FI" sz="2000" dirty="0"/>
          </a:p>
          <a:p>
            <a:endParaRPr lang="fi-FI" dirty="0"/>
          </a:p>
        </p:txBody>
      </p:sp>
      <p:sp>
        <p:nvSpPr>
          <p:cNvPr id="3" name="Otsikko 2"/>
          <p:cNvSpPr>
            <a:spLocks noGrp="1"/>
          </p:cNvSpPr>
          <p:nvPr>
            <p:ph type="title"/>
          </p:nvPr>
        </p:nvSpPr>
        <p:spPr/>
        <p:txBody>
          <a:bodyPr/>
          <a:lstStyle/>
          <a:p>
            <a:endParaRPr lang="fi-FI"/>
          </a:p>
        </p:txBody>
      </p:sp>
    </p:spTree>
    <p:extLst>
      <p:ext uri="{BB962C8B-B14F-4D97-AF65-F5344CB8AC3E}">
        <p14:creationId xmlns:p14="http://schemas.microsoft.com/office/powerpoint/2010/main" val="2679956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tsikko 2"/>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a:solidFill>
                  <a:srgbClr val="FFFFFF"/>
                </a:solidFill>
                <a:latin typeface="+mj-lt"/>
                <a:ea typeface="+mj-ea"/>
                <a:cs typeface="+mj-cs"/>
              </a:rPr>
              <a:t>Kriisit </a:t>
            </a:r>
          </a:p>
        </p:txBody>
      </p:sp>
      <p:sp>
        <p:nvSpPr>
          <p:cNvPr id="2" name="Tekstin paikkamerkki 1"/>
          <p:cNvSpPr>
            <a:spLocks noGrp="1"/>
          </p:cNvSpPr>
          <p:nvPr>
            <p:ph type="body" idx="1"/>
          </p:nvPr>
        </p:nvSpPr>
        <p:spPr>
          <a:xfrm>
            <a:off x="6090574" y="801866"/>
            <a:ext cx="5306084" cy="5230634"/>
          </a:xfrm>
        </p:spPr>
        <p:txBody>
          <a:bodyPr vert="horz" lIns="91440" tIns="45720" rIns="91440" bIns="45720" rtlCol="0" anchor="ctr">
            <a:normAutofit/>
          </a:bodyPr>
          <a:lstStyle/>
          <a:p>
            <a:r>
              <a:rPr lang="en-US" sz="1700">
                <a:solidFill>
                  <a:srgbClr val="000000"/>
                </a:solidFill>
              </a:rPr>
              <a:t>Haastavat tilanteet voidaan jakaa esimerkiksi kehityskriiseihin, elämänkriiseihin ja traumaattisiin kriiseihin. </a:t>
            </a:r>
          </a:p>
          <a:p>
            <a:r>
              <a:rPr lang="en-US" sz="1700">
                <a:solidFill>
                  <a:srgbClr val="000000"/>
                </a:solidFill>
              </a:rPr>
              <a:t>Kehityskriisit tarkoittavat normaaliin elämänkaareen kuuluvia kehitysvaiheita, kuten murrosikä, itsenäistyminen, oman perheen perustaminen, lapsen saaminen tai eläkkeelle jääminen. </a:t>
            </a:r>
          </a:p>
          <a:p>
            <a:r>
              <a:rPr lang="en-US" sz="1700">
                <a:solidFill>
                  <a:srgbClr val="000000"/>
                </a:solidFill>
              </a:rPr>
              <a:t>Kehityskriiseille on ominaista, että niihin on jollain tapaa voinut valmistautua. </a:t>
            </a:r>
          </a:p>
          <a:p>
            <a:r>
              <a:rPr lang="en-US" sz="1700">
                <a:solidFill>
                  <a:srgbClr val="000000"/>
                </a:solidFill>
              </a:rPr>
              <a:t>Elämänkriiseillä tarkoitetaan taas sellaisia elämän suuria muutoksia, kuten avioero, työttömyys tai sairastuminen. </a:t>
            </a:r>
          </a:p>
          <a:p>
            <a:r>
              <a:rPr lang="en-US" sz="1700">
                <a:solidFill>
                  <a:srgbClr val="000000"/>
                </a:solidFill>
              </a:rPr>
              <a:t>Traumaattiset kriisit puolestaan ovat äkillisiä tapahtumia, joihin ei voi etukäteen valmistua. Esimerkkejä traumaattisista kriiseistä ovat läheisen äkillinen kuolema tai väkivallan kohteeksi joutuminen.</a:t>
            </a:r>
          </a:p>
          <a:p>
            <a:endParaRPr lang="en-US" sz="1700">
              <a:solidFill>
                <a:srgbClr val="000000"/>
              </a:solidFill>
            </a:endParaRPr>
          </a:p>
        </p:txBody>
      </p:sp>
    </p:spTree>
    <p:extLst>
      <p:ext uri="{BB962C8B-B14F-4D97-AF65-F5344CB8AC3E}">
        <p14:creationId xmlns:p14="http://schemas.microsoft.com/office/powerpoint/2010/main" val="33253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stretch>
            <a:fillRect/>
          </a:stretch>
        </p:blipFill>
        <p:spPr>
          <a:xfrm>
            <a:off x="2821459" y="857250"/>
            <a:ext cx="6487298" cy="5143500"/>
          </a:xfrm>
          <a:prstGeom prst="rect">
            <a:avLst/>
          </a:prstGeom>
        </p:spPr>
      </p:pic>
      <p:sp>
        <p:nvSpPr>
          <p:cNvPr id="5" name="Tekstiruutu 4"/>
          <p:cNvSpPr txBox="1"/>
          <p:nvPr/>
        </p:nvSpPr>
        <p:spPr>
          <a:xfrm>
            <a:off x="1709352" y="5775239"/>
            <a:ext cx="722870" cy="253916"/>
          </a:xfrm>
          <a:prstGeom prst="rect">
            <a:avLst/>
          </a:prstGeom>
          <a:noFill/>
        </p:spPr>
        <p:txBody>
          <a:bodyPr wrap="square" rtlCol="0">
            <a:spAutoFit/>
          </a:bodyPr>
          <a:lstStyle/>
          <a:p>
            <a:r>
              <a:rPr lang="fi-FI" sz="1050" dirty="0"/>
              <a:t>TTL 2018</a:t>
            </a:r>
          </a:p>
        </p:txBody>
      </p:sp>
    </p:spTree>
    <p:extLst>
      <p:ext uri="{BB962C8B-B14F-4D97-AF65-F5344CB8AC3E}">
        <p14:creationId xmlns:p14="http://schemas.microsoft.com/office/powerpoint/2010/main" val="2471340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xmlns="" id="{754A1868-3645-4129-844C-23A943CBF078}"/>
              </a:ext>
            </a:extLst>
          </p:cNvPr>
          <p:cNvSpPr>
            <a:spLocks noGrp="1"/>
          </p:cNvSpPr>
          <p:nvPr>
            <p:ph type="title"/>
          </p:nvPr>
        </p:nvSpPr>
        <p:spPr>
          <a:xfrm>
            <a:off x="1179226" y="826680"/>
            <a:ext cx="9833548" cy="1325563"/>
          </a:xfrm>
        </p:spPr>
        <p:txBody>
          <a:bodyPr>
            <a:normAutofit/>
          </a:bodyPr>
          <a:lstStyle/>
          <a:p>
            <a:pPr algn="ctr"/>
            <a:r>
              <a:rPr lang="fi-FI" sz="4000">
                <a:solidFill>
                  <a:srgbClr val="FFFFFF"/>
                </a:solidFill>
              </a:rPr>
              <a:t>Voimavarat</a:t>
            </a:r>
          </a:p>
        </p:txBody>
      </p:sp>
      <p:graphicFrame>
        <p:nvGraphicFramePr>
          <p:cNvPr id="5" name="Sisällön paikkamerkki 2">
            <a:extLst>
              <a:ext uri="{FF2B5EF4-FFF2-40B4-BE49-F238E27FC236}">
                <a16:creationId xmlns:a16="http://schemas.microsoft.com/office/drawing/2014/main" xmlns="" id="{39561647-BF13-4FB6-BD5B-864A15C2CB39}"/>
              </a:ext>
            </a:extLst>
          </p:cNvPr>
          <p:cNvGraphicFramePr>
            <a:graphicFrameLocks noGrp="1"/>
          </p:cNvGraphicFramePr>
          <p:nvPr>
            <p:ph idx="1"/>
            <p:extLst>
              <p:ext uri="{D42A27DB-BD31-4B8C-83A1-F6EECF244321}">
                <p14:modId xmlns:p14="http://schemas.microsoft.com/office/powerpoint/2010/main" val="1078503025"/>
              </p:ext>
            </p:extLst>
          </p:nvPr>
        </p:nvGraphicFramePr>
        <p:xfrm>
          <a:off x="1036320" y="2899955"/>
          <a:ext cx="10119360" cy="3550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62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xmlns="" id="{5E4B73C8-48B0-4E2C-855D-BC4816955973}"/>
              </a:ext>
            </a:extLst>
          </p:cNvPr>
          <p:cNvSpPr>
            <a:spLocks noGrp="1"/>
          </p:cNvSpPr>
          <p:nvPr>
            <p:ph type="title"/>
          </p:nvPr>
        </p:nvSpPr>
        <p:spPr>
          <a:xfrm>
            <a:off x="1179226" y="826680"/>
            <a:ext cx="9833548" cy="1325563"/>
          </a:xfrm>
        </p:spPr>
        <p:txBody>
          <a:bodyPr>
            <a:normAutofit/>
          </a:bodyPr>
          <a:lstStyle/>
          <a:p>
            <a:pPr algn="ctr"/>
            <a:r>
              <a:rPr lang="fi-FI" sz="4000">
                <a:solidFill>
                  <a:srgbClr val="FFFFFF"/>
                </a:solidFill>
              </a:rPr>
              <a:t>Arkipäivän merkkejä ylikuormituksesta</a:t>
            </a:r>
          </a:p>
        </p:txBody>
      </p:sp>
      <p:graphicFrame>
        <p:nvGraphicFramePr>
          <p:cNvPr id="5" name="Sisällön paikkamerkki 2">
            <a:extLst>
              <a:ext uri="{FF2B5EF4-FFF2-40B4-BE49-F238E27FC236}">
                <a16:creationId xmlns:a16="http://schemas.microsoft.com/office/drawing/2014/main" xmlns="" id="{8BD18817-D48F-4704-8FDD-98F6E04623CB}"/>
              </a:ext>
            </a:extLst>
          </p:cNvPr>
          <p:cNvGraphicFramePr>
            <a:graphicFrameLocks noGrp="1"/>
          </p:cNvGraphicFramePr>
          <p:nvPr>
            <p:ph idx="1"/>
            <p:extLst>
              <p:ext uri="{D42A27DB-BD31-4B8C-83A1-F6EECF244321}">
                <p14:modId xmlns:p14="http://schemas.microsoft.com/office/powerpoint/2010/main" val="1816425463"/>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62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xmlns="" id="{E437D3AE-EA7A-45E1-9674-CABB3B7DB2F8}"/>
              </a:ext>
            </a:extLst>
          </p:cNvPr>
          <p:cNvSpPr>
            <a:spLocks noGrp="1"/>
          </p:cNvSpPr>
          <p:nvPr>
            <p:ph type="title"/>
          </p:nvPr>
        </p:nvSpPr>
        <p:spPr>
          <a:xfrm>
            <a:off x="1179226" y="826680"/>
            <a:ext cx="9833548" cy="1325563"/>
          </a:xfrm>
        </p:spPr>
        <p:txBody>
          <a:bodyPr>
            <a:normAutofit/>
          </a:bodyPr>
          <a:lstStyle/>
          <a:p>
            <a:pPr algn="ctr"/>
            <a:r>
              <a:rPr lang="fi-FI" sz="4000">
                <a:solidFill>
                  <a:srgbClr val="FFFFFF"/>
                </a:solidFill>
              </a:rPr>
              <a:t>Henkinen hyvinvointi</a:t>
            </a:r>
          </a:p>
        </p:txBody>
      </p:sp>
      <p:graphicFrame>
        <p:nvGraphicFramePr>
          <p:cNvPr id="5" name="Sisällön paikkamerkki 2">
            <a:extLst>
              <a:ext uri="{FF2B5EF4-FFF2-40B4-BE49-F238E27FC236}">
                <a16:creationId xmlns:a16="http://schemas.microsoft.com/office/drawing/2014/main" xmlns="" id="{0523D8B4-A1D8-4EB1-A9C3-29F079012B31}"/>
              </a:ext>
            </a:extLst>
          </p:cNvPr>
          <p:cNvGraphicFramePr>
            <a:graphicFrameLocks noGrp="1"/>
          </p:cNvGraphicFramePr>
          <p:nvPr>
            <p:ph idx="1"/>
            <p:extLst>
              <p:ext uri="{D42A27DB-BD31-4B8C-83A1-F6EECF244321}">
                <p14:modId xmlns:p14="http://schemas.microsoft.com/office/powerpoint/2010/main" val="221520805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29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tsikko 4">
            <a:extLst>
              <a:ext uri="{FF2B5EF4-FFF2-40B4-BE49-F238E27FC236}">
                <a16:creationId xmlns:a16="http://schemas.microsoft.com/office/drawing/2014/main" xmlns="" id="{44F7B178-1D6F-4A99-A32D-F27E2F59E71A}"/>
              </a:ext>
            </a:extLst>
          </p:cNvPr>
          <p:cNvSpPr>
            <a:spLocks noGrp="1"/>
          </p:cNvSpPr>
          <p:nvPr>
            <p:ph type="title"/>
          </p:nvPr>
        </p:nvSpPr>
        <p:spPr>
          <a:xfrm>
            <a:off x="640079" y="2053641"/>
            <a:ext cx="3669161" cy="2760098"/>
          </a:xfrm>
        </p:spPr>
        <p:txBody>
          <a:bodyPr>
            <a:normAutofit/>
          </a:bodyPr>
          <a:lstStyle/>
          <a:p>
            <a:r>
              <a:rPr lang="fi-FI">
                <a:solidFill>
                  <a:srgbClr val="FFFFFF"/>
                </a:solidFill>
              </a:rPr>
              <a:t>Kolme ”pointtia”</a:t>
            </a:r>
          </a:p>
        </p:txBody>
      </p:sp>
      <p:sp>
        <p:nvSpPr>
          <p:cNvPr id="6" name="Sisällön paikkamerkki 5">
            <a:extLst>
              <a:ext uri="{FF2B5EF4-FFF2-40B4-BE49-F238E27FC236}">
                <a16:creationId xmlns:a16="http://schemas.microsoft.com/office/drawing/2014/main" xmlns="" id="{E64E8C18-FCA5-4DF1-82F7-0697A22AF580}"/>
              </a:ext>
            </a:extLst>
          </p:cNvPr>
          <p:cNvSpPr>
            <a:spLocks noGrp="1"/>
          </p:cNvSpPr>
          <p:nvPr>
            <p:ph idx="1"/>
          </p:nvPr>
        </p:nvSpPr>
        <p:spPr>
          <a:xfrm>
            <a:off x="6090574" y="801866"/>
            <a:ext cx="5306084" cy="5230634"/>
          </a:xfrm>
        </p:spPr>
        <p:txBody>
          <a:bodyPr anchor="ctr">
            <a:normAutofit/>
          </a:bodyPr>
          <a:lstStyle/>
          <a:p>
            <a:endParaRPr lang="fi-FI" sz="2400" dirty="0">
              <a:solidFill>
                <a:srgbClr val="000000"/>
              </a:solidFill>
            </a:endParaRPr>
          </a:p>
          <a:p>
            <a:r>
              <a:rPr lang="fi-FI" sz="2400" dirty="0">
                <a:solidFill>
                  <a:srgbClr val="000000"/>
                </a:solidFill>
              </a:rPr>
              <a:t>Vertaistuki</a:t>
            </a:r>
          </a:p>
          <a:p>
            <a:r>
              <a:rPr lang="fi-FI" sz="2400" dirty="0">
                <a:solidFill>
                  <a:srgbClr val="000000"/>
                </a:solidFill>
              </a:rPr>
              <a:t>Toivon herääminen, kannustus ja tuki</a:t>
            </a:r>
          </a:p>
          <a:p>
            <a:r>
              <a:rPr lang="fi-FI" sz="2400" dirty="0">
                <a:solidFill>
                  <a:srgbClr val="000000"/>
                </a:solidFill>
              </a:rPr>
              <a:t>Käytännön tiedon ja taidon saaminen</a:t>
            </a:r>
          </a:p>
          <a:p>
            <a:endParaRPr lang="fi-FI" sz="2400" dirty="0">
              <a:solidFill>
                <a:srgbClr val="000000"/>
              </a:solidFill>
            </a:endParaRPr>
          </a:p>
        </p:txBody>
      </p:sp>
    </p:spTree>
    <p:extLst>
      <p:ext uri="{BB962C8B-B14F-4D97-AF65-F5344CB8AC3E}">
        <p14:creationId xmlns:p14="http://schemas.microsoft.com/office/powerpoint/2010/main" val="182714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xmlns="" id="{A72BDC28-CAA0-4244-9017-D4050809FEC5}"/>
              </a:ext>
            </a:extLst>
          </p:cNvPr>
          <p:cNvSpPr>
            <a:spLocks noGrp="1"/>
          </p:cNvSpPr>
          <p:nvPr>
            <p:ph type="title"/>
          </p:nvPr>
        </p:nvSpPr>
        <p:spPr>
          <a:xfrm>
            <a:off x="640079" y="2053641"/>
            <a:ext cx="3669161" cy="2760098"/>
          </a:xfrm>
        </p:spPr>
        <p:txBody>
          <a:bodyPr>
            <a:normAutofit/>
          </a:bodyPr>
          <a:lstStyle/>
          <a:p>
            <a:r>
              <a:rPr lang="fi-FI" sz="4100">
                <a:solidFill>
                  <a:srgbClr val="FFFFFF"/>
                </a:solidFill>
              </a:rPr>
              <a:t>Työn imua edistävät- työhön liittyvät voimavarat asiat</a:t>
            </a:r>
          </a:p>
        </p:txBody>
      </p:sp>
      <p:sp>
        <p:nvSpPr>
          <p:cNvPr id="3" name="Sisällön paikkamerkki 2">
            <a:extLst>
              <a:ext uri="{FF2B5EF4-FFF2-40B4-BE49-F238E27FC236}">
                <a16:creationId xmlns:a16="http://schemas.microsoft.com/office/drawing/2014/main" xmlns="" id="{E91FB380-CF8D-40B4-A2BA-3A6ED17A5B60}"/>
              </a:ext>
            </a:extLst>
          </p:cNvPr>
          <p:cNvSpPr>
            <a:spLocks noGrp="1"/>
          </p:cNvSpPr>
          <p:nvPr>
            <p:ph idx="1"/>
          </p:nvPr>
        </p:nvSpPr>
        <p:spPr>
          <a:xfrm>
            <a:off x="6090574" y="801866"/>
            <a:ext cx="5306084" cy="5230634"/>
          </a:xfrm>
        </p:spPr>
        <p:txBody>
          <a:bodyPr anchor="ctr">
            <a:normAutofit/>
          </a:bodyPr>
          <a:lstStyle/>
          <a:p>
            <a:pPr marL="0" indent="0">
              <a:buNone/>
            </a:pPr>
            <a:r>
              <a:rPr lang="fi-FI" sz="1700">
                <a:solidFill>
                  <a:srgbClr val="000000"/>
                </a:solidFill>
              </a:rPr>
              <a:t>Auttavat työntekijää onnistumaan ja synnyttävät halua tehdä työ hyvin.</a:t>
            </a:r>
          </a:p>
          <a:p>
            <a:r>
              <a:rPr lang="fi-FI" sz="1700" b="1">
                <a:solidFill>
                  <a:srgbClr val="000000"/>
                </a:solidFill>
              </a:rPr>
              <a:t>Tehtävään liittyviä voimavaroja</a:t>
            </a:r>
            <a:r>
              <a:rPr lang="fi-FI" sz="1700">
                <a:solidFill>
                  <a:srgbClr val="000000"/>
                </a:solidFill>
              </a:rPr>
              <a:t> ovat työn palkitsevuus, kehittävyys ja monipuolisuus.</a:t>
            </a:r>
          </a:p>
          <a:p>
            <a:r>
              <a:rPr lang="fi-FI" sz="1700" b="1">
                <a:solidFill>
                  <a:srgbClr val="000000"/>
                </a:solidFill>
              </a:rPr>
              <a:t>Työn järjestämiseen liittyviä voimavaroja</a:t>
            </a:r>
            <a:r>
              <a:rPr lang="fi-FI" sz="1700">
                <a:solidFill>
                  <a:srgbClr val="000000"/>
                </a:solidFill>
              </a:rPr>
              <a:t> ovat vaikutusmahdollisuudet omaan työhön, työroolien ja tavoitteiden selkeys sekä työaikojen joustavuus.</a:t>
            </a:r>
          </a:p>
          <a:p>
            <a:r>
              <a:rPr lang="fi-FI" sz="1700" b="1">
                <a:solidFill>
                  <a:srgbClr val="000000"/>
                </a:solidFill>
              </a:rPr>
              <a:t>Työyhteisön vuorovaikutukseen liittyviä voimavaroja</a:t>
            </a:r>
            <a:r>
              <a:rPr lang="fi-FI" sz="1700">
                <a:solidFill>
                  <a:srgbClr val="000000"/>
                </a:solidFill>
              </a:rPr>
              <a:t> ovat esimiehen ja työyhteisön tuki, oikeudenmukaisuus ja johtamisen selkeät käytännöt, arkinen huomaavaisuus, ystävällisyys, palaute ja arvostus sekä muiden kokema työn imu.</a:t>
            </a:r>
          </a:p>
          <a:p>
            <a:r>
              <a:rPr lang="fi-FI" sz="1700" b="1">
                <a:solidFill>
                  <a:srgbClr val="000000"/>
                </a:solidFill>
              </a:rPr>
              <a:t>Organisaatioon liittyviä voimavaroja</a:t>
            </a:r>
            <a:r>
              <a:rPr lang="fi-FI" sz="1700">
                <a:solidFill>
                  <a:srgbClr val="000000"/>
                </a:solidFill>
              </a:rPr>
              <a:t> ovat työn varmuus, innovatiiviset toimintatavat, työpaikan ilmapiiri, työn ja muun elämän yhteensovittamista tukevat asenteet ja käytännöt.</a:t>
            </a:r>
          </a:p>
          <a:p>
            <a:endParaRPr lang="fi-FI" sz="1700">
              <a:solidFill>
                <a:srgbClr val="000000"/>
              </a:solidFill>
            </a:endParaRPr>
          </a:p>
        </p:txBody>
      </p:sp>
    </p:spTree>
    <p:extLst>
      <p:ext uri="{BB962C8B-B14F-4D97-AF65-F5344CB8AC3E}">
        <p14:creationId xmlns:p14="http://schemas.microsoft.com/office/powerpoint/2010/main" val="56555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xmlns="" id="{7FA5248C-5E0D-49AB-B200-6B6C188A5BAF}"/>
              </a:ext>
            </a:extLst>
          </p:cNvPr>
          <p:cNvSpPr>
            <a:spLocks noGrp="1"/>
          </p:cNvSpPr>
          <p:nvPr>
            <p:ph type="title"/>
          </p:nvPr>
        </p:nvSpPr>
        <p:spPr>
          <a:xfrm>
            <a:off x="640079" y="2053641"/>
            <a:ext cx="3669161" cy="2760098"/>
          </a:xfrm>
        </p:spPr>
        <p:txBody>
          <a:bodyPr>
            <a:normAutofit/>
          </a:bodyPr>
          <a:lstStyle/>
          <a:p>
            <a:r>
              <a:rPr lang="fi-FI">
                <a:solidFill>
                  <a:srgbClr val="FFFFFF"/>
                </a:solidFill>
              </a:rPr>
              <a:t>Itseluottamus</a:t>
            </a:r>
          </a:p>
        </p:txBody>
      </p:sp>
      <p:sp>
        <p:nvSpPr>
          <p:cNvPr id="3" name="Sisällön paikkamerkki 2">
            <a:extLst>
              <a:ext uri="{FF2B5EF4-FFF2-40B4-BE49-F238E27FC236}">
                <a16:creationId xmlns:a16="http://schemas.microsoft.com/office/drawing/2014/main" xmlns="" id="{A7A599A2-A762-4A86-A898-532E432CB564}"/>
              </a:ext>
            </a:extLst>
          </p:cNvPr>
          <p:cNvSpPr>
            <a:spLocks noGrp="1"/>
          </p:cNvSpPr>
          <p:nvPr>
            <p:ph idx="1"/>
          </p:nvPr>
        </p:nvSpPr>
        <p:spPr>
          <a:xfrm>
            <a:off x="6090574" y="801866"/>
            <a:ext cx="5306084" cy="5230634"/>
          </a:xfrm>
        </p:spPr>
        <p:txBody>
          <a:bodyPr anchor="ctr">
            <a:normAutofit fontScale="85000" lnSpcReduction="20000"/>
          </a:bodyPr>
          <a:lstStyle/>
          <a:p>
            <a:endParaRPr lang="fi-FI" sz="1600" dirty="0">
              <a:solidFill>
                <a:srgbClr val="000000"/>
              </a:solidFill>
            </a:endParaRPr>
          </a:p>
          <a:p>
            <a:endParaRPr lang="fi-FI" sz="1600" dirty="0">
              <a:solidFill>
                <a:srgbClr val="000000"/>
              </a:solidFill>
            </a:endParaRPr>
          </a:p>
          <a:p>
            <a:r>
              <a:rPr lang="fi-FI" sz="1900" dirty="0">
                <a:solidFill>
                  <a:srgbClr val="000000"/>
                </a:solidFill>
              </a:rPr>
              <a:t>Uskoa omiin kykyihin ja taitoihin saavuttaa haluttuja tavoitteita. Se on uskoa omiin vaikutusmahdollisuuksiinsa. Terveen itseluottamuksen omaava henkilö uskaltaa rohkeasti vaikuttaa myös muihin. </a:t>
            </a:r>
          </a:p>
          <a:p>
            <a:r>
              <a:rPr lang="fi-FI" sz="1900" dirty="0">
                <a:solidFill>
                  <a:srgbClr val="000000"/>
                </a:solidFill>
              </a:rPr>
              <a:t>Millaisia tavoitteita yksilö asettaa itselleen. </a:t>
            </a:r>
          </a:p>
          <a:p>
            <a:r>
              <a:rPr lang="fi-FI" sz="1900" dirty="0">
                <a:solidFill>
                  <a:srgbClr val="000000"/>
                </a:solidFill>
              </a:rPr>
              <a:t>Vaikuttaa myös suorituskykyyn eli siihen kuinka aktiivisesti ja kuinka suurella panostuksella yksilö työskentelee, pettymykset ja epäonnistumiset eivät lamauta. </a:t>
            </a:r>
          </a:p>
          <a:p>
            <a:r>
              <a:rPr lang="fi-FI" sz="1900" dirty="0">
                <a:solidFill>
                  <a:srgbClr val="000000"/>
                </a:solidFill>
              </a:rPr>
              <a:t>Itseluottamus vaihtelee tilanteittain ja se on altis ympäristön vaikutukselle. </a:t>
            </a:r>
          </a:p>
          <a:p>
            <a:r>
              <a:rPr lang="fi-FI" sz="1900" dirty="0">
                <a:solidFill>
                  <a:srgbClr val="000000"/>
                </a:solidFill>
              </a:rPr>
              <a:t>Terveesti itseensä luottava arvostaa itseensä ja elämäänsä, kohtelee itseään ja muita hyvin. </a:t>
            </a:r>
          </a:p>
          <a:p>
            <a:r>
              <a:rPr lang="fi-FI" sz="1900" dirty="0">
                <a:solidFill>
                  <a:srgbClr val="000000"/>
                </a:solidFill>
              </a:rPr>
              <a:t>Selittää tutkimusten mukaan ihmisen onnistumista ja menestymistä psykologisista tekijöistä parhaiten.</a:t>
            </a:r>
          </a:p>
          <a:p>
            <a:endParaRPr lang="fi-FI" sz="1900" dirty="0">
              <a:solidFill>
                <a:srgbClr val="000000"/>
              </a:solidFill>
            </a:endParaRPr>
          </a:p>
          <a:p>
            <a:pPr marL="0" indent="0">
              <a:buNone/>
            </a:pPr>
            <a:endParaRPr lang="fi-FI" sz="1900" dirty="0">
              <a:solidFill>
                <a:srgbClr val="000000"/>
              </a:solidFill>
            </a:endParaRPr>
          </a:p>
          <a:p>
            <a:endParaRPr lang="fi-FI" sz="1900" dirty="0">
              <a:solidFill>
                <a:srgbClr val="000000"/>
              </a:solidFill>
            </a:endParaRPr>
          </a:p>
          <a:p>
            <a:endParaRPr lang="fi-FI" sz="1300" dirty="0">
              <a:solidFill>
                <a:srgbClr val="000000"/>
              </a:solidFill>
            </a:endParaRPr>
          </a:p>
          <a:p>
            <a:pPr marL="0" indent="0">
              <a:buNone/>
            </a:pPr>
            <a:r>
              <a:rPr lang="fi-FI" sz="1300" dirty="0">
                <a:solidFill>
                  <a:srgbClr val="000000"/>
                </a:solidFill>
              </a:rPr>
              <a:t> </a:t>
            </a:r>
          </a:p>
          <a:p>
            <a:endParaRPr lang="fi-FI" sz="1300" dirty="0">
              <a:solidFill>
                <a:srgbClr val="000000"/>
              </a:solidFill>
            </a:endParaRPr>
          </a:p>
          <a:p>
            <a:endParaRPr lang="fi-FI" sz="1300" dirty="0">
              <a:solidFill>
                <a:srgbClr val="000000"/>
              </a:solidFill>
            </a:endParaRPr>
          </a:p>
        </p:txBody>
      </p:sp>
    </p:spTree>
    <p:extLst>
      <p:ext uri="{BB962C8B-B14F-4D97-AF65-F5344CB8AC3E}">
        <p14:creationId xmlns:p14="http://schemas.microsoft.com/office/powerpoint/2010/main" val="143598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xmlns="" id="{13340372-D4F2-48C9-B827-A7D71536C5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0803" y="643466"/>
            <a:ext cx="4930394" cy="5571067"/>
          </a:xfrm>
          <a:prstGeom prst="rect">
            <a:avLst/>
          </a:prstGeom>
        </p:spPr>
      </p:pic>
    </p:spTree>
    <p:extLst>
      <p:ext uri="{BB962C8B-B14F-4D97-AF65-F5344CB8AC3E}">
        <p14:creationId xmlns:p14="http://schemas.microsoft.com/office/powerpoint/2010/main" val="177611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xmlns="" id="{3198218E-EBB3-48CD-8EB1-A58D91AF5A3B}"/>
              </a:ext>
            </a:extLst>
          </p:cNvPr>
          <p:cNvSpPr>
            <a:spLocks noGrp="1"/>
          </p:cNvSpPr>
          <p:nvPr>
            <p:ph type="title"/>
          </p:nvPr>
        </p:nvSpPr>
        <p:spPr>
          <a:xfrm>
            <a:off x="640079" y="2053641"/>
            <a:ext cx="3669161" cy="2760098"/>
          </a:xfrm>
        </p:spPr>
        <p:txBody>
          <a:bodyPr>
            <a:normAutofit/>
          </a:bodyPr>
          <a:lstStyle/>
          <a:p>
            <a:r>
              <a:rPr lang="fi-FI">
                <a:solidFill>
                  <a:srgbClr val="FFFFFF"/>
                </a:solidFill>
              </a:rPr>
              <a:t>optimismi</a:t>
            </a:r>
          </a:p>
        </p:txBody>
      </p:sp>
      <p:sp>
        <p:nvSpPr>
          <p:cNvPr id="3" name="Sisällön paikkamerkki 2">
            <a:extLst>
              <a:ext uri="{FF2B5EF4-FFF2-40B4-BE49-F238E27FC236}">
                <a16:creationId xmlns:a16="http://schemas.microsoft.com/office/drawing/2014/main" xmlns="" id="{E9E0A9DA-58FA-4892-9951-BD4C7B894C06}"/>
              </a:ext>
            </a:extLst>
          </p:cNvPr>
          <p:cNvSpPr>
            <a:spLocks noGrp="1"/>
          </p:cNvSpPr>
          <p:nvPr>
            <p:ph idx="1"/>
          </p:nvPr>
        </p:nvSpPr>
        <p:spPr>
          <a:xfrm>
            <a:off x="6090574" y="801866"/>
            <a:ext cx="5306084" cy="5230634"/>
          </a:xfrm>
        </p:spPr>
        <p:txBody>
          <a:bodyPr anchor="ctr">
            <a:normAutofit/>
          </a:bodyPr>
          <a:lstStyle/>
          <a:p>
            <a:r>
              <a:rPr lang="fi-FI" sz="1700" dirty="0">
                <a:solidFill>
                  <a:srgbClr val="000000"/>
                </a:solidFill>
              </a:rPr>
              <a:t>Realistinen optimismi on myönteistä ajattelua. Se on positiivista asennoitumista ja suhtautumista tulevaisuuteen</a:t>
            </a:r>
          </a:p>
          <a:p>
            <a:r>
              <a:rPr lang="fi-FI" sz="1700" dirty="0">
                <a:solidFill>
                  <a:srgbClr val="000000"/>
                </a:solidFill>
              </a:rPr>
              <a:t>Kyse on omien vaikutusmahdollisuuksien tunnistamisesta ja kyvystä ylläpitää myönteisiä odotuksia tulevaisuuden suhteen. Silloinkin kun asiat eivät mene suunnitelmien mukaan, optimisteilla on laaja valikoima </a:t>
            </a:r>
            <a:r>
              <a:rPr lang="fi-FI" sz="1700" dirty="0" err="1">
                <a:solidFill>
                  <a:srgbClr val="000000"/>
                </a:solidFill>
              </a:rPr>
              <a:t>selviytymiskeinoja</a:t>
            </a:r>
            <a:r>
              <a:rPr lang="fi-FI" sz="1700" dirty="0">
                <a:solidFill>
                  <a:srgbClr val="000000"/>
                </a:solidFill>
              </a:rPr>
              <a:t>. </a:t>
            </a:r>
          </a:p>
          <a:p>
            <a:r>
              <a:rPr lang="fi-FI" sz="1700" dirty="0">
                <a:solidFill>
                  <a:srgbClr val="000000"/>
                </a:solidFill>
              </a:rPr>
              <a:t>Myönteisyys laajentaa mielemme ja auttaa näkemään enemmän mahdollisuuksia. Optimisti ei pelkää mennä kohti ongelmaa, sillä hän uskoo selviävänsä ja sen ansiosta suoriutuu tilanteesta paremmin </a:t>
            </a:r>
          </a:p>
          <a:p>
            <a:r>
              <a:rPr lang="fi-FI" sz="1700" b="1" dirty="0">
                <a:solidFill>
                  <a:srgbClr val="000000"/>
                </a:solidFill>
              </a:rPr>
              <a:t>Optimismi on asioiden hyviin puoliin keskittymistä. Se on myönteisten asioiden arvostamista, tulevaisuuden mahdollisuuksien näkemistä ja positiivisten kokemuksien etsimistä.</a:t>
            </a:r>
            <a:endParaRPr lang="fi-FI" sz="1700" dirty="0">
              <a:solidFill>
                <a:srgbClr val="000000"/>
              </a:solidFill>
            </a:endParaRPr>
          </a:p>
        </p:txBody>
      </p:sp>
    </p:spTree>
    <p:extLst>
      <p:ext uri="{BB962C8B-B14F-4D97-AF65-F5344CB8AC3E}">
        <p14:creationId xmlns:p14="http://schemas.microsoft.com/office/powerpoint/2010/main" val="2547308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xmlns="" id="{F14864B1-F63F-407E-BBBA-009FAB8543B0}"/>
              </a:ext>
            </a:extLst>
          </p:cNvPr>
          <p:cNvSpPr>
            <a:spLocks noGrp="1"/>
          </p:cNvSpPr>
          <p:nvPr>
            <p:ph type="title"/>
          </p:nvPr>
        </p:nvSpPr>
        <p:spPr>
          <a:xfrm>
            <a:off x="640079" y="2053641"/>
            <a:ext cx="3669161" cy="2760098"/>
          </a:xfrm>
        </p:spPr>
        <p:txBody>
          <a:bodyPr>
            <a:normAutofit/>
          </a:bodyPr>
          <a:lstStyle/>
          <a:p>
            <a:r>
              <a:rPr lang="fi-FI">
                <a:solidFill>
                  <a:srgbClr val="FFFFFF"/>
                </a:solidFill>
              </a:rPr>
              <a:t>Sinnikkyys</a:t>
            </a:r>
          </a:p>
        </p:txBody>
      </p:sp>
      <p:sp>
        <p:nvSpPr>
          <p:cNvPr id="3" name="Sisällön paikkamerkki 2">
            <a:extLst>
              <a:ext uri="{FF2B5EF4-FFF2-40B4-BE49-F238E27FC236}">
                <a16:creationId xmlns:a16="http://schemas.microsoft.com/office/drawing/2014/main" xmlns="" id="{AC6A408C-40AA-4B67-8AFB-30DDEE7387A0}"/>
              </a:ext>
            </a:extLst>
          </p:cNvPr>
          <p:cNvSpPr>
            <a:spLocks noGrp="1"/>
          </p:cNvSpPr>
          <p:nvPr>
            <p:ph idx="1"/>
          </p:nvPr>
        </p:nvSpPr>
        <p:spPr>
          <a:xfrm>
            <a:off x="6090574" y="801866"/>
            <a:ext cx="5306084" cy="5230634"/>
          </a:xfrm>
        </p:spPr>
        <p:txBody>
          <a:bodyPr anchor="ctr">
            <a:normAutofit/>
          </a:bodyPr>
          <a:lstStyle/>
          <a:p>
            <a:r>
              <a:rPr lang="fi-FI" sz="1700" dirty="0">
                <a:solidFill>
                  <a:srgbClr val="000000"/>
                </a:solidFill>
              </a:rPr>
              <a:t>osa tunnusomaista sisua; sinnikkyyden voimalla on vastustettu luovuttamista ja kesken jättämistä.</a:t>
            </a:r>
          </a:p>
          <a:p>
            <a:r>
              <a:rPr lang="fi-FI" sz="1700" dirty="0">
                <a:solidFill>
                  <a:srgbClr val="000000"/>
                </a:solidFill>
              </a:rPr>
              <a:t> Sinnikkyyteen kuuluu myös avun pyytäminen, kun sitä tarvitsee. </a:t>
            </a:r>
          </a:p>
          <a:p>
            <a:r>
              <a:rPr lang="fi-FI" sz="1700" dirty="0" err="1">
                <a:solidFill>
                  <a:srgbClr val="000000"/>
                </a:solidFill>
              </a:rPr>
              <a:t>Resilienssi</a:t>
            </a:r>
            <a:r>
              <a:rPr lang="fi-FI" sz="1700" dirty="0">
                <a:solidFill>
                  <a:srgbClr val="000000"/>
                </a:solidFill>
              </a:rPr>
              <a:t>, jolla viitataan sinnikkyyteen, ihmisen  vahvuutena sinnikkyys on tätäkin enemmän: vastoinkäymisistä voi seurata myös kasvua ja kehitystä.</a:t>
            </a:r>
          </a:p>
          <a:p>
            <a:r>
              <a:rPr lang="fi-FI" sz="1700" dirty="0">
                <a:solidFill>
                  <a:srgbClr val="000000"/>
                </a:solidFill>
              </a:rPr>
              <a:t>Mitä tärkeämpi asia itselle on kyseessä, sitä sinnikkäämmin sen eteen jaksaa ponnistella. </a:t>
            </a:r>
          </a:p>
          <a:p>
            <a:r>
              <a:rPr lang="fi-FI" sz="1700" dirty="0">
                <a:solidFill>
                  <a:srgbClr val="000000"/>
                </a:solidFill>
              </a:rPr>
              <a:t>Omien arvojen tunnistaminen ja tavoitteiden merkityksellisyys on sinnikkyydelle tärkeää polttoainetta.</a:t>
            </a:r>
          </a:p>
          <a:p>
            <a:endParaRPr lang="fi-FI" sz="1700" dirty="0">
              <a:solidFill>
                <a:srgbClr val="000000"/>
              </a:solidFill>
            </a:endParaRPr>
          </a:p>
        </p:txBody>
      </p:sp>
    </p:spTree>
    <p:extLst>
      <p:ext uri="{BB962C8B-B14F-4D97-AF65-F5344CB8AC3E}">
        <p14:creationId xmlns:p14="http://schemas.microsoft.com/office/powerpoint/2010/main" val="618328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xmlns="" id="{10EE5E1C-2891-4408-8801-2A4F0CFD129D}"/>
              </a:ext>
            </a:extLst>
          </p:cNvPr>
          <p:cNvSpPr>
            <a:spLocks noGrp="1"/>
          </p:cNvSpPr>
          <p:nvPr>
            <p:ph type="title"/>
          </p:nvPr>
        </p:nvSpPr>
        <p:spPr>
          <a:xfrm>
            <a:off x="640079" y="2053641"/>
            <a:ext cx="3669161" cy="2760098"/>
          </a:xfrm>
        </p:spPr>
        <p:txBody>
          <a:bodyPr>
            <a:normAutofit/>
          </a:bodyPr>
          <a:lstStyle/>
          <a:p>
            <a:r>
              <a:rPr lang="fi-FI" dirty="0">
                <a:solidFill>
                  <a:srgbClr val="FFFFFF"/>
                </a:solidFill>
              </a:rPr>
              <a:t>Toiveikkuus</a:t>
            </a:r>
          </a:p>
        </p:txBody>
      </p:sp>
      <p:sp>
        <p:nvSpPr>
          <p:cNvPr id="3" name="Sisällön paikkamerkki 2">
            <a:extLst>
              <a:ext uri="{FF2B5EF4-FFF2-40B4-BE49-F238E27FC236}">
                <a16:creationId xmlns:a16="http://schemas.microsoft.com/office/drawing/2014/main" xmlns="" id="{BF755E28-7359-498D-B342-C34E5F3ABB3D}"/>
              </a:ext>
            </a:extLst>
          </p:cNvPr>
          <p:cNvSpPr>
            <a:spLocks noGrp="1"/>
          </p:cNvSpPr>
          <p:nvPr>
            <p:ph idx="1"/>
          </p:nvPr>
        </p:nvSpPr>
        <p:spPr>
          <a:xfrm>
            <a:off x="6090574" y="801866"/>
            <a:ext cx="5306084" cy="5230634"/>
          </a:xfrm>
        </p:spPr>
        <p:txBody>
          <a:bodyPr anchor="ctr">
            <a:normAutofit/>
          </a:bodyPr>
          <a:lstStyle/>
          <a:p>
            <a:r>
              <a:rPr lang="fi-FI" sz="2400" dirty="0">
                <a:solidFill>
                  <a:srgbClr val="000000"/>
                </a:solidFill>
              </a:rPr>
              <a:t> Vahva tavoitteellista toimintaa ylläpitävä voima. </a:t>
            </a:r>
          </a:p>
          <a:p>
            <a:r>
              <a:rPr lang="fi-FI" sz="2400" dirty="0">
                <a:solidFill>
                  <a:srgbClr val="000000"/>
                </a:solidFill>
              </a:rPr>
              <a:t>Toiveikkuutta ylläpitävät sekä tavoitteiden merkityksellisyys että ajatus siitä, että meillä on keinoja ja voimavaroja saavuttaa tavoitteemme. </a:t>
            </a:r>
          </a:p>
          <a:p>
            <a:r>
              <a:rPr lang="fi-FI" sz="2400" dirty="0">
                <a:solidFill>
                  <a:srgbClr val="000000"/>
                </a:solidFill>
              </a:rPr>
              <a:t>Toiveikkuutta voit kehittää pohtimalla tavoitteitasi, esimerkiksi mitä haluaisit tulevaisuudessa tehdä. Toiveikkuutta lisää, kun löydät pieniä ja helposti toteutettavia keinoja päästä lähemmäksi toiveidesi mukaista tulevaisuutta.</a:t>
            </a:r>
          </a:p>
          <a:p>
            <a:endParaRPr lang="fi-FI" sz="2400" dirty="0">
              <a:solidFill>
                <a:srgbClr val="000000"/>
              </a:solidFill>
            </a:endParaRPr>
          </a:p>
        </p:txBody>
      </p:sp>
    </p:spTree>
    <p:extLst>
      <p:ext uri="{BB962C8B-B14F-4D97-AF65-F5344CB8AC3E}">
        <p14:creationId xmlns:p14="http://schemas.microsoft.com/office/powerpoint/2010/main" val="2314230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FBB21BD7-B96F-4E06-9625-97263BE40550}"/>
              </a:ext>
            </a:extLst>
          </p:cNvPr>
          <p:cNvSpPr>
            <a:spLocks noGrp="1"/>
          </p:cNvSpPr>
          <p:nvPr>
            <p:ph type="title"/>
          </p:nvPr>
        </p:nvSpPr>
        <p:spPr/>
        <p:txBody>
          <a:bodyPr/>
          <a:lstStyle/>
          <a:p>
            <a:r>
              <a:rPr lang="fi-FI" dirty="0">
                <a:solidFill>
                  <a:schemeClr val="tx1"/>
                </a:solidFill>
              </a:rPr>
              <a:t>”Energia on kyky tehdä työtä, tärkeämpi kuin ajan käyttö”</a:t>
            </a:r>
          </a:p>
        </p:txBody>
      </p:sp>
      <p:sp>
        <p:nvSpPr>
          <p:cNvPr id="3" name="Tekstin paikkamerkki 2">
            <a:extLst>
              <a:ext uri="{FF2B5EF4-FFF2-40B4-BE49-F238E27FC236}">
                <a16:creationId xmlns:a16="http://schemas.microsoft.com/office/drawing/2014/main" xmlns="" id="{5548ECDE-46DA-43EE-84C3-E333356CDE05}"/>
              </a:ext>
            </a:extLst>
          </p:cNvPr>
          <p:cNvSpPr>
            <a:spLocks noGrp="1"/>
          </p:cNvSpPr>
          <p:nvPr>
            <p:ph type="body" idx="1"/>
          </p:nvPr>
        </p:nvSpPr>
        <p:spPr>
          <a:xfrm>
            <a:off x="1371601" y="1612671"/>
            <a:ext cx="3877407" cy="4350733"/>
          </a:xfrm>
        </p:spPr>
        <p:txBody>
          <a:bodyPr/>
          <a:lstStyle/>
          <a:p>
            <a:pPr marL="0" indent="0">
              <a:buNone/>
            </a:pPr>
            <a:r>
              <a:rPr lang="fi-FI" sz="2000" dirty="0">
                <a:solidFill>
                  <a:schemeClr val="tx1"/>
                </a:solidFill>
              </a:rPr>
              <a:t>Asiat, jotka tuovat energiaa?</a:t>
            </a:r>
          </a:p>
          <a:p>
            <a:pPr marL="0" indent="0">
              <a:buNone/>
            </a:pPr>
            <a:endParaRPr lang="fi-FI" dirty="0">
              <a:solidFill>
                <a:schemeClr val="tx1"/>
              </a:solidFill>
            </a:endParaRPr>
          </a:p>
        </p:txBody>
      </p:sp>
      <p:sp>
        <p:nvSpPr>
          <p:cNvPr id="4" name="Tekstin paikkamerkki 3">
            <a:extLst>
              <a:ext uri="{FF2B5EF4-FFF2-40B4-BE49-F238E27FC236}">
                <a16:creationId xmlns:a16="http://schemas.microsoft.com/office/drawing/2014/main" xmlns="" id="{A2416115-677C-441D-8F13-B3651D4425B2}"/>
              </a:ext>
            </a:extLst>
          </p:cNvPr>
          <p:cNvSpPr>
            <a:spLocks noGrp="1"/>
          </p:cNvSpPr>
          <p:nvPr>
            <p:ph type="body" idx="10"/>
          </p:nvPr>
        </p:nvSpPr>
        <p:spPr>
          <a:xfrm>
            <a:off x="5944458" y="1612670"/>
            <a:ext cx="3877407" cy="4280396"/>
          </a:xfrm>
        </p:spPr>
        <p:txBody>
          <a:bodyPr/>
          <a:lstStyle/>
          <a:p>
            <a:pPr marL="0" indent="0">
              <a:buNone/>
            </a:pPr>
            <a:r>
              <a:rPr lang="fi-FI" sz="2000" dirty="0">
                <a:solidFill>
                  <a:schemeClr val="tx1"/>
                </a:solidFill>
              </a:rPr>
              <a:t>Asiat, jotka vievät energiaa/ voimia?</a:t>
            </a:r>
          </a:p>
          <a:p>
            <a:pPr marL="233750" lvl="1" indent="0">
              <a:lnSpc>
                <a:spcPct val="100000"/>
              </a:lnSpc>
              <a:buNone/>
            </a:pPr>
            <a:endParaRPr lang="fi-FI" sz="1400" b="0" dirty="0">
              <a:solidFill>
                <a:schemeClr val="tx1"/>
              </a:solidFill>
            </a:endParaRPr>
          </a:p>
          <a:p>
            <a:pPr marL="285750" indent="-285750">
              <a:lnSpc>
                <a:spcPct val="100000"/>
              </a:lnSpc>
              <a:buFontTx/>
              <a:buChar char="-"/>
            </a:pPr>
            <a:endParaRPr lang="fi-FI" sz="1400" b="0" dirty="0">
              <a:solidFill>
                <a:schemeClr val="tx1"/>
              </a:solidFill>
            </a:endParaRPr>
          </a:p>
          <a:p>
            <a:pPr marL="285750" indent="-285750">
              <a:lnSpc>
                <a:spcPct val="100000"/>
              </a:lnSpc>
              <a:buFontTx/>
              <a:buChar char="-"/>
            </a:pPr>
            <a:endParaRPr lang="fi-FI" sz="1400" b="0" dirty="0">
              <a:solidFill>
                <a:schemeClr val="tx1"/>
              </a:solidFill>
            </a:endParaRPr>
          </a:p>
        </p:txBody>
      </p:sp>
    </p:spTree>
    <p:extLst>
      <p:ext uri="{BB962C8B-B14F-4D97-AF65-F5344CB8AC3E}">
        <p14:creationId xmlns:p14="http://schemas.microsoft.com/office/powerpoint/2010/main" val="828651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tsikko 4">
            <a:extLst>
              <a:ext uri="{FF2B5EF4-FFF2-40B4-BE49-F238E27FC236}">
                <a16:creationId xmlns:a16="http://schemas.microsoft.com/office/drawing/2014/main" xmlns="" id="{0474F9BC-4599-45B2-AE8F-05EACD24E1B9}"/>
              </a:ext>
            </a:extLst>
          </p:cNvPr>
          <p:cNvSpPr>
            <a:spLocks noGrp="1"/>
          </p:cNvSpPr>
          <p:nvPr>
            <p:ph type="title"/>
          </p:nvPr>
        </p:nvSpPr>
        <p:spPr>
          <a:xfrm>
            <a:off x="267855" y="2053641"/>
            <a:ext cx="4041385" cy="2760098"/>
          </a:xfrm>
        </p:spPr>
        <p:txBody>
          <a:bodyPr>
            <a:normAutofit fontScale="90000"/>
          </a:bodyPr>
          <a:lstStyle/>
          <a:p>
            <a:r>
              <a:rPr lang="fi-FI" sz="1400" dirty="0">
                <a:solidFill>
                  <a:srgbClr val="FFFFFF"/>
                </a:solidFill>
              </a:rPr>
              <a:t/>
            </a:r>
            <a:br>
              <a:rPr lang="fi-FI" sz="1400" dirty="0">
                <a:solidFill>
                  <a:srgbClr val="FFFFFF"/>
                </a:solidFill>
              </a:rPr>
            </a:br>
            <a:r>
              <a:rPr lang="fi-FI" sz="1400" dirty="0">
                <a:solidFill>
                  <a:srgbClr val="FFFFFF"/>
                </a:solidFill>
              </a:rPr>
              <a:t/>
            </a:r>
            <a:br>
              <a:rPr lang="fi-FI" sz="1400" dirty="0">
                <a:solidFill>
                  <a:srgbClr val="FFFFFF"/>
                </a:solidFill>
              </a:rPr>
            </a:br>
            <a:r>
              <a:rPr lang="fi-FI" sz="1400" dirty="0">
                <a:solidFill>
                  <a:srgbClr val="FFFFFF"/>
                </a:solidFill>
              </a:rPr>
              <a:t/>
            </a:r>
            <a:br>
              <a:rPr lang="fi-FI" sz="1400" dirty="0">
                <a:solidFill>
                  <a:srgbClr val="FFFFFF"/>
                </a:solidFill>
              </a:rPr>
            </a:br>
            <a:r>
              <a:rPr lang="fi-FI" sz="1400" dirty="0">
                <a:solidFill>
                  <a:srgbClr val="FFFFFF"/>
                </a:solidFill>
              </a:rPr>
              <a:t/>
            </a:r>
            <a:br>
              <a:rPr lang="fi-FI" sz="1400" dirty="0">
                <a:solidFill>
                  <a:srgbClr val="FFFFFF"/>
                </a:solidFill>
              </a:rPr>
            </a:br>
            <a:r>
              <a:rPr lang="fi-FI" sz="1400" dirty="0">
                <a:solidFill>
                  <a:srgbClr val="FFFFFF"/>
                </a:solidFill>
              </a:rPr>
              <a:t/>
            </a:r>
            <a:br>
              <a:rPr lang="fi-FI" sz="1400" dirty="0">
                <a:solidFill>
                  <a:srgbClr val="FFFFFF"/>
                </a:solidFill>
              </a:rPr>
            </a:br>
            <a:r>
              <a:rPr lang="fi-FI" sz="2800" dirty="0">
                <a:solidFill>
                  <a:srgbClr val="FFFFFF"/>
                </a:solidFill>
              </a:rPr>
              <a:t>Aikaansaamisen energia 1(2) </a:t>
            </a:r>
            <a:r>
              <a:rPr lang="fi-FI" sz="1400" dirty="0" err="1">
                <a:solidFill>
                  <a:srgbClr val="FFFFFF"/>
                </a:solidFill>
              </a:rPr>
              <a:t>Torfinn</a:t>
            </a:r>
            <a:r>
              <a:rPr lang="fi-FI" sz="1400" dirty="0">
                <a:solidFill>
                  <a:srgbClr val="FFFFFF"/>
                </a:solidFill>
              </a:rPr>
              <a:t> </a:t>
            </a:r>
            <a:r>
              <a:rPr lang="fi-FI" sz="1400" dirty="0" err="1">
                <a:solidFill>
                  <a:srgbClr val="FFFFFF"/>
                </a:solidFill>
              </a:rPr>
              <a:t>Slåen</a:t>
            </a:r>
            <a:r>
              <a:rPr lang="fi-FI" sz="1400" dirty="0">
                <a:solidFill>
                  <a:srgbClr val="FFFFFF"/>
                </a:solidFill>
              </a:rPr>
              <a:t/>
            </a:r>
            <a:br>
              <a:rPr lang="fi-FI" sz="1400" dirty="0">
                <a:solidFill>
                  <a:srgbClr val="FFFFFF"/>
                </a:solidFill>
              </a:rPr>
            </a:br>
            <a:r>
              <a:rPr lang="fi-FI" sz="1400" dirty="0">
                <a:solidFill>
                  <a:srgbClr val="FFFFFF"/>
                </a:solidFill>
              </a:rPr>
              <a:t/>
            </a:r>
            <a:br>
              <a:rPr lang="fi-FI" sz="1400" dirty="0">
                <a:solidFill>
                  <a:srgbClr val="FFFFFF"/>
                </a:solidFill>
              </a:rPr>
            </a:br>
            <a:r>
              <a:rPr lang="fi-FI" sz="1400" dirty="0">
                <a:solidFill>
                  <a:srgbClr val="FFFFFF"/>
                </a:solidFill>
              </a:rPr>
              <a:t/>
            </a:r>
            <a:br>
              <a:rPr lang="fi-FI" sz="1400" dirty="0">
                <a:solidFill>
                  <a:srgbClr val="FFFFFF"/>
                </a:solidFill>
              </a:rPr>
            </a:br>
            <a:r>
              <a:rPr lang="fi-FI" sz="1400" dirty="0">
                <a:solidFill>
                  <a:srgbClr val="FFFFFF"/>
                </a:solidFill>
              </a:rPr>
              <a:t/>
            </a:r>
            <a:br>
              <a:rPr lang="fi-FI" sz="1400" dirty="0">
                <a:solidFill>
                  <a:srgbClr val="FFFFFF"/>
                </a:solidFill>
              </a:rPr>
            </a:br>
            <a:r>
              <a:rPr lang="fi-FI" sz="1400" dirty="0">
                <a:solidFill>
                  <a:srgbClr val="FFFFFF"/>
                </a:solidFill>
              </a:rPr>
              <a:t/>
            </a:r>
            <a:br>
              <a:rPr lang="fi-FI" sz="1400" dirty="0">
                <a:solidFill>
                  <a:srgbClr val="FFFFFF"/>
                </a:solidFill>
              </a:rPr>
            </a:br>
            <a:r>
              <a:rPr lang="fi-FI" sz="1400" dirty="0">
                <a:solidFill>
                  <a:srgbClr val="FFFFFF"/>
                </a:solidFill>
              </a:rPr>
              <a:t>	</a:t>
            </a:r>
          </a:p>
        </p:txBody>
      </p:sp>
      <p:sp>
        <p:nvSpPr>
          <p:cNvPr id="3" name="Tekstin paikkamerkki 2">
            <a:extLst>
              <a:ext uri="{FF2B5EF4-FFF2-40B4-BE49-F238E27FC236}">
                <a16:creationId xmlns:a16="http://schemas.microsoft.com/office/drawing/2014/main" xmlns="" id="{C27B1DF2-6C53-45A0-9417-C004E92B8038}"/>
              </a:ext>
            </a:extLst>
          </p:cNvPr>
          <p:cNvSpPr>
            <a:spLocks noGrp="1"/>
          </p:cNvSpPr>
          <p:nvPr>
            <p:ph idx="1"/>
          </p:nvPr>
        </p:nvSpPr>
        <p:spPr>
          <a:xfrm>
            <a:off x="6090574" y="801866"/>
            <a:ext cx="5306084" cy="5230634"/>
          </a:xfrm>
        </p:spPr>
        <p:txBody>
          <a:bodyPr anchor="ctr">
            <a:normAutofit/>
          </a:bodyPr>
          <a:lstStyle/>
          <a:p>
            <a:pPr marL="0" indent="0">
              <a:buNone/>
            </a:pPr>
            <a:r>
              <a:rPr lang="fi-FI" sz="2000" b="1" dirty="0">
                <a:solidFill>
                  <a:srgbClr val="000000"/>
                </a:solidFill>
              </a:rPr>
              <a:t>Ajatusenergia: </a:t>
            </a:r>
          </a:p>
          <a:p>
            <a:pPr marL="0" indent="0">
              <a:buNone/>
            </a:pPr>
            <a:r>
              <a:rPr lang="fi-FI" sz="2000" b="0" dirty="0">
                <a:solidFill>
                  <a:srgbClr val="000000"/>
                </a:solidFill>
              </a:rPr>
              <a:t>Kirkkaus ja selkeys: visioiden, tavoitteiden, toimintaperiaatteiden pelkistäminen</a:t>
            </a:r>
          </a:p>
          <a:p>
            <a:pPr marL="0" indent="0">
              <a:buNone/>
            </a:pPr>
            <a:r>
              <a:rPr lang="fi-FI" sz="2000" b="0" dirty="0">
                <a:solidFill>
                  <a:srgbClr val="000000"/>
                </a:solidFill>
              </a:rPr>
              <a:t>Haasteet ja rohkeus: riman nostaminen, epämukavuusalueelle meno</a:t>
            </a:r>
          </a:p>
          <a:p>
            <a:pPr marL="0" indent="0">
              <a:buNone/>
            </a:pPr>
            <a:r>
              <a:rPr lang="fi-FI" sz="2000" b="0" dirty="0">
                <a:solidFill>
                  <a:srgbClr val="000000"/>
                </a:solidFill>
              </a:rPr>
              <a:t>Tietoiset valinnat: tuloksien ja vaikutusten arvioinnit </a:t>
            </a:r>
          </a:p>
          <a:p>
            <a:pPr marL="0" indent="0">
              <a:buNone/>
            </a:pPr>
            <a:r>
              <a:rPr lang="fi-FI" sz="2000" b="1" dirty="0">
                <a:solidFill>
                  <a:srgbClr val="000000"/>
                </a:solidFill>
              </a:rPr>
              <a:t>Tunne-energia: </a:t>
            </a:r>
          </a:p>
          <a:p>
            <a:pPr marL="0" indent="0">
              <a:buNone/>
            </a:pPr>
            <a:r>
              <a:rPr lang="fi-FI" sz="2000" b="0" dirty="0">
                <a:solidFill>
                  <a:srgbClr val="000000"/>
                </a:solidFill>
              </a:rPr>
              <a:t>Sydämen palo: sytyttää ja synnyttää nautintoa, intohimoa</a:t>
            </a:r>
          </a:p>
          <a:p>
            <a:pPr marL="0" indent="0">
              <a:buNone/>
            </a:pPr>
            <a:r>
              <a:rPr lang="fi-FI" sz="2000" b="0" dirty="0">
                <a:solidFill>
                  <a:srgbClr val="000000"/>
                </a:solidFill>
              </a:rPr>
              <a:t>Arvostus ja luottamus: minut nähdään, kuullaan, arvostetaan, luotan itseeni ja toisiin</a:t>
            </a:r>
          </a:p>
          <a:p>
            <a:pPr marL="0" indent="0">
              <a:buNone/>
            </a:pPr>
            <a:r>
              <a:rPr lang="fi-FI" sz="2000" b="0" dirty="0">
                <a:solidFill>
                  <a:srgbClr val="000000"/>
                </a:solidFill>
              </a:rPr>
              <a:t>Kuuluvuuden tunne: olen osa laajempaa kuviota</a:t>
            </a:r>
          </a:p>
          <a:p>
            <a:pPr marL="0" indent="0">
              <a:buNone/>
            </a:pPr>
            <a:r>
              <a:rPr lang="fi-FI" sz="2000" b="0" dirty="0">
                <a:solidFill>
                  <a:srgbClr val="000000"/>
                </a:solidFill>
              </a:rPr>
              <a:t>Merkityksellisyys: voin vaikuttaa asioihin ja syntyy tuloksia, joilla on merkitystä</a:t>
            </a:r>
          </a:p>
        </p:txBody>
      </p:sp>
    </p:spTree>
    <p:extLst>
      <p:ext uri="{BB962C8B-B14F-4D97-AF65-F5344CB8AC3E}">
        <p14:creationId xmlns:p14="http://schemas.microsoft.com/office/powerpoint/2010/main" val="1217221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tsikko 2">
            <a:extLst>
              <a:ext uri="{FF2B5EF4-FFF2-40B4-BE49-F238E27FC236}">
                <a16:creationId xmlns:a16="http://schemas.microsoft.com/office/drawing/2014/main" xmlns="" id="{AA1C3513-6E5F-4701-8BEB-A6113067E01F}"/>
              </a:ext>
            </a:extLst>
          </p:cNvPr>
          <p:cNvSpPr>
            <a:spLocks noGrp="1"/>
          </p:cNvSpPr>
          <p:nvPr>
            <p:ph type="title"/>
          </p:nvPr>
        </p:nvSpPr>
        <p:spPr>
          <a:xfrm>
            <a:off x="640079" y="2053641"/>
            <a:ext cx="3879167" cy="2760098"/>
          </a:xfrm>
        </p:spPr>
        <p:txBody>
          <a:bodyPr>
            <a:normAutofit/>
          </a:bodyPr>
          <a:lstStyle/>
          <a:p>
            <a:r>
              <a:rPr lang="fi-FI" sz="2500" dirty="0">
                <a:solidFill>
                  <a:schemeClr val="bg1"/>
                </a:solidFill>
              </a:rPr>
              <a:t>Aikaansaamisen energia 2(2)</a:t>
            </a:r>
            <a:br>
              <a:rPr lang="fi-FI" sz="2500" dirty="0">
                <a:solidFill>
                  <a:schemeClr val="bg1"/>
                </a:solidFill>
              </a:rPr>
            </a:br>
            <a:r>
              <a:rPr lang="fi-FI" dirty="0">
                <a:solidFill>
                  <a:srgbClr val="FFFFFF"/>
                </a:solidFill>
              </a:rPr>
              <a:t>	</a:t>
            </a:r>
          </a:p>
        </p:txBody>
      </p:sp>
      <p:sp>
        <p:nvSpPr>
          <p:cNvPr id="2" name="Tekstin paikkamerkki 1">
            <a:extLst>
              <a:ext uri="{FF2B5EF4-FFF2-40B4-BE49-F238E27FC236}">
                <a16:creationId xmlns:a16="http://schemas.microsoft.com/office/drawing/2014/main" xmlns="" id="{139D77EC-29EA-48C0-A736-D12F7BEC2D93}"/>
              </a:ext>
            </a:extLst>
          </p:cNvPr>
          <p:cNvSpPr>
            <a:spLocks noGrp="1"/>
          </p:cNvSpPr>
          <p:nvPr>
            <p:ph idx="1"/>
          </p:nvPr>
        </p:nvSpPr>
        <p:spPr>
          <a:xfrm>
            <a:off x="6090574" y="801866"/>
            <a:ext cx="5306084" cy="5230634"/>
          </a:xfrm>
        </p:spPr>
        <p:txBody>
          <a:bodyPr anchor="ctr">
            <a:normAutofit/>
          </a:bodyPr>
          <a:lstStyle/>
          <a:p>
            <a:pPr marL="0" indent="0">
              <a:buNone/>
            </a:pPr>
            <a:r>
              <a:rPr lang="fi-FI" sz="1700" b="1" dirty="0">
                <a:solidFill>
                  <a:srgbClr val="000000"/>
                </a:solidFill>
              </a:rPr>
              <a:t>Tekemisen energia:</a:t>
            </a:r>
          </a:p>
          <a:p>
            <a:pPr marL="0" indent="0">
              <a:buNone/>
            </a:pPr>
            <a:r>
              <a:rPr lang="fi-FI" sz="1700" b="0" dirty="0">
                <a:solidFill>
                  <a:srgbClr val="000000"/>
                </a:solidFill>
              </a:rPr>
              <a:t>Kohdistaminen: toiminnan fokusointi, valikoivuus ja jatkuva arviointi</a:t>
            </a:r>
          </a:p>
          <a:p>
            <a:pPr marL="0" indent="0">
              <a:buNone/>
            </a:pPr>
            <a:r>
              <a:rPr lang="fi-FI" sz="1700" b="0" dirty="0">
                <a:solidFill>
                  <a:srgbClr val="000000"/>
                </a:solidFill>
              </a:rPr>
              <a:t>Rytmitys: tarvitaan täysillä tekemisen rinnalle hiljaisia jaksoja, rentoutumista ja palautumista</a:t>
            </a:r>
          </a:p>
          <a:p>
            <a:pPr marL="0" indent="0">
              <a:buNone/>
            </a:pPr>
            <a:r>
              <a:rPr lang="fi-FI" sz="1700" b="0" dirty="0">
                <a:solidFill>
                  <a:srgbClr val="000000"/>
                </a:solidFill>
              </a:rPr>
              <a:t>Loppuun saattaminen: Aloitusten lisäksi loppuun saattaminen</a:t>
            </a:r>
          </a:p>
          <a:p>
            <a:pPr marL="0" indent="0">
              <a:buNone/>
            </a:pPr>
            <a:endParaRPr lang="fi-FI" sz="1700" b="0" dirty="0">
              <a:solidFill>
                <a:srgbClr val="000000"/>
              </a:solidFill>
            </a:endParaRPr>
          </a:p>
          <a:p>
            <a:pPr marL="0" indent="0">
              <a:buNone/>
            </a:pPr>
            <a:r>
              <a:rPr lang="fi-FI" sz="1700" b="0" dirty="0">
                <a:solidFill>
                  <a:srgbClr val="000000"/>
                </a:solidFill>
              </a:rPr>
              <a:t>Aikaansaamisen energian lisääminen vaatii, työtapojen tarkastelua ja mahdollisesti toisin tekemistä</a:t>
            </a:r>
          </a:p>
          <a:p>
            <a:pPr marL="285750" indent="-285750">
              <a:buFontTx/>
              <a:buChar char="-"/>
            </a:pPr>
            <a:r>
              <a:rPr lang="fi-FI" sz="1700" b="0" dirty="0">
                <a:solidFill>
                  <a:srgbClr val="000000"/>
                </a:solidFill>
              </a:rPr>
              <a:t>Tavat ja rutiinit, auttavat selviytymään arjesta</a:t>
            </a:r>
          </a:p>
          <a:p>
            <a:pPr marL="285750" indent="-285750">
              <a:buFontTx/>
              <a:buChar char="-"/>
            </a:pPr>
            <a:r>
              <a:rPr lang="fi-FI" sz="1700" b="0" dirty="0">
                <a:solidFill>
                  <a:srgbClr val="000000"/>
                </a:solidFill>
              </a:rPr>
              <a:t>Toiminta lähtee tarpeista, tarpeen tyydyttäminen</a:t>
            </a:r>
          </a:p>
          <a:p>
            <a:pPr marL="285750" indent="-285750">
              <a:buFontTx/>
              <a:buChar char="-"/>
            </a:pPr>
            <a:r>
              <a:rPr lang="fi-FI" sz="1700" b="0" dirty="0">
                <a:solidFill>
                  <a:srgbClr val="000000"/>
                </a:solidFill>
              </a:rPr>
              <a:t>Huonot ja hyvät tavat toimia</a:t>
            </a:r>
          </a:p>
          <a:p>
            <a:pPr marL="519500" lvl="1" indent="-285750">
              <a:buFontTx/>
              <a:buChar char="-"/>
            </a:pPr>
            <a:r>
              <a:rPr lang="fi-FI" sz="1700" dirty="0">
                <a:solidFill>
                  <a:srgbClr val="000000"/>
                </a:solidFill>
              </a:rPr>
              <a:t>Huono tapa palkitsee välittömästi, hyvä tapa viiveellä</a:t>
            </a:r>
            <a:endParaRPr lang="fi-FI" sz="1700" b="0" dirty="0">
              <a:solidFill>
                <a:srgbClr val="000000"/>
              </a:solidFill>
            </a:endParaRPr>
          </a:p>
        </p:txBody>
      </p:sp>
    </p:spTree>
    <p:extLst>
      <p:ext uri="{BB962C8B-B14F-4D97-AF65-F5344CB8AC3E}">
        <p14:creationId xmlns:p14="http://schemas.microsoft.com/office/powerpoint/2010/main" val="3536846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tsikko 2">
            <a:extLst>
              <a:ext uri="{FF2B5EF4-FFF2-40B4-BE49-F238E27FC236}">
                <a16:creationId xmlns:a16="http://schemas.microsoft.com/office/drawing/2014/main" xmlns="" id="{5D4BB864-AA98-47D1-A4FF-3EDEB53D025A}"/>
              </a:ext>
            </a:extLst>
          </p:cNvPr>
          <p:cNvSpPr>
            <a:spLocks noGrp="1"/>
          </p:cNvSpPr>
          <p:nvPr>
            <p:ph type="title"/>
          </p:nvPr>
        </p:nvSpPr>
        <p:spPr>
          <a:xfrm>
            <a:off x="640079" y="2053641"/>
            <a:ext cx="3669161" cy="2760098"/>
          </a:xfrm>
        </p:spPr>
        <p:txBody>
          <a:bodyPr>
            <a:normAutofit/>
          </a:bodyPr>
          <a:lstStyle/>
          <a:p>
            <a:r>
              <a:rPr lang="fi-FI" sz="3700">
                <a:solidFill>
                  <a:srgbClr val="FFFFFF"/>
                </a:solidFill>
              </a:rPr>
              <a:t>Työtaparemontin kolme kriittistä vaihetta</a:t>
            </a:r>
          </a:p>
        </p:txBody>
      </p:sp>
      <p:sp>
        <p:nvSpPr>
          <p:cNvPr id="2" name="Tekstin paikkamerkki 1">
            <a:extLst>
              <a:ext uri="{FF2B5EF4-FFF2-40B4-BE49-F238E27FC236}">
                <a16:creationId xmlns:a16="http://schemas.microsoft.com/office/drawing/2014/main" xmlns="" id="{49161C99-FFB5-4EA8-A8E2-114218B2C726}"/>
              </a:ext>
            </a:extLst>
          </p:cNvPr>
          <p:cNvSpPr>
            <a:spLocks noGrp="1"/>
          </p:cNvSpPr>
          <p:nvPr>
            <p:ph idx="1"/>
          </p:nvPr>
        </p:nvSpPr>
        <p:spPr>
          <a:xfrm>
            <a:off x="6090574" y="801866"/>
            <a:ext cx="5306084" cy="5230634"/>
          </a:xfrm>
        </p:spPr>
        <p:txBody>
          <a:bodyPr anchor="ctr">
            <a:normAutofit/>
          </a:bodyPr>
          <a:lstStyle/>
          <a:p>
            <a:pPr marL="0" indent="0">
              <a:buNone/>
            </a:pPr>
            <a:endParaRPr lang="fi-FI" sz="2200" dirty="0">
              <a:solidFill>
                <a:srgbClr val="000000"/>
              </a:solidFill>
            </a:endParaRPr>
          </a:p>
          <a:p>
            <a:pPr marL="0" indent="0">
              <a:buNone/>
            </a:pPr>
            <a:r>
              <a:rPr lang="fi-FI" sz="2200" b="1" dirty="0">
                <a:solidFill>
                  <a:srgbClr val="000000"/>
                </a:solidFill>
              </a:rPr>
              <a:t>Triggeri</a:t>
            </a:r>
            <a:r>
              <a:rPr lang="fi-FI" sz="2200" dirty="0">
                <a:solidFill>
                  <a:srgbClr val="000000"/>
                </a:solidFill>
              </a:rPr>
              <a:t>- asia joka käynnistää työtavan</a:t>
            </a:r>
          </a:p>
          <a:p>
            <a:pPr marL="0" indent="0">
              <a:buNone/>
            </a:pPr>
            <a:r>
              <a:rPr lang="fi-FI" sz="2200" b="0" dirty="0">
                <a:solidFill>
                  <a:srgbClr val="000000"/>
                </a:solidFill>
              </a:rPr>
              <a:t>motivaatio korkealla vs. kiire, uusien tapojen sisäänajo</a:t>
            </a:r>
          </a:p>
          <a:p>
            <a:pPr marL="0" indent="0">
              <a:buNone/>
            </a:pPr>
            <a:endParaRPr lang="fi-FI" sz="2200" dirty="0">
              <a:solidFill>
                <a:srgbClr val="000000"/>
              </a:solidFill>
            </a:endParaRPr>
          </a:p>
          <a:p>
            <a:pPr marL="0" indent="0">
              <a:buNone/>
            </a:pPr>
            <a:r>
              <a:rPr lang="fi-FI" sz="2200" b="1" dirty="0">
                <a:solidFill>
                  <a:srgbClr val="000000"/>
                </a:solidFill>
              </a:rPr>
              <a:t>Rutiini</a:t>
            </a:r>
            <a:r>
              <a:rPr lang="fi-FI" sz="2200" dirty="0">
                <a:solidFill>
                  <a:srgbClr val="000000"/>
                </a:solidFill>
              </a:rPr>
              <a:t>- mitä varsinaisesti tehdään</a:t>
            </a:r>
          </a:p>
          <a:p>
            <a:pPr marL="0" indent="0">
              <a:buNone/>
            </a:pPr>
            <a:r>
              <a:rPr lang="fi-FI" sz="2200" b="0" dirty="0">
                <a:solidFill>
                  <a:srgbClr val="000000"/>
                </a:solidFill>
              </a:rPr>
              <a:t>kestävä muutos, pienin ja helpoin muutoksin säännöllisiä rutiineja huomioiden</a:t>
            </a:r>
          </a:p>
          <a:p>
            <a:pPr marL="0" indent="0">
              <a:buNone/>
            </a:pPr>
            <a:endParaRPr lang="fi-FI" sz="2200" dirty="0">
              <a:solidFill>
                <a:srgbClr val="000000"/>
              </a:solidFill>
            </a:endParaRPr>
          </a:p>
          <a:p>
            <a:pPr marL="0" indent="0">
              <a:buNone/>
            </a:pPr>
            <a:r>
              <a:rPr lang="fi-FI" sz="2200" b="1" dirty="0">
                <a:solidFill>
                  <a:srgbClr val="000000"/>
                </a:solidFill>
              </a:rPr>
              <a:t>Palkinto</a:t>
            </a:r>
            <a:r>
              <a:rPr lang="fi-FI" sz="2200" dirty="0">
                <a:solidFill>
                  <a:srgbClr val="000000"/>
                </a:solidFill>
              </a:rPr>
              <a:t>- hyöty, joka syntyy toiminnasta </a:t>
            </a:r>
          </a:p>
          <a:p>
            <a:pPr marL="0" indent="0">
              <a:buNone/>
            </a:pPr>
            <a:r>
              <a:rPr lang="fi-FI" sz="2200" b="0" dirty="0">
                <a:solidFill>
                  <a:srgbClr val="000000"/>
                </a:solidFill>
              </a:rPr>
              <a:t>Mitä palkkioita tavasta syntyy, vaikutukset ja tulokset</a:t>
            </a:r>
          </a:p>
        </p:txBody>
      </p:sp>
    </p:spTree>
    <p:extLst>
      <p:ext uri="{BB962C8B-B14F-4D97-AF65-F5344CB8AC3E}">
        <p14:creationId xmlns:p14="http://schemas.microsoft.com/office/powerpoint/2010/main" val="2609357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tsikko 2">
            <a:extLst>
              <a:ext uri="{FF2B5EF4-FFF2-40B4-BE49-F238E27FC236}">
                <a16:creationId xmlns:a16="http://schemas.microsoft.com/office/drawing/2014/main" xmlns="" id="{3052984B-1E6D-4831-B236-7470BD7D0720}"/>
              </a:ext>
            </a:extLst>
          </p:cNvPr>
          <p:cNvSpPr>
            <a:spLocks noGrp="1"/>
          </p:cNvSpPr>
          <p:nvPr>
            <p:ph type="title"/>
          </p:nvPr>
        </p:nvSpPr>
        <p:spPr>
          <a:xfrm>
            <a:off x="1179226" y="826680"/>
            <a:ext cx="9833548" cy="1325563"/>
          </a:xfrm>
        </p:spPr>
        <p:txBody>
          <a:bodyPr>
            <a:normAutofit/>
          </a:bodyPr>
          <a:lstStyle/>
          <a:p>
            <a:pPr algn="ctr"/>
            <a:r>
              <a:rPr lang="fi-FI" sz="4000">
                <a:solidFill>
                  <a:srgbClr val="FFFFFF"/>
                </a:solidFill>
              </a:rPr>
              <a:t>Päämäärän avulla priorisointia</a:t>
            </a:r>
          </a:p>
        </p:txBody>
      </p:sp>
      <p:graphicFrame>
        <p:nvGraphicFramePr>
          <p:cNvPr id="5" name="Tekstin paikkamerkki 1">
            <a:extLst>
              <a:ext uri="{FF2B5EF4-FFF2-40B4-BE49-F238E27FC236}">
                <a16:creationId xmlns:a16="http://schemas.microsoft.com/office/drawing/2014/main" xmlns="" id="{EEEC0897-D678-4BA8-A80C-C5D11B59BAC6}"/>
              </a:ext>
            </a:extLst>
          </p:cNvPr>
          <p:cNvGraphicFramePr>
            <a:graphicFrameLocks noGrp="1"/>
          </p:cNvGraphicFramePr>
          <p:nvPr>
            <p:ph idx="1"/>
            <p:extLst>
              <p:ext uri="{D42A27DB-BD31-4B8C-83A1-F6EECF244321}">
                <p14:modId xmlns:p14="http://schemas.microsoft.com/office/powerpoint/2010/main" val="300594494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962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E14C53EA-BCD3-4232-8C54-230224AA0F60}"/>
              </a:ext>
            </a:extLst>
          </p:cNvPr>
          <p:cNvSpPr>
            <a:spLocks noGrp="1"/>
          </p:cNvSpPr>
          <p:nvPr>
            <p:ph type="title"/>
          </p:nvPr>
        </p:nvSpPr>
        <p:spPr/>
        <p:txBody>
          <a:bodyPr/>
          <a:lstStyle/>
          <a:p>
            <a:r>
              <a:rPr lang="fi-FI" dirty="0"/>
              <a:t>Kysymyksiä itselle</a:t>
            </a:r>
          </a:p>
        </p:txBody>
      </p:sp>
      <p:sp>
        <p:nvSpPr>
          <p:cNvPr id="3" name="Sisällön paikkamerkki 2">
            <a:extLst>
              <a:ext uri="{FF2B5EF4-FFF2-40B4-BE49-F238E27FC236}">
                <a16:creationId xmlns:a16="http://schemas.microsoft.com/office/drawing/2014/main" xmlns="" id="{8A315067-61E4-415D-978D-C499DCFC59F3}"/>
              </a:ext>
            </a:extLst>
          </p:cNvPr>
          <p:cNvSpPr>
            <a:spLocks noGrp="1"/>
          </p:cNvSpPr>
          <p:nvPr>
            <p:ph idx="1"/>
          </p:nvPr>
        </p:nvSpPr>
        <p:spPr/>
        <p:txBody>
          <a:bodyPr/>
          <a:lstStyle/>
          <a:p>
            <a:r>
              <a:rPr lang="fi-FI" dirty="0"/>
              <a:t>Mitä aiot tehdä oman hyvinvointisi edistämiseksi?</a:t>
            </a:r>
          </a:p>
          <a:p>
            <a:r>
              <a:rPr lang="fi-FI" dirty="0"/>
              <a:t>Milloin tunnet itsesi rentoutuneeksi?</a:t>
            </a:r>
          </a:p>
          <a:p>
            <a:r>
              <a:rPr lang="fi-FI" dirty="0"/>
              <a:t>Mitä voit tehdä saadaksesi hyvän olon?</a:t>
            </a:r>
          </a:p>
          <a:p>
            <a:endParaRPr lang="fi-FI" dirty="0"/>
          </a:p>
          <a:p>
            <a:pPr marL="0" indent="0">
              <a:buNone/>
            </a:pPr>
            <a:endParaRPr lang="fi-FI" dirty="0"/>
          </a:p>
        </p:txBody>
      </p:sp>
    </p:spTree>
    <p:extLst>
      <p:ext uri="{BB962C8B-B14F-4D97-AF65-F5344CB8AC3E}">
        <p14:creationId xmlns:p14="http://schemas.microsoft.com/office/powerpoint/2010/main" val="165601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5168E7B-6D42-4B3A-B7A1-17D4C49EC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98A030C2-9F23-4593-9F99-7B73C232A4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tsikko 3"/>
          <p:cNvSpPr>
            <a:spLocks noGrp="1"/>
          </p:cNvSpPr>
          <p:nvPr>
            <p:ph type="ctrTitle"/>
          </p:nvPr>
        </p:nvSpPr>
        <p:spPr>
          <a:xfrm>
            <a:off x="2726432" y="1741337"/>
            <a:ext cx="6739136" cy="2387918"/>
          </a:xfrm>
        </p:spPr>
        <p:txBody>
          <a:bodyPr vert="horz" lIns="91440" tIns="45720" rIns="91440" bIns="45720" rtlCol="0" anchor="b">
            <a:normAutofit/>
          </a:bodyPr>
          <a:lstStyle/>
          <a:p>
            <a:pPr algn="ctr"/>
            <a:r>
              <a:rPr lang="en-US" sz="6600" kern="1200">
                <a:solidFill>
                  <a:srgbClr val="FFFFFF"/>
                </a:solidFill>
                <a:latin typeface="+mj-lt"/>
                <a:ea typeface="+mj-ea"/>
                <a:cs typeface="+mj-cs"/>
              </a:rPr>
              <a:t>Mielekäs muutos</a:t>
            </a:r>
          </a:p>
        </p:txBody>
      </p:sp>
      <p:sp>
        <p:nvSpPr>
          <p:cNvPr id="5" name="Alaotsikko 4"/>
          <p:cNvSpPr>
            <a:spLocks noGrp="1"/>
          </p:cNvSpPr>
          <p:nvPr>
            <p:ph type="subTitle" idx="1"/>
          </p:nvPr>
        </p:nvSpPr>
        <p:spPr>
          <a:xfrm>
            <a:off x="2729559" y="4200522"/>
            <a:ext cx="6740685" cy="682079"/>
          </a:xfrm>
        </p:spPr>
        <p:txBody>
          <a:bodyPr vert="horz" lIns="91440" tIns="45720" rIns="91440" bIns="45720" rtlCol="0">
            <a:normAutofit/>
          </a:bodyPr>
          <a:lstStyle/>
          <a:p>
            <a:pPr algn="ct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137872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idx="4294967295"/>
          </p:nvPr>
        </p:nvSpPr>
        <p:spPr>
          <a:xfrm>
            <a:off x="2308225" y="506413"/>
            <a:ext cx="9883775" cy="998537"/>
          </a:xfrm>
        </p:spPr>
        <p:txBody>
          <a:bodyPr/>
          <a:lstStyle/>
          <a:p>
            <a:r>
              <a:rPr lang="fi-FI" dirty="0"/>
              <a:t>Työhyvinvointiin vaikuttavat</a:t>
            </a:r>
          </a:p>
        </p:txBody>
      </p:sp>
      <p:graphicFrame>
        <p:nvGraphicFramePr>
          <p:cNvPr id="5" name="Kaaviokuva 4"/>
          <p:cNvGraphicFramePr/>
          <p:nvPr>
            <p:extLst>
              <p:ext uri="{D42A27DB-BD31-4B8C-83A1-F6EECF244321}">
                <p14:modId xmlns:p14="http://schemas.microsoft.com/office/powerpoint/2010/main" val="537143167"/>
              </p:ext>
            </p:extLst>
          </p:nvPr>
        </p:nvGraphicFramePr>
        <p:xfrm>
          <a:off x="3048000" y="1686502"/>
          <a:ext cx="6096000" cy="4355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Kuva 1">
            <a:extLst>
              <a:ext uri="{FF2B5EF4-FFF2-40B4-BE49-F238E27FC236}">
                <a16:creationId xmlns:a16="http://schemas.microsoft.com/office/drawing/2014/main" xmlns="" id="{1733939C-6007-40BC-AF7B-CD99CBF4EF53}"/>
              </a:ext>
            </a:extLst>
          </p:cNvPr>
          <p:cNvPicPr>
            <a:picLocks noChangeAspect="1"/>
          </p:cNvPicPr>
          <p:nvPr/>
        </p:nvPicPr>
        <p:blipFill>
          <a:blip r:embed="rId7"/>
          <a:stretch>
            <a:fillRect/>
          </a:stretch>
        </p:blipFill>
        <p:spPr>
          <a:xfrm>
            <a:off x="5078377" y="3211737"/>
            <a:ext cx="1263809" cy="1304740"/>
          </a:xfrm>
          <a:prstGeom prst="rect">
            <a:avLst/>
          </a:prstGeom>
        </p:spPr>
      </p:pic>
    </p:spTree>
    <p:extLst>
      <p:ext uri="{BB962C8B-B14F-4D97-AF65-F5344CB8AC3E}">
        <p14:creationId xmlns:p14="http://schemas.microsoft.com/office/powerpoint/2010/main" val="1058958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2408911" y="506413"/>
            <a:ext cx="7412952" cy="618444"/>
          </a:xfrm>
        </p:spPr>
        <p:txBody>
          <a:bodyPr/>
          <a:lstStyle/>
          <a:p>
            <a:r>
              <a:rPr lang="fi-FI" dirty="0">
                <a:solidFill>
                  <a:schemeClr val="tx1"/>
                </a:solidFill>
              </a:rPr>
              <a:t>Hyvinvoinnin säilyttäminen</a:t>
            </a:r>
          </a:p>
        </p:txBody>
      </p:sp>
      <p:sp>
        <p:nvSpPr>
          <p:cNvPr id="4" name="Tekstiruutu 3"/>
          <p:cNvSpPr txBox="1"/>
          <p:nvPr/>
        </p:nvSpPr>
        <p:spPr>
          <a:xfrm>
            <a:off x="2612572" y="1857829"/>
            <a:ext cx="3229428" cy="2031325"/>
          </a:xfrm>
          <a:prstGeom prst="rect">
            <a:avLst/>
          </a:prstGeom>
          <a:noFill/>
          <a:ln w="38100">
            <a:solidFill>
              <a:schemeClr val="bg1"/>
            </a:solidFill>
          </a:ln>
        </p:spPr>
        <p:txBody>
          <a:bodyPr wrap="square" rtlCol="0">
            <a:spAutoFit/>
          </a:bodyPr>
          <a:lstStyle/>
          <a:p>
            <a:r>
              <a:rPr lang="fi-FI" b="1" dirty="0"/>
              <a:t>Hyvä(t):</a:t>
            </a:r>
          </a:p>
          <a:p>
            <a:pPr marL="285750" indent="-285750">
              <a:buFont typeface="Arial" panose="020B0604020202020204" pitchFamily="34" charset="0"/>
              <a:buChar char="•"/>
            </a:pPr>
            <a:r>
              <a:rPr lang="fi-FI" b="1" dirty="0"/>
              <a:t>Hyvinvointi</a:t>
            </a:r>
          </a:p>
          <a:p>
            <a:pPr marL="285750" indent="-285750">
              <a:buFont typeface="Arial" panose="020B0604020202020204" pitchFamily="34" charset="0"/>
              <a:buChar char="•"/>
            </a:pPr>
            <a:r>
              <a:rPr lang="fi-FI" b="1" dirty="0"/>
              <a:t>Työn piirteet</a:t>
            </a:r>
          </a:p>
          <a:p>
            <a:pPr marL="285750" indent="-285750">
              <a:buFont typeface="Arial" panose="020B0604020202020204" pitchFamily="34" charset="0"/>
              <a:buChar char="•"/>
            </a:pPr>
            <a:r>
              <a:rPr lang="fi-FI" b="1" dirty="0"/>
              <a:t>Johtaminen</a:t>
            </a:r>
          </a:p>
          <a:p>
            <a:r>
              <a:rPr lang="fi-FI" b="1" dirty="0"/>
              <a:t>Vahvat:</a:t>
            </a:r>
          </a:p>
          <a:p>
            <a:pPr marL="285750" indent="-285750">
              <a:buFont typeface="Arial" panose="020B0604020202020204" pitchFamily="34" charset="0"/>
              <a:buChar char="•"/>
            </a:pPr>
            <a:r>
              <a:rPr lang="fi-FI" b="1" dirty="0"/>
              <a:t>Henkilökohtaiset voimavarat</a:t>
            </a:r>
          </a:p>
          <a:p>
            <a:pPr marL="285750" indent="-285750">
              <a:buFont typeface="Arial" panose="020B0604020202020204" pitchFamily="34" charset="0"/>
              <a:buChar char="•"/>
            </a:pPr>
            <a:r>
              <a:rPr lang="fi-FI" b="1" dirty="0"/>
              <a:t>Organisaation voimavarat</a:t>
            </a:r>
          </a:p>
        </p:txBody>
      </p:sp>
      <p:sp>
        <p:nvSpPr>
          <p:cNvPr id="5" name="Nuoli oikealle 4"/>
          <p:cNvSpPr/>
          <p:nvPr/>
        </p:nvSpPr>
        <p:spPr>
          <a:xfrm>
            <a:off x="5943600" y="2412048"/>
            <a:ext cx="986972" cy="64588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Tekstiruutu 5"/>
          <p:cNvSpPr txBox="1"/>
          <p:nvPr/>
        </p:nvSpPr>
        <p:spPr>
          <a:xfrm>
            <a:off x="7090229" y="2485350"/>
            <a:ext cx="2975429" cy="646331"/>
          </a:xfrm>
          <a:prstGeom prst="rect">
            <a:avLst/>
          </a:prstGeom>
          <a:noFill/>
          <a:ln w="38100">
            <a:solidFill>
              <a:schemeClr val="bg1"/>
            </a:solidFill>
          </a:ln>
        </p:spPr>
        <p:txBody>
          <a:bodyPr wrap="square" rtlCol="0">
            <a:spAutoFit/>
          </a:bodyPr>
          <a:lstStyle/>
          <a:p>
            <a:r>
              <a:rPr lang="fi-FI" b="1" dirty="0"/>
              <a:t>Parempi kyky käsitellä organisaatiomuutostilanteita</a:t>
            </a:r>
          </a:p>
        </p:txBody>
      </p:sp>
      <p:sp>
        <p:nvSpPr>
          <p:cNvPr id="7" name="Alanuoli 6"/>
          <p:cNvSpPr/>
          <p:nvPr/>
        </p:nvSpPr>
        <p:spPr>
          <a:xfrm>
            <a:off x="7641772" y="3345544"/>
            <a:ext cx="1132115" cy="6821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kstiruutu 7"/>
          <p:cNvSpPr txBox="1"/>
          <p:nvPr/>
        </p:nvSpPr>
        <p:spPr>
          <a:xfrm>
            <a:off x="6875464" y="4270606"/>
            <a:ext cx="2931885" cy="646331"/>
          </a:xfrm>
          <a:prstGeom prst="rect">
            <a:avLst/>
          </a:prstGeom>
          <a:noFill/>
          <a:ln w="38100">
            <a:solidFill>
              <a:schemeClr val="bg1"/>
            </a:solidFill>
          </a:ln>
        </p:spPr>
        <p:txBody>
          <a:bodyPr wrap="square" rtlCol="0">
            <a:spAutoFit/>
          </a:bodyPr>
          <a:lstStyle/>
          <a:p>
            <a:r>
              <a:rPr lang="fi-FI" b="1" dirty="0"/>
              <a:t>Hyvinvointi säilyy myös muutosprosessin jälkeen</a:t>
            </a:r>
          </a:p>
        </p:txBody>
      </p:sp>
      <p:sp>
        <p:nvSpPr>
          <p:cNvPr id="9" name="Tekstiruutu 8"/>
          <p:cNvSpPr txBox="1"/>
          <p:nvPr/>
        </p:nvSpPr>
        <p:spPr>
          <a:xfrm>
            <a:off x="3265715" y="5159827"/>
            <a:ext cx="3875315" cy="923330"/>
          </a:xfrm>
          <a:prstGeom prst="rect">
            <a:avLst/>
          </a:prstGeom>
          <a:noFill/>
          <a:ln>
            <a:solidFill>
              <a:schemeClr val="bg1"/>
            </a:solidFill>
          </a:ln>
        </p:spPr>
        <p:txBody>
          <a:bodyPr wrap="square" rtlCol="0">
            <a:spAutoFit/>
          </a:bodyPr>
          <a:lstStyle/>
          <a:p>
            <a:r>
              <a:rPr lang="fi-FI" dirty="0"/>
              <a:t>Muutoksessa nousee usein esille organisaatiossa piilevät työkykyriskit ellei työhyvinvoinnista ole huolehdittu </a:t>
            </a:r>
          </a:p>
        </p:txBody>
      </p:sp>
    </p:spTree>
    <p:extLst>
      <p:ext uri="{BB962C8B-B14F-4D97-AF65-F5344CB8AC3E}">
        <p14:creationId xmlns:p14="http://schemas.microsoft.com/office/powerpoint/2010/main" val="4033755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tsikko 2"/>
          <p:cNvSpPr>
            <a:spLocks noGrp="1"/>
          </p:cNvSpPr>
          <p:nvPr>
            <p:ph type="title"/>
          </p:nvPr>
        </p:nvSpPr>
        <p:spPr>
          <a:xfrm>
            <a:off x="1179226" y="826680"/>
            <a:ext cx="9833548" cy="1325563"/>
          </a:xfrm>
        </p:spPr>
        <p:txBody>
          <a:bodyPr>
            <a:normAutofit/>
          </a:bodyPr>
          <a:lstStyle/>
          <a:p>
            <a:pPr algn="ctr"/>
            <a:r>
              <a:rPr lang="fi-FI" sz="4000">
                <a:solidFill>
                  <a:srgbClr val="FFFFFF"/>
                </a:solidFill>
              </a:rPr>
              <a:t>Keskeiset tekijät </a:t>
            </a:r>
          </a:p>
        </p:txBody>
      </p:sp>
      <p:graphicFrame>
        <p:nvGraphicFramePr>
          <p:cNvPr id="16" name="Tekstin paikkamerkki 1">
            <a:extLst>
              <a:ext uri="{FF2B5EF4-FFF2-40B4-BE49-F238E27FC236}">
                <a16:creationId xmlns:a16="http://schemas.microsoft.com/office/drawing/2014/main" xmlns="" id="{200C59E8-8A6E-426A-B5C9-F04101897C3C}"/>
              </a:ext>
            </a:extLst>
          </p:cNvPr>
          <p:cNvGraphicFramePr>
            <a:graphicFrameLocks noGrp="1"/>
          </p:cNvGraphicFramePr>
          <p:nvPr>
            <p:ph idx="1"/>
            <p:extLst>
              <p:ext uri="{D42A27DB-BD31-4B8C-83A1-F6EECF244321}">
                <p14:modId xmlns:p14="http://schemas.microsoft.com/office/powerpoint/2010/main" val="611549723"/>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8355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1635369" y="1690986"/>
            <a:ext cx="8027378" cy="4885305"/>
          </a:xfrm>
        </p:spPr>
        <p:txBody>
          <a:bodyPr/>
          <a:lstStyle/>
          <a:p>
            <a:pPr marL="0" indent="0">
              <a:buNone/>
            </a:pPr>
            <a:endParaRPr lang="fi-FI" dirty="0"/>
          </a:p>
        </p:txBody>
      </p:sp>
      <p:sp>
        <p:nvSpPr>
          <p:cNvPr id="3" name="Otsikko 2"/>
          <p:cNvSpPr>
            <a:spLocks noGrp="1"/>
          </p:cNvSpPr>
          <p:nvPr>
            <p:ph type="title"/>
          </p:nvPr>
        </p:nvSpPr>
        <p:spPr/>
        <p:txBody>
          <a:bodyPr/>
          <a:lstStyle/>
          <a:p>
            <a:r>
              <a:rPr lang="fi-FI" dirty="0">
                <a:solidFill>
                  <a:schemeClr val="tx1"/>
                </a:solidFill>
              </a:rPr>
              <a:t>Muutoksen monikerroksisuus</a:t>
            </a:r>
          </a:p>
        </p:txBody>
      </p:sp>
      <p:sp>
        <p:nvSpPr>
          <p:cNvPr id="6" name="Nuoli oikealle 5"/>
          <p:cNvSpPr/>
          <p:nvPr/>
        </p:nvSpPr>
        <p:spPr>
          <a:xfrm>
            <a:off x="5286876" y="2131917"/>
            <a:ext cx="967018" cy="617332"/>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Päätöksen</a:t>
            </a:r>
          </a:p>
          <a:p>
            <a:pPr algn="ctr"/>
            <a:r>
              <a:rPr lang="fi-FI" sz="1000" dirty="0">
                <a:solidFill>
                  <a:schemeClr val="tx1"/>
                </a:solidFill>
              </a:rPr>
              <a:t>teko</a:t>
            </a:r>
          </a:p>
        </p:txBody>
      </p:sp>
      <p:sp>
        <p:nvSpPr>
          <p:cNvPr id="10" name="Nuoli oikealle 9"/>
          <p:cNvSpPr/>
          <p:nvPr/>
        </p:nvSpPr>
        <p:spPr>
          <a:xfrm>
            <a:off x="6283778" y="2111829"/>
            <a:ext cx="1104573" cy="672935"/>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Toimeenpano</a:t>
            </a:r>
          </a:p>
        </p:txBody>
      </p:sp>
      <p:sp>
        <p:nvSpPr>
          <p:cNvPr id="11" name="Nuoli oikealle 10"/>
          <p:cNvSpPr/>
          <p:nvPr/>
        </p:nvSpPr>
        <p:spPr>
          <a:xfrm>
            <a:off x="7388353" y="2111829"/>
            <a:ext cx="1016701" cy="662544"/>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Ohjaus</a:t>
            </a:r>
          </a:p>
        </p:txBody>
      </p:sp>
      <p:sp>
        <p:nvSpPr>
          <p:cNvPr id="12" name="Nuoli oikealle 11"/>
          <p:cNvSpPr/>
          <p:nvPr/>
        </p:nvSpPr>
        <p:spPr>
          <a:xfrm>
            <a:off x="8454737" y="2111829"/>
            <a:ext cx="1070263" cy="662544"/>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Seuranta</a:t>
            </a:r>
          </a:p>
        </p:txBody>
      </p:sp>
      <p:sp>
        <p:nvSpPr>
          <p:cNvPr id="13" name="Nuoli oikealle 12"/>
          <p:cNvSpPr/>
          <p:nvPr/>
        </p:nvSpPr>
        <p:spPr>
          <a:xfrm>
            <a:off x="8500663" y="3104572"/>
            <a:ext cx="978408" cy="5649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Oma esimerkki</a:t>
            </a:r>
          </a:p>
        </p:txBody>
      </p:sp>
      <p:sp>
        <p:nvSpPr>
          <p:cNvPr id="14" name="Nuoli oikealle 13"/>
          <p:cNvSpPr/>
          <p:nvPr/>
        </p:nvSpPr>
        <p:spPr>
          <a:xfrm>
            <a:off x="4309437" y="3091228"/>
            <a:ext cx="953153" cy="6287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Motivointi</a:t>
            </a:r>
          </a:p>
        </p:txBody>
      </p:sp>
      <p:sp>
        <p:nvSpPr>
          <p:cNvPr id="16" name="Nuoli oikealle 15"/>
          <p:cNvSpPr/>
          <p:nvPr/>
        </p:nvSpPr>
        <p:spPr>
          <a:xfrm>
            <a:off x="6333461" y="3114962"/>
            <a:ext cx="1104571" cy="6049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Tiedottaminen</a:t>
            </a:r>
          </a:p>
        </p:txBody>
      </p:sp>
      <p:sp>
        <p:nvSpPr>
          <p:cNvPr id="17" name="Nuoli oikealle 16"/>
          <p:cNvSpPr/>
          <p:nvPr/>
        </p:nvSpPr>
        <p:spPr>
          <a:xfrm>
            <a:off x="8454737" y="3321766"/>
            <a:ext cx="45719"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Nuoli oikealle 17"/>
          <p:cNvSpPr/>
          <p:nvPr/>
        </p:nvSpPr>
        <p:spPr>
          <a:xfrm>
            <a:off x="7438650" y="3125506"/>
            <a:ext cx="978408" cy="5426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Tuki</a:t>
            </a:r>
          </a:p>
        </p:txBody>
      </p:sp>
      <p:sp>
        <p:nvSpPr>
          <p:cNvPr id="19" name="Nuoli oikealle 18"/>
          <p:cNvSpPr/>
          <p:nvPr/>
        </p:nvSpPr>
        <p:spPr>
          <a:xfrm>
            <a:off x="4248963" y="2158833"/>
            <a:ext cx="988231" cy="635628"/>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Suunnittelu</a:t>
            </a:r>
          </a:p>
        </p:txBody>
      </p:sp>
      <p:sp>
        <p:nvSpPr>
          <p:cNvPr id="21" name="Suorakulmio 20"/>
          <p:cNvSpPr/>
          <p:nvPr/>
        </p:nvSpPr>
        <p:spPr>
          <a:xfrm>
            <a:off x="3289361" y="2209223"/>
            <a:ext cx="927757" cy="511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00" dirty="0">
                <a:solidFill>
                  <a:schemeClr val="tx1"/>
                </a:solidFill>
              </a:rPr>
              <a:t>Ylin johto</a:t>
            </a:r>
          </a:p>
        </p:txBody>
      </p:sp>
      <p:sp>
        <p:nvSpPr>
          <p:cNvPr id="22" name="Suorakulmio 21"/>
          <p:cNvSpPr/>
          <p:nvPr/>
        </p:nvSpPr>
        <p:spPr>
          <a:xfrm>
            <a:off x="3302718" y="3134267"/>
            <a:ext cx="914400" cy="5352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Esimies</a:t>
            </a:r>
          </a:p>
        </p:txBody>
      </p:sp>
      <p:sp>
        <p:nvSpPr>
          <p:cNvPr id="23" name="Suorakulmio 22"/>
          <p:cNvSpPr/>
          <p:nvPr/>
        </p:nvSpPr>
        <p:spPr>
          <a:xfrm>
            <a:off x="3302719" y="4082969"/>
            <a:ext cx="914400" cy="5825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Ryhmä</a:t>
            </a:r>
            <a:endParaRPr lang="fi-FI" dirty="0">
              <a:solidFill>
                <a:schemeClr val="tx1"/>
              </a:solidFill>
            </a:endParaRPr>
          </a:p>
        </p:txBody>
      </p:sp>
      <p:sp>
        <p:nvSpPr>
          <p:cNvPr id="24" name="Nuoli oikealle 23"/>
          <p:cNvSpPr/>
          <p:nvPr/>
        </p:nvSpPr>
        <p:spPr>
          <a:xfrm>
            <a:off x="4323465" y="4078841"/>
            <a:ext cx="913728" cy="586678"/>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Hahmottaminen</a:t>
            </a:r>
          </a:p>
        </p:txBody>
      </p:sp>
      <p:sp>
        <p:nvSpPr>
          <p:cNvPr id="25" name="Nuoli oikealle 24"/>
          <p:cNvSpPr/>
          <p:nvPr/>
        </p:nvSpPr>
        <p:spPr>
          <a:xfrm>
            <a:off x="5270953" y="4114355"/>
            <a:ext cx="1033858" cy="551164"/>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900" dirty="0">
                <a:solidFill>
                  <a:schemeClr val="tx1"/>
                </a:solidFill>
              </a:rPr>
              <a:t>Hyväksyminen/ hylkääminen</a:t>
            </a:r>
          </a:p>
        </p:txBody>
      </p:sp>
      <p:sp>
        <p:nvSpPr>
          <p:cNvPr id="26" name="Nuoli oikealle 25"/>
          <p:cNvSpPr/>
          <p:nvPr/>
        </p:nvSpPr>
        <p:spPr>
          <a:xfrm>
            <a:off x="6304811" y="4147621"/>
            <a:ext cx="1033858" cy="517898"/>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Sitoutuminen</a:t>
            </a:r>
          </a:p>
        </p:txBody>
      </p:sp>
      <p:sp>
        <p:nvSpPr>
          <p:cNvPr id="27" name="Nuoli oikealle 26"/>
          <p:cNvSpPr/>
          <p:nvPr/>
        </p:nvSpPr>
        <p:spPr>
          <a:xfrm>
            <a:off x="7407498" y="4164255"/>
            <a:ext cx="947236" cy="501265"/>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err="1">
                <a:solidFill>
                  <a:schemeClr val="tx1"/>
                </a:solidFill>
              </a:rPr>
              <a:t>Samaistumi</a:t>
            </a:r>
            <a:r>
              <a:rPr lang="fi-FI" sz="1000" dirty="0">
                <a:solidFill>
                  <a:schemeClr val="tx1"/>
                </a:solidFill>
              </a:rPr>
              <a:t>-</a:t>
            </a:r>
          </a:p>
          <a:p>
            <a:pPr algn="ctr"/>
            <a:r>
              <a:rPr lang="fi-FI" sz="1000" dirty="0" err="1">
                <a:solidFill>
                  <a:schemeClr val="tx1"/>
                </a:solidFill>
              </a:rPr>
              <a:t>nen</a:t>
            </a:r>
            <a:endParaRPr lang="fi-FI" sz="1000" dirty="0">
              <a:solidFill>
                <a:schemeClr val="tx1"/>
              </a:solidFill>
            </a:endParaRPr>
          </a:p>
        </p:txBody>
      </p:sp>
      <p:sp>
        <p:nvSpPr>
          <p:cNvPr id="28" name="Nuoli oikealle 27"/>
          <p:cNvSpPr/>
          <p:nvPr/>
        </p:nvSpPr>
        <p:spPr>
          <a:xfrm>
            <a:off x="8399286" y="4156965"/>
            <a:ext cx="1033858" cy="484632"/>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Kehittäminen</a:t>
            </a:r>
          </a:p>
        </p:txBody>
      </p:sp>
      <p:sp>
        <p:nvSpPr>
          <p:cNvPr id="29" name="Suorakulmio 28"/>
          <p:cNvSpPr/>
          <p:nvPr/>
        </p:nvSpPr>
        <p:spPr>
          <a:xfrm>
            <a:off x="3334563" y="4995718"/>
            <a:ext cx="914400" cy="646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a:solidFill>
                  <a:schemeClr val="tx1"/>
                </a:solidFill>
              </a:rPr>
              <a:t>Yksilö</a:t>
            </a:r>
            <a:endParaRPr lang="fi-FI" dirty="0">
              <a:solidFill>
                <a:schemeClr val="tx1"/>
              </a:solidFill>
            </a:endParaRPr>
          </a:p>
        </p:txBody>
      </p:sp>
      <p:sp>
        <p:nvSpPr>
          <p:cNvPr id="30" name="Nuoli oikealle 29"/>
          <p:cNvSpPr/>
          <p:nvPr/>
        </p:nvSpPr>
        <p:spPr>
          <a:xfrm>
            <a:off x="4368909" y="5036976"/>
            <a:ext cx="893680" cy="60564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Arvot/</a:t>
            </a:r>
          </a:p>
          <a:p>
            <a:pPr algn="ctr"/>
            <a:r>
              <a:rPr lang="fi-FI" sz="1000" dirty="0">
                <a:solidFill>
                  <a:schemeClr val="tx1"/>
                </a:solidFill>
              </a:rPr>
              <a:t>asenteet</a:t>
            </a:r>
          </a:p>
        </p:txBody>
      </p:sp>
      <p:sp>
        <p:nvSpPr>
          <p:cNvPr id="31" name="Nuoli oikealle 30"/>
          <p:cNvSpPr/>
          <p:nvPr/>
        </p:nvSpPr>
        <p:spPr>
          <a:xfrm>
            <a:off x="5326403" y="5097481"/>
            <a:ext cx="978408" cy="5451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Kokemukset</a:t>
            </a:r>
          </a:p>
        </p:txBody>
      </p:sp>
      <p:sp>
        <p:nvSpPr>
          <p:cNvPr id="32" name="Nuoli oikealle 31"/>
          <p:cNvSpPr/>
          <p:nvPr/>
        </p:nvSpPr>
        <p:spPr>
          <a:xfrm>
            <a:off x="6333461" y="5121660"/>
            <a:ext cx="1054891" cy="5343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Tiedot/taidot</a:t>
            </a:r>
          </a:p>
        </p:txBody>
      </p:sp>
      <p:sp>
        <p:nvSpPr>
          <p:cNvPr id="33" name="Nuoli oikealle 32"/>
          <p:cNvSpPr/>
          <p:nvPr/>
        </p:nvSpPr>
        <p:spPr>
          <a:xfrm>
            <a:off x="7469802" y="5128948"/>
            <a:ext cx="916104" cy="52710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err="1">
                <a:solidFill>
                  <a:schemeClr val="tx1"/>
                </a:solidFill>
              </a:rPr>
              <a:t>Selviytymis</a:t>
            </a:r>
            <a:endParaRPr lang="fi-FI" sz="1000" dirty="0">
              <a:solidFill>
                <a:schemeClr val="tx1"/>
              </a:solidFill>
            </a:endParaRPr>
          </a:p>
          <a:p>
            <a:pPr algn="ctr"/>
            <a:r>
              <a:rPr lang="fi-FI" sz="1000" dirty="0">
                <a:solidFill>
                  <a:schemeClr val="tx1"/>
                </a:solidFill>
              </a:rPr>
              <a:t>strategiat</a:t>
            </a:r>
          </a:p>
        </p:txBody>
      </p:sp>
      <p:sp>
        <p:nvSpPr>
          <p:cNvPr id="34" name="Nuoli oikealle 33"/>
          <p:cNvSpPr/>
          <p:nvPr/>
        </p:nvSpPr>
        <p:spPr>
          <a:xfrm>
            <a:off x="8465792" y="513688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err="1">
                <a:solidFill>
                  <a:schemeClr val="tx1"/>
                </a:solidFill>
              </a:rPr>
              <a:t>Persoonal</a:t>
            </a:r>
            <a:r>
              <a:rPr lang="fi-FI" sz="1000" dirty="0">
                <a:solidFill>
                  <a:schemeClr val="tx1"/>
                </a:solidFill>
              </a:rPr>
              <a:t>.</a:t>
            </a:r>
          </a:p>
          <a:p>
            <a:pPr algn="ctr"/>
            <a:r>
              <a:rPr lang="fi-FI" sz="1000" dirty="0">
                <a:solidFill>
                  <a:schemeClr val="tx1"/>
                </a:solidFill>
              </a:rPr>
              <a:t>piirteet</a:t>
            </a:r>
          </a:p>
        </p:txBody>
      </p:sp>
      <p:sp>
        <p:nvSpPr>
          <p:cNvPr id="35" name="Nuoli oikealle 34"/>
          <p:cNvSpPr/>
          <p:nvPr/>
        </p:nvSpPr>
        <p:spPr>
          <a:xfrm>
            <a:off x="5237194" y="3114962"/>
            <a:ext cx="1104572" cy="6049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000" dirty="0">
                <a:solidFill>
                  <a:schemeClr val="tx1"/>
                </a:solidFill>
              </a:rPr>
              <a:t>Osallistaminen</a:t>
            </a:r>
          </a:p>
        </p:txBody>
      </p:sp>
    </p:spTree>
    <p:extLst>
      <p:ext uri="{BB962C8B-B14F-4D97-AF65-F5344CB8AC3E}">
        <p14:creationId xmlns:p14="http://schemas.microsoft.com/office/powerpoint/2010/main" val="692614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tsikko 3"/>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kern="1200">
                <a:solidFill>
                  <a:srgbClr val="FFFFFF"/>
                </a:solidFill>
                <a:latin typeface="+mj-lt"/>
                <a:ea typeface="+mj-ea"/>
                <a:cs typeface="+mj-cs"/>
              </a:rPr>
              <a:t>Kulttuurin muutos</a:t>
            </a:r>
          </a:p>
        </p:txBody>
      </p:sp>
      <p:sp>
        <p:nvSpPr>
          <p:cNvPr id="5" name="Tekstin paikkamerkki 4"/>
          <p:cNvSpPr>
            <a:spLocks noGrp="1"/>
          </p:cNvSpPr>
          <p:nvPr>
            <p:ph type="body" idx="1"/>
          </p:nvPr>
        </p:nvSpPr>
        <p:spPr>
          <a:xfrm>
            <a:off x="1179226" y="2753936"/>
            <a:ext cx="9833548" cy="3033010"/>
          </a:xfrm>
        </p:spPr>
        <p:txBody>
          <a:bodyPr vert="horz" lIns="91440" tIns="45720" rIns="91440" bIns="45720" rtlCol="0">
            <a:normAutofit/>
          </a:bodyPr>
          <a:lstStyle/>
          <a:p>
            <a:pPr indent="-228600">
              <a:buFont typeface="Arial" panose="020B0604020202020204" pitchFamily="34" charset="0"/>
              <a:buChar char="•"/>
            </a:pPr>
            <a:r>
              <a:rPr lang="en-US" sz="2000" b="0" dirty="0" err="1">
                <a:solidFill>
                  <a:srgbClr val="000000"/>
                </a:solidFill>
              </a:rPr>
              <a:t>Sitkeydellä</a:t>
            </a:r>
            <a:endParaRPr lang="en-US" sz="2000" b="0" dirty="0">
              <a:solidFill>
                <a:srgbClr val="000000"/>
              </a:solidFill>
            </a:endParaRPr>
          </a:p>
          <a:p>
            <a:pPr indent="-228600">
              <a:buFont typeface="Arial" panose="020B0604020202020204" pitchFamily="34" charset="0"/>
              <a:buChar char="•"/>
            </a:pPr>
            <a:r>
              <a:rPr lang="en-US" sz="2000" b="0" dirty="0" err="1">
                <a:solidFill>
                  <a:srgbClr val="000000"/>
                </a:solidFill>
              </a:rPr>
              <a:t>Pitkäjänteisyydellä</a:t>
            </a:r>
            <a:endParaRPr lang="en-US" sz="2000" b="0" dirty="0">
              <a:solidFill>
                <a:srgbClr val="000000"/>
              </a:solidFill>
            </a:endParaRPr>
          </a:p>
          <a:p>
            <a:pPr indent="-228600">
              <a:buFont typeface="Arial" panose="020B0604020202020204" pitchFamily="34" charset="0"/>
              <a:buChar char="•"/>
            </a:pPr>
            <a:r>
              <a:rPr lang="en-US" sz="2000" b="0" dirty="0" err="1">
                <a:solidFill>
                  <a:srgbClr val="000000"/>
                </a:solidFill>
              </a:rPr>
              <a:t>Pessimismistä</a:t>
            </a:r>
            <a:r>
              <a:rPr lang="en-US" sz="2000" b="0" dirty="0">
                <a:solidFill>
                  <a:srgbClr val="000000"/>
                </a:solidFill>
              </a:rPr>
              <a:t> </a:t>
            </a:r>
            <a:r>
              <a:rPr lang="en-US" sz="2000" b="0" dirty="0" err="1">
                <a:solidFill>
                  <a:srgbClr val="000000"/>
                </a:solidFill>
              </a:rPr>
              <a:t>poisluopumisella</a:t>
            </a:r>
            <a:endParaRPr lang="en-US" sz="2000" b="0" dirty="0">
              <a:solidFill>
                <a:srgbClr val="000000"/>
              </a:solidFill>
            </a:endParaRPr>
          </a:p>
          <a:p>
            <a:pPr indent="-228600">
              <a:buFont typeface="Arial" panose="020B0604020202020204" pitchFamily="34" charset="0"/>
              <a:buChar char="•"/>
            </a:pPr>
            <a:r>
              <a:rPr lang="en-US" sz="2000" b="0" dirty="0" err="1">
                <a:solidFill>
                  <a:srgbClr val="000000"/>
                </a:solidFill>
              </a:rPr>
              <a:t>Pienistä</a:t>
            </a:r>
            <a:r>
              <a:rPr lang="en-US" sz="2000" b="0" dirty="0">
                <a:solidFill>
                  <a:srgbClr val="000000"/>
                </a:solidFill>
              </a:rPr>
              <a:t> </a:t>
            </a:r>
            <a:r>
              <a:rPr lang="en-US" sz="2000" b="0" dirty="0" err="1">
                <a:solidFill>
                  <a:srgbClr val="000000"/>
                </a:solidFill>
              </a:rPr>
              <a:t>onnistumisista</a:t>
            </a:r>
            <a:r>
              <a:rPr lang="en-US" sz="2000" b="0" dirty="0">
                <a:solidFill>
                  <a:srgbClr val="000000"/>
                </a:solidFill>
              </a:rPr>
              <a:t> </a:t>
            </a:r>
            <a:r>
              <a:rPr lang="en-US" sz="2000" b="0" dirty="0" err="1">
                <a:solidFill>
                  <a:srgbClr val="000000"/>
                </a:solidFill>
              </a:rPr>
              <a:t>iloitsemalla</a:t>
            </a:r>
            <a:endParaRPr lang="en-US" sz="2000" b="0" dirty="0">
              <a:solidFill>
                <a:srgbClr val="000000"/>
              </a:solidFill>
            </a:endParaRPr>
          </a:p>
          <a:p>
            <a:pPr indent="-228600">
              <a:buFont typeface="Arial" panose="020B0604020202020204" pitchFamily="34" charset="0"/>
              <a:buChar char="•"/>
            </a:pPr>
            <a:r>
              <a:rPr lang="en-US" sz="2000" b="0" dirty="0" err="1">
                <a:solidFill>
                  <a:srgbClr val="000000"/>
                </a:solidFill>
              </a:rPr>
              <a:t>Jokaisen</a:t>
            </a:r>
            <a:r>
              <a:rPr lang="en-US" sz="2000" b="0" dirty="0">
                <a:solidFill>
                  <a:srgbClr val="000000"/>
                </a:solidFill>
              </a:rPr>
              <a:t> </a:t>
            </a:r>
            <a:r>
              <a:rPr lang="en-US" sz="2000" b="0" dirty="0" err="1">
                <a:solidFill>
                  <a:srgbClr val="000000"/>
                </a:solidFill>
              </a:rPr>
              <a:t>oman</a:t>
            </a:r>
            <a:r>
              <a:rPr lang="en-US" sz="2000" b="0" dirty="0">
                <a:solidFill>
                  <a:srgbClr val="000000"/>
                </a:solidFill>
              </a:rPr>
              <a:t> </a:t>
            </a:r>
            <a:r>
              <a:rPr lang="en-US" sz="2000" b="0" dirty="0" err="1">
                <a:solidFill>
                  <a:srgbClr val="000000"/>
                </a:solidFill>
              </a:rPr>
              <a:t>roolin</a:t>
            </a:r>
            <a:r>
              <a:rPr lang="en-US" sz="2000" b="0" dirty="0">
                <a:solidFill>
                  <a:srgbClr val="000000"/>
                </a:solidFill>
              </a:rPr>
              <a:t> </a:t>
            </a:r>
            <a:r>
              <a:rPr lang="en-US" sz="2000" b="0" dirty="0" err="1">
                <a:solidFill>
                  <a:srgbClr val="000000"/>
                </a:solidFill>
              </a:rPr>
              <a:t>miettiminen</a:t>
            </a:r>
            <a:endParaRPr lang="en-US" sz="2000" b="0" dirty="0">
              <a:solidFill>
                <a:srgbClr val="000000"/>
              </a:solidFill>
            </a:endParaRPr>
          </a:p>
        </p:txBody>
      </p:sp>
    </p:spTree>
    <p:extLst>
      <p:ext uri="{BB962C8B-B14F-4D97-AF65-F5344CB8AC3E}">
        <p14:creationId xmlns:p14="http://schemas.microsoft.com/office/powerpoint/2010/main" val="1187695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xmlns="" id="{6459CC9D-CA17-451B-99CA-94B7B2FC2F58}"/>
              </a:ext>
            </a:extLst>
          </p:cNvPr>
          <p:cNvSpPr>
            <a:spLocks noGrp="1"/>
          </p:cNvSpPr>
          <p:nvPr>
            <p:ph type="body" idx="1"/>
          </p:nvPr>
        </p:nvSpPr>
        <p:spPr/>
        <p:txBody>
          <a:bodyPr/>
          <a:lstStyle/>
          <a:p>
            <a:endParaRPr lang="fi-FI" dirty="0"/>
          </a:p>
        </p:txBody>
      </p:sp>
      <p:sp>
        <p:nvSpPr>
          <p:cNvPr id="3" name="Otsikko 2">
            <a:extLst>
              <a:ext uri="{FF2B5EF4-FFF2-40B4-BE49-F238E27FC236}">
                <a16:creationId xmlns:a16="http://schemas.microsoft.com/office/drawing/2014/main" xmlns="" id="{60CE4A03-3727-4B58-AD9B-EFEC0D27C634}"/>
              </a:ext>
            </a:extLst>
          </p:cNvPr>
          <p:cNvSpPr>
            <a:spLocks noGrp="1"/>
          </p:cNvSpPr>
          <p:nvPr>
            <p:ph type="title"/>
          </p:nvPr>
        </p:nvSpPr>
        <p:spPr/>
        <p:txBody>
          <a:bodyPr/>
          <a:lstStyle/>
          <a:p>
            <a:r>
              <a:rPr lang="fi-FI" dirty="0"/>
              <a:t/>
            </a:r>
            <a:br>
              <a:rPr lang="fi-FI" dirty="0"/>
            </a:br>
            <a:r>
              <a:rPr lang="fi-FI" dirty="0"/>
              <a:t>Kiitos </a:t>
            </a:r>
            <a:br>
              <a:rPr lang="fi-FI" dirty="0"/>
            </a:br>
            <a:r>
              <a:rPr lang="fi-FI" dirty="0"/>
              <a:t>		</a:t>
            </a:r>
            <a:br>
              <a:rPr lang="fi-FI" dirty="0"/>
            </a:br>
            <a:r>
              <a:rPr lang="fi-FI" dirty="0"/>
              <a:t/>
            </a:r>
            <a:br>
              <a:rPr lang="fi-FI" dirty="0"/>
            </a:br>
            <a:r>
              <a:rPr lang="fi-FI" dirty="0"/>
              <a:t/>
            </a:r>
            <a:br>
              <a:rPr lang="fi-FI" dirty="0"/>
            </a:br>
            <a:r>
              <a:rPr lang="fi-FI" dirty="0"/>
              <a:t>	</a:t>
            </a:r>
            <a:r>
              <a:rPr lang="fi-FI" dirty="0">
                <a:solidFill>
                  <a:schemeClr val="tx1"/>
                </a:solidFill>
              </a:rPr>
              <a:t>Työn iloa ja voimia arkeen!</a:t>
            </a:r>
            <a:br>
              <a:rPr lang="fi-FI" dirty="0">
                <a:solidFill>
                  <a:schemeClr val="tx1"/>
                </a:solidFill>
              </a:rPr>
            </a:br>
            <a:r>
              <a:rPr lang="fi-FI" dirty="0">
                <a:solidFill>
                  <a:schemeClr val="tx1"/>
                </a:solidFill>
              </a:rPr>
              <a:t>				Kiitos</a:t>
            </a:r>
          </a:p>
        </p:txBody>
      </p:sp>
      <p:pic>
        <p:nvPicPr>
          <p:cNvPr id="5" name="Kuva 4">
            <a:extLst>
              <a:ext uri="{FF2B5EF4-FFF2-40B4-BE49-F238E27FC236}">
                <a16:creationId xmlns:a16="http://schemas.microsoft.com/office/drawing/2014/main" xmlns="" id="{B5E5A3F3-AFA4-467A-B993-2D25AC4A3DE5}"/>
              </a:ext>
            </a:extLst>
          </p:cNvPr>
          <p:cNvPicPr>
            <a:picLocks noChangeAspect="1"/>
          </p:cNvPicPr>
          <p:nvPr/>
        </p:nvPicPr>
        <p:blipFill>
          <a:blip r:embed="rId2"/>
          <a:stretch>
            <a:fillRect/>
          </a:stretch>
        </p:blipFill>
        <p:spPr>
          <a:xfrm>
            <a:off x="2455986" y="1835151"/>
            <a:ext cx="6488723" cy="3982915"/>
          </a:xfrm>
          <a:prstGeom prst="rect">
            <a:avLst/>
          </a:prstGeom>
        </p:spPr>
      </p:pic>
    </p:spTree>
    <p:extLst>
      <p:ext uri="{BB962C8B-B14F-4D97-AF65-F5344CB8AC3E}">
        <p14:creationId xmlns:p14="http://schemas.microsoft.com/office/powerpoint/2010/main" val="5778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2408239" y="515939"/>
            <a:ext cx="7413625" cy="610002"/>
          </a:xfrm>
        </p:spPr>
        <p:txBody>
          <a:bodyPr>
            <a:normAutofit fontScale="90000"/>
          </a:bodyPr>
          <a:lstStyle/>
          <a:p>
            <a:pPr eaLnBrk="1" hangingPunct="1"/>
            <a:r>
              <a:rPr lang="fi-FI" altLang="fi-FI" sz="4000" dirty="0">
                <a:cs typeface="Trebuchet MS" panose="020B0603020202020204" pitchFamily="34" charset="0"/>
              </a:rPr>
              <a:t>Työkykytalo</a:t>
            </a:r>
          </a:p>
        </p:txBody>
      </p:sp>
      <p:pic>
        <p:nvPicPr>
          <p:cNvPr id="7171" name="Picture 5" descr="osaaminen03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027" y="1503364"/>
            <a:ext cx="69850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p:cNvSpPr txBox="1"/>
          <p:nvPr/>
        </p:nvSpPr>
        <p:spPr>
          <a:xfrm>
            <a:off x="3345976" y="6373504"/>
            <a:ext cx="1689886" cy="261610"/>
          </a:xfrm>
          <a:prstGeom prst="rect">
            <a:avLst/>
          </a:prstGeom>
          <a:noFill/>
        </p:spPr>
        <p:txBody>
          <a:bodyPr wrap="none" rtlCol="0">
            <a:spAutoFit/>
          </a:bodyPr>
          <a:lstStyle/>
          <a:p>
            <a:r>
              <a:rPr lang="fi-FI" sz="1100" dirty="0">
                <a:latin typeface="Arial" panose="020B0604020202020204" pitchFamily="34" charset="0"/>
                <a:cs typeface="Arial" panose="020B0604020202020204" pitchFamily="34" charset="0"/>
              </a:rPr>
              <a:t>Lähde: Juhani Ilmarinen</a:t>
            </a:r>
          </a:p>
        </p:txBody>
      </p:sp>
    </p:spTree>
    <p:extLst>
      <p:ext uri="{BB962C8B-B14F-4D97-AF65-F5344CB8AC3E}">
        <p14:creationId xmlns:p14="http://schemas.microsoft.com/office/powerpoint/2010/main" val="415416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endParaRPr lang="fi-FI" dirty="0"/>
          </a:p>
        </p:txBody>
      </p:sp>
      <p:sp>
        <p:nvSpPr>
          <p:cNvPr id="3" name="Otsikko 2"/>
          <p:cNvSpPr>
            <a:spLocks noGrp="1"/>
          </p:cNvSpPr>
          <p:nvPr>
            <p:ph type="title"/>
          </p:nvPr>
        </p:nvSpPr>
        <p:spPr>
          <a:xfrm>
            <a:off x="2408911" y="506413"/>
            <a:ext cx="7782839" cy="821644"/>
          </a:xfrm>
        </p:spPr>
        <p:txBody>
          <a:bodyPr/>
          <a:lstStyle/>
          <a:p>
            <a:r>
              <a:rPr lang="fi-FI" dirty="0"/>
              <a:t>Työyhteisön keinot</a:t>
            </a:r>
          </a:p>
        </p:txBody>
      </p:sp>
      <p:pic>
        <p:nvPicPr>
          <p:cNvPr id="4" name="Sisällön paikkamerkki 5"/>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775285" y="1501699"/>
            <a:ext cx="6288886" cy="4088780"/>
          </a:xfrm>
          <a:prstGeom prst="rect">
            <a:avLst/>
          </a:prstGeom>
          <a:noFill/>
          <a:ln>
            <a:noFill/>
          </a:ln>
        </p:spPr>
      </p:pic>
      <p:sp>
        <p:nvSpPr>
          <p:cNvPr id="5" name="Tekstiruutu 4"/>
          <p:cNvSpPr txBox="1"/>
          <p:nvPr/>
        </p:nvSpPr>
        <p:spPr>
          <a:xfrm>
            <a:off x="1739591" y="5649951"/>
            <a:ext cx="10222257" cy="338554"/>
          </a:xfrm>
          <a:prstGeom prst="rect">
            <a:avLst/>
          </a:prstGeom>
          <a:noFill/>
        </p:spPr>
        <p:txBody>
          <a:bodyPr wrap="square" rtlCol="0">
            <a:spAutoFit/>
          </a:bodyPr>
          <a:lstStyle/>
          <a:p>
            <a:r>
              <a:rPr lang="fi-FI" sz="1600" dirty="0"/>
              <a:t>Säännöllinen arviointi ja toimivan työyhteisön perustan vahvistaminen tukee tervettä toimintaa.</a:t>
            </a:r>
          </a:p>
        </p:txBody>
      </p:sp>
    </p:spTree>
    <p:extLst>
      <p:ext uri="{BB962C8B-B14F-4D97-AF65-F5344CB8AC3E}">
        <p14:creationId xmlns:p14="http://schemas.microsoft.com/office/powerpoint/2010/main" val="107365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Yksilön hyvinvointi</a:t>
            </a:r>
          </a:p>
        </p:txBody>
      </p:sp>
      <p:sp>
        <p:nvSpPr>
          <p:cNvPr id="4" name="Sisällön paikkamerkki 3">
            <a:extLst>
              <a:ext uri="{FF2B5EF4-FFF2-40B4-BE49-F238E27FC236}">
                <a16:creationId xmlns:a16="http://schemas.microsoft.com/office/drawing/2014/main" xmlns="" id="{308E8F15-CE8B-430E-A8DA-39FDC4547CB5}"/>
              </a:ext>
            </a:extLst>
          </p:cNvPr>
          <p:cNvSpPr>
            <a:spLocks noGrp="1"/>
          </p:cNvSpPr>
          <p:nvPr>
            <p:ph idx="1"/>
          </p:nvPr>
        </p:nvSpPr>
        <p:spPr/>
        <p:txBody>
          <a:bodyPr/>
          <a:lstStyle/>
          <a:p>
            <a:endParaRPr lang="fi-FI" dirty="0"/>
          </a:p>
        </p:txBody>
      </p:sp>
      <p:sp>
        <p:nvSpPr>
          <p:cNvPr id="13" name="Pilvi 12"/>
          <p:cNvSpPr/>
          <p:nvPr/>
        </p:nvSpPr>
        <p:spPr>
          <a:xfrm>
            <a:off x="3871913" y="2394859"/>
            <a:ext cx="2002744" cy="102688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dirty="0">
                <a:solidFill>
                  <a:schemeClr val="tx1"/>
                </a:solidFill>
              </a:rPr>
              <a:t>Terveellinen ravinto </a:t>
            </a:r>
          </a:p>
        </p:txBody>
      </p:sp>
      <p:sp>
        <p:nvSpPr>
          <p:cNvPr id="14" name="Pilvi 13"/>
          <p:cNvSpPr/>
          <p:nvPr/>
        </p:nvSpPr>
        <p:spPr>
          <a:xfrm>
            <a:off x="6596744" y="2387601"/>
            <a:ext cx="1705427" cy="102688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dirty="0">
                <a:solidFill>
                  <a:schemeClr val="tx1"/>
                </a:solidFill>
              </a:rPr>
              <a:t>Nautinnollinen liikunta</a:t>
            </a:r>
          </a:p>
        </p:txBody>
      </p:sp>
      <p:sp>
        <p:nvSpPr>
          <p:cNvPr id="15" name="Pilvi 14"/>
          <p:cNvSpPr/>
          <p:nvPr/>
        </p:nvSpPr>
        <p:spPr>
          <a:xfrm>
            <a:off x="4027715" y="3744684"/>
            <a:ext cx="1923143" cy="914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dirty="0">
                <a:solidFill>
                  <a:schemeClr val="tx1"/>
                </a:solidFill>
              </a:rPr>
              <a:t>Henkinen hyvinvointi</a:t>
            </a:r>
          </a:p>
        </p:txBody>
      </p:sp>
      <p:sp>
        <p:nvSpPr>
          <p:cNvPr id="16" name="Pilvi 15"/>
          <p:cNvSpPr/>
          <p:nvPr/>
        </p:nvSpPr>
        <p:spPr>
          <a:xfrm>
            <a:off x="6596743" y="3679369"/>
            <a:ext cx="1915886" cy="97245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200" dirty="0">
                <a:solidFill>
                  <a:schemeClr val="tx1"/>
                </a:solidFill>
              </a:rPr>
              <a:t>Uni ja lepo</a:t>
            </a:r>
          </a:p>
        </p:txBody>
      </p:sp>
      <p:sp>
        <p:nvSpPr>
          <p:cNvPr id="17" name="5-sakarainen tähti 16"/>
          <p:cNvSpPr/>
          <p:nvPr/>
        </p:nvSpPr>
        <p:spPr>
          <a:xfrm>
            <a:off x="5646058" y="2901041"/>
            <a:ext cx="1211942" cy="1026885"/>
          </a:xfrm>
          <a:prstGeom prst="star5">
            <a:avLst/>
          </a:prstGeom>
          <a:solidFill>
            <a:srgbClr val="FFFF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fi-FI" sz="1000" dirty="0" err="1">
                <a:solidFill>
                  <a:schemeClr val="tx1"/>
                </a:solidFill>
              </a:rPr>
              <a:t>sos</a:t>
            </a:r>
            <a:r>
              <a:rPr lang="fi-FI" sz="1000" dirty="0">
                <a:solidFill>
                  <a:schemeClr val="tx1"/>
                </a:solidFill>
              </a:rPr>
              <a:t> verkosto</a:t>
            </a:r>
          </a:p>
        </p:txBody>
      </p:sp>
    </p:spTree>
    <p:extLst>
      <p:ext uri="{BB962C8B-B14F-4D97-AF65-F5344CB8AC3E}">
        <p14:creationId xmlns:p14="http://schemas.microsoft.com/office/powerpoint/2010/main" val="311776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tsikko 2"/>
          <p:cNvSpPr>
            <a:spLocks noGrp="1"/>
          </p:cNvSpPr>
          <p:nvPr>
            <p:ph type="title"/>
          </p:nvPr>
        </p:nvSpPr>
        <p:spPr>
          <a:xfrm>
            <a:off x="640079" y="2053641"/>
            <a:ext cx="3669161" cy="2760098"/>
          </a:xfrm>
        </p:spPr>
        <p:txBody>
          <a:bodyPr vert="horz" lIns="91440" tIns="45720" rIns="91440" bIns="45720" rtlCol="0" anchor="ctr">
            <a:normAutofit/>
          </a:bodyPr>
          <a:lstStyle/>
          <a:p>
            <a:r>
              <a:rPr lang="en-US" kern="1200">
                <a:solidFill>
                  <a:srgbClr val="FFFFFF"/>
                </a:solidFill>
                <a:latin typeface="+mj-lt"/>
                <a:ea typeface="+mj-ea"/>
                <a:cs typeface="+mj-cs"/>
              </a:rPr>
              <a:t>Yksilön hyvinvoinnin vahvistaminen</a:t>
            </a:r>
          </a:p>
        </p:txBody>
      </p:sp>
      <p:sp>
        <p:nvSpPr>
          <p:cNvPr id="2" name="Tekstin paikkamerkki 1"/>
          <p:cNvSpPr>
            <a:spLocks noGrp="1"/>
          </p:cNvSpPr>
          <p:nvPr>
            <p:ph type="body" idx="1"/>
          </p:nvPr>
        </p:nvSpPr>
        <p:spPr>
          <a:xfrm>
            <a:off x="6090574" y="801866"/>
            <a:ext cx="5306084" cy="5230634"/>
          </a:xfrm>
        </p:spPr>
        <p:txBody>
          <a:bodyPr vert="horz" lIns="91440" tIns="45720" rIns="91440" bIns="45720" rtlCol="0" anchor="ctr">
            <a:normAutofit/>
          </a:bodyPr>
          <a:lstStyle/>
          <a:p>
            <a:r>
              <a:rPr lang="en-US" sz="2400">
                <a:solidFill>
                  <a:srgbClr val="000000"/>
                </a:solidFill>
              </a:rPr>
              <a:t>Elämäntapa mm. ravinto, lepo ja uni</a:t>
            </a:r>
          </a:p>
          <a:p>
            <a:r>
              <a:rPr lang="en-US" sz="2400">
                <a:solidFill>
                  <a:srgbClr val="000000"/>
                </a:solidFill>
              </a:rPr>
              <a:t>Perhesuhteet/ Sosiaalinen verkosto </a:t>
            </a:r>
          </a:p>
          <a:p>
            <a:r>
              <a:rPr lang="en-US" sz="2400">
                <a:solidFill>
                  <a:srgbClr val="000000"/>
                </a:solidFill>
              </a:rPr>
              <a:t>Liikunta</a:t>
            </a:r>
          </a:p>
          <a:p>
            <a:r>
              <a:rPr lang="en-US" sz="2400">
                <a:solidFill>
                  <a:srgbClr val="000000"/>
                </a:solidFill>
              </a:rPr>
              <a:t>Palautuminen/ Stressinhallinta</a:t>
            </a:r>
          </a:p>
          <a:p>
            <a:r>
              <a:rPr lang="en-US" sz="2400">
                <a:solidFill>
                  <a:srgbClr val="000000"/>
                </a:solidFill>
              </a:rPr>
              <a:t>Asenteet</a:t>
            </a:r>
          </a:p>
          <a:p>
            <a:r>
              <a:rPr lang="en-US" sz="2400">
                <a:solidFill>
                  <a:srgbClr val="000000"/>
                </a:solidFill>
              </a:rPr>
              <a:t>Osaamisen vahvistaminen</a:t>
            </a:r>
          </a:p>
          <a:p>
            <a:r>
              <a:rPr lang="en-US" sz="2400">
                <a:solidFill>
                  <a:srgbClr val="000000"/>
                </a:solidFill>
              </a:rPr>
              <a:t>Halu ja kyky kehittyä</a:t>
            </a:r>
          </a:p>
          <a:p>
            <a:r>
              <a:rPr lang="en-US" sz="2400">
                <a:solidFill>
                  <a:srgbClr val="000000"/>
                </a:solidFill>
              </a:rPr>
              <a:t>Työn ja perhe-elämän yhteensovittaminen</a:t>
            </a:r>
          </a:p>
          <a:p>
            <a:endParaRPr lang="en-US" sz="2400">
              <a:solidFill>
                <a:srgbClr val="000000"/>
              </a:solidFill>
            </a:endParaRPr>
          </a:p>
        </p:txBody>
      </p:sp>
    </p:spTree>
    <p:extLst>
      <p:ext uri="{BB962C8B-B14F-4D97-AF65-F5344CB8AC3E}">
        <p14:creationId xmlns:p14="http://schemas.microsoft.com/office/powerpoint/2010/main" val="393955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xmlns="" id="{4BCC057D-4FDC-4959-A76C-B1CE59E78D4B}"/>
              </a:ext>
            </a:extLst>
          </p:cNvPr>
          <p:cNvSpPr>
            <a:spLocks noGrp="1"/>
          </p:cNvSpPr>
          <p:nvPr>
            <p:ph type="body" idx="1"/>
          </p:nvPr>
        </p:nvSpPr>
        <p:spPr>
          <a:xfrm>
            <a:off x="1179880" y="1835151"/>
            <a:ext cx="10377119" cy="4057915"/>
          </a:xfrm>
        </p:spPr>
        <p:txBody>
          <a:bodyPr/>
          <a:lstStyle/>
          <a:p>
            <a:endParaRPr lang="fi-FI" dirty="0"/>
          </a:p>
        </p:txBody>
      </p:sp>
      <p:sp>
        <p:nvSpPr>
          <p:cNvPr id="3" name="Otsikko 2">
            <a:extLst>
              <a:ext uri="{FF2B5EF4-FFF2-40B4-BE49-F238E27FC236}">
                <a16:creationId xmlns:a16="http://schemas.microsoft.com/office/drawing/2014/main" xmlns="" id="{EFEE53A1-0559-4E74-B37C-95D407F29603}"/>
              </a:ext>
            </a:extLst>
          </p:cNvPr>
          <p:cNvSpPr>
            <a:spLocks noGrp="1"/>
          </p:cNvSpPr>
          <p:nvPr>
            <p:ph type="title"/>
          </p:nvPr>
        </p:nvSpPr>
        <p:spPr/>
        <p:txBody>
          <a:bodyPr/>
          <a:lstStyle/>
          <a:p>
            <a:r>
              <a:rPr lang="fi-FI" dirty="0"/>
              <a:t>Voimavaraympyrä</a:t>
            </a:r>
            <a:br>
              <a:rPr lang="fi-FI" dirty="0"/>
            </a:br>
            <a:r>
              <a:rPr lang="fi-FI" dirty="0"/>
              <a:t>- </a:t>
            </a:r>
            <a:r>
              <a:rPr lang="fi-FI" sz="2800" dirty="0"/>
              <a:t>Miten paljon eri osa-alue tuo voimavaroja sinulle?</a:t>
            </a:r>
            <a:endParaRPr lang="fi-FI" dirty="0"/>
          </a:p>
        </p:txBody>
      </p:sp>
      <p:sp>
        <p:nvSpPr>
          <p:cNvPr id="4" name="Vuokaaviosymboli: Liitin 3">
            <a:extLst>
              <a:ext uri="{FF2B5EF4-FFF2-40B4-BE49-F238E27FC236}">
                <a16:creationId xmlns:a16="http://schemas.microsoft.com/office/drawing/2014/main" xmlns="" id="{899CE89A-63D0-41D8-841A-A49E623A54B8}"/>
              </a:ext>
            </a:extLst>
          </p:cNvPr>
          <p:cNvSpPr/>
          <p:nvPr/>
        </p:nvSpPr>
        <p:spPr>
          <a:xfrm>
            <a:off x="3701562" y="1890346"/>
            <a:ext cx="4079630" cy="4002720"/>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I</a:t>
            </a:r>
          </a:p>
        </p:txBody>
      </p:sp>
      <p:cxnSp>
        <p:nvCxnSpPr>
          <p:cNvPr id="6" name="Suora yhdysviiva 5">
            <a:extLst>
              <a:ext uri="{FF2B5EF4-FFF2-40B4-BE49-F238E27FC236}">
                <a16:creationId xmlns:a16="http://schemas.microsoft.com/office/drawing/2014/main" xmlns="" id="{6CC675C7-C3FD-4767-9DA1-A4F35B12C41E}"/>
              </a:ext>
            </a:extLst>
          </p:cNvPr>
          <p:cNvCxnSpPr>
            <a:stCxn id="4" idx="0"/>
            <a:endCxn id="4" idx="4"/>
          </p:cNvCxnSpPr>
          <p:nvPr/>
        </p:nvCxnSpPr>
        <p:spPr>
          <a:xfrm>
            <a:off x="5741377" y="1890346"/>
            <a:ext cx="0" cy="4002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uora yhdysviiva 7">
            <a:extLst>
              <a:ext uri="{FF2B5EF4-FFF2-40B4-BE49-F238E27FC236}">
                <a16:creationId xmlns:a16="http://schemas.microsoft.com/office/drawing/2014/main" xmlns="" id="{8B9E06EC-7C21-473C-90BF-03CCBCDC8E22}"/>
              </a:ext>
            </a:extLst>
          </p:cNvPr>
          <p:cNvCxnSpPr>
            <a:stCxn id="4" idx="2"/>
          </p:cNvCxnSpPr>
          <p:nvPr/>
        </p:nvCxnSpPr>
        <p:spPr>
          <a:xfrm flipV="1">
            <a:off x="3701562" y="3859823"/>
            <a:ext cx="4167553" cy="31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uora yhdysviiva 9">
            <a:extLst>
              <a:ext uri="{FF2B5EF4-FFF2-40B4-BE49-F238E27FC236}">
                <a16:creationId xmlns:a16="http://schemas.microsoft.com/office/drawing/2014/main" xmlns="" id="{07C0CB14-6AF2-4C1C-9EE6-BECD5E4042AB}"/>
              </a:ext>
            </a:extLst>
          </p:cNvPr>
          <p:cNvCxnSpPr>
            <a:stCxn id="4" idx="3"/>
          </p:cNvCxnSpPr>
          <p:nvPr/>
        </p:nvCxnSpPr>
        <p:spPr>
          <a:xfrm flipV="1">
            <a:off x="4299010" y="2461846"/>
            <a:ext cx="2910682" cy="2845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xmlns="" id="{C76E402D-0829-413C-AD8A-69145EED095C}"/>
              </a:ext>
            </a:extLst>
          </p:cNvPr>
          <p:cNvCxnSpPr>
            <a:stCxn id="4" idx="1"/>
          </p:cNvCxnSpPr>
          <p:nvPr/>
        </p:nvCxnSpPr>
        <p:spPr>
          <a:xfrm>
            <a:off x="4299010" y="2476531"/>
            <a:ext cx="2910681" cy="2877984"/>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iruutu 12">
            <a:extLst>
              <a:ext uri="{FF2B5EF4-FFF2-40B4-BE49-F238E27FC236}">
                <a16:creationId xmlns:a16="http://schemas.microsoft.com/office/drawing/2014/main" xmlns="" id="{EF6DF215-6336-4558-9E2A-4B6D306F602C}"/>
              </a:ext>
            </a:extLst>
          </p:cNvPr>
          <p:cNvSpPr txBox="1"/>
          <p:nvPr/>
        </p:nvSpPr>
        <p:spPr>
          <a:xfrm>
            <a:off x="5890851" y="2233246"/>
            <a:ext cx="975935" cy="261610"/>
          </a:xfrm>
          <a:prstGeom prst="rect">
            <a:avLst/>
          </a:prstGeom>
          <a:noFill/>
        </p:spPr>
        <p:txBody>
          <a:bodyPr wrap="square" rtlCol="0">
            <a:spAutoFit/>
          </a:bodyPr>
          <a:lstStyle/>
          <a:p>
            <a:r>
              <a:rPr lang="fi-FI" sz="1100" dirty="0">
                <a:latin typeface="Arial" panose="020B0604020202020204" pitchFamily="34" charset="0"/>
                <a:cs typeface="Arial" panose="020B0604020202020204" pitchFamily="34" charset="0"/>
              </a:rPr>
              <a:t>Ihmissuhteet</a:t>
            </a:r>
          </a:p>
        </p:txBody>
      </p:sp>
      <p:sp>
        <p:nvSpPr>
          <p:cNvPr id="15" name="Tekstiruutu 14">
            <a:extLst>
              <a:ext uri="{FF2B5EF4-FFF2-40B4-BE49-F238E27FC236}">
                <a16:creationId xmlns:a16="http://schemas.microsoft.com/office/drawing/2014/main" xmlns="" id="{9E289543-614D-4FAB-A2FE-D18B03C41DB7}"/>
              </a:ext>
            </a:extLst>
          </p:cNvPr>
          <p:cNvSpPr txBox="1"/>
          <p:nvPr/>
        </p:nvSpPr>
        <p:spPr>
          <a:xfrm>
            <a:off x="6954715" y="3314700"/>
            <a:ext cx="428322" cy="261610"/>
          </a:xfrm>
          <a:prstGeom prst="rect">
            <a:avLst/>
          </a:prstGeom>
          <a:noFill/>
        </p:spPr>
        <p:txBody>
          <a:bodyPr wrap="none" rtlCol="0">
            <a:spAutoFit/>
          </a:bodyPr>
          <a:lstStyle/>
          <a:p>
            <a:r>
              <a:rPr lang="fi-FI" sz="1100" dirty="0">
                <a:latin typeface="Arial" panose="020B0604020202020204" pitchFamily="34" charset="0"/>
                <a:cs typeface="Arial" panose="020B0604020202020204" pitchFamily="34" charset="0"/>
              </a:rPr>
              <a:t>Koti</a:t>
            </a:r>
          </a:p>
        </p:txBody>
      </p:sp>
      <p:sp>
        <p:nvSpPr>
          <p:cNvPr id="16" name="Tekstiruutu 15">
            <a:extLst>
              <a:ext uri="{FF2B5EF4-FFF2-40B4-BE49-F238E27FC236}">
                <a16:creationId xmlns:a16="http://schemas.microsoft.com/office/drawing/2014/main" xmlns="" id="{4126BAFF-447A-4DFF-88E9-8747DCE6C64B}"/>
              </a:ext>
            </a:extLst>
          </p:cNvPr>
          <p:cNvSpPr txBox="1"/>
          <p:nvPr/>
        </p:nvSpPr>
        <p:spPr>
          <a:xfrm>
            <a:off x="6752492" y="4290646"/>
            <a:ext cx="513282" cy="261610"/>
          </a:xfrm>
          <a:prstGeom prst="rect">
            <a:avLst/>
          </a:prstGeom>
          <a:noFill/>
        </p:spPr>
        <p:txBody>
          <a:bodyPr wrap="none" rtlCol="0">
            <a:spAutoFit/>
          </a:bodyPr>
          <a:lstStyle/>
          <a:p>
            <a:r>
              <a:rPr lang="fi-FI" sz="1100" dirty="0">
                <a:latin typeface="Arial" panose="020B0604020202020204" pitchFamily="34" charset="0"/>
                <a:cs typeface="Arial" panose="020B0604020202020204" pitchFamily="34" charset="0"/>
              </a:rPr>
              <a:t>Arvot</a:t>
            </a:r>
          </a:p>
        </p:txBody>
      </p:sp>
      <p:sp>
        <p:nvSpPr>
          <p:cNvPr id="17" name="Tekstiruutu 16">
            <a:extLst>
              <a:ext uri="{FF2B5EF4-FFF2-40B4-BE49-F238E27FC236}">
                <a16:creationId xmlns:a16="http://schemas.microsoft.com/office/drawing/2014/main" xmlns="" id="{EBDD517C-8BA3-40F2-9867-DA47D0AB60F4}"/>
              </a:ext>
            </a:extLst>
          </p:cNvPr>
          <p:cNvSpPr txBox="1"/>
          <p:nvPr/>
        </p:nvSpPr>
        <p:spPr>
          <a:xfrm>
            <a:off x="5741377" y="5240215"/>
            <a:ext cx="1423014" cy="430887"/>
          </a:xfrm>
          <a:prstGeom prst="rect">
            <a:avLst/>
          </a:prstGeom>
          <a:noFill/>
        </p:spPr>
        <p:txBody>
          <a:bodyPr wrap="square" rtlCol="0">
            <a:spAutoFit/>
          </a:bodyPr>
          <a:lstStyle/>
          <a:p>
            <a:r>
              <a:rPr lang="fi-FI" sz="1100" dirty="0">
                <a:latin typeface="Arial" panose="020B0604020202020204" pitchFamily="34" charset="0"/>
                <a:cs typeface="Arial" panose="020B0604020202020204" pitchFamily="34" charset="0"/>
              </a:rPr>
              <a:t>Rentoutuminen &amp; uni</a:t>
            </a:r>
          </a:p>
        </p:txBody>
      </p:sp>
      <p:sp>
        <p:nvSpPr>
          <p:cNvPr id="18" name="Tekstiruutu 17">
            <a:extLst>
              <a:ext uri="{FF2B5EF4-FFF2-40B4-BE49-F238E27FC236}">
                <a16:creationId xmlns:a16="http://schemas.microsoft.com/office/drawing/2014/main" xmlns="" id="{08A9BF79-BDF7-4E3E-8D2C-E7C71A4A69F3}"/>
              </a:ext>
            </a:extLst>
          </p:cNvPr>
          <p:cNvSpPr txBox="1"/>
          <p:nvPr/>
        </p:nvSpPr>
        <p:spPr>
          <a:xfrm>
            <a:off x="4730263" y="5319346"/>
            <a:ext cx="720961" cy="261610"/>
          </a:xfrm>
          <a:prstGeom prst="rect">
            <a:avLst/>
          </a:prstGeom>
          <a:noFill/>
        </p:spPr>
        <p:txBody>
          <a:bodyPr wrap="square" rtlCol="0">
            <a:spAutoFit/>
          </a:bodyPr>
          <a:lstStyle/>
          <a:p>
            <a:r>
              <a:rPr lang="fi-FI" sz="1100" dirty="0">
                <a:latin typeface="Arial" panose="020B0604020202020204" pitchFamily="34" charset="0"/>
                <a:cs typeface="Arial" panose="020B0604020202020204" pitchFamily="34" charset="0"/>
              </a:rPr>
              <a:t>Liikunta</a:t>
            </a:r>
          </a:p>
        </p:txBody>
      </p:sp>
      <p:sp>
        <p:nvSpPr>
          <p:cNvPr id="19" name="Tekstiruutu 18">
            <a:extLst>
              <a:ext uri="{FF2B5EF4-FFF2-40B4-BE49-F238E27FC236}">
                <a16:creationId xmlns:a16="http://schemas.microsoft.com/office/drawing/2014/main" xmlns="" id="{505349C8-26D2-45A7-AB02-ECA0DC4188C3}"/>
              </a:ext>
            </a:extLst>
          </p:cNvPr>
          <p:cNvSpPr txBox="1"/>
          <p:nvPr/>
        </p:nvSpPr>
        <p:spPr>
          <a:xfrm>
            <a:off x="3956539" y="4290646"/>
            <a:ext cx="1112659" cy="600164"/>
          </a:xfrm>
          <a:prstGeom prst="rect">
            <a:avLst/>
          </a:prstGeom>
          <a:noFill/>
        </p:spPr>
        <p:txBody>
          <a:bodyPr wrap="square" rtlCol="0">
            <a:spAutoFit/>
          </a:bodyPr>
          <a:lstStyle/>
          <a:p>
            <a:r>
              <a:rPr lang="fi-FI" sz="1100" dirty="0">
                <a:latin typeface="Arial" panose="020B0604020202020204" pitchFamily="34" charset="0"/>
                <a:cs typeface="Arial" panose="020B0604020202020204" pitchFamily="34" charset="0"/>
              </a:rPr>
              <a:t>Harrastukset, </a:t>
            </a:r>
          </a:p>
          <a:p>
            <a:r>
              <a:rPr lang="fi-FI" sz="1100" dirty="0">
                <a:latin typeface="Arial" panose="020B0604020202020204" pitchFamily="34" charset="0"/>
                <a:cs typeface="Arial" panose="020B0604020202020204" pitchFamily="34" charset="0"/>
              </a:rPr>
              <a:t>Mielekäs </a:t>
            </a:r>
          </a:p>
          <a:p>
            <a:r>
              <a:rPr lang="fi-FI" sz="1100" dirty="0">
                <a:latin typeface="Arial" panose="020B0604020202020204" pitchFamily="34" charset="0"/>
                <a:cs typeface="Arial" panose="020B0604020202020204" pitchFamily="34" charset="0"/>
              </a:rPr>
              <a:t>tekeminen</a:t>
            </a:r>
          </a:p>
        </p:txBody>
      </p:sp>
      <p:sp>
        <p:nvSpPr>
          <p:cNvPr id="20" name="Tekstiruutu 19">
            <a:extLst>
              <a:ext uri="{FF2B5EF4-FFF2-40B4-BE49-F238E27FC236}">
                <a16:creationId xmlns:a16="http://schemas.microsoft.com/office/drawing/2014/main" xmlns="" id="{BB964810-2F7A-431D-A8EC-3B7A455EA27C}"/>
              </a:ext>
            </a:extLst>
          </p:cNvPr>
          <p:cNvSpPr txBox="1"/>
          <p:nvPr/>
        </p:nvSpPr>
        <p:spPr>
          <a:xfrm>
            <a:off x="4079631" y="3429000"/>
            <a:ext cx="663964" cy="261610"/>
          </a:xfrm>
          <a:prstGeom prst="rect">
            <a:avLst/>
          </a:prstGeom>
          <a:noFill/>
        </p:spPr>
        <p:txBody>
          <a:bodyPr wrap="none" rtlCol="0">
            <a:spAutoFit/>
          </a:bodyPr>
          <a:lstStyle/>
          <a:p>
            <a:r>
              <a:rPr lang="fi-FI" sz="1100" dirty="0">
                <a:latin typeface="Arial" panose="020B0604020202020204" pitchFamily="34" charset="0"/>
                <a:cs typeface="Arial" panose="020B0604020202020204" pitchFamily="34" charset="0"/>
              </a:rPr>
              <a:t>Ravinto</a:t>
            </a:r>
          </a:p>
        </p:txBody>
      </p:sp>
      <p:sp>
        <p:nvSpPr>
          <p:cNvPr id="21" name="Tekstiruutu 20">
            <a:extLst>
              <a:ext uri="{FF2B5EF4-FFF2-40B4-BE49-F238E27FC236}">
                <a16:creationId xmlns:a16="http://schemas.microsoft.com/office/drawing/2014/main" xmlns="" id="{E5267060-2C82-441E-85D3-FA9881D8C858}"/>
              </a:ext>
            </a:extLst>
          </p:cNvPr>
          <p:cNvSpPr txBox="1"/>
          <p:nvPr/>
        </p:nvSpPr>
        <p:spPr>
          <a:xfrm>
            <a:off x="4484090" y="2281973"/>
            <a:ext cx="967132" cy="261610"/>
          </a:xfrm>
          <a:prstGeom prst="rect">
            <a:avLst/>
          </a:prstGeom>
          <a:noFill/>
        </p:spPr>
        <p:txBody>
          <a:bodyPr wrap="square" rtlCol="0">
            <a:spAutoFit/>
          </a:bodyPr>
          <a:lstStyle/>
          <a:p>
            <a:r>
              <a:rPr lang="fi-FI" sz="1100" dirty="0">
                <a:latin typeface="Arial" panose="020B0604020202020204" pitchFamily="34" charset="0"/>
                <a:cs typeface="Arial" panose="020B0604020202020204" pitchFamily="34" charset="0"/>
              </a:rPr>
              <a:t>Joku muu?</a:t>
            </a:r>
          </a:p>
        </p:txBody>
      </p:sp>
    </p:spTree>
    <p:extLst>
      <p:ext uri="{BB962C8B-B14F-4D97-AF65-F5344CB8AC3E}">
        <p14:creationId xmlns:p14="http://schemas.microsoft.com/office/powerpoint/2010/main" val="374366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title"/>
          </p:nvPr>
        </p:nvSpPr>
        <p:spPr>
          <a:xfrm>
            <a:off x="914400" y="365126"/>
            <a:ext cx="10515600" cy="846054"/>
          </a:xfrm>
        </p:spPr>
        <p:txBody>
          <a:bodyPr>
            <a:normAutofit/>
          </a:bodyPr>
          <a:lstStyle/>
          <a:p>
            <a:r>
              <a:rPr lang="fi-FI" sz="3600" b="1" dirty="0"/>
              <a:t>Havainto- tulkinta- teko- tunteet</a:t>
            </a:r>
          </a:p>
        </p:txBody>
      </p:sp>
      <p:pic>
        <p:nvPicPr>
          <p:cNvPr id="12" name="Sisällön paikkamerkki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5136" y="2053389"/>
            <a:ext cx="4106779" cy="3567155"/>
          </a:xfrm>
        </p:spPr>
      </p:pic>
      <p:sp>
        <p:nvSpPr>
          <p:cNvPr id="11" name="Sisällön paikkamerkki 10"/>
          <p:cNvSpPr>
            <a:spLocks noGrp="1"/>
          </p:cNvSpPr>
          <p:nvPr>
            <p:ph sz="half" idx="2"/>
          </p:nvPr>
        </p:nvSpPr>
        <p:spPr>
          <a:xfrm>
            <a:off x="6172200" y="1900989"/>
            <a:ext cx="4875211" cy="3890211"/>
          </a:xfrm>
        </p:spPr>
        <p:txBody>
          <a:bodyPr>
            <a:normAutofit/>
          </a:bodyPr>
          <a:lstStyle/>
          <a:p>
            <a:pPr marL="0" indent="0">
              <a:buNone/>
            </a:pPr>
            <a:r>
              <a:rPr lang="fi-FI" dirty="0"/>
              <a:t>Tilanne =&gt; Tulkinta/ajatukset</a:t>
            </a:r>
          </a:p>
          <a:p>
            <a:pPr>
              <a:buFontTx/>
              <a:buChar char="-"/>
            </a:pPr>
            <a:r>
              <a:rPr lang="fi-FI" dirty="0"/>
              <a:t>Kokemus ja odotus</a:t>
            </a:r>
          </a:p>
          <a:p>
            <a:pPr>
              <a:buFontTx/>
              <a:buChar char="-"/>
            </a:pPr>
            <a:r>
              <a:rPr lang="fi-FI" dirty="0"/>
              <a:t>Tulkintaan liittyy käsitys toisesta ja hänen tarkoitusperistä </a:t>
            </a:r>
          </a:p>
          <a:p>
            <a:pPr>
              <a:buFontTx/>
              <a:buChar char="-"/>
            </a:pPr>
            <a:r>
              <a:rPr lang="fi-FI" dirty="0"/>
              <a:t>Valmiit käsitykset itsestä</a:t>
            </a:r>
          </a:p>
          <a:p>
            <a:pPr marL="0" indent="0">
              <a:buNone/>
            </a:pPr>
            <a:r>
              <a:rPr lang="fi-FI" dirty="0"/>
              <a:t>Tunteet</a:t>
            </a:r>
          </a:p>
          <a:p>
            <a:pPr marL="0" indent="0">
              <a:buNone/>
            </a:pPr>
            <a:r>
              <a:rPr lang="fi-FI" dirty="0"/>
              <a:t>Käyttäytyminen</a:t>
            </a:r>
          </a:p>
        </p:txBody>
      </p:sp>
      <p:sp>
        <p:nvSpPr>
          <p:cNvPr id="2" name="Alatunnisteen paikkamerkki 1"/>
          <p:cNvSpPr>
            <a:spLocks noGrp="1"/>
          </p:cNvSpPr>
          <p:nvPr>
            <p:ph type="ftr" sz="quarter" idx="11"/>
          </p:nvPr>
        </p:nvSpPr>
        <p:spPr/>
        <p:txBody>
          <a:bodyPr/>
          <a:lstStyle/>
          <a:p>
            <a:r>
              <a:rPr lang="fi-FI"/>
              <a:t>Vuokko P 2018</a:t>
            </a:r>
          </a:p>
        </p:txBody>
      </p:sp>
    </p:spTree>
    <p:extLst>
      <p:ext uri="{BB962C8B-B14F-4D97-AF65-F5344CB8AC3E}">
        <p14:creationId xmlns:p14="http://schemas.microsoft.com/office/powerpoint/2010/main" val="348198511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1246</Words>
  <Application>Microsoft Office PowerPoint</Application>
  <PresentationFormat>Mukautettu</PresentationFormat>
  <Paragraphs>248</Paragraphs>
  <Slides>34</Slides>
  <Notes>0</Notes>
  <HiddenSlides>0</HiddenSlides>
  <MMClips>0</MMClips>
  <ScaleCrop>false</ScaleCrop>
  <HeadingPairs>
    <vt:vector size="4" baseType="variant">
      <vt:variant>
        <vt:lpstr>Teema</vt:lpstr>
      </vt:variant>
      <vt:variant>
        <vt:i4>1</vt:i4>
      </vt:variant>
      <vt:variant>
        <vt:lpstr>Dian otsikot</vt:lpstr>
      </vt:variant>
      <vt:variant>
        <vt:i4>34</vt:i4>
      </vt:variant>
    </vt:vector>
  </HeadingPairs>
  <TitlesOfParts>
    <vt:vector size="35" baseType="lpstr">
      <vt:lpstr>Office-teema</vt:lpstr>
      <vt:lpstr>Voimavarat ja muutos</vt:lpstr>
      <vt:lpstr>PowerPoint-esitys</vt:lpstr>
      <vt:lpstr>Työhyvinvointiin vaikuttavat</vt:lpstr>
      <vt:lpstr>Työkykytalo</vt:lpstr>
      <vt:lpstr>Työyhteisön keinot</vt:lpstr>
      <vt:lpstr>Yksilön hyvinvointi</vt:lpstr>
      <vt:lpstr>Yksilön hyvinvoinnin vahvistaminen</vt:lpstr>
      <vt:lpstr>Voimavaraympyrä - Miten paljon eri osa-alue tuo voimavaroja sinulle?</vt:lpstr>
      <vt:lpstr>Havainto- tulkinta- teko- tunteet</vt:lpstr>
      <vt:lpstr>Resilienssi</vt:lpstr>
      <vt:lpstr>PowerPoint-esitys</vt:lpstr>
      <vt:lpstr>Kriisit </vt:lpstr>
      <vt:lpstr>PowerPoint-esitys</vt:lpstr>
      <vt:lpstr>Voimavarat</vt:lpstr>
      <vt:lpstr>Arkipäivän merkkejä ylikuormituksesta</vt:lpstr>
      <vt:lpstr>Henkinen hyvinvointi</vt:lpstr>
      <vt:lpstr>Kolme ”pointtia”</vt:lpstr>
      <vt:lpstr>Työn imua edistävät- työhön liittyvät voimavarat asiat</vt:lpstr>
      <vt:lpstr>Itseluottamus</vt:lpstr>
      <vt:lpstr>optimismi</vt:lpstr>
      <vt:lpstr>Sinnikkyys</vt:lpstr>
      <vt:lpstr>Toiveikkuus</vt:lpstr>
      <vt:lpstr>”Energia on kyky tehdä työtä, tärkeämpi kuin ajan käyttö”</vt:lpstr>
      <vt:lpstr>     Aikaansaamisen energia 1(2) Torfinn Slåen      </vt:lpstr>
      <vt:lpstr>Aikaansaamisen energia 2(2)  </vt:lpstr>
      <vt:lpstr>Työtaparemontin kolme kriittistä vaihetta</vt:lpstr>
      <vt:lpstr>Päämäärän avulla priorisointia</vt:lpstr>
      <vt:lpstr>Kysymyksiä itselle</vt:lpstr>
      <vt:lpstr>Mielekäs muutos</vt:lpstr>
      <vt:lpstr>Hyvinvoinnin säilyttäminen</vt:lpstr>
      <vt:lpstr>Keskeiset tekijät </vt:lpstr>
      <vt:lpstr>Muutoksen monikerroksisuus</vt:lpstr>
      <vt:lpstr>Kulttuurin muutos</vt:lpstr>
      <vt:lpstr> Kiitos        Työn iloa ja voimia arkeen!     Kiitos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Voimavarat ja muutos</dc:title>
  <dc:creator>Puljujärvi Vuokko</dc:creator>
  <cp:lastModifiedBy>käyttäjä</cp:lastModifiedBy>
  <cp:revision>6</cp:revision>
  <dcterms:created xsi:type="dcterms:W3CDTF">2019-02-28T11:36:03Z</dcterms:created>
  <dcterms:modified xsi:type="dcterms:W3CDTF">2019-04-02T05:17:29Z</dcterms:modified>
</cp:coreProperties>
</file>