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DFF4F8"/>
    <a:srgbClr val="FEF4E1"/>
    <a:srgbClr val="FBF1DE"/>
    <a:srgbClr val="F9B233"/>
    <a:srgbClr val="7F7874"/>
    <a:srgbClr val="5C5754"/>
    <a:srgbClr val="B13217"/>
    <a:srgbClr val="009ED4"/>
    <a:srgbClr val="FAC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Vaalea tyyli 1 - Korostu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321" autoAdjust="0"/>
  </p:normalViewPr>
  <p:slideViewPr>
    <p:cSldViewPr snapToGrid="0">
      <p:cViewPr varScale="1">
        <p:scale>
          <a:sx n="161" d="100"/>
          <a:sy n="161" d="100"/>
        </p:scale>
        <p:origin x="150" y="1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goe UI" panose="020B0502040204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panose="020B0502040204020203" pitchFamily="34" charset="0"/>
              </a:defRPr>
            </a:lvl1pPr>
          </a:lstStyle>
          <a:p>
            <a:fld id="{5DC220F7-51A6-B941-8793-B1500989EB86}" type="datetimeFigureOut">
              <a:rPr lang="en-FI" smtClean="0"/>
              <a:pPr/>
              <a:t>05/14/2024</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goe UI" panose="020B0502040204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77BBB9BE-9512-954A-A125-72E7995863A5}" type="slidenum">
              <a:rPr lang="en-FI" smtClean="0"/>
              <a:pPr/>
              <a:t>‹#›</a:t>
            </a:fld>
            <a:endParaRPr lang="en-FI" dirty="0"/>
          </a:p>
        </p:txBody>
      </p:sp>
    </p:spTree>
    <p:extLst>
      <p:ext uri="{BB962C8B-B14F-4D97-AF65-F5344CB8AC3E}">
        <p14:creationId xmlns:p14="http://schemas.microsoft.com/office/powerpoint/2010/main" val="292031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144C5B"/>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CDE267-9C4E-C136-72F7-2F773BE2CB28}"/>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42614" y="6110519"/>
            <a:ext cx="2753738" cy="715083"/>
          </a:xfrm>
          <a:prstGeom prst="rect">
            <a:avLst/>
          </a:prstGeom>
        </p:spPr>
      </p:pic>
      <p:pic>
        <p:nvPicPr>
          <p:cNvPr id="4" name="Picture 3">
            <a:extLst>
              <a:ext uri="{FF2B5EF4-FFF2-40B4-BE49-F238E27FC236}">
                <a16:creationId xmlns:a16="http://schemas.microsoft.com/office/drawing/2014/main" id="{BD98D6E7-F4D0-06DC-05E0-7621AB81DA47}"/>
              </a:ext>
              <a:ext uri="{C183D7F6-B498-43B3-948B-1728B52AA6E4}">
                <adec:decorative xmlns="" xmlns:adec="http://schemas.microsoft.com/office/drawing/2017/decorative" val="1"/>
              </a:ext>
            </a:extLst>
          </p:cNvPr>
          <p:cNvPicPr>
            <a:picLocks noChangeAspect="1"/>
          </p:cNvPicPr>
          <p:nvPr userDrawn="1"/>
        </p:nvPicPr>
        <p:blipFill>
          <a:blip r:embed="rId4"/>
          <a:stretch>
            <a:fillRect/>
          </a:stretch>
        </p:blipFill>
        <p:spPr>
          <a:xfrm>
            <a:off x="4419600" y="1359097"/>
            <a:ext cx="7772400" cy="5498903"/>
          </a:xfrm>
          <a:prstGeom prst="rect">
            <a:avLst/>
          </a:prstGeom>
        </p:spPr>
      </p:pic>
      <p:sp>
        <p:nvSpPr>
          <p:cNvPr id="2" name="Title 1">
            <a:extLst>
              <a:ext uri="{FF2B5EF4-FFF2-40B4-BE49-F238E27FC236}">
                <a16:creationId xmlns:a16="http://schemas.microsoft.com/office/drawing/2014/main" id="{26403F24-F303-C794-B10C-D9C3C86AFF92}"/>
              </a:ext>
            </a:extLst>
          </p:cNvPr>
          <p:cNvSpPr>
            <a:spLocks noGrp="1"/>
          </p:cNvSpPr>
          <p:nvPr>
            <p:ph type="ctrTitle"/>
          </p:nvPr>
        </p:nvSpPr>
        <p:spPr>
          <a:xfrm>
            <a:off x="706329" y="1122363"/>
            <a:ext cx="9144000" cy="2387600"/>
          </a:xfrm>
        </p:spPr>
        <p:txBody>
          <a:bodyPr anchor="b">
            <a:normAutofit/>
          </a:bodyPr>
          <a:lstStyle>
            <a:lvl1pPr algn="l">
              <a:lnSpc>
                <a:spcPts val="5800"/>
              </a:lnSpc>
              <a:defRPr sz="5400">
                <a:solidFill>
                  <a:schemeClr val="bg1"/>
                </a:solidFill>
              </a:defRPr>
            </a:lvl1pPr>
          </a:lstStyle>
          <a:p>
            <a:r>
              <a:rPr lang="fi-FI" noProof="0" smtClean="0"/>
              <a:t>Muokkaa perustyyl. napsautt.</a:t>
            </a:r>
            <a:endParaRPr lang="fi-FI" noProof="0"/>
          </a:p>
        </p:txBody>
      </p:sp>
      <p:sp>
        <p:nvSpPr>
          <p:cNvPr id="3" name="Subtitle 2">
            <a:extLst>
              <a:ext uri="{FF2B5EF4-FFF2-40B4-BE49-F238E27FC236}">
                <a16:creationId xmlns:a16="http://schemas.microsoft.com/office/drawing/2014/main" id="{F3C1BD1A-979F-FF43-0FD4-13CA253C1ABF}"/>
              </a:ext>
            </a:extLst>
          </p:cNvPr>
          <p:cNvSpPr>
            <a:spLocks noGrp="1"/>
          </p:cNvSpPr>
          <p:nvPr>
            <p:ph type="subTitle" idx="1"/>
          </p:nvPr>
        </p:nvSpPr>
        <p:spPr>
          <a:xfrm>
            <a:off x="706329" y="3602038"/>
            <a:ext cx="7836474" cy="1655762"/>
          </a:xfrm>
        </p:spPr>
        <p:txBody>
          <a:bodyPr/>
          <a:lstStyle>
            <a:lvl1pPr marL="0" indent="0" algn="l">
              <a:lnSpc>
                <a:spcPts val="2800"/>
              </a:lnSpc>
              <a:buNone/>
              <a:defRPr sz="2400">
                <a:solidFill>
                  <a:srgbClr val="F9B2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smtClean="0"/>
              <a:t>Muokkaa alaotsikon perustyyliä napsautt.</a:t>
            </a:r>
            <a:endParaRPr lang="fi-FI" noProof="0"/>
          </a:p>
        </p:txBody>
      </p:sp>
    </p:spTree>
    <p:extLst>
      <p:ext uri="{BB962C8B-B14F-4D97-AF65-F5344CB8AC3E}">
        <p14:creationId xmlns:p14="http://schemas.microsoft.com/office/powerpoint/2010/main" val="3964459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ksti+kuva vaale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37D1-4409-0CF0-5F16-3A7AE5CC6F90}"/>
              </a:ext>
            </a:extLst>
          </p:cNvPr>
          <p:cNvSpPr>
            <a:spLocks noGrp="1"/>
          </p:cNvSpPr>
          <p:nvPr>
            <p:ph type="title"/>
          </p:nvPr>
        </p:nvSpPr>
        <p:spPr>
          <a:xfrm>
            <a:off x="839788" y="457200"/>
            <a:ext cx="6577770" cy="1600200"/>
          </a:xfrm>
        </p:spPr>
        <p:txBody>
          <a:bodyPr anchor="b"/>
          <a:lstStyle>
            <a:lvl1pPr>
              <a:defRPr sz="3200"/>
            </a:lvl1pPr>
          </a:lstStyle>
          <a:p>
            <a:r>
              <a:rPr lang="fi-FI" noProof="0" smtClean="0"/>
              <a:t>Muokkaa perustyyl. napsautt.</a:t>
            </a:r>
            <a:endParaRPr lang="fi-FI" noProof="0"/>
          </a:p>
        </p:txBody>
      </p:sp>
      <p:sp>
        <p:nvSpPr>
          <p:cNvPr id="3" name="Picture Placeholder 2">
            <a:extLst>
              <a:ext uri="{FF2B5EF4-FFF2-40B4-BE49-F238E27FC236}">
                <a16:creationId xmlns:a16="http://schemas.microsoft.com/office/drawing/2014/main" id="{FD0DEA8F-BE4B-B64F-70E6-96B5D7327944}"/>
              </a:ext>
            </a:extLst>
          </p:cNvPr>
          <p:cNvSpPr>
            <a:spLocks noGrp="1"/>
          </p:cNvSpPr>
          <p:nvPr>
            <p:ph type="pic" idx="1"/>
          </p:nvPr>
        </p:nvSpPr>
        <p:spPr>
          <a:xfrm>
            <a:off x="7806519" y="0"/>
            <a:ext cx="4385481" cy="6857999"/>
          </a:xfrm>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smtClean="0"/>
              <a:t>Lisää kuva napsauttamalla kuvaketta</a:t>
            </a:r>
            <a:endParaRPr lang="fi-FI" noProof="0"/>
          </a:p>
        </p:txBody>
      </p:sp>
      <p:sp>
        <p:nvSpPr>
          <p:cNvPr id="4" name="Text Placeholder 3">
            <a:extLst>
              <a:ext uri="{FF2B5EF4-FFF2-40B4-BE49-F238E27FC236}">
                <a16:creationId xmlns:a16="http://schemas.microsoft.com/office/drawing/2014/main" id="{0BF2ADD3-ED1E-57EB-6AD1-6571C3021E27}"/>
              </a:ext>
            </a:extLst>
          </p:cNvPr>
          <p:cNvSpPr>
            <a:spLocks noGrp="1"/>
          </p:cNvSpPr>
          <p:nvPr>
            <p:ph type="body" sz="half" idx="2"/>
          </p:nvPr>
        </p:nvSpPr>
        <p:spPr>
          <a:xfrm>
            <a:off x="839788" y="2173406"/>
            <a:ext cx="6577770" cy="3811588"/>
          </a:xfrm>
        </p:spPr>
        <p:txBody>
          <a:bodyPr>
            <a:normAutofit/>
          </a:bodyPr>
          <a:lstStyle>
            <a:lvl1pPr marL="0" indent="0">
              <a:lnSpc>
                <a:spcPts val="27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smtClean="0"/>
              <a:t>Muokkaa tekstin perustyylejä</a:t>
            </a:r>
          </a:p>
        </p:txBody>
      </p:sp>
      <p:sp>
        <p:nvSpPr>
          <p:cNvPr id="6" name="Footer Placeholder 5">
            <a:extLst>
              <a:ext uri="{FF2B5EF4-FFF2-40B4-BE49-F238E27FC236}">
                <a16:creationId xmlns:a16="http://schemas.microsoft.com/office/drawing/2014/main" id="{C30850C3-409F-5FE7-778A-3679D9E3D723}"/>
              </a:ext>
            </a:extLst>
          </p:cNvPr>
          <p:cNvSpPr>
            <a:spLocks noGrp="1"/>
          </p:cNvSpPr>
          <p:nvPr>
            <p:ph type="ftr" sz="quarter" idx="11"/>
          </p:nvPr>
        </p:nvSpPr>
        <p:spPr/>
        <p:txBody>
          <a:bodyPr/>
          <a:lstStyle/>
          <a:p>
            <a:endParaRPr lang="fi-FI" noProof="0"/>
          </a:p>
        </p:txBody>
      </p:sp>
      <p:sp>
        <p:nvSpPr>
          <p:cNvPr id="5" name="Date Placeholder 4">
            <a:extLst>
              <a:ext uri="{FF2B5EF4-FFF2-40B4-BE49-F238E27FC236}">
                <a16:creationId xmlns:a16="http://schemas.microsoft.com/office/drawing/2014/main" id="{7CE2B672-1FFC-10BC-3C54-7488CF90DB99}"/>
              </a:ext>
            </a:extLst>
          </p:cNvPr>
          <p:cNvSpPr>
            <a:spLocks noGrp="1"/>
          </p:cNvSpPr>
          <p:nvPr>
            <p:ph type="dt" sz="half" idx="10"/>
          </p:nvPr>
        </p:nvSpPr>
        <p:spPr/>
        <p:txBody>
          <a:bodyPr/>
          <a:lstStyle/>
          <a:p>
            <a:fld id="{4E7FA2EA-5BD2-453F-9AEB-463D982325F5}" type="datetime1">
              <a:rPr lang="fi-FI" noProof="0" smtClean="0"/>
              <a:t>14.5.2024</a:t>
            </a:fld>
            <a:endParaRPr lang="fi-FI" noProof="0"/>
          </a:p>
        </p:txBody>
      </p:sp>
      <p:sp>
        <p:nvSpPr>
          <p:cNvPr id="7" name="Slide Number Placeholder 6">
            <a:extLst>
              <a:ext uri="{FF2B5EF4-FFF2-40B4-BE49-F238E27FC236}">
                <a16:creationId xmlns:a16="http://schemas.microsoft.com/office/drawing/2014/main" id="{FFEAA05D-4AAB-EF39-370B-E7FD467F1BAF}"/>
              </a:ext>
            </a:extLst>
          </p:cNvPr>
          <p:cNvSpPr>
            <a:spLocks noGrp="1"/>
          </p:cNvSpPr>
          <p:nvPr>
            <p:ph type="sldNum" sz="quarter" idx="12"/>
          </p:nvPr>
        </p:nvSpPr>
        <p:spPr/>
        <p:txBody>
          <a:bodyPr/>
          <a:lstStyle/>
          <a:p>
            <a:fld id="{43AF15DB-8468-DA4F-98B9-DC37122F7E4C}" type="slidenum">
              <a:rPr lang="fi-FI" noProof="0" smtClean="0"/>
              <a:t>‹#›</a:t>
            </a:fld>
            <a:endParaRPr lang="fi-FI" noProof="0"/>
          </a:p>
        </p:txBody>
      </p:sp>
    </p:spTree>
    <p:extLst>
      <p:ext uri="{BB962C8B-B14F-4D97-AF65-F5344CB8AC3E}">
        <p14:creationId xmlns:p14="http://schemas.microsoft.com/office/powerpoint/2010/main" val="212793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eksti+kuva tumm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37D1-4409-0CF0-5F16-3A7AE5CC6F90}"/>
              </a:ext>
            </a:extLst>
          </p:cNvPr>
          <p:cNvSpPr>
            <a:spLocks noGrp="1"/>
          </p:cNvSpPr>
          <p:nvPr>
            <p:ph type="title"/>
          </p:nvPr>
        </p:nvSpPr>
        <p:spPr>
          <a:xfrm>
            <a:off x="839788" y="457200"/>
            <a:ext cx="6577770" cy="1600200"/>
          </a:xfrm>
        </p:spPr>
        <p:txBody>
          <a:bodyPr anchor="b"/>
          <a:lstStyle>
            <a:lvl1pPr>
              <a:defRPr sz="3200"/>
            </a:lvl1pPr>
          </a:lstStyle>
          <a:p>
            <a:r>
              <a:rPr lang="fi-FI" noProof="0" smtClean="0"/>
              <a:t>Muokkaa perustyyl. napsautt.</a:t>
            </a:r>
            <a:endParaRPr lang="fi-FI" noProof="0"/>
          </a:p>
        </p:txBody>
      </p:sp>
      <p:sp>
        <p:nvSpPr>
          <p:cNvPr id="3" name="Picture Placeholder 2">
            <a:extLst>
              <a:ext uri="{FF2B5EF4-FFF2-40B4-BE49-F238E27FC236}">
                <a16:creationId xmlns:a16="http://schemas.microsoft.com/office/drawing/2014/main" id="{FD0DEA8F-BE4B-B64F-70E6-96B5D7327944}"/>
              </a:ext>
            </a:extLst>
          </p:cNvPr>
          <p:cNvSpPr>
            <a:spLocks noGrp="1"/>
          </p:cNvSpPr>
          <p:nvPr>
            <p:ph type="pic" idx="1"/>
          </p:nvPr>
        </p:nvSpPr>
        <p:spPr>
          <a:xfrm>
            <a:off x="7806519" y="0"/>
            <a:ext cx="4385481" cy="6857999"/>
          </a:xfrm>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smtClean="0"/>
              <a:t>Lisää kuva napsauttamalla kuvaketta</a:t>
            </a:r>
            <a:endParaRPr lang="fi-FI" noProof="0"/>
          </a:p>
        </p:txBody>
      </p:sp>
      <p:sp>
        <p:nvSpPr>
          <p:cNvPr id="4" name="Text Placeholder 3">
            <a:extLst>
              <a:ext uri="{FF2B5EF4-FFF2-40B4-BE49-F238E27FC236}">
                <a16:creationId xmlns:a16="http://schemas.microsoft.com/office/drawing/2014/main" id="{0BF2ADD3-ED1E-57EB-6AD1-6571C3021E27}"/>
              </a:ext>
            </a:extLst>
          </p:cNvPr>
          <p:cNvSpPr>
            <a:spLocks noGrp="1"/>
          </p:cNvSpPr>
          <p:nvPr>
            <p:ph type="body" sz="half" idx="2"/>
          </p:nvPr>
        </p:nvSpPr>
        <p:spPr>
          <a:xfrm>
            <a:off x="839788" y="2173406"/>
            <a:ext cx="6577770" cy="3811588"/>
          </a:xfrm>
        </p:spPr>
        <p:txBody>
          <a:bodyPr>
            <a:normAutofit/>
          </a:bodyPr>
          <a:lstStyle>
            <a:lvl1pPr marL="0" indent="0">
              <a:lnSpc>
                <a:spcPts val="27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smtClean="0"/>
              <a:t>Muokkaa tekstin perustyylejä</a:t>
            </a:r>
          </a:p>
        </p:txBody>
      </p:sp>
      <p:sp>
        <p:nvSpPr>
          <p:cNvPr id="6" name="Footer Placeholder 5">
            <a:extLst>
              <a:ext uri="{FF2B5EF4-FFF2-40B4-BE49-F238E27FC236}">
                <a16:creationId xmlns:a16="http://schemas.microsoft.com/office/drawing/2014/main" id="{C30850C3-409F-5FE7-778A-3679D9E3D723}"/>
              </a:ext>
            </a:extLst>
          </p:cNvPr>
          <p:cNvSpPr>
            <a:spLocks noGrp="1"/>
          </p:cNvSpPr>
          <p:nvPr>
            <p:ph type="ftr" sz="quarter" idx="11"/>
          </p:nvPr>
        </p:nvSpPr>
        <p:spPr/>
        <p:txBody>
          <a:bodyPr/>
          <a:lstStyle>
            <a:lvl1pPr>
              <a:defRPr>
                <a:solidFill>
                  <a:schemeClr val="bg1"/>
                </a:solidFill>
              </a:defRPr>
            </a:lvl1pPr>
          </a:lstStyle>
          <a:p>
            <a:endParaRPr lang="fi-FI" noProof="0"/>
          </a:p>
        </p:txBody>
      </p:sp>
      <p:sp>
        <p:nvSpPr>
          <p:cNvPr id="5" name="Date Placeholder 4">
            <a:extLst>
              <a:ext uri="{FF2B5EF4-FFF2-40B4-BE49-F238E27FC236}">
                <a16:creationId xmlns:a16="http://schemas.microsoft.com/office/drawing/2014/main" id="{7CE2B672-1FFC-10BC-3C54-7488CF90DB99}"/>
              </a:ext>
            </a:extLst>
          </p:cNvPr>
          <p:cNvSpPr>
            <a:spLocks noGrp="1"/>
          </p:cNvSpPr>
          <p:nvPr>
            <p:ph type="dt" sz="half" idx="10"/>
          </p:nvPr>
        </p:nvSpPr>
        <p:spPr/>
        <p:txBody>
          <a:bodyPr/>
          <a:lstStyle>
            <a:lvl1pPr>
              <a:defRPr>
                <a:solidFill>
                  <a:schemeClr val="bg1"/>
                </a:solidFill>
              </a:defRPr>
            </a:lvl1pPr>
          </a:lstStyle>
          <a:p>
            <a:fld id="{AA77C988-E05B-4585-AE84-7F9A43B38384}" type="datetime1">
              <a:rPr lang="fi-FI" smtClean="0"/>
              <a:pPr/>
              <a:t>14.5.2024</a:t>
            </a:fld>
            <a:endParaRPr lang="fi-FI"/>
          </a:p>
        </p:txBody>
      </p:sp>
      <p:sp>
        <p:nvSpPr>
          <p:cNvPr id="7" name="Slide Number Placeholder 6">
            <a:extLst>
              <a:ext uri="{FF2B5EF4-FFF2-40B4-BE49-F238E27FC236}">
                <a16:creationId xmlns:a16="http://schemas.microsoft.com/office/drawing/2014/main" id="{FFEAA05D-4AAB-EF39-370B-E7FD467F1BAF}"/>
              </a:ext>
            </a:extLst>
          </p:cNvPr>
          <p:cNvSpPr>
            <a:spLocks noGrp="1"/>
          </p:cNvSpPr>
          <p:nvPr>
            <p:ph type="sldNum" sz="quarter" idx="12"/>
          </p:nvPr>
        </p:nvSpPr>
        <p:spPr/>
        <p:txBody>
          <a:bodyPr/>
          <a:lstStyle>
            <a:lvl1pPr>
              <a:defRPr>
                <a:solidFill>
                  <a:schemeClr val="bg1"/>
                </a:solidFill>
              </a:defRPr>
            </a:lvl1p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5306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1A4B-9576-9A01-2C81-C3C03DF36375}"/>
              </a:ext>
            </a:extLst>
          </p:cNvPr>
          <p:cNvSpPr>
            <a:spLocks noGrp="1"/>
          </p:cNvSpPr>
          <p:nvPr>
            <p:ph type="title"/>
          </p:nvPr>
        </p:nvSpPr>
        <p:spPr/>
        <p:txBody>
          <a:bodyPr/>
          <a:lstStyle/>
          <a:p>
            <a:r>
              <a:rPr lang="fi-FI" smtClean="0"/>
              <a:t>Muokkaa perustyyl. napsautt.</a:t>
            </a:r>
            <a:endParaRPr lang="en-FI" dirty="0"/>
          </a:p>
        </p:txBody>
      </p:sp>
      <p:sp>
        <p:nvSpPr>
          <p:cNvPr id="4" name="Footer Placeholder 3">
            <a:extLst>
              <a:ext uri="{FF2B5EF4-FFF2-40B4-BE49-F238E27FC236}">
                <a16:creationId xmlns:a16="http://schemas.microsoft.com/office/drawing/2014/main" id="{B65DB62C-555D-D6DE-51A7-66129B241199}"/>
              </a:ext>
            </a:extLst>
          </p:cNvPr>
          <p:cNvSpPr>
            <a:spLocks noGrp="1"/>
          </p:cNvSpPr>
          <p:nvPr>
            <p:ph type="ftr" sz="quarter" idx="11"/>
          </p:nvPr>
        </p:nvSpPr>
        <p:spPr/>
        <p:txBody>
          <a:bodyPr/>
          <a:lstStyle/>
          <a:p>
            <a:endParaRPr lang="en-FI"/>
          </a:p>
        </p:txBody>
      </p:sp>
      <p:sp>
        <p:nvSpPr>
          <p:cNvPr id="3" name="Date Placeholder 2">
            <a:extLst>
              <a:ext uri="{FF2B5EF4-FFF2-40B4-BE49-F238E27FC236}">
                <a16:creationId xmlns:a16="http://schemas.microsoft.com/office/drawing/2014/main" id="{3373F76D-84CE-F603-D5EF-175A9F79BE35}"/>
              </a:ext>
            </a:extLst>
          </p:cNvPr>
          <p:cNvSpPr>
            <a:spLocks noGrp="1"/>
          </p:cNvSpPr>
          <p:nvPr>
            <p:ph type="dt" sz="half" idx="10"/>
          </p:nvPr>
        </p:nvSpPr>
        <p:spPr/>
        <p:txBody>
          <a:bodyPr/>
          <a:lstStyle/>
          <a:p>
            <a:fld id="{4E449188-26AA-4731-B8AE-F0FAC26077EB}" type="datetime1">
              <a:rPr lang="fi-FI" smtClean="0"/>
              <a:t>14.5.2024</a:t>
            </a:fld>
            <a:endParaRPr lang="en-FI"/>
          </a:p>
        </p:txBody>
      </p:sp>
      <p:sp>
        <p:nvSpPr>
          <p:cNvPr id="5" name="Slide Number Placeholder 4">
            <a:extLst>
              <a:ext uri="{FF2B5EF4-FFF2-40B4-BE49-F238E27FC236}">
                <a16:creationId xmlns:a16="http://schemas.microsoft.com/office/drawing/2014/main" id="{D198CD02-7A38-53F1-B132-B66F1AE29F19}"/>
              </a:ext>
            </a:extLst>
          </p:cNvPr>
          <p:cNvSpPr>
            <a:spLocks noGrp="1"/>
          </p:cNvSpPr>
          <p:nvPr>
            <p:ph type="sldNum" sz="quarter" idx="12"/>
          </p:nvPr>
        </p:nvSpPr>
        <p:spPr/>
        <p:txBody>
          <a:bodyPr/>
          <a:lstStyle/>
          <a:p>
            <a:fld id="{43AF15DB-8468-DA4F-98B9-DC37122F7E4C}" type="slidenum">
              <a:rPr lang="en-FI" smtClean="0"/>
              <a:t>‹#›</a:t>
            </a:fld>
            <a:endParaRPr lang="en-FI"/>
          </a:p>
        </p:txBody>
      </p:sp>
    </p:spTree>
    <p:extLst>
      <p:ext uri="{BB962C8B-B14F-4D97-AF65-F5344CB8AC3E}">
        <p14:creationId xmlns:p14="http://schemas.microsoft.com/office/powerpoint/2010/main" val="3922734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in otsikko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3A53C0-116C-88A6-1324-EEC76BE0A4CC}"/>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3037924" y="1708833"/>
            <a:ext cx="9154076" cy="5149168"/>
          </a:xfrm>
          <a:prstGeom prst="rect">
            <a:avLst/>
          </a:prstGeom>
        </p:spPr>
      </p:pic>
      <p:sp>
        <p:nvSpPr>
          <p:cNvPr id="8" name="Otsikko 7">
            <a:extLst>
              <a:ext uri="{FF2B5EF4-FFF2-40B4-BE49-F238E27FC236}">
                <a16:creationId xmlns:a16="http://schemas.microsoft.com/office/drawing/2014/main" id="{6E453CD6-C647-0D04-4BA8-74D3C4E93B3A}"/>
              </a:ext>
            </a:extLst>
          </p:cNvPr>
          <p:cNvSpPr>
            <a:spLocks noGrp="1"/>
          </p:cNvSpPr>
          <p:nvPr>
            <p:ph type="title"/>
          </p:nvPr>
        </p:nvSpPr>
        <p:spPr/>
        <p:txBody>
          <a:bodyPr/>
          <a:lstStyle/>
          <a:p>
            <a:r>
              <a:rPr lang="fi-FI" noProof="0" smtClean="0"/>
              <a:t>Muokkaa perustyyl. napsautt.</a:t>
            </a:r>
            <a:endParaRPr lang="fi-FI" noProof="0"/>
          </a:p>
        </p:txBody>
      </p:sp>
      <p:sp>
        <p:nvSpPr>
          <p:cNvPr id="3" name="Footer Placeholder 2">
            <a:extLst>
              <a:ext uri="{FF2B5EF4-FFF2-40B4-BE49-F238E27FC236}">
                <a16:creationId xmlns:a16="http://schemas.microsoft.com/office/drawing/2014/main" id="{D52B381F-95BC-297C-3E28-20053DE26A30}"/>
              </a:ext>
            </a:extLst>
          </p:cNvPr>
          <p:cNvSpPr>
            <a:spLocks noGrp="1"/>
          </p:cNvSpPr>
          <p:nvPr>
            <p:ph type="ftr" sz="quarter" idx="15"/>
          </p:nvPr>
        </p:nvSpPr>
        <p:spPr/>
        <p:txBody>
          <a:bodyPr/>
          <a:lstStyle/>
          <a:p>
            <a:endParaRPr lang="fi-FI" noProof="0"/>
          </a:p>
        </p:txBody>
      </p:sp>
      <p:sp>
        <p:nvSpPr>
          <p:cNvPr id="2" name="Date Placeholder 1">
            <a:extLst>
              <a:ext uri="{FF2B5EF4-FFF2-40B4-BE49-F238E27FC236}">
                <a16:creationId xmlns:a16="http://schemas.microsoft.com/office/drawing/2014/main" id="{AC9E2BD0-F516-B11C-048C-EE4D3BBE2720}"/>
              </a:ext>
            </a:extLst>
          </p:cNvPr>
          <p:cNvSpPr>
            <a:spLocks noGrp="1"/>
          </p:cNvSpPr>
          <p:nvPr>
            <p:ph type="dt" sz="half" idx="14"/>
          </p:nvPr>
        </p:nvSpPr>
        <p:spPr/>
        <p:txBody>
          <a:bodyPr/>
          <a:lstStyle/>
          <a:p>
            <a:fld id="{2E70DC2A-178E-47D3-923A-D191F5F436EE}" type="datetime1">
              <a:rPr lang="fi-FI" noProof="0" smtClean="0"/>
              <a:t>14.5.2024</a:t>
            </a:fld>
            <a:endParaRPr lang="fi-FI" noProof="0"/>
          </a:p>
        </p:txBody>
      </p:sp>
      <p:sp>
        <p:nvSpPr>
          <p:cNvPr id="9" name="Slide Number Placeholder 8">
            <a:extLst>
              <a:ext uri="{FF2B5EF4-FFF2-40B4-BE49-F238E27FC236}">
                <a16:creationId xmlns:a16="http://schemas.microsoft.com/office/drawing/2014/main" id="{474EB327-6BCE-E1B7-9C4D-B36A8D79B475}"/>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540242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9A05C4-7AD7-71AE-0E72-38EA5C767FCC}"/>
              </a:ext>
            </a:extLst>
          </p:cNvPr>
          <p:cNvSpPr>
            <a:spLocks noGrp="1"/>
          </p:cNvSpPr>
          <p:nvPr>
            <p:ph type="ftr" sz="quarter" idx="11"/>
          </p:nvPr>
        </p:nvSpPr>
        <p:spPr/>
        <p:txBody>
          <a:bodyPr/>
          <a:lstStyle/>
          <a:p>
            <a:endParaRPr lang="en-FI"/>
          </a:p>
        </p:txBody>
      </p:sp>
      <p:sp>
        <p:nvSpPr>
          <p:cNvPr id="2" name="Date Placeholder 1">
            <a:extLst>
              <a:ext uri="{FF2B5EF4-FFF2-40B4-BE49-F238E27FC236}">
                <a16:creationId xmlns:a16="http://schemas.microsoft.com/office/drawing/2014/main" id="{E1C67CA2-C70C-A458-346B-706D480419BA}"/>
              </a:ext>
            </a:extLst>
          </p:cNvPr>
          <p:cNvSpPr>
            <a:spLocks noGrp="1"/>
          </p:cNvSpPr>
          <p:nvPr>
            <p:ph type="dt" sz="half" idx="10"/>
          </p:nvPr>
        </p:nvSpPr>
        <p:spPr/>
        <p:txBody>
          <a:bodyPr/>
          <a:lstStyle/>
          <a:p>
            <a:fld id="{02AF0CDD-EBB9-4F2B-8C14-C77B96A3BAFC}" type="datetime1">
              <a:rPr lang="fi-FI" smtClean="0"/>
              <a:t>14.5.2024</a:t>
            </a:fld>
            <a:endParaRPr lang="en-FI"/>
          </a:p>
        </p:txBody>
      </p:sp>
      <p:sp>
        <p:nvSpPr>
          <p:cNvPr id="4" name="Slide Number Placeholder 3">
            <a:extLst>
              <a:ext uri="{FF2B5EF4-FFF2-40B4-BE49-F238E27FC236}">
                <a16:creationId xmlns:a16="http://schemas.microsoft.com/office/drawing/2014/main" id="{BFB4A672-2AA7-FBE4-BA0F-AE2184E2B96C}"/>
              </a:ext>
            </a:extLst>
          </p:cNvPr>
          <p:cNvSpPr>
            <a:spLocks noGrp="1"/>
          </p:cNvSpPr>
          <p:nvPr>
            <p:ph type="sldNum" sz="quarter" idx="12"/>
          </p:nvPr>
        </p:nvSpPr>
        <p:spPr/>
        <p:txBody>
          <a:bodyPr/>
          <a:lstStyle/>
          <a:p>
            <a:fld id="{43AF15DB-8468-DA4F-98B9-DC37122F7E4C}" type="slidenum">
              <a:rPr lang="en-FI" smtClean="0"/>
              <a:t>‹#›</a:t>
            </a:fld>
            <a:endParaRPr lang="en-FI"/>
          </a:p>
        </p:txBody>
      </p:sp>
    </p:spTree>
    <p:extLst>
      <p:ext uri="{BB962C8B-B14F-4D97-AF65-F5344CB8AC3E}">
        <p14:creationId xmlns:p14="http://schemas.microsoft.com/office/powerpoint/2010/main" val="3872150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56F964-A346-4C9E-0FE9-C8D73BA1E676}"/>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3037924" y="1708833"/>
            <a:ext cx="9154076" cy="5149168"/>
          </a:xfrm>
          <a:prstGeom prst="rect">
            <a:avLst/>
          </a:prstGeom>
        </p:spPr>
      </p:pic>
      <p:sp>
        <p:nvSpPr>
          <p:cNvPr id="2" name="Date Placeholder 1">
            <a:extLst>
              <a:ext uri="{FF2B5EF4-FFF2-40B4-BE49-F238E27FC236}">
                <a16:creationId xmlns:a16="http://schemas.microsoft.com/office/drawing/2014/main" id="{E1C67CA2-C70C-A458-346B-706D480419BA}"/>
              </a:ext>
            </a:extLst>
          </p:cNvPr>
          <p:cNvSpPr>
            <a:spLocks noGrp="1"/>
          </p:cNvSpPr>
          <p:nvPr>
            <p:ph type="dt" sz="half" idx="10"/>
          </p:nvPr>
        </p:nvSpPr>
        <p:spPr/>
        <p:txBody>
          <a:bodyPr/>
          <a:lstStyle/>
          <a:p>
            <a:fld id="{FEB0744C-83BB-4D9F-ACBC-4CD15E3C989C}" type="datetime1">
              <a:rPr lang="fi-FI" smtClean="0"/>
              <a:t>14.5.2024</a:t>
            </a:fld>
            <a:endParaRPr lang="en-FI"/>
          </a:p>
        </p:txBody>
      </p:sp>
      <p:sp>
        <p:nvSpPr>
          <p:cNvPr id="3" name="Footer Placeholder 2">
            <a:extLst>
              <a:ext uri="{FF2B5EF4-FFF2-40B4-BE49-F238E27FC236}">
                <a16:creationId xmlns:a16="http://schemas.microsoft.com/office/drawing/2014/main" id="{9A9A05C4-7AD7-71AE-0E72-38EA5C767FCC}"/>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BFB4A672-2AA7-FBE4-BA0F-AE2184E2B96C}"/>
              </a:ext>
            </a:extLst>
          </p:cNvPr>
          <p:cNvSpPr>
            <a:spLocks noGrp="1"/>
          </p:cNvSpPr>
          <p:nvPr>
            <p:ph type="sldNum" sz="quarter" idx="12"/>
          </p:nvPr>
        </p:nvSpPr>
        <p:spPr/>
        <p:txBody>
          <a:bodyPr/>
          <a:lstStyle/>
          <a:p>
            <a:fld id="{43AF15DB-8468-DA4F-98B9-DC37122F7E4C}" type="slidenum">
              <a:rPr lang="en-FI" smtClean="0"/>
              <a:t>‹#›</a:t>
            </a:fld>
            <a:endParaRPr lang="en-FI"/>
          </a:p>
        </p:txBody>
      </p:sp>
    </p:spTree>
    <p:extLst>
      <p:ext uri="{BB962C8B-B14F-4D97-AF65-F5344CB8AC3E}">
        <p14:creationId xmlns:p14="http://schemas.microsoft.com/office/powerpoint/2010/main" val="1657854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7EC4B043-F5F1-427E-9B64-385ABD15C270}" type="datetimeFigureOut">
              <a:rPr lang="fi-FI" smtClean="0"/>
              <a:t>14.5.2024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AE57F97-EFE8-4168-A3EC-5BFC93D3FB5A}" type="slidenum">
              <a:rPr lang="fi-FI" smtClean="0"/>
              <a:t>‹#›</a:t>
            </a:fld>
            <a:endParaRPr lang="fi-FI"/>
          </a:p>
        </p:txBody>
      </p:sp>
    </p:spTree>
    <p:extLst>
      <p:ext uri="{BB962C8B-B14F-4D97-AF65-F5344CB8AC3E}">
        <p14:creationId xmlns:p14="http://schemas.microsoft.com/office/powerpoint/2010/main" val="2178739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7EC4B043-F5F1-427E-9B64-385ABD15C270}" type="datetimeFigureOut">
              <a:rPr lang="fi-FI" smtClean="0"/>
              <a:t>14.5.2024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AE57F97-EFE8-4168-A3EC-5BFC93D3FB5A}" type="slidenum">
              <a:rPr lang="fi-FI" smtClean="0"/>
              <a:t>‹#›</a:t>
            </a:fld>
            <a:endParaRPr lang="fi-FI"/>
          </a:p>
        </p:txBody>
      </p:sp>
    </p:spTree>
    <p:extLst>
      <p:ext uri="{BB962C8B-B14F-4D97-AF65-F5344CB8AC3E}">
        <p14:creationId xmlns:p14="http://schemas.microsoft.com/office/powerpoint/2010/main" val="331902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0DB3-F74A-1EA5-CA5D-99C0844D9CB9}"/>
              </a:ext>
            </a:extLst>
          </p:cNvPr>
          <p:cNvSpPr>
            <a:spLocks noGrp="1"/>
          </p:cNvSpPr>
          <p:nvPr>
            <p:ph type="title"/>
          </p:nvPr>
        </p:nvSpPr>
        <p:spPr/>
        <p:txBody>
          <a:bodyPr/>
          <a:lstStyle/>
          <a:p>
            <a:r>
              <a:rPr lang="fi-FI" noProof="0" smtClean="0"/>
              <a:t>Muokkaa perustyyl. napsautt.</a:t>
            </a:r>
            <a:endParaRPr lang="fi-FI" noProof="0"/>
          </a:p>
        </p:txBody>
      </p:sp>
      <p:sp>
        <p:nvSpPr>
          <p:cNvPr id="8" name="Sisällön paikkamerkki 7">
            <a:extLst>
              <a:ext uri="{FF2B5EF4-FFF2-40B4-BE49-F238E27FC236}">
                <a16:creationId xmlns:a16="http://schemas.microsoft.com/office/drawing/2014/main" id="{B41AAC21-EDA2-D650-5A4B-8DABB9510A99}"/>
              </a:ext>
            </a:extLst>
          </p:cNvPr>
          <p:cNvSpPr>
            <a:spLocks noGrp="1"/>
          </p:cNvSpPr>
          <p:nvPr>
            <p:ph sz="quarter" idx="13"/>
          </p:nvPr>
        </p:nvSpPr>
        <p:spPr>
          <a:xfrm>
            <a:off x="919163" y="1597024"/>
            <a:ext cx="10755094" cy="4419147"/>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7" name="Alatunnisteen paikkamerkki 6">
            <a:extLst>
              <a:ext uri="{FF2B5EF4-FFF2-40B4-BE49-F238E27FC236}">
                <a16:creationId xmlns:a16="http://schemas.microsoft.com/office/drawing/2014/main" id="{9EBE6020-86D5-987D-F627-77275399447F}"/>
              </a:ext>
            </a:extLst>
          </p:cNvPr>
          <p:cNvSpPr>
            <a:spLocks noGrp="1"/>
          </p:cNvSpPr>
          <p:nvPr>
            <p:ph type="ftr" sz="quarter" idx="15"/>
          </p:nvPr>
        </p:nvSpPr>
        <p:spPr/>
        <p:txBody>
          <a:bodyPr/>
          <a:lstStyle/>
          <a:p>
            <a:endParaRPr lang="fi-FI" noProof="0"/>
          </a:p>
        </p:txBody>
      </p:sp>
      <p:sp>
        <p:nvSpPr>
          <p:cNvPr id="3" name="Päivämäärän paikkamerkki 2">
            <a:extLst>
              <a:ext uri="{FF2B5EF4-FFF2-40B4-BE49-F238E27FC236}">
                <a16:creationId xmlns:a16="http://schemas.microsoft.com/office/drawing/2014/main" id="{1E277A0A-2A7D-6524-2A5F-8D5B8B903037}"/>
              </a:ext>
            </a:extLst>
          </p:cNvPr>
          <p:cNvSpPr>
            <a:spLocks noGrp="1"/>
          </p:cNvSpPr>
          <p:nvPr>
            <p:ph type="dt" sz="half" idx="14"/>
          </p:nvPr>
        </p:nvSpPr>
        <p:spPr/>
        <p:txBody>
          <a:bodyPr/>
          <a:lstStyle/>
          <a:p>
            <a:fld id="{B90ADB89-1914-4C10-B6F0-39C928D792F8}" type="datetime1">
              <a:rPr lang="fi-FI" noProof="0" smtClean="0"/>
              <a:t>14.5.2024</a:t>
            </a:fld>
            <a:endParaRPr lang="fi-FI" noProof="0"/>
          </a:p>
        </p:txBody>
      </p:sp>
      <p:sp>
        <p:nvSpPr>
          <p:cNvPr id="9" name="Dian numeron paikkamerkki 8">
            <a:extLst>
              <a:ext uri="{FF2B5EF4-FFF2-40B4-BE49-F238E27FC236}">
                <a16:creationId xmlns:a16="http://schemas.microsoft.com/office/drawing/2014/main" id="{C6C936AA-3DFD-CB3B-E4E9-50702E8C3693}"/>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365913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3A53C0-116C-88A6-1324-EEC76BE0A4CC}"/>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3037924" y="1708833"/>
            <a:ext cx="9154076" cy="5149168"/>
          </a:xfrm>
          <a:prstGeom prst="rect">
            <a:avLst/>
          </a:prstGeom>
        </p:spPr>
      </p:pic>
      <p:sp>
        <p:nvSpPr>
          <p:cNvPr id="8" name="Otsikko 7">
            <a:extLst>
              <a:ext uri="{FF2B5EF4-FFF2-40B4-BE49-F238E27FC236}">
                <a16:creationId xmlns:a16="http://schemas.microsoft.com/office/drawing/2014/main" id="{6E453CD6-C647-0D04-4BA8-74D3C4E93B3A}"/>
              </a:ext>
            </a:extLst>
          </p:cNvPr>
          <p:cNvSpPr>
            <a:spLocks noGrp="1"/>
          </p:cNvSpPr>
          <p:nvPr>
            <p:ph type="title"/>
          </p:nvPr>
        </p:nvSpPr>
        <p:spPr/>
        <p:txBody>
          <a:bodyPr/>
          <a:lstStyle/>
          <a:p>
            <a:r>
              <a:rPr lang="fi-FI" noProof="0" smtClean="0"/>
              <a:t>Muokkaa perustyyl. napsautt.</a:t>
            </a:r>
            <a:endParaRPr lang="fi-FI" noProof="0"/>
          </a:p>
        </p:txBody>
      </p:sp>
      <p:sp>
        <p:nvSpPr>
          <p:cNvPr id="10" name="Sisällön paikkamerkki 9">
            <a:extLst>
              <a:ext uri="{FF2B5EF4-FFF2-40B4-BE49-F238E27FC236}">
                <a16:creationId xmlns:a16="http://schemas.microsoft.com/office/drawing/2014/main" id="{08A052EB-21FD-CEFF-9DCC-442B7779ABDC}"/>
              </a:ext>
            </a:extLst>
          </p:cNvPr>
          <p:cNvSpPr>
            <a:spLocks noGrp="1"/>
          </p:cNvSpPr>
          <p:nvPr>
            <p:ph sz="quarter" idx="13"/>
          </p:nvPr>
        </p:nvSpPr>
        <p:spPr>
          <a:xfrm>
            <a:off x="919163" y="1597025"/>
            <a:ext cx="10754636" cy="4419600"/>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3" name="Footer Placeholder 2">
            <a:extLst>
              <a:ext uri="{FF2B5EF4-FFF2-40B4-BE49-F238E27FC236}">
                <a16:creationId xmlns:a16="http://schemas.microsoft.com/office/drawing/2014/main" id="{D52B381F-95BC-297C-3E28-20053DE26A30}"/>
              </a:ext>
            </a:extLst>
          </p:cNvPr>
          <p:cNvSpPr>
            <a:spLocks noGrp="1"/>
          </p:cNvSpPr>
          <p:nvPr>
            <p:ph type="ftr" sz="quarter" idx="15"/>
          </p:nvPr>
        </p:nvSpPr>
        <p:spPr/>
        <p:txBody>
          <a:bodyPr/>
          <a:lstStyle/>
          <a:p>
            <a:endParaRPr lang="fi-FI" noProof="0"/>
          </a:p>
        </p:txBody>
      </p:sp>
      <p:sp>
        <p:nvSpPr>
          <p:cNvPr id="2" name="Date Placeholder 1">
            <a:extLst>
              <a:ext uri="{FF2B5EF4-FFF2-40B4-BE49-F238E27FC236}">
                <a16:creationId xmlns:a16="http://schemas.microsoft.com/office/drawing/2014/main" id="{AC9E2BD0-F516-B11C-048C-EE4D3BBE2720}"/>
              </a:ext>
            </a:extLst>
          </p:cNvPr>
          <p:cNvSpPr>
            <a:spLocks noGrp="1"/>
          </p:cNvSpPr>
          <p:nvPr>
            <p:ph type="dt" sz="half" idx="14"/>
          </p:nvPr>
        </p:nvSpPr>
        <p:spPr/>
        <p:txBody>
          <a:bodyPr/>
          <a:lstStyle/>
          <a:p>
            <a:fld id="{C834E11B-36B4-42F0-A6A6-95F533C9BA90}" type="datetime1">
              <a:rPr lang="fi-FI" noProof="0" smtClean="0"/>
              <a:t>14.5.2024</a:t>
            </a:fld>
            <a:endParaRPr lang="fi-FI" noProof="0"/>
          </a:p>
        </p:txBody>
      </p:sp>
      <p:sp>
        <p:nvSpPr>
          <p:cNvPr id="9" name="Slide Number Placeholder 8">
            <a:extLst>
              <a:ext uri="{FF2B5EF4-FFF2-40B4-BE49-F238E27FC236}">
                <a16:creationId xmlns:a16="http://schemas.microsoft.com/office/drawing/2014/main" id="{474EB327-6BCE-E1B7-9C4D-B36A8D79B475}"/>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85423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Väliotsikko 1">
    <p:bg>
      <p:bgPr>
        <a:solidFill>
          <a:srgbClr val="DFF4F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56A2F8-DAB1-81A8-2E37-07107F6E942E}"/>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4419600" y="1359097"/>
            <a:ext cx="7772400" cy="5498903"/>
          </a:xfrm>
          <a:prstGeom prst="rect">
            <a:avLst/>
          </a:prstGeom>
        </p:spPr>
      </p:pic>
      <p:sp>
        <p:nvSpPr>
          <p:cNvPr id="2" name="Title 1">
            <a:extLst>
              <a:ext uri="{FF2B5EF4-FFF2-40B4-BE49-F238E27FC236}">
                <a16:creationId xmlns:a16="http://schemas.microsoft.com/office/drawing/2014/main" id="{2190ABBF-71ED-C623-40BF-C8E7B29CC40E}"/>
              </a:ext>
            </a:extLst>
          </p:cNvPr>
          <p:cNvSpPr>
            <a:spLocks noGrp="1"/>
          </p:cNvSpPr>
          <p:nvPr>
            <p:ph type="title"/>
          </p:nvPr>
        </p:nvSpPr>
        <p:spPr>
          <a:xfrm>
            <a:off x="831850" y="576263"/>
            <a:ext cx="10515600" cy="2852737"/>
          </a:xfrm>
        </p:spPr>
        <p:txBody>
          <a:bodyPr anchor="b"/>
          <a:lstStyle>
            <a:lvl1pPr>
              <a:defRPr sz="6000"/>
            </a:lvl1pPr>
          </a:lstStyle>
          <a:p>
            <a:r>
              <a:rPr lang="fi-FI" noProof="0" smtClean="0"/>
              <a:t>Muokkaa perustyyl. napsautt.</a:t>
            </a:r>
            <a:endParaRPr lang="fi-FI" noProof="0"/>
          </a:p>
        </p:txBody>
      </p:sp>
      <p:sp>
        <p:nvSpPr>
          <p:cNvPr id="3" name="Text Placeholder 2">
            <a:extLst>
              <a:ext uri="{FF2B5EF4-FFF2-40B4-BE49-F238E27FC236}">
                <a16:creationId xmlns:a16="http://schemas.microsoft.com/office/drawing/2014/main" id="{A6478986-9F30-B45A-BE8D-5508DE4BC31F}"/>
              </a:ext>
            </a:extLst>
          </p:cNvPr>
          <p:cNvSpPr>
            <a:spLocks noGrp="1"/>
          </p:cNvSpPr>
          <p:nvPr>
            <p:ph type="body" idx="1"/>
          </p:nvPr>
        </p:nvSpPr>
        <p:spPr>
          <a:xfrm>
            <a:off x="831850" y="345598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smtClean="0"/>
              <a:t>Muokkaa tekstin perustyylejä</a:t>
            </a:r>
          </a:p>
        </p:txBody>
      </p:sp>
    </p:spTree>
    <p:extLst>
      <p:ext uri="{BB962C8B-B14F-4D97-AF65-F5344CB8AC3E}">
        <p14:creationId xmlns:p14="http://schemas.microsoft.com/office/powerpoint/2010/main" val="342379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Väliotsikko 2">
    <p:bg>
      <p:bgPr>
        <a:solidFill>
          <a:srgbClr val="FEF4E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56A2F8-DAB1-81A8-2E37-07107F6E942E}"/>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4419600" y="1359097"/>
            <a:ext cx="7772400" cy="5498903"/>
          </a:xfrm>
          <a:prstGeom prst="rect">
            <a:avLst/>
          </a:prstGeom>
        </p:spPr>
      </p:pic>
      <p:sp>
        <p:nvSpPr>
          <p:cNvPr id="2" name="Title 1">
            <a:extLst>
              <a:ext uri="{FF2B5EF4-FFF2-40B4-BE49-F238E27FC236}">
                <a16:creationId xmlns:a16="http://schemas.microsoft.com/office/drawing/2014/main" id="{2190ABBF-71ED-C623-40BF-C8E7B29CC40E}"/>
              </a:ext>
            </a:extLst>
          </p:cNvPr>
          <p:cNvSpPr>
            <a:spLocks noGrp="1"/>
          </p:cNvSpPr>
          <p:nvPr>
            <p:ph type="title"/>
          </p:nvPr>
        </p:nvSpPr>
        <p:spPr>
          <a:xfrm>
            <a:off x="831850" y="576263"/>
            <a:ext cx="10515600" cy="2852737"/>
          </a:xfrm>
        </p:spPr>
        <p:txBody>
          <a:bodyPr anchor="b"/>
          <a:lstStyle>
            <a:lvl1pPr>
              <a:defRPr sz="6000"/>
            </a:lvl1pPr>
          </a:lstStyle>
          <a:p>
            <a:r>
              <a:rPr lang="fi-FI" noProof="0" smtClean="0"/>
              <a:t>Muokkaa perustyyl. napsautt.</a:t>
            </a:r>
            <a:endParaRPr lang="fi-FI" noProof="0"/>
          </a:p>
        </p:txBody>
      </p:sp>
      <p:sp>
        <p:nvSpPr>
          <p:cNvPr id="3" name="Text Placeholder 2">
            <a:extLst>
              <a:ext uri="{FF2B5EF4-FFF2-40B4-BE49-F238E27FC236}">
                <a16:creationId xmlns:a16="http://schemas.microsoft.com/office/drawing/2014/main" id="{A6478986-9F30-B45A-BE8D-5508DE4BC31F}"/>
              </a:ext>
            </a:extLst>
          </p:cNvPr>
          <p:cNvSpPr>
            <a:spLocks noGrp="1"/>
          </p:cNvSpPr>
          <p:nvPr>
            <p:ph type="body" idx="1"/>
          </p:nvPr>
        </p:nvSpPr>
        <p:spPr>
          <a:xfrm>
            <a:off x="831850" y="345598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smtClean="0"/>
              <a:t>Muokkaa tekstin perustyylejä</a:t>
            </a:r>
          </a:p>
        </p:txBody>
      </p:sp>
    </p:spTree>
    <p:extLst>
      <p:ext uri="{BB962C8B-B14F-4D97-AF65-F5344CB8AC3E}">
        <p14:creationId xmlns:p14="http://schemas.microsoft.com/office/powerpoint/2010/main" val="232165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0DB3-F74A-1EA5-CA5D-99C0844D9CB9}"/>
              </a:ext>
            </a:extLst>
          </p:cNvPr>
          <p:cNvSpPr>
            <a:spLocks noGrp="1"/>
          </p:cNvSpPr>
          <p:nvPr>
            <p:ph type="title"/>
          </p:nvPr>
        </p:nvSpPr>
        <p:spPr/>
        <p:txBody>
          <a:bodyPr/>
          <a:lstStyle/>
          <a:p>
            <a:r>
              <a:rPr lang="fi-FI" noProof="0" smtClean="0"/>
              <a:t>Muokkaa perustyyl. napsautt.</a:t>
            </a:r>
            <a:endParaRPr lang="fi-FI" noProof="0"/>
          </a:p>
        </p:txBody>
      </p:sp>
      <p:sp>
        <p:nvSpPr>
          <p:cNvPr id="8" name="Sisällön paikkamerkki 7">
            <a:extLst>
              <a:ext uri="{FF2B5EF4-FFF2-40B4-BE49-F238E27FC236}">
                <a16:creationId xmlns:a16="http://schemas.microsoft.com/office/drawing/2014/main" id="{B41AAC21-EDA2-D650-5A4B-8DABB9510A99}"/>
              </a:ext>
            </a:extLst>
          </p:cNvPr>
          <p:cNvSpPr>
            <a:spLocks noGrp="1"/>
          </p:cNvSpPr>
          <p:nvPr>
            <p:ph sz="quarter" idx="13"/>
          </p:nvPr>
        </p:nvSpPr>
        <p:spPr>
          <a:xfrm>
            <a:off x="919163" y="1597024"/>
            <a:ext cx="5171466" cy="4419147"/>
          </a:xfrm>
        </p:spPr>
        <p:txBody>
          <a:bodyPr/>
          <a:lstStyle>
            <a:lvl1pPr>
              <a:defRPr sz="2000"/>
            </a:lvl1pPr>
            <a:lvl2pPr>
              <a:defRPr sz="1800"/>
            </a:lvl2p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4" name="Sisällön paikkamerkki 7">
            <a:extLst>
              <a:ext uri="{FF2B5EF4-FFF2-40B4-BE49-F238E27FC236}">
                <a16:creationId xmlns:a16="http://schemas.microsoft.com/office/drawing/2014/main" id="{24BC3655-C1E0-B95F-9D57-487BBC79CB3E}"/>
              </a:ext>
            </a:extLst>
          </p:cNvPr>
          <p:cNvSpPr>
            <a:spLocks noGrp="1"/>
          </p:cNvSpPr>
          <p:nvPr>
            <p:ph sz="quarter" idx="17"/>
          </p:nvPr>
        </p:nvSpPr>
        <p:spPr>
          <a:xfrm>
            <a:off x="6292880" y="1597024"/>
            <a:ext cx="5171466" cy="4419147"/>
          </a:xfrm>
        </p:spPr>
        <p:txBody>
          <a:bodyPr/>
          <a:lstStyle>
            <a:lvl1pPr>
              <a:defRPr sz="2000"/>
            </a:lvl1pPr>
            <a:lvl2pPr>
              <a:defRPr sz="1800"/>
            </a:lvl2p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7" name="Alatunnisteen paikkamerkki 6">
            <a:extLst>
              <a:ext uri="{FF2B5EF4-FFF2-40B4-BE49-F238E27FC236}">
                <a16:creationId xmlns:a16="http://schemas.microsoft.com/office/drawing/2014/main" id="{9EBE6020-86D5-987D-F627-77275399447F}"/>
              </a:ext>
            </a:extLst>
          </p:cNvPr>
          <p:cNvSpPr>
            <a:spLocks noGrp="1"/>
          </p:cNvSpPr>
          <p:nvPr>
            <p:ph type="ftr" sz="quarter" idx="15"/>
          </p:nvPr>
        </p:nvSpPr>
        <p:spPr/>
        <p:txBody>
          <a:bodyPr/>
          <a:lstStyle/>
          <a:p>
            <a:endParaRPr lang="fi-FI" noProof="0"/>
          </a:p>
        </p:txBody>
      </p:sp>
      <p:sp>
        <p:nvSpPr>
          <p:cNvPr id="3" name="Päivämäärän paikkamerkki 2">
            <a:extLst>
              <a:ext uri="{FF2B5EF4-FFF2-40B4-BE49-F238E27FC236}">
                <a16:creationId xmlns:a16="http://schemas.microsoft.com/office/drawing/2014/main" id="{1E277A0A-2A7D-6524-2A5F-8D5B8B903037}"/>
              </a:ext>
            </a:extLst>
          </p:cNvPr>
          <p:cNvSpPr>
            <a:spLocks noGrp="1"/>
          </p:cNvSpPr>
          <p:nvPr>
            <p:ph type="dt" sz="half" idx="14"/>
          </p:nvPr>
        </p:nvSpPr>
        <p:spPr/>
        <p:txBody>
          <a:bodyPr/>
          <a:lstStyle/>
          <a:p>
            <a:fld id="{FF5143CC-C2AA-4385-B108-D81D5D098FC9}" type="datetime1">
              <a:rPr lang="fi-FI" noProof="0" smtClean="0"/>
              <a:t>14.5.2024</a:t>
            </a:fld>
            <a:endParaRPr lang="fi-FI" noProof="0"/>
          </a:p>
        </p:txBody>
      </p:sp>
      <p:sp>
        <p:nvSpPr>
          <p:cNvPr id="9" name="Dian numeron paikkamerkki 8">
            <a:extLst>
              <a:ext uri="{FF2B5EF4-FFF2-40B4-BE49-F238E27FC236}">
                <a16:creationId xmlns:a16="http://schemas.microsoft.com/office/drawing/2014/main" id="{C6C936AA-3DFD-CB3B-E4E9-50702E8C3693}"/>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21032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0DB3-F74A-1EA5-CA5D-99C0844D9CB9}"/>
              </a:ext>
            </a:extLst>
          </p:cNvPr>
          <p:cNvSpPr>
            <a:spLocks noGrp="1"/>
          </p:cNvSpPr>
          <p:nvPr>
            <p:ph type="title"/>
          </p:nvPr>
        </p:nvSpPr>
        <p:spPr/>
        <p:txBody>
          <a:bodyPr/>
          <a:lstStyle/>
          <a:p>
            <a:r>
              <a:rPr lang="fi-FI" noProof="0" smtClean="0"/>
              <a:t>Muokkaa perustyyl. napsautt.</a:t>
            </a:r>
            <a:endParaRPr lang="fi-FI" noProof="0"/>
          </a:p>
        </p:txBody>
      </p:sp>
      <p:sp>
        <p:nvSpPr>
          <p:cNvPr id="5" name="Text Placeholder 2">
            <a:extLst>
              <a:ext uri="{FF2B5EF4-FFF2-40B4-BE49-F238E27FC236}">
                <a16:creationId xmlns:a16="http://schemas.microsoft.com/office/drawing/2014/main" id="{8AA1D6B8-0B87-B80B-7E16-A1FC707D7534}"/>
              </a:ext>
            </a:extLst>
          </p:cNvPr>
          <p:cNvSpPr>
            <a:spLocks noGrp="1"/>
          </p:cNvSpPr>
          <p:nvPr>
            <p:ph type="body" idx="1"/>
          </p:nvPr>
        </p:nvSpPr>
        <p:spPr>
          <a:xfrm>
            <a:off x="919162" y="1597025"/>
            <a:ext cx="5176837" cy="413044"/>
          </a:xfrm>
        </p:spPr>
        <p:txBody>
          <a:bodyPr anchor="b">
            <a:normAutofit/>
          </a:bodyPr>
          <a:lstStyle>
            <a:lvl1pPr marL="0" indent="0">
              <a:buNone/>
              <a:defRPr sz="20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smtClean="0"/>
              <a:t>Muokkaa tekstin perustyylejä</a:t>
            </a:r>
          </a:p>
        </p:txBody>
      </p:sp>
      <p:sp>
        <p:nvSpPr>
          <p:cNvPr id="8" name="Sisällön paikkamerkki 7">
            <a:extLst>
              <a:ext uri="{FF2B5EF4-FFF2-40B4-BE49-F238E27FC236}">
                <a16:creationId xmlns:a16="http://schemas.microsoft.com/office/drawing/2014/main" id="{B41AAC21-EDA2-D650-5A4B-8DABB9510A99}"/>
              </a:ext>
            </a:extLst>
          </p:cNvPr>
          <p:cNvSpPr>
            <a:spLocks noGrp="1"/>
          </p:cNvSpPr>
          <p:nvPr>
            <p:ph sz="quarter" idx="13"/>
          </p:nvPr>
        </p:nvSpPr>
        <p:spPr>
          <a:xfrm>
            <a:off x="919163" y="2197915"/>
            <a:ext cx="5171466" cy="3818256"/>
          </a:xfrm>
        </p:spPr>
        <p:txBody>
          <a:bodyPr/>
          <a:lstStyle>
            <a:lvl1pPr>
              <a:defRPr sz="2000"/>
            </a:lvl1pPr>
            <a:lvl2pPr>
              <a:defRPr sz="1800"/>
            </a:lvl2p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Text Placeholder 4">
            <a:extLst>
              <a:ext uri="{FF2B5EF4-FFF2-40B4-BE49-F238E27FC236}">
                <a16:creationId xmlns:a16="http://schemas.microsoft.com/office/drawing/2014/main" id="{4BE74966-D776-B4C8-5434-EC2D5BF0EC3E}"/>
              </a:ext>
            </a:extLst>
          </p:cNvPr>
          <p:cNvSpPr>
            <a:spLocks noGrp="1"/>
          </p:cNvSpPr>
          <p:nvPr>
            <p:ph type="body" sz="quarter" idx="3"/>
          </p:nvPr>
        </p:nvSpPr>
        <p:spPr>
          <a:xfrm>
            <a:off x="6287509" y="1597025"/>
            <a:ext cx="5171465" cy="413044"/>
          </a:xfrm>
        </p:spPr>
        <p:txBody>
          <a:bodyPr anchor="b">
            <a:normAutofit/>
          </a:bodyPr>
          <a:lstStyle>
            <a:lvl1pPr marL="0" indent="0">
              <a:buNone/>
              <a:defRPr sz="20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smtClean="0"/>
              <a:t>Muokkaa tekstin perustyylejä</a:t>
            </a:r>
          </a:p>
        </p:txBody>
      </p:sp>
      <p:sp>
        <p:nvSpPr>
          <p:cNvPr id="4" name="Sisällön paikkamerkki 7">
            <a:extLst>
              <a:ext uri="{FF2B5EF4-FFF2-40B4-BE49-F238E27FC236}">
                <a16:creationId xmlns:a16="http://schemas.microsoft.com/office/drawing/2014/main" id="{24BC3655-C1E0-B95F-9D57-487BBC79CB3E}"/>
              </a:ext>
            </a:extLst>
          </p:cNvPr>
          <p:cNvSpPr>
            <a:spLocks noGrp="1"/>
          </p:cNvSpPr>
          <p:nvPr>
            <p:ph sz="quarter" idx="17"/>
          </p:nvPr>
        </p:nvSpPr>
        <p:spPr>
          <a:xfrm>
            <a:off x="6292880" y="2197915"/>
            <a:ext cx="5171466" cy="3818256"/>
          </a:xfrm>
        </p:spPr>
        <p:txBody>
          <a:bodyPr/>
          <a:lstStyle>
            <a:lvl1pPr>
              <a:defRPr sz="2000"/>
            </a:lvl1pPr>
            <a:lvl2pPr>
              <a:defRPr sz="1800"/>
            </a:lvl2p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7" name="Alatunnisteen paikkamerkki 6">
            <a:extLst>
              <a:ext uri="{FF2B5EF4-FFF2-40B4-BE49-F238E27FC236}">
                <a16:creationId xmlns:a16="http://schemas.microsoft.com/office/drawing/2014/main" id="{9EBE6020-86D5-987D-F627-77275399447F}"/>
              </a:ext>
            </a:extLst>
          </p:cNvPr>
          <p:cNvSpPr>
            <a:spLocks noGrp="1"/>
          </p:cNvSpPr>
          <p:nvPr>
            <p:ph type="ftr" sz="quarter" idx="15"/>
          </p:nvPr>
        </p:nvSpPr>
        <p:spPr/>
        <p:txBody>
          <a:bodyPr/>
          <a:lstStyle/>
          <a:p>
            <a:endParaRPr lang="fi-FI" noProof="0"/>
          </a:p>
        </p:txBody>
      </p:sp>
      <p:sp>
        <p:nvSpPr>
          <p:cNvPr id="3" name="Päivämäärän paikkamerkki 2">
            <a:extLst>
              <a:ext uri="{FF2B5EF4-FFF2-40B4-BE49-F238E27FC236}">
                <a16:creationId xmlns:a16="http://schemas.microsoft.com/office/drawing/2014/main" id="{1E277A0A-2A7D-6524-2A5F-8D5B8B903037}"/>
              </a:ext>
            </a:extLst>
          </p:cNvPr>
          <p:cNvSpPr>
            <a:spLocks noGrp="1"/>
          </p:cNvSpPr>
          <p:nvPr>
            <p:ph type="dt" sz="half" idx="14"/>
          </p:nvPr>
        </p:nvSpPr>
        <p:spPr/>
        <p:txBody>
          <a:bodyPr/>
          <a:lstStyle/>
          <a:p>
            <a:fld id="{E22FEBE9-8778-4CB1-A4C4-AE9C5A2B4433}" type="datetime1">
              <a:rPr lang="fi-FI" noProof="0" smtClean="0"/>
              <a:t>14.5.2024</a:t>
            </a:fld>
            <a:endParaRPr lang="fi-FI" noProof="0"/>
          </a:p>
        </p:txBody>
      </p:sp>
      <p:sp>
        <p:nvSpPr>
          <p:cNvPr id="9" name="Dian numeron paikkamerkki 8">
            <a:extLst>
              <a:ext uri="{FF2B5EF4-FFF2-40B4-BE49-F238E27FC236}">
                <a16:creationId xmlns:a16="http://schemas.microsoft.com/office/drawing/2014/main" id="{C6C936AA-3DFD-CB3B-E4E9-50702E8C3693}"/>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14739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Teksti+kuva vaale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37D1-4409-0CF0-5F16-3A7AE5CC6F90}"/>
              </a:ext>
            </a:extLst>
          </p:cNvPr>
          <p:cNvSpPr>
            <a:spLocks noGrp="1"/>
          </p:cNvSpPr>
          <p:nvPr>
            <p:ph type="title"/>
          </p:nvPr>
        </p:nvSpPr>
        <p:spPr>
          <a:xfrm>
            <a:off x="839788" y="457200"/>
            <a:ext cx="3932237" cy="1600200"/>
          </a:xfrm>
        </p:spPr>
        <p:txBody>
          <a:bodyPr anchor="b"/>
          <a:lstStyle>
            <a:lvl1pPr>
              <a:defRPr sz="3200"/>
            </a:lvl1pPr>
          </a:lstStyle>
          <a:p>
            <a:r>
              <a:rPr lang="fi-FI" noProof="0" smtClean="0"/>
              <a:t>Muokkaa perustyyl. napsautt.</a:t>
            </a:r>
            <a:endParaRPr lang="fi-FI" noProof="0"/>
          </a:p>
        </p:txBody>
      </p:sp>
      <p:sp>
        <p:nvSpPr>
          <p:cNvPr id="3" name="Picture Placeholder 2">
            <a:extLst>
              <a:ext uri="{FF2B5EF4-FFF2-40B4-BE49-F238E27FC236}">
                <a16:creationId xmlns:a16="http://schemas.microsoft.com/office/drawing/2014/main" id="{FD0DEA8F-BE4B-B64F-70E6-96B5D7327944}"/>
              </a:ext>
            </a:extLst>
          </p:cNvPr>
          <p:cNvSpPr>
            <a:spLocks noGrp="1"/>
          </p:cNvSpPr>
          <p:nvPr>
            <p:ph type="pic" idx="1"/>
          </p:nvPr>
        </p:nvSpPr>
        <p:spPr>
          <a:xfrm>
            <a:off x="5183188" y="0"/>
            <a:ext cx="7008812" cy="6857999"/>
          </a:xfrm>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smtClean="0"/>
              <a:t>Lisää kuva napsauttamalla kuvaketta</a:t>
            </a:r>
            <a:endParaRPr lang="fi-FI" noProof="0"/>
          </a:p>
        </p:txBody>
      </p:sp>
      <p:sp>
        <p:nvSpPr>
          <p:cNvPr id="4" name="Text Placeholder 3">
            <a:extLst>
              <a:ext uri="{FF2B5EF4-FFF2-40B4-BE49-F238E27FC236}">
                <a16:creationId xmlns:a16="http://schemas.microsoft.com/office/drawing/2014/main" id="{0BF2ADD3-ED1E-57EB-6AD1-6571C3021E27}"/>
              </a:ext>
            </a:extLst>
          </p:cNvPr>
          <p:cNvSpPr>
            <a:spLocks noGrp="1"/>
          </p:cNvSpPr>
          <p:nvPr>
            <p:ph type="body" sz="half" idx="2"/>
          </p:nvPr>
        </p:nvSpPr>
        <p:spPr>
          <a:xfrm>
            <a:off x="839788" y="2173406"/>
            <a:ext cx="3932237" cy="3811588"/>
          </a:xfrm>
        </p:spPr>
        <p:txBody>
          <a:bodyPr>
            <a:normAutofit/>
          </a:bodyPr>
          <a:lstStyle>
            <a:lvl1pPr marL="0" indent="0">
              <a:lnSpc>
                <a:spcPts val="27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smtClean="0"/>
              <a:t>Muokkaa tekstin perustyylejä</a:t>
            </a:r>
          </a:p>
        </p:txBody>
      </p:sp>
      <p:sp>
        <p:nvSpPr>
          <p:cNvPr id="6" name="Footer Placeholder 5">
            <a:extLst>
              <a:ext uri="{FF2B5EF4-FFF2-40B4-BE49-F238E27FC236}">
                <a16:creationId xmlns:a16="http://schemas.microsoft.com/office/drawing/2014/main" id="{C30850C3-409F-5FE7-778A-3679D9E3D723}"/>
              </a:ext>
            </a:extLst>
          </p:cNvPr>
          <p:cNvSpPr>
            <a:spLocks noGrp="1"/>
          </p:cNvSpPr>
          <p:nvPr>
            <p:ph type="ftr" sz="quarter" idx="11"/>
          </p:nvPr>
        </p:nvSpPr>
        <p:spPr/>
        <p:txBody>
          <a:bodyPr/>
          <a:lstStyle/>
          <a:p>
            <a:endParaRPr lang="fi-FI" noProof="0"/>
          </a:p>
        </p:txBody>
      </p:sp>
      <p:sp>
        <p:nvSpPr>
          <p:cNvPr id="5" name="Date Placeholder 4">
            <a:extLst>
              <a:ext uri="{FF2B5EF4-FFF2-40B4-BE49-F238E27FC236}">
                <a16:creationId xmlns:a16="http://schemas.microsoft.com/office/drawing/2014/main" id="{7CE2B672-1FFC-10BC-3C54-7488CF90DB99}"/>
              </a:ext>
            </a:extLst>
          </p:cNvPr>
          <p:cNvSpPr>
            <a:spLocks noGrp="1"/>
          </p:cNvSpPr>
          <p:nvPr>
            <p:ph type="dt" sz="half" idx="10"/>
          </p:nvPr>
        </p:nvSpPr>
        <p:spPr/>
        <p:txBody>
          <a:bodyPr/>
          <a:lstStyle/>
          <a:p>
            <a:fld id="{7D4BB577-FD7E-48DF-BEBC-CF7B5FD45DED}" type="datetime1">
              <a:rPr lang="fi-FI" noProof="0" smtClean="0"/>
              <a:t>14.5.2024</a:t>
            </a:fld>
            <a:endParaRPr lang="fi-FI" noProof="0"/>
          </a:p>
        </p:txBody>
      </p:sp>
      <p:sp>
        <p:nvSpPr>
          <p:cNvPr id="7" name="Slide Number Placeholder 6">
            <a:extLst>
              <a:ext uri="{FF2B5EF4-FFF2-40B4-BE49-F238E27FC236}">
                <a16:creationId xmlns:a16="http://schemas.microsoft.com/office/drawing/2014/main" id="{FFEAA05D-4AAB-EF39-370B-E7FD467F1BAF}"/>
              </a:ext>
            </a:extLst>
          </p:cNvPr>
          <p:cNvSpPr>
            <a:spLocks noGrp="1"/>
          </p:cNvSpPr>
          <p:nvPr>
            <p:ph type="sldNum" sz="quarter" idx="12"/>
          </p:nvPr>
        </p:nvSpPr>
        <p:spPr/>
        <p:txBody>
          <a:bodyPr/>
          <a:lstStyle/>
          <a:p>
            <a:fld id="{43AF15DB-8468-DA4F-98B9-DC37122F7E4C}" type="slidenum">
              <a:rPr lang="fi-FI" noProof="0" smtClean="0"/>
              <a:t>‹#›</a:t>
            </a:fld>
            <a:endParaRPr lang="fi-FI" noProof="0"/>
          </a:p>
        </p:txBody>
      </p:sp>
    </p:spTree>
    <p:extLst>
      <p:ext uri="{BB962C8B-B14F-4D97-AF65-F5344CB8AC3E}">
        <p14:creationId xmlns:p14="http://schemas.microsoft.com/office/powerpoint/2010/main" val="428489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eksti+kuva tumm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37D1-4409-0CF0-5F16-3A7AE5CC6F90}"/>
              </a:ext>
            </a:extLst>
          </p:cNvPr>
          <p:cNvSpPr>
            <a:spLocks noGrp="1"/>
          </p:cNvSpPr>
          <p:nvPr>
            <p:ph type="title"/>
          </p:nvPr>
        </p:nvSpPr>
        <p:spPr>
          <a:xfrm>
            <a:off x="839788" y="457200"/>
            <a:ext cx="3932237" cy="1600200"/>
          </a:xfrm>
        </p:spPr>
        <p:txBody>
          <a:bodyPr anchor="b"/>
          <a:lstStyle>
            <a:lvl1pPr>
              <a:defRPr sz="3200"/>
            </a:lvl1pPr>
          </a:lstStyle>
          <a:p>
            <a:r>
              <a:rPr lang="fi-FI" noProof="0" smtClean="0"/>
              <a:t>Muokkaa perustyyl. napsautt.</a:t>
            </a:r>
            <a:endParaRPr lang="fi-FI" noProof="0"/>
          </a:p>
        </p:txBody>
      </p:sp>
      <p:sp>
        <p:nvSpPr>
          <p:cNvPr id="3" name="Picture Placeholder 2">
            <a:extLst>
              <a:ext uri="{FF2B5EF4-FFF2-40B4-BE49-F238E27FC236}">
                <a16:creationId xmlns:a16="http://schemas.microsoft.com/office/drawing/2014/main" id="{FD0DEA8F-BE4B-B64F-70E6-96B5D7327944}"/>
              </a:ext>
            </a:extLst>
          </p:cNvPr>
          <p:cNvSpPr>
            <a:spLocks noGrp="1"/>
          </p:cNvSpPr>
          <p:nvPr>
            <p:ph type="pic" idx="1"/>
          </p:nvPr>
        </p:nvSpPr>
        <p:spPr>
          <a:xfrm>
            <a:off x="5183188" y="0"/>
            <a:ext cx="7008812" cy="6857999"/>
          </a:xfrm>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smtClean="0"/>
              <a:t>Lisää kuva napsauttamalla kuvaketta</a:t>
            </a:r>
            <a:endParaRPr lang="fi-FI" noProof="0"/>
          </a:p>
        </p:txBody>
      </p:sp>
      <p:sp>
        <p:nvSpPr>
          <p:cNvPr id="4" name="Text Placeholder 3">
            <a:extLst>
              <a:ext uri="{FF2B5EF4-FFF2-40B4-BE49-F238E27FC236}">
                <a16:creationId xmlns:a16="http://schemas.microsoft.com/office/drawing/2014/main" id="{0BF2ADD3-ED1E-57EB-6AD1-6571C3021E27}"/>
              </a:ext>
            </a:extLst>
          </p:cNvPr>
          <p:cNvSpPr>
            <a:spLocks noGrp="1"/>
          </p:cNvSpPr>
          <p:nvPr>
            <p:ph type="body" sz="half" idx="2"/>
          </p:nvPr>
        </p:nvSpPr>
        <p:spPr>
          <a:xfrm>
            <a:off x="839788" y="2173406"/>
            <a:ext cx="3932237" cy="3811588"/>
          </a:xfrm>
        </p:spPr>
        <p:txBody>
          <a:bodyPr>
            <a:normAutofit/>
          </a:bodyPr>
          <a:lstStyle>
            <a:lvl1pPr marL="0" indent="0">
              <a:lnSpc>
                <a:spcPts val="27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smtClean="0"/>
              <a:t>Muokkaa tekstin perustyylejä</a:t>
            </a:r>
          </a:p>
        </p:txBody>
      </p:sp>
      <p:sp>
        <p:nvSpPr>
          <p:cNvPr id="6" name="Footer Placeholder 5">
            <a:extLst>
              <a:ext uri="{FF2B5EF4-FFF2-40B4-BE49-F238E27FC236}">
                <a16:creationId xmlns:a16="http://schemas.microsoft.com/office/drawing/2014/main" id="{C30850C3-409F-5FE7-778A-3679D9E3D723}"/>
              </a:ext>
            </a:extLst>
          </p:cNvPr>
          <p:cNvSpPr>
            <a:spLocks noGrp="1"/>
          </p:cNvSpPr>
          <p:nvPr>
            <p:ph type="ftr" sz="quarter" idx="11"/>
          </p:nvPr>
        </p:nvSpPr>
        <p:spPr/>
        <p:txBody>
          <a:bodyPr/>
          <a:lstStyle>
            <a:lvl1pPr>
              <a:defRPr>
                <a:solidFill>
                  <a:schemeClr val="bg1"/>
                </a:solidFill>
              </a:defRPr>
            </a:lvl1pPr>
          </a:lstStyle>
          <a:p>
            <a:endParaRPr lang="fi-FI" noProof="0"/>
          </a:p>
        </p:txBody>
      </p:sp>
      <p:sp>
        <p:nvSpPr>
          <p:cNvPr id="5" name="Date Placeholder 4">
            <a:extLst>
              <a:ext uri="{FF2B5EF4-FFF2-40B4-BE49-F238E27FC236}">
                <a16:creationId xmlns:a16="http://schemas.microsoft.com/office/drawing/2014/main" id="{7CE2B672-1FFC-10BC-3C54-7488CF90DB99}"/>
              </a:ext>
            </a:extLst>
          </p:cNvPr>
          <p:cNvSpPr>
            <a:spLocks noGrp="1"/>
          </p:cNvSpPr>
          <p:nvPr>
            <p:ph type="dt" sz="half" idx="10"/>
          </p:nvPr>
        </p:nvSpPr>
        <p:spPr/>
        <p:txBody>
          <a:bodyPr/>
          <a:lstStyle>
            <a:lvl1pPr>
              <a:defRPr>
                <a:solidFill>
                  <a:schemeClr val="bg1"/>
                </a:solidFill>
              </a:defRPr>
            </a:lvl1pPr>
          </a:lstStyle>
          <a:p>
            <a:fld id="{929D1343-D053-47C5-82E7-F431B5C54C63}" type="datetime1">
              <a:rPr lang="fi-FI" noProof="0" smtClean="0"/>
              <a:t>14.5.2024</a:t>
            </a:fld>
            <a:endParaRPr lang="fi-FI" noProof="0"/>
          </a:p>
        </p:txBody>
      </p:sp>
      <p:sp>
        <p:nvSpPr>
          <p:cNvPr id="7" name="Slide Number Placeholder 6">
            <a:extLst>
              <a:ext uri="{FF2B5EF4-FFF2-40B4-BE49-F238E27FC236}">
                <a16:creationId xmlns:a16="http://schemas.microsoft.com/office/drawing/2014/main" id="{FFEAA05D-4AAB-EF39-370B-E7FD467F1BAF}"/>
              </a:ext>
            </a:extLst>
          </p:cNvPr>
          <p:cNvSpPr>
            <a:spLocks noGrp="1"/>
          </p:cNvSpPr>
          <p:nvPr>
            <p:ph type="sldNum" sz="quarter" idx="12"/>
          </p:nvPr>
        </p:nvSpPr>
        <p:spPr/>
        <p:txBody>
          <a:bodyPr/>
          <a:lstStyle>
            <a:lvl1pPr>
              <a:defRPr>
                <a:solidFill>
                  <a:schemeClr val="bg1"/>
                </a:solidFill>
              </a:defRPr>
            </a:lvl1p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787993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764EEA-D436-3C4A-3897-F98B42CCD4B4}"/>
              </a:ext>
            </a:extLst>
          </p:cNvPr>
          <p:cNvSpPr>
            <a:spLocks noGrp="1"/>
          </p:cNvSpPr>
          <p:nvPr>
            <p:ph type="title"/>
          </p:nvPr>
        </p:nvSpPr>
        <p:spPr>
          <a:xfrm>
            <a:off x="919620" y="271181"/>
            <a:ext cx="10516641" cy="1137998"/>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
        <p:nvSpPr>
          <p:cNvPr id="3" name="Text Placeholder 2">
            <a:extLst>
              <a:ext uri="{FF2B5EF4-FFF2-40B4-BE49-F238E27FC236}">
                <a16:creationId xmlns:a16="http://schemas.microsoft.com/office/drawing/2014/main" id="{D14E93CC-C39C-C4AD-736B-757745438941}"/>
              </a:ext>
            </a:extLst>
          </p:cNvPr>
          <p:cNvSpPr>
            <a:spLocks noGrp="1"/>
          </p:cNvSpPr>
          <p:nvPr>
            <p:ph type="body" idx="1"/>
          </p:nvPr>
        </p:nvSpPr>
        <p:spPr>
          <a:xfrm>
            <a:off x="919620" y="1596706"/>
            <a:ext cx="10754637" cy="4419466"/>
          </a:xfrm>
          <a:prstGeom prst="rect">
            <a:avLst/>
          </a:prstGeom>
        </p:spPr>
        <p:txBody>
          <a:bodyPr vert="horz" lIns="91440" tIns="45720" rIns="91440" bIns="4572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5" name="Footer Placeholder 4">
            <a:extLst>
              <a:ext uri="{FF2B5EF4-FFF2-40B4-BE49-F238E27FC236}">
                <a16:creationId xmlns:a16="http://schemas.microsoft.com/office/drawing/2014/main" id="{75CEC1D4-A337-4F7B-E3E9-615367E2DAD2}"/>
              </a:ext>
            </a:extLst>
          </p:cNvPr>
          <p:cNvSpPr>
            <a:spLocks noGrp="1"/>
          </p:cNvSpPr>
          <p:nvPr>
            <p:ph type="ftr" sz="quarter" idx="3"/>
          </p:nvPr>
        </p:nvSpPr>
        <p:spPr>
          <a:xfrm>
            <a:off x="7601202" y="6426027"/>
            <a:ext cx="2416916" cy="365125"/>
          </a:xfrm>
          <a:prstGeom prst="rect">
            <a:avLst/>
          </a:prstGeom>
        </p:spPr>
        <p:txBody>
          <a:bodyPr vert="horz" lIns="0" tIns="0" rIns="0" bIns="0" rtlCol="0" anchor="ctr"/>
          <a:lstStyle>
            <a:lvl1pPr algn="r">
              <a:defRPr sz="1100">
                <a:solidFill>
                  <a:srgbClr val="398BA2"/>
                </a:solidFill>
              </a:defRPr>
            </a:lvl1pPr>
          </a:lstStyle>
          <a:p>
            <a:endParaRPr lang="fi-FI" noProof="0" dirty="0"/>
          </a:p>
        </p:txBody>
      </p:sp>
      <p:sp>
        <p:nvSpPr>
          <p:cNvPr id="4" name="Date Placeholder 3">
            <a:extLst>
              <a:ext uri="{FF2B5EF4-FFF2-40B4-BE49-F238E27FC236}">
                <a16:creationId xmlns:a16="http://schemas.microsoft.com/office/drawing/2014/main" id="{79917DCA-4998-0667-7822-DE9CC04238EA}"/>
              </a:ext>
            </a:extLst>
          </p:cNvPr>
          <p:cNvSpPr>
            <a:spLocks noGrp="1"/>
          </p:cNvSpPr>
          <p:nvPr>
            <p:ph type="dt" sz="half" idx="2"/>
          </p:nvPr>
        </p:nvSpPr>
        <p:spPr>
          <a:xfrm>
            <a:off x="10102710" y="6426027"/>
            <a:ext cx="827236" cy="365125"/>
          </a:xfrm>
          <a:prstGeom prst="rect">
            <a:avLst/>
          </a:prstGeom>
        </p:spPr>
        <p:txBody>
          <a:bodyPr vert="horz" lIns="0" tIns="0" rIns="0" bIns="0" rtlCol="0" anchor="ctr"/>
          <a:lstStyle>
            <a:lvl1pPr algn="l">
              <a:defRPr sz="1100">
                <a:solidFill>
                  <a:srgbClr val="398BA2"/>
                </a:solidFill>
              </a:defRPr>
            </a:lvl1pPr>
          </a:lstStyle>
          <a:p>
            <a:fld id="{6BEF1D82-9FC0-4CED-A686-8FC0C0E97F90}" type="datetime1">
              <a:rPr lang="fi-FI" smtClean="0"/>
              <a:t>14.5.2024</a:t>
            </a:fld>
            <a:endParaRPr lang="fi-FI" dirty="0"/>
          </a:p>
        </p:txBody>
      </p:sp>
      <p:sp>
        <p:nvSpPr>
          <p:cNvPr id="6" name="Slide Number Placeholder 5">
            <a:extLst>
              <a:ext uri="{FF2B5EF4-FFF2-40B4-BE49-F238E27FC236}">
                <a16:creationId xmlns:a16="http://schemas.microsoft.com/office/drawing/2014/main" id="{44A3DAB1-061D-A119-85B4-C527D70077FB}"/>
              </a:ext>
            </a:extLst>
          </p:cNvPr>
          <p:cNvSpPr>
            <a:spLocks noGrp="1"/>
          </p:cNvSpPr>
          <p:nvPr>
            <p:ph type="sldNum" sz="quarter" idx="4"/>
          </p:nvPr>
        </p:nvSpPr>
        <p:spPr>
          <a:xfrm>
            <a:off x="10992941" y="6426027"/>
            <a:ext cx="681316" cy="365125"/>
          </a:xfrm>
          <a:prstGeom prst="rect">
            <a:avLst/>
          </a:prstGeom>
        </p:spPr>
        <p:txBody>
          <a:bodyPr vert="horz" lIns="0" tIns="0" rIns="0" bIns="0" rtlCol="0" anchor="ctr"/>
          <a:lstStyle>
            <a:lvl1pPr algn="r">
              <a:defRPr sz="1100">
                <a:solidFill>
                  <a:srgbClr val="398BA2"/>
                </a:solidFill>
              </a:defRPr>
            </a:lvl1pPr>
          </a:lstStyle>
          <a:p>
            <a:fld id="{43AF15DB-8468-DA4F-98B9-DC37122F7E4C}" type="slidenum">
              <a:rPr lang="fi-FI" noProof="0" smtClean="0"/>
              <a:pPr/>
              <a:t>‹#›</a:t>
            </a:fld>
            <a:endParaRPr lang="fi-FI" noProof="0" dirty="0"/>
          </a:p>
        </p:txBody>
      </p:sp>
      <p:pic>
        <p:nvPicPr>
          <p:cNvPr id="8" name="Graphic 7">
            <a:extLst>
              <a:ext uri="{FF2B5EF4-FFF2-40B4-BE49-F238E27FC236}">
                <a16:creationId xmlns:a16="http://schemas.microsoft.com/office/drawing/2014/main" id="{BF033760-7FA4-1B3A-1D2A-7FEB2EEBA33C}"/>
              </a:ext>
              <a:ext uri="{C183D7F6-B498-43B3-948B-1728B52AA6E4}">
                <adec:decorative xmlns="" xmlns:adec="http://schemas.microsoft.com/office/drawing/2017/decorative" val="1"/>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a:off x="737346" y="6110519"/>
            <a:ext cx="2751904" cy="714607"/>
          </a:xfrm>
          <a:prstGeom prst="rect">
            <a:avLst/>
          </a:prstGeom>
        </p:spPr>
      </p:pic>
    </p:spTree>
    <p:extLst>
      <p:ext uri="{BB962C8B-B14F-4D97-AF65-F5344CB8AC3E}">
        <p14:creationId xmlns:p14="http://schemas.microsoft.com/office/powerpoint/2010/main" val="2269248874"/>
      </p:ext>
    </p:extLst>
  </p:cSld>
  <p:clrMap bg1="lt1" tx1="dk1" bg2="lt2" tx2="dk2" accent1="accent1" accent2="accent2" accent3="accent3" accent4="accent4" accent5="accent5" accent6="accent6" hlink="hlink" folHlink="folHlink"/>
  <p:sldLayoutIdLst>
    <p:sldLayoutId id="2147483660" r:id="rId1"/>
    <p:sldLayoutId id="2147483666" r:id="rId2"/>
    <p:sldLayoutId id="2147483650" r:id="rId3"/>
    <p:sldLayoutId id="2147483668" r:id="rId4"/>
    <p:sldLayoutId id="2147483669" r:id="rId5"/>
    <p:sldLayoutId id="2147483677" r:id="rId6"/>
    <p:sldLayoutId id="2147483678" r:id="rId7"/>
    <p:sldLayoutId id="2147483657" r:id="rId8"/>
    <p:sldLayoutId id="2147483674" r:id="rId9"/>
    <p:sldLayoutId id="2147483675" r:id="rId10"/>
    <p:sldLayoutId id="2147483676" r:id="rId11"/>
    <p:sldLayoutId id="2147483654" r:id="rId12"/>
    <p:sldLayoutId id="2147483679" r:id="rId13"/>
    <p:sldLayoutId id="2147483680" r:id="rId14"/>
    <p:sldLayoutId id="2147483655" r:id="rId15"/>
    <p:sldLayoutId id="2147483682" r:id="rId16"/>
    <p:sldLayoutId id="2147483683" r:id="rId17"/>
  </p:sldLayoutIdLst>
  <p:hf hdr="0"/>
  <p:txStyles>
    <p:titleStyle>
      <a:lvl1pPr algn="l" defTabSz="914400" rtl="0" eaLnBrk="1" latinLnBrk="0" hangingPunct="1">
        <a:lnSpc>
          <a:spcPts val="3800"/>
        </a:lnSpc>
        <a:spcBef>
          <a:spcPct val="0"/>
        </a:spcBef>
        <a:buNone/>
        <a:defRPr sz="3200" b="0" i="0" kern="1200">
          <a:solidFill>
            <a:schemeClr val="tx2"/>
          </a:solidFill>
          <a:latin typeface="+mj-lt"/>
          <a:ea typeface="+mj-ea"/>
          <a:cs typeface="Segoe UI" panose="020B0502040204020203" pitchFamily="34" charset="0"/>
        </a:defRPr>
      </a:lvl1pPr>
    </p:titleStyle>
    <p:bodyStyle>
      <a:lvl1pPr marL="228600" indent="-228600" algn="l" defTabSz="914400" rtl="0" eaLnBrk="1" latinLnBrk="0" hangingPunct="1">
        <a:lnSpc>
          <a:spcPct val="114000"/>
        </a:lnSpc>
        <a:spcBef>
          <a:spcPts val="1000"/>
        </a:spcBef>
        <a:buClr>
          <a:srgbClr val="F9B233"/>
        </a:buClr>
        <a:buFont typeface="Arial" panose="020B0604020202020204" pitchFamily="34" charset="0"/>
        <a:buChar char="•"/>
        <a:defRPr sz="2200" kern="1200">
          <a:solidFill>
            <a:schemeClr val="tx1"/>
          </a:solidFill>
          <a:latin typeface="+mn-lt"/>
          <a:ea typeface="+mn-ea"/>
          <a:cs typeface="Segoe UI" panose="020B0502040204020203" pitchFamily="34" charset="0"/>
        </a:defRPr>
      </a:lvl1pPr>
      <a:lvl2pPr marL="685800" indent="-228600" algn="l" defTabSz="914400" rtl="0" eaLnBrk="1" latinLnBrk="0" hangingPunct="1">
        <a:lnSpc>
          <a:spcPct val="110000"/>
        </a:lnSpc>
        <a:spcBef>
          <a:spcPts val="500"/>
        </a:spcBef>
        <a:buClr>
          <a:srgbClr val="F9B233"/>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143000" indent="-228600" algn="l" defTabSz="914400" rtl="0" eaLnBrk="1" latinLnBrk="0" hangingPunct="1">
        <a:lnSpc>
          <a:spcPct val="110000"/>
        </a:lnSpc>
        <a:spcBef>
          <a:spcPts val="500"/>
        </a:spcBef>
        <a:buClr>
          <a:srgbClr val="F9B233"/>
        </a:buClr>
        <a:buFont typeface="Arial" panose="020B0604020202020204" pitchFamily="34" charset="0"/>
        <a:buChar char="•"/>
        <a:defRPr sz="1800" kern="1200">
          <a:solidFill>
            <a:schemeClr val="tx1"/>
          </a:solidFill>
          <a:latin typeface="+mn-lt"/>
          <a:ea typeface="+mn-ea"/>
          <a:cs typeface="Segoe UI" panose="020B0502040204020203" pitchFamily="34" charset="0"/>
        </a:defRPr>
      </a:lvl3pPr>
      <a:lvl4pPr marL="1600200" indent="-228600" algn="l" defTabSz="914400" rtl="0" eaLnBrk="1" latinLnBrk="0" hangingPunct="1">
        <a:lnSpc>
          <a:spcPct val="110000"/>
        </a:lnSpc>
        <a:spcBef>
          <a:spcPts val="500"/>
        </a:spcBef>
        <a:buClr>
          <a:srgbClr val="F9B233"/>
        </a:buClr>
        <a:buFont typeface="Arial" panose="020B0604020202020204" pitchFamily="34" charset="0"/>
        <a:buChar char="•"/>
        <a:defRPr sz="1600" kern="1200">
          <a:solidFill>
            <a:schemeClr val="tx1"/>
          </a:solidFill>
          <a:latin typeface="+mn-lt"/>
          <a:ea typeface="+mn-ea"/>
          <a:cs typeface="Segoe UI" panose="020B0502040204020203" pitchFamily="34" charset="0"/>
        </a:defRPr>
      </a:lvl4pPr>
      <a:lvl5pPr marL="2057400" indent="-228600" algn="l" defTabSz="914400" rtl="0" eaLnBrk="1" latinLnBrk="0" hangingPunct="1">
        <a:lnSpc>
          <a:spcPct val="110000"/>
        </a:lnSpc>
        <a:spcBef>
          <a:spcPts val="500"/>
        </a:spcBef>
        <a:buClr>
          <a:srgbClr val="F9B233"/>
        </a:buClr>
        <a:buFont typeface="Arial" panose="020B0604020202020204" pitchFamily="34" charset="0"/>
        <a:buChar char="•"/>
        <a:defRPr sz="1600" kern="1200">
          <a:solidFill>
            <a:schemeClr val="tx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hyperlink" Target="https://www.vaasa.fi/asu-ja-ela/terveys-ja-hyvinvointi/aitiys-isa-ja-lastenneuvolat/perhevalmennus/lapsivuodeaika-synnytyksen-jalkeen/"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ODOTTAVIEN OLOHUONE</a:t>
            </a:r>
            <a:endParaRPr lang="fi-FI" dirty="0"/>
          </a:p>
        </p:txBody>
      </p:sp>
      <p:sp>
        <p:nvSpPr>
          <p:cNvPr id="3" name="Alaotsikko 2"/>
          <p:cNvSpPr>
            <a:spLocks noGrp="1"/>
          </p:cNvSpPr>
          <p:nvPr>
            <p:ph type="subTitle" idx="1"/>
          </p:nvPr>
        </p:nvSpPr>
        <p:spPr/>
        <p:txBody>
          <a:bodyPr/>
          <a:lstStyle/>
          <a:p>
            <a:r>
              <a:rPr lang="fi-FI" dirty="0" smtClean="0"/>
              <a:t>Raskaudesta ja synnytyksestä palautuminen</a:t>
            </a:r>
            <a:endParaRPr lang="fi-FI" dirty="0"/>
          </a:p>
        </p:txBody>
      </p:sp>
    </p:spTree>
    <p:extLst>
      <p:ext uri="{BB962C8B-B14F-4D97-AF65-F5344CB8AC3E}">
        <p14:creationId xmlns:p14="http://schemas.microsoft.com/office/powerpoint/2010/main" val="2900828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latin typeface="Tahoma" panose="020B0604030504040204" pitchFamily="34" charset="0"/>
                <a:ea typeface="Tahoma" panose="020B0604030504040204" pitchFamily="34" charset="0"/>
                <a:cs typeface="Tahoma" panose="020B0604030504040204" pitchFamily="34" charset="0"/>
              </a:rPr>
              <a:t>SYNNYTYKSEN JÄLKEISEN MASENNUKSEN OIREITA:</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3" name="Sisällön paikkamerkki 2"/>
          <p:cNvSpPr>
            <a:spLocks noGrp="1"/>
          </p:cNvSpPr>
          <p:nvPr>
            <p:ph sz="half" idx="1"/>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Väsymys</a:t>
            </a:r>
          </a:p>
          <a:p>
            <a:r>
              <a:rPr lang="fi-FI" dirty="0" smtClean="0">
                <a:latin typeface="Tahoma" panose="020B0604030504040204" pitchFamily="34" charset="0"/>
                <a:ea typeface="Tahoma" panose="020B0604030504040204" pitchFamily="34" charset="0"/>
                <a:cs typeface="Tahoma" panose="020B0604030504040204" pitchFamily="34" charset="0"/>
              </a:rPr>
              <a:t>Univaikeudet</a:t>
            </a:r>
          </a:p>
          <a:p>
            <a:r>
              <a:rPr lang="fi-FI" dirty="0" smtClean="0">
                <a:latin typeface="Tahoma" panose="020B0604030504040204" pitchFamily="34" charset="0"/>
                <a:ea typeface="Tahoma" panose="020B0604030504040204" pitchFamily="34" charset="0"/>
                <a:cs typeface="Tahoma" panose="020B0604030504040204" pitchFamily="34" charset="0"/>
              </a:rPr>
              <a:t>Ahdistuneisuus, huolestuneisuus</a:t>
            </a:r>
          </a:p>
          <a:p>
            <a:r>
              <a:rPr lang="fi-FI" dirty="0" smtClean="0">
                <a:latin typeface="Tahoma" panose="020B0604030504040204" pitchFamily="34" charset="0"/>
                <a:ea typeface="Tahoma" panose="020B0604030504040204" pitchFamily="34" charset="0"/>
                <a:cs typeface="Tahoma" panose="020B0604030504040204" pitchFamily="34" charset="0"/>
              </a:rPr>
              <a:t>Ärtyneisyys</a:t>
            </a:r>
          </a:p>
          <a:p>
            <a:r>
              <a:rPr lang="fi-FI" dirty="0" smtClean="0">
                <a:latin typeface="Tahoma" panose="020B0604030504040204" pitchFamily="34" charset="0"/>
                <a:ea typeface="Tahoma" panose="020B0604030504040204" pitchFamily="34" charset="0"/>
                <a:cs typeface="Tahoma" panose="020B0604030504040204" pitchFamily="34" charset="0"/>
              </a:rPr>
              <a:t>Elämänilon katoaminen</a:t>
            </a:r>
          </a:p>
          <a:p>
            <a:r>
              <a:rPr lang="fi-FI" dirty="0" smtClean="0">
                <a:latin typeface="Tahoma" panose="020B0604030504040204" pitchFamily="34" charset="0"/>
                <a:ea typeface="Tahoma" panose="020B0604030504040204" pitchFamily="34" charset="0"/>
                <a:cs typeface="Tahoma" panose="020B0604030504040204" pitchFamily="34" charset="0"/>
              </a:rPr>
              <a:t>Epävarmuus omasta äitiydestä</a:t>
            </a:r>
          </a:p>
          <a:p>
            <a:r>
              <a:rPr lang="fi-FI" dirty="0" smtClean="0">
                <a:latin typeface="Tahoma" panose="020B0604030504040204" pitchFamily="34" charset="0"/>
                <a:ea typeface="Tahoma" panose="020B0604030504040204" pitchFamily="34" charset="0"/>
                <a:cs typeface="Tahoma" panose="020B0604030504040204" pitchFamily="34" charset="0"/>
              </a:rPr>
              <a:t>Ylihuolehtivuus lapsesta </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4" name="Sisällön paikkamerkki 3"/>
          <p:cNvSpPr>
            <a:spLocks noGrp="1"/>
          </p:cNvSpPr>
          <p:nvPr>
            <p:ph sz="half" idx="2"/>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Masentuneisuus, mielialan lasku</a:t>
            </a:r>
          </a:p>
          <a:p>
            <a:r>
              <a:rPr lang="fi-FI" dirty="0" smtClean="0">
                <a:latin typeface="Tahoma" panose="020B0604030504040204" pitchFamily="34" charset="0"/>
                <a:ea typeface="Tahoma" panose="020B0604030504040204" pitchFamily="34" charset="0"/>
                <a:cs typeface="Tahoma" panose="020B0604030504040204" pitchFamily="34" charset="0"/>
              </a:rPr>
              <a:t>Paniikkioireet</a:t>
            </a:r>
          </a:p>
          <a:p>
            <a:r>
              <a:rPr lang="fi-FI" dirty="0" smtClean="0">
                <a:latin typeface="Tahoma" panose="020B0604030504040204" pitchFamily="34" charset="0"/>
                <a:ea typeface="Tahoma" panose="020B0604030504040204" pitchFamily="34" charset="0"/>
                <a:cs typeface="Tahoma" panose="020B0604030504040204" pitchFamily="34" charset="0"/>
              </a:rPr>
              <a:t>Pakkoajatukset</a:t>
            </a:r>
          </a:p>
          <a:p>
            <a:r>
              <a:rPr lang="fi-FI" dirty="0" smtClean="0">
                <a:latin typeface="Tahoma" panose="020B0604030504040204" pitchFamily="34" charset="0"/>
                <a:ea typeface="Tahoma" panose="020B0604030504040204" pitchFamily="34" charset="0"/>
                <a:cs typeface="Tahoma" panose="020B0604030504040204" pitchFamily="34" charset="0"/>
              </a:rPr>
              <a:t>Pelot</a:t>
            </a:r>
          </a:p>
          <a:p>
            <a:r>
              <a:rPr lang="fi-FI" dirty="0" smtClean="0">
                <a:latin typeface="Tahoma" panose="020B0604030504040204" pitchFamily="34" charset="0"/>
                <a:ea typeface="Tahoma" panose="020B0604030504040204" pitchFamily="34" charset="0"/>
                <a:cs typeface="Tahoma" panose="020B0604030504040204" pitchFamily="34" charset="0"/>
              </a:rPr>
              <a:t>Ruokahalun muutokset</a:t>
            </a:r>
          </a:p>
          <a:p>
            <a:r>
              <a:rPr lang="fi-FI" dirty="0" smtClean="0">
                <a:latin typeface="Tahoma" panose="020B0604030504040204" pitchFamily="34" charset="0"/>
                <a:ea typeface="Tahoma" panose="020B0604030504040204" pitchFamily="34" charset="0"/>
                <a:cs typeface="Tahoma" panose="020B0604030504040204" pitchFamily="34" charset="0"/>
              </a:rPr>
              <a:t>Ongelmat seksuaalisuuden alueella</a:t>
            </a:r>
          </a:p>
          <a:p>
            <a:r>
              <a:rPr lang="fi-FI" dirty="0" smtClean="0">
                <a:latin typeface="Tahoma" panose="020B0604030504040204" pitchFamily="34" charset="0"/>
                <a:ea typeface="Tahoma" panose="020B0604030504040204" pitchFamily="34" charset="0"/>
                <a:cs typeface="Tahoma" panose="020B0604030504040204" pitchFamily="34" charset="0"/>
              </a:rPr>
              <a:t>Fyysiset oireet </a:t>
            </a:r>
            <a:endParaRPr lang="fi-FI" dirty="0">
              <a:latin typeface="Tahoma" panose="020B0604030504040204" pitchFamily="34" charset="0"/>
              <a:ea typeface="Tahoma" panose="020B0604030504040204" pitchFamily="34" charset="0"/>
              <a:cs typeface="Tahoma" panose="020B0604030504040204" pitchFamily="34" charset="0"/>
            </a:endParaRPr>
          </a:p>
        </p:txBody>
      </p:sp>
      <p:pic>
        <p:nvPicPr>
          <p:cNvPr id="5" name="Sisällön paikkamerkki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1005" y="1470994"/>
            <a:ext cx="2388177" cy="1338663"/>
          </a:xfrm>
          <a:prstGeom prst="rect">
            <a:avLst/>
          </a:prstGeom>
        </p:spPr>
      </p:pic>
    </p:spTree>
    <p:extLst>
      <p:ext uri="{BB962C8B-B14F-4D97-AF65-F5344CB8AC3E}">
        <p14:creationId xmlns:p14="http://schemas.microsoft.com/office/powerpoint/2010/main" val="2461549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LAPSIVUODEPSYKOOSI</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3" name="Sisällön paikkamerkki 2"/>
          <p:cNvSpPr>
            <a:spLocks noGrp="1"/>
          </p:cNvSpPr>
          <p:nvPr>
            <p:ph sz="half" idx="1"/>
          </p:nvPr>
        </p:nvSpPr>
        <p:spPr/>
        <p:txBody>
          <a:bodyPr>
            <a:normAutofit/>
          </a:bodyPr>
          <a:lstStyle/>
          <a:p>
            <a:pPr marL="0" indent="0">
              <a:buNone/>
            </a:pPr>
            <a:r>
              <a:rPr lang="fi-FI" dirty="0" smtClean="0">
                <a:latin typeface="Tahoma" panose="020B0604030504040204" pitchFamily="34" charset="0"/>
                <a:ea typeface="Tahoma" panose="020B0604030504040204" pitchFamily="34" charset="0"/>
                <a:cs typeface="Tahoma" panose="020B0604030504040204" pitchFamily="34" charset="0"/>
              </a:rPr>
              <a:t>3-10 päivää synnytyksen jälkeen, viimeistään kuusi viikkoa synnytyksestä.</a:t>
            </a:r>
          </a:p>
          <a:p>
            <a:pPr marL="0" indent="0">
              <a:buNone/>
            </a:pPr>
            <a:r>
              <a:rPr lang="fi-FI" dirty="0" smtClean="0">
                <a:latin typeface="Tahoma" panose="020B0604030504040204" pitchFamily="34" charset="0"/>
                <a:ea typeface="Tahoma" panose="020B0604030504040204" pitchFamily="34" charset="0"/>
                <a:cs typeface="Tahoma" panose="020B0604030504040204" pitchFamily="34" charset="0"/>
              </a:rPr>
              <a:t> - Unen tarpeen väheneminen, levottomuus, ärtyneisyys, ajatusten ja puheen tulva, todellisuuden tajun heikkeneminen</a:t>
            </a:r>
          </a:p>
          <a:p>
            <a:pPr marL="0" indent="0">
              <a:buNone/>
            </a:pPr>
            <a:r>
              <a:rPr lang="fi-FI" dirty="0" smtClean="0">
                <a:latin typeface="Tahoma" panose="020B0604030504040204" pitchFamily="34" charset="0"/>
                <a:ea typeface="Tahoma" panose="020B0604030504040204" pitchFamily="34" charset="0"/>
                <a:cs typeface="Tahoma" panose="020B0604030504040204" pitchFamily="34" charset="0"/>
              </a:rPr>
              <a:t>-Lapsen hoitaminen voi olla esimerkiksi epätarkoituksenmukaista ja hätäistä. </a:t>
            </a:r>
          </a:p>
          <a:p>
            <a:pPr marL="0" indent="0">
              <a:buNone/>
            </a:pPr>
            <a:r>
              <a:rPr lang="fi-FI" dirty="0" smtClean="0">
                <a:latin typeface="Tahoma" panose="020B0604030504040204" pitchFamily="34" charset="0"/>
                <a:ea typeface="Tahoma" panose="020B0604030504040204" pitchFamily="34" charset="0"/>
                <a:cs typeface="Tahoma" panose="020B0604030504040204" pitchFamily="34" charset="0"/>
              </a:rPr>
              <a:t>- Äiti voi esim. pitää lasta erityisenä, esim. </a:t>
            </a:r>
            <a:r>
              <a:rPr lang="fi-FI" dirty="0" err="1" smtClean="0">
                <a:latin typeface="Tahoma" panose="020B0604030504040204" pitchFamily="34" charset="0"/>
                <a:ea typeface="Tahoma" panose="020B0604030504040204" pitchFamily="34" charset="0"/>
                <a:cs typeface="Tahoma" panose="020B0604030504040204" pitchFamily="34" charset="0"/>
              </a:rPr>
              <a:t>messiaksena</a:t>
            </a:r>
            <a:r>
              <a:rPr lang="fi-FI" dirty="0" smtClean="0">
                <a:latin typeface="Tahoma" panose="020B0604030504040204" pitchFamily="34" charset="0"/>
                <a:ea typeface="Tahoma" panose="020B0604030504040204" pitchFamily="34" charset="0"/>
                <a:cs typeface="Tahoma" panose="020B0604030504040204" pitchFamily="34" charset="0"/>
              </a:rPr>
              <a:t> tai paholaisena. </a:t>
            </a:r>
          </a:p>
          <a:p>
            <a:pPr marL="0" indent="0">
              <a:buNone/>
            </a:pPr>
            <a:endParaRPr lang="fi-FI" dirty="0"/>
          </a:p>
        </p:txBody>
      </p:sp>
      <p:sp>
        <p:nvSpPr>
          <p:cNvPr id="4" name="Sisällön paikkamerkki 3"/>
          <p:cNvSpPr>
            <a:spLocks noGrp="1"/>
          </p:cNvSpPr>
          <p:nvPr>
            <p:ph sz="half" idx="2"/>
          </p:nvPr>
        </p:nvSpPr>
        <p:spPr/>
        <p:txBody>
          <a:bodyPr>
            <a:normAutofit/>
          </a:bodyPr>
          <a:lstStyle/>
          <a:p>
            <a:r>
              <a:rPr lang="fi-FI" dirty="0" smtClean="0">
                <a:latin typeface="Tahoma" panose="020B0604030504040204" pitchFamily="34" charset="0"/>
                <a:ea typeface="Tahoma" panose="020B0604030504040204" pitchFamily="34" charset="0"/>
                <a:cs typeface="Tahoma" panose="020B0604030504040204" pitchFamily="34" charset="0"/>
              </a:rPr>
              <a:t>Lisää lapsen kaltoinkohtelun riskiä sekä itsemurha-/ ja lapsensurmariskiä! </a:t>
            </a:r>
          </a:p>
          <a:p>
            <a:r>
              <a:rPr lang="fi-FI" dirty="0" smtClean="0">
                <a:latin typeface="Tahoma" panose="020B0604030504040204" pitchFamily="34" charset="0"/>
                <a:ea typeface="Tahoma" panose="020B0604030504040204" pitchFamily="34" charset="0"/>
                <a:cs typeface="Tahoma" panose="020B0604030504040204" pitchFamily="34" charset="0"/>
              </a:rPr>
              <a:t>Lähipiiri tarkkana, tämä sairaus vaatii välitöntä hoitoa.</a:t>
            </a:r>
          </a:p>
          <a:p>
            <a:r>
              <a:rPr lang="fi-FI" dirty="0" smtClean="0">
                <a:latin typeface="Tahoma" panose="020B0604030504040204" pitchFamily="34" charset="0"/>
                <a:ea typeface="Tahoma" panose="020B0604030504040204" pitchFamily="34" charset="0"/>
                <a:cs typeface="Tahoma" panose="020B0604030504040204" pitchFamily="34" charset="0"/>
              </a:rPr>
              <a:t>Äiti ei yleensä tunnista olevansa sairas!</a:t>
            </a:r>
          </a:p>
          <a:p>
            <a:r>
              <a:rPr lang="fi-FI" dirty="0" smtClean="0">
                <a:latin typeface="Tahoma" panose="020B0604030504040204" pitchFamily="34" charset="0"/>
                <a:ea typeface="Tahoma" panose="020B0604030504040204" pitchFamily="34" charset="0"/>
                <a:cs typeface="Tahoma" panose="020B0604030504040204" pitchFamily="34" charset="0"/>
              </a:rPr>
              <a:t>Harvinainen tila: Suomessa n.60 tapausta vuodessa. </a:t>
            </a:r>
          </a:p>
          <a:p>
            <a:endParaRPr lang="fi-FI" dirty="0"/>
          </a:p>
        </p:txBody>
      </p:sp>
    </p:spTree>
    <p:extLst>
      <p:ext uri="{BB962C8B-B14F-4D97-AF65-F5344CB8AC3E}">
        <p14:creationId xmlns:p14="http://schemas.microsoft.com/office/powerpoint/2010/main" val="4150032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HÄPEÄ VOI ESTÄÄ AVUN HAKEMISEN</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4" name="Sisällön paikkamerkki 3"/>
          <p:cNvSpPr>
            <a:spLocks noGrp="1"/>
          </p:cNvSpPr>
          <p:nvPr>
            <p:ph sz="half" idx="2"/>
          </p:nvPr>
        </p:nvSpPr>
        <p:spPr/>
        <p:txBody>
          <a:bodyPr>
            <a:normAutofit/>
          </a:bodyPr>
          <a:lstStyle/>
          <a:p>
            <a:r>
              <a:rPr lang="fi-FI" dirty="0">
                <a:latin typeface="Tahoma" panose="020B0604030504040204" pitchFamily="34" charset="0"/>
                <a:ea typeface="Tahoma" panose="020B0604030504040204" pitchFamily="34" charset="0"/>
                <a:cs typeface="Tahoma" panose="020B0604030504040204" pitchFamily="34" charset="0"/>
              </a:rPr>
              <a:t>J</a:t>
            </a:r>
            <a:r>
              <a:rPr lang="fi-FI" dirty="0" smtClean="0">
                <a:latin typeface="Tahoma" panose="020B0604030504040204" pitchFamily="34" charset="0"/>
                <a:ea typeface="Tahoma" panose="020B0604030504040204" pitchFamily="34" charset="0"/>
                <a:cs typeface="Tahoma" panose="020B0604030504040204" pitchFamily="34" charset="0"/>
              </a:rPr>
              <a:t>os sinun on vaikeaa hakea itsellesi apua, ajattele asiaa vauvan ja koko perheen kannalta. </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5" name="Sisällön paikkamerkki 4"/>
          <p:cNvSpPr>
            <a:spLocks noGrp="1"/>
          </p:cNvSpPr>
          <p:nvPr>
            <p:ph sz="half" idx="1"/>
          </p:nvPr>
        </p:nvSpPr>
        <p:spPr/>
        <p:txBody>
          <a:bodyPr>
            <a:normAutofit/>
          </a:bodyPr>
          <a:lstStyle/>
          <a:p>
            <a:r>
              <a:rPr lang="fi-FI" dirty="0" smtClean="0">
                <a:latin typeface="Tahoma" panose="020B0604030504040204" pitchFamily="34" charset="0"/>
                <a:ea typeface="Tahoma" panose="020B0604030504040204" pitchFamily="34" charset="0"/>
                <a:cs typeface="Tahoma" panose="020B0604030504040204" pitchFamily="34" charset="0"/>
              </a:rPr>
              <a:t>Viisas vanhempi hakee itselleen apua jos tarvitsee.</a:t>
            </a:r>
          </a:p>
          <a:p>
            <a:r>
              <a:rPr lang="fi-FI" dirty="0" smtClean="0">
                <a:latin typeface="Tahoma" panose="020B0604030504040204" pitchFamily="34" charset="0"/>
                <a:ea typeface="Tahoma" panose="020B0604030504040204" pitchFamily="34" charset="0"/>
                <a:cs typeface="Tahoma" panose="020B0604030504040204" pitchFamily="34" charset="0"/>
              </a:rPr>
              <a:t>Ajoissa huomatusta synnytyksen jälkeisestä masennuksesta toipuu nopeammin.</a:t>
            </a:r>
          </a:p>
          <a:p>
            <a:r>
              <a:rPr lang="fi-FI" dirty="0" smtClean="0">
                <a:latin typeface="Tahoma" panose="020B0604030504040204" pitchFamily="34" charset="0"/>
                <a:ea typeface="Tahoma" panose="020B0604030504040204" pitchFamily="34" charset="0"/>
                <a:cs typeface="Tahoma" panose="020B0604030504040204" pitchFamily="34" charset="0"/>
              </a:rPr>
              <a:t>Äidin ja vauvan välinen vuorovaikutus paranee ja hyvän kiintymyssuhteen luomiselle tulee hyvät edellytykset.</a:t>
            </a:r>
            <a:endParaRPr lang="fi-FI"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4543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MISTÄ VOI SAADA APUA?</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3" name="Sisällön paikkamerkki 2"/>
          <p:cNvSpPr>
            <a:spLocks noGrp="1"/>
          </p:cNvSpPr>
          <p:nvPr>
            <p:ph sz="half" idx="1"/>
          </p:nvPr>
        </p:nvSpPr>
        <p:spPr/>
        <p:txBody>
          <a:bodyPr>
            <a:normAutofit/>
          </a:bodyPr>
          <a:lstStyle/>
          <a:p>
            <a:r>
              <a:rPr lang="fi-FI" dirty="0" smtClean="0">
                <a:latin typeface="Tahoma" panose="020B0604030504040204" pitchFamily="34" charset="0"/>
                <a:ea typeface="Tahoma" panose="020B0604030504040204" pitchFamily="34" charset="0"/>
                <a:cs typeface="Tahoma" panose="020B0604030504040204" pitchFamily="34" charset="0"/>
              </a:rPr>
              <a:t>Puolison ja läheisten tuki </a:t>
            </a:r>
          </a:p>
          <a:p>
            <a:r>
              <a:rPr lang="fi-FI" dirty="0" smtClean="0">
                <a:latin typeface="Tahoma" panose="020B0604030504040204" pitchFamily="34" charset="0"/>
                <a:ea typeface="Tahoma" panose="020B0604030504040204" pitchFamily="34" charset="0"/>
                <a:cs typeface="Tahoma" panose="020B0604030504040204" pitchFamily="34" charset="0"/>
              </a:rPr>
              <a:t>Neuvola</a:t>
            </a:r>
          </a:p>
          <a:p>
            <a:r>
              <a:rPr lang="fi-FI" dirty="0" smtClean="0">
                <a:latin typeface="Tahoma" panose="020B0604030504040204" pitchFamily="34" charset="0"/>
                <a:ea typeface="Tahoma" panose="020B0604030504040204" pitchFamily="34" charset="0"/>
                <a:cs typeface="Tahoma" panose="020B0604030504040204" pitchFamily="34" charset="0"/>
              </a:rPr>
              <a:t>Terveyskeskus</a:t>
            </a:r>
          </a:p>
          <a:p>
            <a:r>
              <a:rPr lang="fi-FI" dirty="0" smtClean="0">
                <a:latin typeface="Tahoma" panose="020B0604030504040204" pitchFamily="34" charset="0"/>
                <a:ea typeface="Tahoma" panose="020B0604030504040204" pitchFamily="34" charset="0"/>
                <a:cs typeface="Tahoma" panose="020B0604030504040204" pitchFamily="34" charset="0"/>
              </a:rPr>
              <a:t>Psykologi, psykiatrinen sairaanhoitaja (</a:t>
            </a:r>
            <a:r>
              <a:rPr lang="fi-FI" dirty="0" err="1" smtClean="0">
                <a:latin typeface="Tahoma" panose="020B0604030504040204" pitchFamily="34" charset="0"/>
                <a:ea typeface="Tahoma" panose="020B0604030504040204" pitchFamily="34" charset="0"/>
                <a:cs typeface="Tahoma" panose="020B0604030504040204" pitchFamily="34" charset="0"/>
              </a:rPr>
              <a:t>Miepä</a:t>
            </a:r>
            <a:r>
              <a:rPr lang="fi-FI" dirty="0" smtClean="0">
                <a:latin typeface="Tahoma" panose="020B0604030504040204" pitchFamily="34" charset="0"/>
                <a:ea typeface="Tahoma" panose="020B0604030504040204" pitchFamily="34" charset="0"/>
                <a:cs typeface="Tahoma" panose="020B0604030504040204" pitchFamily="34" charset="0"/>
              </a:rPr>
              <a:t>-hoitaja), psykoterapeutti </a:t>
            </a:r>
          </a:p>
          <a:p>
            <a:r>
              <a:rPr lang="fi-FI" dirty="0" smtClean="0">
                <a:latin typeface="Tahoma" panose="020B0604030504040204" pitchFamily="34" charset="0"/>
                <a:ea typeface="Tahoma" panose="020B0604030504040204" pitchFamily="34" charset="0"/>
                <a:cs typeface="Tahoma" panose="020B0604030504040204" pitchFamily="34" charset="0"/>
              </a:rPr>
              <a:t>Perheneuvola</a:t>
            </a:r>
          </a:p>
          <a:p>
            <a:r>
              <a:rPr lang="fi-FI" dirty="0">
                <a:latin typeface="Tahoma" panose="020B0604030504040204" pitchFamily="34" charset="0"/>
                <a:ea typeface="Tahoma" panose="020B0604030504040204" pitchFamily="34" charset="0"/>
                <a:cs typeface="Tahoma" panose="020B0604030504040204" pitchFamily="34" charset="0"/>
              </a:rPr>
              <a:t>N</a:t>
            </a:r>
            <a:r>
              <a:rPr lang="fi-FI" dirty="0" smtClean="0">
                <a:latin typeface="Tahoma" panose="020B0604030504040204" pitchFamily="34" charset="0"/>
                <a:ea typeface="Tahoma" panose="020B0604030504040204" pitchFamily="34" charset="0"/>
                <a:cs typeface="Tahoma" panose="020B0604030504040204" pitchFamily="34" charset="0"/>
              </a:rPr>
              <a:t>euvolan perheohjaaja, lapsiperheiden kotipalvelu</a:t>
            </a:r>
          </a:p>
          <a:p>
            <a:endParaRPr lang="fi-FI" dirty="0"/>
          </a:p>
        </p:txBody>
      </p:sp>
      <p:sp>
        <p:nvSpPr>
          <p:cNvPr id="4" name="Sisällön paikkamerkki 3"/>
          <p:cNvSpPr>
            <a:spLocks noGrp="1"/>
          </p:cNvSpPr>
          <p:nvPr>
            <p:ph sz="half" idx="2"/>
          </p:nvPr>
        </p:nvSpPr>
        <p:spPr/>
        <p:txBody>
          <a:bodyPr>
            <a:normAutofit/>
          </a:bodyPr>
          <a:lstStyle/>
          <a:p>
            <a:r>
              <a:rPr lang="fi-FI" dirty="0" smtClean="0">
                <a:latin typeface="Tahoma" panose="020B0604030504040204" pitchFamily="34" charset="0"/>
                <a:ea typeface="Tahoma" panose="020B0604030504040204" pitchFamily="34" charset="0"/>
                <a:cs typeface="Tahoma" panose="020B0604030504040204" pitchFamily="34" charset="0"/>
              </a:rPr>
              <a:t>Päivystys</a:t>
            </a:r>
          </a:p>
          <a:p>
            <a:r>
              <a:rPr lang="fi-FI" dirty="0" smtClean="0">
                <a:latin typeface="Tahoma" panose="020B0604030504040204" pitchFamily="34" charset="0"/>
                <a:ea typeface="Tahoma" panose="020B0604030504040204" pitchFamily="34" charset="0"/>
                <a:cs typeface="Tahoma" panose="020B0604030504040204" pitchFamily="34" charset="0"/>
              </a:rPr>
              <a:t>Akuutissa ongelmatilanteessa hätänumero 112</a:t>
            </a:r>
          </a:p>
          <a:p>
            <a:r>
              <a:rPr lang="fi-FI" dirty="0" smtClean="0">
                <a:latin typeface="Tahoma" panose="020B0604030504040204" pitchFamily="34" charset="0"/>
                <a:ea typeface="Tahoma" panose="020B0604030504040204" pitchFamily="34" charset="0"/>
                <a:cs typeface="Tahoma" panose="020B0604030504040204" pitchFamily="34" charset="0"/>
              </a:rPr>
              <a:t>Vuoroveto-kriisikeskus</a:t>
            </a:r>
          </a:p>
          <a:p>
            <a:r>
              <a:rPr lang="fi-FI" dirty="0">
                <a:latin typeface="Tahoma" panose="020B0604030504040204" pitchFamily="34" charset="0"/>
                <a:ea typeface="Tahoma" panose="020B0604030504040204" pitchFamily="34" charset="0"/>
                <a:cs typeface="Tahoma" panose="020B0604030504040204" pitchFamily="34" charset="0"/>
              </a:rPr>
              <a:t>Äimä ry:n vertaistukipuhelin, -ryhmät, -</a:t>
            </a:r>
            <a:r>
              <a:rPr lang="fi-FI" dirty="0" err="1">
                <a:latin typeface="Tahoma" panose="020B0604030504040204" pitchFamily="34" charset="0"/>
                <a:ea typeface="Tahoma" panose="020B0604030504040204" pitchFamily="34" charset="0"/>
                <a:cs typeface="Tahoma" panose="020B0604030504040204" pitchFamily="34" charset="0"/>
              </a:rPr>
              <a:t>chatit</a:t>
            </a:r>
            <a:r>
              <a:rPr lang="fi-FI" dirty="0">
                <a:latin typeface="Tahoma" panose="020B0604030504040204" pitchFamily="34" charset="0"/>
                <a:ea typeface="Tahoma" panose="020B0604030504040204" pitchFamily="34" charset="0"/>
                <a:cs typeface="Tahoma" panose="020B0604030504040204" pitchFamily="34" charset="0"/>
              </a:rPr>
              <a:t> ja tukiäidit</a:t>
            </a:r>
          </a:p>
          <a:p>
            <a:endParaRPr lang="fi-FI" dirty="0"/>
          </a:p>
        </p:txBody>
      </p:sp>
    </p:spTree>
    <p:extLst>
      <p:ext uri="{BB962C8B-B14F-4D97-AF65-F5344CB8AC3E}">
        <p14:creationId xmlns:p14="http://schemas.microsoft.com/office/powerpoint/2010/main" val="2007300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latin typeface="Tahoma" panose="020B0604030504040204" pitchFamily="34" charset="0"/>
                <a:ea typeface="Tahoma" panose="020B0604030504040204" pitchFamily="34" charset="0"/>
                <a:cs typeface="Tahoma" panose="020B0604030504040204" pitchFamily="34" charset="0"/>
              </a:rPr>
              <a:t>KUMPPANIEN OSALLISUUS</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3" name="Sisällön paikkamerkki 2"/>
          <p:cNvSpPr>
            <a:spLocks noGrp="1"/>
          </p:cNvSpPr>
          <p:nvPr>
            <p:ph idx="1"/>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Jakakaa vanhemmuutta heti vauvan syntymän jälkeen.</a:t>
            </a:r>
          </a:p>
          <a:p>
            <a:r>
              <a:rPr lang="fi-FI" dirty="0" smtClean="0">
                <a:latin typeface="Tahoma" panose="020B0604030504040204" pitchFamily="34" charset="0"/>
                <a:ea typeface="Tahoma" panose="020B0604030504040204" pitchFamily="34" charset="0"/>
                <a:cs typeface="Tahoma" panose="020B0604030504040204" pitchFamily="34" charset="0"/>
              </a:rPr>
              <a:t>Kumppani pystyy tekemään kaiken muun paitsi imettämään </a:t>
            </a:r>
            <a:r>
              <a:rPr lang="fi-FI"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p>
          <a:p>
            <a:r>
              <a:rPr lang="fi-FI"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Myös puolisot voivat sairastua synnytyksen jälkeiseen masennukseen.</a:t>
            </a:r>
          </a:p>
          <a:p>
            <a:r>
              <a:rPr lang="fi-FI"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Huolehtikaa toisistanne ja tarkkailkaa toistenne jaksamista, molemmat vanhemmat hyötyvät siitä, että saavat hengähdyshetkiä arjessa – parisuhdekin voi näin paremmin.</a:t>
            </a:r>
          </a:p>
        </p:txBody>
      </p:sp>
    </p:spTree>
    <p:extLst>
      <p:ext uri="{BB962C8B-B14F-4D97-AF65-F5344CB8AC3E}">
        <p14:creationId xmlns:p14="http://schemas.microsoft.com/office/powerpoint/2010/main" val="3149066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Onnea ja iloa vauva-arkeen!</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6" name="Sisällön paikkamerkki 5"/>
          <p:cNvSpPr>
            <a:spLocks noGrp="1"/>
          </p:cNvSpPr>
          <p:nvPr>
            <p:ph sz="half" idx="1"/>
          </p:nvPr>
        </p:nvSpPr>
        <p:spPr/>
        <p:txBody>
          <a:bodyPr/>
          <a:lstStyle/>
          <a:p>
            <a:endParaRPr lang="fi-FI" dirty="0"/>
          </a:p>
          <a:p>
            <a:pPr marL="0" indent="0">
              <a:buNone/>
            </a:pPr>
            <a:endParaRPr lang="fi-FI" dirty="0"/>
          </a:p>
        </p:txBody>
      </p:sp>
      <p:sp>
        <p:nvSpPr>
          <p:cNvPr id="8" name="Sisällön paikkamerkki 7"/>
          <p:cNvSpPr>
            <a:spLocks noGrp="1"/>
          </p:cNvSpPr>
          <p:nvPr>
            <p:ph sz="half" idx="2"/>
          </p:nvPr>
        </p:nvSpPr>
        <p:spPr/>
        <p:txBody>
          <a:bodyPr/>
          <a:lstStyle/>
          <a:p>
            <a:endParaRPr lang="fi-FI" dirty="0" smtClean="0"/>
          </a:p>
          <a:p>
            <a:endParaRPr lang="fi-FI" dirty="0"/>
          </a:p>
          <a:p>
            <a:endParaRPr lang="fi-FI" dirty="0" smtClean="0"/>
          </a:p>
          <a:p>
            <a:endParaRPr lang="fi-FI" dirty="0"/>
          </a:p>
          <a:p>
            <a:pPr marL="0" indent="0">
              <a:buNone/>
            </a:pPr>
            <a:endParaRPr lang="fi-FI" dirty="0" smtClean="0"/>
          </a:p>
        </p:txBody>
      </p:sp>
      <p:pic>
        <p:nvPicPr>
          <p:cNvPr id="1026" name="Picture 2" descr="https://upload.wikimedia.org/wikipedia/commons/thumb/4/44/Coraz%C3%B3n.svg/180px-Coraz%C3%B3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748" y="2168594"/>
            <a:ext cx="1103381" cy="100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60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LÄHTEET:</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3" name="Sisällön paikkamerkki 2"/>
          <p:cNvSpPr>
            <a:spLocks noGrp="1"/>
          </p:cNvSpPr>
          <p:nvPr>
            <p:ph idx="1"/>
          </p:nvPr>
        </p:nvSpPr>
        <p:spPr/>
        <p:txBody>
          <a:bodyPr>
            <a:normAutofit fontScale="85000" lnSpcReduction="20000"/>
          </a:bodyPr>
          <a:lstStyle/>
          <a:p>
            <a:r>
              <a:rPr lang="fi-FI" dirty="0" smtClean="0">
                <a:latin typeface="Tahoma" panose="020B0604030504040204" pitchFamily="34" charset="0"/>
                <a:ea typeface="Tahoma" panose="020B0604030504040204" pitchFamily="34" charset="0"/>
                <a:cs typeface="Tahoma" panose="020B0604030504040204" pitchFamily="34" charset="0"/>
              </a:rPr>
              <a:t>Duodecim terveyskirjasto: Elimistön palautuminen raskaudesta ja synnytyksestä</a:t>
            </a:r>
          </a:p>
          <a:p>
            <a:r>
              <a:rPr lang="fi-FI" dirty="0" smtClean="0">
                <a:latin typeface="Tahoma" panose="020B0604030504040204" pitchFamily="34" charset="0"/>
                <a:ea typeface="Tahoma" panose="020B0604030504040204" pitchFamily="34" charset="0"/>
                <a:cs typeface="Tahoma" panose="020B0604030504040204" pitchFamily="34" charset="0"/>
              </a:rPr>
              <a:t>Naistalo: Kuntoutuminen raskauden ja synnytyksen jälkeen </a:t>
            </a:r>
          </a:p>
          <a:p>
            <a:r>
              <a:rPr lang="fi-FI" dirty="0" smtClean="0">
                <a:latin typeface="Tahoma" panose="020B0604030504040204" pitchFamily="34" charset="0"/>
                <a:ea typeface="Tahoma" panose="020B0604030504040204" pitchFamily="34" charset="0"/>
                <a:cs typeface="Tahoma" panose="020B0604030504040204" pitchFamily="34" charset="0"/>
              </a:rPr>
              <a:t>Äidit irti synnytysmasennuksesta </a:t>
            </a:r>
          </a:p>
          <a:p>
            <a:r>
              <a:rPr lang="fi-FI" dirty="0" smtClean="0">
                <a:latin typeface="Tahoma" panose="020B0604030504040204" pitchFamily="34" charset="0"/>
                <a:ea typeface="Tahoma" panose="020B0604030504040204" pitchFamily="34" charset="0"/>
                <a:cs typeface="Tahoma" panose="020B0604030504040204" pitchFamily="34" charset="0"/>
              </a:rPr>
              <a:t>Imetyksen tuki: Uni vauvaperheessä </a:t>
            </a:r>
          </a:p>
          <a:p>
            <a:r>
              <a:rPr lang="fi-FI" dirty="0" smtClean="0">
                <a:latin typeface="Tahoma" panose="020B0604030504040204" pitchFamily="34" charset="0"/>
                <a:ea typeface="Tahoma" panose="020B0604030504040204" pitchFamily="34" charset="0"/>
                <a:cs typeface="Tahoma" panose="020B0604030504040204" pitchFamily="34" charset="0"/>
                <a:hlinkClick r:id="rId2"/>
              </a:rPr>
              <a:t>https</a:t>
            </a:r>
            <a:r>
              <a:rPr lang="fi-FI" dirty="0">
                <a:latin typeface="Tahoma" panose="020B0604030504040204" pitchFamily="34" charset="0"/>
                <a:ea typeface="Tahoma" panose="020B0604030504040204" pitchFamily="34" charset="0"/>
                <a:cs typeface="Tahoma" panose="020B0604030504040204" pitchFamily="34" charset="0"/>
                <a:hlinkClick r:id="rId2"/>
              </a:rPr>
              <a:t>://www.vaasa.fi/asu-ja-ela/terveys-ja-hyvinvointi/aitiys-isa-ja-lastenneuvolat/perhevalmennus/lapsivuodeaika-synnytyksen-jalkeen</a:t>
            </a:r>
            <a:r>
              <a:rPr lang="fi-FI" dirty="0" smtClean="0">
                <a:latin typeface="Tahoma" panose="020B0604030504040204" pitchFamily="34" charset="0"/>
                <a:ea typeface="Tahoma" panose="020B0604030504040204" pitchFamily="34" charset="0"/>
                <a:cs typeface="Tahoma" panose="020B0604030504040204" pitchFamily="34" charset="0"/>
                <a:hlinkClick r:id="rId2"/>
              </a:rPr>
              <a:t>/</a:t>
            </a:r>
            <a:endParaRPr lang="fi-FI" dirty="0" smtClean="0">
              <a:latin typeface="Tahoma" panose="020B0604030504040204" pitchFamily="34" charset="0"/>
              <a:ea typeface="Tahoma" panose="020B0604030504040204" pitchFamily="34" charset="0"/>
              <a:cs typeface="Tahoma" panose="020B0604030504040204" pitchFamily="34" charset="0"/>
            </a:endParaRPr>
          </a:p>
          <a:p>
            <a:r>
              <a:rPr lang="fi-FI" dirty="0" smtClean="0">
                <a:latin typeface="Tahoma" panose="020B0604030504040204" pitchFamily="34" charset="0"/>
                <a:ea typeface="Tahoma" panose="020B0604030504040204" pitchFamily="34" charset="0"/>
                <a:cs typeface="Tahoma" panose="020B0604030504040204" pitchFamily="34" charset="0"/>
              </a:rPr>
              <a:t>THL </a:t>
            </a:r>
          </a:p>
          <a:p>
            <a:r>
              <a:rPr lang="fi-FI" dirty="0" err="1" smtClean="0">
                <a:latin typeface="Tahoma" panose="020B0604030504040204" pitchFamily="34" charset="0"/>
                <a:ea typeface="Tahoma" panose="020B0604030504040204" pitchFamily="34" charset="0"/>
                <a:cs typeface="Tahoma" panose="020B0604030504040204" pitchFamily="34" charset="0"/>
              </a:rPr>
              <a:t>Duodecimlehti</a:t>
            </a:r>
            <a:endParaRPr lang="fi-FI" dirty="0" smtClean="0">
              <a:latin typeface="Tahoma" panose="020B0604030504040204" pitchFamily="34" charset="0"/>
              <a:ea typeface="Tahoma" panose="020B0604030504040204" pitchFamily="34" charset="0"/>
              <a:cs typeface="Tahoma" panose="020B0604030504040204" pitchFamily="34" charset="0"/>
            </a:endParaRPr>
          </a:p>
          <a:p>
            <a:r>
              <a:rPr lang="fi-FI" dirty="0" smtClean="0">
                <a:latin typeface="Tahoma" panose="020B0604030504040204" pitchFamily="34" charset="0"/>
                <a:ea typeface="Tahoma" panose="020B0604030504040204" pitchFamily="34" charset="0"/>
                <a:cs typeface="Tahoma" panose="020B0604030504040204" pitchFamily="34" charset="0"/>
              </a:rPr>
              <a:t>UKK-instituutti</a:t>
            </a:r>
          </a:p>
          <a:p>
            <a:r>
              <a:rPr lang="fi-FI" dirty="0" smtClean="0">
                <a:latin typeface="Tahoma" panose="020B0604030504040204" pitchFamily="34" charset="0"/>
                <a:ea typeface="Tahoma" panose="020B0604030504040204" pitchFamily="34" charset="0"/>
                <a:cs typeface="Tahoma" panose="020B0604030504040204" pitchFamily="34" charset="0"/>
              </a:rPr>
              <a:t>https</a:t>
            </a:r>
            <a:r>
              <a:rPr lang="fi-FI" dirty="0">
                <a:latin typeface="Tahoma" panose="020B0604030504040204" pitchFamily="34" charset="0"/>
                <a:ea typeface="Tahoma" panose="020B0604030504040204" pitchFamily="34" charset="0"/>
                <a:cs typeface="Tahoma" panose="020B0604030504040204" pitchFamily="34" charset="0"/>
              </a:rPr>
              <a:t>://www.hel.fi/sote/perheentuki-fi/raskaus-ja-synnytys/synnytyksen-jalkeen/synnytyksen-jalkeinen-masennus-sa/</a:t>
            </a:r>
            <a:endParaRPr lang="fi-FI"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4048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Heidi Miettinen                       </a:t>
            </a:r>
            <a:br>
              <a:rPr lang="fi-FI" dirty="0" smtClean="0"/>
            </a:br>
            <a:r>
              <a:rPr lang="fi-FI" dirty="0" smtClean="0"/>
              <a:t>kätilö, terveydenhoitaja            </a:t>
            </a:r>
            <a:endParaRPr lang="fi-FI" dirty="0"/>
          </a:p>
        </p:txBody>
      </p:sp>
      <p:pic>
        <p:nvPicPr>
          <p:cNvPr id="8" name="Sisällön paikkamerkki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94337" y="1854932"/>
            <a:ext cx="2765181" cy="3686908"/>
          </a:xfrm>
        </p:spPr>
      </p:pic>
      <p:sp>
        <p:nvSpPr>
          <p:cNvPr id="5" name="Alatunnisteen paikkamerkki 4"/>
          <p:cNvSpPr>
            <a:spLocks noGrp="1"/>
          </p:cNvSpPr>
          <p:nvPr>
            <p:ph type="ftr" sz="quarter" idx="15"/>
          </p:nvPr>
        </p:nvSpPr>
        <p:spPr/>
        <p:txBody>
          <a:bodyPr/>
          <a:lstStyle/>
          <a:p>
            <a:endParaRPr lang="fi-FI" noProof="0"/>
          </a:p>
        </p:txBody>
      </p:sp>
      <p:sp>
        <p:nvSpPr>
          <p:cNvPr id="6" name="Päivämäärän paikkamerkki 5"/>
          <p:cNvSpPr>
            <a:spLocks noGrp="1"/>
          </p:cNvSpPr>
          <p:nvPr>
            <p:ph type="dt" sz="half" idx="14"/>
          </p:nvPr>
        </p:nvSpPr>
        <p:spPr/>
        <p:txBody>
          <a:bodyPr/>
          <a:lstStyle/>
          <a:p>
            <a:fld id="{FF5143CC-C2AA-4385-B108-D81D5D098FC9}" type="datetime1">
              <a:rPr lang="fi-FI" noProof="0" smtClean="0"/>
              <a:t>14.5.2024</a:t>
            </a:fld>
            <a:endParaRPr lang="fi-FI" noProof="0"/>
          </a:p>
        </p:txBody>
      </p:sp>
      <p:sp>
        <p:nvSpPr>
          <p:cNvPr id="7" name="Dian numeron paikkamerkki 6"/>
          <p:cNvSpPr>
            <a:spLocks noGrp="1"/>
          </p:cNvSpPr>
          <p:nvPr>
            <p:ph type="sldNum" sz="quarter" idx="16"/>
          </p:nvPr>
        </p:nvSpPr>
        <p:spPr/>
        <p:txBody>
          <a:bodyPr/>
          <a:lstStyle/>
          <a:p>
            <a:fld id="{43AF15DB-8468-DA4F-98B9-DC37122F7E4C}" type="slidenum">
              <a:rPr lang="fi-FI" noProof="0" smtClean="0"/>
              <a:pPr/>
              <a:t>2</a:t>
            </a:fld>
            <a:endParaRPr lang="fi-FI" noProof="0"/>
          </a:p>
        </p:txBody>
      </p:sp>
      <p:sp>
        <p:nvSpPr>
          <p:cNvPr id="3" name="Sisällön paikkamerkki 2"/>
          <p:cNvSpPr>
            <a:spLocks noGrp="1"/>
          </p:cNvSpPr>
          <p:nvPr>
            <p:ph sz="quarter" idx="17"/>
          </p:nvPr>
        </p:nvSpPr>
        <p:spPr/>
        <p:txBody>
          <a:bodyPr/>
          <a:lstStyle/>
          <a:p>
            <a:endParaRPr lang="fi-FI"/>
          </a:p>
        </p:txBody>
      </p:sp>
    </p:spTree>
    <p:extLst>
      <p:ext uri="{BB962C8B-B14F-4D97-AF65-F5344CB8AC3E}">
        <p14:creationId xmlns:p14="http://schemas.microsoft.com/office/powerpoint/2010/main" val="3705660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RAVITSEMUS SYNNYTYKSEN JÄLKEEN</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3" name="Sisällön paikkamerkki 2"/>
          <p:cNvSpPr>
            <a:spLocks noGrp="1"/>
          </p:cNvSpPr>
          <p:nvPr>
            <p:ph idx="1"/>
          </p:nvPr>
        </p:nvSpPr>
        <p:spPr/>
        <p:txBody>
          <a:bodyPr>
            <a:normAutofit fontScale="70000" lnSpcReduction="20000"/>
          </a:bodyPr>
          <a:lstStyle/>
          <a:p>
            <a:r>
              <a:rPr lang="fi-FI" dirty="0" smtClean="0">
                <a:latin typeface="Tahoma" panose="020B0604030504040204" pitchFamily="34" charset="0"/>
                <a:ea typeface="Tahoma" panose="020B0604030504040204" pitchFamily="34" charset="0"/>
                <a:cs typeface="Tahoma" panose="020B0604030504040204" pitchFamily="34" charset="0"/>
              </a:rPr>
              <a:t>Riittävä, monipuolinen ja säännöllinen ruokailu, muista myös riittävä nesteytys. Imettäessä ruokahalu voi vaihdella.</a:t>
            </a:r>
          </a:p>
          <a:p>
            <a:r>
              <a:rPr lang="fi-FI" dirty="0" smtClean="0">
                <a:latin typeface="Tahoma" panose="020B0604030504040204" pitchFamily="34" charset="0"/>
                <a:ea typeface="Tahoma" panose="020B0604030504040204" pitchFamily="34" charset="0"/>
                <a:cs typeface="Tahoma" panose="020B0604030504040204" pitchFamily="34" charset="0"/>
              </a:rPr>
              <a:t>Imettäessä lisäenergiantarve noin 500 kcal/vrk.</a:t>
            </a:r>
          </a:p>
          <a:p>
            <a:r>
              <a:rPr lang="fi-FI" dirty="0" smtClean="0">
                <a:latin typeface="Tahoma" panose="020B0604030504040204" pitchFamily="34" charset="0"/>
                <a:ea typeface="Tahoma" panose="020B0604030504040204" pitchFamily="34" charset="0"/>
                <a:cs typeface="Tahoma" panose="020B0604030504040204" pitchFamily="34" charset="0"/>
              </a:rPr>
              <a:t>Älä laihduta, huolehdi riittävästä hiilihydraattien saannista.</a:t>
            </a:r>
          </a:p>
          <a:p>
            <a:r>
              <a:rPr lang="fi-FI" dirty="0" smtClean="0">
                <a:latin typeface="Tahoma" panose="020B0604030504040204" pitchFamily="34" charset="0"/>
                <a:ea typeface="Tahoma" panose="020B0604030504040204" pitchFamily="34" charset="0"/>
                <a:cs typeface="Tahoma" panose="020B0604030504040204" pitchFamily="34" charset="0"/>
              </a:rPr>
              <a:t>Monivitamiini- ja/tai kivennäisvalmisteen käyttö: Yksipuolinen ruokavalio, kaksosten imetys, rintamaidon luovutus, uusi raskaus. Imettäville suositellaan D-vitamiinilisä 10µg/vrk.</a:t>
            </a:r>
          </a:p>
          <a:p>
            <a:r>
              <a:rPr lang="fi-FI" dirty="0">
                <a:latin typeface="Tahoma" panose="020B0604030504040204" pitchFamily="34" charset="0"/>
                <a:ea typeface="Tahoma" panose="020B0604030504040204" pitchFamily="34" charset="0"/>
                <a:cs typeface="Tahoma" panose="020B0604030504040204" pitchFamily="34" charset="0"/>
              </a:rPr>
              <a:t>Ruokaviraston sivulta löytyy tietoa imetysajan ruokasuosituksista</a:t>
            </a:r>
            <a:r>
              <a:rPr lang="fi-FI" dirty="0" smtClean="0">
                <a:latin typeface="Tahoma" panose="020B0604030504040204" pitchFamily="34" charset="0"/>
                <a:ea typeface="Tahoma" panose="020B0604030504040204" pitchFamily="34" charset="0"/>
                <a:cs typeface="Tahoma" panose="020B0604030504040204" pitchFamily="34" charset="0"/>
              </a:rPr>
              <a:t>.</a:t>
            </a:r>
            <a:endParaRPr lang="fi-FI" dirty="0">
              <a:latin typeface="Tahoma" panose="020B0604030504040204" pitchFamily="34" charset="0"/>
              <a:ea typeface="Tahoma" panose="020B0604030504040204" pitchFamily="34" charset="0"/>
              <a:cs typeface="Tahoma" panose="020B0604030504040204" pitchFamily="34" charset="0"/>
            </a:endParaRPr>
          </a:p>
          <a:p>
            <a:r>
              <a:rPr lang="fi-FI" dirty="0">
                <a:latin typeface="Tahoma" panose="020B0604030504040204" pitchFamily="34" charset="0"/>
                <a:ea typeface="Tahoma" panose="020B0604030504040204" pitchFamily="34" charset="0"/>
                <a:cs typeface="Tahoma" panose="020B0604030504040204" pitchFamily="34" charset="0"/>
              </a:rPr>
              <a:t>Liian niukka ravinto vaikuttaa kielteisesti jaksamiseen ja hyvinvointiin</a:t>
            </a:r>
            <a:r>
              <a:rPr lang="fi-FI" dirty="0" smtClean="0">
                <a:latin typeface="Tahoma" panose="020B0604030504040204" pitchFamily="34" charset="0"/>
                <a:ea typeface="Tahoma" panose="020B0604030504040204" pitchFamily="34" charset="0"/>
                <a:cs typeface="Tahoma" panose="020B0604030504040204" pitchFamily="34" charset="0"/>
              </a:rPr>
              <a:t>. </a:t>
            </a:r>
            <a:r>
              <a:rPr lang="fi-FI" dirty="0">
                <a:latin typeface="Tahoma" panose="020B0604030504040204" pitchFamily="34" charset="0"/>
                <a:ea typeface="Tahoma" panose="020B0604030504040204" pitchFamily="34" charset="0"/>
                <a:cs typeface="Tahoma" panose="020B0604030504040204" pitchFamily="34" charset="0"/>
              </a:rPr>
              <a:t>Hyvä ravitsemus taas edistää toipumista synnytyksen </a:t>
            </a:r>
            <a:r>
              <a:rPr lang="fi-FI" dirty="0" smtClean="0">
                <a:latin typeface="Tahoma" panose="020B0604030504040204" pitchFamily="34" charset="0"/>
                <a:ea typeface="Tahoma" panose="020B0604030504040204" pitchFamily="34" charset="0"/>
                <a:cs typeface="Tahoma" panose="020B0604030504040204" pitchFamily="34" charset="0"/>
              </a:rPr>
              <a:t>jälkeen - </a:t>
            </a:r>
            <a:r>
              <a:rPr lang="fi-FI" dirty="0">
                <a:latin typeface="Tahoma" panose="020B0604030504040204" pitchFamily="34" charset="0"/>
                <a:ea typeface="Tahoma" panose="020B0604030504040204" pitchFamily="34" charset="0"/>
                <a:cs typeface="Tahoma" panose="020B0604030504040204" pitchFamily="34" charset="0"/>
              </a:rPr>
              <a:t>voi myös vaikuttaa suotuisasti imetyksen onnistumiseen ja rintamaidon laatuun. </a:t>
            </a:r>
          </a:p>
          <a:p>
            <a:pPr marL="0" indent="0">
              <a:buNone/>
            </a:pPr>
            <a:r>
              <a:rPr lang="fi-FI" dirty="0" smtClean="0">
                <a:latin typeface="Tahoma" panose="020B0604030504040204" pitchFamily="34" charset="0"/>
                <a:ea typeface="Tahoma" panose="020B0604030504040204" pitchFamily="34" charset="0"/>
                <a:cs typeface="Tahoma" panose="020B0604030504040204" pitchFamily="34" charset="0"/>
              </a:rPr>
              <a:t>    VINKIT:</a:t>
            </a:r>
          </a:p>
          <a:p>
            <a:r>
              <a:rPr lang="fi-FI" dirty="0" smtClean="0">
                <a:latin typeface="Tahoma" panose="020B0604030504040204" pitchFamily="34" charset="0"/>
                <a:ea typeface="Tahoma" panose="020B0604030504040204" pitchFamily="34" charset="0"/>
                <a:cs typeface="Tahoma" panose="020B0604030504040204" pitchFamily="34" charset="0"/>
              </a:rPr>
              <a:t>Loppuraskaudessa ruoan valmistaminen pakastimeen, jos energiaa riittää?</a:t>
            </a:r>
          </a:p>
          <a:p>
            <a:r>
              <a:rPr lang="fi-FI" dirty="0" smtClean="0">
                <a:latin typeface="Tahoma" panose="020B0604030504040204" pitchFamily="34" charset="0"/>
                <a:ea typeface="Tahoma" panose="020B0604030504040204" pitchFamily="34" charset="0"/>
                <a:cs typeface="Tahoma" panose="020B0604030504040204" pitchFamily="34" charset="0"/>
              </a:rPr>
              <a:t>Varaa helppoja välipaloja saataville, juomapullo.</a:t>
            </a:r>
          </a:p>
          <a:p>
            <a:r>
              <a:rPr lang="fi-FI" dirty="0" smtClean="0">
                <a:latin typeface="Tahoma" panose="020B0604030504040204" pitchFamily="34" charset="0"/>
                <a:ea typeface="Tahoma" panose="020B0604030504040204" pitchFamily="34" charset="0"/>
                <a:cs typeface="Tahoma" panose="020B0604030504040204" pitchFamily="34" charset="0"/>
              </a:rPr>
              <a:t>Puoliso voi pitää huolta ja muistutella synnyttäneen riittävästä ravitsemuksesta.</a:t>
            </a:r>
            <a:r>
              <a:rPr lang="fi-FI" dirty="0">
                <a:latin typeface="Tahoma" panose="020B0604030504040204" pitchFamily="34" charset="0"/>
                <a:ea typeface="Tahoma" panose="020B0604030504040204" pitchFamily="34" charset="0"/>
                <a:cs typeface="Tahoma" panose="020B0604030504040204" pitchFamily="34" charset="0"/>
              </a:rPr>
              <a:t> </a:t>
            </a:r>
            <a:r>
              <a:rPr lang="fi-FI" dirty="0" smtClean="0">
                <a:latin typeface="Tahoma" panose="020B0604030504040204" pitchFamily="34" charset="0"/>
                <a:ea typeface="Tahoma" panose="020B0604030504040204" pitchFamily="34" charset="0"/>
                <a:cs typeface="Tahoma" panose="020B0604030504040204" pitchFamily="34" charset="0"/>
              </a:rPr>
              <a:t>Vauva-arki voi yllättää ja jopa omat ruokailut voivat jäädä herkästi taka-alalle. </a:t>
            </a:r>
            <a:endParaRPr lang="fi-FI"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3522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UNI VAUVAPERHEESSÄ </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fontScale="85000" lnSpcReduction="20000"/>
          </a:bodyPr>
          <a:lstStyle/>
          <a:p>
            <a:r>
              <a:rPr lang="en-GB" dirty="0" err="1" smtClean="0">
                <a:latin typeface="Tahoma" panose="020B0604030504040204" pitchFamily="34" charset="0"/>
                <a:ea typeface="Tahoma" panose="020B0604030504040204" pitchFamily="34" charset="0"/>
                <a:cs typeface="Tahoma" panose="020B0604030504040204" pitchFamily="34" charset="0"/>
              </a:rPr>
              <a:t>Synnytyksen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jälkeen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voi</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tuntua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että</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sinulla</a:t>
            </a:r>
            <a:r>
              <a:rPr lang="en-GB" dirty="0" smtClean="0">
                <a:latin typeface="Tahoma" panose="020B0604030504040204" pitchFamily="34" charset="0"/>
                <a:ea typeface="Tahoma" panose="020B0604030504040204" pitchFamily="34" charset="0"/>
                <a:cs typeface="Tahoma" panose="020B0604030504040204" pitchFamily="34" charset="0"/>
              </a:rPr>
              <a:t> on </a:t>
            </a:r>
            <a:r>
              <a:rPr lang="en-GB" dirty="0" err="1" smtClean="0">
                <a:latin typeface="Tahoma" panose="020B0604030504040204" pitchFamily="34" charset="0"/>
                <a:ea typeface="Tahoma" panose="020B0604030504040204" pitchFamily="34" charset="0"/>
                <a:cs typeface="Tahoma" panose="020B0604030504040204" pitchFamily="34" charset="0"/>
              </a:rPr>
              <a:t>paljon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energiaa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ja</a:t>
            </a:r>
            <a:r>
              <a:rPr lang="en-GB" dirty="0" smtClean="0">
                <a:latin typeface="Tahoma" panose="020B0604030504040204" pitchFamily="34" charset="0"/>
                <a:ea typeface="Tahoma" panose="020B0604030504040204" pitchFamily="34" charset="0"/>
                <a:cs typeface="Tahoma" panose="020B0604030504040204" pitchFamily="34" charset="0"/>
              </a:rPr>
              <a:t> et </a:t>
            </a:r>
            <a:r>
              <a:rPr lang="en-GB" dirty="0" err="1" smtClean="0">
                <a:latin typeface="Tahoma" panose="020B0604030504040204" pitchFamily="34" charset="0"/>
                <a:ea typeface="Tahoma" panose="020B0604030504040204" pitchFamily="34" charset="0"/>
                <a:cs typeface="Tahoma" panose="020B0604030504040204" pitchFamily="34" charset="0"/>
              </a:rPr>
              <a:t>tarvitse</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lepoa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päiväsaikaan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hormonitoiminta</a:t>
            </a:r>
            <a:r>
              <a:rPr lang="en-GB" dirty="0" smtClean="0">
                <a:latin typeface="Tahoma" panose="020B0604030504040204" pitchFamily="34" charset="0"/>
                <a:ea typeface="Tahoma" panose="020B0604030504040204" pitchFamily="34" charset="0"/>
                <a:cs typeface="Tahoma" panose="020B0604030504040204" pitchFamily="34" charset="0"/>
              </a:rPr>
              <a:t>). </a:t>
            </a:r>
          </a:p>
          <a:p>
            <a:r>
              <a:rPr lang="en-GB" dirty="0" err="1" smtClean="0">
                <a:latin typeface="Tahoma" panose="020B0604030504040204" pitchFamily="34" charset="0"/>
                <a:ea typeface="Tahoma" panose="020B0604030504040204" pitchFamily="34" charset="0"/>
                <a:cs typeface="Tahoma" panose="020B0604030504040204" pitchFamily="34" charset="0"/>
              </a:rPr>
              <a:t>Vastavuoroisesti</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äiti</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voi</a:t>
            </a:r>
            <a:r>
              <a:rPr lang="en-GB" dirty="0" smtClean="0">
                <a:latin typeface="Tahoma" panose="020B0604030504040204" pitchFamily="34" charset="0"/>
                <a:ea typeface="Tahoma" panose="020B0604030504040204" pitchFamily="34" charset="0"/>
                <a:cs typeface="Tahoma" panose="020B0604030504040204" pitchFamily="34" charset="0"/>
              </a:rPr>
              <a:t> olla </a:t>
            </a:r>
            <a:r>
              <a:rPr lang="en-GB" dirty="0" err="1" smtClean="0">
                <a:latin typeface="Tahoma" panose="020B0604030504040204" pitchFamily="34" charset="0"/>
                <a:ea typeface="Tahoma" panose="020B0604030504040204" pitchFamily="34" charset="0"/>
                <a:cs typeface="Tahoma" panose="020B0604030504040204" pitchFamily="34" charset="0"/>
              </a:rPr>
              <a:t>synnytyksen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jälkeen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hyvin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väsynytkin</a:t>
            </a:r>
            <a:r>
              <a:rPr lang="en-GB" dirty="0" smtClean="0">
                <a:latin typeface="Tahoma" panose="020B0604030504040204" pitchFamily="34" charset="0"/>
                <a:ea typeface="Tahoma" panose="020B0604030504040204" pitchFamily="34" charset="0"/>
                <a:cs typeface="Tahoma" panose="020B0604030504040204" pitchFamily="34" charset="0"/>
              </a:rPr>
              <a:t>.</a:t>
            </a:r>
          </a:p>
          <a:p>
            <a:r>
              <a:rPr lang="en-GB" dirty="0" err="1" smtClean="0">
                <a:latin typeface="Tahoma" panose="020B0604030504040204" pitchFamily="34" charset="0"/>
                <a:ea typeface="Tahoma" panose="020B0604030504040204" pitchFamily="34" charset="0"/>
                <a:cs typeface="Tahoma" panose="020B0604030504040204" pitchFamily="34" charset="0"/>
              </a:rPr>
              <a:t>Levosta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huolehtiminen</a:t>
            </a:r>
            <a:r>
              <a:rPr lang="en-GB" dirty="0" smtClean="0">
                <a:latin typeface="Tahoma" panose="020B0604030504040204" pitchFamily="34" charset="0"/>
                <a:ea typeface="Tahoma" panose="020B0604030504040204" pitchFamily="34" charset="0"/>
                <a:cs typeface="Tahoma" panose="020B0604030504040204" pitchFamily="34" charset="0"/>
              </a:rPr>
              <a:t> on </a:t>
            </a:r>
            <a:r>
              <a:rPr lang="en-GB" dirty="0" err="1" smtClean="0">
                <a:latin typeface="Tahoma" panose="020B0604030504040204" pitchFamily="34" charset="0"/>
                <a:ea typeface="Tahoma" panose="020B0604030504040204" pitchFamily="34" charset="0"/>
                <a:cs typeface="Tahoma" panose="020B0604030504040204" pitchFamily="34" charset="0"/>
              </a:rPr>
              <a:t>tärkeää</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joka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tapauksessa</a:t>
            </a:r>
            <a:r>
              <a:rPr lang="en-GB" dirty="0" smtClean="0">
                <a:latin typeface="Tahoma" panose="020B0604030504040204" pitchFamily="34" charset="0"/>
                <a:ea typeface="Tahoma" panose="020B0604030504040204" pitchFamily="34" charset="0"/>
                <a:cs typeface="Tahoma" panose="020B0604030504040204" pitchFamily="34" charset="0"/>
              </a:rPr>
              <a:t>.</a:t>
            </a:r>
          </a:p>
          <a:p>
            <a:r>
              <a:rPr lang="en-GB" dirty="0" err="1" smtClean="0">
                <a:latin typeface="Tahoma" panose="020B0604030504040204" pitchFamily="34" charset="0"/>
                <a:ea typeface="Tahoma" panose="020B0604030504040204" pitchFamily="34" charset="0"/>
                <a:cs typeface="Tahoma" panose="020B0604030504040204" pitchFamily="34" charset="0"/>
              </a:rPr>
              <a:t>Voit</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opetella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nukkumaan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päiväunia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vauvan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nukkuessa</a:t>
            </a:r>
            <a:r>
              <a:rPr lang="en-GB" dirty="0" smtClean="0">
                <a:latin typeface="Tahoma" panose="020B0604030504040204" pitchFamily="34" charset="0"/>
                <a:ea typeface="Tahoma" panose="020B0604030504040204" pitchFamily="34" charset="0"/>
                <a:cs typeface="Tahoma" panose="020B0604030504040204" pitchFamily="34" charset="0"/>
              </a:rPr>
              <a:t> tai </a:t>
            </a:r>
            <a:r>
              <a:rPr lang="en-GB" dirty="0" err="1" smtClean="0">
                <a:latin typeface="Tahoma" panose="020B0604030504040204" pitchFamily="34" charset="0"/>
                <a:ea typeface="Tahoma" panose="020B0604030504040204" pitchFamily="34" charset="0"/>
                <a:cs typeface="Tahoma" panose="020B0604030504040204" pitchFamily="34" charset="0"/>
              </a:rPr>
              <a:t>edes</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levähtämään</a:t>
            </a:r>
            <a:r>
              <a:rPr lang="en-GB" dirty="0" smtClean="0">
                <a:latin typeface="Tahoma" panose="020B0604030504040204" pitchFamily="34" charset="0"/>
                <a:ea typeface="Tahoma" panose="020B0604030504040204" pitchFamily="34" charset="0"/>
                <a:cs typeface="Tahoma" panose="020B0604030504040204" pitchFamily="34" charset="0"/>
              </a:rPr>
              <a:t>.</a:t>
            </a:r>
          </a:p>
          <a:p>
            <a:r>
              <a:rPr lang="en-GB" dirty="0" smtClean="0">
                <a:latin typeface="Tahoma" panose="020B0604030504040204" pitchFamily="34" charset="0"/>
                <a:ea typeface="Tahoma" panose="020B0604030504040204" pitchFamily="34" charset="0"/>
                <a:cs typeface="Tahoma" panose="020B0604030504040204" pitchFamily="34" charset="0"/>
              </a:rPr>
              <a:t>On </a:t>
            </a:r>
            <a:r>
              <a:rPr lang="en-GB" dirty="0" err="1" smtClean="0">
                <a:latin typeface="Tahoma" panose="020B0604030504040204" pitchFamily="34" charset="0"/>
                <a:ea typeface="Tahoma" panose="020B0604030504040204" pitchFamily="34" charset="0"/>
                <a:cs typeface="Tahoma" panose="020B0604030504040204" pitchFamily="34" charset="0"/>
              </a:rPr>
              <a:t>tärkeää</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että</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sinulla</a:t>
            </a:r>
            <a:r>
              <a:rPr lang="en-GB" dirty="0" smtClean="0">
                <a:latin typeface="Tahoma" panose="020B0604030504040204" pitchFamily="34" charset="0"/>
                <a:ea typeface="Tahoma" panose="020B0604030504040204" pitchFamily="34" charset="0"/>
                <a:cs typeface="Tahoma" panose="020B0604030504040204" pitchFamily="34" charset="0"/>
              </a:rPr>
              <a:t> on </a:t>
            </a:r>
            <a:r>
              <a:rPr lang="en-GB" dirty="0" err="1" smtClean="0">
                <a:latin typeface="Tahoma" panose="020B0604030504040204" pitchFamily="34" charset="0"/>
                <a:ea typeface="Tahoma" panose="020B0604030504040204" pitchFamily="34" charset="0"/>
                <a:cs typeface="Tahoma" panose="020B0604030504040204" pitchFamily="34" charset="0"/>
              </a:rPr>
              <a:t>voimavaroja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jos</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vaikka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vauva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sattuukin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seuraavansa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yönä</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valvottamaan</a:t>
            </a:r>
            <a:r>
              <a:rPr lang="en-GB" dirty="0" smtClean="0">
                <a:latin typeface="Tahoma" panose="020B0604030504040204" pitchFamily="34" charset="0"/>
                <a:ea typeface="Tahoma" panose="020B0604030504040204" pitchFamily="34" charset="0"/>
                <a:cs typeface="Tahoma" panose="020B0604030504040204" pitchFamily="34" charset="0"/>
              </a:rPr>
              <a:t>.</a:t>
            </a:r>
          </a:p>
          <a:p>
            <a:r>
              <a:rPr lang="en-GB" dirty="0" err="1" smtClean="0">
                <a:latin typeface="Tahoma" panose="020B0604030504040204" pitchFamily="34" charset="0"/>
                <a:ea typeface="Tahoma" panose="020B0604030504040204" pitchFamily="34" charset="0"/>
                <a:cs typeface="Tahoma" panose="020B0604030504040204" pitchFamily="34" charset="0"/>
              </a:rPr>
              <a:t>Oksitosiinihormoni</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rentouttaa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ja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rauhoittaa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äitiä</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jonka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johdosta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äidin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nukahtaminen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sujuu</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yleensä</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helposti</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imetyksen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jälkeen</a:t>
            </a:r>
            <a:r>
              <a:rPr lang="en-GB" dirty="0" smtClean="0">
                <a:latin typeface="Tahoma" panose="020B0604030504040204" pitchFamily="34" charset="0"/>
                <a:ea typeface="Tahoma" panose="020B0604030504040204" pitchFamily="34" charset="0"/>
                <a:cs typeface="Tahoma" panose="020B0604030504040204" pitchFamily="34" charset="0"/>
              </a:rPr>
              <a:t>. </a:t>
            </a:r>
          </a:p>
          <a:p>
            <a:r>
              <a:rPr lang="en-GB" dirty="0" err="1" smtClean="0">
                <a:latin typeface="Tahoma" panose="020B0604030504040204" pitchFamily="34" charset="0"/>
                <a:ea typeface="Tahoma" panose="020B0604030504040204" pitchFamily="34" charset="0"/>
                <a:cs typeface="Tahoma" panose="020B0604030504040204" pitchFamily="34" charset="0"/>
              </a:rPr>
              <a:t>Unen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laadun</a:t>
            </a:r>
            <a:r>
              <a:rPr lang="en-GB" dirty="0" smtClean="0">
                <a:latin typeface="Tahoma" panose="020B0604030504040204" pitchFamily="34" charset="0"/>
                <a:ea typeface="Tahoma" panose="020B0604030504040204" pitchFamily="34" charset="0"/>
                <a:cs typeface="Tahoma" panose="020B0604030504040204" pitchFamily="34" charset="0"/>
              </a:rPr>
              <a:t> on </a:t>
            </a:r>
            <a:r>
              <a:rPr lang="en-GB" dirty="0" err="1" smtClean="0">
                <a:latin typeface="Tahoma" panose="020B0604030504040204" pitchFamily="34" charset="0"/>
                <a:ea typeface="Tahoma" panose="020B0604030504040204" pitchFamily="34" charset="0"/>
                <a:cs typeface="Tahoma" panose="020B0604030504040204" pitchFamily="34" charset="0"/>
              </a:rPr>
              <a:t>havaittu</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olevan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parempi</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täysimettävillä</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äideillä</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verrattuna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osittaisimettäjiin</a:t>
            </a:r>
            <a:r>
              <a:rPr lang="en-GB" dirty="0" smtClean="0">
                <a:latin typeface="Tahoma" panose="020B0604030504040204" pitchFamily="34" charset="0"/>
                <a:ea typeface="Tahoma" panose="020B0604030504040204" pitchFamily="34" charset="0"/>
                <a:cs typeface="Tahoma" panose="020B0604030504040204" pitchFamily="34" charset="0"/>
              </a:rPr>
              <a:t>. </a:t>
            </a:r>
          </a:p>
          <a:p>
            <a:r>
              <a:rPr lang="en-GB" dirty="0" err="1" smtClean="0">
                <a:latin typeface="Tahoma" panose="020B0604030504040204" pitchFamily="34" charset="0"/>
                <a:ea typeface="Tahoma" panose="020B0604030504040204" pitchFamily="34" charset="0"/>
                <a:cs typeface="Tahoma" panose="020B0604030504040204" pitchFamily="34" charset="0"/>
              </a:rPr>
              <a:t>Puolisot</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huolehtikaa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toinen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toisistanne</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Imettävä</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äiti</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huolehtii</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yösyötöistä</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ja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kumppani</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voi</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tarjota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sitten</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äidille</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lepomahdollisuuksia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toisena</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ajankohtana</a:t>
            </a:r>
            <a:r>
              <a:rPr lang="en-GB" dirty="0" smtClean="0">
                <a:latin typeface="Tahoma" panose="020B0604030504040204" pitchFamily="34" charset="0"/>
                <a:ea typeface="Tahoma" panose="020B0604030504040204" pitchFamily="34" charset="0"/>
                <a:cs typeface="Tahoma" panose="020B0604030504040204" pitchFamily="34" charset="0"/>
              </a:rPr>
              <a:t>.</a:t>
            </a:r>
          </a:p>
          <a:p>
            <a:endParaRPr lang="en-GB" dirty="0" smtClean="0">
              <a:latin typeface="Tahoma" panose="020B0604030504040204" pitchFamily="34" charset="0"/>
              <a:ea typeface="Tahoma" panose="020B0604030504040204" pitchFamily="34" charset="0"/>
              <a:cs typeface="Tahoma" panose="020B0604030504040204" pitchFamily="34" charset="0"/>
            </a:endParaRPr>
          </a:p>
          <a:p>
            <a:endParaRPr lang="en-GB" dirty="0"/>
          </a:p>
        </p:txBody>
      </p:sp>
    </p:spTree>
    <p:extLst>
      <p:ext uri="{BB962C8B-B14F-4D97-AF65-F5344CB8AC3E}">
        <p14:creationId xmlns:p14="http://schemas.microsoft.com/office/powerpoint/2010/main" val="3825733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OMAN JAKSAMISEN EDISTÄMINEN</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3" name="Sisällön paikkamerkki 2"/>
          <p:cNvSpPr>
            <a:spLocks noGrp="1"/>
          </p:cNvSpPr>
          <p:nvPr>
            <p:ph idx="1"/>
          </p:nvPr>
        </p:nvSpPr>
        <p:spPr/>
        <p:txBody>
          <a:bodyPr>
            <a:normAutofit fontScale="92500" lnSpcReduction="10000"/>
          </a:bodyPr>
          <a:lstStyle/>
          <a:p>
            <a:r>
              <a:rPr lang="fi-FI" dirty="0" smtClean="0">
                <a:latin typeface="Tahoma" panose="020B0604030504040204" pitchFamily="34" charset="0"/>
                <a:ea typeface="Tahoma" panose="020B0604030504040204" pitchFamily="34" charset="0"/>
                <a:cs typeface="Tahoma" panose="020B0604030504040204" pitchFamily="34" charset="0"/>
              </a:rPr>
              <a:t>Ensiviikot menevät vauvan kanssa ns. vauvakuplassa ja se on tarkoituksenmukaista. On hyvä pysähtyä uuden perheenjäsenen ja arjen ympärille rauhassa toisiinsa tutustuen. </a:t>
            </a:r>
          </a:p>
          <a:p>
            <a:r>
              <a:rPr lang="fi-FI" dirty="0" smtClean="0">
                <a:latin typeface="Tahoma" panose="020B0604030504040204" pitchFamily="34" charset="0"/>
                <a:ea typeface="Tahoma" panose="020B0604030504040204" pitchFamily="34" charset="0"/>
                <a:cs typeface="Tahoma" panose="020B0604030504040204" pitchFamily="34" charset="0"/>
              </a:rPr>
              <a:t>Omat tarpeet jäävät vauva-arjessa herkästi taka-alalle. </a:t>
            </a:r>
          </a:p>
          <a:p>
            <a:r>
              <a:rPr lang="fi-FI" dirty="0" smtClean="0">
                <a:latin typeface="Tahoma" panose="020B0604030504040204" pitchFamily="34" charset="0"/>
                <a:ea typeface="Tahoma" panose="020B0604030504040204" pitchFamily="34" charset="0"/>
                <a:cs typeface="Tahoma" panose="020B0604030504040204" pitchFamily="34" charset="0"/>
              </a:rPr>
              <a:t>Tietyissä kulttuureissa suku, ystävät ja läheiset huolehtivat kaikesta perheen hyvinvointiin liittyvästä ja äidin tehtävä on vastasyntyneen imetys + muu hoiva. Tästä voisimme ottaa hieman mallia, kaikkea ei tarvitse tehdä itse! </a:t>
            </a:r>
          </a:p>
          <a:p>
            <a:r>
              <a:rPr lang="fi-FI" dirty="0" smtClean="0">
                <a:latin typeface="Tahoma" panose="020B0604030504040204" pitchFamily="34" charset="0"/>
                <a:ea typeface="Tahoma" panose="020B0604030504040204" pitchFamily="34" charset="0"/>
                <a:cs typeface="Tahoma" panose="020B0604030504040204" pitchFamily="34" charset="0"/>
              </a:rPr>
              <a:t>Mitkä asiat tuottaisivat hyvää mieltä vauva-arjen ulkopuolella? Voisiko se olla esimerkiksi rauhallinen saunahetki ilman keskeytyksiä, kävelylenkki, hieronta tai vaikkapa käsitöiden tekeminen. Entä mitkä ovat puolisolle tärkeitä omia juttuja? Omista tärkeistä jutuista on tärkeää pitää kiinni, ne auttavat jaksamaan arjessa.</a:t>
            </a:r>
          </a:p>
          <a:p>
            <a:r>
              <a:rPr lang="fi-FI" dirty="0" smtClean="0">
                <a:latin typeface="Tahoma" panose="020B0604030504040204" pitchFamily="34" charset="0"/>
                <a:ea typeface="Tahoma" panose="020B0604030504040204" pitchFamily="34" charset="0"/>
                <a:cs typeface="Tahoma" panose="020B0604030504040204" pitchFamily="34" charset="0"/>
              </a:rPr>
              <a:t>Vertaistuen merkitys on monelle iso.</a:t>
            </a:r>
          </a:p>
        </p:txBody>
      </p:sp>
    </p:spTree>
    <p:extLst>
      <p:ext uri="{BB962C8B-B14F-4D97-AF65-F5344CB8AC3E}">
        <p14:creationId xmlns:p14="http://schemas.microsoft.com/office/powerpoint/2010/main" val="836166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VÄSYMYS VAUVAPERHEESSÄ</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3" name="Sisällön paikkamerkki 2"/>
          <p:cNvSpPr>
            <a:spLocks noGrp="1"/>
          </p:cNvSpPr>
          <p:nvPr>
            <p:ph idx="1"/>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Hetkittäinen väsymys on hyvin tyypillistä vauvaperheissä.</a:t>
            </a:r>
          </a:p>
          <a:p>
            <a:r>
              <a:rPr lang="fi-FI" dirty="0" smtClean="0">
                <a:latin typeface="Tahoma" panose="020B0604030504040204" pitchFamily="34" charset="0"/>
                <a:ea typeface="Tahoma" panose="020B0604030504040204" pitchFamily="34" charset="0"/>
                <a:cs typeface="Tahoma" panose="020B0604030504040204" pitchFamily="34" charset="0"/>
              </a:rPr>
              <a:t>Jos väsymys pitkittyy ja haittaa omaa arkea tai elämänhallintaa, kerro asiasta rohkeasti neuvolassa.</a:t>
            </a:r>
          </a:p>
          <a:p>
            <a:r>
              <a:rPr lang="fi-FI" dirty="0" smtClean="0">
                <a:latin typeface="Tahoma" panose="020B0604030504040204" pitchFamily="34" charset="0"/>
                <a:ea typeface="Tahoma" panose="020B0604030504040204" pitchFamily="34" charset="0"/>
                <a:cs typeface="Tahoma" panose="020B0604030504040204" pitchFamily="34" charset="0"/>
              </a:rPr>
              <a:t>Univaje voi vaikuttaa esimerkiksi tarkkaavaisuuteen, mielialaan, parisuhteeseen, asioiden hallintaan, muistiin ja oppimiseen.</a:t>
            </a:r>
          </a:p>
          <a:p>
            <a:r>
              <a:rPr lang="fi-FI" dirty="0" smtClean="0">
                <a:latin typeface="Tahoma" panose="020B0604030504040204" pitchFamily="34" charset="0"/>
                <a:ea typeface="Tahoma" panose="020B0604030504040204" pitchFamily="34" charset="0"/>
                <a:cs typeface="Tahoma" panose="020B0604030504040204" pitchFamily="34" charset="0"/>
              </a:rPr>
              <a:t>Armollisuus itseä ja kumppania kohtaan! Tarvitaan aina lapsiperheessä </a:t>
            </a:r>
            <a:r>
              <a:rPr lang="fi-FI"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fi-FI" dirty="0" smtClean="0">
              <a:latin typeface="Tahoma" panose="020B0604030504040204" pitchFamily="34" charset="0"/>
              <a:ea typeface="Tahoma" panose="020B0604030504040204" pitchFamily="34" charset="0"/>
              <a:cs typeface="Tahoma" panose="020B0604030504040204" pitchFamily="34" charset="0"/>
            </a:endParaRPr>
          </a:p>
          <a:p>
            <a:endParaRPr lang="fi-FI"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5588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AVUN VASTAANOTTAMINEN JA PYYTÄMINEN</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3" name="Sisällön paikkamerkki 2"/>
          <p:cNvSpPr>
            <a:spLocks noGrp="1"/>
          </p:cNvSpPr>
          <p:nvPr>
            <p:ph idx="1"/>
          </p:nvPr>
        </p:nvSpPr>
        <p:spPr/>
        <p:txBody>
          <a:bodyPr/>
          <a:lstStyle/>
          <a:p>
            <a:r>
              <a:rPr lang="fi-FI" dirty="0" smtClean="0">
                <a:latin typeface="Tahoma" panose="020B0604030504040204" pitchFamily="34" charset="0"/>
                <a:ea typeface="Tahoma" panose="020B0604030504040204" pitchFamily="34" charset="0"/>
                <a:cs typeface="Tahoma" panose="020B0604030504040204" pitchFamily="34" charset="0"/>
              </a:rPr>
              <a:t>Mieti omaa tukiverkostoasi. Olisi hyvä, että kaikilla vauvaperheillä olisi ns. tukihenkilö lähipiirissään. Voisiko sinun tukihenkilö olla esim. oma äiti, sisko, ystävä tai naapuri?</a:t>
            </a:r>
          </a:p>
          <a:p>
            <a:r>
              <a:rPr lang="fi-FI" dirty="0" smtClean="0">
                <a:latin typeface="Tahoma" panose="020B0604030504040204" pitchFamily="34" charset="0"/>
                <a:ea typeface="Tahoma" panose="020B0604030504040204" pitchFamily="34" charset="0"/>
                <a:cs typeface="Tahoma" panose="020B0604030504040204" pitchFamily="34" charset="0"/>
              </a:rPr>
              <a:t>Jos sinun tukiverkostosi ei ole riittävä, voit tarvittaessa saada apua perheohjaajalta tai lapsiperheiden kotipalvelusta. </a:t>
            </a:r>
          </a:p>
          <a:p>
            <a:r>
              <a:rPr lang="fi-FI" dirty="0" smtClean="0">
                <a:latin typeface="Tahoma" panose="020B0604030504040204" pitchFamily="34" charset="0"/>
                <a:ea typeface="Tahoma" panose="020B0604030504040204" pitchFamily="34" charset="0"/>
                <a:cs typeface="Tahoma" panose="020B0604030504040204" pitchFamily="34" charset="0"/>
              </a:rPr>
              <a:t>Mitä apua kaipaat arkeen? Siivousapu, ruoanlaitto, vauvan vieminen vaunulenkille tai vaikkapa itkuisen vauvan </a:t>
            </a:r>
            <a:r>
              <a:rPr lang="fi-FI" dirty="0" err="1" smtClean="0">
                <a:latin typeface="Tahoma" panose="020B0604030504040204" pitchFamily="34" charset="0"/>
                <a:ea typeface="Tahoma" panose="020B0604030504040204" pitchFamily="34" charset="0"/>
                <a:cs typeface="Tahoma" panose="020B0604030504040204" pitchFamily="34" charset="0"/>
              </a:rPr>
              <a:t>sylittely</a:t>
            </a:r>
            <a:r>
              <a:rPr lang="fi-FI" dirty="0" smtClean="0">
                <a:latin typeface="Tahoma" panose="020B0604030504040204" pitchFamily="34" charset="0"/>
                <a:ea typeface="Tahoma" panose="020B0604030504040204" pitchFamily="34" charset="0"/>
                <a:cs typeface="Tahoma" panose="020B0604030504040204" pitchFamily="34" charset="0"/>
              </a:rPr>
              <a:t>. </a:t>
            </a:r>
          </a:p>
          <a:p>
            <a:r>
              <a:rPr lang="fi-FI" dirty="0" smtClean="0">
                <a:latin typeface="Tahoma" panose="020B0604030504040204" pitchFamily="34" charset="0"/>
                <a:ea typeface="Tahoma" panose="020B0604030504040204" pitchFamily="34" charset="0"/>
                <a:cs typeface="Tahoma" panose="020B0604030504040204" pitchFamily="34" charset="0"/>
              </a:rPr>
              <a:t>Jos olet yksin vauvan kanssa on erityisen tärkeää kartoittaa omaa tukiverkostoasi. </a:t>
            </a:r>
          </a:p>
          <a:p>
            <a:pPr marL="0" indent="0">
              <a:buNone/>
            </a:pPr>
            <a:endParaRPr lang="fi-FI"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2068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686296" y="1442853"/>
            <a:ext cx="3604161" cy="2554545"/>
          </a:xfrm>
          <a:prstGeom prst="rect">
            <a:avLst/>
          </a:prstGeom>
        </p:spPr>
        <p:txBody>
          <a:bodyPr wrap="square">
            <a:spAutoFit/>
          </a:bodyPr>
          <a:lstStyle/>
          <a:p>
            <a:r>
              <a:rPr lang="fi-FI" sz="4000" dirty="0" smtClean="0">
                <a:latin typeface="Tahoma" panose="020B0604030504040204" pitchFamily="34" charset="0"/>
                <a:ea typeface="Tahoma" panose="020B0604030504040204" pitchFamily="34" charset="0"/>
                <a:cs typeface="Tahoma" panose="020B0604030504040204" pitchFamily="34" charset="0"/>
              </a:rPr>
              <a:t>”Kun </a:t>
            </a:r>
            <a:r>
              <a:rPr lang="fi-FI" sz="4000" dirty="0">
                <a:latin typeface="Tahoma" panose="020B0604030504040204" pitchFamily="34" charset="0"/>
                <a:ea typeface="Tahoma" panose="020B0604030504040204" pitchFamily="34" charset="0"/>
                <a:cs typeface="Tahoma" panose="020B0604030504040204" pitchFamily="34" charset="0"/>
              </a:rPr>
              <a:t>vanhempi voi hyvin, niin vauvakin voi hyvin”</a:t>
            </a:r>
          </a:p>
        </p:txBody>
      </p:sp>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0457" y="831274"/>
            <a:ext cx="6091943" cy="4063278"/>
          </a:xfrm>
          <a:prstGeom prst="rect">
            <a:avLst/>
          </a:prstGeom>
        </p:spPr>
      </p:pic>
    </p:spTree>
    <p:extLst>
      <p:ext uri="{BB962C8B-B14F-4D97-AF65-F5344CB8AC3E}">
        <p14:creationId xmlns:p14="http://schemas.microsoft.com/office/powerpoint/2010/main" val="2559604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latin typeface="Tahoma" panose="020B0604030504040204" pitchFamily="34" charset="0"/>
                <a:ea typeface="Tahoma" panose="020B0604030504040204" pitchFamily="34" charset="0"/>
                <a:cs typeface="Tahoma" panose="020B0604030504040204" pitchFamily="34" charset="0"/>
              </a:rPr>
              <a:t>BABY BLUES</a:t>
            </a:r>
            <a:endParaRPr lang="fi-FI" dirty="0">
              <a:latin typeface="Tahoma" panose="020B0604030504040204" pitchFamily="34" charset="0"/>
              <a:ea typeface="Tahoma" panose="020B0604030504040204" pitchFamily="34" charset="0"/>
              <a:cs typeface="Tahoma" panose="020B0604030504040204" pitchFamily="34" charset="0"/>
            </a:endParaRPr>
          </a:p>
        </p:txBody>
      </p:sp>
      <p:sp>
        <p:nvSpPr>
          <p:cNvPr id="3" name="Sisällön paikkamerkki 2"/>
          <p:cNvSpPr>
            <a:spLocks noGrp="1"/>
          </p:cNvSpPr>
          <p:nvPr>
            <p:ph idx="1"/>
          </p:nvPr>
        </p:nvSpPr>
        <p:spPr/>
        <p:txBody>
          <a:bodyPr>
            <a:normAutofit/>
          </a:bodyPr>
          <a:lstStyle/>
          <a:p>
            <a:r>
              <a:rPr lang="fi-FI" dirty="0" smtClean="0">
                <a:latin typeface="Tahoma" panose="020B0604030504040204" pitchFamily="34" charset="0"/>
                <a:ea typeface="Tahoma" panose="020B0604030504040204" pitchFamily="34" charset="0"/>
                <a:cs typeface="Tahoma" panose="020B0604030504040204" pitchFamily="34" charset="0"/>
              </a:rPr>
              <a:t>Äidin mieliala herkistyy yleensä jo raskausaikana. Tämä on normaalia ja tarkoituksenmukaista </a:t>
            </a:r>
            <a:r>
              <a:rPr lang="fi-FI"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fi-FI" dirty="0" smtClean="0">
                <a:latin typeface="Tahoma" panose="020B0604030504040204" pitchFamily="34" charset="0"/>
                <a:ea typeface="Tahoma" panose="020B0604030504040204" pitchFamily="34" charset="0"/>
                <a:cs typeface="Tahoma" panose="020B0604030504040204" pitchFamily="34" charset="0"/>
              </a:rPr>
              <a:t> Äiti on näin vastaanottavaisempi vauvansa viesteille synnytyksen jälkeen. </a:t>
            </a:r>
          </a:p>
          <a:p>
            <a:r>
              <a:rPr lang="fi-FI" dirty="0" smtClean="0">
                <a:latin typeface="Tahoma" panose="020B0604030504040204" pitchFamily="34" charset="0"/>
                <a:ea typeface="Tahoma" panose="020B0604030504040204" pitchFamily="34" charset="0"/>
                <a:cs typeface="Tahoma" panose="020B0604030504040204" pitchFamily="34" charset="0"/>
              </a:rPr>
              <a:t>BABY BLUES: Synnyttäneistä äideistä jopa 80% kokee synnytyksen jälkeen voimakkaita mielialamuutoksia: Esim. herkistyminen, itkuherkkyys, ärsytys, unihäiriöt, ruokahaluttomuus. Oireet voivat pelästyttää. Nämä oireet menevät kuitenkin ohi muutamissa päivissä/viikoissa. </a:t>
            </a:r>
          </a:p>
          <a:p>
            <a:pPr marL="0" indent="0">
              <a:buNone/>
            </a:pPr>
            <a:r>
              <a:rPr lang="fi-FI" dirty="0" smtClean="0">
                <a:latin typeface="Tahoma" panose="020B0604030504040204" pitchFamily="34" charset="0"/>
                <a:ea typeface="Tahoma" panose="020B0604030504040204" pitchFamily="34" charset="0"/>
                <a:cs typeface="Tahoma" panose="020B0604030504040204" pitchFamily="34" charset="0"/>
              </a:rPr>
              <a:t>Jos oireet kuitenkin pitkittyvät tai palaavat tauon jälkeen uudestaan, voi kyseessä olla synnytyksen jälkeinen masennus. </a:t>
            </a:r>
          </a:p>
        </p:txBody>
      </p:sp>
    </p:spTree>
    <p:extLst>
      <p:ext uri="{BB962C8B-B14F-4D97-AF65-F5344CB8AC3E}">
        <p14:creationId xmlns:p14="http://schemas.microsoft.com/office/powerpoint/2010/main" val="3939594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Kymenhva-2022">
  <a:themeElements>
    <a:clrScheme name="KymenHVA">
      <a:dk1>
        <a:srgbClr val="1E1E1E"/>
      </a:dk1>
      <a:lt1>
        <a:sysClr val="window" lastClr="FFFFFF"/>
      </a:lt1>
      <a:dk2>
        <a:srgbClr val="144C5B"/>
      </a:dk2>
      <a:lt2>
        <a:srgbClr val="E9E9E9"/>
      </a:lt2>
      <a:accent1>
        <a:srgbClr val="398BA2"/>
      </a:accent1>
      <a:accent2>
        <a:srgbClr val="FAB233"/>
      </a:accent2>
      <a:accent3>
        <a:srgbClr val="28B9CE"/>
      </a:accent3>
      <a:accent4>
        <a:srgbClr val="144C5B"/>
      </a:accent4>
      <a:accent5>
        <a:srgbClr val="FACC7D"/>
      </a:accent5>
      <a:accent6>
        <a:srgbClr val="4BCB72"/>
      </a:accent6>
      <a:hlink>
        <a:srgbClr val="009ED4"/>
      </a:hlink>
      <a:folHlink>
        <a:srgbClr val="7F7874"/>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Esitys1" id="{D8114509-B409-41AD-9ACC-807A05CF1500}" vid="{C9F4672F-F79B-4DC7-8C01-B31BF6CA6D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100</TotalTime>
  <Words>895</Words>
  <Application>Microsoft Office PowerPoint</Application>
  <PresentationFormat>Laajakuva</PresentationFormat>
  <Paragraphs>105</Paragraphs>
  <Slides>16</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16</vt:i4>
      </vt:variant>
    </vt:vector>
  </HeadingPairs>
  <TitlesOfParts>
    <vt:vector size="22" baseType="lpstr">
      <vt:lpstr>Arial</vt:lpstr>
      <vt:lpstr>Segoe UI</vt:lpstr>
      <vt:lpstr>Segoe UI Semibold</vt:lpstr>
      <vt:lpstr>Tahoma</vt:lpstr>
      <vt:lpstr>Wingdings</vt:lpstr>
      <vt:lpstr>Kymenhva-2022</vt:lpstr>
      <vt:lpstr>ODOTTAVIEN OLOHUONE</vt:lpstr>
      <vt:lpstr>Heidi Miettinen                        kätilö, terveydenhoitaja            </vt:lpstr>
      <vt:lpstr>RAVITSEMUS SYNNYTYKSEN JÄLKEEN</vt:lpstr>
      <vt:lpstr>UNI VAUVAPERHEESSÄ </vt:lpstr>
      <vt:lpstr>OMAN JAKSAMISEN EDISTÄMINEN</vt:lpstr>
      <vt:lpstr>VÄSYMYS VAUVAPERHEESSÄ</vt:lpstr>
      <vt:lpstr>AVUN VASTAANOTTAMINEN JA PYYTÄMINEN</vt:lpstr>
      <vt:lpstr>PowerPoint-esitys</vt:lpstr>
      <vt:lpstr>BABY BLUES</vt:lpstr>
      <vt:lpstr>SYNNYTYKSEN JÄLKEISEN MASENNUKSEN OIREITA:</vt:lpstr>
      <vt:lpstr>LAPSIVUODEPSYKOOSI</vt:lpstr>
      <vt:lpstr>HÄPEÄ VOI ESTÄÄ AVUN HAKEMISEN</vt:lpstr>
      <vt:lpstr>MISTÄ VOI SAADA APUA?</vt:lpstr>
      <vt:lpstr>KUMPPANIEN OSALLISUUS</vt:lpstr>
      <vt:lpstr>Onnea ja iloa vauva-arkeen!</vt:lpstr>
      <vt:lpstr>LÄHTEET:</vt:lpstr>
    </vt:vector>
  </TitlesOfParts>
  <Company>Kymenlaakson hyvinvointialue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ODOTTAVIEN OLOHUONE</dc:title>
  <dc:creator>Miettinen Heidi</dc:creator>
  <cp:lastModifiedBy>Miettinen Heidi</cp:lastModifiedBy>
  <cp:revision>2</cp:revision>
  <cp:lastPrinted>2022-11-21T10:33:25Z</cp:lastPrinted>
  <dcterms:created xsi:type="dcterms:W3CDTF">2024-05-14T11:53:00Z</dcterms:created>
  <dcterms:modified xsi:type="dcterms:W3CDTF">2024-05-14T13:33:22Z</dcterms:modified>
</cp:coreProperties>
</file>