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80" y="6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8075-8250-454F-AA3D-53A5975F120C}" type="datetimeFigureOut">
              <a:rPr lang="fi-FI" smtClean="0"/>
              <a:pPr/>
              <a:t>14.2.2014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D3B1-4ACA-45A3-8281-605BDF5FF05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puistola.mll.fi/toiminta/kerhot-ja-kurssit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636912" y="8486775"/>
          <a:ext cx="1533525" cy="657225"/>
        </p:xfrm>
        <a:graphic>
          <a:graphicData uri="http://schemas.openxmlformats.org/presentationml/2006/ole">
            <p:oleObj spid="_x0000_s11270" name="Bittikartta" r:id="rId3" imgW="6048419" imgH="2562244" progId="PBrush">
              <p:embed/>
            </p:oleObj>
          </a:graphicData>
        </a:graphic>
      </p:graphicFrame>
      <p:pic>
        <p:nvPicPr>
          <p:cNvPr id="7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3573016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ikehys 7"/>
          <p:cNvSpPr txBox="1"/>
          <p:nvPr/>
        </p:nvSpPr>
        <p:spPr>
          <a:xfrm>
            <a:off x="332656" y="899592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MLL Puistolan Jäsenkirje 1/2014</a:t>
            </a:r>
            <a:endParaRPr lang="fi-FI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332656" y="133164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Aurinkoista kevättalvea hyvät jäsenemme!</a:t>
            </a:r>
          </a:p>
          <a:p>
            <a:pPr algn="just"/>
            <a:endParaRPr lang="fi-FI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i-FI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Mannerheimin lastensuojeluliiton Puistolan yhdistyksellä on kevääksi suunnitteilla monia kursseja ja tapahtumia. Kaikki kurssit (joissa on vielä tilaa) ja tapahtumat löydät tästä kirjeestä.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3096" y="2339752"/>
            <a:ext cx="2188335" cy="10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kstikehys 9"/>
          <p:cNvSpPr txBox="1"/>
          <p:nvPr/>
        </p:nvSpPr>
        <p:spPr>
          <a:xfrm>
            <a:off x="332656" y="3707904"/>
            <a:ext cx="61206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Kevään kurssit joissa on vielä tilaa: </a:t>
            </a:r>
          </a:p>
          <a:p>
            <a:pPr algn="just"/>
            <a:endParaRPr lang="fi-FI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i-FI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Teatteri-ilmaisun ryhmä pienille lapsille (Tapulin nuorisotalo)</a:t>
            </a:r>
          </a:p>
          <a:p>
            <a:pPr algn="just"/>
            <a:endParaRPr lang="fi-FI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Tule leikkimään ja iloitsemaan teatteri-ilmaisun värikkääseen 	maailmaan! Teatteri-ilmaisun ryhmä on 4-5 -vuotiaille lapsille ja 	heidän vanhemmilleen.</a:t>
            </a:r>
          </a:p>
          <a:p>
            <a:pPr algn="just"/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Aika: Kahdeksana sunnuntaina kevään aikana (2.3. 9.3. 23.3. 	30.3. 6.4. 13.4. 27.4. 25.5.)  4-5 -vuotiaat klo 11.20 – 12.05</a:t>
            </a:r>
          </a:p>
          <a:p>
            <a:pPr algn="just"/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Hinta: 66 € MLL Puistolan jäsenet, 80 € ei jäsenet</a:t>
            </a:r>
          </a:p>
          <a:p>
            <a:pPr algn="just"/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Ilmoittautuminen: </a:t>
            </a:r>
            <a:r>
              <a:rPr lang="fi-FI" sz="1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http://puistola.mll.fi/toiminta/kerhot-ja-kurssit/</a:t>
            </a:r>
            <a:endParaRPr lang="fi-FI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i-FI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sz="1000" dirty="0"/>
          </a:p>
        </p:txBody>
      </p:sp>
      <p:sp>
        <p:nvSpPr>
          <p:cNvPr id="11" name="Tekstikehys 10"/>
          <p:cNvSpPr txBox="1"/>
          <p:nvPr/>
        </p:nvSpPr>
        <p:spPr>
          <a:xfrm>
            <a:off x="332656" y="24117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Suuren suosion saanut hyväntekeväisyys-kirpputori järjestettiin  19.1.2014 ja tapahtumalla kerättiin 3010 euroa alueemme lasten ja nuorten hyväksi. </a:t>
            </a:r>
          </a:p>
          <a:p>
            <a:pPr algn="just"/>
            <a:r>
              <a:rPr lang="fi-FI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Kiitos kaikille tapahtumaan osallistuneille!</a:t>
            </a:r>
          </a:p>
          <a:p>
            <a:endParaRPr lang="fi-FI" sz="1200" dirty="0"/>
          </a:p>
        </p:txBody>
      </p:sp>
      <p:sp>
        <p:nvSpPr>
          <p:cNvPr id="12" name="Tekstikehys 11"/>
          <p:cNvSpPr txBox="1"/>
          <p:nvPr/>
        </p:nvSpPr>
        <p:spPr>
          <a:xfrm>
            <a:off x="476672" y="6084168"/>
            <a:ext cx="4320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Tulevat tapahtumat: </a:t>
            </a:r>
          </a:p>
          <a:p>
            <a:pPr algn="just"/>
            <a:endParaRPr lang="fi-FI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i-FI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Ravintola ”Ilo”  16.2.2014</a:t>
            </a:r>
          </a:p>
          <a:p>
            <a:pPr algn="just"/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algn="just"/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Puistolan MLL osallistuu ravintolapäivään 	sunnuntaina 16.2.2014. Ravintola 	”Ilo” 	tarjoaa suolaisia ja makeita herkkuja 	Nurkan 	monitoimitalon pihalla. Ruoan 	lisäksi tarjolla myös liikuntaa ja 	leikkejä lapsille ja vanhemmille.</a:t>
            </a:r>
            <a:endParaRPr lang="fi-FI" sz="12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dirty="0"/>
          </a:p>
        </p:txBody>
      </p:sp>
      <p:grpSp>
        <p:nvGrpSpPr>
          <p:cNvPr id="13" name="Ryhmä 12"/>
          <p:cNvGrpSpPr/>
          <p:nvPr/>
        </p:nvGrpSpPr>
        <p:grpSpPr>
          <a:xfrm>
            <a:off x="4941168" y="6588224"/>
            <a:ext cx="1431032" cy="1359024"/>
            <a:chOff x="1259632" y="1844824"/>
            <a:chExt cx="1800200" cy="1656184"/>
          </a:xfrm>
        </p:grpSpPr>
        <p:sp>
          <p:nvSpPr>
            <p:cNvPr id="14" name="Oval 3"/>
            <p:cNvSpPr/>
            <p:nvPr/>
          </p:nvSpPr>
          <p:spPr>
            <a:xfrm>
              <a:off x="1259632" y="1844824"/>
              <a:ext cx="1800200" cy="165618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btitle 5"/>
            <p:cNvSpPr txBox="1">
              <a:spLocks/>
            </p:cNvSpPr>
            <p:nvPr/>
          </p:nvSpPr>
          <p:spPr>
            <a:xfrm>
              <a:off x="1259632" y="2195836"/>
              <a:ext cx="1744229" cy="8986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RAVINTOLA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ILO</a:t>
              </a:r>
              <a:endPara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Kuu 15"/>
            <p:cNvSpPr/>
            <p:nvPr/>
          </p:nvSpPr>
          <p:spPr>
            <a:xfrm rot="16200000">
              <a:off x="1970086" y="2574530"/>
              <a:ext cx="368041" cy="1068869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573016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636838" y="8486775"/>
          <a:ext cx="1533525" cy="657225"/>
        </p:xfrm>
        <a:graphic>
          <a:graphicData uri="http://schemas.openxmlformats.org/presentationml/2006/ole">
            <p:oleObj spid="_x0000_s14342" name="Bittikartta" r:id="rId4" imgW="6048419" imgH="2562244" progId="PBrush">
              <p:embed/>
            </p:oleObj>
          </a:graphicData>
        </a:graphic>
      </p:graphicFrame>
      <p:sp>
        <p:nvSpPr>
          <p:cNvPr id="6" name="Tekstikehys 5"/>
          <p:cNvSpPr txBox="1"/>
          <p:nvPr/>
        </p:nvSpPr>
        <p:spPr>
          <a:xfrm>
            <a:off x="332656" y="97160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Luova lauantai 22.3.2014</a:t>
            </a:r>
          </a:p>
          <a:p>
            <a:pPr algn="just"/>
            <a:endParaRPr lang="fi-FI" sz="12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i-FI" sz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Koko </a:t>
            </a:r>
            <a:r>
              <a:rPr lang="fi-FI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perheen tapahtuma </a:t>
            </a:r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järjestetään jälleen maaliskuussa 	(22.3.2014) Nurkkatien </a:t>
            </a:r>
            <a:r>
              <a:rPr lang="fi-FI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monitoimitalossa, Nurkkatie </a:t>
            </a:r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	Tapahtumassa on paljon tekemistä lapsille, mm. puutöitä, 	temppurata, kankaanpainantaa yms. 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3401616" y="5940152"/>
            <a:ext cx="2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MLL Puistolan hallitus toivoo loistavaa kevättä kaikille jäsenilleen. Nähdään kevään tapahtumissa!</a:t>
            </a:r>
            <a:endParaRPr lang="fi-FI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0" name="AutoShape 4" descr="Näytetään 20140109_18165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342" name="AutoShape 6" descr="Näytetään 20140109_18165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344" name="AutoShape 8" descr="Näytetään 20140109_18165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5940152"/>
            <a:ext cx="2784068" cy="208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kstikehys 11"/>
          <p:cNvSpPr txBox="1"/>
          <p:nvPr/>
        </p:nvSpPr>
        <p:spPr>
          <a:xfrm>
            <a:off x="3429000" y="6876256"/>
            <a:ext cx="23920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Tykkääthän meistä myös </a:t>
            </a:r>
          </a:p>
          <a:p>
            <a:r>
              <a:rPr lang="fi-FI" sz="12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Facebookissa</a:t>
            </a:r>
            <a:r>
              <a:rPr lang="fi-FI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endParaRPr lang="fi-FI" dirty="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4346" name="il_fi" descr="http://www.digibuzzme.com/wp-content/uploads/2013/09/Facebook-logo-1817834_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3016" y="7524328"/>
            <a:ext cx="457200" cy="304800"/>
          </a:xfrm>
          <a:prstGeom prst="rect">
            <a:avLst/>
          </a:prstGeom>
          <a:noFill/>
        </p:spPr>
      </p:pic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2" name="Tekstikehys 21"/>
          <p:cNvSpPr txBox="1"/>
          <p:nvPr/>
        </p:nvSpPr>
        <p:spPr>
          <a:xfrm>
            <a:off x="4077072" y="7524328"/>
            <a:ext cx="127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MLL Puistola</a:t>
            </a:r>
            <a:endParaRPr lang="fi-FI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3136" y="2771800"/>
            <a:ext cx="191285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kstikehys 23"/>
          <p:cNvSpPr txBox="1"/>
          <p:nvPr/>
        </p:nvSpPr>
        <p:spPr>
          <a:xfrm>
            <a:off x="332656" y="4283968"/>
            <a:ext cx="6192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Yhdistyksen kevätkokous</a:t>
            </a:r>
          </a:p>
          <a:p>
            <a:pPr algn="just"/>
            <a:endParaRPr lang="fi-FI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Puistolan </a:t>
            </a:r>
            <a:r>
              <a:rPr lang="fi-FI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MLL:n</a:t>
            </a:r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kevätkokous pidetään 10.4.2014 klo 19 alkaen 	Tapulin leikkipuistossa (osoitteessa Moisiontie 18). Tervetuloa 	mukaan keskustelemaan ja vaikuttamaan. </a:t>
            </a:r>
          </a:p>
          <a:p>
            <a:endParaRPr lang="fi-FI" sz="800" dirty="0"/>
          </a:p>
        </p:txBody>
      </p:sp>
      <p:sp>
        <p:nvSpPr>
          <p:cNvPr id="25" name="Tekstikehys 24"/>
          <p:cNvSpPr txBox="1"/>
          <p:nvPr/>
        </p:nvSpPr>
        <p:spPr>
          <a:xfrm>
            <a:off x="476672" y="233975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Perhekahvila joka tiistai klo 10-12</a:t>
            </a:r>
          </a:p>
          <a:p>
            <a:pPr algn="just"/>
            <a:endParaRPr lang="fi-FI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i-FI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Perhekahvila on avoinna joka tiistai 	klo 10-12 Tapulin leikkipuistossa 	(Moisiontie 18). Leikin ja yhdessäolon 	ohessa tarjolla pientä 	suolaista ja 	makeaa syötävää sekä usein myös 	vaate- tai tuote-esittelyitä tai eri alan 	asiantuntijoidenpuheenvuoroja. 	Tervetuloa!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112</Words>
  <Application>Microsoft Office PowerPoint</Application>
  <PresentationFormat>Näytössä katseltava diaesitys (4:3)</PresentationFormat>
  <Paragraphs>34</Paragraphs>
  <Slides>2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4" baseType="lpstr">
      <vt:lpstr>Office-teema</vt:lpstr>
      <vt:lpstr>Bittikartta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Johanna</dc:creator>
  <cp:lastModifiedBy>Johanna</cp:lastModifiedBy>
  <cp:revision>18</cp:revision>
  <dcterms:created xsi:type="dcterms:W3CDTF">2014-01-27T13:35:39Z</dcterms:created>
  <dcterms:modified xsi:type="dcterms:W3CDTF">2014-02-14T12:06:43Z</dcterms:modified>
</cp:coreProperties>
</file>