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tta Mansala" userId="8b616088699f8c66" providerId="LiveId" clId="{AABC3BF0-1B76-4DFD-8EB0-DD023BBCC281}"/>
    <pc:docChg chg="modSld">
      <pc:chgData name="Riitta Mansala" userId="8b616088699f8c66" providerId="LiveId" clId="{AABC3BF0-1B76-4DFD-8EB0-DD023BBCC281}" dt="2020-07-27T08:40:39.967" v="234" actId="14861"/>
      <pc:docMkLst>
        <pc:docMk/>
      </pc:docMkLst>
      <pc:sldChg chg="modSp mod setBg">
        <pc:chgData name="Riitta Mansala" userId="8b616088699f8c66" providerId="LiveId" clId="{AABC3BF0-1B76-4DFD-8EB0-DD023BBCC281}" dt="2020-07-27T08:40:39.967" v="234" actId="14861"/>
        <pc:sldMkLst>
          <pc:docMk/>
          <pc:sldMk cId="3496487093" sldId="256"/>
        </pc:sldMkLst>
        <pc:spChg chg="mod">
          <ac:chgData name="Riitta Mansala" userId="8b616088699f8c66" providerId="LiveId" clId="{AABC3BF0-1B76-4DFD-8EB0-DD023BBCC281}" dt="2020-07-27T08:37:07.287" v="187" actId="1076"/>
          <ac:spMkLst>
            <pc:docMk/>
            <pc:sldMk cId="3496487093" sldId="256"/>
            <ac:spMk id="17" creationId="{418A4A96-285C-4961-8F13-BCB77A4E39B8}"/>
          </ac:spMkLst>
        </pc:spChg>
        <pc:spChg chg="mod">
          <ac:chgData name="Riitta Mansala" userId="8b616088699f8c66" providerId="LiveId" clId="{AABC3BF0-1B76-4DFD-8EB0-DD023BBCC281}" dt="2020-07-27T08:38:49.359" v="232" actId="20577"/>
          <ac:spMkLst>
            <pc:docMk/>
            <pc:sldMk cId="3496487093" sldId="256"/>
            <ac:spMk id="20" creationId="{1BD0A5F1-256B-4CD5-ACCE-8D5B1C22A267}"/>
          </ac:spMkLst>
        </pc:spChg>
        <pc:picChg chg="mod">
          <ac:chgData name="Riitta Mansala" userId="8b616088699f8c66" providerId="LiveId" clId="{AABC3BF0-1B76-4DFD-8EB0-DD023BBCC281}" dt="2020-07-27T08:40:39.967" v="234" actId="14861"/>
          <ac:picMkLst>
            <pc:docMk/>
            <pc:sldMk cId="3496487093" sldId="256"/>
            <ac:picMk id="6" creationId="{43249DDE-8639-4138-8E34-C71FDFF637D0}"/>
          </ac:picMkLst>
        </pc:picChg>
        <pc:picChg chg="mod">
          <ac:chgData name="Riitta Mansala" userId="8b616088699f8c66" providerId="LiveId" clId="{AABC3BF0-1B76-4DFD-8EB0-DD023BBCC281}" dt="2020-07-27T08:36:14.698" v="151" actId="1076"/>
          <ac:picMkLst>
            <pc:docMk/>
            <pc:sldMk cId="3496487093" sldId="256"/>
            <ac:picMk id="8" creationId="{C2EF7B6E-C473-4410-B877-0CFE83459D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613F02-ED86-4A03-95A2-51F1D5A84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9B68A0-3D76-44EB-9808-46CF96498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E744F9-607B-4439-86BF-8C9E369B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505971-5C87-4A2A-9AA6-E9D1F13F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6CE4BB-5F95-4712-A9C0-26E58F30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61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64EE3D-36DD-4946-BCF1-E0296DE8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191AED2-D82C-4A12-A702-AA6190E58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6E808A-7C1C-4449-B0F4-7C26DF50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2A5D46-80D1-44BE-8A52-FB13C592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E3B0D9-B130-41F5-9160-57E190D7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40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93B6BC6-5D0C-48E0-9921-85C18950D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8EC537D-90DE-4783-9069-3200D36F5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FA3F5F-EE87-4009-833F-43AF6BD1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1AF827-EA67-41B1-9061-AB11F19B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1AD0F6-322A-4AF6-9CCE-60C58D9A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13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2EEE31-2A0A-43F6-BC33-CA2F2B1B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32C47E-5E45-4D4D-B06A-ED45269D6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012AB-A62E-49B6-9DA3-7CC7D58B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FDA1B0-6FB1-465D-BCDF-9129D088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83BD87-226B-4917-94D8-E726D9C6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12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9AF5EA-B866-4E5D-8915-C780D4E3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C35BF7-34DE-4C41-9691-74207FD9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C6C5B3-68BC-49B4-BA6C-F25C7210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0CBA52-6E7B-46A3-ADBC-DD628677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4C560C-6DC8-459F-AF4D-FDBD4A6C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407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1B4F92-0F6A-4049-916B-A8FF0729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9BBD7-3D94-4687-B2BA-315B7271B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F26649-574E-4E63-8B09-564590E2B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065962-113E-4271-8A73-63FA6F10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17D97F-19B0-4BAD-B501-253F3102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96C15A-C884-4DFB-BF28-97553C22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06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7E604D-FF13-4A8D-ABA7-C4693D63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D90256-599E-41E7-B308-FF8B439CC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79D448-4AC2-4D13-8C96-916D55716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E839059-87B0-4F24-B2AC-626F0666A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3E9A55-3682-4C8A-BF26-FF91CE661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7F7A707-3E43-411A-A2F4-50ABA2B7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0DBF00A-4F9D-4CFB-AFDC-DB6B0E24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CE80F9A-C6CB-4545-B07E-DA8EB4B7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4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C1FB0A-8BAC-46B7-BF74-DBD74DBE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0AB141-99A7-4361-BCC1-98A9C9F7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D14FFE2-2924-4478-A258-47FBEE3A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5FEFD67-9618-435A-B177-760BBB25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7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E5A36A7-4526-4EC3-9E3E-806AA1D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3E5A8B-BFC1-431A-AE45-1B064BAB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BFFD1E-7CEF-4E7F-B0FF-D7AAAAD26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88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953E35-ABF9-464E-AC42-BE5AFC14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FAEA47-D342-4B85-9F87-E8B47BCC7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3910F3-8EF4-4FDD-AF9D-E767BAF28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C94C2CD-418F-426A-B291-B51A7F52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740935-1651-4099-87A1-5814F578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1AE29D8-D8DB-4605-A210-4C081E2C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40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0DCAC6-EE1E-4702-80EC-44C1DC6B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992C126-A599-471E-8658-9224EB742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31310E-457E-42A4-B8C4-7E24B4BCB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5F9FBD-04E8-43E5-B8CF-C171034A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A46703-4402-42E6-91CB-0744F1E9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E7A106F-BBFC-4D0C-9294-69175B07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86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1185A1B-6068-4115-9ECD-6C488093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802665-7724-45A3-ABF3-E59A0C5CB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CE469A-910C-409A-A2C3-3ADFDF5A9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2E2D-6E73-461D-8035-54C21CA15D5E}" type="datetimeFigureOut">
              <a:rPr lang="fi-FI" smtClean="0"/>
              <a:t>27.7.2020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F6FDDA-1486-4483-810E-180B327D5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A72218-BF55-4B47-BAA0-DDF14FD5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FF68-6B71-4887-867E-0496FBB17B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81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FFF00"/>
            </a:gs>
            <a:gs pos="60000">
              <a:schemeClr val="tx1"/>
            </a:gs>
            <a:gs pos="72000">
              <a:srgbClr val="FF9900"/>
            </a:gs>
            <a:gs pos="100000">
              <a:srgbClr val="FF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3249DDE-8639-4138-8E34-C71FDFF63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38" y="632533"/>
            <a:ext cx="2857500" cy="1543050"/>
          </a:xfrm>
          <a:prstGeom prst="rect">
            <a:avLst/>
          </a:prstGeom>
          <a:effectLst/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2EF7B6E-C473-4410-B877-0CFE83459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26" y="457640"/>
            <a:ext cx="1892836" cy="189283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E2B137C-1F62-4F38-913E-48347E185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82" y="3011709"/>
            <a:ext cx="2721924" cy="181326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2E62072-3971-4036-AAC9-F8D8FA607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19" y="3013439"/>
            <a:ext cx="2721923" cy="181178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418A4A96-285C-4961-8F13-BCB77A4E39B8}"/>
              </a:ext>
            </a:extLst>
          </p:cNvPr>
          <p:cNvSpPr txBox="1"/>
          <p:nvPr/>
        </p:nvSpPr>
        <p:spPr>
          <a:xfrm>
            <a:off x="1949985" y="2496426"/>
            <a:ext cx="903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HALUAMME TUKEA YHDESSÄ NUORIMPIEN IKÄLUOKKIEMME MONIPUOLISTA LIIKKUMISTA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1BD0A5F1-256B-4CD5-ACCE-8D5B1C22A267}"/>
              </a:ext>
            </a:extLst>
          </p:cNvPr>
          <p:cNvSpPr txBox="1"/>
          <p:nvPr/>
        </p:nvSpPr>
        <p:spPr>
          <a:xfrm>
            <a:off x="1785862" y="4944998"/>
            <a:ext cx="98574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WB-PANTTEREIDEN JÄSENILLÄ ON OIKEUS HARJOITELLA JALKAPALLOA VALTISSA (TOUKOKUU-SYYSKUU</a:t>
            </a:r>
          </a:p>
          <a:p>
            <a:r>
              <a:rPr lang="fi-FI" dirty="0"/>
              <a:t>VALTIN JÄSENILLÄ ON OIKEUS HARJOITELLA KORIPALLOA WB-PANTTEREISSA (MARRASKUU-MAALISKUU)</a:t>
            </a:r>
          </a:p>
          <a:p>
            <a:r>
              <a:rPr lang="fi-FI" dirty="0"/>
              <a:t>				HINTA 50€</a:t>
            </a:r>
          </a:p>
          <a:p>
            <a:r>
              <a:rPr lang="fi-FI" sz="1400" dirty="0"/>
              <a:t>LISÄTIEDOT: WB-PANTTERIT/ RIITTA MANSALA P.040-1770524    VALTTI/ EERO LINNAHALME P.044-5049996</a:t>
            </a:r>
          </a:p>
          <a:p>
            <a:r>
              <a:rPr lang="fi-FI" sz="1400" dirty="0"/>
              <a:t>	riitta.mansala@wb-pantterit.fi		 elinnahalme@yahoo.com </a:t>
            </a:r>
          </a:p>
          <a:p>
            <a:endParaRPr lang="fi-FI" sz="1400" dirty="0"/>
          </a:p>
          <a:p>
            <a:r>
              <a:rPr lang="fi-FI" sz="1400" dirty="0"/>
              <a:t>KAUDELLA 2020-2021 YHTEISTYÖ KOSKEE 2011-2014 SYNTYNEITÄ TYTTÖJÄ JA POIKIA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49648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Laajakuva</PresentationFormat>
  <Paragraphs>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Riitta Mansala</dc:creator>
  <cp:lastModifiedBy>Riitta Mansala</cp:lastModifiedBy>
  <cp:revision>3</cp:revision>
  <dcterms:created xsi:type="dcterms:W3CDTF">2020-07-27T08:07:06Z</dcterms:created>
  <dcterms:modified xsi:type="dcterms:W3CDTF">2020-07-27T08:40:46Z</dcterms:modified>
</cp:coreProperties>
</file>