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9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50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o-Ellinger, Pia" userId="6d492767-f7ba-477b-b76f-a28ad7f68d58" providerId="ADAL" clId="{F025F7EA-599D-47F9-90E4-F29F824E3D06}"/>
    <pc:docChg chg="custSel modSld">
      <pc:chgData name="Silvo-Ellinger, Pia" userId="6d492767-f7ba-477b-b76f-a28ad7f68d58" providerId="ADAL" clId="{F025F7EA-599D-47F9-90E4-F29F824E3D06}" dt="2024-03-25T07:26:00.856" v="204" actId="6549"/>
      <pc:docMkLst>
        <pc:docMk/>
      </pc:docMkLst>
      <pc:sldChg chg="modSp mod">
        <pc:chgData name="Silvo-Ellinger, Pia" userId="6d492767-f7ba-477b-b76f-a28ad7f68d58" providerId="ADAL" clId="{F025F7EA-599D-47F9-90E4-F29F824E3D06}" dt="2024-03-25T07:26:00.856" v="204" actId="6549"/>
        <pc:sldMkLst>
          <pc:docMk/>
          <pc:sldMk cId="3659674305" sldId="259"/>
        </pc:sldMkLst>
        <pc:spChg chg="mod">
          <ac:chgData name="Silvo-Ellinger, Pia" userId="6d492767-f7ba-477b-b76f-a28ad7f68d58" providerId="ADAL" clId="{F025F7EA-599D-47F9-90E4-F29F824E3D06}" dt="2024-03-25T07:26:00.856" v="204" actId="6549"/>
          <ac:spMkLst>
            <pc:docMk/>
            <pc:sldMk cId="3659674305" sldId="259"/>
            <ac:spMk id="1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099" y="4776567"/>
            <a:ext cx="9144000" cy="1624338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48862" y="4771799"/>
            <a:ext cx="324036" cy="1624338"/>
            <a:chOff x="8172400" y="4680214"/>
            <a:chExt cx="324036" cy="1624338"/>
          </a:xfrm>
        </p:grpSpPr>
        <p:sp>
          <p:nvSpPr>
            <p:cNvPr id="4" name="Rectangle 3"/>
            <p:cNvSpPr/>
            <p:nvPr/>
          </p:nvSpPr>
          <p:spPr>
            <a:xfrm>
              <a:off x="8172400" y="4680214"/>
              <a:ext cx="108012" cy="16243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280412" y="4680214"/>
              <a:ext cx="108012" cy="16243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388424" y="4680214"/>
              <a:ext cx="108012" cy="16243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90126" y="4776567"/>
            <a:ext cx="324036" cy="1624338"/>
            <a:chOff x="8172400" y="4680214"/>
            <a:chExt cx="324036" cy="1624338"/>
          </a:xfrm>
        </p:grpSpPr>
        <p:sp>
          <p:nvSpPr>
            <p:cNvPr id="8" name="Rectangle 7"/>
            <p:cNvSpPr/>
            <p:nvPr/>
          </p:nvSpPr>
          <p:spPr>
            <a:xfrm>
              <a:off x="8172400" y="4680214"/>
              <a:ext cx="108012" cy="16243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0412" y="4680214"/>
              <a:ext cx="108012" cy="16243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8424" y="4680214"/>
              <a:ext cx="108012" cy="16243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4994" y="588959"/>
            <a:ext cx="7524328" cy="1069514"/>
          </a:xfrm>
        </p:spPr>
        <p:txBody>
          <a:bodyPr/>
          <a:lstStyle/>
          <a:p>
            <a:pPr algn="ctr"/>
            <a:r>
              <a:rPr lang="en-US" altLang="ko-KR" dirty="0"/>
              <a:t> </a:t>
            </a:r>
            <a:r>
              <a:rPr lang="en-US" altLang="ko-KR" dirty="0" err="1"/>
              <a:t>Valtti</a:t>
            </a:r>
            <a:r>
              <a:rPr lang="en-US" altLang="ko-KR" dirty="0"/>
              <a:t> Cup </a:t>
            </a:r>
            <a:r>
              <a:rPr lang="en-US" altLang="ko-KR" dirty="0" err="1"/>
              <a:t>Syysturnaus</a:t>
            </a:r>
            <a:r>
              <a:rPr lang="en-US" altLang="ko-KR" dirty="0"/>
              <a:t> 7.9.2024 // </a:t>
            </a:r>
            <a:r>
              <a:rPr lang="en-US" altLang="ko-KR" dirty="0" err="1"/>
              <a:t>klo</a:t>
            </a:r>
            <a:r>
              <a:rPr lang="en-US" altLang="ko-KR" dirty="0"/>
              <a:t> 9-17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00300" y="1844824"/>
            <a:ext cx="6563072" cy="460648"/>
          </a:xfrm>
        </p:spPr>
        <p:txBody>
          <a:bodyPr/>
          <a:lstStyle/>
          <a:p>
            <a:pPr algn="ctr"/>
            <a:r>
              <a:rPr lang="en-US" b="1" dirty="0"/>
              <a:t>VALTTI T11-12 KUTSUU TEIDÄT PELAAMAAN! 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40160" y="2305473"/>
            <a:ext cx="7524328" cy="4334216"/>
          </a:xfrm>
        </p:spPr>
        <p:txBody>
          <a:bodyPr/>
          <a:lstStyle/>
          <a:p>
            <a:endParaRPr lang="en-US" altLang="ko-KR" sz="18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8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Turnaus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järjestetään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Puotilassa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Rantakartanontie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14, 00910 Helsinki –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laadukkailla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ulkokentillä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!  </a:t>
            </a:r>
          </a:p>
          <a:p>
            <a:endParaRPr lang="en-US" altLang="ko-KR" sz="18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Tarjoamme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4-5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peliä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kolmella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eri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tasolla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kilpa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haaste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ja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harraste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Pelit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2 x 15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minuuttia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, 8 vs. 8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pelit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altLang="ko-KR" sz="18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Early Bird-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hinta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osallistumiselle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per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joukkue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120€ (12.5.2024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asti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) ja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tämän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jälkeen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160€.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Tekonurmikenttä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lämpimät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pukutilat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kaikille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mitalit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monipuolinen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buffet ja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arvontaa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superhienoilla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palkinnoilla</a:t>
            </a:r>
            <a:r>
              <a:rPr lang="en-US" altLang="ko-KR" sz="1800" b="1">
                <a:latin typeface="Arial" pitchFamily="34" charset="0"/>
                <a:cs typeface="Arial" pitchFamily="34" charset="0"/>
              </a:rPr>
              <a:t>! </a:t>
            </a:r>
            <a:endParaRPr lang="en-US" altLang="ko-KR" sz="18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altLang="ko-KR" sz="18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Ilmoittaudu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pian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syksyn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vauhdikkaimpaan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turnaukseen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paikkoja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on </a:t>
            </a:r>
            <a:r>
              <a:rPr lang="en-US" altLang="ko-KR" sz="1800" b="1" dirty="0" err="1">
                <a:latin typeface="Arial" pitchFamily="34" charset="0"/>
                <a:cs typeface="Arial" pitchFamily="34" charset="0"/>
              </a:rPr>
              <a:t>rajoitetusti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!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876A9E4-E436-8C47-E2DE-8A4E56B9B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7" y="0"/>
            <a:ext cx="2487208" cy="249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Wingdings</vt:lpstr>
      <vt:lpstr>Office Theme</vt:lpstr>
      <vt:lpstr>Custom Design</vt:lpstr>
      <vt:lpstr> Valtti Cup Syysturnaus 7.9.2024 // klo 9-17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Silvo-Ellinger, Pia</cp:lastModifiedBy>
  <cp:revision>28</cp:revision>
  <dcterms:created xsi:type="dcterms:W3CDTF">2014-04-01T16:35:38Z</dcterms:created>
  <dcterms:modified xsi:type="dcterms:W3CDTF">2024-03-25T07:26:11Z</dcterms:modified>
</cp:coreProperties>
</file>