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2" r:id="rId9"/>
    <p:sldId id="269" r:id="rId10"/>
    <p:sldId id="271" r:id="rId11"/>
    <p:sldId id="273" r:id="rId12"/>
    <p:sldId id="274" r:id="rId13"/>
    <p:sldId id="275" r:id="rId14"/>
    <p:sldId id="276" r:id="rId15"/>
    <p:sldId id="278" r:id="rId16"/>
    <p:sldId id="279" r:id="rId17"/>
    <p:sldId id="281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4667" autoAdjust="0"/>
  </p:normalViewPr>
  <p:slideViewPr>
    <p:cSldViewPr>
      <p:cViewPr varScale="1">
        <p:scale>
          <a:sx n="70" d="100"/>
          <a:sy n="70" d="100"/>
        </p:scale>
        <p:origin x="-2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72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M/S Amorellas </a:t>
            </a:r>
            <a:r>
              <a:rPr lang="sv-FI" sz="1400" dirty="0"/>
              <a:t>passagerarkvot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Taul1!$A$2:$A$4</c:f>
              <c:strCache>
                <c:ptCount val="3"/>
                <c:pt idx="0">
                  <c:v>Finländare</c:v>
                </c:pt>
                <c:pt idx="1">
                  <c:v>Svenskar </c:v>
                </c:pt>
                <c:pt idx="2">
                  <c:v>Internationella resenärer</c:v>
                </c:pt>
              </c:strCache>
            </c:strRef>
          </c:cat>
          <c:val>
            <c:numRef>
              <c:f>Taul1!$B$2:$B$4</c:f>
              <c:numCache>
                <c:formatCode>0%</c:formatCode>
                <c:ptCount val="3"/>
                <c:pt idx="0">
                  <c:v>0.68000000000000038</c:v>
                </c:pt>
                <c:pt idx="1">
                  <c:v>0.28000000000000008</c:v>
                </c:pt>
                <c:pt idx="2">
                  <c:v>4.0000000000000015E-2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fi-FI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fi-FI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fi-FI"/>
          </a:p>
        </c:txPr>
      </c:legendEntry>
      <c:layout>
        <c:manualLayout>
          <c:xMode val="edge"/>
          <c:yMode val="edge"/>
          <c:x val="0.59964642817464753"/>
          <c:y val="0.28687005298730989"/>
          <c:w val="0.37918925674925025"/>
          <c:h val="0.564788180978762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 smtClean="0"/>
              <a:t>Respondenter</a:t>
            </a:r>
            <a:endParaRPr lang="en-US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'Taul1'!$B$1</c:f>
              <c:strCache>
                <c:ptCount val="1"/>
                <c:pt idx="0">
                  <c:v>Myynti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'Taul1'!$A$2:$A$4</c:f>
              <c:strCache>
                <c:ptCount val="3"/>
                <c:pt idx="0">
                  <c:v>Finländare</c:v>
                </c:pt>
                <c:pt idx="1">
                  <c:v>Ålänningar</c:v>
                </c:pt>
                <c:pt idx="2">
                  <c:v>Svenskar</c:v>
                </c:pt>
              </c:strCache>
            </c:strRef>
          </c:cat>
          <c:val>
            <c:numRef>
              <c:f>'Taul1'!$B$2:$B$4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0F4AF-1EBA-460B-903A-386E01E69305}" type="doc">
      <dgm:prSet loTypeId="urn:microsoft.com/office/officeart/2005/8/layout/hierarchy4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377CEFE7-00B9-4CD5-9483-F438B078793B}">
      <dgm:prSet phldrT="[Teksti]"/>
      <dgm:spPr/>
      <dgm:t>
        <a:bodyPr/>
        <a:lstStyle/>
        <a:p>
          <a:r>
            <a:rPr lang="fi-FI" i="1" dirty="0" err="1" smtClean="0"/>
            <a:t>Kärntjänst</a:t>
          </a:r>
          <a:endParaRPr lang="fi-FI" i="1" dirty="0" smtClean="0"/>
        </a:p>
        <a:p>
          <a:r>
            <a:rPr lang="fi-FI" b="1" dirty="0" err="1" smtClean="0"/>
            <a:t>Båtresa</a:t>
          </a:r>
          <a:endParaRPr lang="fi-FI" b="1" dirty="0"/>
        </a:p>
      </dgm:t>
    </dgm:pt>
    <dgm:pt modelId="{32FFF467-C1C7-4C2F-AB14-085E00AF090D}" type="parTrans" cxnId="{057062BC-DF19-4B03-9816-A54D3408B609}">
      <dgm:prSet/>
      <dgm:spPr/>
      <dgm:t>
        <a:bodyPr/>
        <a:lstStyle/>
        <a:p>
          <a:endParaRPr lang="fi-FI"/>
        </a:p>
      </dgm:t>
    </dgm:pt>
    <dgm:pt modelId="{1799EE7C-6E9A-44EC-8EFA-B94BAC7AAB89}" type="sibTrans" cxnId="{057062BC-DF19-4B03-9816-A54D3408B609}">
      <dgm:prSet/>
      <dgm:spPr/>
      <dgm:t>
        <a:bodyPr/>
        <a:lstStyle/>
        <a:p>
          <a:endParaRPr lang="fi-FI"/>
        </a:p>
      </dgm:t>
    </dgm:pt>
    <dgm:pt modelId="{CCA0F95B-4EEE-4E29-9963-78C73BE946DE}">
      <dgm:prSet phldrT="[Teksti]"/>
      <dgm:spPr/>
      <dgm:t>
        <a:bodyPr/>
        <a:lstStyle/>
        <a:p>
          <a:r>
            <a:rPr lang="fi-FI" i="1" dirty="0" err="1" smtClean="0"/>
            <a:t>Bitjänst</a:t>
          </a:r>
          <a:endParaRPr lang="fi-FI" i="1" dirty="0" smtClean="0"/>
        </a:p>
        <a:p>
          <a:r>
            <a:rPr lang="fi-FI" b="1" dirty="0" err="1" smtClean="0"/>
            <a:t>Information</a:t>
          </a:r>
          <a:r>
            <a:rPr lang="fi-FI" b="1" dirty="0" smtClean="0"/>
            <a:t> &amp;  </a:t>
          </a:r>
          <a:r>
            <a:rPr lang="fi-FI" b="1" dirty="0" err="1" smtClean="0"/>
            <a:t>övrig</a:t>
          </a:r>
          <a:r>
            <a:rPr lang="fi-FI" b="1" dirty="0" smtClean="0"/>
            <a:t> </a:t>
          </a:r>
          <a:r>
            <a:rPr lang="fi-FI" b="1" dirty="0" err="1" smtClean="0"/>
            <a:t>personal</a:t>
          </a:r>
          <a:endParaRPr lang="fi-FI" b="1" dirty="0" smtClean="0"/>
        </a:p>
        <a:p>
          <a:r>
            <a:rPr lang="fi-FI" b="0" dirty="0" smtClean="0"/>
            <a:t>Maskin, </a:t>
          </a:r>
          <a:r>
            <a:rPr lang="fi-FI" b="0" dirty="0" err="1" smtClean="0"/>
            <a:t>befäl</a:t>
          </a:r>
          <a:r>
            <a:rPr lang="fi-FI" b="0" dirty="0" smtClean="0"/>
            <a:t> etc.</a:t>
          </a:r>
        </a:p>
      </dgm:t>
    </dgm:pt>
    <dgm:pt modelId="{AE4DF486-6758-4717-B80E-948F5E887878}" type="parTrans" cxnId="{B7145E00-4961-4594-ADA0-6ECF0498217A}">
      <dgm:prSet/>
      <dgm:spPr/>
      <dgm:t>
        <a:bodyPr/>
        <a:lstStyle/>
        <a:p>
          <a:endParaRPr lang="fi-FI"/>
        </a:p>
      </dgm:t>
    </dgm:pt>
    <dgm:pt modelId="{27635F4F-7ED5-4B41-B7F2-AD599E24910C}" type="sibTrans" cxnId="{B7145E00-4961-4594-ADA0-6ECF0498217A}">
      <dgm:prSet/>
      <dgm:spPr/>
      <dgm:t>
        <a:bodyPr/>
        <a:lstStyle/>
        <a:p>
          <a:endParaRPr lang="fi-FI"/>
        </a:p>
      </dgm:t>
    </dgm:pt>
    <dgm:pt modelId="{0CFA6B1B-18C3-4DE6-87C1-BDED6C932384}">
      <dgm:prSet phldrT="[Teksti]" custT="1"/>
      <dgm:spPr/>
      <dgm:t>
        <a:bodyPr/>
        <a:lstStyle/>
        <a:p>
          <a:r>
            <a:rPr lang="fi-FI" sz="1400" i="1" dirty="0" err="1" smtClean="0"/>
            <a:t>Stödtjänst</a:t>
          </a:r>
          <a:endParaRPr lang="fi-FI" sz="1400" i="1" dirty="0" smtClean="0"/>
        </a:p>
        <a:p>
          <a:r>
            <a:rPr lang="fi-FI" sz="1400" b="1" i="0" dirty="0" err="1" smtClean="0"/>
            <a:t>Restaurang</a:t>
          </a:r>
          <a:r>
            <a:rPr lang="fi-FI" sz="1400" b="1" i="0" dirty="0" smtClean="0"/>
            <a:t>:</a:t>
          </a:r>
        </a:p>
        <a:p>
          <a:r>
            <a:rPr lang="fi-FI" sz="900" b="0" i="0" dirty="0" smtClean="0"/>
            <a:t>Viking </a:t>
          </a:r>
          <a:r>
            <a:rPr lang="fi-FI" sz="900" b="0" i="0" dirty="0" err="1" smtClean="0"/>
            <a:t>Buffé</a:t>
          </a:r>
          <a:r>
            <a:rPr lang="fi-FI" sz="900" b="0" i="0" dirty="0" smtClean="0"/>
            <a:t>, Food </a:t>
          </a:r>
          <a:r>
            <a:rPr lang="fi-FI" sz="900" b="0" i="0" dirty="0" err="1" smtClean="0"/>
            <a:t>Garden</a:t>
          </a:r>
          <a:r>
            <a:rPr lang="fi-FI" sz="900" b="0" i="0" dirty="0" smtClean="0"/>
            <a:t>, </a:t>
          </a:r>
          <a:r>
            <a:rPr lang="fi-FI" sz="900" b="0" i="0" dirty="0" err="1" smtClean="0"/>
            <a:t>Ella’s</a:t>
          </a:r>
          <a:r>
            <a:rPr lang="fi-FI" sz="900" b="0" i="0" dirty="0" smtClean="0"/>
            <a:t>, Tapas &amp; </a:t>
          </a:r>
          <a:r>
            <a:rPr lang="fi-FI" sz="900" b="0" i="0" dirty="0" err="1" smtClean="0"/>
            <a:t>Wine</a:t>
          </a:r>
          <a:r>
            <a:rPr lang="fi-FI" sz="900" b="0" i="0" dirty="0" smtClean="0"/>
            <a:t>,</a:t>
          </a:r>
        </a:p>
        <a:p>
          <a:r>
            <a:rPr lang="fi-FI" sz="900" b="0" i="0" dirty="0" err="1" smtClean="0"/>
            <a:t>Sea</a:t>
          </a:r>
          <a:r>
            <a:rPr lang="fi-FI" sz="900" b="0" i="0" dirty="0" smtClean="0"/>
            <a:t> Side Café, </a:t>
          </a:r>
          <a:r>
            <a:rPr lang="fi-FI" sz="900" b="0" i="0" dirty="0" err="1" smtClean="0"/>
            <a:t>Fun</a:t>
          </a:r>
          <a:r>
            <a:rPr lang="fi-FI" sz="900" b="0" i="0" dirty="0" smtClean="0"/>
            <a:t> Club, Pub </a:t>
          </a:r>
          <a:r>
            <a:rPr lang="fi-FI" sz="900" b="0" i="0" dirty="0" err="1" smtClean="0"/>
            <a:t>Victory</a:t>
          </a:r>
          <a:r>
            <a:rPr lang="fi-FI" sz="900" b="0" i="0" dirty="0" smtClean="0"/>
            <a:t>, </a:t>
          </a:r>
          <a:r>
            <a:rPr lang="fi-FI" sz="900" b="0" i="0" dirty="0" err="1" smtClean="0"/>
            <a:t>Panorama</a:t>
          </a:r>
          <a:r>
            <a:rPr lang="fi-FI" sz="900" b="0" i="0" dirty="0" smtClean="0"/>
            <a:t> Bar/Sun </a:t>
          </a:r>
          <a:r>
            <a:rPr lang="fi-FI" sz="900" b="0" i="0" dirty="0" err="1" smtClean="0"/>
            <a:t>deck</a:t>
          </a:r>
          <a:r>
            <a:rPr lang="fi-FI" sz="900" b="0" i="0" dirty="0" smtClean="0"/>
            <a:t> </a:t>
          </a:r>
          <a:r>
            <a:rPr lang="fi-FI" sz="900" b="0" i="0" dirty="0" err="1" smtClean="0"/>
            <a:t>bar</a:t>
          </a:r>
          <a:r>
            <a:rPr lang="fi-FI" sz="900" b="0" i="0" dirty="0" smtClean="0"/>
            <a:t>, </a:t>
          </a:r>
          <a:r>
            <a:rPr lang="fi-FI" sz="900" b="0" i="0" dirty="0" err="1" smtClean="0"/>
            <a:t>Bastubar</a:t>
          </a:r>
          <a:r>
            <a:rPr lang="fi-FI" sz="900" b="0" i="0" dirty="0" smtClean="0"/>
            <a:t>, </a:t>
          </a:r>
          <a:r>
            <a:rPr lang="fi-FI" sz="900" b="0" i="0" dirty="0" err="1" smtClean="0"/>
            <a:t>Konferensbar</a:t>
          </a:r>
          <a:endParaRPr lang="fi-FI" sz="900" b="0" i="0" dirty="0" smtClean="0"/>
        </a:p>
      </dgm:t>
    </dgm:pt>
    <dgm:pt modelId="{DD9F7685-3D4E-4F62-B75E-5429F8CE9D39}" type="parTrans" cxnId="{5F5CD62D-1958-4061-96AA-9AE95F867A0A}">
      <dgm:prSet/>
      <dgm:spPr/>
      <dgm:t>
        <a:bodyPr/>
        <a:lstStyle/>
        <a:p>
          <a:endParaRPr lang="fi-FI"/>
        </a:p>
      </dgm:t>
    </dgm:pt>
    <dgm:pt modelId="{FD086FF1-E3F2-4E5F-90F4-67907E905E35}" type="sibTrans" cxnId="{5F5CD62D-1958-4061-96AA-9AE95F867A0A}">
      <dgm:prSet/>
      <dgm:spPr/>
      <dgm:t>
        <a:bodyPr/>
        <a:lstStyle/>
        <a:p>
          <a:endParaRPr lang="fi-FI"/>
        </a:p>
      </dgm:t>
    </dgm:pt>
    <dgm:pt modelId="{BCA079D0-8A45-4C65-B9B0-C557B3951651}">
      <dgm:prSet phldrT="[Teksti]" custT="1"/>
      <dgm:spPr/>
      <dgm:t>
        <a:bodyPr/>
        <a:lstStyle/>
        <a:p>
          <a:r>
            <a:rPr lang="fi-FI" sz="1400" i="1" dirty="0" err="1" smtClean="0"/>
            <a:t>Stödtjänst</a:t>
          </a:r>
          <a:endParaRPr lang="fi-FI" sz="1400" i="1" dirty="0" smtClean="0"/>
        </a:p>
        <a:p>
          <a:r>
            <a:rPr lang="fi-FI" sz="1400" b="1" i="0" dirty="0" err="1" smtClean="0"/>
            <a:t>Shopping</a:t>
          </a:r>
          <a:r>
            <a:rPr lang="fi-FI" sz="1400" b="1" i="0" dirty="0" smtClean="0"/>
            <a:t>:</a:t>
          </a:r>
        </a:p>
        <a:p>
          <a:r>
            <a:rPr lang="fi-FI" sz="900" b="0" i="0" dirty="0" err="1" smtClean="0"/>
            <a:t>Tax</a:t>
          </a:r>
          <a:r>
            <a:rPr lang="fi-FI" sz="900" b="0" i="0" dirty="0" smtClean="0"/>
            <a:t> </a:t>
          </a:r>
          <a:r>
            <a:rPr lang="fi-FI" sz="900" b="0" i="0" dirty="0" err="1" smtClean="0"/>
            <a:t>Free</a:t>
          </a:r>
          <a:endParaRPr lang="fi-FI" sz="900" b="0" i="0" dirty="0" smtClean="0"/>
        </a:p>
        <a:p>
          <a:r>
            <a:rPr lang="fi-FI" sz="900" b="0" i="0" dirty="0" err="1" smtClean="0"/>
            <a:t>Sea</a:t>
          </a:r>
          <a:r>
            <a:rPr lang="fi-FI" sz="900" b="0" i="0" dirty="0" smtClean="0"/>
            <a:t> Side Café,</a:t>
          </a:r>
        </a:p>
        <a:p>
          <a:r>
            <a:rPr lang="fi-FI" sz="900" b="0" i="0" dirty="0" smtClean="0"/>
            <a:t>Viking </a:t>
          </a:r>
          <a:r>
            <a:rPr lang="fi-FI" sz="900" b="0" i="0" dirty="0" err="1" smtClean="0"/>
            <a:t>Buffé</a:t>
          </a:r>
          <a:r>
            <a:rPr lang="fi-FI" sz="900" b="0" i="0" dirty="0" smtClean="0"/>
            <a:t>,</a:t>
          </a:r>
        </a:p>
        <a:p>
          <a:r>
            <a:rPr lang="fi-FI" sz="900" b="0" i="0" dirty="0" err="1" smtClean="0"/>
            <a:t>Bastu</a:t>
          </a:r>
          <a:r>
            <a:rPr lang="fi-FI" sz="900" b="0" i="0" dirty="0" smtClean="0"/>
            <a:t> Shop,</a:t>
          </a:r>
        </a:p>
        <a:p>
          <a:r>
            <a:rPr lang="fi-FI" sz="900" b="0" i="0" dirty="0" smtClean="0"/>
            <a:t>Tapas &amp; </a:t>
          </a:r>
          <a:r>
            <a:rPr lang="fi-FI" sz="900" b="0" i="0" dirty="0" err="1" smtClean="0"/>
            <a:t>Wine</a:t>
          </a:r>
          <a:endParaRPr lang="fi-FI" sz="900" b="0" i="0" dirty="0" smtClean="0"/>
        </a:p>
      </dgm:t>
    </dgm:pt>
    <dgm:pt modelId="{28A12CEA-B446-4E28-B51A-951FC63AB45E}" type="parTrans" cxnId="{892FEC02-496B-43DF-934B-CEDCEBDE5BF0}">
      <dgm:prSet/>
      <dgm:spPr/>
      <dgm:t>
        <a:bodyPr/>
        <a:lstStyle/>
        <a:p>
          <a:endParaRPr lang="fi-FI"/>
        </a:p>
      </dgm:t>
    </dgm:pt>
    <dgm:pt modelId="{D09CE269-B73A-4472-8C8D-989765E16B59}" type="sibTrans" cxnId="{892FEC02-496B-43DF-934B-CEDCEBDE5BF0}">
      <dgm:prSet/>
      <dgm:spPr/>
      <dgm:t>
        <a:bodyPr/>
        <a:lstStyle/>
        <a:p>
          <a:endParaRPr lang="fi-FI"/>
        </a:p>
      </dgm:t>
    </dgm:pt>
    <dgm:pt modelId="{B53E3E44-8B5B-483E-8765-71A8FAFD291A}">
      <dgm:prSet phldrT="[Teksti]" custT="1"/>
      <dgm:spPr/>
      <dgm:t>
        <a:bodyPr/>
        <a:lstStyle/>
        <a:p>
          <a:r>
            <a:rPr lang="fi-FI" sz="1300" i="1" dirty="0" err="1" smtClean="0"/>
            <a:t>Bitjänst</a:t>
          </a:r>
          <a:endParaRPr lang="fi-FI" sz="1300" i="1" dirty="0" smtClean="0"/>
        </a:p>
        <a:p>
          <a:r>
            <a:rPr lang="fi-FI" sz="1600" b="1" dirty="0" err="1" smtClean="0"/>
            <a:t>Hotell</a:t>
          </a:r>
          <a:r>
            <a:rPr lang="fi-FI" sz="1600" b="1" dirty="0" smtClean="0"/>
            <a:t>: </a:t>
          </a:r>
        </a:p>
        <a:p>
          <a:r>
            <a:rPr lang="fi-FI" sz="1300" dirty="0" err="1" smtClean="0"/>
            <a:t>Hytter</a:t>
          </a:r>
          <a:r>
            <a:rPr lang="fi-FI" sz="1300" dirty="0" smtClean="0"/>
            <a:t>, </a:t>
          </a:r>
          <a:r>
            <a:rPr lang="fi-FI" sz="1300" dirty="0" err="1" smtClean="0"/>
            <a:t>sittplatser</a:t>
          </a:r>
          <a:r>
            <a:rPr lang="fi-FI" sz="1300" dirty="0" smtClean="0"/>
            <a:t> , </a:t>
          </a:r>
          <a:r>
            <a:rPr lang="fi-FI" sz="1300" dirty="0" err="1" smtClean="0"/>
            <a:t>bildäck</a:t>
          </a:r>
          <a:r>
            <a:rPr lang="fi-FI" sz="1300" dirty="0" smtClean="0"/>
            <a:t> </a:t>
          </a:r>
          <a:r>
            <a:rPr lang="fi-FI" sz="1300" dirty="0" err="1" smtClean="0"/>
            <a:t>och</a:t>
          </a:r>
          <a:r>
            <a:rPr lang="fi-FI" sz="1300" dirty="0" smtClean="0"/>
            <a:t> </a:t>
          </a:r>
          <a:r>
            <a:rPr lang="fi-FI" sz="1300" dirty="0" err="1" smtClean="0"/>
            <a:t>strädning</a:t>
          </a:r>
          <a:endParaRPr lang="fi-FI" sz="1300" dirty="0"/>
        </a:p>
      </dgm:t>
    </dgm:pt>
    <dgm:pt modelId="{B2CA917D-B0AB-4C26-91E8-E8A7C91EB707}" type="parTrans" cxnId="{FEAA9A8C-64CC-4EAE-B86C-9086661179F2}">
      <dgm:prSet/>
      <dgm:spPr/>
      <dgm:t>
        <a:bodyPr/>
        <a:lstStyle/>
        <a:p>
          <a:endParaRPr lang="fi-FI"/>
        </a:p>
      </dgm:t>
    </dgm:pt>
    <dgm:pt modelId="{77C26449-635E-48BD-84B2-2DD860A11884}" type="sibTrans" cxnId="{FEAA9A8C-64CC-4EAE-B86C-9086661179F2}">
      <dgm:prSet/>
      <dgm:spPr/>
      <dgm:t>
        <a:bodyPr/>
        <a:lstStyle/>
        <a:p>
          <a:endParaRPr lang="fi-FI"/>
        </a:p>
      </dgm:t>
    </dgm:pt>
    <dgm:pt modelId="{03885134-5373-4A76-8E4F-87D39F8400B7}">
      <dgm:prSet phldrT="[Teksti]" custT="1"/>
      <dgm:spPr/>
      <dgm:t>
        <a:bodyPr/>
        <a:lstStyle/>
        <a:p>
          <a:r>
            <a:rPr lang="fi-FI" sz="1400" i="1" dirty="0" err="1" smtClean="0"/>
            <a:t>Stödtjänst</a:t>
          </a:r>
          <a:endParaRPr lang="fi-FI" sz="1400" i="1" dirty="0" smtClean="0"/>
        </a:p>
        <a:p>
          <a:r>
            <a:rPr lang="fi-FI" sz="1400" b="1" i="0" dirty="0" err="1" smtClean="0"/>
            <a:t>Underhållning</a:t>
          </a:r>
          <a:r>
            <a:rPr lang="fi-FI" sz="1400" b="1" i="0" dirty="0" smtClean="0"/>
            <a:t>:</a:t>
          </a:r>
        </a:p>
        <a:p>
          <a:r>
            <a:rPr lang="fi-FI" sz="900" b="0" i="0" dirty="0" smtClean="0"/>
            <a:t>För </a:t>
          </a:r>
          <a:r>
            <a:rPr lang="fi-FI" sz="900" b="0" i="0" dirty="0" err="1" smtClean="0"/>
            <a:t>vuxna</a:t>
          </a:r>
          <a:endParaRPr lang="fi-FI" sz="900" b="0" i="0" dirty="0" smtClean="0"/>
        </a:p>
        <a:p>
          <a:r>
            <a:rPr lang="fi-FI" sz="900" b="0" i="0" dirty="0" smtClean="0"/>
            <a:t>För </a:t>
          </a:r>
          <a:r>
            <a:rPr lang="fi-FI" sz="900" b="0" i="0" dirty="0" err="1" smtClean="0"/>
            <a:t>ungdomar</a:t>
          </a:r>
          <a:endParaRPr lang="fi-FI" sz="900" b="0" i="0" dirty="0" smtClean="0"/>
        </a:p>
        <a:p>
          <a:r>
            <a:rPr lang="fi-FI" sz="900" b="0" i="0" dirty="0" smtClean="0"/>
            <a:t>För </a:t>
          </a:r>
          <a:r>
            <a:rPr lang="fi-FI" sz="900" b="0" i="0" dirty="0" err="1" smtClean="0"/>
            <a:t>barn</a:t>
          </a:r>
          <a:endParaRPr lang="fi-FI" sz="900" b="0" i="0" dirty="0" smtClean="0"/>
        </a:p>
        <a:p>
          <a:r>
            <a:rPr lang="fi-FI" sz="900" b="0" i="0" dirty="0" err="1" smtClean="0"/>
            <a:t>Casino</a:t>
          </a:r>
          <a:r>
            <a:rPr lang="fi-FI" sz="900" b="0" i="0" dirty="0" smtClean="0"/>
            <a:t> &amp; </a:t>
          </a:r>
          <a:r>
            <a:rPr lang="fi-FI" sz="900" b="0" i="0" dirty="0" err="1" smtClean="0"/>
            <a:t>spelautomater</a:t>
          </a:r>
          <a:endParaRPr lang="fi-FI" sz="900" b="0" i="0" dirty="0"/>
        </a:p>
      </dgm:t>
    </dgm:pt>
    <dgm:pt modelId="{AB856B25-B076-4038-9B27-3C2C0C4B36AB}" type="parTrans" cxnId="{81921EC7-BE7F-4232-8535-8CC1E13DC1D9}">
      <dgm:prSet/>
      <dgm:spPr/>
      <dgm:t>
        <a:bodyPr/>
        <a:lstStyle/>
        <a:p>
          <a:endParaRPr lang="fi-FI"/>
        </a:p>
      </dgm:t>
    </dgm:pt>
    <dgm:pt modelId="{6E06A82E-40C3-4809-9E93-8214DDE96970}" type="sibTrans" cxnId="{81921EC7-BE7F-4232-8535-8CC1E13DC1D9}">
      <dgm:prSet/>
      <dgm:spPr/>
      <dgm:t>
        <a:bodyPr/>
        <a:lstStyle/>
        <a:p>
          <a:endParaRPr lang="fi-FI"/>
        </a:p>
      </dgm:t>
    </dgm:pt>
    <dgm:pt modelId="{C576E642-A209-4A11-848C-B0E2EC908B0F}">
      <dgm:prSet phldrT="[Teksti]" custT="1"/>
      <dgm:spPr/>
      <dgm:t>
        <a:bodyPr/>
        <a:lstStyle/>
        <a:p>
          <a:r>
            <a:rPr lang="fi-FI" sz="1400" i="1" dirty="0" err="1" smtClean="0"/>
            <a:t>Stödtjänst</a:t>
          </a:r>
          <a:endParaRPr lang="fi-FI" sz="1400" i="1" dirty="0" smtClean="0"/>
        </a:p>
        <a:p>
          <a:r>
            <a:rPr lang="fi-FI" sz="1400" b="1" i="0" dirty="0" err="1" smtClean="0"/>
            <a:t>Konferens</a:t>
          </a:r>
          <a:r>
            <a:rPr lang="fi-FI" sz="1400" b="1" i="0" dirty="0" smtClean="0"/>
            <a:t>:</a:t>
          </a:r>
        </a:p>
        <a:p>
          <a:r>
            <a:rPr lang="fi-FI" sz="900" b="0" i="0" dirty="0" err="1" smtClean="0"/>
            <a:t>Konferenslokale</a:t>
          </a:r>
          <a:r>
            <a:rPr lang="fi-FI" sz="900" b="0" i="0" dirty="0" smtClean="0"/>
            <a:t>,</a:t>
          </a:r>
        </a:p>
        <a:p>
          <a:r>
            <a:rPr lang="fi-FI" sz="900" b="0" i="0" dirty="0" err="1" smtClean="0"/>
            <a:t>Konferenstillbehör</a:t>
          </a:r>
          <a:r>
            <a:rPr lang="fi-FI" sz="900" b="0" i="0" dirty="0" smtClean="0"/>
            <a:t>, </a:t>
          </a:r>
          <a:r>
            <a:rPr lang="fi-FI" sz="900" b="0" i="0" dirty="0" err="1" smtClean="0"/>
            <a:t>Bio</a:t>
          </a:r>
          <a:endParaRPr lang="fi-FI" sz="900" b="0" i="0" dirty="0" smtClean="0"/>
        </a:p>
      </dgm:t>
    </dgm:pt>
    <dgm:pt modelId="{A4178E12-93D8-4E93-AFFB-144AA06B1395}" type="parTrans" cxnId="{D86DD601-4573-4AFB-BCC5-2D8119E03C4D}">
      <dgm:prSet/>
      <dgm:spPr/>
      <dgm:t>
        <a:bodyPr/>
        <a:lstStyle/>
        <a:p>
          <a:endParaRPr lang="fi-FI"/>
        </a:p>
      </dgm:t>
    </dgm:pt>
    <dgm:pt modelId="{1CFE4073-892F-457A-A1E6-511ACB19F1BD}" type="sibTrans" cxnId="{D86DD601-4573-4AFB-BCC5-2D8119E03C4D}">
      <dgm:prSet/>
      <dgm:spPr/>
      <dgm:t>
        <a:bodyPr/>
        <a:lstStyle/>
        <a:p>
          <a:endParaRPr lang="fi-FI"/>
        </a:p>
      </dgm:t>
    </dgm:pt>
    <dgm:pt modelId="{DF9F5DE3-FEEE-4532-82E1-C28B8909CE7E}">
      <dgm:prSet phldrT="[Teksti]" custT="1"/>
      <dgm:spPr/>
      <dgm:t>
        <a:bodyPr/>
        <a:lstStyle/>
        <a:p>
          <a:r>
            <a:rPr lang="fi-FI" sz="1400" i="1" dirty="0" err="1" smtClean="0"/>
            <a:t>Stödtjänst</a:t>
          </a:r>
          <a:endParaRPr lang="fi-FI" sz="1400" i="1" dirty="0" smtClean="0"/>
        </a:p>
        <a:p>
          <a:r>
            <a:rPr lang="fi-FI" sz="1400" b="1" i="0" dirty="0" err="1" smtClean="0"/>
            <a:t>Bastu</a:t>
          </a:r>
          <a:r>
            <a:rPr lang="fi-FI" sz="1400" b="1" i="0" dirty="0" smtClean="0"/>
            <a:t> &amp; </a:t>
          </a:r>
          <a:r>
            <a:rPr lang="fi-FI" sz="1400" b="1" i="0" dirty="0" err="1" smtClean="0"/>
            <a:t>välmående</a:t>
          </a:r>
          <a:r>
            <a:rPr lang="fi-FI" sz="1400" b="1" i="0" dirty="0" smtClean="0"/>
            <a:t>:</a:t>
          </a:r>
        </a:p>
        <a:p>
          <a:r>
            <a:rPr lang="fi-FI" sz="900" b="0" i="0" dirty="0" smtClean="0"/>
            <a:t>3 </a:t>
          </a:r>
          <a:r>
            <a:rPr lang="fi-FI" sz="900" b="0" i="0" dirty="0" err="1" smtClean="0"/>
            <a:t>olika</a:t>
          </a:r>
          <a:r>
            <a:rPr lang="fi-FI" sz="900" b="0" i="0" dirty="0" smtClean="0"/>
            <a:t> </a:t>
          </a:r>
          <a:r>
            <a:rPr lang="fi-FI" sz="900" b="0" i="0" dirty="0" err="1" smtClean="0"/>
            <a:t>typer</a:t>
          </a:r>
          <a:r>
            <a:rPr lang="fi-FI" sz="900" b="0" i="0" dirty="0" smtClean="0"/>
            <a:t> av </a:t>
          </a:r>
          <a:r>
            <a:rPr lang="fi-FI" sz="900" b="0" i="0" dirty="0" err="1" smtClean="0"/>
            <a:t>bastu</a:t>
          </a:r>
          <a:endParaRPr lang="fi-FI" sz="900" b="0" i="0" dirty="0" smtClean="0"/>
        </a:p>
        <a:p>
          <a:r>
            <a:rPr lang="fi-FI" sz="900" b="0" i="0" dirty="0" err="1" smtClean="0"/>
            <a:t>Massagestolar</a:t>
          </a:r>
          <a:endParaRPr lang="fi-FI" sz="900" b="0" i="0" dirty="0" smtClean="0"/>
        </a:p>
        <a:p>
          <a:r>
            <a:rPr lang="fi-FI" sz="900" b="0" i="0" dirty="0" err="1" smtClean="0"/>
            <a:t>Jacuzzin</a:t>
          </a:r>
          <a:endParaRPr lang="fi-FI" sz="900" b="0" i="0" dirty="0" smtClean="0"/>
        </a:p>
        <a:p>
          <a:r>
            <a:rPr lang="fi-FI" sz="900" b="0" i="0" dirty="0" err="1" smtClean="0"/>
            <a:t>barnbassäng</a:t>
          </a:r>
          <a:endParaRPr lang="fi-FI" sz="900" b="0" i="0" dirty="0"/>
        </a:p>
      </dgm:t>
    </dgm:pt>
    <dgm:pt modelId="{FA8A82FA-0A4D-4E22-888D-A0AF2A0F2F47}" type="parTrans" cxnId="{D47A1B1E-9757-4F74-A963-F3B51C4A6F2D}">
      <dgm:prSet/>
      <dgm:spPr/>
      <dgm:t>
        <a:bodyPr/>
        <a:lstStyle/>
        <a:p>
          <a:endParaRPr lang="fi-FI"/>
        </a:p>
      </dgm:t>
    </dgm:pt>
    <dgm:pt modelId="{C58D7139-065F-47C1-B9CE-C452DE207AE7}" type="sibTrans" cxnId="{D47A1B1E-9757-4F74-A963-F3B51C4A6F2D}">
      <dgm:prSet/>
      <dgm:spPr/>
      <dgm:t>
        <a:bodyPr/>
        <a:lstStyle/>
        <a:p>
          <a:endParaRPr lang="fi-FI"/>
        </a:p>
      </dgm:t>
    </dgm:pt>
    <dgm:pt modelId="{7EB0127A-FA41-4420-B2E2-227A0D21124A}" type="pres">
      <dgm:prSet presAssocID="{23E0F4AF-1EBA-460B-903A-386E01E6930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FCDA4DE2-B4B6-49E2-9CBF-1B3CD870219D}" type="pres">
      <dgm:prSet presAssocID="{377CEFE7-00B9-4CD5-9483-F438B078793B}" presName="vertOne" presStyleCnt="0"/>
      <dgm:spPr/>
      <dgm:t>
        <a:bodyPr/>
        <a:lstStyle/>
        <a:p>
          <a:endParaRPr lang="fi-FI"/>
        </a:p>
      </dgm:t>
    </dgm:pt>
    <dgm:pt modelId="{739F7C4C-A088-466D-A65E-068A7DE03E1F}" type="pres">
      <dgm:prSet presAssocID="{377CEFE7-00B9-4CD5-9483-F438B078793B}" presName="txOne" presStyleLbl="node0" presStyleIdx="0" presStyleCnt="1" custScaleY="2122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E0B291D5-EC1A-45D9-8024-D8A7F3332225}" type="pres">
      <dgm:prSet presAssocID="{377CEFE7-00B9-4CD5-9483-F438B078793B}" presName="parTransOne" presStyleCnt="0"/>
      <dgm:spPr/>
      <dgm:t>
        <a:bodyPr/>
        <a:lstStyle/>
        <a:p>
          <a:endParaRPr lang="fi-FI"/>
        </a:p>
      </dgm:t>
    </dgm:pt>
    <dgm:pt modelId="{A867428F-4349-495E-BAC2-327194065F82}" type="pres">
      <dgm:prSet presAssocID="{377CEFE7-00B9-4CD5-9483-F438B078793B}" presName="horzOne" presStyleCnt="0"/>
      <dgm:spPr/>
      <dgm:t>
        <a:bodyPr/>
        <a:lstStyle/>
        <a:p>
          <a:endParaRPr lang="fi-FI"/>
        </a:p>
      </dgm:t>
    </dgm:pt>
    <dgm:pt modelId="{409A4712-0D88-4C1F-AAAF-3793E71D3481}" type="pres">
      <dgm:prSet presAssocID="{CCA0F95B-4EEE-4E29-9963-78C73BE946DE}" presName="vertTwo" presStyleCnt="0"/>
      <dgm:spPr/>
      <dgm:t>
        <a:bodyPr/>
        <a:lstStyle/>
        <a:p>
          <a:endParaRPr lang="fi-FI"/>
        </a:p>
      </dgm:t>
    </dgm:pt>
    <dgm:pt modelId="{AAF13838-ED6D-4554-AD61-BDD544FA68FF}" type="pres">
      <dgm:prSet presAssocID="{CCA0F95B-4EEE-4E29-9963-78C73BE946DE}" presName="txTwo" presStyleLbl="node2" presStyleIdx="0" presStyleCnt="2" custScaleY="26546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F4FDB6B6-C002-40DE-9BA7-1766B1F1D557}" type="pres">
      <dgm:prSet presAssocID="{CCA0F95B-4EEE-4E29-9963-78C73BE946DE}" presName="parTransTwo" presStyleCnt="0"/>
      <dgm:spPr/>
      <dgm:t>
        <a:bodyPr/>
        <a:lstStyle/>
        <a:p>
          <a:endParaRPr lang="fi-FI"/>
        </a:p>
      </dgm:t>
    </dgm:pt>
    <dgm:pt modelId="{008353EC-9B76-4559-B067-4601414FA055}" type="pres">
      <dgm:prSet presAssocID="{CCA0F95B-4EEE-4E29-9963-78C73BE946DE}" presName="horzTwo" presStyleCnt="0"/>
      <dgm:spPr/>
      <dgm:t>
        <a:bodyPr/>
        <a:lstStyle/>
        <a:p>
          <a:endParaRPr lang="fi-FI"/>
        </a:p>
      </dgm:t>
    </dgm:pt>
    <dgm:pt modelId="{DB29E423-73C8-491D-A107-27888856BACA}" type="pres">
      <dgm:prSet presAssocID="{0CFA6B1B-18C3-4DE6-87C1-BDED6C932384}" presName="vertThree" presStyleCnt="0"/>
      <dgm:spPr/>
      <dgm:t>
        <a:bodyPr/>
        <a:lstStyle/>
        <a:p>
          <a:endParaRPr lang="fi-FI"/>
        </a:p>
      </dgm:t>
    </dgm:pt>
    <dgm:pt modelId="{B7786B9B-AC2B-466E-A0E4-30E0B1630338}" type="pres">
      <dgm:prSet presAssocID="{0CFA6B1B-18C3-4DE6-87C1-BDED6C932384}" presName="txThree" presStyleLbl="node3" presStyleIdx="0" presStyleCnt="5" custScaleY="60314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9E7E98E0-6C66-4499-BD3F-E09572C5861A}" type="pres">
      <dgm:prSet presAssocID="{0CFA6B1B-18C3-4DE6-87C1-BDED6C932384}" presName="horzThree" presStyleCnt="0"/>
      <dgm:spPr/>
      <dgm:t>
        <a:bodyPr/>
        <a:lstStyle/>
        <a:p>
          <a:endParaRPr lang="fi-FI"/>
        </a:p>
      </dgm:t>
    </dgm:pt>
    <dgm:pt modelId="{3A7B7573-149B-46FD-937B-9BDAD776B9C3}" type="pres">
      <dgm:prSet presAssocID="{FD086FF1-E3F2-4E5F-90F4-67907E905E35}" presName="sibSpaceThree" presStyleCnt="0"/>
      <dgm:spPr/>
      <dgm:t>
        <a:bodyPr/>
        <a:lstStyle/>
        <a:p>
          <a:endParaRPr lang="fi-FI"/>
        </a:p>
      </dgm:t>
    </dgm:pt>
    <dgm:pt modelId="{B16F49C5-9707-4772-AF1E-A95763E7C4E1}" type="pres">
      <dgm:prSet presAssocID="{BCA079D0-8A45-4C65-B9B0-C557B3951651}" presName="vertThree" presStyleCnt="0"/>
      <dgm:spPr/>
      <dgm:t>
        <a:bodyPr/>
        <a:lstStyle/>
        <a:p>
          <a:endParaRPr lang="fi-FI"/>
        </a:p>
      </dgm:t>
    </dgm:pt>
    <dgm:pt modelId="{A8252968-B3DD-4D16-9BF9-3DDBA87CA700}" type="pres">
      <dgm:prSet presAssocID="{BCA079D0-8A45-4C65-B9B0-C557B3951651}" presName="txThree" presStyleLbl="node3" presStyleIdx="1" presStyleCnt="5" custScaleY="60314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0486BC6F-DF4C-4C2A-9E9B-A80D4BFBF78C}" type="pres">
      <dgm:prSet presAssocID="{BCA079D0-8A45-4C65-B9B0-C557B3951651}" presName="horzThree" presStyleCnt="0"/>
      <dgm:spPr/>
      <dgm:t>
        <a:bodyPr/>
        <a:lstStyle/>
        <a:p>
          <a:endParaRPr lang="fi-FI"/>
        </a:p>
      </dgm:t>
    </dgm:pt>
    <dgm:pt modelId="{20F2DABB-8B31-4449-A57B-C3E8D540AC26}" type="pres">
      <dgm:prSet presAssocID="{27635F4F-7ED5-4B41-B7F2-AD599E24910C}" presName="sibSpaceTwo" presStyleCnt="0"/>
      <dgm:spPr/>
      <dgm:t>
        <a:bodyPr/>
        <a:lstStyle/>
        <a:p>
          <a:endParaRPr lang="fi-FI"/>
        </a:p>
      </dgm:t>
    </dgm:pt>
    <dgm:pt modelId="{7F80CA6D-54EC-4E84-8C07-1367CDD3080F}" type="pres">
      <dgm:prSet presAssocID="{B53E3E44-8B5B-483E-8765-71A8FAFD291A}" presName="vertTwo" presStyleCnt="0"/>
      <dgm:spPr/>
      <dgm:t>
        <a:bodyPr/>
        <a:lstStyle/>
        <a:p>
          <a:endParaRPr lang="fi-FI"/>
        </a:p>
      </dgm:t>
    </dgm:pt>
    <dgm:pt modelId="{E907B82F-009A-4A86-804F-C2860DFA0542}" type="pres">
      <dgm:prSet presAssocID="{B53E3E44-8B5B-483E-8765-71A8FAFD291A}" presName="txTwo" presStyleLbl="node2" presStyleIdx="1" presStyleCnt="2" custScaleY="2689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6146EDC1-2FB4-4090-B1E3-B7DF1FA8C9E0}" type="pres">
      <dgm:prSet presAssocID="{B53E3E44-8B5B-483E-8765-71A8FAFD291A}" presName="parTransTwo" presStyleCnt="0"/>
      <dgm:spPr/>
      <dgm:t>
        <a:bodyPr/>
        <a:lstStyle/>
        <a:p>
          <a:endParaRPr lang="fi-FI"/>
        </a:p>
      </dgm:t>
    </dgm:pt>
    <dgm:pt modelId="{20C1A3D9-7359-4ABF-9750-FAA7E7FFA86C}" type="pres">
      <dgm:prSet presAssocID="{B53E3E44-8B5B-483E-8765-71A8FAFD291A}" presName="horzTwo" presStyleCnt="0"/>
      <dgm:spPr/>
      <dgm:t>
        <a:bodyPr/>
        <a:lstStyle/>
        <a:p>
          <a:endParaRPr lang="fi-FI"/>
        </a:p>
      </dgm:t>
    </dgm:pt>
    <dgm:pt modelId="{45B855D7-C509-4B9E-818A-184ADE4FAC2E}" type="pres">
      <dgm:prSet presAssocID="{03885134-5373-4A76-8E4F-87D39F8400B7}" presName="vertThree" presStyleCnt="0"/>
      <dgm:spPr/>
      <dgm:t>
        <a:bodyPr/>
        <a:lstStyle/>
        <a:p>
          <a:endParaRPr lang="fi-FI"/>
        </a:p>
      </dgm:t>
    </dgm:pt>
    <dgm:pt modelId="{08540369-A094-4104-ACB5-5743FF425303}" type="pres">
      <dgm:prSet presAssocID="{03885134-5373-4A76-8E4F-87D39F8400B7}" presName="txThree" presStyleLbl="node3" presStyleIdx="2" presStyleCnt="5" custScaleY="60314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DD29DEB2-500A-4E20-917A-FCB1640E042F}" type="pres">
      <dgm:prSet presAssocID="{03885134-5373-4A76-8E4F-87D39F8400B7}" presName="horzThree" presStyleCnt="0"/>
      <dgm:spPr/>
      <dgm:t>
        <a:bodyPr/>
        <a:lstStyle/>
        <a:p>
          <a:endParaRPr lang="fi-FI"/>
        </a:p>
      </dgm:t>
    </dgm:pt>
    <dgm:pt modelId="{D043F369-8362-4804-A5E3-0084C752A018}" type="pres">
      <dgm:prSet presAssocID="{6E06A82E-40C3-4809-9E93-8214DDE96970}" presName="sibSpaceThree" presStyleCnt="0"/>
      <dgm:spPr/>
      <dgm:t>
        <a:bodyPr/>
        <a:lstStyle/>
        <a:p>
          <a:endParaRPr lang="fi-FI"/>
        </a:p>
      </dgm:t>
    </dgm:pt>
    <dgm:pt modelId="{A43C66EF-21D3-40E9-B0BA-6348002AC894}" type="pres">
      <dgm:prSet presAssocID="{DF9F5DE3-FEEE-4532-82E1-C28B8909CE7E}" presName="vertThree" presStyleCnt="0"/>
      <dgm:spPr/>
      <dgm:t>
        <a:bodyPr/>
        <a:lstStyle/>
        <a:p>
          <a:endParaRPr lang="fi-FI"/>
        </a:p>
      </dgm:t>
    </dgm:pt>
    <dgm:pt modelId="{8DAC5E35-ABAA-47EF-A5A9-714B4E4A7EC7}" type="pres">
      <dgm:prSet presAssocID="{DF9F5DE3-FEEE-4532-82E1-C28B8909CE7E}" presName="txThree" presStyleLbl="node3" presStyleIdx="3" presStyleCnt="5" custScaleY="60314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22A29734-2FCB-4FB1-BE0C-EEDA60C7A9BE}" type="pres">
      <dgm:prSet presAssocID="{DF9F5DE3-FEEE-4532-82E1-C28B8909CE7E}" presName="horzThree" presStyleCnt="0"/>
      <dgm:spPr/>
      <dgm:t>
        <a:bodyPr/>
        <a:lstStyle/>
        <a:p>
          <a:endParaRPr lang="fi-FI"/>
        </a:p>
      </dgm:t>
    </dgm:pt>
    <dgm:pt modelId="{6E40753B-769C-411B-9749-B713F974F132}" type="pres">
      <dgm:prSet presAssocID="{C58D7139-065F-47C1-B9CE-C452DE207AE7}" presName="sibSpaceThree" presStyleCnt="0"/>
      <dgm:spPr/>
      <dgm:t>
        <a:bodyPr/>
        <a:lstStyle/>
        <a:p>
          <a:endParaRPr lang="fi-FI"/>
        </a:p>
      </dgm:t>
    </dgm:pt>
    <dgm:pt modelId="{5ED53680-24BC-442C-93BE-96CFA98052DC}" type="pres">
      <dgm:prSet presAssocID="{C576E642-A209-4A11-848C-B0E2EC908B0F}" presName="vertThree" presStyleCnt="0"/>
      <dgm:spPr/>
      <dgm:t>
        <a:bodyPr/>
        <a:lstStyle/>
        <a:p>
          <a:endParaRPr lang="fi-FI"/>
        </a:p>
      </dgm:t>
    </dgm:pt>
    <dgm:pt modelId="{613D2882-B3C1-40D4-B774-9345F4BBA904}" type="pres">
      <dgm:prSet presAssocID="{C576E642-A209-4A11-848C-B0E2EC908B0F}" presName="txThree" presStyleLbl="node3" presStyleIdx="4" presStyleCnt="5" custScaleY="58779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4C0D6B44-9FDA-4416-9382-3B6AFB936555}" type="pres">
      <dgm:prSet presAssocID="{C576E642-A209-4A11-848C-B0E2EC908B0F}" presName="horzThree" presStyleCnt="0"/>
      <dgm:spPr/>
      <dgm:t>
        <a:bodyPr/>
        <a:lstStyle/>
        <a:p>
          <a:endParaRPr lang="fi-FI"/>
        </a:p>
      </dgm:t>
    </dgm:pt>
  </dgm:ptLst>
  <dgm:cxnLst>
    <dgm:cxn modelId="{95355146-6F25-42D2-BA63-B99E1B769CA8}" type="presOf" srcId="{23E0F4AF-1EBA-460B-903A-386E01E69305}" destId="{7EB0127A-FA41-4420-B2E2-227A0D21124A}" srcOrd="0" destOrd="0" presId="urn:microsoft.com/office/officeart/2005/8/layout/hierarchy4"/>
    <dgm:cxn modelId="{07A64C19-AA86-4EEC-9454-862B88641F53}" type="presOf" srcId="{B53E3E44-8B5B-483E-8765-71A8FAFD291A}" destId="{E907B82F-009A-4A86-804F-C2860DFA0542}" srcOrd="0" destOrd="0" presId="urn:microsoft.com/office/officeart/2005/8/layout/hierarchy4"/>
    <dgm:cxn modelId="{D47A1B1E-9757-4F74-A963-F3B51C4A6F2D}" srcId="{B53E3E44-8B5B-483E-8765-71A8FAFD291A}" destId="{DF9F5DE3-FEEE-4532-82E1-C28B8909CE7E}" srcOrd="1" destOrd="0" parTransId="{FA8A82FA-0A4D-4E22-888D-A0AF2A0F2F47}" sibTransId="{C58D7139-065F-47C1-B9CE-C452DE207AE7}"/>
    <dgm:cxn modelId="{9E4A3D90-24EA-4CD6-A5C4-3F663254C096}" type="presOf" srcId="{CCA0F95B-4EEE-4E29-9963-78C73BE946DE}" destId="{AAF13838-ED6D-4554-AD61-BDD544FA68FF}" srcOrd="0" destOrd="0" presId="urn:microsoft.com/office/officeart/2005/8/layout/hierarchy4"/>
    <dgm:cxn modelId="{B7145E00-4961-4594-ADA0-6ECF0498217A}" srcId="{377CEFE7-00B9-4CD5-9483-F438B078793B}" destId="{CCA0F95B-4EEE-4E29-9963-78C73BE946DE}" srcOrd="0" destOrd="0" parTransId="{AE4DF486-6758-4717-B80E-948F5E887878}" sibTransId="{27635F4F-7ED5-4B41-B7F2-AD599E24910C}"/>
    <dgm:cxn modelId="{3873C567-3E9E-4350-840A-6EA961042508}" type="presOf" srcId="{0CFA6B1B-18C3-4DE6-87C1-BDED6C932384}" destId="{B7786B9B-AC2B-466E-A0E4-30E0B1630338}" srcOrd="0" destOrd="0" presId="urn:microsoft.com/office/officeart/2005/8/layout/hierarchy4"/>
    <dgm:cxn modelId="{76A4ADEF-87AB-4F0E-B5B1-7D247DD2328E}" type="presOf" srcId="{DF9F5DE3-FEEE-4532-82E1-C28B8909CE7E}" destId="{8DAC5E35-ABAA-47EF-A5A9-714B4E4A7EC7}" srcOrd="0" destOrd="0" presId="urn:microsoft.com/office/officeart/2005/8/layout/hierarchy4"/>
    <dgm:cxn modelId="{5C06CAC3-EA3F-4D47-943B-D4B7546AEF40}" type="presOf" srcId="{BCA079D0-8A45-4C65-B9B0-C557B3951651}" destId="{A8252968-B3DD-4D16-9BF9-3DDBA87CA700}" srcOrd="0" destOrd="0" presId="urn:microsoft.com/office/officeart/2005/8/layout/hierarchy4"/>
    <dgm:cxn modelId="{81921EC7-BE7F-4232-8535-8CC1E13DC1D9}" srcId="{B53E3E44-8B5B-483E-8765-71A8FAFD291A}" destId="{03885134-5373-4A76-8E4F-87D39F8400B7}" srcOrd="0" destOrd="0" parTransId="{AB856B25-B076-4038-9B27-3C2C0C4B36AB}" sibTransId="{6E06A82E-40C3-4809-9E93-8214DDE96970}"/>
    <dgm:cxn modelId="{F22A358F-A43F-4322-B204-E1829ED84A4C}" type="presOf" srcId="{C576E642-A209-4A11-848C-B0E2EC908B0F}" destId="{613D2882-B3C1-40D4-B774-9345F4BBA904}" srcOrd="0" destOrd="0" presId="urn:microsoft.com/office/officeart/2005/8/layout/hierarchy4"/>
    <dgm:cxn modelId="{F1E60852-2FAD-4519-BD6C-EED3B41EA099}" type="presOf" srcId="{377CEFE7-00B9-4CD5-9483-F438B078793B}" destId="{739F7C4C-A088-466D-A65E-068A7DE03E1F}" srcOrd="0" destOrd="0" presId="urn:microsoft.com/office/officeart/2005/8/layout/hierarchy4"/>
    <dgm:cxn modelId="{89272E55-9304-462E-9C2A-5E98A9421713}" type="presOf" srcId="{03885134-5373-4A76-8E4F-87D39F8400B7}" destId="{08540369-A094-4104-ACB5-5743FF425303}" srcOrd="0" destOrd="0" presId="urn:microsoft.com/office/officeart/2005/8/layout/hierarchy4"/>
    <dgm:cxn modelId="{D86DD601-4573-4AFB-BCC5-2D8119E03C4D}" srcId="{B53E3E44-8B5B-483E-8765-71A8FAFD291A}" destId="{C576E642-A209-4A11-848C-B0E2EC908B0F}" srcOrd="2" destOrd="0" parTransId="{A4178E12-93D8-4E93-AFFB-144AA06B1395}" sibTransId="{1CFE4073-892F-457A-A1E6-511ACB19F1BD}"/>
    <dgm:cxn modelId="{5F5CD62D-1958-4061-96AA-9AE95F867A0A}" srcId="{CCA0F95B-4EEE-4E29-9963-78C73BE946DE}" destId="{0CFA6B1B-18C3-4DE6-87C1-BDED6C932384}" srcOrd="0" destOrd="0" parTransId="{DD9F7685-3D4E-4F62-B75E-5429F8CE9D39}" sibTransId="{FD086FF1-E3F2-4E5F-90F4-67907E905E35}"/>
    <dgm:cxn modelId="{057062BC-DF19-4B03-9816-A54D3408B609}" srcId="{23E0F4AF-1EBA-460B-903A-386E01E69305}" destId="{377CEFE7-00B9-4CD5-9483-F438B078793B}" srcOrd="0" destOrd="0" parTransId="{32FFF467-C1C7-4C2F-AB14-085E00AF090D}" sibTransId="{1799EE7C-6E9A-44EC-8EFA-B94BAC7AAB89}"/>
    <dgm:cxn modelId="{892FEC02-496B-43DF-934B-CEDCEBDE5BF0}" srcId="{CCA0F95B-4EEE-4E29-9963-78C73BE946DE}" destId="{BCA079D0-8A45-4C65-B9B0-C557B3951651}" srcOrd="1" destOrd="0" parTransId="{28A12CEA-B446-4E28-B51A-951FC63AB45E}" sibTransId="{D09CE269-B73A-4472-8C8D-989765E16B59}"/>
    <dgm:cxn modelId="{FEAA9A8C-64CC-4EAE-B86C-9086661179F2}" srcId="{377CEFE7-00B9-4CD5-9483-F438B078793B}" destId="{B53E3E44-8B5B-483E-8765-71A8FAFD291A}" srcOrd="1" destOrd="0" parTransId="{B2CA917D-B0AB-4C26-91E8-E8A7C91EB707}" sibTransId="{77C26449-635E-48BD-84B2-2DD860A11884}"/>
    <dgm:cxn modelId="{A5D92727-ED67-4423-9AB2-1EF005594B09}" type="presParOf" srcId="{7EB0127A-FA41-4420-B2E2-227A0D21124A}" destId="{FCDA4DE2-B4B6-49E2-9CBF-1B3CD870219D}" srcOrd="0" destOrd="0" presId="urn:microsoft.com/office/officeart/2005/8/layout/hierarchy4"/>
    <dgm:cxn modelId="{BB0C2141-4D62-4310-8DAE-084A97AF0D8B}" type="presParOf" srcId="{FCDA4DE2-B4B6-49E2-9CBF-1B3CD870219D}" destId="{739F7C4C-A088-466D-A65E-068A7DE03E1F}" srcOrd="0" destOrd="0" presId="urn:microsoft.com/office/officeart/2005/8/layout/hierarchy4"/>
    <dgm:cxn modelId="{6E273C8C-BE0A-4F18-95F8-08B4C25C04B8}" type="presParOf" srcId="{FCDA4DE2-B4B6-49E2-9CBF-1B3CD870219D}" destId="{E0B291D5-EC1A-45D9-8024-D8A7F3332225}" srcOrd="1" destOrd="0" presId="urn:microsoft.com/office/officeart/2005/8/layout/hierarchy4"/>
    <dgm:cxn modelId="{DF964FFF-E8A6-42A3-8016-A09B60183359}" type="presParOf" srcId="{FCDA4DE2-B4B6-49E2-9CBF-1B3CD870219D}" destId="{A867428F-4349-495E-BAC2-327194065F82}" srcOrd="2" destOrd="0" presId="urn:microsoft.com/office/officeart/2005/8/layout/hierarchy4"/>
    <dgm:cxn modelId="{C37FBFF5-A5B9-47B3-A45D-846B42653374}" type="presParOf" srcId="{A867428F-4349-495E-BAC2-327194065F82}" destId="{409A4712-0D88-4C1F-AAAF-3793E71D3481}" srcOrd="0" destOrd="0" presId="urn:microsoft.com/office/officeart/2005/8/layout/hierarchy4"/>
    <dgm:cxn modelId="{B91BFEEC-550D-493C-97A9-70C52B7C6C4F}" type="presParOf" srcId="{409A4712-0D88-4C1F-AAAF-3793E71D3481}" destId="{AAF13838-ED6D-4554-AD61-BDD544FA68FF}" srcOrd="0" destOrd="0" presId="urn:microsoft.com/office/officeart/2005/8/layout/hierarchy4"/>
    <dgm:cxn modelId="{F53B790B-56F9-4AA9-A363-90BC89C73508}" type="presParOf" srcId="{409A4712-0D88-4C1F-AAAF-3793E71D3481}" destId="{F4FDB6B6-C002-40DE-9BA7-1766B1F1D557}" srcOrd="1" destOrd="0" presId="urn:microsoft.com/office/officeart/2005/8/layout/hierarchy4"/>
    <dgm:cxn modelId="{4B054719-442F-439A-B8C1-C796607C0E62}" type="presParOf" srcId="{409A4712-0D88-4C1F-AAAF-3793E71D3481}" destId="{008353EC-9B76-4559-B067-4601414FA055}" srcOrd="2" destOrd="0" presId="urn:microsoft.com/office/officeart/2005/8/layout/hierarchy4"/>
    <dgm:cxn modelId="{D4ECBC62-1AD5-42DB-8684-67F27EF2465C}" type="presParOf" srcId="{008353EC-9B76-4559-B067-4601414FA055}" destId="{DB29E423-73C8-491D-A107-27888856BACA}" srcOrd="0" destOrd="0" presId="urn:microsoft.com/office/officeart/2005/8/layout/hierarchy4"/>
    <dgm:cxn modelId="{A2B251EC-FD4E-44D2-9C95-DF7BBD29F3BC}" type="presParOf" srcId="{DB29E423-73C8-491D-A107-27888856BACA}" destId="{B7786B9B-AC2B-466E-A0E4-30E0B1630338}" srcOrd="0" destOrd="0" presId="urn:microsoft.com/office/officeart/2005/8/layout/hierarchy4"/>
    <dgm:cxn modelId="{35FD0E85-D22D-4E1D-AF5A-251A2C18A3A1}" type="presParOf" srcId="{DB29E423-73C8-491D-A107-27888856BACA}" destId="{9E7E98E0-6C66-4499-BD3F-E09572C5861A}" srcOrd="1" destOrd="0" presId="urn:microsoft.com/office/officeart/2005/8/layout/hierarchy4"/>
    <dgm:cxn modelId="{B3CECC28-BF64-432D-B203-66520435B327}" type="presParOf" srcId="{008353EC-9B76-4559-B067-4601414FA055}" destId="{3A7B7573-149B-46FD-937B-9BDAD776B9C3}" srcOrd="1" destOrd="0" presId="urn:microsoft.com/office/officeart/2005/8/layout/hierarchy4"/>
    <dgm:cxn modelId="{3F50E58D-1DD3-4A3B-821F-429899F95CE9}" type="presParOf" srcId="{008353EC-9B76-4559-B067-4601414FA055}" destId="{B16F49C5-9707-4772-AF1E-A95763E7C4E1}" srcOrd="2" destOrd="0" presId="urn:microsoft.com/office/officeart/2005/8/layout/hierarchy4"/>
    <dgm:cxn modelId="{AD1EC3BA-13E7-4847-9A6F-357FA343CC31}" type="presParOf" srcId="{B16F49C5-9707-4772-AF1E-A95763E7C4E1}" destId="{A8252968-B3DD-4D16-9BF9-3DDBA87CA700}" srcOrd="0" destOrd="0" presId="urn:microsoft.com/office/officeart/2005/8/layout/hierarchy4"/>
    <dgm:cxn modelId="{2C370574-9E04-460E-9744-A309CE926DD5}" type="presParOf" srcId="{B16F49C5-9707-4772-AF1E-A95763E7C4E1}" destId="{0486BC6F-DF4C-4C2A-9E9B-A80D4BFBF78C}" srcOrd="1" destOrd="0" presId="urn:microsoft.com/office/officeart/2005/8/layout/hierarchy4"/>
    <dgm:cxn modelId="{B9F1D8CF-1206-4CF7-BF84-827400E285FB}" type="presParOf" srcId="{A867428F-4349-495E-BAC2-327194065F82}" destId="{20F2DABB-8B31-4449-A57B-C3E8D540AC26}" srcOrd="1" destOrd="0" presId="urn:microsoft.com/office/officeart/2005/8/layout/hierarchy4"/>
    <dgm:cxn modelId="{8F2BD901-5D91-4DF6-AD39-9F08279B75CD}" type="presParOf" srcId="{A867428F-4349-495E-BAC2-327194065F82}" destId="{7F80CA6D-54EC-4E84-8C07-1367CDD3080F}" srcOrd="2" destOrd="0" presId="urn:microsoft.com/office/officeart/2005/8/layout/hierarchy4"/>
    <dgm:cxn modelId="{64A1F808-AD89-47AC-B624-C9AEB7FF7520}" type="presParOf" srcId="{7F80CA6D-54EC-4E84-8C07-1367CDD3080F}" destId="{E907B82F-009A-4A86-804F-C2860DFA0542}" srcOrd="0" destOrd="0" presId="urn:microsoft.com/office/officeart/2005/8/layout/hierarchy4"/>
    <dgm:cxn modelId="{6A30BD98-ABDB-4E02-B74F-343F9DA03C11}" type="presParOf" srcId="{7F80CA6D-54EC-4E84-8C07-1367CDD3080F}" destId="{6146EDC1-2FB4-4090-B1E3-B7DF1FA8C9E0}" srcOrd="1" destOrd="0" presId="urn:microsoft.com/office/officeart/2005/8/layout/hierarchy4"/>
    <dgm:cxn modelId="{F1EA5BB9-60AA-4460-BD29-94FE852465DD}" type="presParOf" srcId="{7F80CA6D-54EC-4E84-8C07-1367CDD3080F}" destId="{20C1A3D9-7359-4ABF-9750-FAA7E7FFA86C}" srcOrd="2" destOrd="0" presId="urn:microsoft.com/office/officeart/2005/8/layout/hierarchy4"/>
    <dgm:cxn modelId="{BAB29B7C-EFD3-4BB7-961D-63D3029B12A7}" type="presParOf" srcId="{20C1A3D9-7359-4ABF-9750-FAA7E7FFA86C}" destId="{45B855D7-C509-4B9E-818A-184ADE4FAC2E}" srcOrd="0" destOrd="0" presId="urn:microsoft.com/office/officeart/2005/8/layout/hierarchy4"/>
    <dgm:cxn modelId="{EAB694E4-6F8B-483F-9D08-FB05F3A49F04}" type="presParOf" srcId="{45B855D7-C509-4B9E-818A-184ADE4FAC2E}" destId="{08540369-A094-4104-ACB5-5743FF425303}" srcOrd="0" destOrd="0" presId="urn:microsoft.com/office/officeart/2005/8/layout/hierarchy4"/>
    <dgm:cxn modelId="{1D7A5847-7599-4FA0-8BCC-C1D7E8386BA6}" type="presParOf" srcId="{45B855D7-C509-4B9E-818A-184ADE4FAC2E}" destId="{DD29DEB2-500A-4E20-917A-FCB1640E042F}" srcOrd="1" destOrd="0" presId="urn:microsoft.com/office/officeart/2005/8/layout/hierarchy4"/>
    <dgm:cxn modelId="{082A3090-766A-406C-B2DB-AA9B5F588C92}" type="presParOf" srcId="{20C1A3D9-7359-4ABF-9750-FAA7E7FFA86C}" destId="{D043F369-8362-4804-A5E3-0084C752A018}" srcOrd="1" destOrd="0" presId="urn:microsoft.com/office/officeart/2005/8/layout/hierarchy4"/>
    <dgm:cxn modelId="{D077CDA0-B9D5-48F0-8690-01004DCBDAC8}" type="presParOf" srcId="{20C1A3D9-7359-4ABF-9750-FAA7E7FFA86C}" destId="{A43C66EF-21D3-40E9-B0BA-6348002AC894}" srcOrd="2" destOrd="0" presId="urn:microsoft.com/office/officeart/2005/8/layout/hierarchy4"/>
    <dgm:cxn modelId="{29B7284F-763F-4AF5-8D32-AF9D46EFB13E}" type="presParOf" srcId="{A43C66EF-21D3-40E9-B0BA-6348002AC894}" destId="{8DAC5E35-ABAA-47EF-A5A9-714B4E4A7EC7}" srcOrd="0" destOrd="0" presId="urn:microsoft.com/office/officeart/2005/8/layout/hierarchy4"/>
    <dgm:cxn modelId="{EF6169F2-158C-43B5-BDD8-D2EC3FBC5972}" type="presParOf" srcId="{A43C66EF-21D3-40E9-B0BA-6348002AC894}" destId="{22A29734-2FCB-4FB1-BE0C-EEDA60C7A9BE}" srcOrd="1" destOrd="0" presId="urn:microsoft.com/office/officeart/2005/8/layout/hierarchy4"/>
    <dgm:cxn modelId="{6E5CAA2D-E83E-413B-B033-8964D0098C81}" type="presParOf" srcId="{20C1A3D9-7359-4ABF-9750-FAA7E7FFA86C}" destId="{6E40753B-769C-411B-9749-B713F974F132}" srcOrd="3" destOrd="0" presId="urn:microsoft.com/office/officeart/2005/8/layout/hierarchy4"/>
    <dgm:cxn modelId="{32DF1FD4-7E39-4E52-AD6B-9E0E40662018}" type="presParOf" srcId="{20C1A3D9-7359-4ABF-9750-FAA7E7FFA86C}" destId="{5ED53680-24BC-442C-93BE-96CFA98052DC}" srcOrd="4" destOrd="0" presId="urn:microsoft.com/office/officeart/2005/8/layout/hierarchy4"/>
    <dgm:cxn modelId="{C7DBF979-822F-403F-BA01-B5D7BB7CCCBB}" type="presParOf" srcId="{5ED53680-24BC-442C-93BE-96CFA98052DC}" destId="{613D2882-B3C1-40D4-B774-9345F4BBA904}" srcOrd="0" destOrd="0" presId="urn:microsoft.com/office/officeart/2005/8/layout/hierarchy4"/>
    <dgm:cxn modelId="{727E6771-F185-4695-BAA3-D576794FCFF3}" type="presParOf" srcId="{5ED53680-24BC-442C-93BE-96CFA98052DC}" destId="{4C0D6B44-9FDA-4416-9382-3B6AFB93655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B4B29A-FE97-410D-81F0-499A18AF22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08C976F0-E324-4AF9-94D3-F7D3EA5B350C}">
      <dgm:prSet phldrT="[Teksti]"/>
      <dgm:spPr/>
      <dgm:t>
        <a:bodyPr/>
        <a:lstStyle/>
        <a:p>
          <a:r>
            <a:rPr lang="fi-FI" dirty="0" smtClean="0"/>
            <a:t>9 </a:t>
          </a:r>
          <a:r>
            <a:rPr lang="fi-FI" dirty="0" err="1" smtClean="0"/>
            <a:t>Intervjuer</a:t>
          </a:r>
          <a:endParaRPr lang="fi-FI" dirty="0" smtClean="0"/>
        </a:p>
      </dgm:t>
    </dgm:pt>
    <dgm:pt modelId="{476CF661-D0E6-44AD-8D8C-7C4D29B3F806}" type="parTrans" cxnId="{E1897943-300E-4B1D-BEEA-C4F6464BDEF7}">
      <dgm:prSet/>
      <dgm:spPr/>
      <dgm:t>
        <a:bodyPr/>
        <a:lstStyle/>
        <a:p>
          <a:endParaRPr lang="fi-FI"/>
        </a:p>
      </dgm:t>
    </dgm:pt>
    <dgm:pt modelId="{7E6FD6D8-7D97-4308-8A16-028A7F0FCDF6}" type="sibTrans" cxnId="{E1897943-300E-4B1D-BEEA-C4F6464BDEF7}">
      <dgm:prSet/>
      <dgm:spPr/>
      <dgm:t>
        <a:bodyPr/>
        <a:lstStyle/>
        <a:p>
          <a:endParaRPr lang="fi-FI"/>
        </a:p>
      </dgm:t>
    </dgm:pt>
    <dgm:pt modelId="{BFBDF03E-E5E1-48C5-AE84-A1CD11695A9A}">
      <dgm:prSet phldrT="[Teksti]"/>
      <dgm:spPr/>
      <dgm:t>
        <a:bodyPr/>
        <a:lstStyle/>
        <a:p>
          <a:r>
            <a:rPr lang="fi-FI" dirty="0" smtClean="0"/>
            <a:t>7 </a:t>
          </a:r>
          <a:r>
            <a:rPr lang="fi-FI" dirty="0" err="1" smtClean="0"/>
            <a:t>stycken</a:t>
          </a:r>
          <a:endParaRPr lang="fi-FI" dirty="0" smtClean="0"/>
        </a:p>
        <a:p>
          <a:r>
            <a:rPr lang="fi-FI" dirty="0" smtClean="0"/>
            <a:t> </a:t>
          </a:r>
          <a:r>
            <a:rPr lang="fi-FI" dirty="0" err="1" smtClean="0"/>
            <a:t>individuella</a:t>
          </a:r>
          <a:r>
            <a:rPr lang="fi-FI" dirty="0" smtClean="0"/>
            <a:t> </a:t>
          </a:r>
          <a:r>
            <a:rPr lang="fi-FI" dirty="0" err="1" smtClean="0"/>
            <a:t>intervjuer</a:t>
          </a:r>
          <a:endParaRPr lang="fi-FI" dirty="0"/>
        </a:p>
      </dgm:t>
    </dgm:pt>
    <dgm:pt modelId="{3CE8065C-FF60-442A-B4FC-AFDF10890C74}" type="parTrans" cxnId="{1FFABE8B-6124-4FEF-903C-353A9A6CC967}">
      <dgm:prSet/>
      <dgm:spPr/>
      <dgm:t>
        <a:bodyPr/>
        <a:lstStyle/>
        <a:p>
          <a:endParaRPr lang="fi-FI"/>
        </a:p>
      </dgm:t>
    </dgm:pt>
    <dgm:pt modelId="{B3704818-E182-4853-91CD-1B2E1E9463C5}" type="sibTrans" cxnId="{1FFABE8B-6124-4FEF-903C-353A9A6CC967}">
      <dgm:prSet/>
      <dgm:spPr/>
      <dgm:t>
        <a:bodyPr/>
        <a:lstStyle/>
        <a:p>
          <a:endParaRPr lang="fi-FI"/>
        </a:p>
      </dgm:t>
    </dgm:pt>
    <dgm:pt modelId="{FF3F1F50-B6ED-43A1-90DF-09478285413C}">
      <dgm:prSet phldrT="[Teksti]"/>
      <dgm:spPr/>
      <dgm:t>
        <a:bodyPr/>
        <a:lstStyle/>
        <a:p>
          <a:r>
            <a:rPr lang="fi-FI" dirty="0" smtClean="0"/>
            <a:t>1 </a:t>
          </a:r>
          <a:r>
            <a:rPr lang="fi-FI" dirty="0" err="1" smtClean="0"/>
            <a:t>stycke</a:t>
          </a:r>
          <a:endParaRPr lang="fi-FI" dirty="0" smtClean="0"/>
        </a:p>
        <a:p>
          <a:r>
            <a:rPr lang="fi-FI" dirty="0" smtClean="0"/>
            <a:t> </a:t>
          </a:r>
          <a:r>
            <a:rPr lang="fi-FI" dirty="0" err="1" smtClean="0"/>
            <a:t>gruppintervju</a:t>
          </a:r>
          <a:r>
            <a:rPr lang="fi-FI" dirty="0" smtClean="0"/>
            <a:t> </a:t>
          </a:r>
          <a:r>
            <a:rPr lang="fi-FI" dirty="0" err="1" smtClean="0"/>
            <a:t>med</a:t>
          </a:r>
          <a:r>
            <a:rPr lang="fi-FI" dirty="0" smtClean="0"/>
            <a:t> </a:t>
          </a:r>
        </a:p>
        <a:p>
          <a:r>
            <a:rPr lang="fi-FI" dirty="0" smtClean="0"/>
            <a:t>2 </a:t>
          </a:r>
          <a:r>
            <a:rPr lang="fi-FI" dirty="0" err="1" smtClean="0"/>
            <a:t>respondenter</a:t>
          </a:r>
          <a:endParaRPr lang="fi-FI" dirty="0"/>
        </a:p>
      </dgm:t>
    </dgm:pt>
    <dgm:pt modelId="{03146AC2-D8FA-4DB6-BBFB-3522129FE4ED}" type="parTrans" cxnId="{5A1209C8-F0AD-4D0C-BE23-6D256D5C41C1}">
      <dgm:prSet/>
      <dgm:spPr/>
      <dgm:t>
        <a:bodyPr/>
        <a:lstStyle/>
        <a:p>
          <a:endParaRPr lang="fi-FI"/>
        </a:p>
      </dgm:t>
    </dgm:pt>
    <dgm:pt modelId="{3BD15A9A-6BBE-4D45-A9AC-467D3E6E0F1E}" type="sibTrans" cxnId="{5A1209C8-F0AD-4D0C-BE23-6D256D5C41C1}">
      <dgm:prSet/>
      <dgm:spPr/>
      <dgm:t>
        <a:bodyPr/>
        <a:lstStyle/>
        <a:p>
          <a:endParaRPr lang="fi-FI"/>
        </a:p>
      </dgm:t>
    </dgm:pt>
    <dgm:pt modelId="{7AF83B0B-0AD9-49F3-B316-AA1F8FDB7C2E}">
      <dgm:prSet phldrT="[Teksti]"/>
      <dgm:spPr/>
      <dgm:t>
        <a:bodyPr/>
        <a:lstStyle/>
        <a:p>
          <a:r>
            <a:rPr lang="fi-FI" dirty="0" smtClean="0"/>
            <a:t>1 </a:t>
          </a:r>
          <a:r>
            <a:rPr lang="fi-FI" dirty="0" err="1" smtClean="0"/>
            <a:t>stycke</a:t>
          </a:r>
          <a:endParaRPr lang="fi-FI" dirty="0" smtClean="0"/>
        </a:p>
        <a:p>
          <a:r>
            <a:rPr lang="fi-FI" dirty="0" err="1" smtClean="0"/>
            <a:t>gruppintervju</a:t>
          </a:r>
          <a:r>
            <a:rPr lang="fi-FI" dirty="0" smtClean="0"/>
            <a:t> </a:t>
          </a:r>
          <a:r>
            <a:rPr lang="fi-FI" dirty="0" err="1" smtClean="0"/>
            <a:t>med</a:t>
          </a:r>
          <a:r>
            <a:rPr lang="fi-FI" dirty="0" smtClean="0"/>
            <a:t> </a:t>
          </a:r>
        </a:p>
        <a:p>
          <a:r>
            <a:rPr lang="fi-FI" dirty="0" smtClean="0"/>
            <a:t>3 </a:t>
          </a:r>
          <a:r>
            <a:rPr lang="fi-FI" dirty="0" err="1" smtClean="0"/>
            <a:t>respondenter</a:t>
          </a:r>
          <a:endParaRPr lang="fi-FI" dirty="0"/>
        </a:p>
      </dgm:t>
    </dgm:pt>
    <dgm:pt modelId="{19B1B3E6-75EA-495B-97B6-1522DCEE8FB6}" type="parTrans" cxnId="{9F93E5A4-DA86-4B88-8F59-6A2D87955D24}">
      <dgm:prSet/>
      <dgm:spPr/>
      <dgm:t>
        <a:bodyPr/>
        <a:lstStyle/>
        <a:p>
          <a:endParaRPr lang="fi-FI"/>
        </a:p>
      </dgm:t>
    </dgm:pt>
    <dgm:pt modelId="{F6FA6E00-7C25-4870-9CD2-DFBD9048DC79}" type="sibTrans" cxnId="{9F93E5A4-DA86-4B88-8F59-6A2D87955D24}">
      <dgm:prSet/>
      <dgm:spPr/>
      <dgm:t>
        <a:bodyPr/>
        <a:lstStyle/>
        <a:p>
          <a:endParaRPr lang="fi-FI"/>
        </a:p>
      </dgm:t>
    </dgm:pt>
    <dgm:pt modelId="{E51E013B-92EE-46F6-A667-4B3983FBAF1F}">
      <dgm:prSet/>
      <dgm:spPr/>
      <dgm:t>
        <a:bodyPr/>
        <a:lstStyle/>
        <a:p>
          <a:r>
            <a:rPr lang="fi-FI" dirty="0" smtClean="0"/>
            <a:t>12 </a:t>
          </a:r>
          <a:r>
            <a:rPr lang="fi-FI" dirty="0" err="1" smtClean="0"/>
            <a:t>Respondenter</a:t>
          </a:r>
          <a:endParaRPr lang="fi-FI" dirty="0"/>
        </a:p>
      </dgm:t>
    </dgm:pt>
    <dgm:pt modelId="{5D183FA6-A366-4441-B3ED-F6480CAB1DD7}" type="parTrans" cxnId="{E5E99283-DF1A-483D-B9A1-790A5416DE8D}">
      <dgm:prSet/>
      <dgm:spPr/>
      <dgm:t>
        <a:bodyPr/>
        <a:lstStyle/>
        <a:p>
          <a:endParaRPr lang="fi-FI"/>
        </a:p>
      </dgm:t>
    </dgm:pt>
    <dgm:pt modelId="{9548A358-EA0F-4322-AC4E-D709807B473D}" type="sibTrans" cxnId="{E5E99283-DF1A-483D-B9A1-790A5416DE8D}">
      <dgm:prSet/>
      <dgm:spPr/>
      <dgm:t>
        <a:bodyPr/>
        <a:lstStyle/>
        <a:p>
          <a:endParaRPr lang="fi-FI"/>
        </a:p>
      </dgm:t>
    </dgm:pt>
    <dgm:pt modelId="{8B571B82-336D-464B-BA49-794516D3326E}" type="pres">
      <dgm:prSet presAssocID="{0FB4B29A-FE97-410D-81F0-499A18AF22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467726A2-6E14-468E-8420-5E406F23C1AC}" type="pres">
      <dgm:prSet presAssocID="{08C976F0-E324-4AF9-94D3-F7D3EA5B350C}" presName="hierRoot1" presStyleCnt="0">
        <dgm:presLayoutVars>
          <dgm:hierBranch val="init"/>
        </dgm:presLayoutVars>
      </dgm:prSet>
      <dgm:spPr/>
    </dgm:pt>
    <dgm:pt modelId="{1AD549F0-1BE5-4C73-81E9-AE997BEBEC98}" type="pres">
      <dgm:prSet presAssocID="{08C976F0-E324-4AF9-94D3-F7D3EA5B350C}" presName="rootComposite1" presStyleCnt="0"/>
      <dgm:spPr/>
    </dgm:pt>
    <dgm:pt modelId="{8458AFDC-459D-42A3-892A-6B48276C5B09}" type="pres">
      <dgm:prSet presAssocID="{08C976F0-E324-4AF9-94D3-F7D3EA5B350C}" presName="rootText1" presStyleLbl="node0" presStyleIdx="0" presStyleCnt="2" custLinFactNeighborX="2639" custLinFactNeighborY="53034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12B9ECCC-3BF7-4E22-910F-3AAD793D0EE7}" type="pres">
      <dgm:prSet presAssocID="{08C976F0-E324-4AF9-94D3-F7D3EA5B350C}" presName="rootConnector1" presStyleLbl="node1" presStyleIdx="0" presStyleCnt="0"/>
      <dgm:spPr/>
      <dgm:t>
        <a:bodyPr/>
        <a:lstStyle/>
        <a:p>
          <a:endParaRPr lang="fi-FI"/>
        </a:p>
      </dgm:t>
    </dgm:pt>
    <dgm:pt modelId="{BFFEC31F-9CEF-45C1-A990-671370187233}" type="pres">
      <dgm:prSet presAssocID="{08C976F0-E324-4AF9-94D3-F7D3EA5B350C}" presName="hierChild2" presStyleCnt="0"/>
      <dgm:spPr/>
    </dgm:pt>
    <dgm:pt modelId="{C7466BB8-7982-4AA0-A7E9-D0037D9C135A}" type="pres">
      <dgm:prSet presAssocID="{3CE8065C-FF60-442A-B4FC-AFDF10890C74}" presName="Name37" presStyleLbl="parChTrans1D2" presStyleIdx="0" presStyleCnt="3"/>
      <dgm:spPr/>
      <dgm:t>
        <a:bodyPr/>
        <a:lstStyle/>
        <a:p>
          <a:endParaRPr lang="fi-FI"/>
        </a:p>
      </dgm:t>
    </dgm:pt>
    <dgm:pt modelId="{00DAE5FA-807B-4A0A-8542-3EE322FF28D6}" type="pres">
      <dgm:prSet presAssocID="{BFBDF03E-E5E1-48C5-AE84-A1CD11695A9A}" presName="hierRoot2" presStyleCnt="0">
        <dgm:presLayoutVars>
          <dgm:hierBranch val="init"/>
        </dgm:presLayoutVars>
      </dgm:prSet>
      <dgm:spPr/>
    </dgm:pt>
    <dgm:pt modelId="{8CBC3487-7C10-4E40-9EE7-0F4FBE38D2A4}" type="pres">
      <dgm:prSet presAssocID="{BFBDF03E-E5E1-48C5-AE84-A1CD11695A9A}" presName="rootComposite" presStyleCnt="0"/>
      <dgm:spPr/>
    </dgm:pt>
    <dgm:pt modelId="{3491D2AF-B0FC-487B-92D7-B175E634642B}" type="pres">
      <dgm:prSet presAssocID="{BFBDF03E-E5E1-48C5-AE84-A1CD11695A9A}" presName="rootText" presStyleLbl="node2" presStyleIdx="0" presStyleCnt="3" custScaleY="164282" custLinFactNeighborX="-23" custLinFactNeighborY="64139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4627F5A6-DA95-4D57-A671-2C4595BF1B12}" type="pres">
      <dgm:prSet presAssocID="{BFBDF03E-E5E1-48C5-AE84-A1CD11695A9A}" presName="rootConnector" presStyleLbl="node2" presStyleIdx="0" presStyleCnt="3"/>
      <dgm:spPr/>
      <dgm:t>
        <a:bodyPr/>
        <a:lstStyle/>
        <a:p>
          <a:endParaRPr lang="fi-FI"/>
        </a:p>
      </dgm:t>
    </dgm:pt>
    <dgm:pt modelId="{BE21E9D5-5904-4A68-8E8C-1BF198BA7602}" type="pres">
      <dgm:prSet presAssocID="{BFBDF03E-E5E1-48C5-AE84-A1CD11695A9A}" presName="hierChild4" presStyleCnt="0"/>
      <dgm:spPr/>
    </dgm:pt>
    <dgm:pt modelId="{F3AAC539-CD29-4B91-8837-92100443043B}" type="pres">
      <dgm:prSet presAssocID="{BFBDF03E-E5E1-48C5-AE84-A1CD11695A9A}" presName="hierChild5" presStyleCnt="0"/>
      <dgm:spPr/>
    </dgm:pt>
    <dgm:pt modelId="{85247DC3-3A2E-42EE-9270-BBA9233D5A4B}" type="pres">
      <dgm:prSet presAssocID="{03146AC2-D8FA-4DB6-BBFB-3522129FE4ED}" presName="Name37" presStyleLbl="parChTrans1D2" presStyleIdx="1" presStyleCnt="3"/>
      <dgm:spPr/>
      <dgm:t>
        <a:bodyPr/>
        <a:lstStyle/>
        <a:p>
          <a:endParaRPr lang="fi-FI"/>
        </a:p>
      </dgm:t>
    </dgm:pt>
    <dgm:pt modelId="{A536F257-903A-4E45-AE01-B2412CF241E1}" type="pres">
      <dgm:prSet presAssocID="{FF3F1F50-B6ED-43A1-90DF-09478285413C}" presName="hierRoot2" presStyleCnt="0">
        <dgm:presLayoutVars>
          <dgm:hierBranch val="init"/>
        </dgm:presLayoutVars>
      </dgm:prSet>
      <dgm:spPr/>
    </dgm:pt>
    <dgm:pt modelId="{59566795-C0E2-4562-8AFF-50EA06D46FD0}" type="pres">
      <dgm:prSet presAssocID="{FF3F1F50-B6ED-43A1-90DF-09478285413C}" presName="rootComposite" presStyleCnt="0"/>
      <dgm:spPr/>
    </dgm:pt>
    <dgm:pt modelId="{3E084256-3789-4D8B-936E-9555F228636B}" type="pres">
      <dgm:prSet presAssocID="{FF3F1F50-B6ED-43A1-90DF-09478285413C}" presName="rootText" presStyleLbl="node2" presStyleIdx="1" presStyleCnt="3" custScaleY="164211" custLinFactNeighborX="2639" custLinFactNeighborY="64139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EFFAE3B4-435F-4747-8FA6-EDBDB75859CC}" type="pres">
      <dgm:prSet presAssocID="{FF3F1F50-B6ED-43A1-90DF-09478285413C}" presName="rootConnector" presStyleLbl="node2" presStyleIdx="1" presStyleCnt="3"/>
      <dgm:spPr/>
      <dgm:t>
        <a:bodyPr/>
        <a:lstStyle/>
        <a:p>
          <a:endParaRPr lang="fi-FI"/>
        </a:p>
      </dgm:t>
    </dgm:pt>
    <dgm:pt modelId="{60FF35D8-3598-4057-8C78-6D3A2C04FCFA}" type="pres">
      <dgm:prSet presAssocID="{FF3F1F50-B6ED-43A1-90DF-09478285413C}" presName="hierChild4" presStyleCnt="0"/>
      <dgm:spPr/>
    </dgm:pt>
    <dgm:pt modelId="{5C98D358-7F19-4C54-95EC-D49D5B72CF4C}" type="pres">
      <dgm:prSet presAssocID="{FF3F1F50-B6ED-43A1-90DF-09478285413C}" presName="hierChild5" presStyleCnt="0"/>
      <dgm:spPr/>
    </dgm:pt>
    <dgm:pt modelId="{A4F006D4-E463-4353-8EF2-1CB931759070}" type="pres">
      <dgm:prSet presAssocID="{19B1B3E6-75EA-495B-97B6-1522DCEE8FB6}" presName="Name37" presStyleLbl="parChTrans1D2" presStyleIdx="2" presStyleCnt="3"/>
      <dgm:spPr/>
      <dgm:t>
        <a:bodyPr/>
        <a:lstStyle/>
        <a:p>
          <a:endParaRPr lang="fi-FI"/>
        </a:p>
      </dgm:t>
    </dgm:pt>
    <dgm:pt modelId="{56D104D0-EAE3-44D9-84B3-5F6F9375B717}" type="pres">
      <dgm:prSet presAssocID="{7AF83B0B-0AD9-49F3-B316-AA1F8FDB7C2E}" presName="hierRoot2" presStyleCnt="0">
        <dgm:presLayoutVars>
          <dgm:hierBranch val="init"/>
        </dgm:presLayoutVars>
      </dgm:prSet>
      <dgm:spPr/>
    </dgm:pt>
    <dgm:pt modelId="{989F5397-853A-416A-A053-B47488725D7D}" type="pres">
      <dgm:prSet presAssocID="{7AF83B0B-0AD9-49F3-B316-AA1F8FDB7C2E}" presName="rootComposite" presStyleCnt="0"/>
      <dgm:spPr/>
    </dgm:pt>
    <dgm:pt modelId="{3FDD9E32-22BF-418E-9EE1-F0BEA23A2658}" type="pres">
      <dgm:prSet presAssocID="{7AF83B0B-0AD9-49F3-B316-AA1F8FDB7C2E}" presName="rootText" presStyleLbl="node2" presStyleIdx="2" presStyleCnt="3" custScaleY="164211" custLinFactNeighborX="-587" custLinFactNeighborY="64139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50BCDABC-2BC5-487E-86DE-B7039331E99F}" type="pres">
      <dgm:prSet presAssocID="{7AF83B0B-0AD9-49F3-B316-AA1F8FDB7C2E}" presName="rootConnector" presStyleLbl="node2" presStyleIdx="2" presStyleCnt="3"/>
      <dgm:spPr/>
      <dgm:t>
        <a:bodyPr/>
        <a:lstStyle/>
        <a:p>
          <a:endParaRPr lang="fi-FI"/>
        </a:p>
      </dgm:t>
    </dgm:pt>
    <dgm:pt modelId="{E06AB0F7-F570-40DA-ABE8-D4FD265563A9}" type="pres">
      <dgm:prSet presAssocID="{7AF83B0B-0AD9-49F3-B316-AA1F8FDB7C2E}" presName="hierChild4" presStyleCnt="0"/>
      <dgm:spPr/>
    </dgm:pt>
    <dgm:pt modelId="{15E3F211-63AF-45D1-83EA-B8537A3C3BCC}" type="pres">
      <dgm:prSet presAssocID="{7AF83B0B-0AD9-49F3-B316-AA1F8FDB7C2E}" presName="hierChild5" presStyleCnt="0"/>
      <dgm:spPr/>
    </dgm:pt>
    <dgm:pt modelId="{B6154E63-F879-479E-BA45-020004E7B066}" type="pres">
      <dgm:prSet presAssocID="{08C976F0-E324-4AF9-94D3-F7D3EA5B350C}" presName="hierChild3" presStyleCnt="0"/>
      <dgm:spPr/>
    </dgm:pt>
    <dgm:pt modelId="{6099FAD2-E622-4FCF-A2AE-596ACC1900F3}" type="pres">
      <dgm:prSet presAssocID="{E51E013B-92EE-46F6-A667-4B3983FBAF1F}" presName="hierRoot1" presStyleCnt="0">
        <dgm:presLayoutVars>
          <dgm:hierBranch val="init"/>
        </dgm:presLayoutVars>
      </dgm:prSet>
      <dgm:spPr/>
    </dgm:pt>
    <dgm:pt modelId="{50A49268-E308-422B-A41C-05B672623599}" type="pres">
      <dgm:prSet presAssocID="{E51E013B-92EE-46F6-A667-4B3983FBAF1F}" presName="rootComposite1" presStyleCnt="0"/>
      <dgm:spPr/>
    </dgm:pt>
    <dgm:pt modelId="{D9EA9C40-CDEE-42E1-83A8-6CB62BD6AA03}" type="pres">
      <dgm:prSet presAssocID="{E51E013B-92EE-46F6-A667-4B3983FBAF1F}" presName="rootText1" presStyleLbl="node0" presStyleIdx="1" presStyleCnt="2" custLinFactX="-20405" custLinFactY="-35505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54485EEF-4ECE-4943-830F-2CB67F4A911F}" type="pres">
      <dgm:prSet presAssocID="{E51E013B-92EE-46F6-A667-4B3983FBAF1F}" presName="rootConnector1" presStyleLbl="node1" presStyleIdx="0" presStyleCnt="0"/>
      <dgm:spPr/>
      <dgm:t>
        <a:bodyPr/>
        <a:lstStyle/>
        <a:p>
          <a:endParaRPr lang="fi-FI"/>
        </a:p>
      </dgm:t>
    </dgm:pt>
    <dgm:pt modelId="{D77BA2AA-092B-45F1-9738-55E020482EE2}" type="pres">
      <dgm:prSet presAssocID="{E51E013B-92EE-46F6-A667-4B3983FBAF1F}" presName="hierChild2" presStyleCnt="0"/>
      <dgm:spPr/>
    </dgm:pt>
    <dgm:pt modelId="{FD9E8AFE-AEA0-4339-A8AC-1D1D17BA60CE}" type="pres">
      <dgm:prSet presAssocID="{E51E013B-92EE-46F6-A667-4B3983FBAF1F}" presName="hierChild3" presStyleCnt="0"/>
      <dgm:spPr/>
    </dgm:pt>
  </dgm:ptLst>
  <dgm:cxnLst>
    <dgm:cxn modelId="{75370DE6-BCAF-454A-8AC9-59DDD0DFB5CE}" type="presOf" srcId="{19B1B3E6-75EA-495B-97B6-1522DCEE8FB6}" destId="{A4F006D4-E463-4353-8EF2-1CB931759070}" srcOrd="0" destOrd="0" presId="urn:microsoft.com/office/officeart/2005/8/layout/orgChart1"/>
    <dgm:cxn modelId="{304D7EE6-D478-4649-9A1F-5D67597814CC}" type="presOf" srcId="{7AF83B0B-0AD9-49F3-B316-AA1F8FDB7C2E}" destId="{50BCDABC-2BC5-487E-86DE-B7039331E99F}" srcOrd="1" destOrd="0" presId="urn:microsoft.com/office/officeart/2005/8/layout/orgChart1"/>
    <dgm:cxn modelId="{9F93E5A4-DA86-4B88-8F59-6A2D87955D24}" srcId="{08C976F0-E324-4AF9-94D3-F7D3EA5B350C}" destId="{7AF83B0B-0AD9-49F3-B316-AA1F8FDB7C2E}" srcOrd="2" destOrd="0" parTransId="{19B1B3E6-75EA-495B-97B6-1522DCEE8FB6}" sibTransId="{F6FA6E00-7C25-4870-9CD2-DFBD9048DC79}"/>
    <dgm:cxn modelId="{1E3065F1-E35F-4545-82D8-580EB86DFF07}" type="presOf" srcId="{0FB4B29A-FE97-410D-81F0-499A18AF2277}" destId="{8B571B82-336D-464B-BA49-794516D3326E}" srcOrd="0" destOrd="0" presId="urn:microsoft.com/office/officeart/2005/8/layout/orgChart1"/>
    <dgm:cxn modelId="{326303A1-5050-4AAD-ACC4-94FD0275C2AC}" type="presOf" srcId="{08C976F0-E324-4AF9-94D3-F7D3EA5B350C}" destId="{12B9ECCC-3BF7-4E22-910F-3AAD793D0EE7}" srcOrd="1" destOrd="0" presId="urn:microsoft.com/office/officeart/2005/8/layout/orgChart1"/>
    <dgm:cxn modelId="{E5E99283-DF1A-483D-B9A1-790A5416DE8D}" srcId="{0FB4B29A-FE97-410D-81F0-499A18AF2277}" destId="{E51E013B-92EE-46F6-A667-4B3983FBAF1F}" srcOrd="1" destOrd="0" parTransId="{5D183FA6-A366-4441-B3ED-F6480CAB1DD7}" sibTransId="{9548A358-EA0F-4322-AC4E-D709807B473D}"/>
    <dgm:cxn modelId="{BE1BA5D1-7C88-4C13-997A-A21A5656844A}" type="presOf" srcId="{FF3F1F50-B6ED-43A1-90DF-09478285413C}" destId="{EFFAE3B4-435F-4747-8FA6-EDBDB75859CC}" srcOrd="1" destOrd="0" presId="urn:microsoft.com/office/officeart/2005/8/layout/orgChart1"/>
    <dgm:cxn modelId="{4DACC42F-6EFF-4BE6-9EAD-5CD33C9FA5AD}" type="presOf" srcId="{E51E013B-92EE-46F6-A667-4B3983FBAF1F}" destId="{54485EEF-4ECE-4943-830F-2CB67F4A911F}" srcOrd="1" destOrd="0" presId="urn:microsoft.com/office/officeart/2005/8/layout/orgChart1"/>
    <dgm:cxn modelId="{5A1209C8-F0AD-4D0C-BE23-6D256D5C41C1}" srcId="{08C976F0-E324-4AF9-94D3-F7D3EA5B350C}" destId="{FF3F1F50-B6ED-43A1-90DF-09478285413C}" srcOrd="1" destOrd="0" parTransId="{03146AC2-D8FA-4DB6-BBFB-3522129FE4ED}" sibTransId="{3BD15A9A-6BBE-4D45-A9AC-467D3E6E0F1E}"/>
    <dgm:cxn modelId="{7A496079-17B9-4952-B06F-BC7EA104595D}" type="presOf" srcId="{08C976F0-E324-4AF9-94D3-F7D3EA5B350C}" destId="{8458AFDC-459D-42A3-892A-6B48276C5B09}" srcOrd="0" destOrd="0" presId="urn:microsoft.com/office/officeart/2005/8/layout/orgChart1"/>
    <dgm:cxn modelId="{3B78487A-24CA-4D1A-BE37-2669347168DC}" type="presOf" srcId="{7AF83B0B-0AD9-49F3-B316-AA1F8FDB7C2E}" destId="{3FDD9E32-22BF-418E-9EE1-F0BEA23A2658}" srcOrd="0" destOrd="0" presId="urn:microsoft.com/office/officeart/2005/8/layout/orgChart1"/>
    <dgm:cxn modelId="{B33E3CAB-BE45-4A6F-9C0C-F1BB417D2FC4}" type="presOf" srcId="{E51E013B-92EE-46F6-A667-4B3983FBAF1F}" destId="{D9EA9C40-CDEE-42E1-83A8-6CB62BD6AA03}" srcOrd="0" destOrd="0" presId="urn:microsoft.com/office/officeart/2005/8/layout/orgChart1"/>
    <dgm:cxn modelId="{6F64B669-8C6C-4CD6-BC46-95FF1BCD80D7}" type="presOf" srcId="{3CE8065C-FF60-442A-B4FC-AFDF10890C74}" destId="{C7466BB8-7982-4AA0-A7E9-D0037D9C135A}" srcOrd="0" destOrd="0" presId="urn:microsoft.com/office/officeart/2005/8/layout/orgChart1"/>
    <dgm:cxn modelId="{CD6DBFD3-A354-4F03-A759-4D5544954346}" type="presOf" srcId="{BFBDF03E-E5E1-48C5-AE84-A1CD11695A9A}" destId="{3491D2AF-B0FC-487B-92D7-B175E634642B}" srcOrd="0" destOrd="0" presId="urn:microsoft.com/office/officeart/2005/8/layout/orgChart1"/>
    <dgm:cxn modelId="{E4CE1BF3-8BD0-42E5-B196-7FBD666661F7}" type="presOf" srcId="{BFBDF03E-E5E1-48C5-AE84-A1CD11695A9A}" destId="{4627F5A6-DA95-4D57-A671-2C4595BF1B12}" srcOrd="1" destOrd="0" presId="urn:microsoft.com/office/officeart/2005/8/layout/orgChart1"/>
    <dgm:cxn modelId="{E1897943-300E-4B1D-BEEA-C4F6464BDEF7}" srcId="{0FB4B29A-FE97-410D-81F0-499A18AF2277}" destId="{08C976F0-E324-4AF9-94D3-F7D3EA5B350C}" srcOrd="0" destOrd="0" parTransId="{476CF661-D0E6-44AD-8D8C-7C4D29B3F806}" sibTransId="{7E6FD6D8-7D97-4308-8A16-028A7F0FCDF6}"/>
    <dgm:cxn modelId="{0887F8AD-3609-4696-B2CF-339D5B861C8A}" type="presOf" srcId="{03146AC2-D8FA-4DB6-BBFB-3522129FE4ED}" destId="{85247DC3-3A2E-42EE-9270-BBA9233D5A4B}" srcOrd="0" destOrd="0" presId="urn:microsoft.com/office/officeart/2005/8/layout/orgChart1"/>
    <dgm:cxn modelId="{1FFABE8B-6124-4FEF-903C-353A9A6CC967}" srcId="{08C976F0-E324-4AF9-94D3-F7D3EA5B350C}" destId="{BFBDF03E-E5E1-48C5-AE84-A1CD11695A9A}" srcOrd="0" destOrd="0" parTransId="{3CE8065C-FF60-442A-B4FC-AFDF10890C74}" sibTransId="{B3704818-E182-4853-91CD-1B2E1E9463C5}"/>
    <dgm:cxn modelId="{A1081C53-0998-41B0-BCCD-BACCEA4B42B1}" type="presOf" srcId="{FF3F1F50-B6ED-43A1-90DF-09478285413C}" destId="{3E084256-3789-4D8B-936E-9555F228636B}" srcOrd="0" destOrd="0" presId="urn:microsoft.com/office/officeart/2005/8/layout/orgChart1"/>
    <dgm:cxn modelId="{D0175AE2-9A03-417E-9B04-A2AC6E8A4E7E}" type="presParOf" srcId="{8B571B82-336D-464B-BA49-794516D3326E}" destId="{467726A2-6E14-468E-8420-5E406F23C1AC}" srcOrd="0" destOrd="0" presId="urn:microsoft.com/office/officeart/2005/8/layout/orgChart1"/>
    <dgm:cxn modelId="{35AF897C-A62F-4C04-B38C-C474EFECE402}" type="presParOf" srcId="{467726A2-6E14-468E-8420-5E406F23C1AC}" destId="{1AD549F0-1BE5-4C73-81E9-AE997BEBEC98}" srcOrd="0" destOrd="0" presId="urn:microsoft.com/office/officeart/2005/8/layout/orgChart1"/>
    <dgm:cxn modelId="{A3134CE8-6652-4801-8913-F9568C3A63A3}" type="presParOf" srcId="{1AD549F0-1BE5-4C73-81E9-AE997BEBEC98}" destId="{8458AFDC-459D-42A3-892A-6B48276C5B09}" srcOrd="0" destOrd="0" presId="urn:microsoft.com/office/officeart/2005/8/layout/orgChart1"/>
    <dgm:cxn modelId="{97663CED-A7B2-426F-8E65-BC068ACD942B}" type="presParOf" srcId="{1AD549F0-1BE5-4C73-81E9-AE997BEBEC98}" destId="{12B9ECCC-3BF7-4E22-910F-3AAD793D0EE7}" srcOrd="1" destOrd="0" presId="urn:microsoft.com/office/officeart/2005/8/layout/orgChart1"/>
    <dgm:cxn modelId="{A0AF52D8-F82C-4B0F-B626-534F7CAA8BA9}" type="presParOf" srcId="{467726A2-6E14-468E-8420-5E406F23C1AC}" destId="{BFFEC31F-9CEF-45C1-A990-671370187233}" srcOrd="1" destOrd="0" presId="urn:microsoft.com/office/officeart/2005/8/layout/orgChart1"/>
    <dgm:cxn modelId="{3345558E-370E-4BB3-B198-403A9C846F31}" type="presParOf" srcId="{BFFEC31F-9CEF-45C1-A990-671370187233}" destId="{C7466BB8-7982-4AA0-A7E9-D0037D9C135A}" srcOrd="0" destOrd="0" presId="urn:microsoft.com/office/officeart/2005/8/layout/orgChart1"/>
    <dgm:cxn modelId="{59D69C1F-377B-4C47-B962-7C26F4C2755B}" type="presParOf" srcId="{BFFEC31F-9CEF-45C1-A990-671370187233}" destId="{00DAE5FA-807B-4A0A-8542-3EE322FF28D6}" srcOrd="1" destOrd="0" presId="urn:microsoft.com/office/officeart/2005/8/layout/orgChart1"/>
    <dgm:cxn modelId="{0F2F7F70-FA38-4DAB-8CF5-226634555A7B}" type="presParOf" srcId="{00DAE5FA-807B-4A0A-8542-3EE322FF28D6}" destId="{8CBC3487-7C10-4E40-9EE7-0F4FBE38D2A4}" srcOrd="0" destOrd="0" presId="urn:microsoft.com/office/officeart/2005/8/layout/orgChart1"/>
    <dgm:cxn modelId="{6ECAA6E1-6AF5-4D8E-8B50-7A64AA1A9FD3}" type="presParOf" srcId="{8CBC3487-7C10-4E40-9EE7-0F4FBE38D2A4}" destId="{3491D2AF-B0FC-487B-92D7-B175E634642B}" srcOrd="0" destOrd="0" presId="urn:microsoft.com/office/officeart/2005/8/layout/orgChart1"/>
    <dgm:cxn modelId="{D25A582B-98BA-4BE4-8EEC-63EECD8EE568}" type="presParOf" srcId="{8CBC3487-7C10-4E40-9EE7-0F4FBE38D2A4}" destId="{4627F5A6-DA95-4D57-A671-2C4595BF1B12}" srcOrd="1" destOrd="0" presId="urn:microsoft.com/office/officeart/2005/8/layout/orgChart1"/>
    <dgm:cxn modelId="{35EB3C4C-2545-4EE7-A55B-07ED28C744C8}" type="presParOf" srcId="{00DAE5FA-807B-4A0A-8542-3EE322FF28D6}" destId="{BE21E9D5-5904-4A68-8E8C-1BF198BA7602}" srcOrd="1" destOrd="0" presId="urn:microsoft.com/office/officeart/2005/8/layout/orgChart1"/>
    <dgm:cxn modelId="{4E143C8C-F706-4BD7-B2AD-E786C49029FF}" type="presParOf" srcId="{00DAE5FA-807B-4A0A-8542-3EE322FF28D6}" destId="{F3AAC539-CD29-4B91-8837-92100443043B}" srcOrd="2" destOrd="0" presId="urn:microsoft.com/office/officeart/2005/8/layout/orgChart1"/>
    <dgm:cxn modelId="{790D40DD-4A26-4576-B34C-5DDAFB52BB77}" type="presParOf" srcId="{BFFEC31F-9CEF-45C1-A990-671370187233}" destId="{85247DC3-3A2E-42EE-9270-BBA9233D5A4B}" srcOrd="2" destOrd="0" presId="urn:microsoft.com/office/officeart/2005/8/layout/orgChart1"/>
    <dgm:cxn modelId="{20A1691E-8627-4C78-98BE-C5312B03C477}" type="presParOf" srcId="{BFFEC31F-9CEF-45C1-A990-671370187233}" destId="{A536F257-903A-4E45-AE01-B2412CF241E1}" srcOrd="3" destOrd="0" presId="urn:microsoft.com/office/officeart/2005/8/layout/orgChart1"/>
    <dgm:cxn modelId="{5086A570-FA4A-43EF-B0AD-31248E173DBB}" type="presParOf" srcId="{A536F257-903A-4E45-AE01-B2412CF241E1}" destId="{59566795-C0E2-4562-8AFF-50EA06D46FD0}" srcOrd="0" destOrd="0" presId="urn:microsoft.com/office/officeart/2005/8/layout/orgChart1"/>
    <dgm:cxn modelId="{78D49EA4-3D1B-4736-9F93-2D7C395DC119}" type="presParOf" srcId="{59566795-C0E2-4562-8AFF-50EA06D46FD0}" destId="{3E084256-3789-4D8B-936E-9555F228636B}" srcOrd="0" destOrd="0" presId="urn:microsoft.com/office/officeart/2005/8/layout/orgChart1"/>
    <dgm:cxn modelId="{EEADDBB5-16E1-44B1-A34C-89F4335BE30C}" type="presParOf" srcId="{59566795-C0E2-4562-8AFF-50EA06D46FD0}" destId="{EFFAE3B4-435F-4747-8FA6-EDBDB75859CC}" srcOrd="1" destOrd="0" presId="urn:microsoft.com/office/officeart/2005/8/layout/orgChart1"/>
    <dgm:cxn modelId="{7229AA56-A41A-4ED1-AA77-6CCC142EC60E}" type="presParOf" srcId="{A536F257-903A-4E45-AE01-B2412CF241E1}" destId="{60FF35D8-3598-4057-8C78-6D3A2C04FCFA}" srcOrd="1" destOrd="0" presId="urn:microsoft.com/office/officeart/2005/8/layout/orgChart1"/>
    <dgm:cxn modelId="{D4D5AB09-EBFE-447C-8DD5-E0B117A8C29E}" type="presParOf" srcId="{A536F257-903A-4E45-AE01-B2412CF241E1}" destId="{5C98D358-7F19-4C54-95EC-D49D5B72CF4C}" srcOrd="2" destOrd="0" presId="urn:microsoft.com/office/officeart/2005/8/layout/orgChart1"/>
    <dgm:cxn modelId="{2213B40F-C21D-43F0-9FA2-BEE284EEDF0B}" type="presParOf" srcId="{BFFEC31F-9CEF-45C1-A990-671370187233}" destId="{A4F006D4-E463-4353-8EF2-1CB931759070}" srcOrd="4" destOrd="0" presId="urn:microsoft.com/office/officeart/2005/8/layout/orgChart1"/>
    <dgm:cxn modelId="{011EB7E3-14DD-4F58-806A-3B9B16043BF7}" type="presParOf" srcId="{BFFEC31F-9CEF-45C1-A990-671370187233}" destId="{56D104D0-EAE3-44D9-84B3-5F6F9375B717}" srcOrd="5" destOrd="0" presId="urn:microsoft.com/office/officeart/2005/8/layout/orgChart1"/>
    <dgm:cxn modelId="{24C517A4-912F-452C-A4B3-177AA44C6E98}" type="presParOf" srcId="{56D104D0-EAE3-44D9-84B3-5F6F9375B717}" destId="{989F5397-853A-416A-A053-B47488725D7D}" srcOrd="0" destOrd="0" presId="urn:microsoft.com/office/officeart/2005/8/layout/orgChart1"/>
    <dgm:cxn modelId="{D079AD6D-1ED9-4FF4-BDA4-C5961CF7E26A}" type="presParOf" srcId="{989F5397-853A-416A-A053-B47488725D7D}" destId="{3FDD9E32-22BF-418E-9EE1-F0BEA23A2658}" srcOrd="0" destOrd="0" presId="urn:microsoft.com/office/officeart/2005/8/layout/orgChart1"/>
    <dgm:cxn modelId="{D3735901-A2D6-4D0E-B772-61A09F74E5BA}" type="presParOf" srcId="{989F5397-853A-416A-A053-B47488725D7D}" destId="{50BCDABC-2BC5-487E-86DE-B7039331E99F}" srcOrd="1" destOrd="0" presId="urn:microsoft.com/office/officeart/2005/8/layout/orgChart1"/>
    <dgm:cxn modelId="{AA03A1A5-2EA7-419C-9073-71815432915C}" type="presParOf" srcId="{56D104D0-EAE3-44D9-84B3-5F6F9375B717}" destId="{E06AB0F7-F570-40DA-ABE8-D4FD265563A9}" srcOrd="1" destOrd="0" presId="urn:microsoft.com/office/officeart/2005/8/layout/orgChart1"/>
    <dgm:cxn modelId="{1618D105-BA6A-4DD8-BF37-2A706E7F4867}" type="presParOf" srcId="{56D104D0-EAE3-44D9-84B3-5F6F9375B717}" destId="{15E3F211-63AF-45D1-83EA-B8537A3C3BCC}" srcOrd="2" destOrd="0" presId="urn:microsoft.com/office/officeart/2005/8/layout/orgChart1"/>
    <dgm:cxn modelId="{78F92963-BC69-4E08-A01C-0A6553C4CA98}" type="presParOf" srcId="{467726A2-6E14-468E-8420-5E406F23C1AC}" destId="{B6154E63-F879-479E-BA45-020004E7B066}" srcOrd="2" destOrd="0" presId="urn:microsoft.com/office/officeart/2005/8/layout/orgChart1"/>
    <dgm:cxn modelId="{107ECA00-8F6E-4C57-A941-E6C3485A5CA8}" type="presParOf" srcId="{8B571B82-336D-464B-BA49-794516D3326E}" destId="{6099FAD2-E622-4FCF-A2AE-596ACC1900F3}" srcOrd="1" destOrd="0" presId="urn:microsoft.com/office/officeart/2005/8/layout/orgChart1"/>
    <dgm:cxn modelId="{92AD28AB-1177-4F86-828C-99F28700742F}" type="presParOf" srcId="{6099FAD2-E622-4FCF-A2AE-596ACC1900F3}" destId="{50A49268-E308-422B-A41C-05B672623599}" srcOrd="0" destOrd="0" presId="urn:microsoft.com/office/officeart/2005/8/layout/orgChart1"/>
    <dgm:cxn modelId="{EB1FCB6B-055A-4836-84F0-C4FE8499F977}" type="presParOf" srcId="{50A49268-E308-422B-A41C-05B672623599}" destId="{D9EA9C40-CDEE-42E1-83A8-6CB62BD6AA03}" srcOrd="0" destOrd="0" presId="urn:microsoft.com/office/officeart/2005/8/layout/orgChart1"/>
    <dgm:cxn modelId="{8F4A109B-8AEC-453E-B228-3DC5708C21DC}" type="presParOf" srcId="{50A49268-E308-422B-A41C-05B672623599}" destId="{54485EEF-4ECE-4943-830F-2CB67F4A911F}" srcOrd="1" destOrd="0" presId="urn:microsoft.com/office/officeart/2005/8/layout/orgChart1"/>
    <dgm:cxn modelId="{AE42DE62-8F76-4C0E-AC62-C6E0DAAB2AC8}" type="presParOf" srcId="{6099FAD2-E622-4FCF-A2AE-596ACC1900F3}" destId="{D77BA2AA-092B-45F1-9738-55E020482EE2}" srcOrd="1" destOrd="0" presId="urn:microsoft.com/office/officeart/2005/8/layout/orgChart1"/>
    <dgm:cxn modelId="{19F2F23E-8E0C-4EE4-BF1E-B272AF329F8A}" type="presParOf" srcId="{6099FAD2-E622-4FCF-A2AE-596ACC1900F3}" destId="{FD9E8AFE-AEA0-4339-A8AC-1D1D17BA60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F7C4C-A088-466D-A65E-068A7DE03E1F}">
      <dsp:nvSpPr>
        <dsp:cNvPr id="0" name=""/>
        <dsp:cNvSpPr/>
      </dsp:nvSpPr>
      <dsp:spPr>
        <a:xfrm>
          <a:off x="975" y="760"/>
          <a:ext cx="8502286" cy="7309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i="1" kern="1200" dirty="0" err="1" smtClean="0"/>
            <a:t>Kärntjänst</a:t>
          </a:r>
          <a:endParaRPr lang="fi-FI" sz="1700" i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dirty="0" err="1" smtClean="0"/>
            <a:t>Båtresa</a:t>
          </a:r>
          <a:endParaRPr lang="fi-FI" sz="1700" b="1" kern="1200" dirty="0"/>
        </a:p>
      </dsp:txBody>
      <dsp:txXfrm>
        <a:off x="22385" y="22170"/>
        <a:ext cx="8459466" cy="688163"/>
      </dsp:txXfrm>
    </dsp:sp>
    <dsp:sp modelId="{AAF13838-ED6D-4554-AD61-BDD544FA68FF}">
      <dsp:nvSpPr>
        <dsp:cNvPr id="0" name=""/>
        <dsp:cNvSpPr/>
      </dsp:nvSpPr>
      <dsp:spPr>
        <a:xfrm>
          <a:off x="975" y="1098688"/>
          <a:ext cx="3332374" cy="9143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i="1" kern="1200" dirty="0" err="1" smtClean="0"/>
            <a:t>Bitjänst</a:t>
          </a:r>
          <a:endParaRPr lang="fi-FI" sz="1500" i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kern="1200" dirty="0" err="1" smtClean="0"/>
            <a:t>Information</a:t>
          </a:r>
          <a:r>
            <a:rPr lang="fi-FI" sz="1500" b="1" kern="1200" dirty="0" smtClean="0"/>
            <a:t> &amp;  </a:t>
          </a:r>
          <a:r>
            <a:rPr lang="fi-FI" sz="1500" b="1" kern="1200" dirty="0" err="1" smtClean="0"/>
            <a:t>övrig</a:t>
          </a:r>
          <a:r>
            <a:rPr lang="fi-FI" sz="1500" b="1" kern="1200" dirty="0" smtClean="0"/>
            <a:t> </a:t>
          </a:r>
          <a:r>
            <a:rPr lang="fi-FI" sz="1500" b="1" kern="1200" dirty="0" err="1" smtClean="0"/>
            <a:t>personal</a:t>
          </a:r>
          <a:endParaRPr lang="fi-FI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0" kern="1200" dirty="0" smtClean="0"/>
            <a:t>Maskin, </a:t>
          </a:r>
          <a:r>
            <a:rPr lang="fi-FI" sz="1500" b="0" kern="1200" dirty="0" err="1" smtClean="0"/>
            <a:t>befäl</a:t>
          </a:r>
          <a:r>
            <a:rPr lang="fi-FI" sz="1500" b="0" kern="1200" dirty="0" smtClean="0"/>
            <a:t> etc.</a:t>
          </a:r>
        </a:p>
      </dsp:txBody>
      <dsp:txXfrm>
        <a:off x="27756" y="1125469"/>
        <a:ext cx="3278812" cy="860804"/>
      </dsp:txXfrm>
    </dsp:sp>
    <dsp:sp modelId="{B7786B9B-AC2B-466E-A0E4-30E0B1630338}">
      <dsp:nvSpPr>
        <dsp:cNvPr id="0" name=""/>
        <dsp:cNvSpPr/>
      </dsp:nvSpPr>
      <dsp:spPr>
        <a:xfrm>
          <a:off x="975" y="2379998"/>
          <a:ext cx="1631916" cy="20774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i="1" kern="1200" dirty="0" err="1" smtClean="0"/>
            <a:t>Stödtjänst</a:t>
          </a:r>
          <a:endParaRPr lang="fi-FI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i="0" kern="1200" dirty="0" err="1" smtClean="0"/>
            <a:t>Restaurang</a:t>
          </a:r>
          <a:r>
            <a:rPr lang="fi-FI" sz="1400" b="1" i="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Viking </a:t>
          </a:r>
          <a:r>
            <a:rPr lang="fi-FI" sz="900" b="0" i="0" kern="1200" dirty="0" err="1" smtClean="0"/>
            <a:t>Buffé</a:t>
          </a:r>
          <a:r>
            <a:rPr lang="fi-FI" sz="900" b="0" i="0" kern="1200" dirty="0" smtClean="0"/>
            <a:t>, Food </a:t>
          </a:r>
          <a:r>
            <a:rPr lang="fi-FI" sz="900" b="0" i="0" kern="1200" dirty="0" err="1" smtClean="0"/>
            <a:t>Garden</a:t>
          </a:r>
          <a:r>
            <a:rPr lang="fi-FI" sz="900" b="0" i="0" kern="1200" dirty="0" smtClean="0"/>
            <a:t>, </a:t>
          </a:r>
          <a:r>
            <a:rPr lang="fi-FI" sz="900" b="0" i="0" kern="1200" dirty="0" err="1" smtClean="0"/>
            <a:t>Ella’s</a:t>
          </a:r>
          <a:r>
            <a:rPr lang="fi-FI" sz="900" b="0" i="0" kern="1200" dirty="0" smtClean="0"/>
            <a:t>, Tapas &amp; </a:t>
          </a:r>
          <a:r>
            <a:rPr lang="fi-FI" sz="900" b="0" i="0" kern="1200" dirty="0" err="1" smtClean="0"/>
            <a:t>Wine</a:t>
          </a:r>
          <a:r>
            <a:rPr lang="fi-FI" sz="900" b="0" i="0" kern="1200" dirty="0" smtClean="0"/>
            <a:t>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Sea</a:t>
          </a:r>
          <a:r>
            <a:rPr lang="fi-FI" sz="900" b="0" i="0" kern="1200" dirty="0" smtClean="0"/>
            <a:t> Side Café, </a:t>
          </a:r>
          <a:r>
            <a:rPr lang="fi-FI" sz="900" b="0" i="0" kern="1200" dirty="0" err="1" smtClean="0"/>
            <a:t>Fun</a:t>
          </a:r>
          <a:r>
            <a:rPr lang="fi-FI" sz="900" b="0" i="0" kern="1200" dirty="0" smtClean="0"/>
            <a:t> Club, Pub </a:t>
          </a:r>
          <a:r>
            <a:rPr lang="fi-FI" sz="900" b="0" i="0" kern="1200" dirty="0" err="1" smtClean="0"/>
            <a:t>Victory</a:t>
          </a:r>
          <a:r>
            <a:rPr lang="fi-FI" sz="900" b="0" i="0" kern="1200" dirty="0" smtClean="0"/>
            <a:t>, </a:t>
          </a:r>
          <a:r>
            <a:rPr lang="fi-FI" sz="900" b="0" i="0" kern="1200" dirty="0" err="1" smtClean="0"/>
            <a:t>Panorama</a:t>
          </a:r>
          <a:r>
            <a:rPr lang="fi-FI" sz="900" b="0" i="0" kern="1200" dirty="0" smtClean="0"/>
            <a:t> Bar/Sun </a:t>
          </a:r>
          <a:r>
            <a:rPr lang="fi-FI" sz="900" b="0" i="0" kern="1200" dirty="0" err="1" smtClean="0"/>
            <a:t>deck</a:t>
          </a:r>
          <a:r>
            <a:rPr lang="fi-FI" sz="900" b="0" i="0" kern="1200" dirty="0" smtClean="0"/>
            <a:t> </a:t>
          </a:r>
          <a:r>
            <a:rPr lang="fi-FI" sz="900" b="0" i="0" kern="1200" dirty="0" err="1" smtClean="0"/>
            <a:t>bar</a:t>
          </a:r>
          <a:r>
            <a:rPr lang="fi-FI" sz="900" b="0" i="0" kern="1200" dirty="0" smtClean="0"/>
            <a:t>, </a:t>
          </a:r>
          <a:r>
            <a:rPr lang="fi-FI" sz="900" b="0" i="0" kern="1200" dirty="0" err="1" smtClean="0"/>
            <a:t>Bastubar</a:t>
          </a:r>
          <a:r>
            <a:rPr lang="fi-FI" sz="900" b="0" i="0" kern="1200" dirty="0" smtClean="0"/>
            <a:t>, </a:t>
          </a:r>
          <a:r>
            <a:rPr lang="fi-FI" sz="900" b="0" i="0" kern="1200" dirty="0" err="1" smtClean="0"/>
            <a:t>Konferensbar</a:t>
          </a:r>
          <a:endParaRPr lang="fi-FI" sz="900" b="0" i="0" kern="1200" dirty="0" smtClean="0"/>
        </a:p>
      </dsp:txBody>
      <dsp:txXfrm>
        <a:off x="48772" y="2427795"/>
        <a:ext cx="1536322" cy="1981896"/>
      </dsp:txXfrm>
    </dsp:sp>
    <dsp:sp modelId="{A8252968-B3DD-4D16-9BF9-3DDBA87CA700}">
      <dsp:nvSpPr>
        <dsp:cNvPr id="0" name=""/>
        <dsp:cNvSpPr/>
      </dsp:nvSpPr>
      <dsp:spPr>
        <a:xfrm>
          <a:off x="1701433" y="2379998"/>
          <a:ext cx="1631916" cy="20774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i="1" kern="1200" dirty="0" err="1" smtClean="0"/>
            <a:t>Stödtjänst</a:t>
          </a:r>
          <a:endParaRPr lang="fi-FI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i="0" kern="1200" dirty="0" err="1" smtClean="0"/>
            <a:t>Shopping</a:t>
          </a:r>
          <a:r>
            <a:rPr lang="fi-FI" sz="1400" b="1" i="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Tax</a:t>
          </a:r>
          <a:r>
            <a:rPr lang="fi-FI" sz="900" b="0" i="0" kern="1200" dirty="0" smtClean="0"/>
            <a:t> </a:t>
          </a:r>
          <a:r>
            <a:rPr lang="fi-FI" sz="900" b="0" i="0" kern="1200" dirty="0" err="1" smtClean="0"/>
            <a:t>Free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Sea</a:t>
          </a:r>
          <a:r>
            <a:rPr lang="fi-FI" sz="900" b="0" i="0" kern="1200" dirty="0" smtClean="0"/>
            <a:t> Side Café,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Viking </a:t>
          </a:r>
          <a:r>
            <a:rPr lang="fi-FI" sz="900" b="0" i="0" kern="1200" dirty="0" err="1" smtClean="0"/>
            <a:t>Buffé</a:t>
          </a:r>
          <a:r>
            <a:rPr lang="fi-FI" sz="900" b="0" i="0" kern="1200" dirty="0" smtClean="0"/>
            <a:t>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Bastu</a:t>
          </a:r>
          <a:r>
            <a:rPr lang="fi-FI" sz="900" b="0" i="0" kern="1200" dirty="0" smtClean="0"/>
            <a:t> Shop,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Tapas &amp; </a:t>
          </a:r>
          <a:r>
            <a:rPr lang="fi-FI" sz="900" b="0" i="0" kern="1200" dirty="0" err="1" smtClean="0"/>
            <a:t>Wine</a:t>
          </a:r>
          <a:endParaRPr lang="fi-FI" sz="900" b="0" i="0" kern="1200" dirty="0" smtClean="0"/>
        </a:p>
      </dsp:txBody>
      <dsp:txXfrm>
        <a:off x="1749230" y="2427795"/>
        <a:ext cx="1536322" cy="1981896"/>
      </dsp:txXfrm>
    </dsp:sp>
    <dsp:sp modelId="{E907B82F-009A-4A86-804F-C2860DFA0542}">
      <dsp:nvSpPr>
        <dsp:cNvPr id="0" name=""/>
        <dsp:cNvSpPr/>
      </dsp:nvSpPr>
      <dsp:spPr>
        <a:xfrm>
          <a:off x="3470430" y="1098688"/>
          <a:ext cx="5032831" cy="9264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i="1" kern="1200" dirty="0" err="1" smtClean="0"/>
            <a:t>Bitjänst</a:t>
          </a:r>
          <a:endParaRPr lang="fi-FI" sz="1300" i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err="1" smtClean="0"/>
            <a:t>Hotell</a:t>
          </a:r>
          <a:r>
            <a:rPr lang="fi-FI" sz="1600" b="1" kern="1200" dirty="0" smtClean="0"/>
            <a:t>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err="1" smtClean="0"/>
            <a:t>Hytter</a:t>
          </a:r>
          <a:r>
            <a:rPr lang="fi-FI" sz="1300" kern="1200" dirty="0" smtClean="0"/>
            <a:t>, </a:t>
          </a:r>
          <a:r>
            <a:rPr lang="fi-FI" sz="1300" kern="1200" dirty="0" err="1" smtClean="0"/>
            <a:t>sittplatser</a:t>
          </a:r>
          <a:r>
            <a:rPr lang="fi-FI" sz="1300" kern="1200" dirty="0" smtClean="0"/>
            <a:t> , </a:t>
          </a:r>
          <a:r>
            <a:rPr lang="fi-FI" sz="1300" kern="1200" dirty="0" err="1" smtClean="0"/>
            <a:t>bildäck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och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strädning</a:t>
          </a:r>
          <a:endParaRPr lang="fi-FI" sz="1300" kern="1200" dirty="0"/>
        </a:p>
      </dsp:txBody>
      <dsp:txXfrm>
        <a:off x="3497566" y="1125824"/>
        <a:ext cx="4978559" cy="872218"/>
      </dsp:txXfrm>
    </dsp:sp>
    <dsp:sp modelId="{08540369-A094-4104-ACB5-5743FF425303}">
      <dsp:nvSpPr>
        <dsp:cNvPr id="0" name=""/>
        <dsp:cNvSpPr/>
      </dsp:nvSpPr>
      <dsp:spPr>
        <a:xfrm>
          <a:off x="3470430" y="2392123"/>
          <a:ext cx="1631916" cy="20774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i="1" kern="1200" dirty="0" err="1" smtClean="0"/>
            <a:t>Stödtjänst</a:t>
          </a:r>
          <a:endParaRPr lang="fi-FI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i="0" kern="1200" dirty="0" err="1" smtClean="0"/>
            <a:t>Underhållning</a:t>
          </a:r>
          <a:r>
            <a:rPr lang="fi-FI" sz="1400" b="1" i="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För </a:t>
          </a:r>
          <a:r>
            <a:rPr lang="fi-FI" sz="900" b="0" i="0" kern="1200" dirty="0" err="1" smtClean="0"/>
            <a:t>vuxna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För </a:t>
          </a:r>
          <a:r>
            <a:rPr lang="fi-FI" sz="900" b="0" i="0" kern="1200" dirty="0" err="1" smtClean="0"/>
            <a:t>ungdomar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För </a:t>
          </a:r>
          <a:r>
            <a:rPr lang="fi-FI" sz="900" b="0" i="0" kern="1200" dirty="0" err="1" smtClean="0"/>
            <a:t>barn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Casino</a:t>
          </a:r>
          <a:r>
            <a:rPr lang="fi-FI" sz="900" b="0" i="0" kern="1200" dirty="0" smtClean="0"/>
            <a:t> &amp; </a:t>
          </a:r>
          <a:r>
            <a:rPr lang="fi-FI" sz="900" b="0" i="0" kern="1200" dirty="0" err="1" smtClean="0"/>
            <a:t>spelautomater</a:t>
          </a:r>
          <a:endParaRPr lang="fi-FI" sz="900" b="0" i="0" kern="1200" dirty="0"/>
        </a:p>
      </dsp:txBody>
      <dsp:txXfrm>
        <a:off x="3518227" y="2439920"/>
        <a:ext cx="1536322" cy="1981896"/>
      </dsp:txXfrm>
    </dsp:sp>
    <dsp:sp modelId="{8DAC5E35-ABAA-47EF-A5A9-714B4E4A7EC7}">
      <dsp:nvSpPr>
        <dsp:cNvPr id="0" name=""/>
        <dsp:cNvSpPr/>
      </dsp:nvSpPr>
      <dsp:spPr>
        <a:xfrm>
          <a:off x="5170888" y="2392123"/>
          <a:ext cx="1631916" cy="20774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i="1" kern="1200" dirty="0" err="1" smtClean="0"/>
            <a:t>Stödtjänst</a:t>
          </a:r>
          <a:endParaRPr lang="fi-FI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i="0" kern="1200" dirty="0" err="1" smtClean="0"/>
            <a:t>Bastu</a:t>
          </a:r>
          <a:r>
            <a:rPr lang="fi-FI" sz="1400" b="1" i="0" kern="1200" dirty="0" smtClean="0"/>
            <a:t> &amp; </a:t>
          </a:r>
          <a:r>
            <a:rPr lang="fi-FI" sz="1400" b="1" i="0" kern="1200" dirty="0" err="1" smtClean="0"/>
            <a:t>välmående</a:t>
          </a:r>
          <a:r>
            <a:rPr lang="fi-FI" sz="1400" b="1" i="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smtClean="0"/>
            <a:t>3 </a:t>
          </a:r>
          <a:r>
            <a:rPr lang="fi-FI" sz="900" b="0" i="0" kern="1200" dirty="0" err="1" smtClean="0"/>
            <a:t>olika</a:t>
          </a:r>
          <a:r>
            <a:rPr lang="fi-FI" sz="900" b="0" i="0" kern="1200" dirty="0" smtClean="0"/>
            <a:t> </a:t>
          </a:r>
          <a:r>
            <a:rPr lang="fi-FI" sz="900" b="0" i="0" kern="1200" dirty="0" err="1" smtClean="0"/>
            <a:t>typer</a:t>
          </a:r>
          <a:r>
            <a:rPr lang="fi-FI" sz="900" b="0" i="0" kern="1200" dirty="0" smtClean="0"/>
            <a:t> av </a:t>
          </a:r>
          <a:r>
            <a:rPr lang="fi-FI" sz="900" b="0" i="0" kern="1200" dirty="0" err="1" smtClean="0"/>
            <a:t>bastu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Massagestolar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Jacuzzin</a:t>
          </a:r>
          <a:endParaRPr lang="fi-FI" sz="900" b="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barnbassäng</a:t>
          </a:r>
          <a:endParaRPr lang="fi-FI" sz="900" b="0" i="0" kern="1200" dirty="0"/>
        </a:p>
      </dsp:txBody>
      <dsp:txXfrm>
        <a:off x="5218685" y="2439920"/>
        <a:ext cx="1536322" cy="1981896"/>
      </dsp:txXfrm>
    </dsp:sp>
    <dsp:sp modelId="{613D2882-B3C1-40D4-B774-9345F4BBA904}">
      <dsp:nvSpPr>
        <dsp:cNvPr id="0" name=""/>
        <dsp:cNvSpPr/>
      </dsp:nvSpPr>
      <dsp:spPr>
        <a:xfrm>
          <a:off x="6871345" y="2392123"/>
          <a:ext cx="1631916" cy="20246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i="1" kern="1200" dirty="0" err="1" smtClean="0"/>
            <a:t>Stödtjänst</a:t>
          </a:r>
          <a:endParaRPr lang="fi-FI" sz="1400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i="0" kern="1200" dirty="0" err="1" smtClean="0"/>
            <a:t>Konferens</a:t>
          </a:r>
          <a:r>
            <a:rPr lang="fi-FI" sz="1400" b="1" i="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Konferenslokale</a:t>
          </a:r>
          <a:r>
            <a:rPr lang="fi-FI" sz="900" b="0" i="0" kern="1200" dirty="0" smtClean="0"/>
            <a:t>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b="0" i="0" kern="1200" dirty="0" err="1" smtClean="0"/>
            <a:t>Konferenstillbehör</a:t>
          </a:r>
          <a:r>
            <a:rPr lang="fi-FI" sz="900" b="0" i="0" kern="1200" dirty="0" smtClean="0"/>
            <a:t>, </a:t>
          </a:r>
          <a:r>
            <a:rPr lang="fi-FI" sz="900" b="0" i="0" kern="1200" dirty="0" err="1" smtClean="0"/>
            <a:t>Bio</a:t>
          </a:r>
          <a:endParaRPr lang="fi-FI" sz="900" b="0" i="0" kern="1200" dirty="0" smtClean="0"/>
        </a:p>
      </dsp:txBody>
      <dsp:txXfrm>
        <a:off x="6919142" y="2439920"/>
        <a:ext cx="1536322" cy="1929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F006D4-E463-4353-8EF2-1CB931759070}">
      <dsp:nvSpPr>
        <dsp:cNvPr id="0" name=""/>
        <dsp:cNvSpPr/>
      </dsp:nvSpPr>
      <dsp:spPr>
        <a:xfrm>
          <a:off x="2123578" y="1403501"/>
          <a:ext cx="1440167" cy="324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3"/>
              </a:lnTo>
              <a:lnTo>
                <a:pt x="1440167" y="196293"/>
              </a:lnTo>
              <a:lnTo>
                <a:pt x="1440167" y="32469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47DC3-3A2E-42EE-9270-BBA9233D5A4B}">
      <dsp:nvSpPr>
        <dsp:cNvPr id="0" name=""/>
        <dsp:cNvSpPr/>
      </dsp:nvSpPr>
      <dsp:spPr>
        <a:xfrm>
          <a:off x="2077858" y="1403501"/>
          <a:ext cx="91440" cy="324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69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66BB8-7982-4AA0-A7E9-D0037D9C135A}">
      <dsp:nvSpPr>
        <dsp:cNvPr id="0" name=""/>
        <dsp:cNvSpPr/>
      </dsp:nvSpPr>
      <dsp:spPr>
        <a:xfrm>
          <a:off x="611411" y="1403501"/>
          <a:ext cx="1512166" cy="324690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96293"/>
              </a:lnTo>
              <a:lnTo>
                <a:pt x="0" y="196293"/>
              </a:lnTo>
              <a:lnTo>
                <a:pt x="0" y="32469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8AFDC-459D-42A3-892A-6B48276C5B09}">
      <dsp:nvSpPr>
        <dsp:cNvPr id="0" name=""/>
        <dsp:cNvSpPr/>
      </dsp:nvSpPr>
      <dsp:spPr>
        <a:xfrm>
          <a:off x="1512166" y="792090"/>
          <a:ext cx="1222822" cy="6114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9 </a:t>
          </a:r>
          <a:r>
            <a:rPr lang="fi-FI" sz="1400" kern="1200" dirty="0" err="1" smtClean="0"/>
            <a:t>Intervjuer</a:t>
          </a:r>
          <a:endParaRPr lang="fi-FI" sz="1400" kern="1200" dirty="0" smtClean="0"/>
        </a:p>
      </dsp:txBody>
      <dsp:txXfrm>
        <a:off x="1512166" y="792090"/>
        <a:ext cx="1222822" cy="611411"/>
      </dsp:txXfrm>
    </dsp:sp>
    <dsp:sp modelId="{3491D2AF-B0FC-487B-92D7-B175E634642B}">
      <dsp:nvSpPr>
        <dsp:cNvPr id="0" name=""/>
        <dsp:cNvSpPr/>
      </dsp:nvSpPr>
      <dsp:spPr>
        <a:xfrm>
          <a:off x="0" y="1728191"/>
          <a:ext cx="1222822" cy="1004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7 </a:t>
          </a:r>
          <a:r>
            <a:rPr lang="fi-FI" sz="1400" kern="1200" dirty="0" err="1" smtClean="0"/>
            <a:t>stycken</a:t>
          </a:r>
          <a:endParaRPr lang="fi-FI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 </a:t>
          </a:r>
          <a:r>
            <a:rPr lang="fi-FI" sz="1400" kern="1200" dirty="0" err="1" smtClean="0"/>
            <a:t>individuella</a:t>
          </a:r>
          <a:r>
            <a:rPr lang="fi-FI" sz="1400" kern="1200" dirty="0" smtClean="0"/>
            <a:t> </a:t>
          </a:r>
          <a:r>
            <a:rPr lang="fi-FI" sz="1400" kern="1200" dirty="0" err="1" smtClean="0"/>
            <a:t>intervjuer</a:t>
          </a:r>
          <a:endParaRPr lang="fi-FI" sz="1400" kern="1200" dirty="0"/>
        </a:p>
      </dsp:txBody>
      <dsp:txXfrm>
        <a:off x="0" y="1728191"/>
        <a:ext cx="1222822" cy="1004438"/>
      </dsp:txXfrm>
    </dsp:sp>
    <dsp:sp modelId="{3E084256-3789-4D8B-936E-9555F228636B}">
      <dsp:nvSpPr>
        <dsp:cNvPr id="0" name=""/>
        <dsp:cNvSpPr/>
      </dsp:nvSpPr>
      <dsp:spPr>
        <a:xfrm>
          <a:off x="1512166" y="1728191"/>
          <a:ext cx="1222822" cy="10040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 </a:t>
          </a:r>
          <a:r>
            <a:rPr lang="fi-FI" sz="1400" kern="1200" dirty="0" err="1" smtClean="0"/>
            <a:t>stycke</a:t>
          </a:r>
          <a:endParaRPr lang="fi-FI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 </a:t>
          </a:r>
          <a:r>
            <a:rPr lang="fi-FI" sz="1400" kern="1200" dirty="0" err="1" smtClean="0"/>
            <a:t>gruppintervju</a:t>
          </a:r>
          <a:r>
            <a:rPr lang="fi-FI" sz="1400" kern="1200" dirty="0" smtClean="0"/>
            <a:t> </a:t>
          </a:r>
          <a:r>
            <a:rPr lang="fi-FI" sz="1400" kern="1200" dirty="0" err="1" smtClean="0"/>
            <a:t>med</a:t>
          </a:r>
          <a:r>
            <a:rPr lang="fi-FI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2 </a:t>
          </a:r>
          <a:r>
            <a:rPr lang="fi-FI" sz="1400" kern="1200" dirty="0" err="1" smtClean="0"/>
            <a:t>respondenter</a:t>
          </a:r>
          <a:endParaRPr lang="fi-FI" sz="1400" kern="1200" dirty="0"/>
        </a:p>
      </dsp:txBody>
      <dsp:txXfrm>
        <a:off x="1512166" y="1728191"/>
        <a:ext cx="1222822" cy="1004004"/>
      </dsp:txXfrm>
    </dsp:sp>
    <dsp:sp modelId="{3FDD9E32-22BF-418E-9EE1-F0BEA23A2658}">
      <dsp:nvSpPr>
        <dsp:cNvPr id="0" name=""/>
        <dsp:cNvSpPr/>
      </dsp:nvSpPr>
      <dsp:spPr>
        <a:xfrm>
          <a:off x="2952334" y="1728191"/>
          <a:ext cx="1222822" cy="10040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 </a:t>
          </a:r>
          <a:r>
            <a:rPr lang="fi-FI" sz="1400" kern="1200" dirty="0" err="1" smtClean="0"/>
            <a:t>stycke</a:t>
          </a:r>
          <a:endParaRPr lang="fi-FI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err="1" smtClean="0"/>
            <a:t>gruppintervju</a:t>
          </a:r>
          <a:r>
            <a:rPr lang="fi-FI" sz="1400" kern="1200" dirty="0" smtClean="0"/>
            <a:t> </a:t>
          </a:r>
          <a:r>
            <a:rPr lang="fi-FI" sz="1400" kern="1200" dirty="0" err="1" smtClean="0"/>
            <a:t>med</a:t>
          </a:r>
          <a:r>
            <a:rPr lang="fi-FI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3 </a:t>
          </a:r>
          <a:r>
            <a:rPr lang="fi-FI" sz="1400" kern="1200" dirty="0" err="1" smtClean="0"/>
            <a:t>respondenter</a:t>
          </a:r>
          <a:endParaRPr lang="fi-FI" sz="1400" kern="1200" dirty="0"/>
        </a:p>
      </dsp:txBody>
      <dsp:txXfrm>
        <a:off x="2952334" y="1728191"/>
        <a:ext cx="1222822" cy="1004004"/>
      </dsp:txXfrm>
    </dsp:sp>
    <dsp:sp modelId="{D9EA9C40-CDEE-42E1-83A8-6CB62BD6AA03}">
      <dsp:nvSpPr>
        <dsp:cNvPr id="0" name=""/>
        <dsp:cNvSpPr/>
      </dsp:nvSpPr>
      <dsp:spPr>
        <a:xfrm>
          <a:off x="1487172" y="0"/>
          <a:ext cx="1222822" cy="6114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12 </a:t>
          </a:r>
          <a:r>
            <a:rPr lang="fi-FI" sz="1400" kern="1200" dirty="0" err="1" smtClean="0"/>
            <a:t>Respondenter</a:t>
          </a:r>
          <a:endParaRPr lang="fi-FI" sz="1400" kern="1200" dirty="0"/>
        </a:p>
      </dsp:txBody>
      <dsp:txXfrm>
        <a:off x="1487172" y="0"/>
        <a:ext cx="1222822" cy="611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E77B-C835-4FCA-8916-CA900CBCB64F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E7CEA-559B-43CB-AAE2-A5659F60E62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47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i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uorakulmi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i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uorakulmi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3" name="Suorakulmi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uorakulmi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i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i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isällön paikkamerkk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Sisällön paikkamerkk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uorakulmi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Suorakulmi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Suorakulmi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kulmi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i-FI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isällön paikkamerkk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6" name="Sisällön paikkamerkk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Ellipsi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i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Otsikk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orakulmi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uorakulmi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Suorakulmi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orakulmi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uorakulmi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isällön paikkamerkk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Ellipsi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i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1" name="Suorakulmi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ora yhdysviiv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Suorakulmi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uorakulmi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i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22" name="Suorakulmi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uorakulmi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uorakulmi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uorakulmi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A5CFE33-864C-4C8B-B1DE-3A8DE6E621C1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8" name="Suorakulmi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i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0A753C-412D-4383-B6F2-21EBD235D45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rmAutofit/>
          </a:bodyPr>
          <a:lstStyle/>
          <a:p>
            <a:r>
              <a:rPr lang="sv-FI" noProof="0" dirty="0" smtClean="0"/>
              <a:t>Katri Virkkala</a:t>
            </a:r>
          </a:p>
          <a:p>
            <a:r>
              <a:rPr lang="sv-FI" noProof="0" dirty="0" smtClean="0"/>
              <a:t>Examensarbetspresentation</a:t>
            </a:r>
          </a:p>
          <a:p>
            <a:r>
              <a:rPr lang="sv-FI" noProof="0" dirty="0" smtClean="0"/>
              <a:t>17.11.2011</a:t>
            </a:r>
            <a:endParaRPr lang="sv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Stamkunders behov av tjänster på Viking Line M/S Amorella</a:t>
            </a:r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Resevanor</a:t>
            </a:r>
            <a:br>
              <a:rPr lang="sv-FI" noProof="0" dirty="0" smtClean="0"/>
            </a:br>
            <a:r>
              <a:rPr lang="sv-FI" noProof="0" dirty="0" smtClean="0"/>
              <a:t>Primära &amp; sekundära behov</a:t>
            </a:r>
            <a:endParaRPr lang="sv-FI" noProof="0" dirty="0"/>
          </a:p>
        </p:txBody>
      </p:sp>
      <p:pic>
        <p:nvPicPr>
          <p:cNvPr id="4" name="Sisällön paikkamerkki 3" descr="Modell över tjänstekoncep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20004" y="2636912"/>
            <a:ext cx="4573152" cy="2649956"/>
          </a:xfrm>
        </p:spPr>
      </p:pic>
      <p:sp>
        <p:nvSpPr>
          <p:cNvPr id="5" name="Tekstikehys 4"/>
          <p:cNvSpPr txBox="1"/>
          <p:nvPr/>
        </p:nvSpPr>
        <p:spPr>
          <a:xfrm>
            <a:off x="395536" y="2132856"/>
            <a:ext cx="201622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u="sng" dirty="0" err="1" smtClean="0"/>
              <a:t>Rutt-</a:t>
            </a:r>
            <a:r>
              <a:rPr lang="fi-FI" sz="2000" u="sng" dirty="0" smtClean="0"/>
              <a:t> </a:t>
            </a:r>
            <a:r>
              <a:rPr lang="fi-FI" sz="2000" u="sng" dirty="0" err="1" smtClean="0"/>
              <a:t>passagerare</a:t>
            </a:r>
            <a:endParaRPr lang="fi-FI" sz="2000" u="sng" dirty="0" smtClean="0"/>
          </a:p>
          <a:p>
            <a:endParaRPr lang="fi-FI" dirty="0"/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Transportering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Restaurang</a:t>
            </a:r>
            <a:r>
              <a:rPr lang="fi-FI" sz="1600" dirty="0" smtClean="0"/>
              <a:t>, </a:t>
            </a:r>
            <a:r>
              <a:rPr lang="fi-FI" sz="1600" dirty="0" err="1" smtClean="0"/>
              <a:t>Tax</a:t>
            </a:r>
            <a:r>
              <a:rPr lang="fi-FI" sz="1600" dirty="0" smtClean="0"/>
              <a:t> </a:t>
            </a:r>
            <a:r>
              <a:rPr lang="fi-FI" sz="1600" dirty="0" err="1" smtClean="0"/>
              <a:t>Free</a:t>
            </a:r>
            <a:r>
              <a:rPr lang="fi-FI" sz="1600" dirty="0" smtClean="0"/>
              <a:t> etc.</a:t>
            </a:r>
            <a:endParaRPr lang="fi-FI" sz="1600" dirty="0"/>
          </a:p>
        </p:txBody>
      </p:sp>
      <p:sp>
        <p:nvSpPr>
          <p:cNvPr id="6" name="Tekstikehys 5"/>
          <p:cNvSpPr txBox="1"/>
          <p:nvPr/>
        </p:nvSpPr>
        <p:spPr>
          <a:xfrm>
            <a:off x="395536" y="4509120"/>
            <a:ext cx="20882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u="sng" dirty="0" err="1" smtClean="0"/>
              <a:t>Kryssare</a:t>
            </a:r>
            <a:endParaRPr lang="fi-FI" sz="2000" u="sng" dirty="0" smtClean="0"/>
          </a:p>
          <a:p>
            <a:endParaRPr lang="fi-FI" dirty="0"/>
          </a:p>
          <a:p>
            <a:pPr marL="342900" indent="-342900">
              <a:buFont typeface="+mj-lt"/>
              <a:buAutoNum type="arabicPeriod"/>
            </a:pPr>
            <a:r>
              <a:rPr lang="fi-FI" sz="1600" dirty="0" smtClean="0"/>
              <a:t>”Ha </a:t>
            </a:r>
            <a:r>
              <a:rPr lang="fi-FI" sz="1600" dirty="0" err="1" smtClean="0"/>
              <a:t>roligt</a:t>
            </a:r>
            <a:r>
              <a:rPr lang="fi-FI" sz="1600" dirty="0" smtClean="0"/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Restaurang</a:t>
            </a:r>
            <a:r>
              <a:rPr lang="fi-FI" sz="1600" dirty="0" smtClean="0"/>
              <a:t>, </a:t>
            </a:r>
            <a:r>
              <a:rPr lang="fi-FI" sz="1600" dirty="0" err="1" smtClean="0"/>
              <a:t>Tax</a:t>
            </a:r>
            <a:r>
              <a:rPr lang="fi-FI" sz="1600" dirty="0" smtClean="0"/>
              <a:t> </a:t>
            </a:r>
            <a:r>
              <a:rPr lang="fi-FI" sz="1600" dirty="0" err="1" smtClean="0"/>
              <a:t>Free</a:t>
            </a:r>
            <a:r>
              <a:rPr lang="fi-FI" sz="1600" dirty="0" smtClean="0"/>
              <a:t> etc.</a:t>
            </a:r>
            <a:endParaRPr lang="fi-FI" sz="1600" dirty="0"/>
          </a:p>
        </p:txBody>
      </p:sp>
      <p:sp>
        <p:nvSpPr>
          <p:cNvPr id="7" name="Tekstikehys 6"/>
          <p:cNvSpPr txBox="1"/>
          <p:nvPr/>
        </p:nvSpPr>
        <p:spPr>
          <a:xfrm>
            <a:off x="6876256" y="2204864"/>
            <a:ext cx="19442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M/S Amorella</a:t>
            </a:r>
          </a:p>
          <a:p>
            <a:endParaRPr lang="fi-FI" dirty="0"/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Transportering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Information</a:t>
            </a:r>
            <a:r>
              <a:rPr lang="fi-FI" sz="1600" dirty="0" smtClean="0"/>
              <a:t>, </a:t>
            </a:r>
            <a:r>
              <a:rPr lang="fi-FI" sz="1600" dirty="0" err="1" smtClean="0"/>
              <a:t>hotell</a:t>
            </a:r>
            <a:r>
              <a:rPr lang="fi-FI" sz="1600" dirty="0" smtClean="0"/>
              <a:t> &amp; </a:t>
            </a:r>
            <a:r>
              <a:rPr lang="fi-FI" sz="1600" dirty="0" err="1" smtClean="0"/>
              <a:t>övrig</a:t>
            </a:r>
            <a:r>
              <a:rPr lang="fi-FI" sz="1600" dirty="0" smtClean="0"/>
              <a:t> </a:t>
            </a:r>
            <a:r>
              <a:rPr lang="fi-FI" sz="1600" dirty="0" err="1" smtClean="0"/>
              <a:t>personal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Restaurang</a:t>
            </a:r>
            <a:r>
              <a:rPr lang="fi-FI" sz="1600" dirty="0" smtClean="0"/>
              <a:t>, </a:t>
            </a:r>
            <a:r>
              <a:rPr lang="fi-FI" sz="1600" dirty="0" err="1" smtClean="0"/>
              <a:t>shopping</a:t>
            </a:r>
            <a:r>
              <a:rPr lang="fi-FI" sz="1600" dirty="0" smtClean="0"/>
              <a:t>, </a:t>
            </a:r>
            <a:r>
              <a:rPr lang="fi-FI" sz="1600" dirty="0" err="1" smtClean="0"/>
              <a:t>underhållning</a:t>
            </a:r>
            <a:r>
              <a:rPr lang="fi-FI" sz="1600" dirty="0" smtClean="0"/>
              <a:t>, </a:t>
            </a:r>
            <a:r>
              <a:rPr lang="fi-FI" sz="1600" dirty="0" err="1" smtClean="0"/>
              <a:t>bastu</a:t>
            </a:r>
            <a:r>
              <a:rPr lang="fi-FI" sz="1600" dirty="0" smtClean="0"/>
              <a:t> &amp; </a:t>
            </a:r>
            <a:r>
              <a:rPr lang="fi-FI" sz="1600" dirty="0" err="1" smtClean="0"/>
              <a:t>välmående</a:t>
            </a:r>
            <a:r>
              <a:rPr lang="fi-FI" sz="1600" dirty="0" smtClean="0"/>
              <a:t> </a:t>
            </a:r>
            <a:r>
              <a:rPr lang="fi-FI" sz="1600" dirty="0" err="1" smtClean="0"/>
              <a:t>samt</a:t>
            </a:r>
            <a:r>
              <a:rPr lang="fi-FI" sz="1600" dirty="0" smtClean="0"/>
              <a:t> </a:t>
            </a:r>
            <a:r>
              <a:rPr lang="fi-FI" sz="1600" dirty="0" err="1" smtClean="0"/>
              <a:t>konferens</a:t>
            </a:r>
            <a:r>
              <a:rPr lang="fi-FI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Tjänster ombord på M/S Amorella</a:t>
            </a:r>
            <a:br>
              <a:rPr lang="sv-FI" noProof="0" dirty="0" smtClean="0"/>
            </a:br>
            <a:r>
              <a:rPr lang="sv-FI" noProof="0" dirty="0" smtClean="0"/>
              <a:t>Restaurang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Utnyttjades mest och under varje resa.</a:t>
            </a:r>
          </a:p>
          <a:p>
            <a:pPr lvl="1"/>
            <a:r>
              <a:rPr lang="sv-FI" noProof="0" dirty="0" smtClean="0"/>
              <a:t>Varm mat, kaffe med tilltugg och öl.</a:t>
            </a:r>
          </a:p>
          <a:p>
            <a:r>
              <a:rPr lang="sv-FI" noProof="0" dirty="0" smtClean="0"/>
              <a:t>Varm mat åts i Viking Buffé, Bistro restaurangen </a:t>
            </a:r>
            <a:r>
              <a:rPr lang="sv-FI" noProof="0" dirty="0" err="1" smtClean="0"/>
              <a:t>Ella’s</a:t>
            </a:r>
            <a:r>
              <a:rPr lang="sv-FI" noProof="0" dirty="0" smtClean="0"/>
              <a:t> &amp; a la carte restaurangen Food Garden.</a:t>
            </a:r>
          </a:p>
          <a:p>
            <a:r>
              <a:rPr lang="sv-FI" noProof="0" dirty="0" smtClean="0"/>
              <a:t>Kaffe och tilltugg i Sea </a:t>
            </a:r>
            <a:r>
              <a:rPr lang="sv-FI" noProof="0" dirty="0" err="1" smtClean="0"/>
              <a:t>Side</a:t>
            </a:r>
            <a:r>
              <a:rPr lang="sv-FI" noProof="0" dirty="0" smtClean="0"/>
              <a:t> Café</a:t>
            </a:r>
          </a:p>
          <a:p>
            <a:r>
              <a:rPr lang="sv-FI" noProof="0" dirty="0" smtClean="0"/>
              <a:t>Mer värde för pengarna!</a:t>
            </a:r>
          </a:p>
          <a:p>
            <a:pPr>
              <a:buNone/>
            </a:pPr>
            <a:endParaRPr lang="sv-FI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Tjänster ombord på M/S Amorella</a:t>
            </a:r>
            <a:br>
              <a:rPr lang="sv-FI" noProof="0" dirty="0" smtClean="0"/>
            </a:br>
            <a:r>
              <a:rPr lang="sv-FI" noProof="0" dirty="0" smtClean="0"/>
              <a:t>Shopping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Utnyttjades mest  av samtliga under varje resa.</a:t>
            </a:r>
          </a:p>
          <a:p>
            <a:r>
              <a:rPr lang="sv-FI" noProof="0" dirty="0" smtClean="0"/>
              <a:t>Behov av ett större sortiment eller fler butiker fanns inte.</a:t>
            </a:r>
          </a:p>
          <a:p>
            <a:r>
              <a:rPr lang="sv-FI" noProof="0" dirty="0" smtClean="0"/>
              <a:t>Nyttan av att handla på Tax Free ifrågasattes.</a:t>
            </a:r>
          </a:p>
          <a:p>
            <a:pPr lvl="1">
              <a:buFont typeface="Wingdings"/>
              <a:buChar char="à"/>
            </a:pPr>
            <a:r>
              <a:rPr lang="sv-FI" noProof="0" dirty="0" smtClean="0">
                <a:sym typeface="Wingdings" pitchFamily="2" charset="2"/>
              </a:rPr>
              <a:t>Specialisering!</a:t>
            </a:r>
          </a:p>
          <a:p>
            <a:r>
              <a:rPr lang="sv-FI" noProof="0" dirty="0" smtClean="0">
                <a:sym typeface="Wingdings" pitchFamily="2" charset="2"/>
              </a:rPr>
              <a:t>Hur ofta man åkte påverkade hur mycket man handlade.</a:t>
            </a:r>
          </a:p>
          <a:p>
            <a:pPr lvl="1"/>
            <a:r>
              <a:rPr lang="sv-FI" noProof="0" dirty="0" smtClean="0">
                <a:sym typeface="Wingdings" pitchFamily="2" charset="2"/>
              </a:rPr>
              <a:t>Rutt passagerare till Åland hade ett mindre behov.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Tjänster ombord på M/S Amorella</a:t>
            </a:r>
            <a:br>
              <a:rPr lang="sv-FI" noProof="0" dirty="0" smtClean="0"/>
            </a:br>
            <a:r>
              <a:rPr lang="sv-FI" noProof="0" dirty="0" smtClean="0"/>
              <a:t>Underhållning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FI" noProof="0" dirty="0" smtClean="0"/>
              <a:t>Tillräckligt och varierande.</a:t>
            </a:r>
          </a:p>
          <a:p>
            <a:r>
              <a:rPr lang="sv-FI" noProof="0" dirty="0" smtClean="0"/>
              <a:t>Förnyelse av underhållningsutbudet!</a:t>
            </a:r>
          </a:p>
          <a:p>
            <a:r>
              <a:rPr lang="sv-FI" noProof="0" dirty="0" smtClean="0"/>
              <a:t>Svenska passagerare</a:t>
            </a:r>
          </a:p>
          <a:p>
            <a:pPr lvl="1"/>
            <a:r>
              <a:rPr lang="sv-FI" noProof="0" dirty="0" smtClean="0"/>
              <a:t>Idag inriktad på den finska marknaden</a:t>
            </a:r>
          </a:p>
          <a:p>
            <a:r>
              <a:rPr lang="sv-FI" dirty="0" smtClean="0"/>
              <a:t>Nytt program </a:t>
            </a:r>
            <a:r>
              <a:rPr lang="sv-FI" dirty="0" smtClean="0">
                <a:sym typeface="Wingdings" pitchFamily="2" charset="2"/>
              </a:rPr>
              <a:t> lockar att delta!</a:t>
            </a:r>
          </a:p>
          <a:p>
            <a:r>
              <a:rPr lang="sv-FI" noProof="0" dirty="0" smtClean="0"/>
              <a:t>Kryssningsprogrammets tidtabell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Tjänster ombord på M/S Amorella</a:t>
            </a:r>
            <a:br>
              <a:rPr lang="sv-FI" noProof="0" dirty="0" smtClean="0"/>
            </a:br>
            <a:r>
              <a:rPr lang="sv-FI" noProof="0" dirty="0" smtClean="0"/>
              <a:t>Bastu &amp; välmående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Mest uppmärksamhet!</a:t>
            </a:r>
          </a:p>
          <a:p>
            <a:r>
              <a:rPr lang="sv-FI" noProof="0" dirty="0" smtClean="0"/>
              <a:t>Hälften besökte bastuavdelningen någon gång</a:t>
            </a:r>
          </a:p>
          <a:p>
            <a:pPr lvl="1"/>
            <a:r>
              <a:rPr lang="sv-FI" noProof="0" dirty="0" smtClean="0"/>
              <a:t>Helkryssare, ruttpassagerare till Finland/ Sverige</a:t>
            </a:r>
          </a:p>
          <a:p>
            <a:r>
              <a:rPr lang="sv-FI" noProof="0" dirty="0" smtClean="0"/>
              <a:t>Tidskrävande! </a:t>
            </a:r>
            <a:r>
              <a:rPr lang="sv-FI" noProof="0" dirty="0" smtClean="0">
                <a:sym typeface="Wingdings" pitchFamily="2" charset="2"/>
              </a:rPr>
              <a:t> motivation?</a:t>
            </a:r>
            <a:endParaRPr lang="sv-FI" noProof="0" dirty="0" smtClean="0"/>
          </a:p>
          <a:p>
            <a:r>
              <a:rPr lang="sv-FI" noProof="0" dirty="0" smtClean="0"/>
              <a:t>Sociala faktorer påverkade behovet (sällskap)</a:t>
            </a:r>
          </a:p>
          <a:p>
            <a:r>
              <a:rPr lang="sv-FI" noProof="0" dirty="0" smtClean="0"/>
              <a:t>Kulturella faktorer påverkade behovet </a:t>
            </a:r>
          </a:p>
          <a:p>
            <a:pPr>
              <a:buNone/>
            </a:pPr>
            <a:endParaRPr lang="sv-FI" noProof="0" dirty="0" smtClean="0"/>
          </a:p>
          <a:p>
            <a:pPr>
              <a:buNone/>
            </a:pPr>
            <a:endParaRPr lang="sv-FI" noProof="0" dirty="0" smtClean="0"/>
          </a:p>
          <a:p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Tjänster ombord på M/S Amorella</a:t>
            </a:r>
            <a:br>
              <a:rPr lang="sv-FI" noProof="0" dirty="0" smtClean="0"/>
            </a:br>
            <a:r>
              <a:rPr lang="sv-FI" noProof="0" dirty="0" smtClean="0"/>
              <a:t>Övriga tjänster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Två respondenter ansåg att det inte finns behov av ytterligare tjänster.</a:t>
            </a:r>
          </a:p>
          <a:p>
            <a:r>
              <a:rPr lang="sv-FI" noProof="0" dirty="0" smtClean="0"/>
              <a:t>Tio respondenter hade någon typ av tjänst eller service som de helt saknade ombord.</a:t>
            </a:r>
          </a:p>
          <a:p>
            <a:pPr lvl="1"/>
            <a:r>
              <a:rPr lang="sv-FI" noProof="0" dirty="0" smtClean="0"/>
              <a:t>Gym</a:t>
            </a:r>
          </a:p>
          <a:p>
            <a:pPr lvl="1"/>
            <a:r>
              <a:rPr lang="sv-FI" noProof="0" dirty="0" smtClean="0"/>
              <a:t>Avskilt utrymme för datorer</a:t>
            </a:r>
          </a:p>
          <a:p>
            <a:pPr lvl="1"/>
            <a:r>
              <a:rPr lang="sv-FI" noProof="0" dirty="0" smtClean="0"/>
              <a:t>Barberare, behandlingar &amp; massage. </a:t>
            </a:r>
          </a:p>
          <a:p>
            <a:pPr lvl="1"/>
            <a:endParaRPr lang="sv-FI" noProof="0" dirty="0" smtClean="0"/>
          </a:p>
          <a:p>
            <a:r>
              <a:rPr lang="sv-FI" noProof="0" dirty="0" smtClean="0"/>
              <a:t>Hur stort behovet är?</a:t>
            </a:r>
          </a:p>
          <a:p>
            <a:pPr>
              <a:buNone/>
            </a:pPr>
            <a:r>
              <a:rPr lang="sv-FI" noProof="0" dirty="0" smtClean="0"/>
              <a:t>    </a:t>
            </a:r>
            <a:r>
              <a:rPr lang="sv-FI" noProof="0" dirty="0" smtClean="0">
                <a:sym typeface="Wingdings" pitchFamily="2" charset="2"/>
              </a:rPr>
              <a:t> Lönsamhet?</a:t>
            </a:r>
            <a:endParaRPr lang="sv-FI" noProof="0" dirty="0" smtClean="0"/>
          </a:p>
          <a:p>
            <a:pPr lvl="1"/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smtClean="0"/>
              <a:t>Sammanfattning</a:t>
            </a:r>
            <a:endParaRPr lang="sv-FI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FI" noProof="0" dirty="0" smtClean="0"/>
              <a:t>Undersöka stamkunders sekundära behov av tjänster ombord på M/S Amorella och kolla ifall de motsvarar fartygets tjänstekoncept.</a:t>
            </a:r>
          </a:p>
          <a:p>
            <a:r>
              <a:rPr lang="sv-FI" noProof="0" dirty="0" smtClean="0"/>
              <a:t>Finns det behov av tjänsteutveckling?</a:t>
            </a:r>
          </a:p>
          <a:p>
            <a:pPr>
              <a:buNone/>
            </a:pPr>
            <a:endParaRPr lang="sv-FI" noProof="0" dirty="0" smtClean="0"/>
          </a:p>
          <a:p>
            <a:r>
              <a:rPr lang="sv-FI" noProof="0" dirty="0" smtClean="0"/>
              <a:t>Behovet av stödtjänster stämde ihop med tjänstekonceptet.</a:t>
            </a:r>
          </a:p>
          <a:p>
            <a:r>
              <a:rPr lang="sv-FI" noProof="0" dirty="0" smtClean="0"/>
              <a:t>Det fanns behov av tjänsteutveckling av samtliga stödtjänster.</a:t>
            </a:r>
          </a:p>
          <a:p>
            <a:pPr lvl="1"/>
            <a:r>
              <a:rPr lang="sv-FI" noProof="0" dirty="0" smtClean="0"/>
              <a:t>Materialisering </a:t>
            </a:r>
          </a:p>
          <a:p>
            <a:pPr lvl="1"/>
            <a:r>
              <a:rPr lang="sv-FI" noProof="0" dirty="0" smtClean="0"/>
              <a:t>Förnyelse av tjänstens innehåll </a:t>
            </a:r>
            <a:r>
              <a:rPr lang="sv-FI" noProof="0" dirty="0" smtClean="0">
                <a:sym typeface="Wingdings" pitchFamily="2" charset="2"/>
              </a:rPr>
              <a:t> skapar mer värde!</a:t>
            </a:r>
          </a:p>
          <a:p>
            <a:r>
              <a:rPr lang="sv-FI" noProof="0" dirty="0" smtClean="0">
                <a:sym typeface="Wingdings" pitchFamily="2" charset="2"/>
              </a:rPr>
              <a:t>Helt nya tjänstekoncept uppenbara inte tydligt</a:t>
            </a:r>
          </a:p>
          <a:p>
            <a:pPr lvl="1"/>
            <a:r>
              <a:rPr lang="sv-FI" noProof="0" dirty="0" smtClean="0">
                <a:sym typeface="Wingdings" pitchFamily="2" charset="2"/>
              </a:rPr>
              <a:t>Gym, barberare och behandlingar samt utrymme för dator användning.</a:t>
            </a:r>
          </a:p>
          <a:p>
            <a:pPr lvl="1"/>
            <a:endParaRPr lang="sv-FI" noProof="0" dirty="0" smtClean="0">
              <a:sym typeface="Wingdings" pitchFamily="2" charset="2"/>
            </a:endParaRPr>
          </a:p>
          <a:p>
            <a:r>
              <a:rPr lang="sv-FI" noProof="0" dirty="0" smtClean="0">
                <a:sym typeface="Wingdings" pitchFamily="2" charset="2"/>
              </a:rPr>
              <a:t>Bättre förståelse för stamkunders behov samt gett en inblick i hur tjänster skulle kunna göras mer attraktiva. </a:t>
            </a:r>
            <a:endParaRPr lang="sv-FI" noProof="0" dirty="0" smtClean="0"/>
          </a:p>
          <a:p>
            <a:endParaRPr lang="sv-FI" noProof="0" dirty="0" smtClean="0"/>
          </a:p>
          <a:p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/>
          <a:lstStyle/>
          <a:p>
            <a:r>
              <a:rPr lang="sv-FI" noProof="0" dirty="0" smtClean="0"/>
              <a:t>Ställ gärna frågor </a:t>
            </a:r>
            <a:r>
              <a:rPr lang="sv-FI" noProof="0" dirty="0" smtClean="0">
                <a:sym typeface="Wingdings" pitchFamily="2" charset="2"/>
              </a:rPr>
              <a:t></a:t>
            </a:r>
            <a:endParaRPr lang="sv-FI" noProof="0" dirty="0"/>
          </a:p>
        </p:txBody>
      </p:sp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noProof="0" smtClean="0"/>
              <a:t>Tusen Tack!</a:t>
            </a:r>
            <a:endParaRPr lang="sv-FI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smtClean="0"/>
              <a:t>Innehåll</a:t>
            </a:r>
            <a:endParaRPr lang="sv-FI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FI" noProof="0" dirty="0" smtClean="0"/>
              <a:t>Syftet &amp; avgränsningar</a:t>
            </a:r>
          </a:p>
          <a:p>
            <a:r>
              <a:rPr lang="sv-FI" dirty="0" smtClean="0"/>
              <a:t>Tjänstekoncept &amp; konsumentbeteende</a:t>
            </a:r>
            <a:endParaRPr lang="sv-FI" noProof="0" dirty="0" smtClean="0"/>
          </a:p>
          <a:p>
            <a:r>
              <a:rPr lang="sv-FI" noProof="0" dirty="0" smtClean="0"/>
              <a:t>Företagspresentation</a:t>
            </a:r>
          </a:p>
          <a:p>
            <a:pPr lvl="1"/>
            <a:r>
              <a:rPr lang="sv-FI" noProof="0" dirty="0" smtClean="0"/>
              <a:t>Tjänstekonceptet på M/S Amorella</a:t>
            </a:r>
          </a:p>
          <a:p>
            <a:r>
              <a:rPr lang="sv-FI" noProof="0" dirty="0" smtClean="0"/>
              <a:t>Val av metod</a:t>
            </a:r>
          </a:p>
          <a:p>
            <a:r>
              <a:rPr lang="sv-FI" noProof="0" dirty="0" smtClean="0"/>
              <a:t>Presentation av resultat och analys</a:t>
            </a:r>
          </a:p>
          <a:p>
            <a:pPr lvl="1"/>
            <a:r>
              <a:rPr lang="sv-FI" noProof="0" dirty="0" smtClean="0"/>
              <a:t>Resevanor</a:t>
            </a:r>
          </a:p>
          <a:p>
            <a:pPr lvl="1"/>
            <a:r>
              <a:rPr lang="sv-FI" noProof="0" dirty="0" smtClean="0"/>
              <a:t>Tjänsterna ombord</a:t>
            </a:r>
          </a:p>
          <a:p>
            <a:r>
              <a:rPr lang="sv-FI" dirty="0" smtClean="0"/>
              <a:t>Slutsats</a:t>
            </a:r>
            <a:endParaRPr lang="sv-FI" noProof="0" dirty="0" smtClean="0"/>
          </a:p>
          <a:p>
            <a:r>
              <a:rPr lang="sv-FI" noProof="0" dirty="0" smtClean="0"/>
              <a:t>Sammanfattning</a:t>
            </a:r>
          </a:p>
          <a:p>
            <a:endParaRPr lang="sv-FI" noProof="0" dirty="0" smtClean="0"/>
          </a:p>
          <a:p>
            <a:pPr lvl="1"/>
            <a:endParaRPr lang="sv-FI" noProof="0" dirty="0" smtClean="0"/>
          </a:p>
          <a:p>
            <a:endParaRPr lang="sv-FI" noProof="0" dirty="0" smtClean="0"/>
          </a:p>
          <a:p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smtClean="0"/>
              <a:t>Syftet</a:t>
            </a:r>
            <a:endParaRPr lang="sv-FI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i="1" noProof="0" dirty="0" smtClean="0">
                <a:solidFill>
                  <a:schemeClr val="accent3">
                    <a:lumMod val="50000"/>
                  </a:schemeClr>
                </a:solidFill>
              </a:rPr>
              <a:t>Identifiera ifall stamkunders behov av tjänster ombord på M/S Amorella går ihop med det nuvarande tjänsteutbudet ombord.</a:t>
            </a:r>
          </a:p>
          <a:p>
            <a:pPr marL="514350" indent="-514350">
              <a:buFont typeface="+mj-lt"/>
              <a:buAutoNum type="arabicPeriod"/>
            </a:pPr>
            <a:r>
              <a:rPr lang="sv-FI" i="1" noProof="0" dirty="0" smtClean="0">
                <a:solidFill>
                  <a:schemeClr val="accent3">
                    <a:lumMod val="50000"/>
                  </a:schemeClr>
                </a:solidFill>
              </a:rPr>
              <a:t>Finna tjänsters utvecklingsbehov i det nuvarande tjänstekonceptet ombord på M/S Amorella utifrån passagerarnas konsumentbeteende.</a:t>
            </a:r>
          </a:p>
          <a:p>
            <a:pPr marL="514350" indent="-514350">
              <a:buNone/>
            </a:pPr>
            <a:endParaRPr lang="sv-FI" i="1" noProof="0" dirty="0" smtClean="0"/>
          </a:p>
          <a:p>
            <a:pPr marL="514350" indent="-514350">
              <a:buNone/>
            </a:pPr>
            <a:r>
              <a:rPr lang="sv-FI" sz="2200" noProof="0" dirty="0" smtClean="0"/>
              <a:t>Undersökningsfråga:</a:t>
            </a:r>
          </a:p>
          <a:p>
            <a:pPr marL="514350" indent="-514350">
              <a:buNone/>
            </a:pPr>
            <a:r>
              <a:rPr lang="sv-FI" noProof="0" dirty="0" smtClean="0"/>
              <a:t>	</a:t>
            </a:r>
            <a:r>
              <a:rPr lang="sv-FI" i="1" noProof="0" dirty="0" smtClean="0"/>
              <a:t>Motsvarar det nuvarande stödtjänsterna ombord på M/S Amorella stamkunders behov och finns det behov av tjänsteutveckling?</a:t>
            </a:r>
            <a:endParaRPr lang="sv-FI" i="1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smtClean="0"/>
              <a:t>Avgränsningar</a:t>
            </a:r>
            <a:endParaRPr lang="sv-FI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FI" noProof="0" dirty="0" smtClean="0"/>
              <a:t>Viking Lines M/S Amorella fartyg</a:t>
            </a:r>
          </a:p>
          <a:p>
            <a:r>
              <a:rPr lang="sv-FI" noProof="0" dirty="0" smtClean="0"/>
              <a:t>Undersökningen utfördes bland stamkunder</a:t>
            </a:r>
          </a:p>
          <a:p>
            <a:r>
              <a:rPr lang="sv-FI" noProof="0" dirty="0" smtClean="0"/>
              <a:t>Stödtjänster ombord</a:t>
            </a:r>
          </a:p>
          <a:p>
            <a:pPr lvl="1"/>
            <a:r>
              <a:rPr lang="sv-FI" noProof="0" dirty="0" smtClean="0"/>
              <a:t>Restaurang, shopping, underhållning, bastu &amp; välmående samt bio</a:t>
            </a:r>
            <a:endParaRPr lang="sv-FI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noProof="0" smtClean="0"/>
              <a:t>Tjänstekoncept &amp; konsumentbeteende</a:t>
            </a:r>
            <a:endParaRPr lang="sv-FI" noProof="0"/>
          </a:p>
        </p:txBody>
      </p:sp>
      <p:pic>
        <p:nvPicPr>
          <p:cNvPr id="4" name="Sisällön paikkamerkki 3" descr="Modell över tjänstekoncep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3789040"/>
            <a:ext cx="4286840" cy="2484050"/>
          </a:xfrm>
        </p:spPr>
      </p:pic>
      <p:sp>
        <p:nvSpPr>
          <p:cNvPr id="6" name="Tekstikehys 5"/>
          <p:cNvSpPr txBox="1"/>
          <p:nvPr/>
        </p:nvSpPr>
        <p:spPr>
          <a:xfrm>
            <a:off x="611560" y="1412776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sz="2000" dirty="0" smtClean="0"/>
              <a:t> </a:t>
            </a:r>
            <a:r>
              <a:rPr lang="sv-FI" sz="2000" dirty="0" smtClean="0"/>
              <a:t>Konsumentbeteende är </a:t>
            </a:r>
            <a:r>
              <a:rPr lang="sv-FI" sz="2000" i="1" dirty="0" smtClean="0"/>
              <a:t>processer</a:t>
            </a:r>
            <a:r>
              <a:rPr lang="sv-FI" sz="2000" dirty="0" smtClean="0"/>
              <a:t> som berör individer och grupper att göra </a:t>
            </a:r>
            <a:r>
              <a:rPr lang="sv-FI" sz="2000" i="1" dirty="0" smtClean="0"/>
              <a:t>beslut</a:t>
            </a:r>
            <a:r>
              <a:rPr lang="sv-FI" sz="2000" dirty="0" smtClean="0"/>
              <a:t> för att </a:t>
            </a:r>
            <a:r>
              <a:rPr lang="sv-FI" sz="2000" i="1" dirty="0" smtClean="0"/>
              <a:t>tillfredställa deras behov och önskningar.</a:t>
            </a:r>
          </a:p>
          <a:p>
            <a:endParaRPr lang="sv-FI" sz="2000" i="1" dirty="0" smtClean="0"/>
          </a:p>
          <a:p>
            <a:pPr>
              <a:buFont typeface="Arial" pitchFamily="34" charset="0"/>
              <a:buChar char="•"/>
            </a:pPr>
            <a:r>
              <a:rPr lang="sv-FI" sz="2000" i="1" dirty="0" smtClean="0"/>
              <a:t> Bakom </a:t>
            </a:r>
            <a:r>
              <a:rPr lang="sv-FI" sz="2000" dirty="0" smtClean="0"/>
              <a:t>varje köp finns ett </a:t>
            </a:r>
            <a:r>
              <a:rPr lang="sv-FI" sz="2000" i="1" dirty="0" smtClean="0"/>
              <a:t>behov </a:t>
            </a:r>
            <a:r>
              <a:rPr lang="sv-FI" sz="2000" dirty="0" smtClean="0"/>
              <a:t>eller </a:t>
            </a:r>
            <a:r>
              <a:rPr lang="sv-FI" sz="2000" i="1" dirty="0" smtClean="0"/>
              <a:t>önskning. (</a:t>
            </a:r>
            <a:r>
              <a:rPr lang="sv-FI" sz="2000" i="1" dirty="0" err="1" smtClean="0"/>
              <a:t>Need</a:t>
            </a:r>
            <a:r>
              <a:rPr lang="sv-FI" sz="2000" i="1" dirty="0" smtClean="0"/>
              <a:t> &amp; </a:t>
            </a:r>
            <a:r>
              <a:rPr lang="sv-FI" sz="2000" i="1" dirty="0" err="1"/>
              <a:t>W</a:t>
            </a:r>
            <a:r>
              <a:rPr lang="sv-FI" sz="2000" i="1" dirty="0" err="1" smtClean="0"/>
              <a:t>ants</a:t>
            </a:r>
            <a:r>
              <a:rPr lang="sv-FI" sz="2000" i="1" dirty="0" smtClean="0"/>
              <a:t>)</a:t>
            </a:r>
          </a:p>
          <a:p>
            <a:endParaRPr lang="sv-FI" sz="2000" i="1" dirty="0" smtClean="0"/>
          </a:p>
          <a:p>
            <a:pPr>
              <a:buFont typeface="Arial" pitchFamily="34" charset="0"/>
              <a:buChar char="•"/>
            </a:pPr>
            <a:r>
              <a:rPr lang="sv-FI" sz="2000" dirty="0" smtClean="0"/>
              <a:t> Företag finns för att </a:t>
            </a:r>
            <a:r>
              <a:rPr lang="sv-FI" sz="2000" i="1" dirty="0" smtClean="0"/>
              <a:t>tillfredställa </a:t>
            </a:r>
            <a:r>
              <a:rPr lang="sv-FI" sz="2000" dirty="0" smtClean="0"/>
              <a:t>behov och önskningar!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Tekstikehys 4"/>
          <p:cNvSpPr txBox="1"/>
          <p:nvPr/>
        </p:nvSpPr>
        <p:spPr>
          <a:xfrm>
            <a:off x="5508104" y="6381328"/>
            <a:ext cx="345638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latin typeface="Arial Narrow" pitchFamily="34" charset="0"/>
              </a:rPr>
              <a:t>Källa</a:t>
            </a:r>
            <a:r>
              <a:rPr lang="fi-FI" sz="1200" dirty="0" smtClean="0">
                <a:latin typeface="Arial Narrow" pitchFamily="34" charset="0"/>
              </a:rPr>
              <a:t>: C. Grönroos (2003). </a:t>
            </a:r>
            <a:r>
              <a:rPr lang="fi-FI" sz="1200" i="1" dirty="0" err="1" smtClean="0">
                <a:latin typeface="Arial Narrow" pitchFamily="34" charset="0"/>
              </a:rPr>
              <a:t>Marknadsföring</a:t>
            </a:r>
            <a:r>
              <a:rPr lang="fi-FI" sz="1200" i="1" dirty="0" smtClean="0">
                <a:latin typeface="Arial Narrow" pitchFamily="34" charset="0"/>
              </a:rPr>
              <a:t> i </a:t>
            </a:r>
            <a:r>
              <a:rPr lang="fi-FI" sz="1200" i="1" dirty="0" err="1" smtClean="0">
                <a:latin typeface="Arial Narrow" pitchFamily="34" charset="0"/>
              </a:rPr>
              <a:t>tjänsteföretag</a:t>
            </a:r>
            <a:r>
              <a:rPr lang="fi-FI" sz="1200" i="1" dirty="0" smtClean="0">
                <a:latin typeface="Arial Narrow" pitchFamily="34" charset="0"/>
              </a:rPr>
              <a:t>.</a:t>
            </a:r>
            <a:endParaRPr lang="fi-FI" sz="1200" i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noProof="0" smtClean="0"/>
              <a:t>Tjänster ombord på M/S Amorella</a:t>
            </a:r>
            <a:endParaRPr lang="sv-FI" noProof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sz="quarter" idx="1"/>
          </p:nvPr>
        </p:nvGraphicFramePr>
        <p:xfrm>
          <a:off x="301625" y="1628799"/>
          <a:ext cx="8504238" cy="4470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smtClean="0"/>
              <a:t>M/S Amorellas kundgrupp</a:t>
            </a:r>
            <a:endParaRPr lang="sv-FI" noProof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sz="half" idx="1"/>
          </p:nvPr>
        </p:nvGraphicFramePr>
        <p:xfrm>
          <a:off x="4716016" y="1484784"/>
          <a:ext cx="410445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kehys 6"/>
          <p:cNvSpPr txBox="1"/>
          <p:nvPr/>
        </p:nvSpPr>
        <p:spPr>
          <a:xfrm>
            <a:off x="4860032" y="414908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 smtClean="0"/>
              <a:t>Rutt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passagerare</a:t>
            </a:r>
            <a:r>
              <a:rPr lang="fi-FI" sz="1600" b="1" dirty="0" smtClean="0"/>
              <a:t>, </a:t>
            </a:r>
            <a:r>
              <a:rPr lang="fi-FI" sz="1600" b="1" dirty="0" err="1" smtClean="0"/>
              <a:t>dagkryssare</a:t>
            </a:r>
            <a:r>
              <a:rPr lang="fi-FI" sz="1600" b="1" dirty="0" smtClean="0"/>
              <a:t> &amp; </a:t>
            </a:r>
            <a:r>
              <a:rPr lang="fi-FI" sz="1600" b="1" dirty="0" err="1" smtClean="0"/>
              <a:t>helkryssare</a:t>
            </a:r>
            <a:endParaRPr lang="fi-FI" sz="1600" b="1" dirty="0"/>
          </a:p>
        </p:txBody>
      </p:sp>
      <p:sp>
        <p:nvSpPr>
          <p:cNvPr id="8" name="Tekstikehys 7"/>
          <p:cNvSpPr txBox="1"/>
          <p:nvPr/>
        </p:nvSpPr>
        <p:spPr>
          <a:xfrm>
            <a:off x="395536" y="1340769"/>
            <a:ext cx="42484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i-FI" sz="2000" dirty="0" smtClean="0"/>
              <a:t> </a:t>
            </a:r>
            <a:r>
              <a:rPr lang="sv-FI" sz="2000" dirty="0" smtClean="0"/>
              <a:t>Mestadels finska resenärer</a:t>
            </a:r>
          </a:p>
          <a:p>
            <a:pPr>
              <a:lnSpc>
                <a:spcPct val="150000"/>
              </a:lnSpc>
            </a:pPr>
            <a:endParaRPr lang="sv-FI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FI" sz="2000" dirty="0" smtClean="0"/>
              <a:t> Ruttpassagerare, dagkryssare &amp; helkryssare </a:t>
            </a:r>
            <a:r>
              <a:rPr lang="sv-FI" sz="2000" dirty="0" smtClean="0">
                <a:sym typeface="Wingdings" pitchFamily="2" charset="2"/>
              </a:rPr>
              <a:t> andel varierar beroende på veckodag och säsong.</a:t>
            </a:r>
          </a:p>
          <a:p>
            <a:pPr>
              <a:lnSpc>
                <a:spcPct val="150000"/>
              </a:lnSpc>
            </a:pPr>
            <a:endParaRPr lang="sv-FI" sz="20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FI" sz="2000" dirty="0" smtClean="0">
                <a:sym typeface="Wingdings" pitchFamily="2" charset="2"/>
              </a:rPr>
              <a:t> Pensionärer måndagar till onsdagar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FI" sz="2000" dirty="0" smtClean="0">
                <a:sym typeface="Wingdings" pitchFamily="2" charset="2"/>
              </a:rPr>
              <a:t>Familjer söndagar</a:t>
            </a:r>
            <a:endParaRPr lang="sv-FI" sz="2000" dirty="0"/>
          </a:p>
        </p:txBody>
      </p:sp>
      <p:pic>
        <p:nvPicPr>
          <p:cNvPr id="11" name="Sisällön paikkamerkki 10" descr="xoch ruttpass RÄT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4797152"/>
            <a:ext cx="4038600" cy="14755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noProof="0" dirty="0" smtClean="0"/>
              <a:t>Val av metod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Kvalitativa intervjuer</a:t>
            </a:r>
          </a:p>
          <a:p>
            <a:pPr lvl="1">
              <a:buFont typeface="Wingdings"/>
              <a:buChar char="à"/>
            </a:pPr>
            <a:r>
              <a:rPr lang="sv-FI" noProof="0" dirty="0" smtClean="0">
                <a:sym typeface="Wingdings" pitchFamily="2" charset="2"/>
              </a:rPr>
              <a:t>Öka informationsvärdet, skapa grund för djupare förståelse för det som skall studeras.</a:t>
            </a:r>
          </a:p>
          <a:p>
            <a:pPr lvl="1">
              <a:buNone/>
            </a:pPr>
            <a:endParaRPr lang="sv-FI" noProof="0" dirty="0" smtClean="0">
              <a:sym typeface="Wingdings" pitchFamily="2" charset="2"/>
            </a:endParaRPr>
          </a:p>
          <a:p>
            <a:r>
              <a:rPr lang="sv-FI" dirty="0" smtClean="0">
                <a:sym typeface="Wingdings" pitchFamily="2" charset="2"/>
              </a:rPr>
              <a:t>Intervjuerna utfördes 4e april 2011. </a:t>
            </a:r>
          </a:p>
          <a:p>
            <a:r>
              <a:rPr lang="sv-FI" dirty="0" smtClean="0"/>
              <a:t>Ålder mellan 23-72 år.</a:t>
            </a:r>
          </a:p>
          <a:p>
            <a:r>
              <a:rPr lang="sv-FI" dirty="0" smtClean="0"/>
              <a:t>Fyra män &amp; åtta kvinnor</a:t>
            </a:r>
          </a:p>
          <a:p>
            <a:endParaRPr lang="sv-FI" dirty="0" smtClean="0"/>
          </a:p>
          <a:p>
            <a:endParaRPr lang="sv-FI" noProof="0" dirty="0" smtClean="0">
              <a:sym typeface="Wingdings" pitchFamily="2" charset="2"/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half" idx="2"/>
          </p:nvPr>
        </p:nvGraphicFramePr>
        <p:xfrm>
          <a:off x="4644008" y="1700808"/>
          <a:ext cx="418261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uora yhdysviiva 7"/>
          <p:cNvCxnSpPr/>
          <p:nvPr/>
        </p:nvCxnSpPr>
        <p:spPr>
          <a:xfrm>
            <a:off x="6732240" y="2492896"/>
            <a:ext cx="0" cy="1440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kstikehys 12"/>
          <p:cNvSpPr txBox="1"/>
          <p:nvPr/>
        </p:nvSpPr>
        <p:spPr>
          <a:xfrm>
            <a:off x="6012160" y="126876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 smtClean="0"/>
              <a:t>Intervjuerna</a:t>
            </a:r>
            <a:endParaRPr lang="fi-FI" sz="1600" b="1" dirty="0"/>
          </a:p>
        </p:txBody>
      </p:sp>
      <p:graphicFrame>
        <p:nvGraphicFramePr>
          <p:cNvPr id="7" name="Sisällön paikkamerkki 4"/>
          <p:cNvGraphicFramePr>
            <a:graphicFrameLocks/>
          </p:cNvGraphicFramePr>
          <p:nvPr/>
        </p:nvGraphicFramePr>
        <p:xfrm>
          <a:off x="4644008" y="4437112"/>
          <a:ext cx="4248472" cy="220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v-FI" noProof="0" dirty="0" smtClean="0"/>
              <a:t>Resultat &amp; Analys</a:t>
            </a:r>
            <a:br>
              <a:rPr lang="sv-FI" noProof="0" dirty="0" smtClean="0"/>
            </a:br>
            <a:r>
              <a:rPr lang="sv-FI" noProof="0" dirty="0" smtClean="0"/>
              <a:t>Resevanor med Viking Line</a:t>
            </a:r>
            <a:endParaRPr lang="sv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FI" noProof="0" dirty="0" smtClean="0"/>
              <a:t>Åkte regelbundet med fartyget.</a:t>
            </a:r>
          </a:p>
          <a:p>
            <a:pPr lvl="1"/>
            <a:r>
              <a:rPr lang="sv-FI" noProof="0" dirty="0" smtClean="0"/>
              <a:t>Minst fyra gånger/år, 11 respondenter</a:t>
            </a:r>
          </a:p>
          <a:p>
            <a:r>
              <a:rPr lang="sv-FI" noProof="0" dirty="0" smtClean="0"/>
              <a:t>Kryssare åkte mer på kryssningar än ruttpassagerare</a:t>
            </a:r>
          </a:p>
          <a:p>
            <a:r>
              <a:rPr lang="sv-FI" noProof="0" dirty="0" smtClean="0"/>
              <a:t>Kryssare förhöll sig positivare till tjänster </a:t>
            </a:r>
            <a:r>
              <a:rPr lang="sv-FI" noProof="0" dirty="0" smtClean="0">
                <a:sym typeface="Wingdings" pitchFamily="2" charset="2"/>
              </a:rPr>
              <a:t> nöjdare!</a:t>
            </a:r>
          </a:p>
          <a:p>
            <a:r>
              <a:rPr lang="sv-FI" dirty="0" smtClean="0"/>
              <a:t>Dagskryssning vs. </a:t>
            </a:r>
          </a:p>
          <a:p>
            <a:pPr>
              <a:buNone/>
            </a:pPr>
            <a:r>
              <a:rPr lang="sv-FI" dirty="0" smtClean="0"/>
              <a:t>	helkryssning</a:t>
            </a:r>
          </a:p>
          <a:p>
            <a:pPr lvl="1"/>
            <a:r>
              <a:rPr lang="sv-FI" dirty="0" smtClean="0"/>
              <a:t>Större värde vid </a:t>
            </a:r>
          </a:p>
          <a:p>
            <a:pPr lvl="1">
              <a:buNone/>
            </a:pPr>
            <a:r>
              <a:rPr lang="sv-FI" dirty="0" smtClean="0"/>
              <a:t>	helkryssning</a:t>
            </a:r>
          </a:p>
          <a:p>
            <a:pPr>
              <a:buNone/>
            </a:pPr>
            <a:r>
              <a:rPr lang="sv-FI" noProof="0" dirty="0" smtClean="0"/>
              <a:t>	</a:t>
            </a:r>
          </a:p>
          <a:p>
            <a:endParaRPr lang="sv-FI" noProof="0" dirty="0"/>
          </a:p>
        </p:txBody>
      </p:sp>
      <p:pic>
        <p:nvPicPr>
          <p:cNvPr id="6" name="Kuva 5" descr="idelning av resp. enligt x och rut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005064"/>
            <a:ext cx="4603973" cy="183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hteiskunnallinen">
  <a:themeElements>
    <a:clrScheme name="Valim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Yhteiskunnallinen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Yhteiskunnallinen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1266</TotalTime>
  <Words>757</Words>
  <Application>Microsoft Office PowerPoint</Application>
  <PresentationFormat>Näytössä katseltava diaesitys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Yhteiskunnallinen</vt:lpstr>
      <vt:lpstr>Stamkunders behov av tjänster på Viking Line M/S Amorella</vt:lpstr>
      <vt:lpstr>Innehåll</vt:lpstr>
      <vt:lpstr>Syftet</vt:lpstr>
      <vt:lpstr>Avgränsningar</vt:lpstr>
      <vt:lpstr>Tjänstekoncept &amp; konsumentbeteende</vt:lpstr>
      <vt:lpstr>Tjänster ombord på M/S Amorella</vt:lpstr>
      <vt:lpstr>M/S Amorellas kundgrupp</vt:lpstr>
      <vt:lpstr>Val av metod</vt:lpstr>
      <vt:lpstr>Resultat &amp; Analys Resevanor med Viking Line</vt:lpstr>
      <vt:lpstr>Resevanor Primära &amp; sekundära behov</vt:lpstr>
      <vt:lpstr>Tjänster ombord på M/S Amorella Restaurang</vt:lpstr>
      <vt:lpstr>Tjänster ombord på M/S Amorella Shopping</vt:lpstr>
      <vt:lpstr>Tjänster ombord på M/S Amorella Underhållning</vt:lpstr>
      <vt:lpstr>Tjänster ombord på M/S Amorella Bastu &amp; välmående</vt:lpstr>
      <vt:lpstr>Tjänster ombord på M/S Amorella Övriga tjänster</vt:lpstr>
      <vt:lpstr>Sammanfattning</vt:lpstr>
      <vt:lpstr>Tusen Tack!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Stamkunders behov av tjänster på Viking Line M/S Amorella</dc:title>
  <dc:creator>Katri</dc:creator>
  <cp:lastModifiedBy>Oliva Päivi</cp:lastModifiedBy>
  <cp:revision>56</cp:revision>
  <dcterms:created xsi:type="dcterms:W3CDTF">2011-11-10T14:37:51Z</dcterms:created>
  <dcterms:modified xsi:type="dcterms:W3CDTF">2011-11-21T08:35:16Z</dcterms:modified>
</cp:coreProperties>
</file>