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60" r:id="rId2"/>
    <p:sldId id="321" r:id="rId3"/>
    <p:sldId id="304" r:id="rId4"/>
    <p:sldId id="306" r:id="rId5"/>
    <p:sldId id="307" r:id="rId6"/>
    <p:sldId id="308" r:id="rId7"/>
    <p:sldId id="309" r:id="rId8"/>
    <p:sldId id="310" r:id="rId9"/>
    <p:sldId id="312" r:id="rId10"/>
    <p:sldId id="311" r:id="rId11"/>
    <p:sldId id="313" r:id="rId12"/>
    <p:sldId id="314" r:id="rId13"/>
    <p:sldId id="315" r:id="rId14"/>
    <p:sldId id="320" r:id="rId15"/>
    <p:sldId id="317" r:id="rId16"/>
    <p:sldId id="318" r:id="rId17"/>
    <p:sldId id="319" r:id="rId18"/>
    <p:sldId id="284" r:id="rId19"/>
    <p:sldId id="297" r:id="rId20"/>
    <p:sldId id="298" r:id="rId21"/>
    <p:sldId id="299" r:id="rId22"/>
    <p:sldId id="28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5" userDrawn="1">
          <p15:clr>
            <a:srgbClr val="A4A3A4"/>
          </p15:clr>
        </p15:guide>
        <p15:guide id="2" pos="5046" userDrawn="1">
          <p15:clr>
            <a:srgbClr val="A4A3A4"/>
          </p15:clr>
        </p15:guide>
        <p15:guide id="3" pos="2753" userDrawn="1">
          <p15:clr>
            <a:srgbClr val="A4A3A4"/>
          </p15:clr>
        </p15:guide>
        <p15:guide id="4" pos="384" userDrawn="1">
          <p15:clr>
            <a:srgbClr val="A4A3A4"/>
          </p15:clr>
        </p15:guide>
        <p15:guide id="5" pos="4936" userDrawn="1">
          <p15:clr>
            <a:srgbClr val="A4A3A4"/>
          </p15:clr>
        </p15:guide>
        <p15:guide id="6" orient="horz" pos="1164" userDrawn="1">
          <p15:clr>
            <a:srgbClr val="A4A3A4"/>
          </p15:clr>
        </p15:guide>
        <p15:guide id="7" orient="horz" pos="432" userDrawn="1">
          <p15:clr>
            <a:srgbClr val="A4A3A4"/>
          </p15:clr>
        </p15:guide>
        <p15:guide id="8" pos="2640" userDrawn="1">
          <p15:clr>
            <a:srgbClr val="A4A3A4"/>
          </p15:clr>
        </p15:guide>
        <p15:guide id="9" pos="7298" userDrawn="1">
          <p15:clr>
            <a:srgbClr val="A4A3A4"/>
          </p15:clr>
        </p15:guide>
        <p15:guide id="10" pos="3784" userDrawn="1">
          <p15:clr>
            <a:srgbClr val="A4A3A4"/>
          </p15:clr>
        </p15:guide>
        <p15:guide id="11" pos="3896" userDrawn="1">
          <p15:clr>
            <a:srgbClr val="A4A3A4"/>
          </p15:clr>
        </p15:guide>
        <p15:guide id="12" pos="1654" userDrawn="1">
          <p15:clr>
            <a:srgbClr val="A4A3A4"/>
          </p15:clr>
        </p15:guide>
        <p15:guide id="13" pos="1802" userDrawn="1">
          <p15:clr>
            <a:srgbClr val="A4A3A4"/>
          </p15:clr>
        </p15:guide>
        <p15:guide id="14" pos="3066" userDrawn="1">
          <p15:clr>
            <a:srgbClr val="A4A3A4"/>
          </p15:clr>
        </p15:guide>
        <p15:guide id="15" pos="3192" userDrawn="1">
          <p15:clr>
            <a:srgbClr val="A4A3A4"/>
          </p15:clr>
        </p15:guide>
        <p15:guide id="16" pos="4464" userDrawn="1">
          <p15:clr>
            <a:srgbClr val="A4A3A4"/>
          </p15:clr>
        </p15:guide>
        <p15:guide id="17" pos="4614" userDrawn="1">
          <p15:clr>
            <a:srgbClr val="A4A3A4"/>
          </p15:clr>
        </p15:guide>
        <p15:guide id="18" pos="5878" userDrawn="1">
          <p15:clr>
            <a:srgbClr val="A4A3A4"/>
          </p15:clr>
        </p15:guide>
        <p15:guide id="19" pos="6026" userDrawn="1">
          <p15:clr>
            <a:srgbClr val="A4A3A4"/>
          </p15:clr>
        </p15:guide>
        <p15:guide id="20" orient="horz" pos="1152" userDrawn="1">
          <p15:clr>
            <a:srgbClr val="A4A3A4"/>
          </p15:clr>
        </p15:guide>
        <p15:guide id="21" orient="horz" pos="374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DC41"/>
    <a:srgbClr val="19375F"/>
    <a:srgbClr val="AAB9E6"/>
    <a:srgbClr val="A0AAAF"/>
    <a:srgbClr val="8CB9E6"/>
    <a:srgbClr val="F4F4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20" autoAdjust="0"/>
    <p:restoredTop sz="94676" autoAdjust="0"/>
  </p:normalViewPr>
  <p:slideViewPr>
    <p:cSldViewPr snapToGrid="0">
      <p:cViewPr varScale="1">
        <p:scale>
          <a:sx n="86" d="100"/>
          <a:sy n="86" d="100"/>
        </p:scale>
        <p:origin x="398" y="58"/>
      </p:cViewPr>
      <p:guideLst>
        <p:guide orient="horz" pos="1025"/>
        <p:guide pos="5046"/>
        <p:guide pos="2753"/>
        <p:guide pos="384"/>
        <p:guide pos="4936"/>
        <p:guide orient="horz" pos="1164"/>
        <p:guide orient="horz" pos="432"/>
        <p:guide pos="2640"/>
        <p:guide pos="7298"/>
        <p:guide pos="3784"/>
        <p:guide pos="3896"/>
        <p:guide pos="1654"/>
        <p:guide pos="1802"/>
        <p:guide pos="3066"/>
        <p:guide pos="3192"/>
        <p:guide pos="4464"/>
        <p:guide pos="4614"/>
        <p:guide pos="5878"/>
        <p:guide pos="6026"/>
        <p:guide orient="horz" pos="1152"/>
        <p:guide orient="horz" pos="3744"/>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s>
</file>

<file path=ppt/diagrams/_rels/drawing1.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F6BB7A-86EC-4B45-8AF2-8A3A2B85AACE}" type="doc">
      <dgm:prSet loTypeId="urn:microsoft.com/office/officeart/2018/2/layout/IconCircleList" loCatId="icon" qsTypeId="urn:microsoft.com/office/officeart/2005/8/quickstyle/simple1" qsCatId="simple" csTypeId="urn:microsoft.com/office/officeart/2005/8/colors/accent2_2" csCatId="accent2" phldr="1"/>
      <dgm:spPr/>
      <dgm:t>
        <a:bodyPr/>
        <a:lstStyle/>
        <a:p>
          <a:endParaRPr lang="en-US"/>
        </a:p>
      </dgm:t>
    </dgm:pt>
    <dgm:pt modelId="{93202861-2374-49ED-AB06-8F13EBCE7988}">
      <dgm:prSet custT="1"/>
      <dgm:spPr/>
      <dgm:t>
        <a:bodyPr/>
        <a:lstStyle/>
        <a:p>
          <a:pPr>
            <a:lnSpc>
              <a:spcPct val="100000"/>
            </a:lnSpc>
          </a:pPr>
          <a:r>
            <a:rPr lang="fi-FI" sz="1200" dirty="0"/>
            <a:t>Kaikki hallitusohjelman heikennykset ja leikkaukset kohdistuvat vain yhteen ryhmään: työntekijöihin.</a:t>
          </a:r>
          <a:endParaRPr lang="en-US" sz="1200" dirty="0"/>
        </a:p>
      </dgm:t>
    </dgm:pt>
    <dgm:pt modelId="{01A2598E-AF2B-4594-9C2B-F3157FD7F541}" type="parTrans" cxnId="{31A2011E-CF06-4AE7-A003-9638DD9A3AFD}">
      <dgm:prSet/>
      <dgm:spPr/>
      <dgm:t>
        <a:bodyPr/>
        <a:lstStyle/>
        <a:p>
          <a:endParaRPr lang="en-US"/>
        </a:p>
      </dgm:t>
    </dgm:pt>
    <dgm:pt modelId="{A6C99BC8-3DF1-4394-A4E8-3AFEFE4976F9}" type="sibTrans" cxnId="{31A2011E-CF06-4AE7-A003-9638DD9A3AFD}">
      <dgm:prSet/>
      <dgm:spPr/>
      <dgm:t>
        <a:bodyPr/>
        <a:lstStyle/>
        <a:p>
          <a:pPr>
            <a:lnSpc>
              <a:spcPct val="100000"/>
            </a:lnSpc>
          </a:pPr>
          <a:endParaRPr lang="en-US"/>
        </a:p>
      </dgm:t>
    </dgm:pt>
    <dgm:pt modelId="{EB5256F3-434E-43A5-AB95-E4C189C30012}">
      <dgm:prSet custT="1"/>
      <dgm:spPr/>
      <dgm:t>
        <a:bodyPr/>
        <a:lstStyle/>
        <a:p>
          <a:pPr>
            <a:lnSpc>
              <a:spcPct val="100000"/>
            </a:lnSpc>
          </a:pPr>
          <a:r>
            <a:rPr lang="fi-FI" sz="1200" dirty="0"/>
            <a:t>Hallitus toteuttaa elinkeinoelämän järjestöjen tavoitteet sellaisenaan. Työntekijäpuolen tavoitteita ei huomioida millään lailla.</a:t>
          </a:r>
          <a:endParaRPr lang="en-US" sz="1200" dirty="0"/>
        </a:p>
      </dgm:t>
    </dgm:pt>
    <dgm:pt modelId="{E12A86CE-5DFB-4253-A81D-9FFC7DA2FE9F}" type="parTrans" cxnId="{46D2B2BA-B6D3-4CC7-B128-A760197F1260}">
      <dgm:prSet/>
      <dgm:spPr/>
      <dgm:t>
        <a:bodyPr/>
        <a:lstStyle/>
        <a:p>
          <a:endParaRPr lang="en-US"/>
        </a:p>
      </dgm:t>
    </dgm:pt>
    <dgm:pt modelId="{D79783E3-C686-47F3-807A-09C6A2D0CA69}" type="sibTrans" cxnId="{46D2B2BA-B6D3-4CC7-B128-A760197F1260}">
      <dgm:prSet/>
      <dgm:spPr/>
      <dgm:t>
        <a:bodyPr/>
        <a:lstStyle/>
        <a:p>
          <a:pPr>
            <a:lnSpc>
              <a:spcPct val="100000"/>
            </a:lnSpc>
          </a:pPr>
          <a:endParaRPr lang="en-US"/>
        </a:p>
      </dgm:t>
    </dgm:pt>
    <dgm:pt modelId="{58267213-D60C-4419-AE6D-B0D0C0E8726B}">
      <dgm:prSet custT="1"/>
      <dgm:spPr/>
      <dgm:t>
        <a:bodyPr/>
        <a:lstStyle/>
        <a:p>
          <a:pPr>
            <a:lnSpc>
              <a:spcPct val="100000"/>
            </a:lnSpc>
          </a:pPr>
          <a:r>
            <a:rPr lang="fi-FI" sz="1200" dirty="0"/>
            <a:t>Päätöksiä perustellaan valtiontaloudella, vaikka samaan aikaan suurituloisten verotusta kevennetään reippaasti. Kymppi kuussa kokille ja tonni vuodessa toimitusjohtajalle on karkea, mutta osuva kuvaus rahan jakamisesta.</a:t>
          </a:r>
          <a:endParaRPr lang="en-US" sz="1200" dirty="0"/>
        </a:p>
      </dgm:t>
    </dgm:pt>
    <dgm:pt modelId="{2B80217E-E916-440D-9146-C9FB9633B409}" type="parTrans" cxnId="{63615C6B-B2A9-4F40-87E6-0004D80C13FD}">
      <dgm:prSet/>
      <dgm:spPr/>
      <dgm:t>
        <a:bodyPr/>
        <a:lstStyle/>
        <a:p>
          <a:endParaRPr lang="en-US"/>
        </a:p>
      </dgm:t>
    </dgm:pt>
    <dgm:pt modelId="{A2A12D41-1EE8-45A9-B57E-9FB12EF2EFCF}" type="sibTrans" cxnId="{63615C6B-B2A9-4F40-87E6-0004D80C13FD}">
      <dgm:prSet/>
      <dgm:spPr/>
      <dgm:t>
        <a:bodyPr/>
        <a:lstStyle/>
        <a:p>
          <a:pPr>
            <a:lnSpc>
              <a:spcPct val="100000"/>
            </a:lnSpc>
          </a:pPr>
          <a:endParaRPr lang="en-US"/>
        </a:p>
      </dgm:t>
    </dgm:pt>
    <dgm:pt modelId="{B434613D-15DC-4619-8DD8-CC2C8197F4E0}">
      <dgm:prSet custT="1"/>
      <dgm:spPr/>
      <dgm:t>
        <a:bodyPr/>
        <a:lstStyle/>
        <a:p>
          <a:pPr>
            <a:lnSpc>
              <a:spcPct val="100000"/>
            </a:lnSpc>
          </a:pPr>
          <a:r>
            <a:rPr lang="fi-FI" sz="1200" dirty="0"/>
            <a:t>Paketti on toteutuessaan rajumpi kuin </a:t>
          </a:r>
          <a:r>
            <a:rPr lang="fi-FI" sz="1200" dirty="0" err="1"/>
            <a:t>kiky</a:t>
          </a:r>
          <a:r>
            <a:rPr lang="fi-FI" sz="1200" dirty="0"/>
            <a:t>. Ansiosidonnainen romutetaan täysin ja palkanmaksu muutostilanteissa katkaistaan nopeasti.</a:t>
          </a:r>
          <a:endParaRPr lang="en-US" sz="1200" dirty="0"/>
        </a:p>
      </dgm:t>
    </dgm:pt>
    <dgm:pt modelId="{8CAD5EBB-8230-421E-A8C2-64B1E1545DAB}" type="parTrans" cxnId="{4F03AA5F-907B-47CA-90C2-95662CDB92A1}">
      <dgm:prSet/>
      <dgm:spPr/>
      <dgm:t>
        <a:bodyPr/>
        <a:lstStyle/>
        <a:p>
          <a:endParaRPr lang="en-US"/>
        </a:p>
      </dgm:t>
    </dgm:pt>
    <dgm:pt modelId="{5EFC7D0F-1F4B-40F6-B5A7-B1F4DBAB2397}" type="sibTrans" cxnId="{4F03AA5F-907B-47CA-90C2-95662CDB92A1}">
      <dgm:prSet/>
      <dgm:spPr/>
      <dgm:t>
        <a:bodyPr/>
        <a:lstStyle/>
        <a:p>
          <a:pPr>
            <a:lnSpc>
              <a:spcPct val="100000"/>
            </a:lnSpc>
          </a:pPr>
          <a:endParaRPr lang="en-US"/>
        </a:p>
      </dgm:t>
    </dgm:pt>
    <dgm:pt modelId="{4F75BC91-D6A2-46E9-8978-4D115372907B}">
      <dgm:prSet custT="1"/>
      <dgm:spPr/>
      <dgm:t>
        <a:bodyPr/>
        <a:lstStyle/>
        <a:p>
          <a:pPr>
            <a:lnSpc>
              <a:spcPct val="100000"/>
            </a:lnSpc>
          </a:pPr>
          <a:r>
            <a:rPr lang="fi-FI" sz="1200" dirty="0"/>
            <a:t>Ensi töikseen hallitus rajoittaa lakko-oikeutta. Tarkoituksena on estää työntekijöitä protestoimasta muita hallituksen leikkauksia ja heikennyksiä vastaan.</a:t>
          </a:r>
          <a:endParaRPr lang="en-US" sz="1200" dirty="0"/>
        </a:p>
      </dgm:t>
    </dgm:pt>
    <dgm:pt modelId="{4A9254B6-F8E4-42A9-BAAF-D908B4B8EB01}" type="parTrans" cxnId="{D710E3C8-02C0-4557-BE50-F8D83964910E}">
      <dgm:prSet/>
      <dgm:spPr/>
      <dgm:t>
        <a:bodyPr/>
        <a:lstStyle/>
        <a:p>
          <a:endParaRPr lang="en-US"/>
        </a:p>
      </dgm:t>
    </dgm:pt>
    <dgm:pt modelId="{83B5CDFA-E924-4DB7-9D81-70C4AC6E8A4E}" type="sibTrans" cxnId="{D710E3C8-02C0-4557-BE50-F8D83964910E}">
      <dgm:prSet/>
      <dgm:spPr/>
      <dgm:t>
        <a:bodyPr/>
        <a:lstStyle/>
        <a:p>
          <a:endParaRPr lang="en-US"/>
        </a:p>
      </dgm:t>
    </dgm:pt>
    <dgm:pt modelId="{7BC89A2D-AAC6-442C-A25F-D627B683FB2D}" type="pres">
      <dgm:prSet presAssocID="{D0F6BB7A-86EC-4B45-8AF2-8A3A2B85AACE}" presName="root" presStyleCnt="0">
        <dgm:presLayoutVars>
          <dgm:dir/>
          <dgm:resizeHandles val="exact"/>
        </dgm:presLayoutVars>
      </dgm:prSet>
      <dgm:spPr/>
    </dgm:pt>
    <dgm:pt modelId="{D0AA6D56-23CE-4592-B9B7-B45D72D654F9}" type="pres">
      <dgm:prSet presAssocID="{D0F6BB7A-86EC-4B45-8AF2-8A3A2B85AACE}" presName="container" presStyleCnt="0">
        <dgm:presLayoutVars>
          <dgm:dir/>
          <dgm:resizeHandles val="exact"/>
        </dgm:presLayoutVars>
      </dgm:prSet>
      <dgm:spPr/>
    </dgm:pt>
    <dgm:pt modelId="{3C34C9E5-A6B7-4E81-BA21-8C94CF8A6A20}" type="pres">
      <dgm:prSet presAssocID="{93202861-2374-49ED-AB06-8F13EBCE7988}" presName="compNode" presStyleCnt="0"/>
      <dgm:spPr/>
    </dgm:pt>
    <dgm:pt modelId="{B3FB6D04-94F5-444A-A51D-1DF13025B9F1}" type="pres">
      <dgm:prSet presAssocID="{93202861-2374-49ED-AB06-8F13EBCE7988}" presName="iconBgRect" presStyleLbl="bgShp" presStyleIdx="0" presStyleCnt="5"/>
      <dgm:spPr>
        <a:solidFill>
          <a:schemeClr val="accent2"/>
        </a:solidFill>
      </dgm:spPr>
    </dgm:pt>
    <dgm:pt modelId="{CEAE12A9-8DB5-4B33-B3AD-D721FC1DF908}" type="pres">
      <dgm:prSet presAssocID="{93202861-2374-49ED-AB06-8F13EBCE7988}"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Rakennus työntekijä mies tasaisella täytöllä"/>
        </a:ext>
      </dgm:extLst>
    </dgm:pt>
    <dgm:pt modelId="{76604464-4B7B-42FA-A6E6-DF3FB36D7BD7}" type="pres">
      <dgm:prSet presAssocID="{93202861-2374-49ED-AB06-8F13EBCE7988}" presName="spaceRect" presStyleCnt="0"/>
      <dgm:spPr/>
    </dgm:pt>
    <dgm:pt modelId="{861BD9B5-BB5A-47BF-8056-A0BFADE0A8A5}" type="pres">
      <dgm:prSet presAssocID="{93202861-2374-49ED-AB06-8F13EBCE7988}" presName="textRect" presStyleLbl="revTx" presStyleIdx="0" presStyleCnt="5">
        <dgm:presLayoutVars>
          <dgm:chMax val="1"/>
          <dgm:chPref val="1"/>
        </dgm:presLayoutVars>
      </dgm:prSet>
      <dgm:spPr/>
    </dgm:pt>
    <dgm:pt modelId="{1DFC6949-B92E-45A7-9A7D-C8C6201B4C6C}" type="pres">
      <dgm:prSet presAssocID="{A6C99BC8-3DF1-4394-A4E8-3AFEFE4976F9}" presName="sibTrans" presStyleLbl="sibTrans2D1" presStyleIdx="0" presStyleCnt="0"/>
      <dgm:spPr/>
    </dgm:pt>
    <dgm:pt modelId="{73338105-4D7A-4FC7-8B9F-BA470E19AB42}" type="pres">
      <dgm:prSet presAssocID="{EB5256F3-434E-43A5-AB95-E4C189C30012}" presName="compNode" presStyleCnt="0"/>
      <dgm:spPr/>
    </dgm:pt>
    <dgm:pt modelId="{AAD0F98E-E04C-4ACC-9253-5E1CB35519D2}" type="pres">
      <dgm:prSet presAssocID="{EB5256F3-434E-43A5-AB95-E4C189C30012}" presName="iconBgRect" presStyleLbl="bgShp" presStyleIdx="1" presStyleCnt="5"/>
      <dgm:spPr>
        <a:solidFill>
          <a:schemeClr val="accent2"/>
        </a:solidFill>
      </dgm:spPr>
    </dgm:pt>
    <dgm:pt modelId="{58AA1391-1E52-44F2-B4D3-04085EF4153E}" type="pres">
      <dgm:prSet presAssocID="{EB5256F3-434E-43A5-AB95-E4C189C3001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ankki"/>
        </a:ext>
      </dgm:extLst>
    </dgm:pt>
    <dgm:pt modelId="{09DA3E23-83D7-4C39-8EF1-8E8F8393E640}" type="pres">
      <dgm:prSet presAssocID="{EB5256F3-434E-43A5-AB95-E4C189C30012}" presName="spaceRect" presStyleCnt="0"/>
      <dgm:spPr/>
    </dgm:pt>
    <dgm:pt modelId="{0A8709DC-00FC-4308-82C0-198B3AFAD052}" type="pres">
      <dgm:prSet presAssocID="{EB5256F3-434E-43A5-AB95-E4C189C30012}" presName="textRect" presStyleLbl="revTx" presStyleIdx="1" presStyleCnt="5">
        <dgm:presLayoutVars>
          <dgm:chMax val="1"/>
          <dgm:chPref val="1"/>
        </dgm:presLayoutVars>
      </dgm:prSet>
      <dgm:spPr/>
    </dgm:pt>
    <dgm:pt modelId="{77183BF7-8939-41D9-9091-18FDD9FE7F7E}" type="pres">
      <dgm:prSet presAssocID="{D79783E3-C686-47F3-807A-09C6A2D0CA69}" presName="sibTrans" presStyleLbl="sibTrans2D1" presStyleIdx="0" presStyleCnt="0"/>
      <dgm:spPr/>
    </dgm:pt>
    <dgm:pt modelId="{E6182EE7-CA6C-4D50-AAD9-29A06CEE1F2D}" type="pres">
      <dgm:prSet presAssocID="{58267213-D60C-4419-AE6D-B0D0C0E8726B}" presName="compNode" presStyleCnt="0"/>
      <dgm:spPr/>
    </dgm:pt>
    <dgm:pt modelId="{0839596D-09CF-4C48-B8B6-D63E0B159175}" type="pres">
      <dgm:prSet presAssocID="{58267213-D60C-4419-AE6D-B0D0C0E8726B}" presName="iconBgRect" presStyleLbl="bgShp" presStyleIdx="2" presStyleCnt="5"/>
      <dgm:spPr>
        <a:solidFill>
          <a:schemeClr val="accent2"/>
        </a:solidFill>
      </dgm:spPr>
    </dgm:pt>
    <dgm:pt modelId="{375A3715-13ED-4E92-98D7-C227D6B0C6FC}" type="pres">
      <dgm:prSet presAssocID="{58267213-D60C-4419-AE6D-B0D0C0E8726B}"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Vaaka epätasapaino tasaisella täytöllä"/>
        </a:ext>
      </dgm:extLst>
    </dgm:pt>
    <dgm:pt modelId="{20654D9C-5DE5-4295-98F0-DC95E48C6B24}" type="pres">
      <dgm:prSet presAssocID="{58267213-D60C-4419-AE6D-B0D0C0E8726B}" presName="spaceRect" presStyleCnt="0"/>
      <dgm:spPr/>
    </dgm:pt>
    <dgm:pt modelId="{1006C44D-3A97-4F55-AA8B-12373AF0AD19}" type="pres">
      <dgm:prSet presAssocID="{58267213-D60C-4419-AE6D-B0D0C0E8726B}" presName="textRect" presStyleLbl="revTx" presStyleIdx="2" presStyleCnt="5">
        <dgm:presLayoutVars>
          <dgm:chMax val="1"/>
          <dgm:chPref val="1"/>
        </dgm:presLayoutVars>
      </dgm:prSet>
      <dgm:spPr/>
    </dgm:pt>
    <dgm:pt modelId="{DB7404F8-60C8-4DE5-9B97-74CB8C95683B}" type="pres">
      <dgm:prSet presAssocID="{A2A12D41-1EE8-45A9-B57E-9FB12EF2EFCF}" presName="sibTrans" presStyleLbl="sibTrans2D1" presStyleIdx="0" presStyleCnt="0"/>
      <dgm:spPr/>
    </dgm:pt>
    <dgm:pt modelId="{45DBAE67-50DC-4AD5-814C-A6635AE2948F}" type="pres">
      <dgm:prSet presAssocID="{B434613D-15DC-4619-8DD8-CC2C8197F4E0}" presName="compNode" presStyleCnt="0"/>
      <dgm:spPr/>
    </dgm:pt>
    <dgm:pt modelId="{C0719EA1-7A2E-4EBA-8D28-4E5FBF5C52AE}" type="pres">
      <dgm:prSet presAssocID="{B434613D-15DC-4619-8DD8-CC2C8197F4E0}" presName="iconBgRect" presStyleLbl="bgShp" presStyleIdx="3" presStyleCnt="5"/>
      <dgm:spPr>
        <a:solidFill>
          <a:schemeClr val="accent2"/>
        </a:solidFill>
      </dgm:spPr>
    </dgm:pt>
    <dgm:pt modelId="{314F7F8D-9863-4167-81CA-6D58FEA7835E}" type="pres">
      <dgm:prSet presAssocID="{B434613D-15DC-4619-8DD8-CC2C8197F4E0}"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Leikkaa tasaisella täytöllä"/>
        </a:ext>
      </dgm:extLst>
    </dgm:pt>
    <dgm:pt modelId="{2C8BDDFB-6B37-45B2-8A8F-4B17F77CFED9}" type="pres">
      <dgm:prSet presAssocID="{B434613D-15DC-4619-8DD8-CC2C8197F4E0}" presName="spaceRect" presStyleCnt="0"/>
      <dgm:spPr/>
    </dgm:pt>
    <dgm:pt modelId="{1A0CEC38-C646-438C-93B3-0231A400095E}" type="pres">
      <dgm:prSet presAssocID="{B434613D-15DC-4619-8DD8-CC2C8197F4E0}" presName="textRect" presStyleLbl="revTx" presStyleIdx="3" presStyleCnt="5">
        <dgm:presLayoutVars>
          <dgm:chMax val="1"/>
          <dgm:chPref val="1"/>
        </dgm:presLayoutVars>
      </dgm:prSet>
      <dgm:spPr/>
    </dgm:pt>
    <dgm:pt modelId="{1031AF47-E97E-4198-BF63-65610A78C654}" type="pres">
      <dgm:prSet presAssocID="{5EFC7D0F-1F4B-40F6-B5A7-B1F4DBAB2397}" presName="sibTrans" presStyleLbl="sibTrans2D1" presStyleIdx="0" presStyleCnt="0"/>
      <dgm:spPr/>
    </dgm:pt>
    <dgm:pt modelId="{72162B2D-98C0-4223-A05A-07B7C77F1305}" type="pres">
      <dgm:prSet presAssocID="{4F75BC91-D6A2-46E9-8978-4D115372907B}" presName="compNode" presStyleCnt="0"/>
      <dgm:spPr/>
    </dgm:pt>
    <dgm:pt modelId="{73553014-0542-4BB9-A9E0-B386B92ABCA3}" type="pres">
      <dgm:prSet presAssocID="{4F75BC91-D6A2-46E9-8978-4D115372907B}" presName="iconBgRect" presStyleLbl="bgShp" presStyleIdx="4" presStyleCnt="5"/>
      <dgm:spPr>
        <a:solidFill>
          <a:schemeClr val="accent2"/>
        </a:solidFill>
      </dgm:spPr>
    </dgm:pt>
    <dgm:pt modelId="{15940CD1-78D5-49A6-B52D-8E40935F4062}" type="pres">
      <dgm:prSet presAssocID="{4F75BC91-D6A2-46E9-8978-4D115372907B}"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Nuija"/>
        </a:ext>
      </dgm:extLst>
    </dgm:pt>
    <dgm:pt modelId="{2AC95C05-5CC0-4FDC-9958-5B388982D44F}" type="pres">
      <dgm:prSet presAssocID="{4F75BC91-D6A2-46E9-8978-4D115372907B}" presName="spaceRect" presStyleCnt="0"/>
      <dgm:spPr/>
    </dgm:pt>
    <dgm:pt modelId="{8D6B92FE-3CD0-446F-B27B-62158519AF9F}" type="pres">
      <dgm:prSet presAssocID="{4F75BC91-D6A2-46E9-8978-4D115372907B}" presName="textRect" presStyleLbl="revTx" presStyleIdx="4" presStyleCnt="5">
        <dgm:presLayoutVars>
          <dgm:chMax val="1"/>
          <dgm:chPref val="1"/>
        </dgm:presLayoutVars>
      </dgm:prSet>
      <dgm:spPr/>
    </dgm:pt>
  </dgm:ptLst>
  <dgm:cxnLst>
    <dgm:cxn modelId="{EDE8F40A-2A4D-43FC-9FD1-2140C0464A3B}" type="presOf" srcId="{B434613D-15DC-4619-8DD8-CC2C8197F4E0}" destId="{1A0CEC38-C646-438C-93B3-0231A400095E}" srcOrd="0" destOrd="0" presId="urn:microsoft.com/office/officeart/2018/2/layout/IconCircleList"/>
    <dgm:cxn modelId="{321B390B-9678-4C1E-ADA8-62BC37A7EC0C}" type="presOf" srcId="{EB5256F3-434E-43A5-AB95-E4C189C30012}" destId="{0A8709DC-00FC-4308-82C0-198B3AFAD052}" srcOrd="0" destOrd="0" presId="urn:microsoft.com/office/officeart/2018/2/layout/IconCircleList"/>
    <dgm:cxn modelId="{31A2011E-CF06-4AE7-A003-9638DD9A3AFD}" srcId="{D0F6BB7A-86EC-4B45-8AF2-8A3A2B85AACE}" destId="{93202861-2374-49ED-AB06-8F13EBCE7988}" srcOrd="0" destOrd="0" parTransId="{01A2598E-AF2B-4594-9C2B-F3157FD7F541}" sibTransId="{A6C99BC8-3DF1-4394-A4E8-3AFEFE4976F9}"/>
    <dgm:cxn modelId="{4F03AA5F-907B-47CA-90C2-95662CDB92A1}" srcId="{D0F6BB7A-86EC-4B45-8AF2-8A3A2B85AACE}" destId="{B434613D-15DC-4619-8DD8-CC2C8197F4E0}" srcOrd="3" destOrd="0" parTransId="{8CAD5EBB-8230-421E-A8C2-64B1E1545DAB}" sibTransId="{5EFC7D0F-1F4B-40F6-B5A7-B1F4DBAB2397}"/>
    <dgm:cxn modelId="{63615C6B-B2A9-4F40-87E6-0004D80C13FD}" srcId="{D0F6BB7A-86EC-4B45-8AF2-8A3A2B85AACE}" destId="{58267213-D60C-4419-AE6D-B0D0C0E8726B}" srcOrd="2" destOrd="0" parTransId="{2B80217E-E916-440D-9146-C9FB9633B409}" sibTransId="{A2A12D41-1EE8-45A9-B57E-9FB12EF2EFCF}"/>
    <dgm:cxn modelId="{D0F51A93-2BD6-461C-B64B-966E006041EF}" type="presOf" srcId="{5EFC7D0F-1F4B-40F6-B5A7-B1F4DBAB2397}" destId="{1031AF47-E97E-4198-BF63-65610A78C654}" srcOrd="0" destOrd="0" presId="urn:microsoft.com/office/officeart/2018/2/layout/IconCircleList"/>
    <dgm:cxn modelId="{01390299-5CA8-48C5-B3C2-D1BAFBBF1CF1}" type="presOf" srcId="{D79783E3-C686-47F3-807A-09C6A2D0CA69}" destId="{77183BF7-8939-41D9-9091-18FDD9FE7F7E}" srcOrd="0" destOrd="0" presId="urn:microsoft.com/office/officeart/2018/2/layout/IconCircleList"/>
    <dgm:cxn modelId="{F2D75AA4-3C2A-40E3-80C3-ABD6538FE03C}" type="presOf" srcId="{4F75BC91-D6A2-46E9-8978-4D115372907B}" destId="{8D6B92FE-3CD0-446F-B27B-62158519AF9F}" srcOrd="0" destOrd="0" presId="urn:microsoft.com/office/officeart/2018/2/layout/IconCircleList"/>
    <dgm:cxn modelId="{46D2B2BA-B6D3-4CC7-B128-A760197F1260}" srcId="{D0F6BB7A-86EC-4B45-8AF2-8A3A2B85AACE}" destId="{EB5256F3-434E-43A5-AB95-E4C189C30012}" srcOrd="1" destOrd="0" parTransId="{E12A86CE-5DFB-4253-A81D-9FFC7DA2FE9F}" sibTransId="{D79783E3-C686-47F3-807A-09C6A2D0CA69}"/>
    <dgm:cxn modelId="{30AE86BE-4E9F-43A2-A831-E6E63CE5D0EE}" type="presOf" srcId="{A6C99BC8-3DF1-4394-A4E8-3AFEFE4976F9}" destId="{1DFC6949-B92E-45A7-9A7D-C8C6201B4C6C}" srcOrd="0" destOrd="0" presId="urn:microsoft.com/office/officeart/2018/2/layout/IconCircleList"/>
    <dgm:cxn modelId="{CB374AC2-8549-43EB-9F9A-B797C7FC537A}" type="presOf" srcId="{58267213-D60C-4419-AE6D-B0D0C0E8726B}" destId="{1006C44D-3A97-4F55-AA8B-12373AF0AD19}" srcOrd="0" destOrd="0" presId="urn:microsoft.com/office/officeart/2018/2/layout/IconCircleList"/>
    <dgm:cxn modelId="{D710E3C8-02C0-4557-BE50-F8D83964910E}" srcId="{D0F6BB7A-86EC-4B45-8AF2-8A3A2B85AACE}" destId="{4F75BC91-D6A2-46E9-8978-4D115372907B}" srcOrd="4" destOrd="0" parTransId="{4A9254B6-F8E4-42A9-BAAF-D908B4B8EB01}" sibTransId="{83B5CDFA-E924-4DB7-9D81-70C4AC6E8A4E}"/>
    <dgm:cxn modelId="{1C419FD6-6F1F-4963-AC2F-F9E2D3CD2238}" type="presOf" srcId="{93202861-2374-49ED-AB06-8F13EBCE7988}" destId="{861BD9B5-BB5A-47BF-8056-A0BFADE0A8A5}" srcOrd="0" destOrd="0" presId="urn:microsoft.com/office/officeart/2018/2/layout/IconCircleList"/>
    <dgm:cxn modelId="{AAE0ABDA-0001-48F9-8356-8F93C269FD3E}" type="presOf" srcId="{D0F6BB7A-86EC-4B45-8AF2-8A3A2B85AACE}" destId="{7BC89A2D-AAC6-442C-A25F-D627B683FB2D}" srcOrd="0" destOrd="0" presId="urn:microsoft.com/office/officeart/2018/2/layout/IconCircleList"/>
    <dgm:cxn modelId="{A1FF2AE2-A684-459B-8842-88E501F6A708}" type="presOf" srcId="{A2A12D41-1EE8-45A9-B57E-9FB12EF2EFCF}" destId="{DB7404F8-60C8-4DE5-9B97-74CB8C95683B}" srcOrd="0" destOrd="0" presId="urn:microsoft.com/office/officeart/2018/2/layout/IconCircleList"/>
    <dgm:cxn modelId="{B62BB8E2-4A74-4CCE-B607-F192E88C77C3}" type="presParOf" srcId="{7BC89A2D-AAC6-442C-A25F-D627B683FB2D}" destId="{D0AA6D56-23CE-4592-B9B7-B45D72D654F9}" srcOrd="0" destOrd="0" presId="urn:microsoft.com/office/officeart/2018/2/layout/IconCircleList"/>
    <dgm:cxn modelId="{DE7DB0FA-F3DE-4A93-A675-871A892400E0}" type="presParOf" srcId="{D0AA6D56-23CE-4592-B9B7-B45D72D654F9}" destId="{3C34C9E5-A6B7-4E81-BA21-8C94CF8A6A20}" srcOrd="0" destOrd="0" presId="urn:microsoft.com/office/officeart/2018/2/layout/IconCircleList"/>
    <dgm:cxn modelId="{12A77A25-76DC-4838-BBE2-F6DBA3E99FDE}" type="presParOf" srcId="{3C34C9E5-A6B7-4E81-BA21-8C94CF8A6A20}" destId="{B3FB6D04-94F5-444A-A51D-1DF13025B9F1}" srcOrd="0" destOrd="0" presId="urn:microsoft.com/office/officeart/2018/2/layout/IconCircleList"/>
    <dgm:cxn modelId="{DD64D09C-E1BB-436C-82FB-8177A70662F1}" type="presParOf" srcId="{3C34C9E5-A6B7-4E81-BA21-8C94CF8A6A20}" destId="{CEAE12A9-8DB5-4B33-B3AD-D721FC1DF908}" srcOrd="1" destOrd="0" presId="urn:microsoft.com/office/officeart/2018/2/layout/IconCircleList"/>
    <dgm:cxn modelId="{72A8904B-39A5-4E88-9AF8-86E1B449E1F9}" type="presParOf" srcId="{3C34C9E5-A6B7-4E81-BA21-8C94CF8A6A20}" destId="{76604464-4B7B-42FA-A6E6-DF3FB36D7BD7}" srcOrd="2" destOrd="0" presId="urn:microsoft.com/office/officeart/2018/2/layout/IconCircleList"/>
    <dgm:cxn modelId="{60E720D6-EF7A-4E72-BE6F-D0EF105AFD48}" type="presParOf" srcId="{3C34C9E5-A6B7-4E81-BA21-8C94CF8A6A20}" destId="{861BD9B5-BB5A-47BF-8056-A0BFADE0A8A5}" srcOrd="3" destOrd="0" presId="urn:microsoft.com/office/officeart/2018/2/layout/IconCircleList"/>
    <dgm:cxn modelId="{C837177B-94EA-4983-90E3-5583DDB66561}" type="presParOf" srcId="{D0AA6D56-23CE-4592-B9B7-B45D72D654F9}" destId="{1DFC6949-B92E-45A7-9A7D-C8C6201B4C6C}" srcOrd="1" destOrd="0" presId="urn:microsoft.com/office/officeart/2018/2/layout/IconCircleList"/>
    <dgm:cxn modelId="{C86AEC49-D274-4042-B234-83A3A37E7424}" type="presParOf" srcId="{D0AA6D56-23CE-4592-B9B7-B45D72D654F9}" destId="{73338105-4D7A-4FC7-8B9F-BA470E19AB42}" srcOrd="2" destOrd="0" presId="urn:microsoft.com/office/officeart/2018/2/layout/IconCircleList"/>
    <dgm:cxn modelId="{2D226DBC-1B6B-4806-89E9-4CF475994EB2}" type="presParOf" srcId="{73338105-4D7A-4FC7-8B9F-BA470E19AB42}" destId="{AAD0F98E-E04C-4ACC-9253-5E1CB35519D2}" srcOrd="0" destOrd="0" presId="urn:microsoft.com/office/officeart/2018/2/layout/IconCircleList"/>
    <dgm:cxn modelId="{46C398EF-2BEA-47BD-B68E-1E5A6B1B6FA2}" type="presParOf" srcId="{73338105-4D7A-4FC7-8B9F-BA470E19AB42}" destId="{58AA1391-1E52-44F2-B4D3-04085EF4153E}" srcOrd="1" destOrd="0" presId="urn:microsoft.com/office/officeart/2018/2/layout/IconCircleList"/>
    <dgm:cxn modelId="{834F5CE2-9B04-4587-B559-E139243E95B1}" type="presParOf" srcId="{73338105-4D7A-4FC7-8B9F-BA470E19AB42}" destId="{09DA3E23-83D7-4C39-8EF1-8E8F8393E640}" srcOrd="2" destOrd="0" presId="urn:microsoft.com/office/officeart/2018/2/layout/IconCircleList"/>
    <dgm:cxn modelId="{44DDB58F-54DE-4C56-94EC-F23B32E43723}" type="presParOf" srcId="{73338105-4D7A-4FC7-8B9F-BA470E19AB42}" destId="{0A8709DC-00FC-4308-82C0-198B3AFAD052}" srcOrd="3" destOrd="0" presId="urn:microsoft.com/office/officeart/2018/2/layout/IconCircleList"/>
    <dgm:cxn modelId="{6BB95B75-89C0-478B-AFC5-B4A6DCD29195}" type="presParOf" srcId="{D0AA6D56-23CE-4592-B9B7-B45D72D654F9}" destId="{77183BF7-8939-41D9-9091-18FDD9FE7F7E}" srcOrd="3" destOrd="0" presId="urn:microsoft.com/office/officeart/2018/2/layout/IconCircleList"/>
    <dgm:cxn modelId="{0225A3EC-87D1-4526-9B4A-80060D102BBB}" type="presParOf" srcId="{D0AA6D56-23CE-4592-B9B7-B45D72D654F9}" destId="{E6182EE7-CA6C-4D50-AAD9-29A06CEE1F2D}" srcOrd="4" destOrd="0" presId="urn:microsoft.com/office/officeart/2018/2/layout/IconCircleList"/>
    <dgm:cxn modelId="{48252FC9-C628-4D6B-BD54-C1B41DEF410F}" type="presParOf" srcId="{E6182EE7-CA6C-4D50-AAD9-29A06CEE1F2D}" destId="{0839596D-09CF-4C48-B8B6-D63E0B159175}" srcOrd="0" destOrd="0" presId="urn:microsoft.com/office/officeart/2018/2/layout/IconCircleList"/>
    <dgm:cxn modelId="{363C6C79-CEDD-48FC-820F-378D5E4B0501}" type="presParOf" srcId="{E6182EE7-CA6C-4D50-AAD9-29A06CEE1F2D}" destId="{375A3715-13ED-4E92-98D7-C227D6B0C6FC}" srcOrd="1" destOrd="0" presId="urn:microsoft.com/office/officeart/2018/2/layout/IconCircleList"/>
    <dgm:cxn modelId="{7C206FE0-55BB-422C-B224-A26C721DD775}" type="presParOf" srcId="{E6182EE7-CA6C-4D50-AAD9-29A06CEE1F2D}" destId="{20654D9C-5DE5-4295-98F0-DC95E48C6B24}" srcOrd="2" destOrd="0" presId="urn:microsoft.com/office/officeart/2018/2/layout/IconCircleList"/>
    <dgm:cxn modelId="{F496A8A9-F11F-4A82-BADC-18BE052B504C}" type="presParOf" srcId="{E6182EE7-CA6C-4D50-AAD9-29A06CEE1F2D}" destId="{1006C44D-3A97-4F55-AA8B-12373AF0AD19}" srcOrd="3" destOrd="0" presId="urn:microsoft.com/office/officeart/2018/2/layout/IconCircleList"/>
    <dgm:cxn modelId="{1390BF8B-FC7C-45F0-9147-D92CCA7FA095}" type="presParOf" srcId="{D0AA6D56-23CE-4592-B9B7-B45D72D654F9}" destId="{DB7404F8-60C8-4DE5-9B97-74CB8C95683B}" srcOrd="5" destOrd="0" presId="urn:microsoft.com/office/officeart/2018/2/layout/IconCircleList"/>
    <dgm:cxn modelId="{F7E53340-1F40-4702-87D5-5FD9A40F9F47}" type="presParOf" srcId="{D0AA6D56-23CE-4592-B9B7-B45D72D654F9}" destId="{45DBAE67-50DC-4AD5-814C-A6635AE2948F}" srcOrd="6" destOrd="0" presId="urn:microsoft.com/office/officeart/2018/2/layout/IconCircleList"/>
    <dgm:cxn modelId="{4E87E5B3-9334-4FDB-82C0-1C29C43D4E3A}" type="presParOf" srcId="{45DBAE67-50DC-4AD5-814C-A6635AE2948F}" destId="{C0719EA1-7A2E-4EBA-8D28-4E5FBF5C52AE}" srcOrd="0" destOrd="0" presId="urn:microsoft.com/office/officeart/2018/2/layout/IconCircleList"/>
    <dgm:cxn modelId="{CCA6A543-27DA-4BAE-9CF5-E2E1EE4707F3}" type="presParOf" srcId="{45DBAE67-50DC-4AD5-814C-A6635AE2948F}" destId="{314F7F8D-9863-4167-81CA-6D58FEA7835E}" srcOrd="1" destOrd="0" presId="urn:microsoft.com/office/officeart/2018/2/layout/IconCircleList"/>
    <dgm:cxn modelId="{F021B64A-CE71-4789-B0FE-67D4632D5C7C}" type="presParOf" srcId="{45DBAE67-50DC-4AD5-814C-A6635AE2948F}" destId="{2C8BDDFB-6B37-45B2-8A8F-4B17F77CFED9}" srcOrd="2" destOrd="0" presId="urn:microsoft.com/office/officeart/2018/2/layout/IconCircleList"/>
    <dgm:cxn modelId="{C34F8FD3-5C2D-405F-AD82-250F0EF3793C}" type="presParOf" srcId="{45DBAE67-50DC-4AD5-814C-A6635AE2948F}" destId="{1A0CEC38-C646-438C-93B3-0231A400095E}" srcOrd="3" destOrd="0" presId="urn:microsoft.com/office/officeart/2018/2/layout/IconCircleList"/>
    <dgm:cxn modelId="{D41FDE73-DCCE-49E1-BC61-46D3FD066A37}" type="presParOf" srcId="{D0AA6D56-23CE-4592-B9B7-B45D72D654F9}" destId="{1031AF47-E97E-4198-BF63-65610A78C654}" srcOrd="7" destOrd="0" presId="urn:microsoft.com/office/officeart/2018/2/layout/IconCircleList"/>
    <dgm:cxn modelId="{3AAC638F-AA99-484C-AA47-E11174274E2D}" type="presParOf" srcId="{D0AA6D56-23CE-4592-B9B7-B45D72D654F9}" destId="{72162B2D-98C0-4223-A05A-07B7C77F1305}" srcOrd="8" destOrd="0" presId="urn:microsoft.com/office/officeart/2018/2/layout/IconCircleList"/>
    <dgm:cxn modelId="{CF7E4781-81EA-40FC-AE13-1813921BB6F8}" type="presParOf" srcId="{72162B2D-98C0-4223-A05A-07B7C77F1305}" destId="{73553014-0542-4BB9-A9E0-B386B92ABCA3}" srcOrd="0" destOrd="0" presId="urn:microsoft.com/office/officeart/2018/2/layout/IconCircleList"/>
    <dgm:cxn modelId="{8B78DD0A-5F8D-4973-8C2A-813E43E0FB99}" type="presParOf" srcId="{72162B2D-98C0-4223-A05A-07B7C77F1305}" destId="{15940CD1-78D5-49A6-B52D-8E40935F4062}" srcOrd="1" destOrd="0" presId="urn:microsoft.com/office/officeart/2018/2/layout/IconCircleList"/>
    <dgm:cxn modelId="{D603AEAD-A205-4BEC-A3AC-B410FA759466}" type="presParOf" srcId="{72162B2D-98C0-4223-A05A-07B7C77F1305}" destId="{2AC95C05-5CC0-4FDC-9958-5B388982D44F}" srcOrd="2" destOrd="0" presId="urn:microsoft.com/office/officeart/2018/2/layout/IconCircleList"/>
    <dgm:cxn modelId="{9B322DA2-9D33-4F72-B98F-E6A1AF5E0900}" type="presParOf" srcId="{72162B2D-98C0-4223-A05A-07B7C77F1305}" destId="{8D6B92FE-3CD0-446F-B27B-62158519AF9F}"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FB6D04-94F5-444A-A51D-1DF13025B9F1}">
      <dsp:nvSpPr>
        <dsp:cNvPr id="0" name=""/>
        <dsp:cNvSpPr/>
      </dsp:nvSpPr>
      <dsp:spPr>
        <a:xfrm>
          <a:off x="90863" y="716196"/>
          <a:ext cx="774049" cy="774049"/>
        </a:xfrm>
        <a:prstGeom prst="ellipse">
          <a:avLst/>
        </a:prstGeom>
        <a:solidFill>
          <a:schemeClr val="accent2"/>
        </a:solidFill>
        <a:ln>
          <a:noFill/>
        </a:ln>
        <a:effectLst/>
      </dsp:spPr>
      <dsp:style>
        <a:lnRef idx="0">
          <a:scrgbClr r="0" g="0" b="0"/>
        </a:lnRef>
        <a:fillRef idx="1">
          <a:scrgbClr r="0" g="0" b="0"/>
        </a:fillRef>
        <a:effectRef idx="0">
          <a:scrgbClr r="0" g="0" b="0"/>
        </a:effectRef>
        <a:fontRef idx="minor"/>
      </dsp:style>
    </dsp:sp>
    <dsp:sp modelId="{CEAE12A9-8DB5-4B33-B3AD-D721FC1DF908}">
      <dsp:nvSpPr>
        <dsp:cNvPr id="0" name=""/>
        <dsp:cNvSpPr/>
      </dsp:nvSpPr>
      <dsp:spPr>
        <a:xfrm>
          <a:off x="253413" y="878747"/>
          <a:ext cx="448948" cy="4489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61BD9B5-BB5A-47BF-8056-A0BFADE0A8A5}">
      <dsp:nvSpPr>
        <dsp:cNvPr id="0" name=""/>
        <dsp:cNvSpPr/>
      </dsp:nvSpPr>
      <dsp:spPr>
        <a:xfrm>
          <a:off x="1030780" y="716196"/>
          <a:ext cx="1824545" cy="774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fi-FI" sz="1200" kern="1200" dirty="0"/>
            <a:t>Kaikki hallitusohjelman heikennykset ja leikkaukset kohdistuvat vain yhteen ryhmään: työntekijöihin.</a:t>
          </a:r>
          <a:endParaRPr lang="en-US" sz="1200" kern="1200" dirty="0"/>
        </a:p>
      </dsp:txBody>
      <dsp:txXfrm>
        <a:off x="1030780" y="716196"/>
        <a:ext cx="1824545" cy="774049"/>
      </dsp:txXfrm>
    </dsp:sp>
    <dsp:sp modelId="{AAD0F98E-E04C-4ACC-9253-5E1CB35519D2}">
      <dsp:nvSpPr>
        <dsp:cNvPr id="0" name=""/>
        <dsp:cNvSpPr/>
      </dsp:nvSpPr>
      <dsp:spPr>
        <a:xfrm>
          <a:off x="3173240" y="716196"/>
          <a:ext cx="774049" cy="774049"/>
        </a:xfrm>
        <a:prstGeom prst="ellipse">
          <a:avLst/>
        </a:prstGeom>
        <a:solidFill>
          <a:schemeClr val="accent2"/>
        </a:solidFill>
        <a:ln>
          <a:noFill/>
        </a:ln>
        <a:effectLst/>
      </dsp:spPr>
      <dsp:style>
        <a:lnRef idx="0">
          <a:scrgbClr r="0" g="0" b="0"/>
        </a:lnRef>
        <a:fillRef idx="1">
          <a:scrgbClr r="0" g="0" b="0"/>
        </a:fillRef>
        <a:effectRef idx="0">
          <a:scrgbClr r="0" g="0" b="0"/>
        </a:effectRef>
        <a:fontRef idx="minor"/>
      </dsp:style>
    </dsp:sp>
    <dsp:sp modelId="{58AA1391-1E52-44F2-B4D3-04085EF4153E}">
      <dsp:nvSpPr>
        <dsp:cNvPr id="0" name=""/>
        <dsp:cNvSpPr/>
      </dsp:nvSpPr>
      <dsp:spPr>
        <a:xfrm>
          <a:off x="3335790" y="878747"/>
          <a:ext cx="448948" cy="4489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A8709DC-00FC-4308-82C0-198B3AFAD052}">
      <dsp:nvSpPr>
        <dsp:cNvPr id="0" name=""/>
        <dsp:cNvSpPr/>
      </dsp:nvSpPr>
      <dsp:spPr>
        <a:xfrm>
          <a:off x="4113157" y="716196"/>
          <a:ext cx="1824545" cy="774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fi-FI" sz="1200" kern="1200" dirty="0"/>
            <a:t>Hallitus toteuttaa elinkeinoelämän järjestöjen tavoitteet sellaisenaan. Työntekijäpuolen tavoitteita ei huomioida millään lailla.</a:t>
          </a:r>
          <a:endParaRPr lang="en-US" sz="1200" kern="1200" dirty="0"/>
        </a:p>
      </dsp:txBody>
      <dsp:txXfrm>
        <a:off x="4113157" y="716196"/>
        <a:ext cx="1824545" cy="774049"/>
      </dsp:txXfrm>
    </dsp:sp>
    <dsp:sp modelId="{0839596D-09CF-4C48-B8B6-D63E0B159175}">
      <dsp:nvSpPr>
        <dsp:cNvPr id="0" name=""/>
        <dsp:cNvSpPr/>
      </dsp:nvSpPr>
      <dsp:spPr>
        <a:xfrm>
          <a:off x="90863" y="2457325"/>
          <a:ext cx="774049" cy="774049"/>
        </a:xfrm>
        <a:prstGeom prst="ellipse">
          <a:avLst/>
        </a:prstGeom>
        <a:solidFill>
          <a:schemeClr val="accent2"/>
        </a:solidFill>
        <a:ln>
          <a:noFill/>
        </a:ln>
        <a:effectLst/>
      </dsp:spPr>
      <dsp:style>
        <a:lnRef idx="0">
          <a:scrgbClr r="0" g="0" b="0"/>
        </a:lnRef>
        <a:fillRef idx="1">
          <a:scrgbClr r="0" g="0" b="0"/>
        </a:fillRef>
        <a:effectRef idx="0">
          <a:scrgbClr r="0" g="0" b="0"/>
        </a:effectRef>
        <a:fontRef idx="minor"/>
      </dsp:style>
    </dsp:sp>
    <dsp:sp modelId="{375A3715-13ED-4E92-98D7-C227D6B0C6FC}">
      <dsp:nvSpPr>
        <dsp:cNvPr id="0" name=""/>
        <dsp:cNvSpPr/>
      </dsp:nvSpPr>
      <dsp:spPr>
        <a:xfrm>
          <a:off x="253413" y="2619876"/>
          <a:ext cx="448948" cy="44894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06C44D-3A97-4F55-AA8B-12373AF0AD19}">
      <dsp:nvSpPr>
        <dsp:cNvPr id="0" name=""/>
        <dsp:cNvSpPr/>
      </dsp:nvSpPr>
      <dsp:spPr>
        <a:xfrm>
          <a:off x="1030780" y="2457325"/>
          <a:ext cx="1824545" cy="774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fi-FI" sz="1200" kern="1200" dirty="0"/>
            <a:t>Päätöksiä perustellaan valtiontaloudella, vaikka samaan aikaan suurituloisten verotusta kevennetään reippaasti. Kymppi kuussa kokille ja tonni vuodessa toimitusjohtajalle on karkea, mutta osuva kuvaus rahan jakamisesta.</a:t>
          </a:r>
          <a:endParaRPr lang="en-US" sz="1200" kern="1200" dirty="0"/>
        </a:p>
      </dsp:txBody>
      <dsp:txXfrm>
        <a:off x="1030780" y="2457325"/>
        <a:ext cx="1824545" cy="774049"/>
      </dsp:txXfrm>
    </dsp:sp>
    <dsp:sp modelId="{C0719EA1-7A2E-4EBA-8D28-4E5FBF5C52AE}">
      <dsp:nvSpPr>
        <dsp:cNvPr id="0" name=""/>
        <dsp:cNvSpPr/>
      </dsp:nvSpPr>
      <dsp:spPr>
        <a:xfrm>
          <a:off x="3173240" y="2457325"/>
          <a:ext cx="774049" cy="774049"/>
        </a:xfrm>
        <a:prstGeom prst="ellipse">
          <a:avLst/>
        </a:prstGeom>
        <a:solidFill>
          <a:schemeClr val="accent2"/>
        </a:solidFill>
        <a:ln>
          <a:noFill/>
        </a:ln>
        <a:effectLst/>
      </dsp:spPr>
      <dsp:style>
        <a:lnRef idx="0">
          <a:scrgbClr r="0" g="0" b="0"/>
        </a:lnRef>
        <a:fillRef idx="1">
          <a:scrgbClr r="0" g="0" b="0"/>
        </a:fillRef>
        <a:effectRef idx="0">
          <a:scrgbClr r="0" g="0" b="0"/>
        </a:effectRef>
        <a:fontRef idx="minor"/>
      </dsp:style>
    </dsp:sp>
    <dsp:sp modelId="{314F7F8D-9863-4167-81CA-6D58FEA7835E}">
      <dsp:nvSpPr>
        <dsp:cNvPr id="0" name=""/>
        <dsp:cNvSpPr/>
      </dsp:nvSpPr>
      <dsp:spPr>
        <a:xfrm>
          <a:off x="3335790" y="2619876"/>
          <a:ext cx="448948" cy="44894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A0CEC38-C646-438C-93B3-0231A400095E}">
      <dsp:nvSpPr>
        <dsp:cNvPr id="0" name=""/>
        <dsp:cNvSpPr/>
      </dsp:nvSpPr>
      <dsp:spPr>
        <a:xfrm>
          <a:off x="4113157" y="2457325"/>
          <a:ext cx="1824545" cy="774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fi-FI" sz="1200" kern="1200" dirty="0"/>
            <a:t>Paketti on toteutuessaan rajumpi kuin </a:t>
          </a:r>
          <a:r>
            <a:rPr lang="fi-FI" sz="1200" kern="1200" dirty="0" err="1"/>
            <a:t>kiky</a:t>
          </a:r>
          <a:r>
            <a:rPr lang="fi-FI" sz="1200" kern="1200" dirty="0"/>
            <a:t>. Ansiosidonnainen romutetaan täysin ja palkanmaksu muutostilanteissa katkaistaan nopeasti.</a:t>
          </a:r>
          <a:endParaRPr lang="en-US" sz="1200" kern="1200" dirty="0"/>
        </a:p>
      </dsp:txBody>
      <dsp:txXfrm>
        <a:off x="4113157" y="2457325"/>
        <a:ext cx="1824545" cy="774049"/>
      </dsp:txXfrm>
    </dsp:sp>
    <dsp:sp modelId="{73553014-0542-4BB9-A9E0-B386B92ABCA3}">
      <dsp:nvSpPr>
        <dsp:cNvPr id="0" name=""/>
        <dsp:cNvSpPr/>
      </dsp:nvSpPr>
      <dsp:spPr>
        <a:xfrm>
          <a:off x="90863" y="4198454"/>
          <a:ext cx="774049" cy="774049"/>
        </a:xfrm>
        <a:prstGeom prst="ellipse">
          <a:avLst/>
        </a:prstGeom>
        <a:solidFill>
          <a:schemeClr val="accent2"/>
        </a:solidFill>
        <a:ln>
          <a:noFill/>
        </a:ln>
        <a:effectLst/>
      </dsp:spPr>
      <dsp:style>
        <a:lnRef idx="0">
          <a:scrgbClr r="0" g="0" b="0"/>
        </a:lnRef>
        <a:fillRef idx="1">
          <a:scrgbClr r="0" g="0" b="0"/>
        </a:fillRef>
        <a:effectRef idx="0">
          <a:scrgbClr r="0" g="0" b="0"/>
        </a:effectRef>
        <a:fontRef idx="minor"/>
      </dsp:style>
    </dsp:sp>
    <dsp:sp modelId="{15940CD1-78D5-49A6-B52D-8E40935F4062}">
      <dsp:nvSpPr>
        <dsp:cNvPr id="0" name=""/>
        <dsp:cNvSpPr/>
      </dsp:nvSpPr>
      <dsp:spPr>
        <a:xfrm>
          <a:off x="253413" y="4361005"/>
          <a:ext cx="448948" cy="44894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6B92FE-3CD0-446F-B27B-62158519AF9F}">
      <dsp:nvSpPr>
        <dsp:cNvPr id="0" name=""/>
        <dsp:cNvSpPr/>
      </dsp:nvSpPr>
      <dsp:spPr>
        <a:xfrm>
          <a:off x="1030780" y="4198454"/>
          <a:ext cx="1824545" cy="774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fi-FI" sz="1200" kern="1200" dirty="0"/>
            <a:t>Ensi töikseen hallitus rajoittaa lakko-oikeutta. Tarkoituksena on estää työntekijöitä protestoimasta muita hallituksen leikkauksia ja heikennyksiä vastaan.</a:t>
          </a:r>
          <a:endParaRPr lang="en-US" sz="1200" kern="1200" dirty="0"/>
        </a:p>
      </dsp:txBody>
      <dsp:txXfrm>
        <a:off x="1030780" y="4198454"/>
        <a:ext cx="1824545" cy="774049"/>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fi-FI" dirty="0"/>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B6393FF4-E75B-4AE6-9410-8FDBF12D3CD3}" type="datetimeFigureOut">
              <a:rPr lang="fi-FI" smtClean="0"/>
              <a:pPr/>
              <a:t>7.9.2023</a:t>
            </a:fld>
            <a:endParaRPr lang="fi-FI" dirty="0"/>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dirty="0"/>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fi-FI" dirty="0"/>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FCD0E13B-3581-447A-A74A-16B19F0165EE}" type="slidenum">
              <a:rPr lang="fi-FI" smtClean="0"/>
              <a:pPr/>
              <a:t>‹#›</a:t>
            </a:fld>
            <a:endParaRPr lang="fi-FI" dirty="0"/>
          </a:p>
        </p:txBody>
      </p:sp>
    </p:spTree>
    <p:extLst>
      <p:ext uri="{BB962C8B-B14F-4D97-AF65-F5344CB8AC3E}">
        <p14:creationId xmlns:p14="http://schemas.microsoft.com/office/powerpoint/2010/main" val="3962523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Otsikkodia" type="title" preserve="1">
  <p:cSld name="title_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4000" y="3095626"/>
            <a:ext cx="6408000" cy="1712858"/>
          </a:xfrm>
        </p:spPr>
        <p:txBody>
          <a:bodyPr anchor="t" anchorCtr="0"/>
          <a:lstStyle>
            <a:lvl1pPr algn="l">
              <a:defRPr sz="4000" b="1">
                <a:solidFill>
                  <a:schemeClr val="tx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Subtitle 2"/>
          <p:cNvSpPr>
            <a:spLocks noGrp="1"/>
          </p:cNvSpPr>
          <p:nvPr>
            <p:ph type="subTitle" idx="1"/>
          </p:nvPr>
        </p:nvSpPr>
        <p:spPr>
          <a:xfrm>
            <a:off x="624000" y="4809600"/>
            <a:ext cx="6408000" cy="1317600"/>
          </a:xfrm>
        </p:spPr>
        <p:txBody>
          <a:bodyPr/>
          <a:lstStyle>
            <a:lvl1pPr marL="0" indent="0" algn="l">
              <a:buNone/>
              <a:defRPr sz="24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fi-FI"/>
              <a:t>28.12.2022</a:t>
            </a:r>
          </a:p>
        </p:txBody>
      </p:sp>
      <p:sp>
        <p:nvSpPr>
          <p:cNvPr id="5" name="Footer Placeholder 4"/>
          <p:cNvSpPr>
            <a:spLocks noGrp="1"/>
          </p:cNvSpPr>
          <p:nvPr>
            <p:ph type="ftr" sz="quarter" idx="11"/>
          </p:nvPr>
        </p:nvSpPr>
        <p:spPr/>
        <p:txBody>
          <a:bodyPr/>
          <a:lstStyle>
            <a:lvl1pPr>
              <a:defRPr>
                <a:solidFill>
                  <a:schemeClr val="tx1"/>
                </a:solidFill>
              </a:defRPr>
            </a:lvl1pPr>
          </a:lstStyle>
          <a:p>
            <a:r>
              <a:rPr lang="fi-FI"/>
              <a:t> </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E75B3C0-FF62-4C7C-B8F2-F814FF155FC0}" type="slidenum">
              <a:rPr lang="fi-FI" smtClean="0"/>
              <a:pPr/>
              <a:t>‹#›</a:t>
            </a:fld>
            <a:endParaRPr lang="fi-FI"/>
          </a:p>
        </p:txBody>
      </p:sp>
      <p:cxnSp>
        <p:nvCxnSpPr>
          <p:cNvPr id="20" name="Suora yhdysviiva 19"/>
          <p:cNvCxnSpPr/>
          <p:nvPr userDrawn="1"/>
        </p:nvCxnSpPr>
        <p:spPr>
          <a:xfrm>
            <a:off x="478367" y="6227064"/>
            <a:ext cx="11235267" cy="0"/>
          </a:xfrm>
          <a:prstGeom prst="line">
            <a:avLst/>
          </a:prstGeom>
          <a:ln>
            <a:solidFill>
              <a:srgbClr val="19375F"/>
            </a:solidFill>
          </a:ln>
        </p:spPr>
        <p:style>
          <a:lnRef idx="1">
            <a:schemeClr val="accent1"/>
          </a:lnRef>
          <a:fillRef idx="0">
            <a:schemeClr val="accent1"/>
          </a:fillRef>
          <a:effectRef idx="0">
            <a:schemeClr val="accent1"/>
          </a:effectRef>
          <a:fontRef idx="minor">
            <a:schemeClr val="tx1"/>
          </a:fontRef>
        </p:style>
      </p:cxnSp>
      <p:grpSp>
        <p:nvGrpSpPr>
          <p:cNvPr id="19" name="Ryhmä 18"/>
          <p:cNvGrpSpPr/>
          <p:nvPr userDrawn="1"/>
        </p:nvGrpSpPr>
        <p:grpSpPr>
          <a:xfrm>
            <a:off x="8470309" y="442870"/>
            <a:ext cx="3281819" cy="3282950"/>
            <a:chOff x="5508625" y="361950"/>
            <a:chExt cx="3281819" cy="3282950"/>
          </a:xfrm>
        </p:grpSpPr>
        <p:sp>
          <p:nvSpPr>
            <p:cNvPr id="21" name="Freeform 1"/>
            <p:cNvSpPr>
              <a:spLocks noChangeArrowheads="1"/>
            </p:cNvSpPr>
            <p:nvPr userDrawn="1"/>
          </p:nvSpPr>
          <p:spPr bwMode="auto">
            <a:xfrm>
              <a:off x="7852620" y="1533947"/>
              <a:ext cx="937824" cy="351826"/>
            </a:xfrm>
            <a:custGeom>
              <a:avLst/>
              <a:gdLst>
                <a:gd name="T0" fmla="*/ 658019 w 3656"/>
                <a:gd name="T1" fmla="*/ 493353 h 1370"/>
                <a:gd name="T2" fmla="*/ 0 w 3656"/>
                <a:gd name="T3" fmla="*/ 493353 h 1370"/>
                <a:gd name="T4" fmla="*/ 0 w 3656"/>
                <a:gd name="T5" fmla="*/ 0 h 1370"/>
                <a:gd name="T6" fmla="*/ 1315677 w 3656"/>
                <a:gd name="T7" fmla="*/ 0 h 1370"/>
                <a:gd name="T8" fmla="*/ 1315677 w 3656"/>
                <a:gd name="T9" fmla="*/ 493353 h 1370"/>
                <a:gd name="T10" fmla="*/ 658019 w 3656"/>
                <a:gd name="T11" fmla="*/ 493353 h 1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6" h="1370">
                  <a:moveTo>
                    <a:pt x="1828" y="1369"/>
                  </a:moveTo>
                  <a:lnTo>
                    <a:pt x="0" y="1369"/>
                  </a:lnTo>
                  <a:lnTo>
                    <a:pt x="0" y="0"/>
                  </a:lnTo>
                  <a:lnTo>
                    <a:pt x="3655" y="0"/>
                  </a:lnTo>
                  <a:lnTo>
                    <a:pt x="3655" y="1369"/>
                  </a:lnTo>
                  <a:lnTo>
                    <a:pt x="1828" y="1369"/>
                  </a:lnTo>
                </a:path>
              </a:pathLst>
            </a:custGeom>
            <a:solidFill>
              <a:srgbClr val="8CB9E6"/>
            </a:solidFill>
            <a:ln>
              <a:noFill/>
            </a:ln>
            <a:effectLst/>
          </p:spPr>
          <p:txBody>
            <a:bodyPr wrap="none" anchor="ctr"/>
            <a:ls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9pPr>
            </a:lstStyle>
            <a:p>
              <a:endParaRPr lang="fi-FI"/>
            </a:p>
          </p:txBody>
        </p:sp>
        <p:sp>
          <p:nvSpPr>
            <p:cNvPr id="22" name="Freeform 2"/>
            <p:cNvSpPr>
              <a:spLocks noChangeArrowheads="1"/>
            </p:cNvSpPr>
            <p:nvPr userDrawn="1"/>
          </p:nvSpPr>
          <p:spPr bwMode="auto">
            <a:xfrm>
              <a:off x="7853751" y="361950"/>
              <a:ext cx="936693" cy="936693"/>
            </a:xfrm>
            <a:custGeom>
              <a:avLst/>
              <a:gdLst>
                <a:gd name="T0" fmla="*/ 1314090 w 3651"/>
                <a:gd name="T1" fmla="*/ 657045 h 3651"/>
                <a:gd name="T2" fmla="*/ 1226244 w 3651"/>
                <a:gd name="T3" fmla="*/ 985747 h 3651"/>
                <a:gd name="T4" fmla="*/ 985747 w 3651"/>
                <a:gd name="T5" fmla="*/ 1226244 h 3651"/>
                <a:gd name="T6" fmla="*/ 657045 w 3651"/>
                <a:gd name="T7" fmla="*/ 1314090 h 3651"/>
                <a:gd name="T8" fmla="*/ 328342 w 3651"/>
                <a:gd name="T9" fmla="*/ 1226244 h 3651"/>
                <a:gd name="T10" fmla="*/ 87846 w 3651"/>
                <a:gd name="T11" fmla="*/ 985747 h 3651"/>
                <a:gd name="T12" fmla="*/ 0 w 3651"/>
                <a:gd name="T13" fmla="*/ 657045 h 3651"/>
                <a:gd name="T14" fmla="*/ 87846 w 3651"/>
                <a:gd name="T15" fmla="*/ 328342 h 3651"/>
                <a:gd name="T16" fmla="*/ 328342 w 3651"/>
                <a:gd name="T17" fmla="*/ 87846 h 3651"/>
                <a:gd name="T18" fmla="*/ 657045 w 3651"/>
                <a:gd name="T19" fmla="*/ 0 h 3651"/>
                <a:gd name="T20" fmla="*/ 985747 w 3651"/>
                <a:gd name="T21" fmla="*/ 87846 h 3651"/>
                <a:gd name="T22" fmla="*/ 1226244 w 3651"/>
                <a:gd name="T23" fmla="*/ 328342 h 3651"/>
                <a:gd name="T24" fmla="*/ 1314090 w 3651"/>
                <a:gd name="T25" fmla="*/ 657045 h 365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1">
                  <a:moveTo>
                    <a:pt x="3650" y="1825"/>
                  </a:moveTo>
                  <a:cubicBezTo>
                    <a:pt x="3650" y="2161"/>
                    <a:pt x="3574" y="2447"/>
                    <a:pt x="3406" y="2738"/>
                  </a:cubicBezTo>
                  <a:cubicBezTo>
                    <a:pt x="3238" y="3029"/>
                    <a:pt x="3029" y="3238"/>
                    <a:pt x="2738" y="3406"/>
                  </a:cubicBezTo>
                  <a:cubicBezTo>
                    <a:pt x="2447" y="3574"/>
                    <a:pt x="2161" y="3650"/>
                    <a:pt x="1825" y="3650"/>
                  </a:cubicBezTo>
                  <a:cubicBezTo>
                    <a:pt x="1489" y="3650"/>
                    <a:pt x="1203" y="3574"/>
                    <a:pt x="912" y="3406"/>
                  </a:cubicBezTo>
                  <a:cubicBezTo>
                    <a:pt x="621" y="3238"/>
                    <a:pt x="412" y="3029"/>
                    <a:pt x="244" y="2738"/>
                  </a:cubicBezTo>
                  <a:cubicBezTo>
                    <a:pt x="76" y="2447"/>
                    <a:pt x="0" y="2161"/>
                    <a:pt x="0" y="1825"/>
                  </a:cubicBezTo>
                  <a:cubicBezTo>
                    <a:pt x="0" y="1489"/>
                    <a:pt x="76" y="1203"/>
                    <a:pt x="244" y="912"/>
                  </a:cubicBezTo>
                  <a:cubicBezTo>
                    <a:pt x="412" y="621"/>
                    <a:pt x="621" y="412"/>
                    <a:pt x="912" y="244"/>
                  </a:cubicBezTo>
                  <a:cubicBezTo>
                    <a:pt x="1203" y="76"/>
                    <a:pt x="1489" y="0"/>
                    <a:pt x="1825" y="0"/>
                  </a:cubicBezTo>
                  <a:cubicBezTo>
                    <a:pt x="2161" y="0"/>
                    <a:pt x="2447" y="76"/>
                    <a:pt x="2738" y="244"/>
                  </a:cubicBezTo>
                  <a:cubicBezTo>
                    <a:pt x="3029" y="412"/>
                    <a:pt x="3238" y="621"/>
                    <a:pt x="3406" y="912"/>
                  </a:cubicBezTo>
                  <a:cubicBezTo>
                    <a:pt x="3574" y="1203"/>
                    <a:pt x="3650" y="1489"/>
                    <a:pt x="3650" y="1825"/>
                  </a:cubicBezTo>
                </a:path>
              </a:pathLst>
            </a:custGeom>
            <a:solidFill>
              <a:srgbClr val="A0AAAF"/>
            </a:solidFill>
            <a:ln>
              <a:noFill/>
            </a:ln>
            <a:effectLst/>
          </p:spPr>
          <p:txBody>
            <a:bodyPr wrap="none" anchor="ctr"/>
            <a:ls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9pPr>
            </a:lstStyle>
            <a:p>
              <a:endParaRPr lang="fi-FI"/>
            </a:p>
          </p:txBody>
        </p:sp>
        <p:sp>
          <p:nvSpPr>
            <p:cNvPr id="23" name="Freeform 3"/>
            <p:cNvSpPr>
              <a:spLocks noChangeArrowheads="1"/>
            </p:cNvSpPr>
            <p:nvPr userDrawn="1"/>
          </p:nvSpPr>
          <p:spPr bwMode="auto">
            <a:xfrm>
              <a:off x="7853751" y="2121078"/>
              <a:ext cx="936693" cy="936693"/>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FADC41"/>
            </a:solidFill>
            <a:ln>
              <a:noFill/>
            </a:ln>
            <a:effectLst/>
          </p:spPr>
          <p:txBody>
            <a:bodyPr wrap="none" anchor="ctr"/>
            <a:ls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9pPr>
            </a:lstStyle>
            <a:p>
              <a:endParaRPr lang="fi-FI"/>
            </a:p>
          </p:txBody>
        </p:sp>
        <p:sp>
          <p:nvSpPr>
            <p:cNvPr id="24" name="Freeform 4"/>
            <p:cNvSpPr>
              <a:spLocks noChangeArrowheads="1"/>
            </p:cNvSpPr>
            <p:nvPr userDrawn="1"/>
          </p:nvSpPr>
          <p:spPr bwMode="auto">
            <a:xfrm>
              <a:off x="5508625" y="2121078"/>
              <a:ext cx="937824" cy="1523822"/>
            </a:xfrm>
            <a:custGeom>
              <a:avLst/>
              <a:gdLst>
                <a:gd name="T0" fmla="*/ 657659 w 3656"/>
                <a:gd name="T1" fmla="*/ 2138002 h 5938"/>
                <a:gd name="T2" fmla="*/ 0 w 3656"/>
                <a:gd name="T3" fmla="*/ 2138002 h 5938"/>
                <a:gd name="T4" fmla="*/ 0 w 3656"/>
                <a:gd name="T5" fmla="*/ 0 h 5938"/>
                <a:gd name="T6" fmla="*/ 1315677 w 3656"/>
                <a:gd name="T7" fmla="*/ 0 h 5938"/>
                <a:gd name="T8" fmla="*/ 1315677 w 3656"/>
                <a:gd name="T9" fmla="*/ 2138002 h 5938"/>
                <a:gd name="T10" fmla="*/ 657659 w 3656"/>
                <a:gd name="T11" fmla="*/ 2138002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6" h="5938">
                  <a:moveTo>
                    <a:pt x="1827" y="5937"/>
                  </a:moveTo>
                  <a:lnTo>
                    <a:pt x="0" y="5937"/>
                  </a:lnTo>
                  <a:lnTo>
                    <a:pt x="0" y="0"/>
                  </a:lnTo>
                  <a:lnTo>
                    <a:pt x="3655" y="0"/>
                  </a:lnTo>
                  <a:lnTo>
                    <a:pt x="3655" y="5937"/>
                  </a:lnTo>
                  <a:lnTo>
                    <a:pt x="1827" y="5937"/>
                  </a:lnTo>
                </a:path>
              </a:pathLst>
            </a:custGeom>
            <a:solidFill>
              <a:srgbClr val="A0AAAF"/>
            </a:solidFill>
            <a:ln>
              <a:noFill/>
            </a:ln>
            <a:effectLst/>
          </p:spPr>
          <p:txBody>
            <a:bodyPr wrap="none" anchor="ctr"/>
            <a:ls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9pPr>
            </a:lstStyle>
            <a:p>
              <a:endParaRPr lang="fi-FI"/>
            </a:p>
          </p:txBody>
        </p:sp>
        <p:sp>
          <p:nvSpPr>
            <p:cNvPr id="25" name="Freeform 5"/>
            <p:cNvSpPr>
              <a:spLocks noChangeArrowheads="1"/>
            </p:cNvSpPr>
            <p:nvPr userDrawn="1"/>
          </p:nvSpPr>
          <p:spPr bwMode="auto">
            <a:xfrm>
              <a:off x="5508625" y="361950"/>
              <a:ext cx="937824" cy="1523823"/>
            </a:xfrm>
            <a:custGeom>
              <a:avLst/>
              <a:gdLst>
                <a:gd name="T0" fmla="*/ 657659 w 3656"/>
                <a:gd name="T1" fmla="*/ 2138003 h 5938"/>
                <a:gd name="T2" fmla="*/ 0 w 3656"/>
                <a:gd name="T3" fmla="*/ 2138003 h 5938"/>
                <a:gd name="T4" fmla="*/ 0 w 3656"/>
                <a:gd name="T5" fmla="*/ 0 h 5938"/>
                <a:gd name="T6" fmla="*/ 1315677 w 3656"/>
                <a:gd name="T7" fmla="*/ 0 h 5938"/>
                <a:gd name="T8" fmla="*/ 1315677 w 3656"/>
                <a:gd name="T9" fmla="*/ 2138003 h 5938"/>
                <a:gd name="T10" fmla="*/ 657659 w 3656"/>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6" h="5938">
                  <a:moveTo>
                    <a:pt x="1827" y="5937"/>
                  </a:moveTo>
                  <a:lnTo>
                    <a:pt x="0" y="5937"/>
                  </a:lnTo>
                  <a:lnTo>
                    <a:pt x="0" y="0"/>
                  </a:lnTo>
                  <a:lnTo>
                    <a:pt x="3655" y="0"/>
                  </a:lnTo>
                  <a:lnTo>
                    <a:pt x="3655" y="5937"/>
                  </a:lnTo>
                  <a:lnTo>
                    <a:pt x="1827" y="5937"/>
                  </a:lnTo>
                </a:path>
              </a:pathLst>
            </a:custGeom>
            <a:solidFill>
              <a:srgbClr val="8CB9E6"/>
            </a:solidFill>
            <a:ln>
              <a:noFill/>
            </a:ln>
            <a:effectLst/>
          </p:spPr>
          <p:txBody>
            <a:bodyPr wrap="none" anchor="ctr"/>
            <a:ls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9pPr>
            </a:lstStyle>
            <a:p>
              <a:endParaRPr lang="fi-FI"/>
            </a:p>
          </p:txBody>
        </p:sp>
        <p:sp>
          <p:nvSpPr>
            <p:cNvPr id="26" name="Freeform 6"/>
            <p:cNvSpPr>
              <a:spLocks noChangeArrowheads="1"/>
            </p:cNvSpPr>
            <p:nvPr userDrawn="1"/>
          </p:nvSpPr>
          <p:spPr bwMode="auto">
            <a:xfrm>
              <a:off x="6680623" y="361950"/>
              <a:ext cx="937824" cy="1523823"/>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FADC41"/>
            </a:solidFill>
            <a:ln>
              <a:noFill/>
            </a:ln>
            <a:effectLst/>
          </p:spPr>
          <p:txBody>
            <a:bodyPr wrap="none" anchor="ctr"/>
            <a:ls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9pPr>
            </a:lstStyle>
            <a:p>
              <a:endParaRPr lang="fi-FI"/>
            </a:p>
          </p:txBody>
        </p:sp>
        <p:sp>
          <p:nvSpPr>
            <p:cNvPr id="27" name="Freeform 7"/>
            <p:cNvSpPr>
              <a:spLocks noChangeArrowheads="1"/>
            </p:cNvSpPr>
            <p:nvPr userDrawn="1"/>
          </p:nvSpPr>
          <p:spPr bwMode="auto">
            <a:xfrm>
              <a:off x="7852620" y="3293075"/>
              <a:ext cx="937824" cy="351825"/>
            </a:xfrm>
            <a:custGeom>
              <a:avLst/>
              <a:gdLst>
                <a:gd name="T0" fmla="*/ 658019 w 3656"/>
                <a:gd name="T1" fmla="*/ 493352 h 1370"/>
                <a:gd name="T2" fmla="*/ 0 w 3656"/>
                <a:gd name="T3" fmla="*/ 493352 h 1370"/>
                <a:gd name="T4" fmla="*/ 0 w 3656"/>
                <a:gd name="T5" fmla="*/ 0 h 1370"/>
                <a:gd name="T6" fmla="*/ 1315677 w 3656"/>
                <a:gd name="T7" fmla="*/ 0 h 1370"/>
                <a:gd name="T8" fmla="*/ 1315677 w 3656"/>
                <a:gd name="T9" fmla="*/ 493352 h 1370"/>
                <a:gd name="T10" fmla="*/ 658019 w 3656"/>
                <a:gd name="T11" fmla="*/ 493352 h 1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6" h="1370">
                  <a:moveTo>
                    <a:pt x="1828" y="1369"/>
                  </a:moveTo>
                  <a:lnTo>
                    <a:pt x="0" y="1369"/>
                  </a:lnTo>
                  <a:lnTo>
                    <a:pt x="0" y="0"/>
                  </a:lnTo>
                  <a:lnTo>
                    <a:pt x="3655" y="0"/>
                  </a:lnTo>
                  <a:lnTo>
                    <a:pt x="3655" y="1369"/>
                  </a:lnTo>
                  <a:lnTo>
                    <a:pt x="1828" y="1369"/>
                  </a:lnTo>
                </a:path>
              </a:pathLst>
            </a:custGeom>
            <a:solidFill>
              <a:srgbClr val="8CB9E6"/>
            </a:solidFill>
            <a:ln>
              <a:noFill/>
            </a:ln>
            <a:effectLst/>
          </p:spPr>
          <p:txBody>
            <a:bodyPr wrap="none" anchor="ctr"/>
            <a:ls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9pPr>
            </a:lstStyle>
            <a:p>
              <a:endParaRPr lang="fi-FI"/>
            </a:p>
          </p:txBody>
        </p:sp>
        <p:sp>
          <p:nvSpPr>
            <p:cNvPr id="28" name="Freeform 8"/>
            <p:cNvSpPr>
              <a:spLocks noChangeArrowheads="1"/>
            </p:cNvSpPr>
            <p:nvPr userDrawn="1"/>
          </p:nvSpPr>
          <p:spPr bwMode="auto">
            <a:xfrm>
              <a:off x="6681753" y="2121078"/>
              <a:ext cx="936693" cy="936693"/>
            </a:xfrm>
            <a:custGeom>
              <a:avLst/>
              <a:gdLst>
                <a:gd name="T0" fmla="*/ 1314090 w 3652"/>
                <a:gd name="T1" fmla="*/ 656865 h 3652"/>
                <a:gd name="T2" fmla="*/ 1225908 w 3652"/>
                <a:gd name="T3" fmla="*/ 985478 h 3652"/>
                <a:gd name="T4" fmla="*/ 985478 w 3652"/>
                <a:gd name="T5" fmla="*/ 1225908 h 3652"/>
                <a:gd name="T6" fmla="*/ 657225 w 3652"/>
                <a:gd name="T7" fmla="*/ 1314090 h 3652"/>
                <a:gd name="T8" fmla="*/ 328613 w 3652"/>
                <a:gd name="T9" fmla="*/ 1225908 h 3652"/>
                <a:gd name="T10" fmla="*/ 88182 w 3652"/>
                <a:gd name="T11" fmla="*/ 985478 h 3652"/>
                <a:gd name="T12" fmla="*/ 0 w 3652"/>
                <a:gd name="T13" fmla="*/ 656865 h 3652"/>
                <a:gd name="T14" fmla="*/ 88182 w 3652"/>
                <a:gd name="T15" fmla="*/ 328613 h 3652"/>
                <a:gd name="T16" fmla="*/ 328613 w 3652"/>
                <a:gd name="T17" fmla="*/ 87822 h 3652"/>
                <a:gd name="T18" fmla="*/ 657225 w 3652"/>
                <a:gd name="T19" fmla="*/ 0 h 3652"/>
                <a:gd name="T20" fmla="*/ 985478 w 3652"/>
                <a:gd name="T21" fmla="*/ 87822 h 3652"/>
                <a:gd name="T22" fmla="*/ 1225908 w 3652"/>
                <a:gd name="T23" fmla="*/ 328613 h 3652"/>
                <a:gd name="T24" fmla="*/ 1314090 w 3652"/>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2" h="3652">
                  <a:moveTo>
                    <a:pt x="3651" y="1825"/>
                  </a:moveTo>
                  <a:cubicBezTo>
                    <a:pt x="3651" y="2161"/>
                    <a:pt x="3574" y="2447"/>
                    <a:pt x="3406" y="2738"/>
                  </a:cubicBezTo>
                  <a:cubicBezTo>
                    <a:pt x="3238" y="3029"/>
                    <a:pt x="3029" y="3238"/>
                    <a:pt x="2738" y="3406"/>
                  </a:cubicBezTo>
                  <a:cubicBezTo>
                    <a:pt x="2447" y="3574"/>
                    <a:pt x="2162" y="3651"/>
                    <a:pt x="1826" y="3651"/>
                  </a:cubicBezTo>
                  <a:cubicBezTo>
                    <a:pt x="1489" y="3651"/>
                    <a:pt x="1204" y="3574"/>
                    <a:pt x="913" y="3406"/>
                  </a:cubicBezTo>
                  <a:cubicBezTo>
                    <a:pt x="622" y="3238"/>
                    <a:pt x="413" y="3029"/>
                    <a:pt x="245" y="2738"/>
                  </a:cubicBezTo>
                  <a:cubicBezTo>
                    <a:pt x="77" y="2447"/>
                    <a:pt x="0" y="2161"/>
                    <a:pt x="0" y="1825"/>
                  </a:cubicBezTo>
                  <a:cubicBezTo>
                    <a:pt x="0" y="1489"/>
                    <a:pt x="77" y="1204"/>
                    <a:pt x="245" y="913"/>
                  </a:cubicBezTo>
                  <a:cubicBezTo>
                    <a:pt x="413" y="622"/>
                    <a:pt x="622" y="412"/>
                    <a:pt x="913" y="244"/>
                  </a:cubicBezTo>
                  <a:cubicBezTo>
                    <a:pt x="1204" y="76"/>
                    <a:pt x="1489" y="0"/>
                    <a:pt x="1826" y="0"/>
                  </a:cubicBezTo>
                  <a:cubicBezTo>
                    <a:pt x="2162" y="0"/>
                    <a:pt x="2447" y="76"/>
                    <a:pt x="2738" y="244"/>
                  </a:cubicBezTo>
                  <a:cubicBezTo>
                    <a:pt x="3029" y="412"/>
                    <a:pt x="3238" y="622"/>
                    <a:pt x="3406" y="913"/>
                  </a:cubicBezTo>
                  <a:cubicBezTo>
                    <a:pt x="3574" y="1204"/>
                    <a:pt x="3651" y="1489"/>
                    <a:pt x="3651" y="1825"/>
                  </a:cubicBezTo>
                </a:path>
              </a:pathLst>
            </a:custGeom>
            <a:solidFill>
              <a:srgbClr val="A0AAAF"/>
            </a:solidFill>
            <a:ln>
              <a:noFill/>
            </a:ln>
            <a:effectLst/>
          </p:spPr>
          <p:txBody>
            <a:bodyPr wrap="none" anchor="ctr"/>
            <a:ls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9pPr>
            </a:lstStyle>
            <a:p>
              <a:endParaRPr lang="fi-FI"/>
            </a:p>
          </p:txBody>
        </p:sp>
        <p:sp>
          <p:nvSpPr>
            <p:cNvPr id="29" name="Freeform 9"/>
            <p:cNvSpPr>
              <a:spLocks noChangeArrowheads="1"/>
            </p:cNvSpPr>
            <p:nvPr userDrawn="1"/>
          </p:nvSpPr>
          <p:spPr bwMode="auto">
            <a:xfrm>
              <a:off x="6680623" y="3293075"/>
              <a:ext cx="937824" cy="351825"/>
            </a:xfrm>
            <a:custGeom>
              <a:avLst/>
              <a:gdLst>
                <a:gd name="T0" fmla="*/ 657839 w 3657"/>
                <a:gd name="T1" fmla="*/ 493352 h 1370"/>
                <a:gd name="T2" fmla="*/ 0 w 3657"/>
                <a:gd name="T3" fmla="*/ 493352 h 1370"/>
                <a:gd name="T4" fmla="*/ 0 w 3657"/>
                <a:gd name="T5" fmla="*/ 0 h 1370"/>
                <a:gd name="T6" fmla="*/ 1315677 w 3657"/>
                <a:gd name="T7" fmla="*/ 0 h 1370"/>
                <a:gd name="T8" fmla="*/ 1315677 w 3657"/>
                <a:gd name="T9" fmla="*/ 493352 h 1370"/>
                <a:gd name="T10" fmla="*/ 657839 w 3657"/>
                <a:gd name="T11" fmla="*/ 493352 h 1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1370">
                  <a:moveTo>
                    <a:pt x="1828" y="1369"/>
                  </a:moveTo>
                  <a:lnTo>
                    <a:pt x="0" y="1369"/>
                  </a:lnTo>
                  <a:lnTo>
                    <a:pt x="0" y="0"/>
                  </a:lnTo>
                  <a:lnTo>
                    <a:pt x="3656" y="0"/>
                  </a:lnTo>
                  <a:lnTo>
                    <a:pt x="3656" y="1369"/>
                  </a:lnTo>
                  <a:lnTo>
                    <a:pt x="1828" y="1369"/>
                  </a:lnTo>
                </a:path>
              </a:pathLst>
            </a:custGeom>
            <a:solidFill>
              <a:srgbClr val="8DB9E3"/>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9pPr>
            </a:lstStyle>
            <a:p>
              <a:endParaRPr lang="fi-FI"/>
            </a:p>
          </p:txBody>
        </p:sp>
      </p:grpSp>
      <p:pic>
        <p:nvPicPr>
          <p:cNvPr id="7" name="logo_vari_kansi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001" y="396000"/>
            <a:ext cx="2784221" cy="1080000"/>
          </a:xfrm>
          <a:prstGeom prst="rect">
            <a:avLst/>
          </a:prstGeom>
        </p:spPr>
      </p:pic>
    </p:spTree>
    <p:extLst>
      <p:ext uri="{BB962C8B-B14F-4D97-AF65-F5344CB8AC3E}">
        <p14:creationId xmlns:p14="http://schemas.microsoft.com/office/powerpoint/2010/main" val="379713755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0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tsikko, alaotsikko ja sisältö" preserve="1" userDrawn="1">
  <p:cSld name="titles_and_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4" name="Date Placeholder 3"/>
          <p:cNvSpPr>
            <a:spLocks noGrp="1"/>
          </p:cNvSpPr>
          <p:nvPr>
            <p:ph type="dt" sz="half" idx="10"/>
          </p:nvPr>
        </p:nvSpPr>
        <p:spPr/>
        <p:txBody>
          <a:bodyPr/>
          <a:lstStyle/>
          <a:p>
            <a:r>
              <a:rPr lang="fi-FI"/>
              <a:t>28.12.2022</a:t>
            </a:r>
          </a:p>
        </p:txBody>
      </p:sp>
      <p:sp>
        <p:nvSpPr>
          <p:cNvPr id="5" name="Footer Placeholder 4"/>
          <p:cNvSpPr>
            <a:spLocks noGrp="1"/>
          </p:cNvSpPr>
          <p:nvPr>
            <p:ph type="ftr" sz="quarter" idx="11"/>
          </p:nvPr>
        </p:nvSpPr>
        <p:spPr/>
        <p:txBody>
          <a:bodyPr/>
          <a:lstStyle/>
          <a:p>
            <a:r>
              <a:rPr lang="fi-FI"/>
              <a:t> </a:t>
            </a:r>
          </a:p>
        </p:txBody>
      </p:sp>
      <p:sp>
        <p:nvSpPr>
          <p:cNvPr id="6" name="Slide Number Placeholder 5"/>
          <p:cNvSpPr>
            <a:spLocks noGrp="1"/>
          </p:cNvSpPr>
          <p:nvPr>
            <p:ph type="sldNum" sz="quarter" idx="12"/>
          </p:nvPr>
        </p:nvSpPr>
        <p:spPr/>
        <p:txBody>
          <a:bodyPr/>
          <a:lstStyle/>
          <a:p>
            <a:fld id="{4E75B3C0-FF62-4C7C-B8F2-F814FF155FC0}" type="slidenum">
              <a:rPr lang="fi-FI" smtClean="0"/>
              <a:t>‹#›</a:t>
            </a:fld>
            <a:endParaRPr lang="fi-FI"/>
          </a:p>
        </p:txBody>
      </p:sp>
      <p:sp>
        <p:nvSpPr>
          <p:cNvPr id="8" name="Tekstin paikkamerkki 7"/>
          <p:cNvSpPr>
            <a:spLocks noGrp="1"/>
          </p:cNvSpPr>
          <p:nvPr>
            <p:ph type="body" sz="quarter" idx="13"/>
          </p:nvPr>
        </p:nvSpPr>
        <p:spPr>
          <a:xfrm>
            <a:off x="624000" y="1843200"/>
            <a:ext cx="10948800" cy="576000"/>
          </a:xfrm>
        </p:spPr>
        <p:txBody>
          <a:bodyPr/>
          <a:lstStyle>
            <a:lvl1pPr>
              <a:defRPr sz="1600" cap="all" baseline="0"/>
            </a:lvl1pPr>
          </a:lstStyle>
          <a:p>
            <a:pPr lvl="0"/>
            <a:r>
              <a:rPr lang="fi-FI"/>
              <a:t>Muokkaa tekstin perustyylejä napsauttamalla</a:t>
            </a:r>
          </a:p>
        </p:txBody>
      </p:sp>
      <p:sp>
        <p:nvSpPr>
          <p:cNvPr id="10" name="Sisällön paikkamerkki 9"/>
          <p:cNvSpPr>
            <a:spLocks noGrp="1"/>
          </p:cNvSpPr>
          <p:nvPr>
            <p:ph sz="quarter" idx="14"/>
          </p:nvPr>
        </p:nvSpPr>
        <p:spPr>
          <a:xfrm>
            <a:off x="624000" y="2422800"/>
            <a:ext cx="10948800" cy="3528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1538723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Otsikko ja sisältö oikealla" type="obj" preserve="1">
  <p:cSld name="content_right">
    <p:spTree>
      <p:nvGrpSpPr>
        <p:cNvPr id="1" name=""/>
        <p:cNvGrpSpPr/>
        <p:nvPr/>
      </p:nvGrpSpPr>
      <p:grpSpPr>
        <a:xfrm>
          <a:off x="0" y="0"/>
          <a:ext cx="0" cy="0"/>
          <a:chOff x="0" y="0"/>
          <a:chExt cx="0" cy="0"/>
        </a:xfrm>
      </p:grpSpPr>
      <p:sp>
        <p:nvSpPr>
          <p:cNvPr id="2" name="Title 1"/>
          <p:cNvSpPr>
            <a:spLocks noGrp="1"/>
          </p:cNvSpPr>
          <p:nvPr>
            <p:ph type="title"/>
          </p:nvPr>
        </p:nvSpPr>
        <p:spPr>
          <a:xfrm>
            <a:off x="624000" y="691200"/>
            <a:ext cx="3072000" cy="5259600"/>
          </a:xfrm>
        </p:spPr>
        <p:txBody>
          <a:bodyPr/>
          <a:lstStyle/>
          <a:p>
            <a:r>
              <a:rPr lang="fi-FI"/>
              <a:t>Muokkaa ots. perustyyl. napsautt.</a:t>
            </a:r>
            <a:endParaRPr lang="en-US" dirty="0"/>
          </a:p>
        </p:txBody>
      </p:sp>
      <p:sp>
        <p:nvSpPr>
          <p:cNvPr id="3" name="Content Placeholder 2"/>
          <p:cNvSpPr>
            <a:spLocks noGrp="1"/>
          </p:cNvSpPr>
          <p:nvPr>
            <p:ph idx="1"/>
          </p:nvPr>
        </p:nvSpPr>
        <p:spPr>
          <a:xfrm>
            <a:off x="4080000" y="691200"/>
            <a:ext cx="7488000" cy="5259600"/>
          </a:xfrm>
        </p:spPr>
        <p:txBody>
          <a:bodyPr/>
          <a:lstStyle>
            <a:lvl5pPr>
              <a:defRPr/>
            </a:lvl5pPr>
            <a:lvl6pPr>
              <a:defRPr/>
            </a:lvl6pPr>
            <a:lvl7pPr>
              <a:defRPr/>
            </a:lvl7pPr>
            <a:lvl8pPr>
              <a:defRPr/>
            </a:lvl8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r>
              <a:rPr lang="fi-FI"/>
              <a:t>28.12.2022</a:t>
            </a:r>
          </a:p>
        </p:txBody>
      </p:sp>
      <p:sp>
        <p:nvSpPr>
          <p:cNvPr id="5" name="Footer Placeholder 4"/>
          <p:cNvSpPr>
            <a:spLocks noGrp="1"/>
          </p:cNvSpPr>
          <p:nvPr>
            <p:ph type="ftr" sz="quarter" idx="11"/>
          </p:nvPr>
        </p:nvSpPr>
        <p:spPr/>
        <p:txBody>
          <a:bodyPr/>
          <a:lstStyle/>
          <a:p>
            <a:r>
              <a:rPr lang="fi-FI"/>
              <a:t> </a:t>
            </a:r>
          </a:p>
        </p:txBody>
      </p:sp>
      <p:sp>
        <p:nvSpPr>
          <p:cNvPr id="6" name="Slide Number Placeholder 5"/>
          <p:cNvSpPr>
            <a:spLocks noGrp="1"/>
          </p:cNvSpPr>
          <p:nvPr>
            <p:ph type="sldNum" sz="quarter" idx="12"/>
          </p:nvPr>
        </p:nvSpPr>
        <p:spPr/>
        <p:txBody>
          <a:bodyPr/>
          <a:lstStyle/>
          <a:p>
            <a:fld id="{4E75B3C0-FF62-4C7C-B8F2-F814FF155FC0}" type="slidenum">
              <a:rPr lang="fi-FI" smtClean="0"/>
              <a:t>‹#›</a:t>
            </a:fld>
            <a:endParaRPr lang="fi-FI"/>
          </a:p>
        </p:txBody>
      </p:sp>
    </p:spTree>
    <p:extLst>
      <p:ext uri="{BB962C8B-B14F-4D97-AF65-F5344CB8AC3E}">
        <p14:creationId xmlns:p14="http://schemas.microsoft.com/office/powerpoint/2010/main" val="16001921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tsikko, alaotsikko ja sisältö oikealla" preserve="1" userDrawn="1">
  <p:cSld name="content_right_subheading">
    <p:spTree>
      <p:nvGrpSpPr>
        <p:cNvPr id="1" name=""/>
        <p:cNvGrpSpPr/>
        <p:nvPr/>
      </p:nvGrpSpPr>
      <p:grpSpPr>
        <a:xfrm>
          <a:off x="0" y="0"/>
          <a:ext cx="0" cy="0"/>
          <a:chOff x="0" y="0"/>
          <a:chExt cx="0" cy="0"/>
        </a:xfrm>
      </p:grpSpPr>
      <p:sp>
        <p:nvSpPr>
          <p:cNvPr id="2" name="Title 1"/>
          <p:cNvSpPr>
            <a:spLocks noGrp="1"/>
          </p:cNvSpPr>
          <p:nvPr>
            <p:ph type="title"/>
          </p:nvPr>
        </p:nvSpPr>
        <p:spPr>
          <a:xfrm>
            <a:off x="624000" y="691200"/>
            <a:ext cx="3072000" cy="5259600"/>
          </a:xfrm>
        </p:spPr>
        <p:txBody>
          <a:bodyPr/>
          <a:lstStyle/>
          <a:p>
            <a:r>
              <a:rPr lang="fi-FI"/>
              <a:t>Muokkaa ots. perustyyl. napsautt.</a:t>
            </a:r>
            <a:endParaRPr lang="en-US" dirty="0"/>
          </a:p>
        </p:txBody>
      </p:sp>
      <p:sp>
        <p:nvSpPr>
          <p:cNvPr id="4" name="Date Placeholder 3"/>
          <p:cNvSpPr>
            <a:spLocks noGrp="1"/>
          </p:cNvSpPr>
          <p:nvPr>
            <p:ph type="dt" sz="half" idx="10"/>
          </p:nvPr>
        </p:nvSpPr>
        <p:spPr/>
        <p:txBody>
          <a:bodyPr/>
          <a:lstStyle/>
          <a:p>
            <a:r>
              <a:rPr lang="fi-FI"/>
              <a:t>28.12.2022</a:t>
            </a:r>
          </a:p>
        </p:txBody>
      </p:sp>
      <p:sp>
        <p:nvSpPr>
          <p:cNvPr id="5" name="Footer Placeholder 4"/>
          <p:cNvSpPr>
            <a:spLocks noGrp="1"/>
          </p:cNvSpPr>
          <p:nvPr>
            <p:ph type="ftr" sz="quarter" idx="11"/>
          </p:nvPr>
        </p:nvSpPr>
        <p:spPr/>
        <p:txBody>
          <a:bodyPr/>
          <a:lstStyle/>
          <a:p>
            <a:r>
              <a:rPr lang="fi-FI"/>
              <a:t> </a:t>
            </a:r>
          </a:p>
        </p:txBody>
      </p:sp>
      <p:sp>
        <p:nvSpPr>
          <p:cNvPr id="6" name="Slide Number Placeholder 5"/>
          <p:cNvSpPr>
            <a:spLocks noGrp="1"/>
          </p:cNvSpPr>
          <p:nvPr>
            <p:ph type="sldNum" sz="quarter" idx="12"/>
          </p:nvPr>
        </p:nvSpPr>
        <p:spPr/>
        <p:txBody>
          <a:bodyPr/>
          <a:lstStyle/>
          <a:p>
            <a:fld id="{4E75B3C0-FF62-4C7C-B8F2-F814FF155FC0}" type="slidenum">
              <a:rPr lang="fi-FI" smtClean="0"/>
              <a:t>‹#›</a:t>
            </a:fld>
            <a:endParaRPr lang="fi-FI"/>
          </a:p>
        </p:txBody>
      </p:sp>
      <p:sp>
        <p:nvSpPr>
          <p:cNvPr id="8" name="Tekstin paikkamerkki 7"/>
          <p:cNvSpPr>
            <a:spLocks noGrp="1"/>
          </p:cNvSpPr>
          <p:nvPr>
            <p:ph type="body" sz="quarter" idx="13"/>
          </p:nvPr>
        </p:nvSpPr>
        <p:spPr>
          <a:xfrm>
            <a:off x="4080000" y="691200"/>
            <a:ext cx="7492800" cy="576000"/>
          </a:xfrm>
        </p:spPr>
        <p:txBody>
          <a:bodyPr/>
          <a:lstStyle>
            <a:lvl1pPr>
              <a:defRPr sz="1600" cap="all" baseline="0"/>
            </a:lvl1pPr>
          </a:lstStyle>
          <a:p>
            <a:pPr lvl="0"/>
            <a:r>
              <a:rPr lang="fi-FI"/>
              <a:t>Muokkaa tekstin perustyylejä napsauttamalla</a:t>
            </a:r>
          </a:p>
        </p:txBody>
      </p:sp>
      <p:sp>
        <p:nvSpPr>
          <p:cNvPr id="10" name="Sisällön paikkamerkki 9"/>
          <p:cNvSpPr>
            <a:spLocks noGrp="1"/>
          </p:cNvSpPr>
          <p:nvPr>
            <p:ph sz="quarter" idx="14"/>
          </p:nvPr>
        </p:nvSpPr>
        <p:spPr>
          <a:xfrm>
            <a:off x="4080000" y="1267200"/>
            <a:ext cx="7492800" cy="4680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551493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tsikko, alaotsikko ja kolme sisältöä" preserve="1" userDrawn="1">
  <p:cSld name="three_contents_subheading">
    <p:spTree>
      <p:nvGrpSpPr>
        <p:cNvPr id="1" name=""/>
        <p:cNvGrpSpPr/>
        <p:nvPr/>
      </p:nvGrpSpPr>
      <p:grpSpPr>
        <a:xfrm>
          <a:off x="0" y="0"/>
          <a:ext cx="0" cy="0"/>
          <a:chOff x="0" y="0"/>
          <a:chExt cx="0" cy="0"/>
        </a:xfrm>
      </p:grpSpPr>
      <p:sp>
        <p:nvSpPr>
          <p:cNvPr id="2" name="Title 1"/>
          <p:cNvSpPr>
            <a:spLocks noGrp="1"/>
          </p:cNvSpPr>
          <p:nvPr>
            <p:ph type="title"/>
          </p:nvPr>
        </p:nvSpPr>
        <p:spPr>
          <a:xfrm>
            <a:off x="624000" y="691200"/>
            <a:ext cx="10948800" cy="936000"/>
          </a:xfrm>
        </p:spPr>
        <p:txBody>
          <a:bodyPr/>
          <a:lstStyle>
            <a:lvl1pPr>
              <a:defRPr sz="3600" spc="-20" baseline="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Text Placeholder 2"/>
          <p:cNvSpPr>
            <a:spLocks noGrp="1"/>
          </p:cNvSpPr>
          <p:nvPr>
            <p:ph type="body" idx="1"/>
          </p:nvPr>
        </p:nvSpPr>
        <p:spPr>
          <a:xfrm>
            <a:off x="624000" y="1843200"/>
            <a:ext cx="3552000" cy="576000"/>
          </a:xfrm>
        </p:spPr>
        <p:txBody>
          <a:bodyPr anchor="t" anchorCtr="0"/>
          <a:lstStyle>
            <a:lvl1pPr marL="0" indent="0">
              <a:buNone/>
              <a:defRPr sz="1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624000" y="2422800"/>
            <a:ext cx="3552000" cy="3528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4368000" y="1843200"/>
            <a:ext cx="3456000" cy="576000"/>
          </a:xfrm>
        </p:spPr>
        <p:txBody>
          <a:bodyPr anchor="t" anchorCtr="0"/>
          <a:lstStyle>
            <a:lvl1pPr marL="0" indent="0">
              <a:buNone/>
              <a:defRPr sz="1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4368000" y="2422800"/>
            <a:ext cx="3456000" cy="3528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r>
              <a:rPr lang="fi-FI"/>
              <a:t>28.12.2022</a:t>
            </a:r>
          </a:p>
        </p:txBody>
      </p:sp>
      <p:sp>
        <p:nvSpPr>
          <p:cNvPr id="8" name="Footer Placeholder 7"/>
          <p:cNvSpPr>
            <a:spLocks noGrp="1"/>
          </p:cNvSpPr>
          <p:nvPr>
            <p:ph type="ftr" sz="quarter" idx="11"/>
          </p:nvPr>
        </p:nvSpPr>
        <p:spPr/>
        <p:txBody>
          <a:bodyPr/>
          <a:lstStyle/>
          <a:p>
            <a:r>
              <a:rPr lang="fi-FI"/>
              <a:t> </a:t>
            </a:r>
          </a:p>
        </p:txBody>
      </p:sp>
      <p:sp>
        <p:nvSpPr>
          <p:cNvPr id="9" name="Slide Number Placeholder 8"/>
          <p:cNvSpPr>
            <a:spLocks noGrp="1"/>
          </p:cNvSpPr>
          <p:nvPr>
            <p:ph type="sldNum" sz="quarter" idx="12"/>
          </p:nvPr>
        </p:nvSpPr>
        <p:spPr/>
        <p:txBody>
          <a:bodyPr/>
          <a:lstStyle/>
          <a:p>
            <a:fld id="{4E75B3C0-FF62-4C7C-B8F2-F814FF155FC0}" type="slidenum">
              <a:rPr lang="fi-FI" smtClean="0"/>
              <a:t>‹#›</a:t>
            </a:fld>
            <a:endParaRPr lang="fi-FI"/>
          </a:p>
        </p:txBody>
      </p:sp>
      <p:sp>
        <p:nvSpPr>
          <p:cNvPr id="11" name="Tekstin paikkamerkki 10"/>
          <p:cNvSpPr>
            <a:spLocks noGrp="1"/>
          </p:cNvSpPr>
          <p:nvPr>
            <p:ph type="body" sz="quarter" idx="13"/>
          </p:nvPr>
        </p:nvSpPr>
        <p:spPr>
          <a:xfrm>
            <a:off x="8016000" y="1843200"/>
            <a:ext cx="3552000" cy="576000"/>
          </a:xfrm>
        </p:spPr>
        <p:txBody>
          <a:bodyPr/>
          <a:lstStyle>
            <a:lvl1pPr>
              <a:defRPr sz="1600" cap="all" baseline="0"/>
            </a:lvl1pPr>
          </a:lstStyle>
          <a:p>
            <a:pPr lvl="0"/>
            <a:r>
              <a:rPr lang="fi-FI"/>
              <a:t>Muokkaa tekstin perustyylejä napsauttamalla</a:t>
            </a:r>
          </a:p>
        </p:txBody>
      </p:sp>
      <p:sp>
        <p:nvSpPr>
          <p:cNvPr id="13" name="Sisällön paikkamerkki 12"/>
          <p:cNvSpPr>
            <a:spLocks noGrp="1"/>
          </p:cNvSpPr>
          <p:nvPr>
            <p:ph sz="quarter" idx="14"/>
          </p:nvPr>
        </p:nvSpPr>
        <p:spPr>
          <a:xfrm>
            <a:off x="8016000" y="2422800"/>
            <a:ext cx="3552000" cy="3528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226208280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Otsikko ja kolme sisältöä" preserve="1" userDrawn="1">
  <p:cSld name="three_contents">
    <p:spTree>
      <p:nvGrpSpPr>
        <p:cNvPr id="1" name=""/>
        <p:cNvGrpSpPr/>
        <p:nvPr/>
      </p:nvGrpSpPr>
      <p:grpSpPr>
        <a:xfrm>
          <a:off x="0" y="0"/>
          <a:ext cx="0" cy="0"/>
          <a:chOff x="0" y="0"/>
          <a:chExt cx="0" cy="0"/>
        </a:xfrm>
      </p:grpSpPr>
      <p:sp>
        <p:nvSpPr>
          <p:cNvPr id="2" name="Title 1"/>
          <p:cNvSpPr>
            <a:spLocks noGrp="1"/>
          </p:cNvSpPr>
          <p:nvPr>
            <p:ph type="title"/>
          </p:nvPr>
        </p:nvSpPr>
        <p:spPr>
          <a:xfrm>
            <a:off x="624000" y="691200"/>
            <a:ext cx="10948800" cy="936000"/>
          </a:xfrm>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4" name="Content Placeholder 3"/>
          <p:cNvSpPr>
            <a:spLocks noGrp="1"/>
          </p:cNvSpPr>
          <p:nvPr>
            <p:ph sz="half" idx="2"/>
          </p:nvPr>
        </p:nvSpPr>
        <p:spPr>
          <a:xfrm>
            <a:off x="624000" y="1843200"/>
            <a:ext cx="3552000" cy="4104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6" name="Content Placeholder 5"/>
          <p:cNvSpPr>
            <a:spLocks noGrp="1"/>
          </p:cNvSpPr>
          <p:nvPr>
            <p:ph sz="quarter" idx="4"/>
          </p:nvPr>
        </p:nvSpPr>
        <p:spPr>
          <a:xfrm>
            <a:off x="4368000" y="1843200"/>
            <a:ext cx="3456000" cy="4104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r>
              <a:rPr lang="fi-FI"/>
              <a:t>28.12.2022</a:t>
            </a:r>
          </a:p>
        </p:txBody>
      </p:sp>
      <p:sp>
        <p:nvSpPr>
          <p:cNvPr id="8" name="Footer Placeholder 7"/>
          <p:cNvSpPr>
            <a:spLocks noGrp="1"/>
          </p:cNvSpPr>
          <p:nvPr>
            <p:ph type="ftr" sz="quarter" idx="11"/>
          </p:nvPr>
        </p:nvSpPr>
        <p:spPr/>
        <p:txBody>
          <a:bodyPr/>
          <a:lstStyle/>
          <a:p>
            <a:r>
              <a:rPr lang="fi-FI"/>
              <a:t> </a:t>
            </a:r>
          </a:p>
        </p:txBody>
      </p:sp>
      <p:sp>
        <p:nvSpPr>
          <p:cNvPr id="9" name="Slide Number Placeholder 8"/>
          <p:cNvSpPr>
            <a:spLocks noGrp="1"/>
          </p:cNvSpPr>
          <p:nvPr>
            <p:ph type="sldNum" sz="quarter" idx="12"/>
          </p:nvPr>
        </p:nvSpPr>
        <p:spPr/>
        <p:txBody>
          <a:bodyPr/>
          <a:lstStyle/>
          <a:p>
            <a:fld id="{4E75B3C0-FF62-4C7C-B8F2-F814FF155FC0}" type="slidenum">
              <a:rPr lang="fi-FI" smtClean="0"/>
              <a:t>‹#›</a:t>
            </a:fld>
            <a:endParaRPr lang="fi-FI"/>
          </a:p>
        </p:txBody>
      </p:sp>
      <p:sp>
        <p:nvSpPr>
          <p:cNvPr id="13" name="Sisällön paikkamerkki 12"/>
          <p:cNvSpPr>
            <a:spLocks noGrp="1"/>
          </p:cNvSpPr>
          <p:nvPr>
            <p:ph sz="quarter" idx="14"/>
          </p:nvPr>
        </p:nvSpPr>
        <p:spPr>
          <a:xfrm>
            <a:off x="8016000" y="1843200"/>
            <a:ext cx="3552000" cy="4104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25256502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Otsikko ja kaksi sisältöä oikealla" preserve="1" userDrawn="1">
  <p:cSld name="two_contents_right">
    <p:spTree>
      <p:nvGrpSpPr>
        <p:cNvPr id="1" name=""/>
        <p:cNvGrpSpPr/>
        <p:nvPr/>
      </p:nvGrpSpPr>
      <p:grpSpPr>
        <a:xfrm>
          <a:off x="0" y="0"/>
          <a:ext cx="0" cy="0"/>
          <a:chOff x="0" y="0"/>
          <a:chExt cx="0" cy="0"/>
        </a:xfrm>
      </p:grpSpPr>
      <p:sp>
        <p:nvSpPr>
          <p:cNvPr id="2" name="Title 1"/>
          <p:cNvSpPr>
            <a:spLocks noGrp="1"/>
          </p:cNvSpPr>
          <p:nvPr>
            <p:ph type="title"/>
          </p:nvPr>
        </p:nvSpPr>
        <p:spPr>
          <a:xfrm>
            <a:off x="624000" y="691200"/>
            <a:ext cx="3072000" cy="5259600"/>
          </a:xfrm>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Content Placeholder 2"/>
          <p:cNvSpPr>
            <a:spLocks noGrp="1"/>
          </p:cNvSpPr>
          <p:nvPr>
            <p:ph idx="1"/>
          </p:nvPr>
        </p:nvSpPr>
        <p:spPr>
          <a:xfrm>
            <a:off x="4080000" y="691200"/>
            <a:ext cx="3648000" cy="5259600"/>
          </a:xfrm>
        </p:spPr>
        <p:txBody>
          <a:bodyPr/>
          <a:lstStyle>
            <a:lvl5pPr>
              <a:defRPr/>
            </a:lvl5pPr>
            <a:lvl6pPr>
              <a:defRPr/>
            </a:lvl6pPr>
            <a:lvl7pPr>
              <a:defRPr/>
            </a:lvl7pPr>
            <a:lvl8pPr>
              <a:defRPr/>
            </a:lvl8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r>
              <a:rPr lang="fi-FI"/>
              <a:t>28.12.2022</a:t>
            </a:r>
          </a:p>
        </p:txBody>
      </p:sp>
      <p:sp>
        <p:nvSpPr>
          <p:cNvPr id="5" name="Footer Placeholder 4"/>
          <p:cNvSpPr>
            <a:spLocks noGrp="1"/>
          </p:cNvSpPr>
          <p:nvPr>
            <p:ph type="ftr" sz="quarter" idx="11"/>
          </p:nvPr>
        </p:nvSpPr>
        <p:spPr/>
        <p:txBody>
          <a:bodyPr/>
          <a:lstStyle/>
          <a:p>
            <a:r>
              <a:rPr lang="fi-FI"/>
              <a:t> </a:t>
            </a:r>
          </a:p>
        </p:txBody>
      </p:sp>
      <p:sp>
        <p:nvSpPr>
          <p:cNvPr id="6" name="Slide Number Placeholder 5"/>
          <p:cNvSpPr>
            <a:spLocks noGrp="1"/>
          </p:cNvSpPr>
          <p:nvPr>
            <p:ph type="sldNum" sz="quarter" idx="12"/>
          </p:nvPr>
        </p:nvSpPr>
        <p:spPr/>
        <p:txBody>
          <a:bodyPr/>
          <a:lstStyle/>
          <a:p>
            <a:fld id="{4E75B3C0-FF62-4C7C-B8F2-F814FF155FC0}" type="slidenum">
              <a:rPr lang="fi-FI" smtClean="0"/>
              <a:t>‹#›</a:t>
            </a:fld>
            <a:endParaRPr lang="fi-FI"/>
          </a:p>
        </p:txBody>
      </p:sp>
      <p:sp>
        <p:nvSpPr>
          <p:cNvPr id="8" name="Sisällön paikkamerkki 7"/>
          <p:cNvSpPr>
            <a:spLocks noGrp="1"/>
          </p:cNvSpPr>
          <p:nvPr>
            <p:ph sz="quarter" idx="13"/>
          </p:nvPr>
        </p:nvSpPr>
        <p:spPr>
          <a:xfrm>
            <a:off x="7920000" y="691200"/>
            <a:ext cx="3648000" cy="52596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8505408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tsikko ja sisältö vasemmalla" preserve="1" userDrawn="1">
  <p:cSld name="content_left">
    <p:spTree>
      <p:nvGrpSpPr>
        <p:cNvPr id="1" name=""/>
        <p:cNvGrpSpPr/>
        <p:nvPr/>
      </p:nvGrpSpPr>
      <p:grpSpPr>
        <a:xfrm>
          <a:off x="0" y="0"/>
          <a:ext cx="0" cy="0"/>
          <a:chOff x="0" y="0"/>
          <a:chExt cx="0" cy="0"/>
        </a:xfrm>
      </p:grpSpPr>
      <p:sp>
        <p:nvSpPr>
          <p:cNvPr id="2" name="Title 1"/>
          <p:cNvSpPr>
            <a:spLocks noGrp="1"/>
          </p:cNvSpPr>
          <p:nvPr>
            <p:ph type="title"/>
          </p:nvPr>
        </p:nvSpPr>
        <p:spPr>
          <a:xfrm>
            <a:off x="624000" y="691200"/>
            <a:ext cx="5280000" cy="1944000"/>
          </a:xfrm>
        </p:spPr>
        <p:txBody>
          <a:bodyPr anchor="t" anchorCtr="0"/>
          <a:lstStyle>
            <a:lvl1pPr>
              <a:defRPr sz="32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5" name="Date Placeholder 4"/>
          <p:cNvSpPr>
            <a:spLocks noGrp="1"/>
          </p:cNvSpPr>
          <p:nvPr>
            <p:ph type="dt" sz="half" idx="10"/>
          </p:nvPr>
        </p:nvSpPr>
        <p:spPr/>
        <p:txBody>
          <a:bodyPr/>
          <a:lstStyle/>
          <a:p>
            <a:r>
              <a:rPr lang="fi-FI"/>
              <a:t>28.12.2022</a:t>
            </a:r>
          </a:p>
        </p:txBody>
      </p:sp>
      <p:sp>
        <p:nvSpPr>
          <p:cNvPr id="6" name="Footer Placeholder 5"/>
          <p:cNvSpPr>
            <a:spLocks noGrp="1"/>
          </p:cNvSpPr>
          <p:nvPr>
            <p:ph type="ftr" sz="quarter" idx="11"/>
          </p:nvPr>
        </p:nvSpPr>
        <p:spPr/>
        <p:txBody>
          <a:bodyPr/>
          <a:lstStyle/>
          <a:p>
            <a:r>
              <a:rPr lang="fi-FI"/>
              <a:t> </a:t>
            </a:r>
          </a:p>
        </p:txBody>
      </p:sp>
      <p:sp>
        <p:nvSpPr>
          <p:cNvPr id="7" name="Slide Number Placeholder 6"/>
          <p:cNvSpPr>
            <a:spLocks noGrp="1"/>
          </p:cNvSpPr>
          <p:nvPr>
            <p:ph type="sldNum" sz="quarter" idx="12"/>
          </p:nvPr>
        </p:nvSpPr>
        <p:spPr/>
        <p:txBody>
          <a:bodyPr/>
          <a:lstStyle/>
          <a:p>
            <a:fld id="{4E75B3C0-FF62-4C7C-B8F2-F814FF155FC0}" type="slidenum">
              <a:rPr lang="fi-FI" smtClean="0"/>
              <a:t>‹#›</a:t>
            </a:fld>
            <a:endParaRPr lang="fi-FI"/>
          </a:p>
        </p:txBody>
      </p:sp>
      <p:sp>
        <p:nvSpPr>
          <p:cNvPr id="9" name="Tekstin paikkamerkki 8"/>
          <p:cNvSpPr>
            <a:spLocks noGrp="1"/>
          </p:cNvSpPr>
          <p:nvPr>
            <p:ph type="body" sz="quarter" idx="13"/>
          </p:nvPr>
        </p:nvSpPr>
        <p:spPr>
          <a:xfrm>
            <a:off x="624000" y="2851200"/>
            <a:ext cx="5280000" cy="3096000"/>
          </a:xfrm>
        </p:spPr>
        <p:txBody>
          <a:bodyPr/>
          <a:lstStyle>
            <a:lvl5pPr>
              <a:defRPr/>
            </a:lvl5pPr>
            <a:lvl6pPr>
              <a:defRPr/>
            </a:lvl6pPr>
            <a:lvl7pPr>
              <a:defRPr/>
            </a:lvl7pPr>
            <a:lvl8pPr>
              <a:defRPr/>
            </a:lvl8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388982618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tsikko, teksti ja sisältö oikealla" preserve="1" userDrawn="1">
  <p:cSld name="text_and_content">
    <p:spTree>
      <p:nvGrpSpPr>
        <p:cNvPr id="1" name=""/>
        <p:cNvGrpSpPr/>
        <p:nvPr/>
      </p:nvGrpSpPr>
      <p:grpSpPr>
        <a:xfrm>
          <a:off x="0" y="0"/>
          <a:ext cx="0" cy="0"/>
          <a:chOff x="0" y="0"/>
          <a:chExt cx="0" cy="0"/>
        </a:xfrm>
      </p:grpSpPr>
      <p:sp>
        <p:nvSpPr>
          <p:cNvPr id="2" name="Title 1"/>
          <p:cNvSpPr>
            <a:spLocks noGrp="1"/>
          </p:cNvSpPr>
          <p:nvPr>
            <p:ph type="title"/>
          </p:nvPr>
        </p:nvSpPr>
        <p:spPr>
          <a:xfrm>
            <a:off x="624000" y="691200"/>
            <a:ext cx="5280000" cy="1944000"/>
          </a:xfrm>
        </p:spPr>
        <p:txBody>
          <a:bodyPr anchor="t" anchorCtr="0"/>
          <a:lstStyle>
            <a:lvl1pPr>
              <a:defRPr sz="3200" spc="-20" baseline="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Content Placeholder 2"/>
          <p:cNvSpPr>
            <a:spLocks noGrp="1"/>
          </p:cNvSpPr>
          <p:nvPr>
            <p:ph idx="1"/>
          </p:nvPr>
        </p:nvSpPr>
        <p:spPr>
          <a:xfrm>
            <a:off x="6288000" y="691200"/>
            <a:ext cx="5280000" cy="5259600"/>
          </a:xfrm>
        </p:spPr>
        <p:txBody>
          <a:bodyPr/>
          <a:lstStyle>
            <a:lvl1pPr>
              <a:lnSpc>
                <a:spcPct val="100000"/>
              </a:lnSpc>
              <a:defRPr sz="1800"/>
            </a:lvl1pPr>
            <a:lvl2pPr>
              <a:defRPr sz="1800"/>
            </a:lvl2pPr>
            <a:lvl3pPr>
              <a:defRPr sz="1600"/>
            </a:lvl3pPr>
            <a:lvl4pPr>
              <a:defRPr sz="1400"/>
            </a:lvl4pPr>
            <a:lvl5pPr>
              <a:defRPr sz="1200"/>
            </a:lvl5pPr>
            <a:lvl6pPr>
              <a:defRPr sz="1200"/>
            </a:lvl6pPr>
            <a:lvl7pPr>
              <a:defRPr sz="1200"/>
            </a:lvl7pPr>
            <a:lvl8pPr>
              <a:defRPr sz="1200"/>
            </a:lvl8pPr>
            <a:lvl9pPr>
              <a:defRPr sz="12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5" name="Date Placeholder 4"/>
          <p:cNvSpPr>
            <a:spLocks noGrp="1"/>
          </p:cNvSpPr>
          <p:nvPr>
            <p:ph type="dt" sz="half" idx="10"/>
          </p:nvPr>
        </p:nvSpPr>
        <p:spPr/>
        <p:txBody>
          <a:bodyPr/>
          <a:lstStyle/>
          <a:p>
            <a:r>
              <a:rPr lang="fi-FI"/>
              <a:t>28.12.2022</a:t>
            </a:r>
          </a:p>
        </p:txBody>
      </p:sp>
      <p:sp>
        <p:nvSpPr>
          <p:cNvPr id="6" name="Footer Placeholder 5"/>
          <p:cNvSpPr>
            <a:spLocks noGrp="1"/>
          </p:cNvSpPr>
          <p:nvPr>
            <p:ph type="ftr" sz="quarter" idx="11"/>
          </p:nvPr>
        </p:nvSpPr>
        <p:spPr/>
        <p:txBody>
          <a:bodyPr/>
          <a:lstStyle/>
          <a:p>
            <a:r>
              <a:rPr lang="fi-FI"/>
              <a:t> </a:t>
            </a:r>
          </a:p>
        </p:txBody>
      </p:sp>
      <p:sp>
        <p:nvSpPr>
          <p:cNvPr id="7" name="Slide Number Placeholder 6"/>
          <p:cNvSpPr>
            <a:spLocks noGrp="1"/>
          </p:cNvSpPr>
          <p:nvPr>
            <p:ph type="sldNum" sz="quarter" idx="12"/>
          </p:nvPr>
        </p:nvSpPr>
        <p:spPr/>
        <p:txBody>
          <a:bodyPr/>
          <a:lstStyle/>
          <a:p>
            <a:fld id="{4E75B3C0-FF62-4C7C-B8F2-F814FF155FC0}" type="slidenum">
              <a:rPr lang="fi-FI" smtClean="0"/>
              <a:t>‹#›</a:t>
            </a:fld>
            <a:endParaRPr lang="fi-FI"/>
          </a:p>
        </p:txBody>
      </p:sp>
      <p:sp>
        <p:nvSpPr>
          <p:cNvPr id="9" name="Tekstin paikkamerkki 8"/>
          <p:cNvSpPr>
            <a:spLocks noGrp="1"/>
          </p:cNvSpPr>
          <p:nvPr>
            <p:ph type="body" sz="quarter" idx="13"/>
          </p:nvPr>
        </p:nvSpPr>
        <p:spPr>
          <a:xfrm>
            <a:off x="624000" y="2851200"/>
            <a:ext cx="5280000" cy="3096000"/>
          </a:xfrm>
        </p:spPr>
        <p:txBody>
          <a:bodyPr/>
          <a:lstStyle>
            <a:lvl1pPr>
              <a:lnSpc>
                <a:spcPct val="100000"/>
              </a:lnSpc>
              <a:defRPr/>
            </a:lvl1pPr>
            <a:lvl5pPr>
              <a:defRPr/>
            </a:lvl5pPr>
            <a:lvl6pPr>
              <a:defRPr/>
            </a:lvl6pPr>
            <a:lvl7pPr>
              <a:defRPr/>
            </a:lvl7pPr>
            <a:lvl8pPr>
              <a:defRPr/>
            </a:lvl8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Tree>
    <p:extLst>
      <p:ext uri="{BB962C8B-B14F-4D97-AF65-F5344CB8AC3E}">
        <p14:creationId xmlns:p14="http://schemas.microsoft.com/office/powerpoint/2010/main" val="263231376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tsikko, teksti ja kuva oikealla" preserve="1" userDrawn="1">
  <p:cSld name="text_and_picture">
    <p:spTree>
      <p:nvGrpSpPr>
        <p:cNvPr id="1" name=""/>
        <p:cNvGrpSpPr/>
        <p:nvPr/>
      </p:nvGrpSpPr>
      <p:grpSpPr>
        <a:xfrm>
          <a:off x="0" y="0"/>
          <a:ext cx="0" cy="0"/>
          <a:chOff x="0" y="0"/>
          <a:chExt cx="0" cy="0"/>
        </a:xfrm>
      </p:grpSpPr>
      <p:sp>
        <p:nvSpPr>
          <p:cNvPr id="2" name="Title 1"/>
          <p:cNvSpPr>
            <a:spLocks noGrp="1"/>
          </p:cNvSpPr>
          <p:nvPr>
            <p:ph type="title"/>
          </p:nvPr>
        </p:nvSpPr>
        <p:spPr>
          <a:xfrm>
            <a:off x="624000" y="691200"/>
            <a:ext cx="5280000" cy="1944000"/>
          </a:xfrm>
        </p:spPr>
        <p:txBody>
          <a:bodyPr anchor="t" anchorCtr="0"/>
          <a:lstStyle>
            <a:lvl1pPr>
              <a:defRPr sz="3200"/>
            </a:lvl1pPr>
          </a:lstStyle>
          <a:p>
            <a:r>
              <a:rPr lang="fi-FI"/>
              <a:t>Muokkaa ots. perustyyl. napsautt.</a:t>
            </a:r>
            <a:endParaRPr lang="en-US" dirty="0"/>
          </a:p>
        </p:txBody>
      </p:sp>
      <p:sp>
        <p:nvSpPr>
          <p:cNvPr id="3" name="Picture Placeholder 2"/>
          <p:cNvSpPr>
            <a:spLocks noGrp="1"/>
          </p:cNvSpPr>
          <p:nvPr>
            <p:ph type="pic" idx="1"/>
          </p:nvPr>
        </p:nvSpPr>
        <p:spPr>
          <a:xfrm>
            <a:off x="6096000" y="0"/>
            <a:ext cx="6096000" cy="6238800"/>
          </a:xfrm>
        </p:spPr>
        <p:txBody>
          <a:bodyPr anchor="t"/>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5" name="Date Placeholder 4"/>
          <p:cNvSpPr>
            <a:spLocks noGrp="1"/>
          </p:cNvSpPr>
          <p:nvPr>
            <p:ph type="dt" sz="half" idx="10"/>
          </p:nvPr>
        </p:nvSpPr>
        <p:spPr/>
        <p:txBody>
          <a:bodyPr/>
          <a:lstStyle/>
          <a:p>
            <a:r>
              <a:rPr lang="fi-FI"/>
              <a:t>28.12.2022</a:t>
            </a:r>
          </a:p>
        </p:txBody>
      </p:sp>
      <p:sp>
        <p:nvSpPr>
          <p:cNvPr id="6" name="Footer Placeholder 5"/>
          <p:cNvSpPr>
            <a:spLocks noGrp="1"/>
          </p:cNvSpPr>
          <p:nvPr>
            <p:ph type="ftr" sz="quarter" idx="11"/>
          </p:nvPr>
        </p:nvSpPr>
        <p:spPr/>
        <p:txBody>
          <a:bodyPr/>
          <a:lstStyle/>
          <a:p>
            <a:r>
              <a:rPr lang="fi-FI"/>
              <a:t> </a:t>
            </a:r>
          </a:p>
        </p:txBody>
      </p:sp>
      <p:sp>
        <p:nvSpPr>
          <p:cNvPr id="7" name="Slide Number Placeholder 6"/>
          <p:cNvSpPr>
            <a:spLocks noGrp="1"/>
          </p:cNvSpPr>
          <p:nvPr>
            <p:ph type="sldNum" sz="quarter" idx="12"/>
          </p:nvPr>
        </p:nvSpPr>
        <p:spPr/>
        <p:txBody>
          <a:bodyPr/>
          <a:lstStyle/>
          <a:p>
            <a:fld id="{4E75B3C0-FF62-4C7C-B8F2-F814FF155FC0}" type="slidenum">
              <a:rPr lang="fi-FI" smtClean="0"/>
              <a:t>‹#›</a:t>
            </a:fld>
            <a:endParaRPr lang="fi-FI"/>
          </a:p>
        </p:txBody>
      </p:sp>
      <p:sp>
        <p:nvSpPr>
          <p:cNvPr id="9" name="Tekstin paikkamerkki 8"/>
          <p:cNvSpPr>
            <a:spLocks noGrp="1"/>
          </p:cNvSpPr>
          <p:nvPr>
            <p:ph type="body" sz="quarter" idx="13"/>
          </p:nvPr>
        </p:nvSpPr>
        <p:spPr>
          <a:xfrm>
            <a:off x="624000" y="2851200"/>
            <a:ext cx="5280000" cy="3096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12801424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Vain otsikko" type="titleOnly" preserve="1">
  <p:cSld name="title_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r>
              <a:rPr lang="fi-FI"/>
              <a:t>28.12.2022</a:t>
            </a:r>
          </a:p>
        </p:txBody>
      </p:sp>
      <p:sp>
        <p:nvSpPr>
          <p:cNvPr id="4" name="Footer Placeholder 3"/>
          <p:cNvSpPr>
            <a:spLocks noGrp="1"/>
          </p:cNvSpPr>
          <p:nvPr>
            <p:ph type="ftr" sz="quarter" idx="11"/>
          </p:nvPr>
        </p:nvSpPr>
        <p:spPr/>
        <p:txBody>
          <a:bodyPr/>
          <a:lstStyle/>
          <a:p>
            <a:r>
              <a:rPr lang="fi-FI"/>
              <a:t> </a:t>
            </a:r>
          </a:p>
        </p:txBody>
      </p:sp>
      <p:sp>
        <p:nvSpPr>
          <p:cNvPr id="5" name="Slide Number Placeholder 4"/>
          <p:cNvSpPr>
            <a:spLocks noGrp="1"/>
          </p:cNvSpPr>
          <p:nvPr>
            <p:ph type="sldNum" sz="quarter" idx="12"/>
          </p:nvPr>
        </p:nvSpPr>
        <p:spPr/>
        <p:txBody>
          <a:bodyPr/>
          <a:lstStyle/>
          <a:p>
            <a:fld id="{4E75B3C0-FF62-4C7C-B8F2-F814FF155FC0}" type="slidenum">
              <a:rPr lang="fi-FI" smtClean="0"/>
              <a:t>‹#›</a:t>
            </a:fld>
            <a:endParaRPr lang="fi-FI"/>
          </a:p>
        </p:txBody>
      </p:sp>
    </p:spTree>
    <p:extLst>
      <p:ext uri="{BB962C8B-B14F-4D97-AF65-F5344CB8AC3E}">
        <p14:creationId xmlns:p14="http://schemas.microsoft.com/office/powerpoint/2010/main" val="1416986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Otsikkodia 2" type="title" preserve="1">
  <p:cSld name="title_slide2">
    <p:bg>
      <p:bgPr>
        <a:solidFill>
          <a:schemeClr val="bg1"/>
        </a:solidFill>
        <a:effectLst/>
      </p:bgPr>
    </p:bg>
    <p:spTree>
      <p:nvGrpSpPr>
        <p:cNvPr id="1" name=""/>
        <p:cNvGrpSpPr/>
        <p:nvPr/>
      </p:nvGrpSpPr>
      <p:grpSpPr>
        <a:xfrm>
          <a:off x="0" y="0"/>
          <a:ext cx="0" cy="0"/>
          <a:chOff x="0" y="0"/>
          <a:chExt cx="0" cy="0"/>
        </a:xfrm>
      </p:grpSpPr>
      <p:grpSp>
        <p:nvGrpSpPr>
          <p:cNvPr id="16" name="Ryhmä 15"/>
          <p:cNvGrpSpPr/>
          <p:nvPr userDrawn="1"/>
        </p:nvGrpSpPr>
        <p:grpSpPr>
          <a:xfrm>
            <a:off x="245289" y="-2329317"/>
            <a:ext cx="12754616" cy="10694053"/>
            <a:chOff x="873939" y="-2310267"/>
            <a:chExt cx="12754616" cy="10694053"/>
          </a:xfrm>
        </p:grpSpPr>
        <p:sp>
          <p:nvSpPr>
            <p:cNvPr id="17" name="Freeform 6"/>
            <p:cNvSpPr>
              <a:spLocks noChangeArrowheads="1"/>
            </p:cNvSpPr>
            <p:nvPr userDrawn="1"/>
          </p:nvSpPr>
          <p:spPr bwMode="auto">
            <a:xfrm>
              <a:off x="7478239" y="16184"/>
              <a:ext cx="1459330" cy="3750261"/>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FADC41"/>
            </a:solidFill>
            <a:ln>
              <a:noFill/>
            </a:ln>
            <a:effectLst/>
          </p:spPr>
          <p:txBody>
            <a:bodyPr wrap="none" anchor="ctr"/>
            <a:lstStyle/>
            <a:p>
              <a:endParaRPr lang="fi-FI" dirty="0"/>
            </a:p>
          </p:txBody>
        </p:sp>
        <p:sp>
          <p:nvSpPr>
            <p:cNvPr id="18" name="Freeform 18"/>
            <p:cNvSpPr>
              <a:spLocks noChangeAspect="1" noChangeArrowheads="1"/>
            </p:cNvSpPr>
            <p:nvPr userDrawn="1"/>
          </p:nvSpPr>
          <p:spPr bwMode="auto">
            <a:xfrm>
              <a:off x="5430449" y="4742760"/>
              <a:ext cx="3528315" cy="3565762"/>
            </a:xfrm>
            <a:custGeom>
              <a:avLst/>
              <a:gdLst>
                <a:gd name="T0" fmla="*/ 328126 w 3645"/>
                <a:gd name="T1" fmla="*/ 87836 h 3647"/>
                <a:gd name="T2" fmla="*/ 656251 w 3645"/>
                <a:gd name="T3" fmla="*/ 0 h 3647"/>
                <a:gd name="T4" fmla="*/ 984377 w 3645"/>
                <a:gd name="T5" fmla="*/ 87836 h 3647"/>
                <a:gd name="T6" fmla="*/ 1224258 w 3645"/>
                <a:gd name="T7" fmla="*/ 328305 h 3647"/>
                <a:gd name="T8" fmla="*/ 1312503 w 3645"/>
                <a:gd name="T9" fmla="*/ 656251 h 3647"/>
                <a:gd name="T10" fmla="*/ 1224258 w 3645"/>
                <a:gd name="T11" fmla="*/ 984557 h 3647"/>
                <a:gd name="T12" fmla="*/ 984377 w 3645"/>
                <a:gd name="T13" fmla="*/ 1224666 h 3647"/>
                <a:gd name="T14" fmla="*/ 656251 w 3645"/>
                <a:gd name="T15" fmla="*/ 1312502 h 3647"/>
                <a:gd name="T16" fmla="*/ 328126 w 3645"/>
                <a:gd name="T17" fmla="*/ 1224666 h 3647"/>
                <a:gd name="T18" fmla="*/ 87884 w 3645"/>
                <a:gd name="T19" fmla="*/ 984557 h 3647"/>
                <a:gd name="T20" fmla="*/ 0 w 3645"/>
                <a:gd name="T21" fmla="*/ 656251 h 3647"/>
                <a:gd name="T22" fmla="*/ 87884 w 3645"/>
                <a:gd name="T23" fmla="*/ 328305 h 3647"/>
                <a:gd name="T24" fmla="*/ 328126 w 3645"/>
                <a:gd name="T25" fmla="*/ 87836 h 3647"/>
                <a:gd name="T26" fmla="*/ 418892 w 3645"/>
                <a:gd name="T27" fmla="*/ 1067713 h 3647"/>
                <a:gd name="T28" fmla="*/ 656251 w 3645"/>
                <a:gd name="T29" fmla="*/ 1131070 h 3647"/>
                <a:gd name="T30" fmla="*/ 893611 w 3645"/>
                <a:gd name="T31" fmla="*/ 1067713 h 3647"/>
                <a:gd name="T32" fmla="*/ 1067579 w 3645"/>
                <a:gd name="T33" fmla="*/ 893841 h 3647"/>
                <a:gd name="T34" fmla="*/ 1130971 w 3645"/>
                <a:gd name="T35" fmla="*/ 656251 h 3647"/>
                <a:gd name="T36" fmla="*/ 1067579 w 3645"/>
                <a:gd name="T37" fmla="*/ 418662 h 3647"/>
                <a:gd name="T38" fmla="*/ 893611 w 3645"/>
                <a:gd name="T39" fmla="*/ 245149 h 3647"/>
                <a:gd name="T40" fmla="*/ 656251 w 3645"/>
                <a:gd name="T41" fmla="*/ 181432 h 3647"/>
                <a:gd name="T42" fmla="*/ 418892 w 3645"/>
                <a:gd name="T43" fmla="*/ 245149 h 3647"/>
                <a:gd name="T44" fmla="*/ 244924 w 3645"/>
                <a:gd name="T45" fmla="*/ 418662 h 3647"/>
                <a:gd name="T46" fmla="*/ 181532 w 3645"/>
                <a:gd name="T47" fmla="*/ 656251 h 3647"/>
                <a:gd name="T48" fmla="*/ 244924 w 3645"/>
                <a:gd name="T49" fmla="*/ 893841 h 3647"/>
                <a:gd name="T50" fmla="*/ 418892 w 3645"/>
                <a:gd name="T51" fmla="*/ 1067713 h 36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45" h="3647">
                  <a:moveTo>
                    <a:pt x="911" y="244"/>
                  </a:moveTo>
                  <a:cubicBezTo>
                    <a:pt x="1201" y="77"/>
                    <a:pt x="1486" y="0"/>
                    <a:pt x="1822" y="0"/>
                  </a:cubicBezTo>
                  <a:cubicBezTo>
                    <a:pt x="2157" y="0"/>
                    <a:pt x="2443" y="77"/>
                    <a:pt x="2733" y="244"/>
                  </a:cubicBezTo>
                  <a:cubicBezTo>
                    <a:pt x="3024" y="412"/>
                    <a:pt x="3232" y="622"/>
                    <a:pt x="3399" y="912"/>
                  </a:cubicBezTo>
                  <a:cubicBezTo>
                    <a:pt x="3567" y="1203"/>
                    <a:pt x="3644" y="1488"/>
                    <a:pt x="3644" y="1823"/>
                  </a:cubicBezTo>
                  <a:cubicBezTo>
                    <a:pt x="3644" y="2159"/>
                    <a:pt x="3567" y="2445"/>
                    <a:pt x="3399" y="2735"/>
                  </a:cubicBezTo>
                  <a:cubicBezTo>
                    <a:pt x="3232" y="3026"/>
                    <a:pt x="3024" y="3234"/>
                    <a:pt x="2733" y="3402"/>
                  </a:cubicBezTo>
                  <a:cubicBezTo>
                    <a:pt x="2443" y="3570"/>
                    <a:pt x="2157" y="3646"/>
                    <a:pt x="1822" y="3646"/>
                  </a:cubicBezTo>
                  <a:cubicBezTo>
                    <a:pt x="1486" y="3646"/>
                    <a:pt x="1201" y="3570"/>
                    <a:pt x="911" y="3402"/>
                  </a:cubicBezTo>
                  <a:cubicBezTo>
                    <a:pt x="620" y="3234"/>
                    <a:pt x="411" y="3026"/>
                    <a:pt x="244" y="2735"/>
                  </a:cubicBezTo>
                  <a:cubicBezTo>
                    <a:pt x="76" y="2445"/>
                    <a:pt x="0" y="2159"/>
                    <a:pt x="0" y="1823"/>
                  </a:cubicBezTo>
                  <a:cubicBezTo>
                    <a:pt x="0" y="1488"/>
                    <a:pt x="76" y="1203"/>
                    <a:pt x="244" y="912"/>
                  </a:cubicBezTo>
                  <a:cubicBezTo>
                    <a:pt x="411" y="622"/>
                    <a:pt x="620" y="412"/>
                    <a:pt x="911" y="244"/>
                  </a:cubicBezTo>
                  <a:close/>
                  <a:moveTo>
                    <a:pt x="1163" y="2966"/>
                  </a:moveTo>
                  <a:cubicBezTo>
                    <a:pt x="1373" y="3088"/>
                    <a:pt x="1579" y="3142"/>
                    <a:pt x="1822" y="3142"/>
                  </a:cubicBezTo>
                  <a:cubicBezTo>
                    <a:pt x="2064" y="3142"/>
                    <a:pt x="2271" y="3088"/>
                    <a:pt x="2481" y="2966"/>
                  </a:cubicBezTo>
                  <a:cubicBezTo>
                    <a:pt x="2691" y="2845"/>
                    <a:pt x="2843" y="2694"/>
                    <a:pt x="2964" y="2483"/>
                  </a:cubicBezTo>
                  <a:cubicBezTo>
                    <a:pt x="3086" y="2273"/>
                    <a:pt x="3140" y="2066"/>
                    <a:pt x="3140" y="1823"/>
                  </a:cubicBezTo>
                  <a:cubicBezTo>
                    <a:pt x="3140" y="1580"/>
                    <a:pt x="3085" y="1374"/>
                    <a:pt x="2964" y="1163"/>
                  </a:cubicBezTo>
                  <a:cubicBezTo>
                    <a:pt x="2842" y="953"/>
                    <a:pt x="2691" y="803"/>
                    <a:pt x="2481" y="681"/>
                  </a:cubicBezTo>
                  <a:cubicBezTo>
                    <a:pt x="2271" y="560"/>
                    <a:pt x="2064" y="504"/>
                    <a:pt x="1822" y="504"/>
                  </a:cubicBezTo>
                  <a:cubicBezTo>
                    <a:pt x="1579" y="504"/>
                    <a:pt x="1373" y="560"/>
                    <a:pt x="1163" y="681"/>
                  </a:cubicBezTo>
                  <a:cubicBezTo>
                    <a:pt x="953" y="803"/>
                    <a:pt x="801" y="953"/>
                    <a:pt x="680" y="1163"/>
                  </a:cubicBezTo>
                  <a:cubicBezTo>
                    <a:pt x="558" y="1374"/>
                    <a:pt x="504" y="1580"/>
                    <a:pt x="504" y="1823"/>
                  </a:cubicBezTo>
                  <a:cubicBezTo>
                    <a:pt x="504" y="2066"/>
                    <a:pt x="558" y="2273"/>
                    <a:pt x="680" y="2483"/>
                  </a:cubicBezTo>
                  <a:cubicBezTo>
                    <a:pt x="801" y="2694"/>
                    <a:pt x="953" y="2845"/>
                    <a:pt x="1163" y="2966"/>
                  </a:cubicBezTo>
                  <a:close/>
                </a:path>
              </a:pathLst>
            </a:custGeom>
            <a:solidFill>
              <a:srgbClr val="A0AAAF"/>
            </a:solidFill>
            <a:ln>
              <a:noFill/>
            </a:ln>
            <a:effectLst/>
          </p:spPr>
          <p:txBody>
            <a:bodyPr wrap="none" anchor="ctr"/>
            <a:lstStyle/>
            <a:p>
              <a:endParaRPr lang="fi-FI"/>
            </a:p>
          </p:txBody>
        </p:sp>
        <p:sp>
          <p:nvSpPr>
            <p:cNvPr id="24" name="Suorakulmio 23"/>
            <p:cNvSpPr/>
            <p:nvPr userDrawn="1"/>
          </p:nvSpPr>
          <p:spPr>
            <a:xfrm>
              <a:off x="873939" y="16184"/>
              <a:ext cx="66031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7" name="Freeform 11"/>
            <p:cNvSpPr>
              <a:spLocks noChangeAspect="1" noChangeArrowheads="1"/>
            </p:cNvSpPr>
            <p:nvPr userDrawn="1"/>
          </p:nvSpPr>
          <p:spPr bwMode="auto">
            <a:xfrm>
              <a:off x="9865584" y="4707356"/>
              <a:ext cx="3676432" cy="3676430"/>
            </a:xfrm>
            <a:custGeom>
              <a:avLst/>
              <a:gdLst>
                <a:gd name="T0" fmla="*/ 1312503 w 3645"/>
                <a:gd name="T1" fmla="*/ 656251 h 3647"/>
                <a:gd name="T2" fmla="*/ 1224618 w 3645"/>
                <a:gd name="T3" fmla="*/ 984557 h 3647"/>
                <a:gd name="T4" fmla="*/ 984377 w 3645"/>
                <a:gd name="T5" fmla="*/ 1224666 h 3647"/>
                <a:gd name="T6" fmla="*/ 656251 w 3645"/>
                <a:gd name="T7" fmla="*/ 1312502 h 3647"/>
                <a:gd name="T8" fmla="*/ 328126 w 3645"/>
                <a:gd name="T9" fmla="*/ 1224666 h 3647"/>
                <a:gd name="T10" fmla="*/ 87884 w 3645"/>
                <a:gd name="T11" fmla="*/ 984557 h 3647"/>
                <a:gd name="T12" fmla="*/ 0 w 3645"/>
                <a:gd name="T13" fmla="*/ 656251 h 3647"/>
                <a:gd name="T14" fmla="*/ 87884 w 3645"/>
                <a:gd name="T15" fmla="*/ 328305 h 3647"/>
                <a:gd name="T16" fmla="*/ 328126 w 3645"/>
                <a:gd name="T17" fmla="*/ 87836 h 3647"/>
                <a:gd name="T18" fmla="*/ 656251 w 3645"/>
                <a:gd name="T19" fmla="*/ 0 h 3647"/>
                <a:gd name="T20" fmla="*/ 984377 w 3645"/>
                <a:gd name="T21" fmla="*/ 87836 h 3647"/>
                <a:gd name="T22" fmla="*/ 1224618 w 3645"/>
                <a:gd name="T23" fmla="*/ 328305 h 3647"/>
                <a:gd name="T24" fmla="*/ 1312503 w 3645"/>
                <a:gd name="T25" fmla="*/ 656251 h 36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5" h="3647">
                  <a:moveTo>
                    <a:pt x="3644" y="1823"/>
                  </a:moveTo>
                  <a:cubicBezTo>
                    <a:pt x="3644" y="2159"/>
                    <a:pt x="3568" y="2445"/>
                    <a:pt x="3400" y="2735"/>
                  </a:cubicBezTo>
                  <a:cubicBezTo>
                    <a:pt x="3232" y="3026"/>
                    <a:pt x="3024" y="3234"/>
                    <a:pt x="2733" y="3402"/>
                  </a:cubicBezTo>
                  <a:cubicBezTo>
                    <a:pt x="2443" y="3570"/>
                    <a:pt x="2158" y="3646"/>
                    <a:pt x="1822" y="3646"/>
                  </a:cubicBezTo>
                  <a:cubicBezTo>
                    <a:pt x="1487" y="3646"/>
                    <a:pt x="1202" y="3570"/>
                    <a:pt x="911" y="3402"/>
                  </a:cubicBezTo>
                  <a:cubicBezTo>
                    <a:pt x="621" y="3234"/>
                    <a:pt x="412" y="3026"/>
                    <a:pt x="244" y="2735"/>
                  </a:cubicBezTo>
                  <a:cubicBezTo>
                    <a:pt x="76" y="2445"/>
                    <a:pt x="0" y="2159"/>
                    <a:pt x="0" y="1823"/>
                  </a:cubicBezTo>
                  <a:cubicBezTo>
                    <a:pt x="0" y="1488"/>
                    <a:pt x="76" y="1203"/>
                    <a:pt x="244" y="912"/>
                  </a:cubicBezTo>
                  <a:cubicBezTo>
                    <a:pt x="412" y="622"/>
                    <a:pt x="621" y="412"/>
                    <a:pt x="911" y="244"/>
                  </a:cubicBezTo>
                  <a:cubicBezTo>
                    <a:pt x="1202" y="77"/>
                    <a:pt x="1486" y="0"/>
                    <a:pt x="1822" y="0"/>
                  </a:cubicBezTo>
                  <a:cubicBezTo>
                    <a:pt x="2157" y="0"/>
                    <a:pt x="2443" y="77"/>
                    <a:pt x="2733" y="244"/>
                  </a:cubicBezTo>
                  <a:cubicBezTo>
                    <a:pt x="3024" y="412"/>
                    <a:pt x="3232" y="622"/>
                    <a:pt x="3400" y="912"/>
                  </a:cubicBezTo>
                  <a:cubicBezTo>
                    <a:pt x="3568" y="1203"/>
                    <a:pt x="3644" y="1488"/>
                    <a:pt x="3644" y="1823"/>
                  </a:cubicBezTo>
                </a:path>
              </a:pathLst>
            </a:custGeom>
            <a:solidFill>
              <a:srgbClr val="FADC41"/>
            </a:solidFill>
            <a:ln>
              <a:noFill/>
            </a:ln>
            <a:effectLst/>
          </p:spPr>
          <p:txBody>
            <a:bodyPr wrap="none" anchor="ctr"/>
            <a:lstStyle/>
            <a:p>
              <a:endParaRPr lang="fi-FI" dirty="0"/>
            </a:p>
          </p:txBody>
        </p:sp>
        <p:sp>
          <p:nvSpPr>
            <p:cNvPr id="28" name="Freeform 9"/>
            <p:cNvSpPr>
              <a:spLocks noChangeArrowheads="1"/>
            </p:cNvSpPr>
            <p:nvPr userDrawn="1"/>
          </p:nvSpPr>
          <p:spPr bwMode="auto">
            <a:xfrm>
              <a:off x="9875447" y="2390415"/>
              <a:ext cx="2945203" cy="1395663"/>
            </a:xfrm>
            <a:custGeom>
              <a:avLst/>
              <a:gdLst>
                <a:gd name="T0" fmla="*/ 657839 w 3657"/>
                <a:gd name="T1" fmla="*/ 493352 h 1370"/>
                <a:gd name="T2" fmla="*/ 0 w 3657"/>
                <a:gd name="T3" fmla="*/ 493352 h 1370"/>
                <a:gd name="T4" fmla="*/ 0 w 3657"/>
                <a:gd name="T5" fmla="*/ 0 h 1370"/>
                <a:gd name="T6" fmla="*/ 1315677 w 3657"/>
                <a:gd name="T7" fmla="*/ 0 h 1370"/>
                <a:gd name="T8" fmla="*/ 1315677 w 3657"/>
                <a:gd name="T9" fmla="*/ 493352 h 1370"/>
                <a:gd name="T10" fmla="*/ 657839 w 3657"/>
                <a:gd name="T11" fmla="*/ 493352 h 1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1370">
                  <a:moveTo>
                    <a:pt x="1828" y="1369"/>
                  </a:moveTo>
                  <a:lnTo>
                    <a:pt x="0" y="1369"/>
                  </a:lnTo>
                  <a:lnTo>
                    <a:pt x="0" y="0"/>
                  </a:lnTo>
                  <a:lnTo>
                    <a:pt x="3656" y="0"/>
                  </a:lnTo>
                  <a:lnTo>
                    <a:pt x="3656" y="1369"/>
                  </a:lnTo>
                  <a:lnTo>
                    <a:pt x="1828" y="1369"/>
                  </a:lnTo>
                </a:path>
              </a:pathLst>
            </a:custGeom>
            <a:solidFill>
              <a:srgbClr val="8CB9E6"/>
            </a:solidFill>
            <a:ln>
              <a:noFill/>
            </a:ln>
            <a:effectLst/>
          </p:spPr>
          <p:txBody>
            <a:bodyPr wrap="none" anchor="ctr"/>
            <a:lstStyle/>
            <a:p>
              <a:endParaRPr lang="fi-FI" dirty="0"/>
            </a:p>
          </p:txBody>
        </p:sp>
        <p:sp>
          <p:nvSpPr>
            <p:cNvPr id="29" name="Freeform 15"/>
            <p:cNvSpPr>
              <a:spLocks noChangeAspect="1" noChangeArrowheads="1"/>
            </p:cNvSpPr>
            <p:nvPr userDrawn="1"/>
          </p:nvSpPr>
          <p:spPr bwMode="auto">
            <a:xfrm>
              <a:off x="9882308" y="-2310267"/>
              <a:ext cx="3746247" cy="3746247"/>
            </a:xfrm>
            <a:custGeom>
              <a:avLst/>
              <a:gdLst>
                <a:gd name="T0" fmla="*/ 659853 w 3645"/>
                <a:gd name="T1" fmla="*/ 348105 h 3647"/>
                <a:gd name="T2" fmla="*/ 654450 w 3645"/>
                <a:gd name="T3" fmla="*/ 348105 h 3647"/>
                <a:gd name="T4" fmla="*/ 499212 w 3645"/>
                <a:gd name="T5" fmla="*/ 389503 h 3647"/>
                <a:gd name="T6" fmla="*/ 385755 w 3645"/>
                <a:gd name="T7" fmla="*/ 502898 h 3647"/>
                <a:gd name="T8" fmla="*/ 344334 w 3645"/>
                <a:gd name="T9" fmla="*/ 658051 h 3647"/>
                <a:gd name="T10" fmla="*/ 385755 w 3645"/>
                <a:gd name="T11" fmla="*/ 812844 h 3647"/>
                <a:gd name="T12" fmla="*/ 499212 w 3645"/>
                <a:gd name="T13" fmla="*/ 926239 h 3647"/>
                <a:gd name="T14" fmla="*/ 654450 w 3645"/>
                <a:gd name="T15" fmla="*/ 967997 h 3647"/>
                <a:gd name="T16" fmla="*/ 809329 w 3645"/>
                <a:gd name="T17" fmla="*/ 926239 h 3647"/>
                <a:gd name="T18" fmla="*/ 922786 w 3645"/>
                <a:gd name="T19" fmla="*/ 812844 h 3647"/>
                <a:gd name="T20" fmla="*/ 964207 w 3645"/>
                <a:gd name="T21" fmla="*/ 658051 h 3647"/>
                <a:gd name="T22" fmla="*/ 922786 w 3645"/>
                <a:gd name="T23" fmla="*/ 502898 h 3647"/>
                <a:gd name="T24" fmla="*/ 809329 w 3645"/>
                <a:gd name="T25" fmla="*/ 389503 h 3647"/>
                <a:gd name="T26" fmla="*/ 659853 w 3645"/>
                <a:gd name="T27" fmla="*/ 348105 h 3647"/>
                <a:gd name="T28" fmla="*/ 654450 w 3645"/>
                <a:gd name="T29" fmla="*/ 0 h 3647"/>
                <a:gd name="T30" fmla="*/ 659853 w 3645"/>
                <a:gd name="T31" fmla="*/ 0 h 3647"/>
                <a:gd name="T32" fmla="*/ 984377 w 3645"/>
                <a:gd name="T33" fmla="*/ 87836 h 3647"/>
                <a:gd name="T34" fmla="*/ 1224618 w 3645"/>
                <a:gd name="T35" fmla="*/ 327946 h 3647"/>
                <a:gd name="T36" fmla="*/ 1312503 w 3645"/>
                <a:gd name="T37" fmla="*/ 656251 h 3647"/>
                <a:gd name="T38" fmla="*/ 1312503 w 3645"/>
                <a:gd name="T39" fmla="*/ 658051 h 3647"/>
                <a:gd name="T40" fmla="*/ 1224618 w 3645"/>
                <a:gd name="T41" fmla="*/ 984197 h 3647"/>
                <a:gd name="T42" fmla="*/ 984377 w 3645"/>
                <a:gd name="T43" fmla="*/ 1224306 h 3647"/>
                <a:gd name="T44" fmla="*/ 656251 w 3645"/>
                <a:gd name="T45" fmla="*/ 1312502 h 3647"/>
                <a:gd name="T46" fmla="*/ 328126 w 3645"/>
                <a:gd name="T47" fmla="*/ 1224306 h 3647"/>
                <a:gd name="T48" fmla="*/ 87884 w 3645"/>
                <a:gd name="T49" fmla="*/ 984197 h 3647"/>
                <a:gd name="T50" fmla="*/ 0 w 3645"/>
                <a:gd name="T51" fmla="*/ 656251 h 3647"/>
                <a:gd name="T52" fmla="*/ 87884 w 3645"/>
                <a:gd name="T53" fmla="*/ 327946 h 3647"/>
                <a:gd name="T54" fmla="*/ 328126 w 3645"/>
                <a:gd name="T55" fmla="*/ 87836 h 3647"/>
                <a:gd name="T56" fmla="*/ 654450 w 3645"/>
                <a:gd name="T57" fmla="*/ 0 h 3647"/>
                <a:gd name="T58" fmla="*/ 654450 w 3645"/>
                <a:gd name="T59" fmla="*/ 0 h 364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645" h="3647">
                  <a:moveTo>
                    <a:pt x="1832" y="967"/>
                  </a:moveTo>
                  <a:lnTo>
                    <a:pt x="1817" y="967"/>
                  </a:lnTo>
                  <a:cubicBezTo>
                    <a:pt x="1658" y="967"/>
                    <a:pt x="1524" y="1003"/>
                    <a:pt x="1386" y="1082"/>
                  </a:cubicBezTo>
                  <a:cubicBezTo>
                    <a:pt x="1249" y="1161"/>
                    <a:pt x="1151" y="1259"/>
                    <a:pt x="1071" y="1397"/>
                  </a:cubicBezTo>
                  <a:cubicBezTo>
                    <a:pt x="992" y="1534"/>
                    <a:pt x="956" y="1669"/>
                    <a:pt x="956" y="1828"/>
                  </a:cubicBezTo>
                  <a:cubicBezTo>
                    <a:pt x="956" y="1986"/>
                    <a:pt x="992" y="2121"/>
                    <a:pt x="1071" y="2258"/>
                  </a:cubicBezTo>
                  <a:cubicBezTo>
                    <a:pt x="1151" y="2396"/>
                    <a:pt x="1249" y="2493"/>
                    <a:pt x="1386" y="2573"/>
                  </a:cubicBezTo>
                  <a:cubicBezTo>
                    <a:pt x="1524" y="2652"/>
                    <a:pt x="1659" y="2689"/>
                    <a:pt x="1817" y="2689"/>
                  </a:cubicBezTo>
                  <a:cubicBezTo>
                    <a:pt x="1976" y="2689"/>
                    <a:pt x="2110" y="2652"/>
                    <a:pt x="2247" y="2573"/>
                  </a:cubicBezTo>
                  <a:cubicBezTo>
                    <a:pt x="2384" y="2493"/>
                    <a:pt x="2483" y="2395"/>
                    <a:pt x="2562" y="2258"/>
                  </a:cubicBezTo>
                  <a:cubicBezTo>
                    <a:pt x="2641" y="2120"/>
                    <a:pt x="2677" y="1986"/>
                    <a:pt x="2677" y="1828"/>
                  </a:cubicBezTo>
                  <a:cubicBezTo>
                    <a:pt x="2677" y="1669"/>
                    <a:pt x="2641" y="1534"/>
                    <a:pt x="2562" y="1397"/>
                  </a:cubicBezTo>
                  <a:cubicBezTo>
                    <a:pt x="2483" y="1260"/>
                    <a:pt x="2384" y="1161"/>
                    <a:pt x="2247" y="1082"/>
                  </a:cubicBezTo>
                  <a:cubicBezTo>
                    <a:pt x="2114" y="1005"/>
                    <a:pt x="1985" y="969"/>
                    <a:pt x="1832" y="967"/>
                  </a:cubicBezTo>
                  <a:close/>
                  <a:moveTo>
                    <a:pt x="1817" y="0"/>
                  </a:moveTo>
                  <a:lnTo>
                    <a:pt x="1832" y="0"/>
                  </a:lnTo>
                  <a:cubicBezTo>
                    <a:pt x="2164" y="2"/>
                    <a:pt x="2445" y="78"/>
                    <a:pt x="2733" y="244"/>
                  </a:cubicBezTo>
                  <a:cubicBezTo>
                    <a:pt x="3023" y="412"/>
                    <a:pt x="3233" y="620"/>
                    <a:pt x="3400" y="911"/>
                  </a:cubicBezTo>
                  <a:cubicBezTo>
                    <a:pt x="3568" y="1201"/>
                    <a:pt x="3644" y="1487"/>
                    <a:pt x="3644" y="1823"/>
                  </a:cubicBezTo>
                  <a:cubicBezTo>
                    <a:pt x="3644" y="1825"/>
                    <a:pt x="3644" y="1826"/>
                    <a:pt x="3644" y="1828"/>
                  </a:cubicBezTo>
                  <a:cubicBezTo>
                    <a:pt x="3643" y="2162"/>
                    <a:pt x="3567" y="2445"/>
                    <a:pt x="3400" y="2734"/>
                  </a:cubicBezTo>
                  <a:cubicBezTo>
                    <a:pt x="3232" y="3025"/>
                    <a:pt x="3024" y="3233"/>
                    <a:pt x="2733" y="3401"/>
                  </a:cubicBezTo>
                  <a:cubicBezTo>
                    <a:pt x="2443" y="3568"/>
                    <a:pt x="2158" y="3646"/>
                    <a:pt x="1822" y="3646"/>
                  </a:cubicBezTo>
                  <a:cubicBezTo>
                    <a:pt x="1487" y="3646"/>
                    <a:pt x="1202" y="3568"/>
                    <a:pt x="911" y="3401"/>
                  </a:cubicBezTo>
                  <a:cubicBezTo>
                    <a:pt x="621" y="3233"/>
                    <a:pt x="412" y="3024"/>
                    <a:pt x="244" y="2734"/>
                  </a:cubicBezTo>
                  <a:cubicBezTo>
                    <a:pt x="77" y="2443"/>
                    <a:pt x="0" y="2158"/>
                    <a:pt x="0" y="1823"/>
                  </a:cubicBezTo>
                  <a:cubicBezTo>
                    <a:pt x="0" y="1487"/>
                    <a:pt x="77" y="1201"/>
                    <a:pt x="244" y="911"/>
                  </a:cubicBezTo>
                  <a:cubicBezTo>
                    <a:pt x="412" y="620"/>
                    <a:pt x="620" y="412"/>
                    <a:pt x="911" y="244"/>
                  </a:cubicBezTo>
                  <a:cubicBezTo>
                    <a:pt x="1200" y="77"/>
                    <a:pt x="1483" y="1"/>
                    <a:pt x="1817" y="0"/>
                  </a:cubicBezTo>
                  <a:close/>
                </a:path>
              </a:pathLst>
            </a:custGeom>
            <a:solidFill>
              <a:srgbClr val="A0AAAF"/>
            </a:solidFill>
            <a:ln>
              <a:noFill/>
            </a:ln>
            <a:effectLst/>
          </p:spPr>
          <p:txBody>
            <a:bodyPr wrap="none" anchor="ctr"/>
            <a:lstStyle/>
            <a:p>
              <a:endParaRPr lang="fi-FI"/>
            </a:p>
          </p:txBody>
        </p:sp>
      </p:grpSp>
      <p:sp>
        <p:nvSpPr>
          <p:cNvPr id="2" name="Title 1"/>
          <p:cNvSpPr>
            <a:spLocks noGrp="1"/>
          </p:cNvSpPr>
          <p:nvPr>
            <p:ph type="ctrTitle"/>
          </p:nvPr>
        </p:nvSpPr>
        <p:spPr>
          <a:xfrm>
            <a:off x="624000" y="3095626"/>
            <a:ext cx="5054400" cy="1717007"/>
          </a:xfrm>
        </p:spPr>
        <p:txBody>
          <a:bodyPr anchor="t" anchorCtr="0"/>
          <a:lstStyle>
            <a:lvl1pPr algn="l">
              <a:defRPr sz="4000" b="1">
                <a:solidFill>
                  <a:schemeClr val="tx1"/>
                </a:solidFill>
              </a:defRPr>
            </a:lvl1pPr>
          </a:lstStyle>
          <a:p>
            <a:r>
              <a:rPr lang="fi-FI"/>
              <a:t>Muokkaa ots. perustyyl. napsautt.</a:t>
            </a:r>
            <a:endParaRPr lang="en-US" dirty="0"/>
          </a:p>
        </p:txBody>
      </p:sp>
      <p:sp>
        <p:nvSpPr>
          <p:cNvPr id="3" name="Subtitle 2"/>
          <p:cNvSpPr>
            <a:spLocks noGrp="1"/>
          </p:cNvSpPr>
          <p:nvPr>
            <p:ph type="subTitle" idx="1"/>
          </p:nvPr>
        </p:nvSpPr>
        <p:spPr>
          <a:xfrm>
            <a:off x="624000" y="4809600"/>
            <a:ext cx="5054400" cy="1317600"/>
          </a:xfrm>
        </p:spPr>
        <p:txBody>
          <a:bodyPr/>
          <a:lstStyle>
            <a:lvl1pPr marL="0" indent="0" algn="l">
              <a:buNone/>
              <a:defRPr sz="24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fi-FI"/>
              <a:t>28.12.2022</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E75B3C0-FF62-4C7C-B8F2-F814FF155FC0}" type="slidenum">
              <a:rPr lang="fi-FI" smtClean="0"/>
              <a:pPr/>
              <a:t>‹#›</a:t>
            </a:fld>
            <a:endParaRPr lang="fi-FI"/>
          </a:p>
        </p:txBody>
      </p:sp>
      <p:cxnSp>
        <p:nvCxnSpPr>
          <p:cNvPr id="20" name="Suora yhdysviiva 19"/>
          <p:cNvCxnSpPr/>
          <p:nvPr userDrawn="1"/>
        </p:nvCxnSpPr>
        <p:spPr>
          <a:xfrm>
            <a:off x="478367" y="6227064"/>
            <a:ext cx="5459137" cy="0"/>
          </a:xfrm>
          <a:prstGeom prst="line">
            <a:avLst/>
          </a:prstGeom>
          <a:ln>
            <a:solidFill>
              <a:srgbClr val="19375F"/>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1"/>
          </p:nvPr>
        </p:nvSpPr>
        <p:spPr/>
        <p:txBody>
          <a:bodyPr/>
          <a:lstStyle>
            <a:lvl1pPr>
              <a:defRPr>
                <a:solidFill>
                  <a:schemeClr val="tx1"/>
                </a:solidFill>
              </a:defRPr>
            </a:lvl1pPr>
          </a:lstStyle>
          <a:p>
            <a:r>
              <a:rPr lang="fi-FI"/>
              <a:t> </a:t>
            </a:r>
          </a:p>
        </p:txBody>
      </p:sp>
      <p:pic>
        <p:nvPicPr>
          <p:cNvPr id="7" name="logo_vari_kansi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001" y="396000"/>
            <a:ext cx="2784221" cy="1080000"/>
          </a:xfrm>
          <a:prstGeom prst="rect">
            <a:avLst/>
          </a:prstGeom>
        </p:spPr>
      </p:pic>
    </p:spTree>
    <p:extLst>
      <p:ext uri="{BB962C8B-B14F-4D97-AF65-F5344CB8AC3E}">
        <p14:creationId xmlns:p14="http://schemas.microsoft.com/office/powerpoint/2010/main" val="16076311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01"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yhjä" type="blank" preserve="1">
  <p:cSld name="blank_onl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i-FI"/>
              <a:t>28.12.2022</a:t>
            </a:r>
          </a:p>
        </p:txBody>
      </p:sp>
      <p:sp>
        <p:nvSpPr>
          <p:cNvPr id="3" name="Footer Placeholder 2"/>
          <p:cNvSpPr>
            <a:spLocks noGrp="1"/>
          </p:cNvSpPr>
          <p:nvPr>
            <p:ph type="ftr" sz="quarter" idx="11"/>
          </p:nvPr>
        </p:nvSpPr>
        <p:spPr/>
        <p:txBody>
          <a:bodyPr/>
          <a:lstStyle/>
          <a:p>
            <a:r>
              <a:rPr lang="fi-FI"/>
              <a:t> </a:t>
            </a:r>
          </a:p>
        </p:txBody>
      </p:sp>
      <p:sp>
        <p:nvSpPr>
          <p:cNvPr id="4" name="Slide Number Placeholder 3"/>
          <p:cNvSpPr>
            <a:spLocks noGrp="1"/>
          </p:cNvSpPr>
          <p:nvPr>
            <p:ph type="sldNum" sz="quarter" idx="12"/>
          </p:nvPr>
        </p:nvSpPr>
        <p:spPr/>
        <p:txBody>
          <a:bodyPr/>
          <a:lstStyle/>
          <a:p>
            <a:fld id="{4E75B3C0-FF62-4C7C-B8F2-F814FF155FC0}" type="slidenum">
              <a:rPr lang="fi-FI" smtClean="0"/>
              <a:t>‹#›</a:t>
            </a:fld>
            <a:endParaRPr lang="fi-FI"/>
          </a:p>
        </p:txBody>
      </p:sp>
    </p:spTree>
    <p:extLst>
      <p:ext uri="{BB962C8B-B14F-4D97-AF65-F5344CB8AC3E}">
        <p14:creationId xmlns:p14="http://schemas.microsoft.com/office/powerpoint/2010/main" val="25168350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Väliotsikkodia 1" preserve="1" userDrawn="1">
  <p:cSld name="subheader1">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4001" y="3095626"/>
            <a:ext cx="4366800" cy="3030855"/>
          </a:xfrm>
        </p:spPr>
        <p:txBody>
          <a:bodyPr anchor="t" anchorCtr="0"/>
          <a:lstStyle>
            <a:lvl1pPr algn="l">
              <a:defRPr sz="4000" b="1">
                <a:solidFill>
                  <a:schemeClr val="accent1"/>
                </a:solidFill>
              </a:defRPr>
            </a:lvl1pPr>
          </a:lstStyle>
          <a:p>
            <a:r>
              <a:rPr lang="fi-FI"/>
              <a:t>Muokkaa ots. perustyyl. napsautt.</a:t>
            </a:r>
            <a:endParaRPr lang="en-US" dirty="0"/>
          </a:p>
        </p:txBody>
      </p:sp>
      <p:cxnSp>
        <p:nvCxnSpPr>
          <p:cNvPr id="20" name="Suora yhdysviiva 19"/>
          <p:cNvCxnSpPr/>
          <p:nvPr userDrawn="1"/>
        </p:nvCxnSpPr>
        <p:spPr>
          <a:xfrm>
            <a:off x="478367" y="6227064"/>
            <a:ext cx="11235267" cy="0"/>
          </a:xfrm>
          <a:prstGeom prst="line">
            <a:avLst/>
          </a:prstGeom>
          <a:ln>
            <a:solidFill>
              <a:srgbClr val="19375F"/>
            </a:solidFill>
          </a:ln>
        </p:spPr>
        <p:style>
          <a:lnRef idx="1">
            <a:schemeClr val="accent1"/>
          </a:lnRef>
          <a:fillRef idx="0">
            <a:schemeClr val="accent1"/>
          </a:fillRef>
          <a:effectRef idx="0">
            <a:schemeClr val="accent1"/>
          </a:effectRef>
          <a:fontRef idx="minor">
            <a:schemeClr val="tx1"/>
          </a:fontRef>
        </p:style>
      </p:cxnSp>
      <p:sp>
        <p:nvSpPr>
          <p:cNvPr id="8" name="Päivämäärän paikkamerkki 7"/>
          <p:cNvSpPr>
            <a:spLocks noGrp="1"/>
          </p:cNvSpPr>
          <p:nvPr>
            <p:ph type="dt" sz="half" idx="10"/>
          </p:nvPr>
        </p:nvSpPr>
        <p:spPr/>
        <p:txBody>
          <a:bodyPr/>
          <a:lstStyle/>
          <a:p>
            <a:r>
              <a:rPr lang="fi-FI"/>
              <a:t>28.12.2022</a:t>
            </a:r>
          </a:p>
        </p:txBody>
      </p:sp>
      <p:sp>
        <p:nvSpPr>
          <p:cNvPr id="9" name="Alatunnisteen paikkamerkki 8"/>
          <p:cNvSpPr>
            <a:spLocks noGrp="1"/>
          </p:cNvSpPr>
          <p:nvPr>
            <p:ph type="ftr" sz="quarter" idx="11"/>
          </p:nvPr>
        </p:nvSpPr>
        <p:spPr/>
        <p:txBody>
          <a:bodyPr/>
          <a:lstStyle/>
          <a:p>
            <a:r>
              <a:rPr lang="fi-FI"/>
              <a:t> </a:t>
            </a:r>
            <a:endParaRPr lang="fi-FI" dirty="0"/>
          </a:p>
        </p:txBody>
      </p:sp>
      <p:sp>
        <p:nvSpPr>
          <p:cNvPr id="10" name="Dian numeron paikkamerkki 9"/>
          <p:cNvSpPr>
            <a:spLocks noGrp="1"/>
          </p:cNvSpPr>
          <p:nvPr>
            <p:ph type="sldNum" sz="quarter" idx="12"/>
          </p:nvPr>
        </p:nvSpPr>
        <p:spPr/>
        <p:txBody>
          <a:bodyPr/>
          <a:lstStyle/>
          <a:p>
            <a:fld id="{4E75B3C0-FF62-4C7C-B8F2-F814FF155FC0}" type="slidenum">
              <a:rPr lang="fi-FI" smtClean="0"/>
              <a:pPr/>
              <a:t>‹#›</a:t>
            </a:fld>
            <a:endParaRPr lang="fi-FI"/>
          </a:p>
        </p:txBody>
      </p:sp>
      <p:grpSp>
        <p:nvGrpSpPr>
          <p:cNvPr id="15" name="Ryhmä 14"/>
          <p:cNvGrpSpPr/>
          <p:nvPr userDrawn="1"/>
        </p:nvGrpSpPr>
        <p:grpSpPr>
          <a:xfrm>
            <a:off x="5557247" y="-1182207"/>
            <a:ext cx="7337609" cy="7309427"/>
            <a:chOff x="5557247" y="-1182207"/>
            <a:chExt cx="7337609" cy="7309427"/>
          </a:xfrm>
        </p:grpSpPr>
        <p:sp>
          <p:nvSpPr>
            <p:cNvPr id="16" name="Freeform 6"/>
            <p:cNvSpPr>
              <a:spLocks noChangeAspect="1" noChangeArrowheads="1"/>
            </p:cNvSpPr>
            <p:nvPr userDrawn="1"/>
          </p:nvSpPr>
          <p:spPr bwMode="auto">
            <a:xfrm>
              <a:off x="5557247" y="2735964"/>
              <a:ext cx="2087119" cy="3391256"/>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FADC41"/>
            </a:solidFill>
            <a:ln>
              <a:noFill/>
            </a:ln>
            <a:effectLst/>
          </p:spPr>
          <p:txBody>
            <a:bodyPr wrap="none" anchor="ctr"/>
            <a:lstStyle/>
            <a:p>
              <a:endParaRPr lang="fi-FI"/>
            </a:p>
          </p:txBody>
        </p:sp>
        <p:sp>
          <p:nvSpPr>
            <p:cNvPr id="17" name="Freeform 6"/>
            <p:cNvSpPr>
              <a:spLocks noChangeAspect="1" noChangeArrowheads="1"/>
            </p:cNvSpPr>
            <p:nvPr userDrawn="1"/>
          </p:nvSpPr>
          <p:spPr bwMode="auto">
            <a:xfrm>
              <a:off x="5560789" y="0"/>
              <a:ext cx="2087119" cy="2196718"/>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FADC41"/>
            </a:solidFill>
            <a:ln>
              <a:noFill/>
            </a:ln>
            <a:effectLst/>
          </p:spPr>
          <p:txBody>
            <a:bodyPr wrap="none" anchor="ctr"/>
            <a:lstStyle/>
            <a:p>
              <a:endParaRPr lang="fi-FI"/>
            </a:p>
          </p:txBody>
        </p:sp>
        <p:sp>
          <p:nvSpPr>
            <p:cNvPr id="18" name="Freeform 6"/>
            <p:cNvSpPr>
              <a:spLocks noChangeArrowheads="1"/>
            </p:cNvSpPr>
            <p:nvPr userDrawn="1"/>
          </p:nvSpPr>
          <p:spPr bwMode="auto">
            <a:xfrm>
              <a:off x="8179944" y="3335"/>
              <a:ext cx="2084400" cy="2196718"/>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FADC41"/>
            </a:solidFill>
            <a:ln>
              <a:noFill/>
            </a:ln>
            <a:effectLst/>
          </p:spPr>
          <p:txBody>
            <a:bodyPr wrap="none" anchor="ctr"/>
            <a:lstStyle/>
            <a:p>
              <a:endParaRPr lang="fi-FI"/>
            </a:p>
          </p:txBody>
        </p:sp>
        <p:sp>
          <p:nvSpPr>
            <p:cNvPr id="19" name="Freeform 6"/>
            <p:cNvSpPr>
              <a:spLocks noChangeArrowheads="1"/>
            </p:cNvSpPr>
            <p:nvPr userDrawn="1"/>
          </p:nvSpPr>
          <p:spPr bwMode="auto">
            <a:xfrm>
              <a:off x="8172857" y="5331563"/>
              <a:ext cx="2084400" cy="783265"/>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FADC41"/>
            </a:solidFill>
            <a:ln>
              <a:noFill/>
            </a:ln>
            <a:effectLst/>
          </p:spPr>
          <p:txBody>
            <a:bodyPr wrap="none" anchor="ctr"/>
            <a:lstStyle/>
            <a:p>
              <a:endParaRPr lang="fi-FI"/>
            </a:p>
          </p:txBody>
        </p:sp>
        <p:sp>
          <p:nvSpPr>
            <p:cNvPr id="21" name="Freeform 3"/>
            <p:cNvSpPr>
              <a:spLocks noChangeAspect="1" noChangeArrowheads="1"/>
            </p:cNvSpPr>
            <p:nvPr userDrawn="1"/>
          </p:nvSpPr>
          <p:spPr bwMode="auto">
            <a:xfrm>
              <a:off x="8181200" y="2723043"/>
              <a:ext cx="2083981" cy="2083981"/>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FADC41"/>
            </a:solidFill>
            <a:ln>
              <a:noFill/>
            </a:ln>
            <a:effectLst/>
          </p:spPr>
          <p:txBody>
            <a:bodyPr wrap="none" anchor="ctr"/>
            <a:lstStyle/>
            <a:p>
              <a:endParaRPr lang="fi-FI"/>
            </a:p>
          </p:txBody>
        </p:sp>
        <p:sp>
          <p:nvSpPr>
            <p:cNvPr id="22" name="Freeform 6"/>
            <p:cNvSpPr>
              <a:spLocks noChangeArrowheads="1"/>
            </p:cNvSpPr>
            <p:nvPr userDrawn="1"/>
          </p:nvSpPr>
          <p:spPr bwMode="auto">
            <a:xfrm>
              <a:off x="10802532" y="5331563"/>
              <a:ext cx="2084400" cy="783265"/>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FADC41"/>
            </a:solidFill>
            <a:ln>
              <a:noFill/>
            </a:ln>
            <a:effectLst/>
          </p:spPr>
          <p:txBody>
            <a:bodyPr wrap="none" anchor="ctr"/>
            <a:lstStyle/>
            <a:p>
              <a:endParaRPr lang="fi-FI"/>
            </a:p>
          </p:txBody>
        </p:sp>
        <p:sp>
          <p:nvSpPr>
            <p:cNvPr id="23" name="Freeform 3"/>
            <p:cNvSpPr>
              <a:spLocks noChangeAspect="1" noChangeArrowheads="1"/>
            </p:cNvSpPr>
            <p:nvPr userDrawn="1"/>
          </p:nvSpPr>
          <p:spPr bwMode="auto">
            <a:xfrm>
              <a:off x="10810875" y="2723043"/>
              <a:ext cx="2083981" cy="2083981"/>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FADC41"/>
            </a:solidFill>
            <a:ln>
              <a:noFill/>
            </a:ln>
            <a:effectLst/>
          </p:spPr>
          <p:txBody>
            <a:bodyPr wrap="none" anchor="ctr"/>
            <a:lstStyle/>
            <a:p>
              <a:endParaRPr lang="fi-FI"/>
            </a:p>
          </p:txBody>
        </p:sp>
        <p:sp>
          <p:nvSpPr>
            <p:cNvPr id="25" name="Freeform 6"/>
            <p:cNvSpPr>
              <a:spLocks noChangeArrowheads="1"/>
            </p:cNvSpPr>
            <p:nvPr userDrawn="1"/>
          </p:nvSpPr>
          <p:spPr bwMode="auto">
            <a:xfrm>
              <a:off x="10802532" y="1416788"/>
              <a:ext cx="2084400" cy="783265"/>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FADC41"/>
            </a:solidFill>
            <a:ln>
              <a:noFill/>
            </a:ln>
            <a:effectLst/>
          </p:spPr>
          <p:txBody>
            <a:bodyPr wrap="none" anchor="ctr"/>
            <a:lstStyle/>
            <a:p>
              <a:endParaRPr lang="fi-FI"/>
            </a:p>
          </p:txBody>
        </p:sp>
        <p:sp>
          <p:nvSpPr>
            <p:cNvPr id="26" name="Freeform 3"/>
            <p:cNvSpPr>
              <a:spLocks noChangeAspect="1" noChangeArrowheads="1"/>
            </p:cNvSpPr>
            <p:nvPr userDrawn="1"/>
          </p:nvSpPr>
          <p:spPr bwMode="auto">
            <a:xfrm>
              <a:off x="10810875" y="-1182207"/>
              <a:ext cx="2083981" cy="2083981"/>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FADC41"/>
            </a:solidFill>
            <a:ln>
              <a:noFill/>
            </a:ln>
            <a:effectLst/>
          </p:spPr>
          <p:txBody>
            <a:bodyPr wrap="none" anchor="ctr"/>
            <a:lstStyle/>
            <a:p>
              <a:endParaRPr lang="fi-FI"/>
            </a:p>
          </p:txBody>
        </p:sp>
      </p:grpSp>
      <p:pic>
        <p:nvPicPr>
          <p:cNvPr id="3" name="logo_vari_kansi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001" y="396000"/>
            <a:ext cx="2784221" cy="1080000"/>
          </a:xfrm>
          <a:prstGeom prst="rect">
            <a:avLst/>
          </a:prstGeom>
        </p:spPr>
      </p:pic>
    </p:spTree>
    <p:extLst>
      <p:ext uri="{BB962C8B-B14F-4D97-AF65-F5344CB8AC3E}">
        <p14:creationId xmlns:p14="http://schemas.microsoft.com/office/powerpoint/2010/main" val="229980990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01"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Väliotsikkodia 2" preserve="1" userDrawn="1">
  <p:cSld name="subheader2">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4001" y="3095626"/>
            <a:ext cx="4366800" cy="3030855"/>
          </a:xfrm>
        </p:spPr>
        <p:txBody>
          <a:bodyPr anchor="t" anchorCtr="0"/>
          <a:lstStyle>
            <a:lvl1pPr algn="l">
              <a:defRPr sz="4000" b="1">
                <a:solidFill>
                  <a:schemeClr val="accent1"/>
                </a:solidFill>
              </a:defRPr>
            </a:lvl1pPr>
          </a:lstStyle>
          <a:p>
            <a:r>
              <a:rPr lang="fi-FI"/>
              <a:t>Muokkaa ots. perustyyl. napsautt.</a:t>
            </a:r>
            <a:endParaRPr lang="en-US" dirty="0"/>
          </a:p>
        </p:txBody>
      </p:sp>
      <p:cxnSp>
        <p:nvCxnSpPr>
          <p:cNvPr id="20" name="Suora yhdysviiva 19"/>
          <p:cNvCxnSpPr/>
          <p:nvPr userDrawn="1"/>
        </p:nvCxnSpPr>
        <p:spPr>
          <a:xfrm>
            <a:off x="478367" y="6227064"/>
            <a:ext cx="11235267" cy="0"/>
          </a:xfrm>
          <a:prstGeom prst="line">
            <a:avLst/>
          </a:prstGeom>
          <a:ln>
            <a:solidFill>
              <a:srgbClr val="19375F"/>
            </a:solidFill>
          </a:ln>
        </p:spPr>
        <p:style>
          <a:lnRef idx="1">
            <a:schemeClr val="accent1"/>
          </a:lnRef>
          <a:fillRef idx="0">
            <a:schemeClr val="accent1"/>
          </a:fillRef>
          <a:effectRef idx="0">
            <a:schemeClr val="accent1"/>
          </a:effectRef>
          <a:fontRef idx="minor">
            <a:schemeClr val="tx1"/>
          </a:fontRef>
        </p:style>
      </p:cxnSp>
      <p:sp>
        <p:nvSpPr>
          <p:cNvPr id="8" name="Päivämäärän paikkamerkki 7"/>
          <p:cNvSpPr>
            <a:spLocks noGrp="1"/>
          </p:cNvSpPr>
          <p:nvPr>
            <p:ph type="dt" sz="half" idx="10"/>
          </p:nvPr>
        </p:nvSpPr>
        <p:spPr/>
        <p:txBody>
          <a:bodyPr/>
          <a:lstStyle/>
          <a:p>
            <a:r>
              <a:rPr lang="fi-FI"/>
              <a:t>28.12.2022</a:t>
            </a:r>
          </a:p>
        </p:txBody>
      </p:sp>
      <p:sp>
        <p:nvSpPr>
          <p:cNvPr id="9" name="Alatunnisteen paikkamerkki 8"/>
          <p:cNvSpPr>
            <a:spLocks noGrp="1"/>
          </p:cNvSpPr>
          <p:nvPr>
            <p:ph type="ftr" sz="quarter" idx="11"/>
          </p:nvPr>
        </p:nvSpPr>
        <p:spPr/>
        <p:txBody>
          <a:bodyPr/>
          <a:lstStyle/>
          <a:p>
            <a:r>
              <a:rPr lang="fi-FI"/>
              <a:t> </a:t>
            </a:r>
            <a:endParaRPr lang="fi-FI" dirty="0"/>
          </a:p>
        </p:txBody>
      </p:sp>
      <p:sp>
        <p:nvSpPr>
          <p:cNvPr id="10" name="Dian numeron paikkamerkki 9"/>
          <p:cNvSpPr>
            <a:spLocks noGrp="1"/>
          </p:cNvSpPr>
          <p:nvPr>
            <p:ph type="sldNum" sz="quarter" idx="12"/>
          </p:nvPr>
        </p:nvSpPr>
        <p:spPr/>
        <p:txBody>
          <a:bodyPr/>
          <a:lstStyle/>
          <a:p>
            <a:fld id="{4E75B3C0-FF62-4C7C-B8F2-F814FF155FC0}" type="slidenum">
              <a:rPr lang="fi-FI" smtClean="0"/>
              <a:pPr/>
              <a:t>‹#›</a:t>
            </a:fld>
            <a:endParaRPr lang="fi-FI"/>
          </a:p>
        </p:txBody>
      </p:sp>
      <p:sp>
        <p:nvSpPr>
          <p:cNvPr id="19" name="Freeform 6"/>
          <p:cNvSpPr>
            <a:spLocks noChangeAspect="1" noChangeArrowheads="1"/>
          </p:cNvSpPr>
          <p:nvPr userDrawn="1"/>
        </p:nvSpPr>
        <p:spPr bwMode="auto">
          <a:xfrm>
            <a:off x="5557247" y="2735964"/>
            <a:ext cx="2087119" cy="3391256"/>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8CB9E6"/>
          </a:solidFill>
          <a:ln>
            <a:noFill/>
          </a:ln>
          <a:effectLst/>
        </p:spPr>
        <p:txBody>
          <a:bodyPr wrap="none" anchor="ctr"/>
          <a:lstStyle/>
          <a:p>
            <a:endParaRPr lang="fi-FI"/>
          </a:p>
        </p:txBody>
      </p:sp>
      <p:sp>
        <p:nvSpPr>
          <p:cNvPr id="21" name="Freeform 6"/>
          <p:cNvSpPr>
            <a:spLocks noChangeAspect="1" noChangeArrowheads="1"/>
          </p:cNvSpPr>
          <p:nvPr userDrawn="1"/>
        </p:nvSpPr>
        <p:spPr bwMode="auto">
          <a:xfrm>
            <a:off x="5560789" y="0"/>
            <a:ext cx="2087119" cy="2196718"/>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8CB9E6"/>
          </a:solidFill>
          <a:ln>
            <a:noFill/>
          </a:ln>
          <a:effectLst/>
        </p:spPr>
        <p:txBody>
          <a:bodyPr wrap="none" anchor="ctr"/>
          <a:lstStyle/>
          <a:p>
            <a:endParaRPr lang="fi-FI"/>
          </a:p>
        </p:txBody>
      </p:sp>
      <p:sp>
        <p:nvSpPr>
          <p:cNvPr id="22" name="Freeform 6"/>
          <p:cNvSpPr>
            <a:spLocks noChangeArrowheads="1"/>
          </p:cNvSpPr>
          <p:nvPr userDrawn="1"/>
        </p:nvSpPr>
        <p:spPr bwMode="auto">
          <a:xfrm>
            <a:off x="8179944" y="3335"/>
            <a:ext cx="2084400" cy="2196718"/>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8CB9E6"/>
          </a:solidFill>
          <a:ln>
            <a:noFill/>
          </a:ln>
          <a:effectLst/>
        </p:spPr>
        <p:txBody>
          <a:bodyPr wrap="none" anchor="ctr"/>
          <a:lstStyle/>
          <a:p>
            <a:endParaRPr lang="fi-FI"/>
          </a:p>
        </p:txBody>
      </p:sp>
      <p:sp>
        <p:nvSpPr>
          <p:cNvPr id="23" name="Freeform 6"/>
          <p:cNvSpPr>
            <a:spLocks noChangeArrowheads="1"/>
          </p:cNvSpPr>
          <p:nvPr userDrawn="1"/>
        </p:nvSpPr>
        <p:spPr bwMode="auto">
          <a:xfrm>
            <a:off x="8172857" y="5331563"/>
            <a:ext cx="2084400" cy="783265"/>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8CB9E6"/>
          </a:solidFill>
          <a:ln>
            <a:noFill/>
          </a:ln>
          <a:effectLst/>
        </p:spPr>
        <p:txBody>
          <a:bodyPr wrap="none" anchor="ctr"/>
          <a:lstStyle/>
          <a:p>
            <a:endParaRPr lang="fi-FI"/>
          </a:p>
        </p:txBody>
      </p:sp>
      <p:sp>
        <p:nvSpPr>
          <p:cNvPr id="25" name="Freeform 3"/>
          <p:cNvSpPr>
            <a:spLocks noChangeAspect="1" noChangeArrowheads="1"/>
          </p:cNvSpPr>
          <p:nvPr userDrawn="1"/>
        </p:nvSpPr>
        <p:spPr bwMode="auto">
          <a:xfrm>
            <a:off x="8181200" y="2723043"/>
            <a:ext cx="2083981" cy="2083981"/>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8CB9E6"/>
          </a:solidFill>
          <a:ln>
            <a:noFill/>
          </a:ln>
          <a:effectLst/>
        </p:spPr>
        <p:txBody>
          <a:bodyPr wrap="none" anchor="ctr"/>
          <a:lstStyle/>
          <a:p>
            <a:endParaRPr lang="fi-FI"/>
          </a:p>
        </p:txBody>
      </p:sp>
      <p:sp>
        <p:nvSpPr>
          <p:cNvPr id="26" name="Freeform 6"/>
          <p:cNvSpPr>
            <a:spLocks noChangeArrowheads="1"/>
          </p:cNvSpPr>
          <p:nvPr userDrawn="1"/>
        </p:nvSpPr>
        <p:spPr bwMode="auto">
          <a:xfrm>
            <a:off x="10802532" y="5331563"/>
            <a:ext cx="2084400" cy="783265"/>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8CB9E6"/>
          </a:solidFill>
          <a:ln>
            <a:noFill/>
          </a:ln>
          <a:effectLst/>
        </p:spPr>
        <p:txBody>
          <a:bodyPr wrap="none" anchor="ctr"/>
          <a:lstStyle/>
          <a:p>
            <a:endParaRPr lang="fi-FI"/>
          </a:p>
        </p:txBody>
      </p:sp>
      <p:sp>
        <p:nvSpPr>
          <p:cNvPr id="27" name="Freeform 3"/>
          <p:cNvSpPr>
            <a:spLocks noChangeAspect="1" noChangeArrowheads="1"/>
          </p:cNvSpPr>
          <p:nvPr userDrawn="1"/>
        </p:nvSpPr>
        <p:spPr bwMode="auto">
          <a:xfrm>
            <a:off x="10810875" y="2723043"/>
            <a:ext cx="2083981" cy="2083981"/>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8CB9E6"/>
          </a:solidFill>
          <a:ln>
            <a:noFill/>
          </a:ln>
          <a:effectLst/>
        </p:spPr>
        <p:txBody>
          <a:bodyPr wrap="none" anchor="ctr"/>
          <a:lstStyle/>
          <a:p>
            <a:endParaRPr lang="fi-FI"/>
          </a:p>
        </p:txBody>
      </p:sp>
      <p:sp>
        <p:nvSpPr>
          <p:cNvPr id="28" name="Freeform 6"/>
          <p:cNvSpPr>
            <a:spLocks noChangeArrowheads="1"/>
          </p:cNvSpPr>
          <p:nvPr userDrawn="1"/>
        </p:nvSpPr>
        <p:spPr bwMode="auto">
          <a:xfrm>
            <a:off x="10802532" y="1416788"/>
            <a:ext cx="2084400" cy="783265"/>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8CB9E6"/>
          </a:solidFill>
          <a:ln>
            <a:noFill/>
          </a:ln>
          <a:effectLst/>
        </p:spPr>
        <p:txBody>
          <a:bodyPr wrap="none" anchor="ctr"/>
          <a:lstStyle/>
          <a:p>
            <a:endParaRPr lang="fi-FI"/>
          </a:p>
        </p:txBody>
      </p:sp>
      <p:sp>
        <p:nvSpPr>
          <p:cNvPr id="29" name="Freeform 3"/>
          <p:cNvSpPr>
            <a:spLocks noChangeAspect="1" noChangeArrowheads="1"/>
          </p:cNvSpPr>
          <p:nvPr userDrawn="1"/>
        </p:nvSpPr>
        <p:spPr bwMode="auto">
          <a:xfrm>
            <a:off x="10810875" y="-1182207"/>
            <a:ext cx="2083981" cy="2083981"/>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8CB9E6"/>
          </a:solidFill>
          <a:ln>
            <a:noFill/>
          </a:ln>
          <a:effectLst/>
        </p:spPr>
        <p:txBody>
          <a:bodyPr wrap="none" anchor="ctr"/>
          <a:lstStyle/>
          <a:p>
            <a:endParaRPr lang="fi-FI"/>
          </a:p>
        </p:txBody>
      </p:sp>
      <p:pic>
        <p:nvPicPr>
          <p:cNvPr id="3" name="logo_vari_kansi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001" y="396000"/>
            <a:ext cx="2784221" cy="1080000"/>
          </a:xfrm>
          <a:prstGeom prst="rect">
            <a:avLst/>
          </a:prstGeom>
        </p:spPr>
      </p:pic>
    </p:spTree>
    <p:extLst>
      <p:ext uri="{BB962C8B-B14F-4D97-AF65-F5344CB8AC3E}">
        <p14:creationId xmlns:p14="http://schemas.microsoft.com/office/powerpoint/2010/main" val="99326040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01"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Väliotsikkodia 3" preserve="1" userDrawn="1">
  <p:cSld name="subheader3">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4001" y="3095626"/>
            <a:ext cx="4366800" cy="3030855"/>
          </a:xfrm>
        </p:spPr>
        <p:txBody>
          <a:bodyPr anchor="t" anchorCtr="0"/>
          <a:lstStyle>
            <a:lvl1pPr algn="l">
              <a:defRPr sz="4000" b="1">
                <a:solidFill>
                  <a:schemeClr val="accent1"/>
                </a:solidFill>
              </a:defRPr>
            </a:lvl1pPr>
          </a:lstStyle>
          <a:p>
            <a:r>
              <a:rPr lang="fi-FI"/>
              <a:t>Muokkaa ots. perustyyl. napsautt.</a:t>
            </a:r>
            <a:endParaRPr lang="en-US" dirty="0"/>
          </a:p>
        </p:txBody>
      </p:sp>
      <p:cxnSp>
        <p:nvCxnSpPr>
          <p:cNvPr id="20" name="Suora yhdysviiva 19"/>
          <p:cNvCxnSpPr/>
          <p:nvPr userDrawn="1"/>
        </p:nvCxnSpPr>
        <p:spPr>
          <a:xfrm>
            <a:off x="478367" y="6227064"/>
            <a:ext cx="11235267" cy="0"/>
          </a:xfrm>
          <a:prstGeom prst="line">
            <a:avLst/>
          </a:prstGeom>
          <a:ln>
            <a:solidFill>
              <a:srgbClr val="19375F"/>
            </a:solidFill>
          </a:ln>
        </p:spPr>
        <p:style>
          <a:lnRef idx="1">
            <a:schemeClr val="accent1"/>
          </a:lnRef>
          <a:fillRef idx="0">
            <a:schemeClr val="accent1"/>
          </a:fillRef>
          <a:effectRef idx="0">
            <a:schemeClr val="accent1"/>
          </a:effectRef>
          <a:fontRef idx="minor">
            <a:schemeClr val="tx1"/>
          </a:fontRef>
        </p:style>
      </p:cxnSp>
      <p:sp>
        <p:nvSpPr>
          <p:cNvPr id="8" name="Päivämäärän paikkamerkki 7"/>
          <p:cNvSpPr>
            <a:spLocks noGrp="1"/>
          </p:cNvSpPr>
          <p:nvPr>
            <p:ph type="dt" sz="half" idx="10"/>
          </p:nvPr>
        </p:nvSpPr>
        <p:spPr/>
        <p:txBody>
          <a:bodyPr/>
          <a:lstStyle/>
          <a:p>
            <a:r>
              <a:rPr lang="fi-FI"/>
              <a:t>28.12.2022</a:t>
            </a:r>
          </a:p>
        </p:txBody>
      </p:sp>
      <p:sp>
        <p:nvSpPr>
          <p:cNvPr id="9" name="Alatunnisteen paikkamerkki 8"/>
          <p:cNvSpPr>
            <a:spLocks noGrp="1"/>
          </p:cNvSpPr>
          <p:nvPr>
            <p:ph type="ftr" sz="quarter" idx="11"/>
          </p:nvPr>
        </p:nvSpPr>
        <p:spPr/>
        <p:txBody>
          <a:bodyPr/>
          <a:lstStyle/>
          <a:p>
            <a:r>
              <a:rPr lang="fi-FI"/>
              <a:t> </a:t>
            </a:r>
            <a:endParaRPr lang="fi-FI" dirty="0"/>
          </a:p>
        </p:txBody>
      </p:sp>
      <p:sp>
        <p:nvSpPr>
          <p:cNvPr id="10" name="Dian numeron paikkamerkki 9"/>
          <p:cNvSpPr>
            <a:spLocks noGrp="1"/>
          </p:cNvSpPr>
          <p:nvPr>
            <p:ph type="sldNum" sz="quarter" idx="12"/>
          </p:nvPr>
        </p:nvSpPr>
        <p:spPr/>
        <p:txBody>
          <a:bodyPr/>
          <a:lstStyle/>
          <a:p>
            <a:fld id="{4E75B3C0-FF62-4C7C-B8F2-F814FF155FC0}" type="slidenum">
              <a:rPr lang="fi-FI" smtClean="0"/>
              <a:pPr/>
              <a:t>‹#›</a:t>
            </a:fld>
            <a:endParaRPr lang="fi-FI"/>
          </a:p>
        </p:txBody>
      </p:sp>
      <p:sp>
        <p:nvSpPr>
          <p:cNvPr id="19" name="Freeform 6"/>
          <p:cNvSpPr>
            <a:spLocks noChangeAspect="1" noChangeArrowheads="1"/>
          </p:cNvSpPr>
          <p:nvPr userDrawn="1"/>
        </p:nvSpPr>
        <p:spPr bwMode="auto">
          <a:xfrm>
            <a:off x="5557247" y="2735964"/>
            <a:ext cx="2087119" cy="3391256"/>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0AAAF"/>
          </a:solidFill>
          <a:ln>
            <a:noFill/>
          </a:ln>
          <a:effectLst/>
        </p:spPr>
        <p:txBody>
          <a:bodyPr wrap="none" anchor="ctr"/>
          <a:lstStyle/>
          <a:p>
            <a:endParaRPr lang="fi-FI"/>
          </a:p>
        </p:txBody>
      </p:sp>
      <p:sp>
        <p:nvSpPr>
          <p:cNvPr id="21" name="Freeform 6"/>
          <p:cNvSpPr>
            <a:spLocks noChangeAspect="1" noChangeArrowheads="1"/>
          </p:cNvSpPr>
          <p:nvPr userDrawn="1"/>
        </p:nvSpPr>
        <p:spPr bwMode="auto">
          <a:xfrm>
            <a:off x="5560789" y="0"/>
            <a:ext cx="2087119" cy="2196718"/>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0AAAF"/>
          </a:solidFill>
          <a:ln>
            <a:noFill/>
          </a:ln>
          <a:effectLst/>
        </p:spPr>
        <p:txBody>
          <a:bodyPr wrap="none" anchor="ctr"/>
          <a:lstStyle/>
          <a:p>
            <a:endParaRPr lang="fi-FI"/>
          </a:p>
        </p:txBody>
      </p:sp>
      <p:sp>
        <p:nvSpPr>
          <p:cNvPr id="22" name="Freeform 6"/>
          <p:cNvSpPr>
            <a:spLocks noChangeArrowheads="1"/>
          </p:cNvSpPr>
          <p:nvPr userDrawn="1"/>
        </p:nvSpPr>
        <p:spPr bwMode="auto">
          <a:xfrm>
            <a:off x="8179944" y="3335"/>
            <a:ext cx="2084400" cy="2196718"/>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0AAAF"/>
          </a:solidFill>
          <a:ln>
            <a:noFill/>
          </a:ln>
          <a:effectLst/>
        </p:spPr>
        <p:txBody>
          <a:bodyPr wrap="none" anchor="ctr"/>
          <a:lstStyle/>
          <a:p>
            <a:endParaRPr lang="fi-FI"/>
          </a:p>
        </p:txBody>
      </p:sp>
      <p:sp>
        <p:nvSpPr>
          <p:cNvPr id="23" name="Freeform 6"/>
          <p:cNvSpPr>
            <a:spLocks noChangeArrowheads="1"/>
          </p:cNvSpPr>
          <p:nvPr userDrawn="1"/>
        </p:nvSpPr>
        <p:spPr bwMode="auto">
          <a:xfrm>
            <a:off x="8172857" y="5331563"/>
            <a:ext cx="2084400" cy="783265"/>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0AAAF"/>
          </a:solidFill>
          <a:ln>
            <a:noFill/>
          </a:ln>
          <a:effectLst/>
        </p:spPr>
        <p:txBody>
          <a:bodyPr wrap="none" anchor="ctr"/>
          <a:lstStyle/>
          <a:p>
            <a:endParaRPr lang="fi-FI"/>
          </a:p>
        </p:txBody>
      </p:sp>
      <p:sp>
        <p:nvSpPr>
          <p:cNvPr id="25" name="Freeform 3"/>
          <p:cNvSpPr>
            <a:spLocks noChangeAspect="1" noChangeArrowheads="1"/>
          </p:cNvSpPr>
          <p:nvPr userDrawn="1"/>
        </p:nvSpPr>
        <p:spPr bwMode="auto">
          <a:xfrm>
            <a:off x="8181200" y="2723043"/>
            <a:ext cx="2083981" cy="2083981"/>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A0AAAF"/>
          </a:solidFill>
          <a:ln>
            <a:noFill/>
          </a:ln>
          <a:effectLst/>
        </p:spPr>
        <p:txBody>
          <a:bodyPr wrap="none" anchor="ctr"/>
          <a:lstStyle/>
          <a:p>
            <a:endParaRPr lang="fi-FI"/>
          </a:p>
        </p:txBody>
      </p:sp>
      <p:sp>
        <p:nvSpPr>
          <p:cNvPr id="26" name="Freeform 6"/>
          <p:cNvSpPr>
            <a:spLocks noChangeArrowheads="1"/>
          </p:cNvSpPr>
          <p:nvPr userDrawn="1"/>
        </p:nvSpPr>
        <p:spPr bwMode="auto">
          <a:xfrm>
            <a:off x="10802532" y="5331563"/>
            <a:ext cx="2084400" cy="783265"/>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0AAAF"/>
          </a:solidFill>
          <a:ln>
            <a:noFill/>
          </a:ln>
          <a:effectLst/>
        </p:spPr>
        <p:txBody>
          <a:bodyPr wrap="none" anchor="ctr"/>
          <a:lstStyle/>
          <a:p>
            <a:endParaRPr lang="fi-FI"/>
          </a:p>
        </p:txBody>
      </p:sp>
      <p:sp>
        <p:nvSpPr>
          <p:cNvPr id="27" name="Freeform 3"/>
          <p:cNvSpPr>
            <a:spLocks noChangeAspect="1" noChangeArrowheads="1"/>
          </p:cNvSpPr>
          <p:nvPr userDrawn="1"/>
        </p:nvSpPr>
        <p:spPr bwMode="auto">
          <a:xfrm>
            <a:off x="10810875" y="2723043"/>
            <a:ext cx="2083981" cy="2083981"/>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A0AAAF"/>
          </a:solidFill>
          <a:ln>
            <a:noFill/>
          </a:ln>
          <a:effectLst/>
        </p:spPr>
        <p:txBody>
          <a:bodyPr wrap="none" anchor="ctr"/>
          <a:lstStyle/>
          <a:p>
            <a:endParaRPr lang="fi-FI"/>
          </a:p>
        </p:txBody>
      </p:sp>
      <p:sp>
        <p:nvSpPr>
          <p:cNvPr id="28" name="Freeform 6"/>
          <p:cNvSpPr>
            <a:spLocks noChangeArrowheads="1"/>
          </p:cNvSpPr>
          <p:nvPr userDrawn="1"/>
        </p:nvSpPr>
        <p:spPr bwMode="auto">
          <a:xfrm>
            <a:off x="10802532" y="1416788"/>
            <a:ext cx="2084400" cy="783265"/>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0AAAF"/>
          </a:solidFill>
          <a:ln>
            <a:noFill/>
          </a:ln>
          <a:effectLst/>
        </p:spPr>
        <p:txBody>
          <a:bodyPr wrap="none" anchor="ctr"/>
          <a:lstStyle/>
          <a:p>
            <a:endParaRPr lang="fi-FI"/>
          </a:p>
        </p:txBody>
      </p:sp>
      <p:sp>
        <p:nvSpPr>
          <p:cNvPr id="29" name="Freeform 3"/>
          <p:cNvSpPr>
            <a:spLocks noChangeAspect="1" noChangeArrowheads="1"/>
          </p:cNvSpPr>
          <p:nvPr userDrawn="1"/>
        </p:nvSpPr>
        <p:spPr bwMode="auto">
          <a:xfrm>
            <a:off x="10810875" y="-1182207"/>
            <a:ext cx="2083981" cy="2083981"/>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A0AAAF"/>
          </a:solidFill>
          <a:ln>
            <a:noFill/>
          </a:ln>
          <a:effectLst/>
        </p:spPr>
        <p:txBody>
          <a:bodyPr wrap="none" anchor="ctr"/>
          <a:lstStyle/>
          <a:p>
            <a:endParaRPr lang="fi-FI"/>
          </a:p>
        </p:txBody>
      </p:sp>
      <p:pic>
        <p:nvPicPr>
          <p:cNvPr id="3" name="logo_vari_kansi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001" y="396000"/>
            <a:ext cx="2784221" cy="1080000"/>
          </a:xfrm>
          <a:prstGeom prst="rect">
            <a:avLst/>
          </a:prstGeom>
        </p:spPr>
      </p:pic>
    </p:spTree>
    <p:extLst>
      <p:ext uri="{BB962C8B-B14F-4D97-AF65-F5344CB8AC3E}">
        <p14:creationId xmlns:p14="http://schemas.microsoft.com/office/powerpoint/2010/main" val="4006037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01"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Väliotsikkodia 4" preserve="1" userDrawn="1">
  <p:cSld name="subheader4">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4001" y="3095626"/>
            <a:ext cx="4366800" cy="3030855"/>
          </a:xfrm>
        </p:spPr>
        <p:txBody>
          <a:bodyPr anchor="t" anchorCtr="0"/>
          <a:lstStyle>
            <a:lvl1pPr algn="l">
              <a:defRPr sz="4000" b="1">
                <a:solidFill>
                  <a:schemeClr val="accent1"/>
                </a:solidFill>
              </a:defRPr>
            </a:lvl1pPr>
          </a:lstStyle>
          <a:p>
            <a:r>
              <a:rPr lang="fi-FI"/>
              <a:t>Muokkaa ots. perustyyl. napsautt.</a:t>
            </a:r>
            <a:endParaRPr lang="en-US" dirty="0"/>
          </a:p>
        </p:txBody>
      </p:sp>
      <p:cxnSp>
        <p:nvCxnSpPr>
          <p:cNvPr id="20" name="Suora yhdysviiva 19"/>
          <p:cNvCxnSpPr/>
          <p:nvPr userDrawn="1"/>
        </p:nvCxnSpPr>
        <p:spPr>
          <a:xfrm>
            <a:off x="478367" y="6227064"/>
            <a:ext cx="11235267" cy="0"/>
          </a:xfrm>
          <a:prstGeom prst="line">
            <a:avLst/>
          </a:prstGeom>
          <a:ln>
            <a:solidFill>
              <a:srgbClr val="19375F"/>
            </a:solidFill>
          </a:ln>
        </p:spPr>
        <p:style>
          <a:lnRef idx="1">
            <a:schemeClr val="accent1"/>
          </a:lnRef>
          <a:fillRef idx="0">
            <a:schemeClr val="accent1"/>
          </a:fillRef>
          <a:effectRef idx="0">
            <a:schemeClr val="accent1"/>
          </a:effectRef>
          <a:fontRef idx="minor">
            <a:schemeClr val="tx1"/>
          </a:fontRef>
        </p:style>
      </p:cxnSp>
      <p:sp>
        <p:nvSpPr>
          <p:cNvPr id="8" name="Päivämäärän paikkamerkki 7"/>
          <p:cNvSpPr>
            <a:spLocks noGrp="1"/>
          </p:cNvSpPr>
          <p:nvPr>
            <p:ph type="dt" sz="half" idx="10"/>
          </p:nvPr>
        </p:nvSpPr>
        <p:spPr/>
        <p:txBody>
          <a:bodyPr/>
          <a:lstStyle/>
          <a:p>
            <a:r>
              <a:rPr lang="fi-FI"/>
              <a:t>28.12.2022</a:t>
            </a:r>
          </a:p>
        </p:txBody>
      </p:sp>
      <p:sp>
        <p:nvSpPr>
          <p:cNvPr id="9" name="Alatunnisteen paikkamerkki 8"/>
          <p:cNvSpPr>
            <a:spLocks noGrp="1"/>
          </p:cNvSpPr>
          <p:nvPr>
            <p:ph type="ftr" sz="quarter" idx="11"/>
          </p:nvPr>
        </p:nvSpPr>
        <p:spPr/>
        <p:txBody>
          <a:bodyPr/>
          <a:lstStyle/>
          <a:p>
            <a:r>
              <a:rPr lang="fi-FI"/>
              <a:t> </a:t>
            </a:r>
            <a:endParaRPr lang="fi-FI" dirty="0"/>
          </a:p>
        </p:txBody>
      </p:sp>
      <p:sp>
        <p:nvSpPr>
          <p:cNvPr id="10" name="Dian numeron paikkamerkki 9"/>
          <p:cNvSpPr>
            <a:spLocks noGrp="1"/>
          </p:cNvSpPr>
          <p:nvPr>
            <p:ph type="sldNum" sz="quarter" idx="12"/>
          </p:nvPr>
        </p:nvSpPr>
        <p:spPr/>
        <p:txBody>
          <a:bodyPr/>
          <a:lstStyle/>
          <a:p>
            <a:fld id="{4E75B3C0-FF62-4C7C-B8F2-F814FF155FC0}" type="slidenum">
              <a:rPr lang="fi-FI" smtClean="0"/>
              <a:pPr/>
              <a:t>‹#›</a:t>
            </a:fld>
            <a:endParaRPr lang="fi-FI"/>
          </a:p>
        </p:txBody>
      </p:sp>
      <p:sp>
        <p:nvSpPr>
          <p:cNvPr id="19" name="Freeform 6"/>
          <p:cNvSpPr>
            <a:spLocks noChangeAspect="1" noChangeArrowheads="1"/>
          </p:cNvSpPr>
          <p:nvPr userDrawn="1"/>
        </p:nvSpPr>
        <p:spPr bwMode="auto">
          <a:xfrm>
            <a:off x="5557247" y="2735964"/>
            <a:ext cx="2087119" cy="3391256"/>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AB9E6"/>
          </a:solidFill>
          <a:ln>
            <a:noFill/>
          </a:ln>
          <a:effectLst/>
        </p:spPr>
        <p:txBody>
          <a:bodyPr wrap="none" anchor="ctr"/>
          <a:lstStyle/>
          <a:p>
            <a:endParaRPr lang="fi-FI"/>
          </a:p>
        </p:txBody>
      </p:sp>
      <p:sp>
        <p:nvSpPr>
          <p:cNvPr id="21" name="Freeform 6"/>
          <p:cNvSpPr>
            <a:spLocks noChangeAspect="1" noChangeArrowheads="1"/>
          </p:cNvSpPr>
          <p:nvPr userDrawn="1"/>
        </p:nvSpPr>
        <p:spPr bwMode="auto">
          <a:xfrm>
            <a:off x="5560789" y="0"/>
            <a:ext cx="2087119" cy="2196718"/>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AB9E6"/>
          </a:solidFill>
          <a:ln>
            <a:noFill/>
          </a:ln>
          <a:effectLst/>
        </p:spPr>
        <p:txBody>
          <a:bodyPr wrap="none" anchor="ctr"/>
          <a:lstStyle/>
          <a:p>
            <a:endParaRPr lang="fi-FI"/>
          </a:p>
        </p:txBody>
      </p:sp>
      <p:sp>
        <p:nvSpPr>
          <p:cNvPr id="22" name="Freeform 6"/>
          <p:cNvSpPr>
            <a:spLocks noChangeArrowheads="1"/>
          </p:cNvSpPr>
          <p:nvPr userDrawn="1"/>
        </p:nvSpPr>
        <p:spPr bwMode="auto">
          <a:xfrm>
            <a:off x="8179944" y="3335"/>
            <a:ext cx="2084400" cy="2196718"/>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AB9E6"/>
          </a:solidFill>
          <a:ln>
            <a:noFill/>
          </a:ln>
          <a:effectLst/>
        </p:spPr>
        <p:txBody>
          <a:bodyPr wrap="none" anchor="ctr"/>
          <a:lstStyle/>
          <a:p>
            <a:endParaRPr lang="fi-FI"/>
          </a:p>
        </p:txBody>
      </p:sp>
      <p:sp>
        <p:nvSpPr>
          <p:cNvPr id="23" name="Freeform 6"/>
          <p:cNvSpPr>
            <a:spLocks noChangeArrowheads="1"/>
          </p:cNvSpPr>
          <p:nvPr userDrawn="1"/>
        </p:nvSpPr>
        <p:spPr bwMode="auto">
          <a:xfrm>
            <a:off x="8172857" y="5331563"/>
            <a:ext cx="2084400" cy="783265"/>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AB9E6"/>
          </a:solidFill>
          <a:ln>
            <a:noFill/>
          </a:ln>
          <a:effectLst/>
        </p:spPr>
        <p:txBody>
          <a:bodyPr wrap="none" anchor="ctr"/>
          <a:lstStyle/>
          <a:p>
            <a:endParaRPr lang="fi-FI"/>
          </a:p>
        </p:txBody>
      </p:sp>
      <p:sp>
        <p:nvSpPr>
          <p:cNvPr id="25" name="Freeform 3"/>
          <p:cNvSpPr>
            <a:spLocks noChangeAspect="1" noChangeArrowheads="1"/>
          </p:cNvSpPr>
          <p:nvPr userDrawn="1"/>
        </p:nvSpPr>
        <p:spPr bwMode="auto">
          <a:xfrm>
            <a:off x="8181200" y="2723043"/>
            <a:ext cx="2083981" cy="2083981"/>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AAB9E6"/>
          </a:solidFill>
          <a:ln>
            <a:noFill/>
          </a:ln>
          <a:effectLst/>
        </p:spPr>
        <p:txBody>
          <a:bodyPr wrap="none" anchor="ctr"/>
          <a:lstStyle/>
          <a:p>
            <a:endParaRPr lang="fi-FI"/>
          </a:p>
        </p:txBody>
      </p:sp>
      <p:sp>
        <p:nvSpPr>
          <p:cNvPr id="26" name="Freeform 6"/>
          <p:cNvSpPr>
            <a:spLocks noChangeArrowheads="1"/>
          </p:cNvSpPr>
          <p:nvPr userDrawn="1"/>
        </p:nvSpPr>
        <p:spPr bwMode="auto">
          <a:xfrm>
            <a:off x="10802532" y="5331563"/>
            <a:ext cx="2084400" cy="783265"/>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AB9E6"/>
          </a:solidFill>
          <a:ln>
            <a:noFill/>
          </a:ln>
          <a:effectLst/>
        </p:spPr>
        <p:txBody>
          <a:bodyPr wrap="none" anchor="ctr"/>
          <a:lstStyle/>
          <a:p>
            <a:endParaRPr lang="fi-FI"/>
          </a:p>
        </p:txBody>
      </p:sp>
      <p:sp>
        <p:nvSpPr>
          <p:cNvPr id="27" name="Freeform 3"/>
          <p:cNvSpPr>
            <a:spLocks noChangeAspect="1" noChangeArrowheads="1"/>
          </p:cNvSpPr>
          <p:nvPr userDrawn="1"/>
        </p:nvSpPr>
        <p:spPr bwMode="auto">
          <a:xfrm>
            <a:off x="10810875" y="2723043"/>
            <a:ext cx="2083981" cy="2083981"/>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AAB9E6"/>
          </a:solidFill>
          <a:ln>
            <a:noFill/>
          </a:ln>
          <a:effectLst/>
        </p:spPr>
        <p:txBody>
          <a:bodyPr wrap="none" anchor="ctr"/>
          <a:lstStyle/>
          <a:p>
            <a:endParaRPr lang="fi-FI"/>
          </a:p>
        </p:txBody>
      </p:sp>
      <p:sp>
        <p:nvSpPr>
          <p:cNvPr id="28" name="Freeform 6"/>
          <p:cNvSpPr>
            <a:spLocks noChangeArrowheads="1"/>
          </p:cNvSpPr>
          <p:nvPr userDrawn="1"/>
        </p:nvSpPr>
        <p:spPr bwMode="auto">
          <a:xfrm>
            <a:off x="10802532" y="1416788"/>
            <a:ext cx="2084400" cy="783265"/>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AB9E6"/>
          </a:solidFill>
          <a:ln>
            <a:noFill/>
          </a:ln>
          <a:effectLst/>
        </p:spPr>
        <p:txBody>
          <a:bodyPr wrap="none" anchor="ctr"/>
          <a:lstStyle/>
          <a:p>
            <a:endParaRPr lang="fi-FI"/>
          </a:p>
        </p:txBody>
      </p:sp>
      <p:sp>
        <p:nvSpPr>
          <p:cNvPr id="29" name="Freeform 3"/>
          <p:cNvSpPr>
            <a:spLocks noChangeAspect="1" noChangeArrowheads="1"/>
          </p:cNvSpPr>
          <p:nvPr userDrawn="1"/>
        </p:nvSpPr>
        <p:spPr bwMode="auto">
          <a:xfrm>
            <a:off x="10810875" y="-1182207"/>
            <a:ext cx="2083981" cy="2083981"/>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AAB9E6"/>
          </a:solidFill>
          <a:ln>
            <a:noFill/>
          </a:ln>
          <a:effectLst/>
        </p:spPr>
        <p:txBody>
          <a:bodyPr wrap="none" anchor="ctr"/>
          <a:lstStyle/>
          <a:p>
            <a:endParaRPr lang="fi-FI"/>
          </a:p>
        </p:txBody>
      </p:sp>
      <p:pic>
        <p:nvPicPr>
          <p:cNvPr id="3" name="logo_vari_kansi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001" y="396000"/>
            <a:ext cx="2784221" cy="1080000"/>
          </a:xfrm>
          <a:prstGeom prst="rect">
            <a:avLst/>
          </a:prstGeom>
        </p:spPr>
      </p:pic>
    </p:spTree>
    <p:extLst>
      <p:ext uri="{BB962C8B-B14F-4D97-AF65-F5344CB8AC3E}">
        <p14:creationId xmlns:p14="http://schemas.microsoft.com/office/powerpoint/2010/main" val="194369961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01"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Väliotsikkodia 5" preserve="1" userDrawn="1">
  <p:cSld name="subheader5">
    <p:bg>
      <p:bgPr>
        <a:solidFill>
          <a:srgbClr val="19375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4001" y="3095626"/>
            <a:ext cx="4366800" cy="3030855"/>
          </a:xfrm>
        </p:spPr>
        <p:txBody>
          <a:bodyPr anchor="t" anchorCtr="0"/>
          <a:lstStyle>
            <a:lvl1pPr algn="l">
              <a:defRPr sz="4000" b="1">
                <a:solidFill>
                  <a:schemeClr val="bg1"/>
                </a:solidFill>
              </a:defRPr>
            </a:lvl1pPr>
          </a:lstStyle>
          <a:p>
            <a:r>
              <a:rPr lang="fi-FI"/>
              <a:t>Muokkaa ots. perustyyl. napsautt.</a:t>
            </a:r>
            <a:endParaRPr lang="en-US" dirty="0"/>
          </a:p>
        </p:txBody>
      </p:sp>
      <p:cxnSp>
        <p:nvCxnSpPr>
          <p:cNvPr id="20" name="Suora yhdysviiva 19"/>
          <p:cNvCxnSpPr/>
          <p:nvPr userDrawn="1"/>
        </p:nvCxnSpPr>
        <p:spPr>
          <a:xfrm>
            <a:off x="478367" y="6227064"/>
            <a:ext cx="1123526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Päivämäärän paikkamerkki 7"/>
          <p:cNvSpPr>
            <a:spLocks noGrp="1"/>
          </p:cNvSpPr>
          <p:nvPr>
            <p:ph type="dt" sz="half" idx="10"/>
          </p:nvPr>
        </p:nvSpPr>
        <p:spPr/>
        <p:txBody>
          <a:bodyPr/>
          <a:lstStyle>
            <a:lvl1pPr>
              <a:defRPr>
                <a:solidFill>
                  <a:schemeClr val="bg1"/>
                </a:solidFill>
              </a:defRPr>
            </a:lvl1pPr>
          </a:lstStyle>
          <a:p>
            <a:r>
              <a:rPr lang="fi-FI"/>
              <a:t>28.12.2022</a:t>
            </a:r>
          </a:p>
        </p:txBody>
      </p:sp>
      <p:sp>
        <p:nvSpPr>
          <p:cNvPr id="9" name="Alatunnisteen paikkamerkki 8"/>
          <p:cNvSpPr>
            <a:spLocks noGrp="1"/>
          </p:cNvSpPr>
          <p:nvPr>
            <p:ph type="ftr" sz="quarter" idx="11"/>
          </p:nvPr>
        </p:nvSpPr>
        <p:spPr/>
        <p:txBody>
          <a:bodyPr/>
          <a:lstStyle>
            <a:lvl1pPr>
              <a:defRPr>
                <a:solidFill>
                  <a:schemeClr val="bg1"/>
                </a:solidFill>
              </a:defRPr>
            </a:lvl1pPr>
          </a:lstStyle>
          <a:p>
            <a:r>
              <a:rPr lang="fi-FI"/>
              <a:t> </a:t>
            </a:r>
            <a:endParaRPr lang="fi-FI" dirty="0"/>
          </a:p>
        </p:txBody>
      </p:sp>
      <p:sp>
        <p:nvSpPr>
          <p:cNvPr id="10" name="Dian numeron paikkamerkki 9"/>
          <p:cNvSpPr>
            <a:spLocks noGrp="1"/>
          </p:cNvSpPr>
          <p:nvPr>
            <p:ph type="sldNum" sz="quarter" idx="12"/>
          </p:nvPr>
        </p:nvSpPr>
        <p:spPr/>
        <p:txBody>
          <a:bodyPr/>
          <a:lstStyle>
            <a:lvl1pPr>
              <a:defRPr>
                <a:solidFill>
                  <a:schemeClr val="bg1"/>
                </a:solidFill>
              </a:defRPr>
            </a:lvl1pPr>
          </a:lstStyle>
          <a:p>
            <a:fld id="{4E75B3C0-FF62-4C7C-B8F2-F814FF155FC0}" type="slidenum">
              <a:rPr lang="fi-FI" smtClean="0"/>
              <a:pPr/>
              <a:t>‹#›</a:t>
            </a:fld>
            <a:endParaRPr lang="fi-FI"/>
          </a:p>
        </p:txBody>
      </p:sp>
      <p:pic>
        <p:nvPicPr>
          <p:cNvPr id="5" name="logo_nega_kansi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000" y="396000"/>
            <a:ext cx="2784220" cy="1080000"/>
          </a:xfrm>
          <a:prstGeom prst="rect">
            <a:avLst/>
          </a:prstGeom>
        </p:spPr>
      </p:pic>
    </p:spTree>
    <p:extLst>
      <p:ext uri="{BB962C8B-B14F-4D97-AF65-F5344CB8AC3E}">
        <p14:creationId xmlns:p14="http://schemas.microsoft.com/office/powerpoint/2010/main" val="2526182289"/>
      </p:ext>
    </p:extLst>
  </p:cSld>
  <p:clrMapOvr>
    <a:masterClrMapping/>
  </p:clrMapOvr>
  <p:extLst>
    <p:ext uri="{DCECCB84-F9BA-43D5-87BE-67443E8EF086}">
      <p15:sldGuideLst xmlns:p15="http://schemas.microsoft.com/office/powerpoint/2012/main">
        <p15:guide id="1" orient="horz" pos="2160">
          <p15:clr>
            <a:srgbClr val="FBAE40"/>
          </p15:clr>
        </p15:guide>
        <p15:guide id="2" pos="30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matchingName="Väliotsikkodia 6" preserve="1" userDrawn="1">
  <p:cSld name="subheader6">
    <p:bg>
      <p:bgPr>
        <a:solidFill>
          <a:srgbClr val="19375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4001" y="3095626"/>
            <a:ext cx="4366800" cy="3030855"/>
          </a:xfrm>
        </p:spPr>
        <p:txBody>
          <a:bodyPr anchor="t" anchorCtr="0"/>
          <a:lstStyle>
            <a:lvl1pPr algn="l">
              <a:defRPr sz="4000" b="1">
                <a:solidFill>
                  <a:schemeClr val="bg1"/>
                </a:solidFill>
              </a:defRPr>
            </a:lvl1pPr>
          </a:lstStyle>
          <a:p>
            <a:r>
              <a:rPr lang="fi-FI"/>
              <a:t>Muokkaa ots. perustyyl. napsautt.</a:t>
            </a:r>
            <a:endParaRPr lang="en-US" dirty="0"/>
          </a:p>
        </p:txBody>
      </p:sp>
      <p:cxnSp>
        <p:nvCxnSpPr>
          <p:cNvPr id="20" name="Suora yhdysviiva 19"/>
          <p:cNvCxnSpPr/>
          <p:nvPr userDrawn="1"/>
        </p:nvCxnSpPr>
        <p:spPr>
          <a:xfrm>
            <a:off x="478367" y="6227064"/>
            <a:ext cx="1123526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Päivämäärän paikkamerkki 7"/>
          <p:cNvSpPr>
            <a:spLocks noGrp="1"/>
          </p:cNvSpPr>
          <p:nvPr>
            <p:ph type="dt" sz="half" idx="10"/>
          </p:nvPr>
        </p:nvSpPr>
        <p:spPr/>
        <p:txBody>
          <a:bodyPr/>
          <a:lstStyle>
            <a:lvl1pPr>
              <a:defRPr>
                <a:solidFill>
                  <a:schemeClr val="bg1"/>
                </a:solidFill>
              </a:defRPr>
            </a:lvl1pPr>
          </a:lstStyle>
          <a:p>
            <a:r>
              <a:rPr lang="fi-FI"/>
              <a:t>28.12.2022</a:t>
            </a:r>
          </a:p>
        </p:txBody>
      </p:sp>
      <p:sp>
        <p:nvSpPr>
          <p:cNvPr id="9" name="Alatunnisteen paikkamerkki 8"/>
          <p:cNvSpPr>
            <a:spLocks noGrp="1"/>
          </p:cNvSpPr>
          <p:nvPr>
            <p:ph type="ftr" sz="quarter" idx="11"/>
          </p:nvPr>
        </p:nvSpPr>
        <p:spPr/>
        <p:txBody>
          <a:bodyPr/>
          <a:lstStyle>
            <a:lvl1pPr>
              <a:defRPr>
                <a:solidFill>
                  <a:schemeClr val="bg1"/>
                </a:solidFill>
              </a:defRPr>
            </a:lvl1pPr>
          </a:lstStyle>
          <a:p>
            <a:r>
              <a:rPr lang="fi-FI"/>
              <a:t> </a:t>
            </a:r>
            <a:endParaRPr lang="fi-FI" dirty="0"/>
          </a:p>
        </p:txBody>
      </p:sp>
      <p:sp>
        <p:nvSpPr>
          <p:cNvPr id="10" name="Dian numeron paikkamerkki 9"/>
          <p:cNvSpPr>
            <a:spLocks noGrp="1"/>
          </p:cNvSpPr>
          <p:nvPr>
            <p:ph type="sldNum" sz="quarter" idx="12"/>
          </p:nvPr>
        </p:nvSpPr>
        <p:spPr/>
        <p:txBody>
          <a:bodyPr/>
          <a:lstStyle>
            <a:lvl1pPr>
              <a:defRPr>
                <a:solidFill>
                  <a:schemeClr val="bg1"/>
                </a:solidFill>
              </a:defRPr>
            </a:lvl1pPr>
          </a:lstStyle>
          <a:p>
            <a:fld id="{4E75B3C0-FF62-4C7C-B8F2-F814FF155FC0}" type="slidenum">
              <a:rPr lang="fi-FI" smtClean="0"/>
              <a:pPr/>
              <a:t>‹#›</a:t>
            </a:fld>
            <a:endParaRPr lang="fi-FI"/>
          </a:p>
        </p:txBody>
      </p:sp>
      <p:sp>
        <p:nvSpPr>
          <p:cNvPr id="19" name="Freeform 6"/>
          <p:cNvSpPr>
            <a:spLocks noChangeAspect="1" noChangeArrowheads="1"/>
          </p:cNvSpPr>
          <p:nvPr userDrawn="1"/>
        </p:nvSpPr>
        <p:spPr bwMode="auto">
          <a:xfrm>
            <a:off x="5557247" y="2735964"/>
            <a:ext cx="2087119" cy="3391256"/>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8CB9E6"/>
          </a:solidFill>
          <a:ln>
            <a:noFill/>
          </a:ln>
          <a:effectLst/>
        </p:spPr>
        <p:txBody>
          <a:bodyPr wrap="none" anchor="ctr"/>
          <a:lstStyle/>
          <a:p>
            <a:endParaRPr lang="fi-FI"/>
          </a:p>
        </p:txBody>
      </p:sp>
      <p:sp>
        <p:nvSpPr>
          <p:cNvPr id="21" name="Freeform 6"/>
          <p:cNvSpPr>
            <a:spLocks noChangeAspect="1" noChangeArrowheads="1"/>
          </p:cNvSpPr>
          <p:nvPr userDrawn="1"/>
        </p:nvSpPr>
        <p:spPr bwMode="auto">
          <a:xfrm>
            <a:off x="5560789" y="0"/>
            <a:ext cx="2087119" cy="2196718"/>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8CB9E6"/>
          </a:solidFill>
          <a:ln>
            <a:noFill/>
          </a:ln>
          <a:effectLst/>
        </p:spPr>
        <p:txBody>
          <a:bodyPr wrap="none" anchor="ctr"/>
          <a:lstStyle/>
          <a:p>
            <a:endParaRPr lang="fi-FI"/>
          </a:p>
        </p:txBody>
      </p:sp>
      <p:sp>
        <p:nvSpPr>
          <p:cNvPr id="22" name="Freeform 6"/>
          <p:cNvSpPr>
            <a:spLocks noChangeArrowheads="1"/>
          </p:cNvSpPr>
          <p:nvPr userDrawn="1"/>
        </p:nvSpPr>
        <p:spPr bwMode="auto">
          <a:xfrm>
            <a:off x="8179944" y="3335"/>
            <a:ext cx="2084400" cy="2196718"/>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8CB9E6"/>
          </a:solidFill>
          <a:ln>
            <a:noFill/>
          </a:ln>
          <a:effectLst/>
        </p:spPr>
        <p:txBody>
          <a:bodyPr wrap="none" anchor="ctr"/>
          <a:lstStyle/>
          <a:p>
            <a:endParaRPr lang="fi-FI"/>
          </a:p>
        </p:txBody>
      </p:sp>
      <p:sp>
        <p:nvSpPr>
          <p:cNvPr id="23" name="Freeform 6"/>
          <p:cNvSpPr>
            <a:spLocks noChangeArrowheads="1"/>
          </p:cNvSpPr>
          <p:nvPr userDrawn="1"/>
        </p:nvSpPr>
        <p:spPr bwMode="auto">
          <a:xfrm>
            <a:off x="8172857" y="5331563"/>
            <a:ext cx="2084400" cy="783265"/>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8CB9E6"/>
          </a:solidFill>
          <a:ln>
            <a:noFill/>
          </a:ln>
          <a:effectLst/>
        </p:spPr>
        <p:txBody>
          <a:bodyPr wrap="none" anchor="ctr"/>
          <a:lstStyle/>
          <a:p>
            <a:endParaRPr lang="fi-FI"/>
          </a:p>
        </p:txBody>
      </p:sp>
      <p:sp>
        <p:nvSpPr>
          <p:cNvPr id="25" name="Freeform 3"/>
          <p:cNvSpPr>
            <a:spLocks noChangeAspect="1" noChangeArrowheads="1"/>
          </p:cNvSpPr>
          <p:nvPr userDrawn="1"/>
        </p:nvSpPr>
        <p:spPr bwMode="auto">
          <a:xfrm>
            <a:off x="8181200" y="2723043"/>
            <a:ext cx="2083981" cy="2083981"/>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8CB9E6"/>
          </a:solidFill>
          <a:ln>
            <a:noFill/>
          </a:ln>
          <a:effectLst/>
        </p:spPr>
        <p:txBody>
          <a:bodyPr wrap="none" anchor="ctr"/>
          <a:lstStyle/>
          <a:p>
            <a:endParaRPr lang="fi-FI"/>
          </a:p>
        </p:txBody>
      </p:sp>
      <p:sp>
        <p:nvSpPr>
          <p:cNvPr id="26" name="Freeform 6"/>
          <p:cNvSpPr>
            <a:spLocks noChangeArrowheads="1"/>
          </p:cNvSpPr>
          <p:nvPr userDrawn="1"/>
        </p:nvSpPr>
        <p:spPr bwMode="auto">
          <a:xfrm>
            <a:off x="10802532" y="5331563"/>
            <a:ext cx="2084400" cy="783265"/>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8CB9E6"/>
          </a:solidFill>
          <a:ln>
            <a:noFill/>
          </a:ln>
          <a:effectLst/>
        </p:spPr>
        <p:txBody>
          <a:bodyPr wrap="none" anchor="ctr"/>
          <a:lstStyle/>
          <a:p>
            <a:endParaRPr lang="fi-FI"/>
          </a:p>
        </p:txBody>
      </p:sp>
      <p:sp>
        <p:nvSpPr>
          <p:cNvPr id="27" name="Freeform 3"/>
          <p:cNvSpPr>
            <a:spLocks noChangeAspect="1" noChangeArrowheads="1"/>
          </p:cNvSpPr>
          <p:nvPr userDrawn="1"/>
        </p:nvSpPr>
        <p:spPr bwMode="auto">
          <a:xfrm>
            <a:off x="10810875" y="2723043"/>
            <a:ext cx="2083981" cy="2083981"/>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8CB9E6"/>
          </a:solidFill>
          <a:ln>
            <a:noFill/>
          </a:ln>
          <a:effectLst/>
        </p:spPr>
        <p:txBody>
          <a:bodyPr wrap="none" anchor="ctr"/>
          <a:lstStyle/>
          <a:p>
            <a:endParaRPr lang="fi-FI"/>
          </a:p>
        </p:txBody>
      </p:sp>
      <p:sp>
        <p:nvSpPr>
          <p:cNvPr id="28" name="Freeform 6"/>
          <p:cNvSpPr>
            <a:spLocks noChangeArrowheads="1"/>
          </p:cNvSpPr>
          <p:nvPr userDrawn="1"/>
        </p:nvSpPr>
        <p:spPr bwMode="auto">
          <a:xfrm>
            <a:off x="10802532" y="1416788"/>
            <a:ext cx="2084400" cy="783265"/>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8CB9E6"/>
          </a:solidFill>
          <a:ln>
            <a:noFill/>
          </a:ln>
          <a:effectLst/>
        </p:spPr>
        <p:txBody>
          <a:bodyPr wrap="none" anchor="ctr"/>
          <a:lstStyle/>
          <a:p>
            <a:endParaRPr lang="fi-FI"/>
          </a:p>
        </p:txBody>
      </p:sp>
      <p:sp>
        <p:nvSpPr>
          <p:cNvPr id="29" name="Freeform 3"/>
          <p:cNvSpPr>
            <a:spLocks noChangeAspect="1" noChangeArrowheads="1"/>
          </p:cNvSpPr>
          <p:nvPr userDrawn="1"/>
        </p:nvSpPr>
        <p:spPr bwMode="auto">
          <a:xfrm>
            <a:off x="10810875" y="-1182207"/>
            <a:ext cx="2083981" cy="2083981"/>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8CB9E6"/>
          </a:solidFill>
          <a:ln>
            <a:noFill/>
          </a:ln>
          <a:effectLst/>
        </p:spPr>
        <p:txBody>
          <a:bodyPr wrap="none" anchor="ctr"/>
          <a:lstStyle/>
          <a:p>
            <a:endParaRPr lang="fi-FI"/>
          </a:p>
        </p:txBody>
      </p:sp>
      <p:pic>
        <p:nvPicPr>
          <p:cNvPr id="5" name="logo_nega_kansi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000" y="396000"/>
            <a:ext cx="2784220" cy="1080000"/>
          </a:xfrm>
          <a:prstGeom prst="rect">
            <a:avLst/>
          </a:prstGeom>
        </p:spPr>
      </p:pic>
    </p:spTree>
    <p:extLst>
      <p:ext uri="{BB962C8B-B14F-4D97-AF65-F5344CB8AC3E}">
        <p14:creationId xmlns:p14="http://schemas.microsoft.com/office/powerpoint/2010/main" val="3733573138"/>
      </p:ext>
    </p:extLst>
  </p:cSld>
  <p:clrMapOvr>
    <a:masterClrMapping/>
  </p:clrMapOvr>
  <p:extLst>
    <p:ext uri="{DCECCB84-F9BA-43D5-87BE-67443E8EF086}">
      <p15:sldGuideLst xmlns:p15="http://schemas.microsoft.com/office/powerpoint/2012/main">
        <p15:guide id="1" orient="horz" pos="2160">
          <p15:clr>
            <a:srgbClr val="FBAE40"/>
          </p15:clr>
        </p15:guide>
        <p15:guide id="2" pos="30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matchingName="Väliotsikkodia 7" preserve="1" userDrawn="1">
  <p:cSld name="subheader7">
    <p:bg>
      <p:bgPr>
        <a:solidFill>
          <a:srgbClr val="19375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4001" y="3095626"/>
            <a:ext cx="4366800" cy="3030855"/>
          </a:xfrm>
        </p:spPr>
        <p:txBody>
          <a:bodyPr anchor="t" anchorCtr="0"/>
          <a:lstStyle>
            <a:lvl1pPr algn="l">
              <a:defRPr sz="4000" b="1">
                <a:solidFill>
                  <a:schemeClr val="bg1"/>
                </a:solidFill>
              </a:defRPr>
            </a:lvl1pPr>
          </a:lstStyle>
          <a:p>
            <a:r>
              <a:rPr lang="fi-FI"/>
              <a:t>Muokkaa ots. perustyyl. napsautt.</a:t>
            </a:r>
            <a:endParaRPr lang="en-US" dirty="0"/>
          </a:p>
        </p:txBody>
      </p:sp>
      <p:cxnSp>
        <p:nvCxnSpPr>
          <p:cNvPr id="20" name="Suora yhdysviiva 19"/>
          <p:cNvCxnSpPr/>
          <p:nvPr userDrawn="1"/>
        </p:nvCxnSpPr>
        <p:spPr>
          <a:xfrm>
            <a:off x="478367" y="6227064"/>
            <a:ext cx="1123526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Päivämäärän paikkamerkki 7"/>
          <p:cNvSpPr>
            <a:spLocks noGrp="1"/>
          </p:cNvSpPr>
          <p:nvPr>
            <p:ph type="dt" sz="half" idx="10"/>
          </p:nvPr>
        </p:nvSpPr>
        <p:spPr/>
        <p:txBody>
          <a:bodyPr/>
          <a:lstStyle>
            <a:lvl1pPr>
              <a:defRPr>
                <a:solidFill>
                  <a:schemeClr val="bg1"/>
                </a:solidFill>
              </a:defRPr>
            </a:lvl1pPr>
          </a:lstStyle>
          <a:p>
            <a:r>
              <a:rPr lang="fi-FI"/>
              <a:t>28.12.2022</a:t>
            </a:r>
          </a:p>
        </p:txBody>
      </p:sp>
      <p:sp>
        <p:nvSpPr>
          <p:cNvPr id="9" name="Alatunnisteen paikkamerkki 8"/>
          <p:cNvSpPr>
            <a:spLocks noGrp="1"/>
          </p:cNvSpPr>
          <p:nvPr>
            <p:ph type="ftr" sz="quarter" idx="11"/>
          </p:nvPr>
        </p:nvSpPr>
        <p:spPr/>
        <p:txBody>
          <a:bodyPr/>
          <a:lstStyle>
            <a:lvl1pPr>
              <a:defRPr>
                <a:solidFill>
                  <a:schemeClr val="bg1"/>
                </a:solidFill>
              </a:defRPr>
            </a:lvl1pPr>
          </a:lstStyle>
          <a:p>
            <a:r>
              <a:rPr lang="fi-FI"/>
              <a:t> </a:t>
            </a:r>
            <a:endParaRPr lang="fi-FI" dirty="0"/>
          </a:p>
        </p:txBody>
      </p:sp>
      <p:sp>
        <p:nvSpPr>
          <p:cNvPr id="10" name="Dian numeron paikkamerkki 9"/>
          <p:cNvSpPr>
            <a:spLocks noGrp="1"/>
          </p:cNvSpPr>
          <p:nvPr>
            <p:ph type="sldNum" sz="quarter" idx="12"/>
          </p:nvPr>
        </p:nvSpPr>
        <p:spPr/>
        <p:txBody>
          <a:bodyPr/>
          <a:lstStyle>
            <a:lvl1pPr>
              <a:defRPr>
                <a:solidFill>
                  <a:schemeClr val="bg1"/>
                </a:solidFill>
              </a:defRPr>
            </a:lvl1pPr>
          </a:lstStyle>
          <a:p>
            <a:fld id="{4E75B3C0-FF62-4C7C-B8F2-F814FF155FC0}" type="slidenum">
              <a:rPr lang="fi-FI" smtClean="0"/>
              <a:pPr/>
              <a:t>‹#›</a:t>
            </a:fld>
            <a:endParaRPr lang="fi-FI"/>
          </a:p>
        </p:txBody>
      </p:sp>
      <p:sp>
        <p:nvSpPr>
          <p:cNvPr id="19" name="Freeform 6"/>
          <p:cNvSpPr>
            <a:spLocks noChangeAspect="1" noChangeArrowheads="1"/>
          </p:cNvSpPr>
          <p:nvPr userDrawn="1"/>
        </p:nvSpPr>
        <p:spPr bwMode="auto">
          <a:xfrm>
            <a:off x="5557247" y="2735964"/>
            <a:ext cx="2087119" cy="3391256"/>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0AAAF"/>
          </a:solidFill>
          <a:ln>
            <a:noFill/>
          </a:ln>
          <a:effectLst/>
        </p:spPr>
        <p:txBody>
          <a:bodyPr wrap="none" anchor="ctr"/>
          <a:lstStyle/>
          <a:p>
            <a:endParaRPr lang="fi-FI"/>
          </a:p>
        </p:txBody>
      </p:sp>
      <p:sp>
        <p:nvSpPr>
          <p:cNvPr id="21" name="Freeform 6"/>
          <p:cNvSpPr>
            <a:spLocks noChangeAspect="1" noChangeArrowheads="1"/>
          </p:cNvSpPr>
          <p:nvPr userDrawn="1"/>
        </p:nvSpPr>
        <p:spPr bwMode="auto">
          <a:xfrm>
            <a:off x="5560789" y="0"/>
            <a:ext cx="2087119" cy="2196718"/>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0AAAF"/>
          </a:solidFill>
          <a:ln>
            <a:noFill/>
          </a:ln>
          <a:effectLst/>
        </p:spPr>
        <p:txBody>
          <a:bodyPr wrap="none" anchor="ctr"/>
          <a:lstStyle/>
          <a:p>
            <a:endParaRPr lang="fi-FI"/>
          </a:p>
        </p:txBody>
      </p:sp>
      <p:sp>
        <p:nvSpPr>
          <p:cNvPr id="22" name="Freeform 6"/>
          <p:cNvSpPr>
            <a:spLocks noChangeArrowheads="1"/>
          </p:cNvSpPr>
          <p:nvPr userDrawn="1"/>
        </p:nvSpPr>
        <p:spPr bwMode="auto">
          <a:xfrm>
            <a:off x="8179944" y="3335"/>
            <a:ext cx="2084400" cy="2196718"/>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0AAAF"/>
          </a:solidFill>
          <a:ln>
            <a:noFill/>
          </a:ln>
          <a:effectLst/>
        </p:spPr>
        <p:txBody>
          <a:bodyPr wrap="none" anchor="ctr"/>
          <a:lstStyle/>
          <a:p>
            <a:endParaRPr lang="fi-FI"/>
          </a:p>
        </p:txBody>
      </p:sp>
      <p:sp>
        <p:nvSpPr>
          <p:cNvPr id="23" name="Freeform 6"/>
          <p:cNvSpPr>
            <a:spLocks noChangeArrowheads="1"/>
          </p:cNvSpPr>
          <p:nvPr userDrawn="1"/>
        </p:nvSpPr>
        <p:spPr bwMode="auto">
          <a:xfrm>
            <a:off x="8172857" y="5331563"/>
            <a:ext cx="2084400" cy="783265"/>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0AAAF"/>
          </a:solidFill>
          <a:ln>
            <a:noFill/>
          </a:ln>
          <a:effectLst/>
        </p:spPr>
        <p:txBody>
          <a:bodyPr wrap="none" anchor="ctr"/>
          <a:lstStyle/>
          <a:p>
            <a:endParaRPr lang="fi-FI"/>
          </a:p>
        </p:txBody>
      </p:sp>
      <p:sp>
        <p:nvSpPr>
          <p:cNvPr id="25" name="Freeform 3"/>
          <p:cNvSpPr>
            <a:spLocks noChangeAspect="1" noChangeArrowheads="1"/>
          </p:cNvSpPr>
          <p:nvPr userDrawn="1"/>
        </p:nvSpPr>
        <p:spPr bwMode="auto">
          <a:xfrm>
            <a:off x="8181200" y="2723043"/>
            <a:ext cx="2083981" cy="2083981"/>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A0AAAF"/>
          </a:solidFill>
          <a:ln>
            <a:noFill/>
          </a:ln>
          <a:effectLst/>
        </p:spPr>
        <p:txBody>
          <a:bodyPr wrap="none" anchor="ctr"/>
          <a:lstStyle/>
          <a:p>
            <a:endParaRPr lang="fi-FI"/>
          </a:p>
        </p:txBody>
      </p:sp>
      <p:sp>
        <p:nvSpPr>
          <p:cNvPr id="26" name="Freeform 6"/>
          <p:cNvSpPr>
            <a:spLocks noChangeArrowheads="1"/>
          </p:cNvSpPr>
          <p:nvPr userDrawn="1"/>
        </p:nvSpPr>
        <p:spPr bwMode="auto">
          <a:xfrm>
            <a:off x="10802532" y="5331563"/>
            <a:ext cx="2084400" cy="783265"/>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0AAAF"/>
          </a:solidFill>
          <a:ln>
            <a:noFill/>
          </a:ln>
          <a:effectLst/>
        </p:spPr>
        <p:txBody>
          <a:bodyPr wrap="none" anchor="ctr"/>
          <a:lstStyle/>
          <a:p>
            <a:endParaRPr lang="fi-FI"/>
          </a:p>
        </p:txBody>
      </p:sp>
      <p:sp>
        <p:nvSpPr>
          <p:cNvPr id="27" name="Freeform 3"/>
          <p:cNvSpPr>
            <a:spLocks noChangeAspect="1" noChangeArrowheads="1"/>
          </p:cNvSpPr>
          <p:nvPr userDrawn="1"/>
        </p:nvSpPr>
        <p:spPr bwMode="auto">
          <a:xfrm>
            <a:off x="10810875" y="2723043"/>
            <a:ext cx="2083981" cy="2083981"/>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A0AAAF"/>
          </a:solidFill>
          <a:ln>
            <a:noFill/>
          </a:ln>
          <a:effectLst/>
        </p:spPr>
        <p:txBody>
          <a:bodyPr wrap="none" anchor="ctr"/>
          <a:lstStyle/>
          <a:p>
            <a:endParaRPr lang="fi-FI"/>
          </a:p>
        </p:txBody>
      </p:sp>
      <p:sp>
        <p:nvSpPr>
          <p:cNvPr id="28" name="Freeform 6"/>
          <p:cNvSpPr>
            <a:spLocks noChangeArrowheads="1"/>
          </p:cNvSpPr>
          <p:nvPr userDrawn="1"/>
        </p:nvSpPr>
        <p:spPr bwMode="auto">
          <a:xfrm>
            <a:off x="10802532" y="1416788"/>
            <a:ext cx="2084400" cy="783265"/>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0AAAF"/>
          </a:solidFill>
          <a:ln>
            <a:noFill/>
          </a:ln>
          <a:effectLst/>
        </p:spPr>
        <p:txBody>
          <a:bodyPr wrap="none" anchor="ctr"/>
          <a:lstStyle/>
          <a:p>
            <a:endParaRPr lang="fi-FI"/>
          </a:p>
        </p:txBody>
      </p:sp>
      <p:sp>
        <p:nvSpPr>
          <p:cNvPr id="29" name="Freeform 3"/>
          <p:cNvSpPr>
            <a:spLocks noChangeAspect="1" noChangeArrowheads="1"/>
          </p:cNvSpPr>
          <p:nvPr userDrawn="1"/>
        </p:nvSpPr>
        <p:spPr bwMode="auto">
          <a:xfrm>
            <a:off x="10810875" y="-1182207"/>
            <a:ext cx="2083981" cy="2083981"/>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A0AAAF"/>
          </a:solidFill>
          <a:ln>
            <a:noFill/>
          </a:ln>
          <a:effectLst/>
        </p:spPr>
        <p:txBody>
          <a:bodyPr wrap="none" anchor="ctr"/>
          <a:lstStyle/>
          <a:p>
            <a:endParaRPr lang="fi-FI"/>
          </a:p>
        </p:txBody>
      </p:sp>
      <p:pic>
        <p:nvPicPr>
          <p:cNvPr id="3" name="logo_nega_kansi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000" y="396000"/>
            <a:ext cx="2784220" cy="1080000"/>
          </a:xfrm>
          <a:prstGeom prst="rect">
            <a:avLst/>
          </a:prstGeom>
        </p:spPr>
      </p:pic>
    </p:spTree>
    <p:extLst>
      <p:ext uri="{BB962C8B-B14F-4D97-AF65-F5344CB8AC3E}">
        <p14:creationId xmlns:p14="http://schemas.microsoft.com/office/powerpoint/2010/main" val="571403482"/>
      </p:ext>
    </p:extLst>
  </p:cSld>
  <p:clrMapOvr>
    <a:masterClrMapping/>
  </p:clrMapOvr>
  <p:extLst>
    <p:ext uri="{DCECCB84-F9BA-43D5-87BE-67443E8EF086}">
      <p15:sldGuideLst xmlns:p15="http://schemas.microsoft.com/office/powerpoint/2012/main">
        <p15:guide id="1" orient="horz" pos="2160">
          <p15:clr>
            <a:srgbClr val="FBAE40"/>
          </p15:clr>
        </p15:guide>
        <p15:guide id="2" pos="30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matchingName="Väliotsikkodia 8" preserve="1" userDrawn="1">
  <p:cSld name="subheader8">
    <p:bg>
      <p:bgPr>
        <a:solidFill>
          <a:srgbClr val="19375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4001" y="3095626"/>
            <a:ext cx="4366800" cy="3030855"/>
          </a:xfrm>
        </p:spPr>
        <p:txBody>
          <a:bodyPr anchor="t" anchorCtr="0"/>
          <a:lstStyle>
            <a:lvl1pPr algn="l">
              <a:defRPr sz="4000" b="1">
                <a:solidFill>
                  <a:schemeClr val="bg1"/>
                </a:solidFill>
              </a:defRPr>
            </a:lvl1pPr>
          </a:lstStyle>
          <a:p>
            <a:r>
              <a:rPr lang="fi-FI"/>
              <a:t>Muokkaa ots. perustyyl. napsautt.</a:t>
            </a:r>
            <a:endParaRPr lang="en-US" dirty="0"/>
          </a:p>
        </p:txBody>
      </p:sp>
      <p:cxnSp>
        <p:nvCxnSpPr>
          <p:cNvPr id="20" name="Suora yhdysviiva 19"/>
          <p:cNvCxnSpPr/>
          <p:nvPr userDrawn="1"/>
        </p:nvCxnSpPr>
        <p:spPr>
          <a:xfrm>
            <a:off x="478367" y="6227064"/>
            <a:ext cx="1123526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Päivämäärän paikkamerkki 7"/>
          <p:cNvSpPr>
            <a:spLocks noGrp="1"/>
          </p:cNvSpPr>
          <p:nvPr>
            <p:ph type="dt" sz="half" idx="10"/>
          </p:nvPr>
        </p:nvSpPr>
        <p:spPr/>
        <p:txBody>
          <a:bodyPr/>
          <a:lstStyle>
            <a:lvl1pPr>
              <a:defRPr>
                <a:solidFill>
                  <a:schemeClr val="bg1"/>
                </a:solidFill>
              </a:defRPr>
            </a:lvl1pPr>
          </a:lstStyle>
          <a:p>
            <a:r>
              <a:rPr lang="fi-FI"/>
              <a:t>28.12.2022</a:t>
            </a:r>
          </a:p>
        </p:txBody>
      </p:sp>
      <p:sp>
        <p:nvSpPr>
          <p:cNvPr id="9" name="Alatunnisteen paikkamerkki 8"/>
          <p:cNvSpPr>
            <a:spLocks noGrp="1"/>
          </p:cNvSpPr>
          <p:nvPr>
            <p:ph type="ftr" sz="quarter" idx="11"/>
          </p:nvPr>
        </p:nvSpPr>
        <p:spPr/>
        <p:txBody>
          <a:bodyPr/>
          <a:lstStyle>
            <a:lvl1pPr>
              <a:defRPr>
                <a:solidFill>
                  <a:schemeClr val="bg1"/>
                </a:solidFill>
              </a:defRPr>
            </a:lvl1pPr>
          </a:lstStyle>
          <a:p>
            <a:r>
              <a:rPr lang="fi-FI"/>
              <a:t> </a:t>
            </a:r>
            <a:endParaRPr lang="fi-FI" dirty="0"/>
          </a:p>
        </p:txBody>
      </p:sp>
      <p:sp>
        <p:nvSpPr>
          <p:cNvPr id="10" name="Dian numeron paikkamerkki 9"/>
          <p:cNvSpPr>
            <a:spLocks noGrp="1"/>
          </p:cNvSpPr>
          <p:nvPr>
            <p:ph type="sldNum" sz="quarter" idx="12"/>
          </p:nvPr>
        </p:nvSpPr>
        <p:spPr/>
        <p:txBody>
          <a:bodyPr/>
          <a:lstStyle>
            <a:lvl1pPr>
              <a:defRPr>
                <a:solidFill>
                  <a:schemeClr val="bg1"/>
                </a:solidFill>
              </a:defRPr>
            </a:lvl1pPr>
          </a:lstStyle>
          <a:p>
            <a:fld id="{4E75B3C0-FF62-4C7C-B8F2-F814FF155FC0}" type="slidenum">
              <a:rPr lang="fi-FI" smtClean="0"/>
              <a:pPr/>
              <a:t>‹#›</a:t>
            </a:fld>
            <a:endParaRPr lang="fi-FI"/>
          </a:p>
        </p:txBody>
      </p:sp>
      <p:grpSp>
        <p:nvGrpSpPr>
          <p:cNvPr id="5" name="Ryhmä 4"/>
          <p:cNvGrpSpPr/>
          <p:nvPr userDrawn="1"/>
        </p:nvGrpSpPr>
        <p:grpSpPr>
          <a:xfrm>
            <a:off x="5557247" y="-1182207"/>
            <a:ext cx="7337609" cy="7309427"/>
            <a:chOff x="5557247" y="-1182207"/>
            <a:chExt cx="7337609" cy="7309427"/>
          </a:xfrm>
        </p:grpSpPr>
        <p:sp>
          <p:nvSpPr>
            <p:cNvPr id="19" name="Freeform 6"/>
            <p:cNvSpPr>
              <a:spLocks noChangeAspect="1" noChangeArrowheads="1"/>
            </p:cNvSpPr>
            <p:nvPr userDrawn="1"/>
          </p:nvSpPr>
          <p:spPr bwMode="auto">
            <a:xfrm>
              <a:off x="5557247" y="2735964"/>
              <a:ext cx="2087119" cy="3391256"/>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AB9E6"/>
            </a:solidFill>
            <a:ln>
              <a:noFill/>
            </a:ln>
            <a:effectLst/>
          </p:spPr>
          <p:txBody>
            <a:bodyPr wrap="none" anchor="ctr"/>
            <a:lstStyle/>
            <a:p>
              <a:endParaRPr lang="fi-FI"/>
            </a:p>
          </p:txBody>
        </p:sp>
        <p:sp>
          <p:nvSpPr>
            <p:cNvPr id="21" name="Freeform 6"/>
            <p:cNvSpPr>
              <a:spLocks noChangeAspect="1" noChangeArrowheads="1"/>
            </p:cNvSpPr>
            <p:nvPr userDrawn="1"/>
          </p:nvSpPr>
          <p:spPr bwMode="auto">
            <a:xfrm>
              <a:off x="5560789" y="0"/>
              <a:ext cx="2087119" cy="2196718"/>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AB9E6"/>
            </a:solidFill>
            <a:ln>
              <a:noFill/>
            </a:ln>
            <a:effectLst/>
          </p:spPr>
          <p:txBody>
            <a:bodyPr wrap="none" anchor="ctr"/>
            <a:lstStyle/>
            <a:p>
              <a:endParaRPr lang="fi-FI"/>
            </a:p>
          </p:txBody>
        </p:sp>
        <p:sp>
          <p:nvSpPr>
            <p:cNvPr id="22" name="Freeform 6"/>
            <p:cNvSpPr>
              <a:spLocks noChangeArrowheads="1"/>
            </p:cNvSpPr>
            <p:nvPr userDrawn="1"/>
          </p:nvSpPr>
          <p:spPr bwMode="auto">
            <a:xfrm>
              <a:off x="8179944" y="3335"/>
              <a:ext cx="2084400" cy="2196718"/>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AB9E6"/>
            </a:solidFill>
            <a:ln>
              <a:noFill/>
            </a:ln>
            <a:effectLst/>
          </p:spPr>
          <p:txBody>
            <a:bodyPr wrap="none" anchor="ctr"/>
            <a:lstStyle/>
            <a:p>
              <a:endParaRPr lang="fi-FI"/>
            </a:p>
          </p:txBody>
        </p:sp>
        <p:sp>
          <p:nvSpPr>
            <p:cNvPr id="23" name="Freeform 6"/>
            <p:cNvSpPr>
              <a:spLocks noChangeArrowheads="1"/>
            </p:cNvSpPr>
            <p:nvPr userDrawn="1"/>
          </p:nvSpPr>
          <p:spPr bwMode="auto">
            <a:xfrm>
              <a:off x="8172857" y="5331563"/>
              <a:ext cx="2084400" cy="783265"/>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AB9E6"/>
            </a:solidFill>
            <a:ln>
              <a:noFill/>
            </a:ln>
            <a:effectLst/>
          </p:spPr>
          <p:txBody>
            <a:bodyPr wrap="none" anchor="ctr"/>
            <a:lstStyle/>
            <a:p>
              <a:endParaRPr lang="fi-FI"/>
            </a:p>
          </p:txBody>
        </p:sp>
        <p:sp>
          <p:nvSpPr>
            <p:cNvPr id="25" name="Freeform 3"/>
            <p:cNvSpPr>
              <a:spLocks noChangeAspect="1" noChangeArrowheads="1"/>
            </p:cNvSpPr>
            <p:nvPr userDrawn="1"/>
          </p:nvSpPr>
          <p:spPr bwMode="auto">
            <a:xfrm>
              <a:off x="8181200" y="2723043"/>
              <a:ext cx="2083981" cy="2083981"/>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AAB9E6"/>
            </a:solidFill>
            <a:ln>
              <a:noFill/>
            </a:ln>
            <a:effectLst/>
          </p:spPr>
          <p:txBody>
            <a:bodyPr wrap="none" anchor="ctr"/>
            <a:lstStyle/>
            <a:p>
              <a:endParaRPr lang="fi-FI"/>
            </a:p>
          </p:txBody>
        </p:sp>
        <p:sp>
          <p:nvSpPr>
            <p:cNvPr id="26" name="Freeform 6"/>
            <p:cNvSpPr>
              <a:spLocks noChangeArrowheads="1"/>
            </p:cNvSpPr>
            <p:nvPr userDrawn="1"/>
          </p:nvSpPr>
          <p:spPr bwMode="auto">
            <a:xfrm>
              <a:off x="10802532" y="5331563"/>
              <a:ext cx="2084400" cy="783265"/>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AB9E6"/>
            </a:solidFill>
            <a:ln>
              <a:noFill/>
            </a:ln>
            <a:effectLst/>
          </p:spPr>
          <p:txBody>
            <a:bodyPr wrap="none" anchor="ctr"/>
            <a:lstStyle/>
            <a:p>
              <a:endParaRPr lang="fi-FI"/>
            </a:p>
          </p:txBody>
        </p:sp>
        <p:sp>
          <p:nvSpPr>
            <p:cNvPr id="27" name="Freeform 3"/>
            <p:cNvSpPr>
              <a:spLocks noChangeAspect="1" noChangeArrowheads="1"/>
            </p:cNvSpPr>
            <p:nvPr userDrawn="1"/>
          </p:nvSpPr>
          <p:spPr bwMode="auto">
            <a:xfrm>
              <a:off x="10810875" y="2723043"/>
              <a:ext cx="2083981" cy="2083981"/>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AAB9E6"/>
            </a:solidFill>
            <a:ln>
              <a:noFill/>
            </a:ln>
            <a:effectLst/>
          </p:spPr>
          <p:txBody>
            <a:bodyPr wrap="none" anchor="ctr"/>
            <a:lstStyle/>
            <a:p>
              <a:endParaRPr lang="fi-FI"/>
            </a:p>
          </p:txBody>
        </p:sp>
        <p:sp>
          <p:nvSpPr>
            <p:cNvPr id="28" name="Freeform 6"/>
            <p:cNvSpPr>
              <a:spLocks noChangeArrowheads="1"/>
            </p:cNvSpPr>
            <p:nvPr userDrawn="1"/>
          </p:nvSpPr>
          <p:spPr bwMode="auto">
            <a:xfrm>
              <a:off x="10802532" y="1416788"/>
              <a:ext cx="2084400" cy="783265"/>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AB9E6"/>
            </a:solidFill>
            <a:ln>
              <a:noFill/>
            </a:ln>
            <a:effectLst/>
          </p:spPr>
          <p:txBody>
            <a:bodyPr wrap="none" anchor="ctr"/>
            <a:lstStyle/>
            <a:p>
              <a:endParaRPr lang="fi-FI"/>
            </a:p>
          </p:txBody>
        </p:sp>
        <p:sp>
          <p:nvSpPr>
            <p:cNvPr id="29" name="Freeform 3"/>
            <p:cNvSpPr>
              <a:spLocks noChangeAspect="1" noChangeArrowheads="1"/>
            </p:cNvSpPr>
            <p:nvPr userDrawn="1"/>
          </p:nvSpPr>
          <p:spPr bwMode="auto">
            <a:xfrm>
              <a:off x="10810875" y="-1182207"/>
              <a:ext cx="2083981" cy="2083981"/>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AAB9E6"/>
            </a:solidFill>
            <a:ln>
              <a:noFill/>
            </a:ln>
            <a:effectLst/>
          </p:spPr>
          <p:txBody>
            <a:bodyPr wrap="none" anchor="ctr"/>
            <a:lstStyle/>
            <a:p>
              <a:endParaRPr lang="fi-FI"/>
            </a:p>
          </p:txBody>
        </p:sp>
      </p:grpSp>
      <p:pic>
        <p:nvPicPr>
          <p:cNvPr id="3" name="logo_nega_kansi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000" y="396000"/>
            <a:ext cx="2784220" cy="1080000"/>
          </a:xfrm>
          <a:prstGeom prst="rect">
            <a:avLst/>
          </a:prstGeom>
        </p:spPr>
      </p:pic>
    </p:spTree>
    <p:extLst>
      <p:ext uri="{BB962C8B-B14F-4D97-AF65-F5344CB8AC3E}">
        <p14:creationId xmlns:p14="http://schemas.microsoft.com/office/powerpoint/2010/main" val="323279245"/>
      </p:ext>
    </p:extLst>
  </p:cSld>
  <p:clrMapOvr>
    <a:masterClrMapping/>
  </p:clrMapOvr>
  <p:extLst>
    <p:ext uri="{DCECCB84-F9BA-43D5-87BE-67443E8EF086}">
      <p15:sldGuideLst xmlns:p15="http://schemas.microsoft.com/office/powerpoint/2012/main">
        <p15:guide id="1" orient="horz" pos="2160">
          <p15:clr>
            <a:srgbClr val="FBAE40"/>
          </p15:clr>
        </p15:guide>
        <p15:guide id="2" pos="30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matchingName="Väliotsikkodia 9" preserve="1" userDrawn="1">
  <p:cSld name="subheader9">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4001" y="3095626"/>
            <a:ext cx="5940721" cy="3030855"/>
          </a:xfrm>
        </p:spPr>
        <p:txBody>
          <a:bodyPr anchor="t" anchorCtr="0"/>
          <a:lstStyle>
            <a:lvl1pPr algn="l">
              <a:defRPr sz="4000" b="1">
                <a:solidFill>
                  <a:schemeClr val="accent1"/>
                </a:solidFill>
              </a:defRPr>
            </a:lvl1pPr>
          </a:lstStyle>
          <a:p>
            <a:r>
              <a:rPr lang="fi-FI"/>
              <a:t>Muokkaa ots. perustyyl. napsautt.</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r>
              <a:rPr lang="fi-FI"/>
              <a:t>28.12.2022</a:t>
            </a:r>
          </a:p>
        </p:txBody>
      </p:sp>
      <p:sp>
        <p:nvSpPr>
          <p:cNvPr id="5" name="Footer Placeholder 4"/>
          <p:cNvSpPr>
            <a:spLocks noGrp="1"/>
          </p:cNvSpPr>
          <p:nvPr>
            <p:ph type="ftr" sz="quarter" idx="11"/>
          </p:nvPr>
        </p:nvSpPr>
        <p:spPr/>
        <p:txBody>
          <a:bodyPr/>
          <a:lstStyle>
            <a:lvl1pPr>
              <a:defRPr>
                <a:solidFill>
                  <a:schemeClr val="accent1"/>
                </a:solidFill>
              </a:defRPr>
            </a:lvl1pPr>
          </a:lstStyle>
          <a:p>
            <a:r>
              <a:rPr lang="fi-FI"/>
              <a:t> </a:t>
            </a:r>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4E75B3C0-FF62-4C7C-B8F2-F814FF155FC0}" type="slidenum">
              <a:rPr lang="fi-FI" smtClean="0"/>
              <a:pPr/>
              <a:t>‹#›</a:t>
            </a:fld>
            <a:endParaRPr lang="fi-FI"/>
          </a:p>
        </p:txBody>
      </p:sp>
      <p:cxnSp>
        <p:nvCxnSpPr>
          <p:cNvPr id="20" name="Suora yhdysviiva 19"/>
          <p:cNvCxnSpPr/>
          <p:nvPr userDrawn="1"/>
        </p:nvCxnSpPr>
        <p:spPr>
          <a:xfrm>
            <a:off x="478367" y="6227064"/>
            <a:ext cx="11235267" cy="0"/>
          </a:xfrm>
          <a:prstGeom prst="line">
            <a:avLst/>
          </a:prstGeom>
          <a:ln>
            <a:solidFill>
              <a:srgbClr val="19375F"/>
            </a:solidFill>
          </a:ln>
        </p:spPr>
        <p:style>
          <a:lnRef idx="1">
            <a:schemeClr val="accent1"/>
          </a:lnRef>
          <a:fillRef idx="0">
            <a:schemeClr val="accent1"/>
          </a:fillRef>
          <a:effectRef idx="0">
            <a:schemeClr val="accent1"/>
          </a:effectRef>
          <a:fontRef idx="minor">
            <a:schemeClr val="tx1"/>
          </a:fontRef>
        </p:style>
      </p:cxnSp>
      <p:grpSp>
        <p:nvGrpSpPr>
          <p:cNvPr id="19" name="Ryhmä 18"/>
          <p:cNvGrpSpPr/>
          <p:nvPr userDrawn="1"/>
        </p:nvGrpSpPr>
        <p:grpSpPr>
          <a:xfrm>
            <a:off x="9244252" y="454025"/>
            <a:ext cx="2500073" cy="5525351"/>
            <a:chOff x="6080400" y="417600"/>
            <a:chExt cx="2500073" cy="5525351"/>
          </a:xfrm>
        </p:grpSpPr>
        <p:sp>
          <p:nvSpPr>
            <p:cNvPr id="21" name="Freeform 1"/>
            <p:cNvSpPr>
              <a:spLocks noChangeArrowheads="1"/>
            </p:cNvSpPr>
            <p:nvPr userDrawn="1"/>
          </p:nvSpPr>
          <p:spPr bwMode="auto">
            <a:xfrm>
              <a:off x="6732000" y="417600"/>
              <a:ext cx="514800" cy="831600"/>
            </a:xfrm>
            <a:custGeom>
              <a:avLst/>
              <a:gdLst>
                <a:gd name="T0" fmla="*/ 4343 w 5004"/>
                <a:gd name="T1" fmla="*/ 7470 h 8133"/>
                <a:gd name="T2" fmla="*/ 662 w 5004"/>
                <a:gd name="T3" fmla="*/ 7470 h 8133"/>
                <a:gd name="T4" fmla="*/ 662 w 5004"/>
                <a:gd name="T5" fmla="*/ 662 h 8133"/>
                <a:gd name="T6" fmla="*/ 4343 w 5004"/>
                <a:gd name="T7" fmla="*/ 662 h 8133"/>
                <a:gd name="T8" fmla="*/ 4343 w 5004"/>
                <a:gd name="T9" fmla="*/ 7470 h 8133"/>
                <a:gd name="T10" fmla="*/ 0 w 5004"/>
                <a:gd name="T11" fmla="*/ 0 h 8133"/>
                <a:gd name="T12" fmla="*/ 0 w 5004"/>
                <a:gd name="T13" fmla="*/ 8132 h 8133"/>
                <a:gd name="T14" fmla="*/ 5003 w 5004"/>
                <a:gd name="T15" fmla="*/ 8132 h 8133"/>
                <a:gd name="T16" fmla="*/ 5003 w 5004"/>
                <a:gd name="T17" fmla="*/ 0 h 8133"/>
                <a:gd name="T18" fmla="*/ 0 w 5004"/>
                <a:gd name="T19" fmla="*/ 0 h 8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4" h="8133">
                  <a:moveTo>
                    <a:pt x="4343" y="7470"/>
                  </a:moveTo>
                  <a:lnTo>
                    <a:pt x="662" y="7470"/>
                  </a:lnTo>
                  <a:lnTo>
                    <a:pt x="662" y="662"/>
                  </a:lnTo>
                  <a:lnTo>
                    <a:pt x="4343" y="662"/>
                  </a:lnTo>
                  <a:lnTo>
                    <a:pt x="4343" y="7470"/>
                  </a:lnTo>
                  <a:close/>
                  <a:moveTo>
                    <a:pt x="0" y="0"/>
                  </a:moveTo>
                  <a:lnTo>
                    <a:pt x="0" y="8132"/>
                  </a:lnTo>
                  <a:lnTo>
                    <a:pt x="5003" y="8132"/>
                  </a:lnTo>
                  <a:lnTo>
                    <a:pt x="5003" y="0"/>
                  </a:lnTo>
                  <a:lnTo>
                    <a:pt x="0" y="0"/>
                  </a:lnTo>
                  <a:close/>
                </a:path>
              </a:pathLst>
            </a:custGeom>
            <a:solidFill>
              <a:srgbClr val="8CB9E6"/>
            </a:solidFill>
            <a:ln>
              <a:noFill/>
            </a:ln>
            <a:effectLst/>
          </p:spPr>
          <p:txBody>
            <a:bodyPr wrap="none" anchor="ctr"/>
            <a:lstStyle/>
            <a:p>
              <a:endParaRPr lang="fi-FI"/>
            </a:p>
          </p:txBody>
        </p:sp>
        <p:sp>
          <p:nvSpPr>
            <p:cNvPr id="22" name="Freeform 1"/>
            <p:cNvSpPr>
              <a:spLocks noChangeArrowheads="1"/>
            </p:cNvSpPr>
            <p:nvPr userDrawn="1"/>
          </p:nvSpPr>
          <p:spPr bwMode="auto">
            <a:xfrm>
              <a:off x="6080400" y="3038400"/>
              <a:ext cx="514800" cy="831600"/>
            </a:xfrm>
            <a:custGeom>
              <a:avLst/>
              <a:gdLst>
                <a:gd name="T0" fmla="*/ 4343 w 5004"/>
                <a:gd name="T1" fmla="*/ 7470 h 8133"/>
                <a:gd name="T2" fmla="*/ 662 w 5004"/>
                <a:gd name="T3" fmla="*/ 7470 h 8133"/>
                <a:gd name="T4" fmla="*/ 662 w 5004"/>
                <a:gd name="T5" fmla="*/ 662 h 8133"/>
                <a:gd name="T6" fmla="*/ 4343 w 5004"/>
                <a:gd name="T7" fmla="*/ 662 h 8133"/>
                <a:gd name="T8" fmla="*/ 4343 w 5004"/>
                <a:gd name="T9" fmla="*/ 7470 h 8133"/>
                <a:gd name="T10" fmla="*/ 0 w 5004"/>
                <a:gd name="T11" fmla="*/ 0 h 8133"/>
                <a:gd name="T12" fmla="*/ 0 w 5004"/>
                <a:gd name="T13" fmla="*/ 8132 h 8133"/>
                <a:gd name="T14" fmla="*/ 5003 w 5004"/>
                <a:gd name="T15" fmla="*/ 8132 h 8133"/>
                <a:gd name="T16" fmla="*/ 5003 w 5004"/>
                <a:gd name="T17" fmla="*/ 0 h 8133"/>
                <a:gd name="T18" fmla="*/ 0 w 5004"/>
                <a:gd name="T19" fmla="*/ 0 h 8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4" h="8133">
                  <a:moveTo>
                    <a:pt x="4343" y="7470"/>
                  </a:moveTo>
                  <a:lnTo>
                    <a:pt x="662" y="7470"/>
                  </a:lnTo>
                  <a:lnTo>
                    <a:pt x="662" y="662"/>
                  </a:lnTo>
                  <a:lnTo>
                    <a:pt x="4343" y="662"/>
                  </a:lnTo>
                  <a:lnTo>
                    <a:pt x="4343" y="7470"/>
                  </a:lnTo>
                  <a:close/>
                  <a:moveTo>
                    <a:pt x="0" y="0"/>
                  </a:moveTo>
                  <a:lnTo>
                    <a:pt x="0" y="8132"/>
                  </a:lnTo>
                  <a:lnTo>
                    <a:pt x="5003" y="8132"/>
                  </a:lnTo>
                  <a:lnTo>
                    <a:pt x="5003" y="0"/>
                  </a:lnTo>
                  <a:lnTo>
                    <a:pt x="0" y="0"/>
                  </a:lnTo>
                  <a:close/>
                </a:path>
              </a:pathLst>
            </a:custGeom>
            <a:solidFill>
              <a:srgbClr val="8CB9E6"/>
            </a:solidFill>
            <a:ln>
              <a:noFill/>
            </a:ln>
            <a:effectLst/>
          </p:spPr>
          <p:txBody>
            <a:bodyPr wrap="none" anchor="ctr"/>
            <a:lstStyle/>
            <a:p>
              <a:endParaRPr lang="fi-FI"/>
            </a:p>
          </p:txBody>
        </p:sp>
        <p:sp>
          <p:nvSpPr>
            <p:cNvPr id="26" name="Freeform 17"/>
            <p:cNvSpPr>
              <a:spLocks noChangeAspect="1" noChangeArrowheads="1"/>
            </p:cNvSpPr>
            <p:nvPr userDrawn="1"/>
          </p:nvSpPr>
          <p:spPr bwMode="auto">
            <a:xfrm>
              <a:off x="8055874" y="5097635"/>
              <a:ext cx="513968" cy="843455"/>
            </a:xfrm>
            <a:custGeom>
              <a:avLst/>
              <a:gdLst>
                <a:gd name="T0" fmla="*/ 0 w 3645"/>
                <a:gd name="T1" fmla="*/ 2133240 h 5928"/>
                <a:gd name="T2" fmla="*/ 0 w 3645"/>
                <a:gd name="T3" fmla="*/ 0 h 5928"/>
                <a:gd name="T4" fmla="*/ 1312503 w 3645"/>
                <a:gd name="T5" fmla="*/ 0 h 5928"/>
                <a:gd name="T6" fmla="*/ 1312503 w 3645"/>
                <a:gd name="T7" fmla="*/ 2133240 h 5928"/>
                <a:gd name="T8" fmla="*/ 0 w 3645"/>
                <a:gd name="T9" fmla="*/ 2133240 h 5928"/>
                <a:gd name="T10" fmla="*/ 966368 w 3645"/>
                <a:gd name="T11" fmla="*/ 1786998 h 5928"/>
                <a:gd name="T12" fmla="*/ 966368 w 3645"/>
                <a:gd name="T13" fmla="*/ 348042 h 5928"/>
                <a:gd name="T14" fmla="*/ 338931 w 3645"/>
                <a:gd name="T15" fmla="*/ 348042 h 5928"/>
                <a:gd name="T16" fmla="*/ 338931 w 3645"/>
                <a:gd name="T17" fmla="*/ 1786998 h 5928"/>
                <a:gd name="T18" fmla="*/ 966368 w 3645"/>
                <a:gd name="T19" fmla="*/ 1786998 h 59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45" h="5928">
                  <a:moveTo>
                    <a:pt x="0" y="5927"/>
                  </a:moveTo>
                  <a:lnTo>
                    <a:pt x="0" y="0"/>
                  </a:lnTo>
                  <a:lnTo>
                    <a:pt x="3644" y="0"/>
                  </a:lnTo>
                  <a:lnTo>
                    <a:pt x="3644" y="5927"/>
                  </a:lnTo>
                  <a:lnTo>
                    <a:pt x="0" y="5927"/>
                  </a:lnTo>
                  <a:close/>
                  <a:moveTo>
                    <a:pt x="2683" y="4965"/>
                  </a:moveTo>
                  <a:lnTo>
                    <a:pt x="2683" y="967"/>
                  </a:lnTo>
                  <a:lnTo>
                    <a:pt x="941" y="967"/>
                  </a:lnTo>
                  <a:lnTo>
                    <a:pt x="941" y="4965"/>
                  </a:lnTo>
                  <a:lnTo>
                    <a:pt x="2683" y="4965"/>
                  </a:lnTo>
                  <a:close/>
                </a:path>
              </a:pathLst>
            </a:custGeom>
            <a:solidFill>
              <a:srgbClr val="8CB9E6"/>
            </a:solidFill>
            <a:ln>
              <a:noFill/>
            </a:ln>
            <a:effectLst/>
          </p:spPr>
          <p:txBody>
            <a:bodyPr wrap="none" anchor="ctr"/>
            <a:lstStyle/>
            <a:p>
              <a:endParaRPr lang="fi-FI"/>
            </a:p>
          </p:txBody>
        </p:sp>
        <p:sp>
          <p:nvSpPr>
            <p:cNvPr id="27" name="Freeform 18"/>
            <p:cNvSpPr>
              <a:spLocks noChangeAspect="1" noChangeArrowheads="1"/>
            </p:cNvSpPr>
            <p:nvPr userDrawn="1"/>
          </p:nvSpPr>
          <p:spPr bwMode="auto">
            <a:xfrm>
              <a:off x="7397812" y="3337590"/>
              <a:ext cx="532661" cy="532661"/>
            </a:xfrm>
            <a:custGeom>
              <a:avLst/>
              <a:gdLst>
                <a:gd name="T0" fmla="*/ 328126 w 3645"/>
                <a:gd name="T1" fmla="*/ 87836 h 3647"/>
                <a:gd name="T2" fmla="*/ 656251 w 3645"/>
                <a:gd name="T3" fmla="*/ 0 h 3647"/>
                <a:gd name="T4" fmla="*/ 984377 w 3645"/>
                <a:gd name="T5" fmla="*/ 87836 h 3647"/>
                <a:gd name="T6" fmla="*/ 1224258 w 3645"/>
                <a:gd name="T7" fmla="*/ 328305 h 3647"/>
                <a:gd name="T8" fmla="*/ 1312503 w 3645"/>
                <a:gd name="T9" fmla="*/ 656251 h 3647"/>
                <a:gd name="T10" fmla="*/ 1224258 w 3645"/>
                <a:gd name="T11" fmla="*/ 984557 h 3647"/>
                <a:gd name="T12" fmla="*/ 984377 w 3645"/>
                <a:gd name="T13" fmla="*/ 1224666 h 3647"/>
                <a:gd name="T14" fmla="*/ 656251 w 3645"/>
                <a:gd name="T15" fmla="*/ 1312502 h 3647"/>
                <a:gd name="T16" fmla="*/ 328126 w 3645"/>
                <a:gd name="T17" fmla="*/ 1224666 h 3647"/>
                <a:gd name="T18" fmla="*/ 87884 w 3645"/>
                <a:gd name="T19" fmla="*/ 984557 h 3647"/>
                <a:gd name="T20" fmla="*/ 0 w 3645"/>
                <a:gd name="T21" fmla="*/ 656251 h 3647"/>
                <a:gd name="T22" fmla="*/ 87884 w 3645"/>
                <a:gd name="T23" fmla="*/ 328305 h 3647"/>
                <a:gd name="T24" fmla="*/ 328126 w 3645"/>
                <a:gd name="T25" fmla="*/ 87836 h 3647"/>
                <a:gd name="T26" fmla="*/ 418892 w 3645"/>
                <a:gd name="T27" fmla="*/ 1067713 h 3647"/>
                <a:gd name="T28" fmla="*/ 656251 w 3645"/>
                <a:gd name="T29" fmla="*/ 1131070 h 3647"/>
                <a:gd name="T30" fmla="*/ 893611 w 3645"/>
                <a:gd name="T31" fmla="*/ 1067713 h 3647"/>
                <a:gd name="T32" fmla="*/ 1067579 w 3645"/>
                <a:gd name="T33" fmla="*/ 893841 h 3647"/>
                <a:gd name="T34" fmla="*/ 1130971 w 3645"/>
                <a:gd name="T35" fmla="*/ 656251 h 3647"/>
                <a:gd name="T36" fmla="*/ 1067579 w 3645"/>
                <a:gd name="T37" fmla="*/ 418662 h 3647"/>
                <a:gd name="T38" fmla="*/ 893611 w 3645"/>
                <a:gd name="T39" fmla="*/ 245149 h 3647"/>
                <a:gd name="T40" fmla="*/ 656251 w 3645"/>
                <a:gd name="T41" fmla="*/ 181432 h 3647"/>
                <a:gd name="T42" fmla="*/ 418892 w 3645"/>
                <a:gd name="T43" fmla="*/ 245149 h 3647"/>
                <a:gd name="T44" fmla="*/ 244924 w 3645"/>
                <a:gd name="T45" fmla="*/ 418662 h 3647"/>
                <a:gd name="T46" fmla="*/ 181532 w 3645"/>
                <a:gd name="T47" fmla="*/ 656251 h 3647"/>
                <a:gd name="T48" fmla="*/ 244924 w 3645"/>
                <a:gd name="T49" fmla="*/ 893841 h 3647"/>
                <a:gd name="T50" fmla="*/ 418892 w 3645"/>
                <a:gd name="T51" fmla="*/ 1067713 h 36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45" h="3647">
                  <a:moveTo>
                    <a:pt x="911" y="244"/>
                  </a:moveTo>
                  <a:cubicBezTo>
                    <a:pt x="1201" y="77"/>
                    <a:pt x="1486" y="0"/>
                    <a:pt x="1822" y="0"/>
                  </a:cubicBezTo>
                  <a:cubicBezTo>
                    <a:pt x="2157" y="0"/>
                    <a:pt x="2443" y="77"/>
                    <a:pt x="2733" y="244"/>
                  </a:cubicBezTo>
                  <a:cubicBezTo>
                    <a:pt x="3024" y="412"/>
                    <a:pt x="3232" y="622"/>
                    <a:pt x="3399" y="912"/>
                  </a:cubicBezTo>
                  <a:cubicBezTo>
                    <a:pt x="3567" y="1203"/>
                    <a:pt x="3644" y="1488"/>
                    <a:pt x="3644" y="1823"/>
                  </a:cubicBezTo>
                  <a:cubicBezTo>
                    <a:pt x="3644" y="2159"/>
                    <a:pt x="3567" y="2445"/>
                    <a:pt x="3399" y="2735"/>
                  </a:cubicBezTo>
                  <a:cubicBezTo>
                    <a:pt x="3232" y="3026"/>
                    <a:pt x="3024" y="3234"/>
                    <a:pt x="2733" y="3402"/>
                  </a:cubicBezTo>
                  <a:cubicBezTo>
                    <a:pt x="2443" y="3570"/>
                    <a:pt x="2157" y="3646"/>
                    <a:pt x="1822" y="3646"/>
                  </a:cubicBezTo>
                  <a:cubicBezTo>
                    <a:pt x="1486" y="3646"/>
                    <a:pt x="1201" y="3570"/>
                    <a:pt x="911" y="3402"/>
                  </a:cubicBezTo>
                  <a:cubicBezTo>
                    <a:pt x="620" y="3234"/>
                    <a:pt x="411" y="3026"/>
                    <a:pt x="244" y="2735"/>
                  </a:cubicBezTo>
                  <a:cubicBezTo>
                    <a:pt x="76" y="2445"/>
                    <a:pt x="0" y="2159"/>
                    <a:pt x="0" y="1823"/>
                  </a:cubicBezTo>
                  <a:cubicBezTo>
                    <a:pt x="0" y="1488"/>
                    <a:pt x="76" y="1203"/>
                    <a:pt x="244" y="912"/>
                  </a:cubicBezTo>
                  <a:cubicBezTo>
                    <a:pt x="411" y="622"/>
                    <a:pt x="620" y="412"/>
                    <a:pt x="911" y="244"/>
                  </a:cubicBezTo>
                  <a:close/>
                  <a:moveTo>
                    <a:pt x="1163" y="2966"/>
                  </a:moveTo>
                  <a:cubicBezTo>
                    <a:pt x="1373" y="3088"/>
                    <a:pt x="1579" y="3142"/>
                    <a:pt x="1822" y="3142"/>
                  </a:cubicBezTo>
                  <a:cubicBezTo>
                    <a:pt x="2064" y="3142"/>
                    <a:pt x="2271" y="3088"/>
                    <a:pt x="2481" y="2966"/>
                  </a:cubicBezTo>
                  <a:cubicBezTo>
                    <a:pt x="2691" y="2845"/>
                    <a:pt x="2843" y="2694"/>
                    <a:pt x="2964" y="2483"/>
                  </a:cubicBezTo>
                  <a:cubicBezTo>
                    <a:pt x="3086" y="2273"/>
                    <a:pt x="3140" y="2066"/>
                    <a:pt x="3140" y="1823"/>
                  </a:cubicBezTo>
                  <a:cubicBezTo>
                    <a:pt x="3140" y="1580"/>
                    <a:pt x="3085" y="1374"/>
                    <a:pt x="2964" y="1163"/>
                  </a:cubicBezTo>
                  <a:cubicBezTo>
                    <a:pt x="2842" y="953"/>
                    <a:pt x="2691" y="803"/>
                    <a:pt x="2481" y="681"/>
                  </a:cubicBezTo>
                  <a:cubicBezTo>
                    <a:pt x="2271" y="560"/>
                    <a:pt x="2064" y="504"/>
                    <a:pt x="1822" y="504"/>
                  </a:cubicBezTo>
                  <a:cubicBezTo>
                    <a:pt x="1579" y="504"/>
                    <a:pt x="1373" y="560"/>
                    <a:pt x="1163" y="681"/>
                  </a:cubicBezTo>
                  <a:cubicBezTo>
                    <a:pt x="953" y="803"/>
                    <a:pt x="801" y="953"/>
                    <a:pt x="680" y="1163"/>
                  </a:cubicBezTo>
                  <a:cubicBezTo>
                    <a:pt x="558" y="1374"/>
                    <a:pt x="504" y="1580"/>
                    <a:pt x="504" y="1823"/>
                  </a:cubicBezTo>
                  <a:cubicBezTo>
                    <a:pt x="504" y="2066"/>
                    <a:pt x="558" y="2273"/>
                    <a:pt x="680" y="2483"/>
                  </a:cubicBezTo>
                  <a:cubicBezTo>
                    <a:pt x="801" y="2694"/>
                    <a:pt x="953" y="2845"/>
                    <a:pt x="1163" y="2966"/>
                  </a:cubicBezTo>
                  <a:close/>
                </a:path>
              </a:pathLst>
            </a:custGeom>
            <a:solidFill>
              <a:srgbClr val="8CB9E6"/>
            </a:solidFill>
            <a:ln>
              <a:noFill/>
            </a:ln>
            <a:effectLst/>
          </p:spPr>
          <p:txBody>
            <a:bodyPr wrap="none" anchor="ctr"/>
            <a:lstStyle/>
            <a:p>
              <a:endParaRPr lang="fi-FI"/>
            </a:p>
          </p:txBody>
        </p:sp>
        <p:sp>
          <p:nvSpPr>
            <p:cNvPr id="28" name="Freeform 12"/>
            <p:cNvSpPr>
              <a:spLocks noChangeAspect="1" noChangeArrowheads="1"/>
            </p:cNvSpPr>
            <p:nvPr userDrawn="1"/>
          </p:nvSpPr>
          <p:spPr bwMode="auto">
            <a:xfrm>
              <a:off x="7403421" y="3994674"/>
              <a:ext cx="496042" cy="194554"/>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8CB9E6"/>
            </a:solidFill>
            <a:ln>
              <a:noFill/>
            </a:ln>
            <a:effectLst/>
          </p:spPr>
          <p:txBody>
            <a:bodyPr wrap="none" anchor="ctr"/>
            <a:lstStyle/>
            <a:p>
              <a:endParaRPr lang="fi-FI"/>
            </a:p>
          </p:txBody>
        </p:sp>
        <p:sp>
          <p:nvSpPr>
            <p:cNvPr id="36" name="Freeform 12"/>
            <p:cNvSpPr>
              <a:spLocks noChangeAspect="1" noChangeArrowheads="1"/>
            </p:cNvSpPr>
            <p:nvPr userDrawn="1"/>
          </p:nvSpPr>
          <p:spPr bwMode="auto">
            <a:xfrm>
              <a:off x="7071965" y="5116054"/>
              <a:ext cx="509049" cy="826897"/>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8CB9E6"/>
            </a:solidFill>
            <a:ln>
              <a:noFill/>
            </a:ln>
            <a:effectLst/>
          </p:spPr>
          <p:txBody>
            <a:bodyPr wrap="none" anchor="ctr"/>
            <a:lstStyle/>
            <a:p>
              <a:endParaRPr lang="fi-FI"/>
            </a:p>
          </p:txBody>
        </p:sp>
        <p:sp>
          <p:nvSpPr>
            <p:cNvPr id="37" name="Freeform 17"/>
            <p:cNvSpPr>
              <a:spLocks noChangeAspect="1" noChangeArrowheads="1"/>
            </p:cNvSpPr>
            <p:nvPr userDrawn="1"/>
          </p:nvSpPr>
          <p:spPr bwMode="auto">
            <a:xfrm>
              <a:off x="8034608" y="1368116"/>
              <a:ext cx="545865" cy="864721"/>
            </a:xfrm>
            <a:custGeom>
              <a:avLst/>
              <a:gdLst>
                <a:gd name="T0" fmla="*/ 0 w 3645"/>
                <a:gd name="T1" fmla="*/ 2133240 h 5928"/>
                <a:gd name="T2" fmla="*/ 0 w 3645"/>
                <a:gd name="T3" fmla="*/ 0 h 5928"/>
                <a:gd name="T4" fmla="*/ 1312503 w 3645"/>
                <a:gd name="T5" fmla="*/ 0 h 5928"/>
                <a:gd name="T6" fmla="*/ 1312503 w 3645"/>
                <a:gd name="T7" fmla="*/ 2133240 h 5928"/>
                <a:gd name="T8" fmla="*/ 0 w 3645"/>
                <a:gd name="T9" fmla="*/ 2133240 h 5928"/>
                <a:gd name="T10" fmla="*/ 966368 w 3645"/>
                <a:gd name="T11" fmla="*/ 1786998 h 5928"/>
                <a:gd name="T12" fmla="*/ 966368 w 3645"/>
                <a:gd name="T13" fmla="*/ 348042 h 5928"/>
                <a:gd name="T14" fmla="*/ 338931 w 3645"/>
                <a:gd name="T15" fmla="*/ 348042 h 5928"/>
                <a:gd name="T16" fmla="*/ 338931 w 3645"/>
                <a:gd name="T17" fmla="*/ 1786998 h 5928"/>
                <a:gd name="T18" fmla="*/ 966368 w 3645"/>
                <a:gd name="T19" fmla="*/ 1786998 h 59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45" h="5928">
                  <a:moveTo>
                    <a:pt x="0" y="5927"/>
                  </a:moveTo>
                  <a:lnTo>
                    <a:pt x="0" y="0"/>
                  </a:lnTo>
                  <a:lnTo>
                    <a:pt x="3644" y="0"/>
                  </a:lnTo>
                  <a:lnTo>
                    <a:pt x="3644" y="5927"/>
                  </a:lnTo>
                  <a:lnTo>
                    <a:pt x="0" y="5927"/>
                  </a:lnTo>
                  <a:close/>
                  <a:moveTo>
                    <a:pt x="2683" y="4965"/>
                  </a:moveTo>
                  <a:lnTo>
                    <a:pt x="2683" y="967"/>
                  </a:lnTo>
                  <a:lnTo>
                    <a:pt x="941" y="967"/>
                  </a:lnTo>
                  <a:lnTo>
                    <a:pt x="941" y="4965"/>
                  </a:lnTo>
                  <a:lnTo>
                    <a:pt x="2683" y="4965"/>
                  </a:lnTo>
                  <a:close/>
                </a:path>
              </a:pathLst>
            </a:custGeom>
            <a:solidFill>
              <a:srgbClr val="8CB9E6"/>
            </a:solidFill>
            <a:ln>
              <a:noFill/>
            </a:ln>
            <a:effectLst/>
          </p:spPr>
          <p:txBody>
            <a:bodyPr wrap="none" anchor="ctr"/>
            <a:lstStyle/>
            <a:p>
              <a:endParaRPr lang="fi-FI"/>
            </a:p>
          </p:txBody>
        </p:sp>
        <p:sp>
          <p:nvSpPr>
            <p:cNvPr id="38" name="Freeform 12"/>
            <p:cNvSpPr>
              <a:spLocks noChangeAspect="1" noChangeArrowheads="1"/>
            </p:cNvSpPr>
            <p:nvPr userDrawn="1"/>
          </p:nvSpPr>
          <p:spPr bwMode="auto">
            <a:xfrm>
              <a:off x="6744201" y="2357259"/>
              <a:ext cx="507203" cy="198931"/>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8CB9E6"/>
            </a:solidFill>
            <a:ln>
              <a:noFill/>
            </a:ln>
            <a:effectLst/>
          </p:spPr>
          <p:txBody>
            <a:bodyPr wrap="none" anchor="ctr"/>
            <a:lstStyle/>
            <a:p>
              <a:endParaRPr lang="fi-FI"/>
            </a:p>
          </p:txBody>
        </p:sp>
        <p:sp>
          <p:nvSpPr>
            <p:cNvPr id="39" name="Freeform 18"/>
            <p:cNvSpPr>
              <a:spLocks noChangeAspect="1" noChangeArrowheads="1"/>
            </p:cNvSpPr>
            <p:nvPr userDrawn="1"/>
          </p:nvSpPr>
          <p:spPr bwMode="auto">
            <a:xfrm>
              <a:off x="6731505" y="1714353"/>
              <a:ext cx="532661" cy="532661"/>
            </a:xfrm>
            <a:custGeom>
              <a:avLst/>
              <a:gdLst>
                <a:gd name="T0" fmla="*/ 328126 w 3645"/>
                <a:gd name="T1" fmla="*/ 87836 h 3647"/>
                <a:gd name="T2" fmla="*/ 656251 w 3645"/>
                <a:gd name="T3" fmla="*/ 0 h 3647"/>
                <a:gd name="T4" fmla="*/ 984377 w 3645"/>
                <a:gd name="T5" fmla="*/ 87836 h 3647"/>
                <a:gd name="T6" fmla="*/ 1224258 w 3645"/>
                <a:gd name="T7" fmla="*/ 328305 h 3647"/>
                <a:gd name="T8" fmla="*/ 1312503 w 3645"/>
                <a:gd name="T9" fmla="*/ 656251 h 3647"/>
                <a:gd name="T10" fmla="*/ 1224258 w 3645"/>
                <a:gd name="T11" fmla="*/ 984557 h 3647"/>
                <a:gd name="T12" fmla="*/ 984377 w 3645"/>
                <a:gd name="T13" fmla="*/ 1224666 h 3647"/>
                <a:gd name="T14" fmla="*/ 656251 w 3645"/>
                <a:gd name="T15" fmla="*/ 1312502 h 3647"/>
                <a:gd name="T16" fmla="*/ 328126 w 3645"/>
                <a:gd name="T17" fmla="*/ 1224666 h 3647"/>
                <a:gd name="T18" fmla="*/ 87884 w 3645"/>
                <a:gd name="T19" fmla="*/ 984557 h 3647"/>
                <a:gd name="T20" fmla="*/ 0 w 3645"/>
                <a:gd name="T21" fmla="*/ 656251 h 3647"/>
                <a:gd name="T22" fmla="*/ 87884 w 3645"/>
                <a:gd name="T23" fmla="*/ 328305 h 3647"/>
                <a:gd name="T24" fmla="*/ 328126 w 3645"/>
                <a:gd name="T25" fmla="*/ 87836 h 3647"/>
                <a:gd name="T26" fmla="*/ 418892 w 3645"/>
                <a:gd name="T27" fmla="*/ 1067713 h 3647"/>
                <a:gd name="T28" fmla="*/ 656251 w 3645"/>
                <a:gd name="T29" fmla="*/ 1131070 h 3647"/>
                <a:gd name="T30" fmla="*/ 893611 w 3645"/>
                <a:gd name="T31" fmla="*/ 1067713 h 3647"/>
                <a:gd name="T32" fmla="*/ 1067579 w 3645"/>
                <a:gd name="T33" fmla="*/ 893841 h 3647"/>
                <a:gd name="T34" fmla="*/ 1130971 w 3645"/>
                <a:gd name="T35" fmla="*/ 656251 h 3647"/>
                <a:gd name="T36" fmla="*/ 1067579 w 3645"/>
                <a:gd name="T37" fmla="*/ 418662 h 3647"/>
                <a:gd name="T38" fmla="*/ 893611 w 3645"/>
                <a:gd name="T39" fmla="*/ 245149 h 3647"/>
                <a:gd name="T40" fmla="*/ 656251 w 3645"/>
                <a:gd name="T41" fmla="*/ 181432 h 3647"/>
                <a:gd name="T42" fmla="*/ 418892 w 3645"/>
                <a:gd name="T43" fmla="*/ 245149 h 3647"/>
                <a:gd name="T44" fmla="*/ 244924 w 3645"/>
                <a:gd name="T45" fmla="*/ 418662 h 3647"/>
                <a:gd name="T46" fmla="*/ 181532 w 3645"/>
                <a:gd name="T47" fmla="*/ 656251 h 3647"/>
                <a:gd name="T48" fmla="*/ 244924 w 3645"/>
                <a:gd name="T49" fmla="*/ 893841 h 3647"/>
                <a:gd name="T50" fmla="*/ 418892 w 3645"/>
                <a:gd name="T51" fmla="*/ 1067713 h 36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45" h="3647">
                  <a:moveTo>
                    <a:pt x="911" y="244"/>
                  </a:moveTo>
                  <a:cubicBezTo>
                    <a:pt x="1201" y="77"/>
                    <a:pt x="1486" y="0"/>
                    <a:pt x="1822" y="0"/>
                  </a:cubicBezTo>
                  <a:cubicBezTo>
                    <a:pt x="2157" y="0"/>
                    <a:pt x="2443" y="77"/>
                    <a:pt x="2733" y="244"/>
                  </a:cubicBezTo>
                  <a:cubicBezTo>
                    <a:pt x="3024" y="412"/>
                    <a:pt x="3232" y="622"/>
                    <a:pt x="3399" y="912"/>
                  </a:cubicBezTo>
                  <a:cubicBezTo>
                    <a:pt x="3567" y="1203"/>
                    <a:pt x="3644" y="1488"/>
                    <a:pt x="3644" y="1823"/>
                  </a:cubicBezTo>
                  <a:cubicBezTo>
                    <a:pt x="3644" y="2159"/>
                    <a:pt x="3567" y="2445"/>
                    <a:pt x="3399" y="2735"/>
                  </a:cubicBezTo>
                  <a:cubicBezTo>
                    <a:pt x="3232" y="3026"/>
                    <a:pt x="3024" y="3234"/>
                    <a:pt x="2733" y="3402"/>
                  </a:cubicBezTo>
                  <a:cubicBezTo>
                    <a:pt x="2443" y="3570"/>
                    <a:pt x="2157" y="3646"/>
                    <a:pt x="1822" y="3646"/>
                  </a:cubicBezTo>
                  <a:cubicBezTo>
                    <a:pt x="1486" y="3646"/>
                    <a:pt x="1201" y="3570"/>
                    <a:pt x="911" y="3402"/>
                  </a:cubicBezTo>
                  <a:cubicBezTo>
                    <a:pt x="620" y="3234"/>
                    <a:pt x="411" y="3026"/>
                    <a:pt x="244" y="2735"/>
                  </a:cubicBezTo>
                  <a:cubicBezTo>
                    <a:pt x="76" y="2445"/>
                    <a:pt x="0" y="2159"/>
                    <a:pt x="0" y="1823"/>
                  </a:cubicBezTo>
                  <a:cubicBezTo>
                    <a:pt x="0" y="1488"/>
                    <a:pt x="76" y="1203"/>
                    <a:pt x="244" y="912"/>
                  </a:cubicBezTo>
                  <a:cubicBezTo>
                    <a:pt x="411" y="622"/>
                    <a:pt x="620" y="412"/>
                    <a:pt x="911" y="244"/>
                  </a:cubicBezTo>
                  <a:close/>
                  <a:moveTo>
                    <a:pt x="1163" y="2966"/>
                  </a:moveTo>
                  <a:cubicBezTo>
                    <a:pt x="1373" y="3088"/>
                    <a:pt x="1579" y="3142"/>
                    <a:pt x="1822" y="3142"/>
                  </a:cubicBezTo>
                  <a:cubicBezTo>
                    <a:pt x="2064" y="3142"/>
                    <a:pt x="2271" y="3088"/>
                    <a:pt x="2481" y="2966"/>
                  </a:cubicBezTo>
                  <a:cubicBezTo>
                    <a:pt x="2691" y="2845"/>
                    <a:pt x="2843" y="2694"/>
                    <a:pt x="2964" y="2483"/>
                  </a:cubicBezTo>
                  <a:cubicBezTo>
                    <a:pt x="3086" y="2273"/>
                    <a:pt x="3140" y="2066"/>
                    <a:pt x="3140" y="1823"/>
                  </a:cubicBezTo>
                  <a:cubicBezTo>
                    <a:pt x="3140" y="1580"/>
                    <a:pt x="3085" y="1374"/>
                    <a:pt x="2964" y="1163"/>
                  </a:cubicBezTo>
                  <a:cubicBezTo>
                    <a:pt x="2842" y="953"/>
                    <a:pt x="2691" y="803"/>
                    <a:pt x="2481" y="681"/>
                  </a:cubicBezTo>
                  <a:cubicBezTo>
                    <a:pt x="2271" y="560"/>
                    <a:pt x="2064" y="504"/>
                    <a:pt x="1822" y="504"/>
                  </a:cubicBezTo>
                  <a:cubicBezTo>
                    <a:pt x="1579" y="504"/>
                    <a:pt x="1373" y="560"/>
                    <a:pt x="1163" y="681"/>
                  </a:cubicBezTo>
                  <a:cubicBezTo>
                    <a:pt x="953" y="803"/>
                    <a:pt x="801" y="953"/>
                    <a:pt x="680" y="1163"/>
                  </a:cubicBezTo>
                  <a:cubicBezTo>
                    <a:pt x="558" y="1374"/>
                    <a:pt x="504" y="1580"/>
                    <a:pt x="504" y="1823"/>
                  </a:cubicBezTo>
                  <a:cubicBezTo>
                    <a:pt x="504" y="2066"/>
                    <a:pt x="558" y="2273"/>
                    <a:pt x="680" y="2483"/>
                  </a:cubicBezTo>
                  <a:cubicBezTo>
                    <a:pt x="801" y="2694"/>
                    <a:pt x="953" y="2845"/>
                    <a:pt x="1163" y="2966"/>
                  </a:cubicBezTo>
                  <a:close/>
                </a:path>
              </a:pathLst>
            </a:custGeom>
            <a:solidFill>
              <a:srgbClr val="8CB9E6"/>
            </a:solidFill>
            <a:ln>
              <a:noFill/>
            </a:ln>
            <a:effectLst/>
          </p:spPr>
          <p:txBody>
            <a:bodyPr wrap="none" anchor="ctr"/>
            <a:lstStyle/>
            <a:p>
              <a:endParaRPr lang="fi-FI"/>
            </a:p>
          </p:txBody>
        </p:sp>
      </p:grpSp>
      <p:pic>
        <p:nvPicPr>
          <p:cNvPr id="8" name="logo_vari_kansi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001" y="396000"/>
            <a:ext cx="2784221" cy="1080000"/>
          </a:xfrm>
          <a:prstGeom prst="rect">
            <a:avLst/>
          </a:prstGeom>
        </p:spPr>
      </p:pic>
    </p:spTree>
    <p:extLst>
      <p:ext uri="{BB962C8B-B14F-4D97-AF65-F5344CB8AC3E}">
        <p14:creationId xmlns:p14="http://schemas.microsoft.com/office/powerpoint/2010/main" val="49170911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0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Otsikkodia 3" type="title" preserve="1">
  <p:cSld name="title_slide3">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4000" y="3106801"/>
            <a:ext cx="6646333" cy="1827807"/>
          </a:xfrm>
        </p:spPr>
        <p:txBody>
          <a:bodyPr anchor="t" anchorCtr="0"/>
          <a:lstStyle>
            <a:lvl1pPr algn="l">
              <a:defRPr sz="4000" b="1">
                <a:solidFill>
                  <a:schemeClr val="tx1"/>
                </a:solidFill>
              </a:defRPr>
            </a:lvl1pPr>
          </a:lstStyle>
          <a:p>
            <a:r>
              <a:rPr lang="fi-FI"/>
              <a:t>Muokkaa ots. perustyyl. napsautt.</a:t>
            </a:r>
            <a:endParaRPr lang="en-US" dirty="0"/>
          </a:p>
        </p:txBody>
      </p:sp>
      <p:sp>
        <p:nvSpPr>
          <p:cNvPr id="3" name="Subtitle 2"/>
          <p:cNvSpPr>
            <a:spLocks noGrp="1"/>
          </p:cNvSpPr>
          <p:nvPr>
            <p:ph type="subTitle" idx="1"/>
          </p:nvPr>
        </p:nvSpPr>
        <p:spPr>
          <a:xfrm>
            <a:off x="624000" y="4935600"/>
            <a:ext cx="6646333" cy="947928"/>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fi-FI"/>
              <a:t>28.12.2022</a:t>
            </a:r>
          </a:p>
        </p:txBody>
      </p:sp>
      <p:sp>
        <p:nvSpPr>
          <p:cNvPr id="5" name="Footer Placeholder 4"/>
          <p:cNvSpPr>
            <a:spLocks noGrp="1"/>
          </p:cNvSpPr>
          <p:nvPr>
            <p:ph type="ftr" sz="quarter" idx="11"/>
          </p:nvPr>
        </p:nvSpPr>
        <p:spPr/>
        <p:txBody>
          <a:bodyPr/>
          <a:lstStyle>
            <a:lvl1pPr>
              <a:defRPr>
                <a:solidFill>
                  <a:schemeClr val="tx1"/>
                </a:solidFill>
              </a:defRPr>
            </a:lvl1pPr>
          </a:lstStyle>
          <a:p>
            <a:r>
              <a:rPr lang="fi-FI"/>
              <a:t> </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E75B3C0-FF62-4C7C-B8F2-F814FF155FC0}" type="slidenum">
              <a:rPr lang="fi-FI" smtClean="0"/>
              <a:pPr/>
              <a:t>‹#›</a:t>
            </a:fld>
            <a:endParaRPr lang="fi-FI"/>
          </a:p>
        </p:txBody>
      </p:sp>
      <p:cxnSp>
        <p:nvCxnSpPr>
          <p:cNvPr id="20" name="Suora yhdysviiva 19"/>
          <p:cNvCxnSpPr/>
          <p:nvPr userDrawn="1"/>
        </p:nvCxnSpPr>
        <p:spPr>
          <a:xfrm>
            <a:off x="478367" y="6227064"/>
            <a:ext cx="11235267" cy="0"/>
          </a:xfrm>
          <a:prstGeom prst="line">
            <a:avLst/>
          </a:prstGeom>
          <a:ln>
            <a:solidFill>
              <a:srgbClr val="19375F"/>
            </a:solidFill>
          </a:ln>
        </p:spPr>
        <p:style>
          <a:lnRef idx="1">
            <a:schemeClr val="accent1"/>
          </a:lnRef>
          <a:fillRef idx="0">
            <a:schemeClr val="accent1"/>
          </a:fillRef>
          <a:effectRef idx="0">
            <a:schemeClr val="accent1"/>
          </a:effectRef>
          <a:fontRef idx="minor">
            <a:schemeClr val="tx1"/>
          </a:fontRef>
        </p:style>
      </p:cxnSp>
      <p:grpSp>
        <p:nvGrpSpPr>
          <p:cNvPr id="29" name="Ryhmä 28"/>
          <p:cNvGrpSpPr/>
          <p:nvPr userDrawn="1"/>
        </p:nvGrpSpPr>
        <p:grpSpPr>
          <a:xfrm>
            <a:off x="9709283" y="445184"/>
            <a:ext cx="2038114" cy="5504400"/>
            <a:chOff x="6692400" y="352800"/>
            <a:chExt cx="2038114" cy="5504400"/>
          </a:xfrm>
        </p:grpSpPr>
        <p:sp>
          <p:nvSpPr>
            <p:cNvPr id="30" name="Freeform 17"/>
            <p:cNvSpPr>
              <a:spLocks noChangeAspect="1" noChangeArrowheads="1"/>
            </p:cNvSpPr>
            <p:nvPr userDrawn="1"/>
          </p:nvSpPr>
          <p:spPr bwMode="auto">
            <a:xfrm>
              <a:off x="8305200" y="4053600"/>
              <a:ext cx="425314" cy="691200"/>
            </a:xfrm>
            <a:custGeom>
              <a:avLst/>
              <a:gdLst>
                <a:gd name="T0" fmla="*/ 0 w 3645"/>
                <a:gd name="T1" fmla="*/ 2133240 h 5928"/>
                <a:gd name="T2" fmla="*/ 0 w 3645"/>
                <a:gd name="T3" fmla="*/ 0 h 5928"/>
                <a:gd name="T4" fmla="*/ 1312503 w 3645"/>
                <a:gd name="T5" fmla="*/ 0 h 5928"/>
                <a:gd name="T6" fmla="*/ 1312503 w 3645"/>
                <a:gd name="T7" fmla="*/ 2133240 h 5928"/>
                <a:gd name="T8" fmla="*/ 0 w 3645"/>
                <a:gd name="T9" fmla="*/ 2133240 h 5928"/>
                <a:gd name="T10" fmla="*/ 966368 w 3645"/>
                <a:gd name="T11" fmla="*/ 1786998 h 5928"/>
                <a:gd name="T12" fmla="*/ 966368 w 3645"/>
                <a:gd name="T13" fmla="*/ 348042 h 5928"/>
                <a:gd name="T14" fmla="*/ 338931 w 3645"/>
                <a:gd name="T15" fmla="*/ 348042 h 5928"/>
                <a:gd name="T16" fmla="*/ 338931 w 3645"/>
                <a:gd name="T17" fmla="*/ 1786998 h 5928"/>
                <a:gd name="T18" fmla="*/ 966368 w 3645"/>
                <a:gd name="T19" fmla="*/ 1786998 h 59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45" h="5928">
                  <a:moveTo>
                    <a:pt x="0" y="5927"/>
                  </a:moveTo>
                  <a:lnTo>
                    <a:pt x="0" y="0"/>
                  </a:lnTo>
                  <a:lnTo>
                    <a:pt x="3644" y="0"/>
                  </a:lnTo>
                  <a:lnTo>
                    <a:pt x="3644" y="5927"/>
                  </a:lnTo>
                  <a:lnTo>
                    <a:pt x="0" y="5927"/>
                  </a:lnTo>
                  <a:close/>
                  <a:moveTo>
                    <a:pt x="2683" y="4965"/>
                  </a:moveTo>
                  <a:lnTo>
                    <a:pt x="2683" y="967"/>
                  </a:lnTo>
                  <a:lnTo>
                    <a:pt x="941" y="967"/>
                  </a:lnTo>
                  <a:lnTo>
                    <a:pt x="941" y="4965"/>
                  </a:lnTo>
                  <a:lnTo>
                    <a:pt x="2683" y="4965"/>
                  </a:lnTo>
                  <a:close/>
                </a:path>
              </a:pathLst>
            </a:custGeom>
            <a:solidFill>
              <a:srgbClr val="A0AAAF"/>
            </a:solidFill>
            <a:ln>
              <a:noFill/>
            </a:ln>
            <a:effectLst/>
          </p:spPr>
          <p:txBody>
            <a:bodyPr wrap="none" anchor="ctr"/>
            <a:lstStyle/>
            <a:p>
              <a:endParaRPr lang="fi-FI"/>
            </a:p>
          </p:txBody>
        </p:sp>
        <p:sp>
          <p:nvSpPr>
            <p:cNvPr id="31" name="Freeform 17"/>
            <p:cNvSpPr>
              <a:spLocks noChangeAspect="1" noChangeArrowheads="1"/>
            </p:cNvSpPr>
            <p:nvPr userDrawn="1"/>
          </p:nvSpPr>
          <p:spPr bwMode="auto">
            <a:xfrm>
              <a:off x="6969600" y="5166000"/>
              <a:ext cx="425314" cy="691200"/>
            </a:xfrm>
            <a:custGeom>
              <a:avLst/>
              <a:gdLst>
                <a:gd name="T0" fmla="*/ 0 w 3645"/>
                <a:gd name="T1" fmla="*/ 2133240 h 5928"/>
                <a:gd name="T2" fmla="*/ 0 w 3645"/>
                <a:gd name="T3" fmla="*/ 0 h 5928"/>
                <a:gd name="T4" fmla="*/ 1312503 w 3645"/>
                <a:gd name="T5" fmla="*/ 0 h 5928"/>
                <a:gd name="T6" fmla="*/ 1312503 w 3645"/>
                <a:gd name="T7" fmla="*/ 2133240 h 5928"/>
                <a:gd name="T8" fmla="*/ 0 w 3645"/>
                <a:gd name="T9" fmla="*/ 2133240 h 5928"/>
                <a:gd name="T10" fmla="*/ 966368 w 3645"/>
                <a:gd name="T11" fmla="*/ 1786998 h 5928"/>
                <a:gd name="T12" fmla="*/ 966368 w 3645"/>
                <a:gd name="T13" fmla="*/ 348042 h 5928"/>
                <a:gd name="T14" fmla="*/ 338931 w 3645"/>
                <a:gd name="T15" fmla="*/ 348042 h 5928"/>
                <a:gd name="T16" fmla="*/ 338931 w 3645"/>
                <a:gd name="T17" fmla="*/ 1786998 h 5928"/>
                <a:gd name="T18" fmla="*/ 966368 w 3645"/>
                <a:gd name="T19" fmla="*/ 1786998 h 59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45" h="5928">
                  <a:moveTo>
                    <a:pt x="0" y="5927"/>
                  </a:moveTo>
                  <a:lnTo>
                    <a:pt x="0" y="0"/>
                  </a:lnTo>
                  <a:lnTo>
                    <a:pt x="3644" y="0"/>
                  </a:lnTo>
                  <a:lnTo>
                    <a:pt x="3644" y="5927"/>
                  </a:lnTo>
                  <a:lnTo>
                    <a:pt x="0" y="5927"/>
                  </a:lnTo>
                  <a:close/>
                  <a:moveTo>
                    <a:pt x="2683" y="4965"/>
                  </a:moveTo>
                  <a:lnTo>
                    <a:pt x="2683" y="967"/>
                  </a:lnTo>
                  <a:lnTo>
                    <a:pt x="941" y="967"/>
                  </a:lnTo>
                  <a:lnTo>
                    <a:pt x="941" y="4965"/>
                  </a:lnTo>
                  <a:lnTo>
                    <a:pt x="2683" y="4965"/>
                  </a:lnTo>
                  <a:close/>
                </a:path>
              </a:pathLst>
            </a:custGeom>
            <a:solidFill>
              <a:srgbClr val="A0AAAF"/>
            </a:solidFill>
            <a:ln>
              <a:noFill/>
            </a:ln>
            <a:effectLst/>
          </p:spPr>
          <p:txBody>
            <a:bodyPr wrap="none" anchor="ctr"/>
            <a:lstStyle/>
            <a:p>
              <a:endParaRPr lang="fi-FI"/>
            </a:p>
          </p:txBody>
        </p:sp>
        <p:sp>
          <p:nvSpPr>
            <p:cNvPr id="32" name="Freeform 17"/>
            <p:cNvSpPr>
              <a:spLocks noChangeAspect="1" noChangeArrowheads="1"/>
            </p:cNvSpPr>
            <p:nvPr userDrawn="1"/>
          </p:nvSpPr>
          <p:spPr bwMode="auto">
            <a:xfrm>
              <a:off x="8305200" y="1166400"/>
              <a:ext cx="425314" cy="691200"/>
            </a:xfrm>
            <a:custGeom>
              <a:avLst/>
              <a:gdLst>
                <a:gd name="T0" fmla="*/ 0 w 3645"/>
                <a:gd name="T1" fmla="*/ 2133240 h 5928"/>
                <a:gd name="T2" fmla="*/ 0 w 3645"/>
                <a:gd name="T3" fmla="*/ 0 h 5928"/>
                <a:gd name="T4" fmla="*/ 1312503 w 3645"/>
                <a:gd name="T5" fmla="*/ 0 h 5928"/>
                <a:gd name="T6" fmla="*/ 1312503 w 3645"/>
                <a:gd name="T7" fmla="*/ 2133240 h 5928"/>
                <a:gd name="T8" fmla="*/ 0 w 3645"/>
                <a:gd name="T9" fmla="*/ 2133240 h 5928"/>
                <a:gd name="T10" fmla="*/ 966368 w 3645"/>
                <a:gd name="T11" fmla="*/ 1786998 h 5928"/>
                <a:gd name="T12" fmla="*/ 966368 w 3645"/>
                <a:gd name="T13" fmla="*/ 348042 h 5928"/>
                <a:gd name="T14" fmla="*/ 338931 w 3645"/>
                <a:gd name="T15" fmla="*/ 348042 h 5928"/>
                <a:gd name="T16" fmla="*/ 338931 w 3645"/>
                <a:gd name="T17" fmla="*/ 1786998 h 5928"/>
                <a:gd name="T18" fmla="*/ 966368 w 3645"/>
                <a:gd name="T19" fmla="*/ 1786998 h 59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45" h="5928">
                  <a:moveTo>
                    <a:pt x="0" y="5927"/>
                  </a:moveTo>
                  <a:lnTo>
                    <a:pt x="0" y="0"/>
                  </a:lnTo>
                  <a:lnTo>
                    <a:pt x="3644" y="0"/>
                  </a:lnTo>
                  <a:lnTo>
                    <a:pt x="3644" y="5927"/>
                  </a:lnTo>
                  <a:lnTo>
                    <a:pt x="0" y="5927"/>
                  </a:lnTo>
                  <a:close/>
                  <a:moveTo>
                    <a:pt x="2683" y="4965"/>
                  </a:moveTo>
                  <a:lnTo>
                    <a:pt x="2683" y="967"/>
                  </a:lnTo>
                  <a:lnTo>
                    <a:pt x="941" y="967"/>
                  </a:lnTo>
                  <a:lnTo>
                    <a:pt x="941" y="4965"/>
                  </a:lnTo>
                  <a:lnTo>
                    <a:pt x="2683" y="4965"/>
                  </a:lnTo>
                  <a:close/>
                </a:path>
              </a:pathLst>
            </a:custGeom>
            <a:solidFill>
              <a:srgbClr val="FADC41"/>
            </a:solidFill>
            <a:ln>
              <a:noFill/>
            </a:ln>
            <a:effectLst/>
          </p:spPr>
          <p:txBody>
            <a:bodyPr wrap="none" anchor="ctr"/>
            <a:lstStyle/>
            <a:p>
              <a:endParaRPr lang="fi-FI"/>
            </a:p>
          </p:txBody>
        </p:sp>
        <p:sp>
          <p:nvSpPr>
            <p:cNvPr id="34" name="Freeform 12"/>
            <p:cNvSpPr>
              <a:spLocks noChangeAspect="1" noChangeArrowheads="1"/>
            </p:cNvSpPr>
            <p:nvPr userDrawn="1"/>
          </p:nvSpPr>
          <p:spPr bwMode="auto">
            <a:xfrm>
              <a:off x="7232400" y="1965600"/>
              <a:ext cx="431398" cy="169200"/>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8CB9E6"/>
            </a:solidFill>
            <a:ln>
              <a:noFill/>
            </a:ln>
            <a:effectLst/>
          </p:spPr>
          <p:txBody>
            <a:bodyPr wrap="none" anchor="ctr"/>
            <a:lstStyle/>
            <a:p>
              <a:endParaRPr lang="fi-FI"/>
            </a:p>
          </p:txBody>
        </p:sp>
        <p:sp>
          <p:nvSpPr>
            <p:cNvPr id="35" name="Freeform 18"/>
            <p:cNvSpPr>
              <a:spLocks noChangeAspect="1" noChangeArrowheads="1"/>
            </p:cNvSpPr>
            <p:nvPr userDrawn="1"/>
          </p:nvSpPr>
          <p:spPr bwMode="auto">
            <a:xfrm>
              <a:off x="7772400" y="2779200"/>
              <a:ext cx="435600" cy="435600"/>
            </a:xfrm>
            <a:custGeom>
              <a:avLst/>
              <a:gdLst>
                <a:gd name="T0" fmla="*/ 328126 w 3645"/>
                <a:gd name="T1" fmla="*/ 87836 h 3647"/>
                <a:gd name="T2" fmla="*/ 656251 w 3645"/>
                <a:gd name="T3" fmla="*/ 0 h 3647"/>
                <a:gd name="T4" fmla="*/ 984377 w 3645"/>
                <a:gd name="T5" fmla="*/ 87836 h 3647"/>
                <a:gd name="T6" fmla="*/ 1224258 w 3645"/>
                <a:gd name="T7" fmla="*/ 328305 h 3647"/>
                <a:gd name="T8" fmla="*/ 1312503 w 3645"/>
                <a:gd name="T9" fmla="*/ 656251 h 3647"/>
                <a:gd name="T10" fmla="*/ 1224258 w 3645"/>
                <a:gd name="T11" fmla="*/ 984557 h 3647"/>
                <a:gd name="T12" fmla="*/ 984377 w 3645"/>
                <a:gd name="T13" fmla="*/ 1224666 h 3647"/>
                <a:gd name="T14" fmla="*/ 656251 w 3645"/>
                <a:gd name="T15" fmla="*/ 1312502 h 3647"/>
                <a:gd name="T16" fmla="*/ 328126 w 3645"/>
                <a:gd name="T17" fmla="*/ 1224666 h 3647"/>
                <a:gd name="T18" fmla="*/ 87884 w 3645"/>
                <a:gd name="T19" fmla="*/ 984557 h 3647"/>
                <a:gd name="T20" fmla="*/ 0 w 3645"/>
                <a:gd name="T21" fmla="*/ 656251 h 3647"/>
                <a:gd name="T22" fmla="*/ 87884 w 3645"/>
                <a:gd name="T23" fmla="*/ 328305 h 3647"/>
                <a:gd name="T24" fmla="*/ 328126 w 3645"/>
                <a:gd name="T25" fmla="*/ 87836 h 3647"/>
                <a:gd name="T26" fmla="*/ 418892 w 3645"/>
                <a:gd name="T27" fmla="*/ 1067713 h 3647"/>
                <a:gd name="T28" fmla="*/ 656251 w 3645"/>
                <a:gd name="T29" fmla="*/ 1131070 h 3647"/>
                <a:gd name="T30" fmla="*/ 893611 w 3645"/>
                <a:gd name="T31" fmla="*/ 1067713 h 3647"/>
                <a:gd name="T32" fmla="*/ 1067579 w 3645"/>
                <a:gd name="T33" fmla="*/ 893841 h 3647"/>
                <a:gd name="T34" fmla="*/ 1130971 w 3645"/>
                <a:gd name="T35" fmla="*/ 656251 h 3647"/>
                <a:gd name="T36" fmla="*/ 1067579 w 3645"/>
                <a:gd name="T37" fmla="*/ 418662 h 3647"/>
                <a:gd name="T38" fmla="*/ 893611 w 3645"/>
                <a:gd name="T39" fmla="*/ 245149 h 3647"/>
                <a:gd name="T40" fmla="*/ 656251 w 3645"/>
                <a:gd name="T41" fmla="*/ 181432 h 3647"/>
                <a:gd name="T42" fmla="*/ 418892 w 3645"/>
                <a:gd name="T43" fmla="*/ 245149 h 3647"/>
                <a:gd name="T44" fmla="*/ 244924 w 3645"/>
                <a:gd name="T45" fmla="*/ 418662 h 3647"/>
                <a:gd name="T46" fmla="*/ 181532 w 3645"/>
                <a:gd name="T47" fmla="*/ 656251 h 3647"/>
                <a:gd name="T48" fmla="*/ 244924 w 3645"/>
                <a:gd name="T49" fmla="*/ 893841 h 3647"/>
                <a:gd name="T50" fmla="*/ 418892 w 3645"/>
                <a:gd name="T51" fmla="*/ 1067713 h 36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45" h="3647">
                  <a:moveTo>
                    <a:pt x="911" y="244"/>
                  </a:moveTo>
                  <a:cubicBezTo>
                    <a:pt x="1201" y="77"/>
                    <a:pt x="1486" y="0"/>
                    <a:pt x="1822" y="0"/>
                  </a:cubicBezTo>
                  <a:cubicBezTo>
                    <a:pt x="2157" y="0"/>
                    <a:pt x="2443" y="77"/>
                    <a:pt x="2733" y="244"/>
                  </a:cubicBezTo>
                  <a:cubicBezTo>
                    <a:pt x="3024" y="412"/>
                    <a:pt x="3232" y="622"/>
                    <a:pt x="3399" y="912"/>
                  </a:cubicBezTo>
                  <a:cubicBezTo>
                    <a:pt x="3567" y="1203"/>
                    <a:pt x="3644" y="1488"/>
                    <a:pt x="3644" y="1823"/>
                  </a:cubicBezTo>
                  <a:cubicBezTo>
                    <a:pt x="3644" y="2159"/>
                    <a:pt x="3567" y="2445"/>
                    <a:pt x="3399" y="2735"/>
                  </a:cubicBezTo>
                  <a:cubicBezTo>
                    <a:pt x="3232" y="3026"/>
                    <a:pt x="3024" y="3234"/>
                    <a:pt x="2733" y="3402"/>
                  </a:cubicBezTo>
                  <a:cubicBezTo>
                    <a:pt x="2443" y="3570"/>
                    <a:pt x="2157" y="3646"/>
                    <a:pt x="1822" y="3646"/>
                  </a:cubicBezTo>
                  <a:cubicBezTo>
                    <a:pt x="1486" y="3646"/>
                    <a:pt x="1201" y="3570"/>
                    <a:pt x="911" y="3402"/>
                  </a:cubicBezTo>
                  <a:cubicBezTo>
                    <a:pt x="620" y="3234"/>
                    <a:pt x="411" y="3026"/>
                    <a:pt x="244" y="2735"/>
                  </a:cubicBezTo>
                  <a:cubicBezTo>
                    <a:pt x="76" y="2445"/>
                    <a:pt x="0" y="2159"/>
                    <a:pt x="0" y="1823"/>
                  </a:cubicBezTo>
                  <a:cubicBezTo>
                    <a:pt x="0" y="1488"/>
                    <a:pt x="76" y="1203"/>
                    <a:pt x="244" y="912"/>
                  </a:cubicBezTo>
                  <a:cubicBezTo>
                    <a:pt x="411" y="622"/>
                    <a:pt x="620" y="412"/>
                    <a:pt x="911" y="244"/>
                  </a:cubicBezTo>
                  <a:close/>
                  <a:moveTo>
                    <a:pt x="1163" y="2966"/>
                  </a:moveTo>
                  <a:cubicBezTo>
                    <a:pt x="1373" y="3088"/>
                    <a:pt x="1579" y="3142"/>
                    <a:pt x="1822" y="3142"/>
                  </a:cubicBezTo>
                  <a:cubicBezTo>
                    <a:pt x="2064" y="3142"/>
                    <a:pt x="2271" y="3088"/>
                    <a:pt x="2481" y="2966"/>
                  </a:cubicBezTo>
                  <a:cubicBezTo>
                    <a:pt x="2691" y="2845"/>
                    <a:pt x="2843" y="2694"/>
                    <a:pt x="2964" y="2483"/>
                  </a:cubicBezTo>
                  <a:cubicBezTo>
                    <a:pt x="3086" y="2273"/>
                    <a:pt x="3140" y="2066"/>
                    <a:pt x="3140" y="1823"/>
                  </a:cubicBezTo>
                  <a:cubicBezTo>
                    <a:pt x="3140" y="1580"/>
                    <a:pt x="3085" y="1374"/>
                    <a:pt x="2964" y="1163"/>
                  </a:cubicBezTo>
                  <a:cubicBezTo>
                    <a:pt x="2842" y="953"/>
                    <a:pt x="2691" y="803"/>
                    <a:pt x="2481" y="681"/>
                  </a:cubicBezTo>
                  <a:cubicBezTo>
                    <a:pt x="2271" y="560"/>
                    <a:pt x="2064" y="504"/>
                    <a:pt x="1822" y="504"/>
                  </a:cubicBezTo>
                  <a:cubicBezTo>
                    <a:pt x="1579" y="504"/>
                    <a:pt x="1373" y="560"/>
                    <a:pt x="1163" y="681"/>
                  </a:cubicBezTo>
                  <a:cubicBezTo>
                    <a:pt x="953" y="803"/>
                    <a:pt x="801" y="953"/>
                    <a:pt x="680" y="1163"/>
                  </a:cubicBezTo>
                  <a:cubicBezTo>
                    <a:pt x="558" y="1374"/>
                    <a:pt x="504" y="1580"/>
                    <a:pt x="504" y="1823"/>
                  </a:cubicBezTo>
                  <a:cubicBezTo>
                    <a:pt x="504" y="2066"/>
                    <a:pt x="558" y="2273"/>
                    <a:pt x="680" y="2483"/>
                  </a:cubicBezTo>
                  <a:cubicBezTo>
                    <a:pt x="801" y="2694"/>
                    <a:pt x="953" y="2845"/>
                    <a:pt x="1163" y="2966"/>
                  </a:cubicBezTo>
                  <a:close/>
                </a:path>
              </a:pathLst>
            </a:custGeom>
            <a:solidFill>
              <a:srgbClr val="A0AAAF"/>
            </a:solidFill>
            <a:ln>
              <a:noFill/>
            </a:ln>
            <a:effectLst/>
          </p:spPr>
          <p:txBody>
            <a:bodyPr wrap="none" anchor="ctr"/>
            <a:lstStyle/>
            <a:p>
              <a:endParaRPr lang="fi-FI"/>
            </a:p>
          </p:txBody>
        </p:sp>
        <p:sp>
          <p:nvSpPr>
            <p:cNvPr id="36" name="Freeform 18"/>
            <p:cNvSpPr>
              <a:spLocks noChangeAspect="1" noChangeArrowheads="1"/>
            </p:cNvSpPr>
            <p:nvPr userDrawn="1"/>
          </p:nvSpPr>
          <p:spPr bwMode="auto">
            <a:xfrm>
              <a:off x="7225200" y="1429200"/>
              <a:ext cx="435600" cy="435600"/>
            </a:xfrm>
            <a:custGeom>
              <a:avLst/>
              <a:gdLst>
                <a:gd name="T0" fmla="*/ 328126 w 3645"/>
                <a:gd name="T1" fmla="*/ 87836 h 3647"/>
                <a:gd name="T2" fmla="*/ 656251 w 3645"/>
                <a:gd name="T3" fmla="*/ 0 h 3647"/>
                <a:gd name="T4" fmla="*/ 984377 w 3645"/>
                <a:gd name="T5" fmla="*/ 87836 h 3647"/>
                <a:gd name="T6" fmla="*/ 1224258 w 3645"/>
                <a:gd name="T7" fmla="*/ 328305 h 3647"/>
                <a:gd name="T8" fmla="*/ 1312503 w 3645"/>
                <a:gd name="T9" fmla="*/ 656251 h 3647"/>
                <a:gd name="T10" fmla="*/ 1224258 w 3645"/>
                <a:gd name="T11" fmla="*/ 984557 h 3647"/>
                <a:gd name="T12" fmla="*/ 984377 w 3645"/>
                <a:gd name="T13" fmla="*/ 1224666 h 3647"/>
                <a:gd name="T14" fmla="*/ 656251 w 3645"/>
                <a:gd name="T15" fmla="*/ 1312502 h 3647"/>
                <a:gd name="T16" fmla="*/ 328126 w 3645"/>
                <a:gd name="T17" fmla="*/ 1224666 h 3647"/>
                <a:gd name="T18" fmla="*/ 87884 w 3645"/>
                <a:gd name="T19" fmla="*/ 984557 h 3647"/>
                <a:gd name="T20" fmla="*/ 0 w 3645"/>
                <a:gd name="T21" fmla="*/ 656251 h 3647"/>
                <a:gd name="T22" fmla="*/ 87884 w 3645"/>
                <a:gd name="T23" fmla="*/ 328305 h 3647"/>
                <a:gd name="T24" fmla="*/ 328126 w 3645"/>
                <a:gd name="T25" fmla="*/ 87836 h 3647"/>
                <a:gd name="T26" fmla="*/ 418892 w 3645"/>
                <a:gd name="T27" fmla="*/ 1067713 h 3647"/>
                <a:gd name="T28" fmla="*/ 656251 w 3645"/>
                <a:gd name="T29" fmla="*/ 1131070 h 3647"/>
                <a:gd name="T30" fmla="*/ 893611 w 3645"/>
                <a:gd name="T31" fmla="*/ 1067713 h 3647"/>
                <a:gd name="T32" fmla="*/ 1067579 w 3645"/>
                <a:gd name="T33" fmla="*/ 893841 h 3647"/>
                <a:gd name="T34" fmla="*/ 1130971 w 3645"/>
                <a:gd name="T35" fmla="*/ 656251 h 3647"/>
                <a:gd name="T36" fmla="*/ 1067579 w 3645"/>
                <a:gd name="T37" fmla="*/ 418662 h 3647"/>
                <a:gd name="T38" fmla="*/ 893611 w 3645"/>
                <a:gd name="T39" fmla="*/ 245149 h 3647"/>
                <a:gd name="T40" fmla="*/ 656251 w 3645"/>
                <a:gd name="T41" fmla="*/ 181432 h 3647"/>
                <a:gd name="T42" fmla="*/ 418892 w 3645"/>
                <a:gd name="T43" fmla="*/ 245149 h 3647"/>
                <a:gd name="T44" fmla="*/ 244924 w 3645"/>
                <a:gd name="T45" fmla="*/ 418662 h 3647"/>
                <a:gd name="T46" fmla="*/ 181532 w 3645"/>
                <a:gd name="T47" fmla="*/ 656251 h 3647"/>
                <a:gd name="T48" fmla="*/ 244924 w 3645"/>
                <a:gd name="T49" fmla="*/ 893841 h 3647"/>
                <a:gd name="T50" fmla="*/ 418892 w 3645"/>
                <a:gd name="T51" fmla="*/ 1067713 h 36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45" h="3647">
                  <a:moveTo>
                    <a:pt x="911" y="244"/>
                  </a:moveTo>
                  <a:cubicBezTo>
                    <a:pt x="1201" y="77"/>
                    <a:pt x="1486" y="0"/>
                    <a:pt x="1822" y="0"/>
                  </a:cubicBezTo>
                  <a:cubicBezTo>
                    <a:pt x="2157" y="0"/>
                    <a:pt x="2443" y="77"/>
                    <a:pt x="2733" y="244"/>
                  </a:cubicBezTo>
                  <a:cubicBezTo>
                    <a:pt x="3024" y="412"/>
                    <a:pt x="3232" y="622"/>
                    <a:pt x="3399" y="912"/>
                  </a:cubicBezTo>
                  <a:cubicBezTo>
                    <a:pt x="3567" y="1203"/>
                    <a:pt x="3644" y="1488"/>
                    <a:pt x="3644" y="1823"/>
                  </a:cubicBezTo>
                  <a:cubicBezTo>
                    <a:pt x="3644" y="2159"/>
                    <a:pt x="3567" y="2445"/>
                    <a:pt x="3399" y="2735"/>
                  </a:cubicBezTo>
                  <a:cubicBezTo>
                    <a:pt x="3232" y="3026"/>
                    <a:pt x="3024" y="3234"/>
                    <a:pt x="2733" y="3402"/>
                  </a:cubicBezTo>
                  <a:cubicBezTo>
                    <a:pt x="2443" y="3570"/>
                    <a:pt x="2157" y="3646"/>
                    <a:pt x="1822" y="3646"/>
                  </a:cubicBezTo>
                  <a:cubicBezTo>
                    <a:pt x="1486" y="3646"/>
                    <a:pt x="1201" y="3570"/>
                    <a:pt x="911" y="3402"/>
                  </a:cubicBezTo>
                  <a:cubicBezTo>
                    <a:pt x="620" y="3234"/>
                    <a:pt x="411" y="3026"/>
                    <a:pt x="244" y="2735"/>
                  </a:cubicBezTo>
                  <a:cubicBezTo>
                    <a:pt x="76" y="2445"/>
                    <a:pt x="0" y="2159"/>
                    <a:pt x="0" y="1823"/>
                  </a:cubicBezTo>
                  <a:cubicBezTo>
                    <a:pt x="0" y="1488"/>
                    <a:pt x="76" y="1203"/>
                    <a:pt x="244" y="912"/>
                  </a:cubicBezTo>
                  <a:cubicBezTo>
                    <a:pt x="411" y="622"/>
                    <a:pt x="620" y="412"/>
                    <a:pt x="911" y="244"/>
                  </a:cubicBezTo>
                  <a:close/>
                  <a:moveTo>
                    <a:pt x="1163" y="2966"/>
                  </a:moveTo>
                  <a:cubicBezTo>
                    <a:pt x="1373" y="3088"/>
                    <a:pt x="1579" y="3142"/>
                    <a:pt x="1822" y="3142"/>
                  </a:cubicBezTo>
                  <a:cubicBezTo>
                    <a:pt x="2064" y="3142"/>
                    <a:pt x="2271" y="3088"/>
                    <a:pt x="2481" y="2966"/>
                  </a:cubicBezTo>
                  <a:cubicBezTo>
                    <a:pt x="2691" y="2845"/>
                    <a:pt x="2843" y="2694"/>
                    <a:pt x="2964" y="2483"/>
                  </a:cubicBezTo>
                  <a:cubicBezTo>
                    <a:pt x="3086" y="2273"/>
                    <a:pt x="3140" y="2066"/>
                    <a:pt x="3140" y="1823"/>
                  </a:cubicBezTo>
                  <a:cubicBezTo>
                    <a:pt x="3140" y="1580"/>
                    <a:pt x="3085" y="1374"/>
                    <a:pt x="2964" y="1163"/>
                  </a:cubicBezTo>
                  <a:cubicBezTo>
                    <a:pt x="2842" y="953"/>
                    <a:pt x="2691" y="803"/>
                    <a:pt x="2481" y="681"/>
                  </a:cubicBezTo>
                  <a:cubicBezTo>
                    <a:pt x="2271" y="560"/>
                    <a:pt x="2064" y="504"/>
                    <a:pt x="1822" y="504"/>
                  </a:cubicBezTo>
                  <a:cubicBezTo>
                    <a:pt x="1579" y="504"/>
                    <a:pt x="1373" y="560"/>
                    <a:pt x="1163" y="681"/>
                  </a:cubicBezTo>
                  <a:cubicBezTo>
                    <a:pt x="953" y="803"/>
                    <a:pt x="801" y="953"/>
                    <a:pt x="680" y="1163"/>
                  </a:cubicBezTo>
                  <a:cubicBezTo>
                    <a:pt x="558" y="1374"/>
                    <a:pt x="504" y="1580"/>
                    <a:pt x="504" y="1823"/>
                  </a:cubicBezTo>
                  <a:cubicBezTo>
                    <a:pt x="504" y="2066"/>
                    <a:pt x="558" y="2273"/>
                    <a:pt x="680" y="2483"/>
                  </a:cubicBezTo>
                  <a:cubicBezTo>
                    <a:pt x="801" y="2694"/>
                    <a:pt x="953" y="2845"/>
                    <a:pt x="1163" y="2966"/>
                  </a:cubicBezTo>
                  <a:close/>
                </a:path>
              </a:pathLst>
            </a:custGeom>
            <a:solidFill>
              <a:srgbClr val="A0AAAF"/>
            </a:solidFill>
            <a:ln>
              <a:noFill/>
            </a:ln>
            <a:effectLst/>
          </p:spPr>
          <p:txBody>
            <a:bodyPr wrap="none" anchor="ctr"/>
            <a:lstStyle/>
            <a:p>
              <a:endParaRPr lang="fi-FI"/>
            </a:p>
          </p:txBody>
        </p:sp>
        <p:sp>
          <p:nvSpPr>
            <p:cNvPr id="37" name="Freeform 12"/>
            <p:cNvSpPr>
              <a:spLocks noChangeAspect="1" noChangeArrowheads="1"/>
            </p:cNvSpPr>
            <p:nvPr userDrawn="1"/>
          </p:nvSpPr>
          <p:spPr bwMode="auto">
            <a:xfrm>
              <a:off x="7775574" y="3322800"/>
              <a:ext cx="431398" cy="169200"/>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8CB9E6"/>
            </a:solidFill>
            <a:ln>
              <a:noFill/>
            </a:ln>
            <a:effectLst/>
          </p:spPr>
          <p:txBody>
            <a:bodyPr wrap="none" anchor="ctr"/>
            <a:lstStyle/>
            <a:p>
              <a:endParaRPr lang="fi-FI"/>
            </a:p>
          </p:txBody>
        </p:sp>
        <p:sp>
          <p:nvSpPr>
            <p:cNvPr id="38" name="Freeform 12"/>
            <p:cNvSpPr>
              <a:spLocks noChangeAspect="1" noChangeArrowheads="1"/>
            </p:cNvSpPr>
            <p:nvPr userDrawn="1"/>
          </p:nvSpPr>
          <p:spPr bwMode="auto">
            <a:xfrm>
              <a:off x="7473600" y="4050000"/>
              <a:ext cx="425512" cy="691200"/>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FADC41"/>
            </a:solidFill>
            <a:ln>
              <a:noFill/>
            </a:ln>
            <a:effectLst/>
          </p:spPr>
          <p:txBody>
            <a:bodyPr wrap="none" anchor="ctr"/>
            <a:lstStyle/>
            <a:p>
              <a:endParaRPr lang="fi-FI"/>
            </a:p>
          </p:txBody>
        </p:sp>
        <p:sp>
          <p:nvSpPr>
            <p:cNvPr id="39" name="Freeform 1"/>
            <p:cNvSpPr>
              <a:spLocks noChangeAspect="1" noChangeArrowheads="1"/>
            </p:cNvSpPr>
            <p:nvPr userDrawn="1"/>
          </p:nvSpPr>
          <p:spPr bwMode="auto">
            <a:xfrm>
              <a:off x="7225200" y="352800"/>
              <a:ext cx="433925" cy="705600"/>
            </a:xfrm>
            <a:custGeom>
              <a:avLst/>
              <a:gdLst>
                <a:gd name="T0" fmla="*/ 4343 w 5004"/>
                <a:gd name="T1" fmla="*/ 7470 h 8133"/>
                <a:gd name="T2" fmla="*/ 662 w 5004"/>
                <a:gd name="T3" fmla="*/ 7470 h 8133"/>
                <a:gd name="T4" fmla="*/ 662 w 5004"/>
                <a:gd name="T5" fmla="*/ 662 h 8133"/>
                <a:gd name="T6" fmla="*/ 4343 w 5004"/>
                <a:gd name="T7" fmla="*/ 662 h 8133"/>
                <a:gd name="T8" fmla="*/ 4343 w 5004"/>
                <a:gd name="T9" fmla="*/ 7470 h 8133"/>
                <a:gd name="T10" fmla="*/ 0 w 5004"/>
                <a:gd name="T11" fmla="*/ 0 h 8133"/>
                <a:gd name="T12" fmla="*/ 0 w 5004"/>
                <a:gd name="T13" fmla="*/ 8132 h 8133"/>
                <a:gd name="T14" fmla="*/ 5003 w 5004"/>
                <a:gd name="T15" fmla="*/ 8132 h 8133"/>
                <a:gd name="T16" fmla="*/ 5003 w 5004"/>
                <a:gd name="T17" fmla="*/ 0 h 8133"/>
                <a:gd name="T18" fmla="*/ 0 w 5004"/>
                <a:gd name="T19" fmla="*/ 0 h 8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4" h="8133">
                  <a:moveTo>
                    <a:pt x="4343" y="7470"/>
                  </a:moveTo>
                  <a:lnTo>
                    <a:pt x="662" y="7470"/>
                  </a:lnTo>
                  <a:lnTo>
                    <a:pt x="662" y="662"/>
                  </a:lnTo>
                  <a:lnTo>
                    <a:pt x="4343" y="662"/>
                  </a:lnTo>
                  <a:lnTo>
                    <a:pt x="4343" y="7470"/>
                  </a:lnTo>
                  <a:close/>
                  <a:moveTo>
                    <a:pt x="0" y="0"/>
                  </a:moveTo>
                  <a:lnTo>
                    <a:pt x="0" y="8132"/>
                  </a:lnTo>
                  <a:lnTo>
                    <a:pt x="5003" y="8132"/>
                  </a:lnTo>
                  <a:lnTo>
                    <a:pt x="5003" y="0"/>
                  </a:lnTo>
                  <a:lnTo>
                    <a:pt x="0" y="0"/>
                  </a:lnTo>
                  <a:close/>
                </a:path>
              </a:pathLst>
            </a:custGeom>
            <a:solidFill>
              <a:srgbClr val="8CB9E6"/>
            </a:solidFill>
            <a:ln>
              <a:noFill/>
            </a:ln>
            <a:effectLst/>
          </p:spPr>
          <p:txBody>
            <a:bodyPr wrap="none" anchor="ctr"/>
            <a:lstStyle/>
            <a:p>
              <a:endParaRPr lang="fi-FI"/>
            </a:p>
          </p:txBody>
        </p:sp>
        <p:sp>
          <p:nvSpPr>
            <p:cNvPr id="40" name="Freeform 1"/>
            <p:cNvSpPr>
              <a:spLocks noChangeAspect="1" noChangeArrowheads="1"/>
            </p:cNvSpPr>
            <p:nvPr userDrawn="1"/>
          </p:nvSpPr>
          <p:spPr bwMode="auto">
            <a:xfrm>
              <a:off x="6692400" y="2512800"/>
              <a:ext cx="432000" cy="702470"/>
            </a:xfrm>
            <a:custGeom>
              <a:avLst/>
              <a:gdLst>
                <a:gd name="T0" fmla="*/ 4343 w 5004"/>
                <a:gd name="T1" fmla="*/ 7470 h 8133"/>
                <a:gd name="T2" fmla="*/ 662 w 5004"/>
                <a:gd name="T3" fmla="*/ 7470 h 8133"/>
                <a:gd name="T4" fmla="*/ 662 w 5004"/>
                <a:gd name="T5" fmla="*/ 662 h 8133"/>
                <a:gd name="T6" fmla="*/ 4343 w 5004"/>
                <a:gd name="T7" fmla="*/ 662 h 8133"/>
                <a:gd name="T8" fmla="*/ 4343 w 5004"/>
                <a:gd name="T9" fmla="*/ 7470 h 8133"/>
                <a:gd name="T10" fmla="*/ 0 w 5004"/>
                <a:gd name="T11" fmla="*/ 0 h 8133"/>
                <a:gd name="T12" fmla="*/ 0 w 5004"/>
                <a:gd name="T13" fmla="*/ 8132 h 8133"/>
                <a:gd name="T14" fmla="*/ 5003 w 5004"/>
                <a:gd name="T15" fmla="*/ 8132 h 8133"/>
                <a:gd name="T16" fmla="*/ 5003 w 5004"/>
                <a:gd name="T17" fmla="*/ 0 h 8133"/>
                <a:gd name="T18" fmla="*/ 0 w 5004"/>
                <a:gd name="T19" fmla="*/ 0 h 8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4" h="8133">
                  <a:moveTo>
                    <a:pt x="4343" y="7470"/>
                  </a:moveTo>
                  <a:lnTo>
                    <a:pt x="662" y="7470"/>
                  </a:lnTo>
                  <a:lnTo>
                    <a:pt x="662" y="662"/>
                  </a:lnTo>
                  <a:lnTo>
                    <a:pt x="4343" y="662"/>
                  </a:lnTo>
                  <a:lnTo>
                    <a:pt x="4343" y="7470"/>
                  </a:lnTo>
                  <a:close/>
                  <a:moveTo>
                    <a:pt x="0" y="0"/>
                  </a:moveTo>
                  <a:lnTo>
                    <a:pt x="0" y="8132"/>
                  </a:lnTo>
                  <a:lnTo>
                    <a:pt x="5003" y="8132"/>
                  </a:lnTo>
                  <a:lnTo>
                    <a:pt x="5003" y="0"/>
                  </a:lnTo>
                  <a:lnTo>
                    <a:pt x="0" y="0"/>
                  </a:lnTo>
                  <a:close/>
                </a:path>
              </a:pathLst>
            </a:custGeom>
            <a:solidFill>
              <a:srgbClr val="8CB9E6"/>
            </a:solidFill>
            <a:ln>
              <a:noFill/>
            </a:ln>
            <a:effectLst/>
          </p:spPr>
          <p:txBody>
            <a:bodyPr wrap="none" anchor="ctr"/>
            <a:lstStyle/>
            <a:p>
              <a:endParaRPr lang="fi-FI"/>
            </a:p>
          </p:txBody>
        </p:sp>
      </p:grpSp>
      <p:pic>
        <p:nvPicPr>
          <p:cNvPr id="8" name="logo_vari_kansi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001" y="396000"/>
            <a:ext cx="2784221" cy="1080000"/>
          </a:xfrm>
          <a:prstGeom prst="rect">
            <a:avLst/>
          </a:prstGeom>
        </p:spPr>
      </p:pic>
    </p:spTree>
    <p:extLst>
      <p:ext uri="{BB962C8B-B14F-4D97-AF65-F5344CB8AC3E}">
        <p14:creationId xmlns:p14="http://schemas.microsoft.com/office/powerpoint/2010/main" val="203579587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01"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matchingName="Väliotsikkodia 10" preserve="1" userDrawn="1">
  <p:cSld name="subheader10">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4001" y="3095626"/>
            <a:ext cx="5940721" cy="3030855"/>
          </a:xfrm>
        </p:spPr>
        <p:txBody>
          <a:bodyPr anchor="t" anchorCtr="0"/>
          <a:lstStyle>
            <a:lvl1pPr algn="l">
              <a:defRPr sz="4000" b="1">
                <a:solidFill>
                  <a:schemeClr val="accent1"/>
                </a:solidFill>
              </a:defRPr>
            </a:lvl1pPr>
          </a:lstStyle>
          <a:p>
            <a:r>
              <a:rPr lang="fi-FI"/>
              <a:t>Muokkaa ots. perustyyl. napsautt.</a:t>
            </a:r>
            <a:endParaRPr lang="en-US" dirty="0"/>
          </a:p>
        </p:txBody>
      </p:sp>
      <p:cxnSp>
        <p:nvCxnSpPr>
          <p:cNvPr id="20" name="Suora yhdysviiva 19"/>
          <p:cNvCxnSpPr/>
          <p:nvPr userDrawn="1"/>
        </p:nvCxnSpPr>
        <p:spPr>
          <a:xfrm>
            <a:off x="478367" y="6227064"/>
            <a:ext cx="11235267" cy="0"/>
          </a:xfrm>
          <a:prstGeom prst="line">
            <a:avLst/>
          </a:prstGeom>
          <a:ln>
            <a:solidFill>
              <a:srgbClr val="19375F"/>
            </a:solidFill>
          </a:ln>
        </p:spPr>
        <p:style>
          <a:lnRef idx="1">
            <a:schemeClr val="accent1"/>
          </a:lnRef>
          <a:fillRef idx="0">
            <a:schemeClr val="accent1"/>
          </a:fillRef>
          <a:effectRef idx="0">
            <a:schemeClr val="accent1"/>
          </a:effectRef>
          <a:fontRef idx="minor">
            <a:schemeClr val="tx1"/>
          </a:fontRef>
        </p:style>
      </p:cxnSp>
      <p:sp>
        <p:nvSpPr>
          <p:cNvPr id="7" name="Päivämäärän paikkamerkki 6"/>
          <p:cNvSpPr>
            <a:spLocks noGrp="1"/>
          </p:cNvSpPr>
          <p:nvPr>
            <p:ph type="dt" sz="half" idx="10"/>
          </p:nvPr>
        </p:nvSpPr>
        <p:spPr/>
        <p:txBody>
          <a:bodyPr/>
          <a:lstStyle/>
          <a:p>
            <a:r>
              <a:rPr lang="fi-FI"/>
              <a:t>28.12.2022</a:t>
            </a:r>
          </a:p>
        </p:txBody>
      </p:sp>
      <p:sp>
        <p:nvSpPr>
          <p:cNvPr id="8" name="Alatunnisteen paikkamerkki 7"/>
          <p:cNvSpPr>
            <a:spLocks noGrp="1"/>
          </p:cNvSpPr>
          <p:nvPr>
            <p:ph type="ftr" sz="quarter" idx="11"/>
          </p:nvPr>
        </p:nvSpPr>
        <p:spPr/>
        <p:txBody>
          <a:bodyPr/>
          <a:lstStyle/>
          <a:p>
            <a:r>
              <a:rPr lang="fi-FI"/>
              <a:t> </a:t>
            </a:r>
            <a:endParaRPr lang="fi-FI" dirty="0"/>
          </a:p>
        </p:txBody>
      </p:sp>
      <p:sp>
        <p:nvSpPr>
          <p:cNvPr id="9" name="Dian numeron paikkamerkki 8"/>
          <p:cNvSpPr>
            <a:spLocks noGrp="1"/>
          </p:cNvSpPr>
          <p:nvPr>
            <p:ph type="sldNum" sz="quarter" idx="12"/>
          </p:nvPr>
        </p:nvSpPr>
        <p:spPr/>
        <p:txBody>
          <a:bodyPr/>
          <a:lstStyle/>
          <a:p>
            <a:fld id="{4E75B3C0-FF62-4C7C-B8F2-F814FF155FC0}" type="slidenum">
              <a:rPr lang="fi-FI" smtClean="0"/>
              <a:pPr/>
              <a:t>‹#›</a:t>
            </a:fld>
            <a:endParaRPr lang="fi-FI"/>
          </a:p>
        </p:txBody>
      </p:sp>
      <p:grpSp>
        <p:nvGrpSpPr>
          <p:cNvPr id="5" name="Ryhmä 4"/>
          <p:cNvGrpSpPr/>
          <p:nvPr userDrawn="1"/>
        </p:nvGrpSpPr>
        <p:grpSpPr>
          <a:xfrm>
            <a:off x="9244252" y="454025"/>
            <a:ext cx="2500073" cy="5525351"/>
            <a:chOff x="9244252" y="454025"/>
            <a:chExt cx="2500073" cy="5525351"/>
          </a:xfrm>
        </p:grpSpPr>
        <p:sp>
          <p:nvSpPr>
            <p:cNvPr id="28" name="Freeform 1"/>
            <p:cNvSpPr>
              <a:spLocks noChangeArrowheads="1"/>
            </p:cNvSpPr>
            <p:nvPr userDrawn="1"/>
          </p:nvSpPr>
          <p:spPr bwMode="auto">
            <a:xfrm>
              <a:off x="9895852" y="454025"/>
              <a:ext cx="514800" cy="831600"/>
            </a:xfrm>
            <a:custGeom>
              <a:avLst/>
              <a:gdLst>
                <a:gd name="T0" fmla="*/ 4343 w 5004"/>
                <a:gd name="T1" fmla="*/ 7470 h 8133"/>
                <a:gd name="T2" fmla="*/ 662 w 5004"/>
                <a:gd name="T3" fmla="*/ 7470 h 8133"/>
                <a:gd name="T4" fmla="*/ 662 w 5004"/>
                <a:gd name="T5" fmla="*/ 662 h 8133"/>
                <a:gd name="T6" fmla="*/ 4343 w 5004"/>
                <a:gd name="T7" fmla="*/ 662 h 8133"/>
                <a:gd name="T8" fmla="*/ 4343 w 5004"/>
                <a:gd name="T9" fmla="*/ 7470 h 8133"/>
                <a:gd name="T10" fmla="*/ 0 w 5004"/>
                <a:gd name="T11" fmla="*/ 0 h 8133"/>
                <a:gd name="T12" fmla="*/ 0 w 5004"/>
                <a:gd name="T13" fmla="*/ 8132 h 8133"/>
                <a:gd name="T14" fmla="*/ 5003 w 5004"/>
                <a:gd name="T15" fmla="*/ 8132 h 8133"/>
                <a:gd name="T16" fmla="*/ 5003 w 5004"/>
                <a:gd name="T17" fmla="*/ 0 h 8133"/>
                <a:gd name="T18" fmla="*/ 0 w 5004"/>
                <a:gd name="T19" fmla="*/ 0 h 8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4" h="8133">
                  <a:moveTo>
                    <a:pt x="4343" y="7470"/>
                  </a:moveTo>
                  <a:lnTo>
                    <a:pt x="662" y="7470"/>
                  </a:lnTo>
                  <a:lnTo>
                    <a:pt x="662" y="662"/>
                  </a:lnTo>
                  <a:lnTo>
                    <a:pt x="4343" y="662"/>
                  </a:lnTo>
                  <a:lnTo>
                    <a:pt x="4343" y="7470"/>
                  </a:lnTo>
                  <a:close/>
                  <a:moveTo>
                    <a:pt x="0" y="0"/>
                  </a:moveTo>
                  <a:lnTo>
                    <a:pt x="0" y="8132"/>
                  </a:lnTo>
                  <a:lnTo>
                    <a:pt x="5003" y="8132"/>
                  </a:lnTo>
                  <a:lnTo>
                    <a:pt x="5003" y="0"/>
                  </a:lnTo>
                  <a:lnTo>
                    <a:pt x="0" y="0"/>
                  </a:lnTo>
                  <a:close/>
                </a:path>
              </a:pathLst>
            </a:custGeom>
            <a:solidFill>
              <a:srgbClr val="FADC41"/>
            </a:solidFill>
            <a:ln>
              <a:noFill/>
            </a:ln>
            <a:effectLst/>
          </p:spPr>
          <p:txBody>
            <a:bodyPr wrap="none" anchor="ctr"/>
            <a:lstStyle/>
            <a:p>
              <a:endParaRPr lang="fi-FI"/>
            </a:p>
          </p:txBody>
        </p:sp>
        <p:sp>
          <p:nvSpPr>
            <p:cNvPr id="29" name="Freeform 1"/>
            <p:cNvSpPr>
              <a:spLocks noChangeArrowheads="1"/>
            </p:cNvSpPr>
            <p:nvPr userDrawn="1"/>
          </p:nvSpPr>
          <p:spPr bwMode="auto">
            <a:xfrm>
              <a:off x="9244252" y="3074825"/>
              <a:ext cx="514800" cy="831600"/>
            </a:xfrm>
            <a:custGeom>
              <a:avLst/>
              <a:gdLst>
                <a:gd name="T0" fmla="*/ 4343 w 5004"/>
                <a:gd name="T1" fmla="*/ 7470 h 8133"/>
                <a:gd name="T2" fmla="*/ 662 w 5004"/>
                <a:gd name="T3" fmla="*/ 7470 h 8133"/>
                <a:gd name="T4" fmla="*/ 662 w 5004"/>
                <a:gd name="T5" fmla="*/ 662 h 8133"/>
                <a:gd name="T6" fmla="*/ 4343 w 5004"/>
                <a:gd name="T7" fmla="*/ 662 h 8133"/>
                <a:gd name="T8" fmla="*/ 4343 w 5004"/>
                <a:gd name="T9" fmla="*/ 7470 h 8133"/>
                <a:gd name="T10" fmla="*/ 0 w 5004"/>
                <a:gd name="T11" fmla="*/ 0 h 8133"/>
                <a:gd name="T12" fmla="*/ 0 w 5004"/>
                <a:gd name="T13" fmla="*/ 8132 h 8133"/>
                <a:gd name="T14" fmla="*/ 5003 w 5004"/>
                <a:gd name="T15" fmla="*/ 8132 h 8133"/>
                <a:gd name="T16" fmla="*/ 5003 w 5004"/>
                <a:gd name="T17" fmla="*/ 0 h 8133"/>
                <a:gd name="T18" fmla="*/ 0 w 5004"/>
                <a:gd name="T19" fmla="*/ 0 h 8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4" h="8133">
                  <a:moveTo>
                    <a:pt x="4343" y="7470"/>
                  </a:moveTo>
                  <a:lnTo>
                    <a:pt x="662" y="7470"/>
                  </a:lnTo>
                  <a:lnTo>
                    <a:pt x="662" y="662"/>
                  </a:lnTo>
                  <a:lnTo>
                    <a:pt x="4343" y="662"/>
                  </a:lnTo>
                  <a:lnTo>
                    <a:pt x="4343" y="7470"/>
                  </a:lnTo>
                  <a:close/>
                  <a:moveTo>
                    <a:pt x="0" y="0"/>
                  </a:moveTo>
                  <a:lnTo>
                    <a:pt x="0" y="8132"/>
                  </a:lnTo>
                  <a:lnTo>
                    <a:pt x="5003" y="8132"/>
                  </a:lnTo>
                  <a:lnTo>
                    <a:pt x="5003" y="0"/>
                  </a:lnTo>
                  <a:lnTo>
                    <a:pt x="0" y="0"/>
                  </a:lnTo>
                  <a:close/>
                </a:path>
              </a:pathLst>
            </a:custGeom>
            <a:solidFill>
              <a:srgbClr val="FADC41"/>
            </a:solidFill>
            <a:ln>
              <a:noFill/>
            </a:ln>
            <a:effectLst/>
          </p:spPr>
          <p:txBody>
            <a:bodyPr wrap="none" anchor="ctr"/>
            <a:lstStyle/>
            <a:p>
              <a:endParaRPr lang="fi-FI"/>
            </a:p>
          </p:txBody>
        </p:sp>
        <p:sp>
          <p:nvSpPr>
            <p:cNvPr id="30" name="Freeform 17"/>
            <p:cNvSpPr>
              <a:spLocks noChangeAspect="1" noChangeArrowheads="1"/>
            </p:cNvSpPr>
            <p:nvPr userDrawn="1"/>
          </p:nvSpPr>
          <p:spPr bwMode="auto">
            <a:xfrm>
              <a:off x="11219726" y="5134060"/>
              <a:ext cx="513968" cy="843455"/>
            </a:xfrm>
            <a:custGeom>
              <a:avLst/>
              <a:gdLst>
                <a:gd name="T0" fmla="*/ 0 w 3645"/>
                <a:gd name="T1" fmla="*/ 2133240 h 5928"/>
                <a:gd name="T2" fmla="*/ 0 w 3645"/>
                <a:gd name="T3" fmla="*/ 0 h 5928"/>
                <a:gd name="T4" fmla="*/ 1312503 w 3645"/>
                <a:gd name="T5" fmla="*/ 0 h 5928"/>
                <a:gd name="T6" fmla="*/ 1312503 w 3645"/>
                <a:gd name="T7" fmla="*/ 2133240 h 5928"/>
                <a:gd name="T8" fmla="*/ 0 w 3645"/>
                <a:gd name="T9" fmla="*/ 2133240 h 5928"/>
                <a:gd name="T10" fmla="*/ 966368 w 3645"/>
                <a:gd name="T11" fmla="*/ 1786998 h 5928"/>
                <a:gd name="T12" fmla="*/ 966368 w 3645"/>
                <a:gd name="T13" fmla="*/ 348042 h 5928"/>
                <a:gd name="T14" fmla="*/ 338931 w 3645"/>
                <a:gd name="T15" fmla="*/ 348042 h 5928"/>
                <a:gd name="T16" fmla="*/ 338931 w 3645"/>
                <a:gd name="T17" fmla="*/ 1786998 h 5928"/>
                <a:gd name="T18" fmla="*/ 966368 w 3645"/>
                <a:gd name="T19" fmla="*/ 1786998 h 59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45" h="5928">
                  <a:moveTo>
                    <a:pt x="0" y="5927"/>
                  </a:moveTo>
                  <a:lnTo>
                    <a:pt x="0" y="0"/>
                  </a:lnTo>
                  <a:lnTo>
                    <a:pt x="3644" y="0"/>
                  </a:lnTo>
                  <a:lnTo>
                    <a:pt x="3644" y="5927"/>
                  </a:lnTo>
                  <a:lnTo>
                    <a:pt x="0" y="5927"/>
                  </a:lnTo>
                  <a:close/>
                  <a:moveTo>
                    <a:pt x="2683" y="4965"/>
                  </a:moveTo>
                  <a:lnTo>
                    <a:pt x="2683" y="967"/>
                  </a:lnTo>
                  <a:lnTo>
                    <a:pt x="941" y="967"/>
                  </a:lnTo>
                  <a:lnTo>
                    <a:pt x="941" y="4965"/>
                  </a:lnTo>
                  <a:lnTo>
                    <a:pt x="2683" y="4965"/>
                  </a:lnTo>
                  <a:close/>
                </a:path>
              </a:pathLst>
            </a:custGeom>
            <a:solidFill>
              <a:srgbClr val="FADC41"/>
            </a:solidFill>
            <a:ln>
              <a:noFill/>
            </a:ln>
            <a:effectLst/>
          </p:spPr>
          <p:txBody>
            <a:bodyPr wrap="none" anchor="ctr"/>
            <a:lstStyle/>
            <a:p>
              <a:endParaRPr lang="fi-FI"/>
            </a:p>
          </p:txBody>
        </p:sp>
        <p:sp>
          <p:nvSpPr>
            <p:cNvPr id="31" name="Freeform 18"/>
            <p:cNvSpPr>
              <a:spLocks noChangeAspect="1" noChangeArrowheads="1"/>
            </p:cNvSpPr>
            <p:nvPr userDrawn="1"/>
          </p:nvSpPr>
          <p:spPr bwMode="auto">
            <a:xfrm>
              <a:off x="10561664" y="3374015"/>
              <a:ext cx="532661" cy="532661"/>
            </a:xfrm>
            <a:custGeom>
              <a:avLst/>
              <a:gdLst>
                <a:gd name="T0" fmla="*/ 328126 w 3645"/>
                <a:gd name="T1" fmla="*/ 87836 h 3647"/>
                <a:gd name="T2" fmla="*/ 656251 w 3645"/>
                <a:gd name="T3" fmla="*/ 0 h 3647"/>
                <a:gd name="T4" fmla="*/ 984377 w 3645"/>
                <a:gd name="T5" fmla="*/ 87836 h 3647"/>
                <a:gd name="T6" fmla="*/ 1224258 w 3645"/>
                <a:gd name="T7" fmla="*/ 328305 h 3647"/>
                <a:gd name="T8" fmla="*/ 1312503 w 3645"/>
                <a:gd name="T9" fmla="*/ 656251 h 3647"/>
                <a:gd name="T10" fmla="*/ 1224258 w 3645"/>
                <a:gd name="T11" fmla="*/ 984557 h 3647"/>
                <a:gd name="T12" fmla="*/ 984377 w 3645"/>
                <a:gd name="T13" fmla="*/ 1224666 h 3647"/>
                <a:gd name="T14" fmla="*/ 656251 w 3645"/>
                <a:gd name="T15" fmla="*/ 1312502 h 3647"/>
                <a:gd name="T16" fmla="*/ 328126 w 3645"/>
                <a:gd name="T17" fmla="*/ 1224666 h 3647"/>
                <a:gd name="T18" fmla="*/ 87884 w 3645"/>
                <a:gd name="T19" fmla="*/ 984557 h 3647"/>
                <a:gd name="T20" fmla="*/ 0 w 3645"/>
                <a:gd name="T21" fmla="*/ 656251 h 3647"/>
                <a:gd name="T22" fmla="*/ 87884 w 3645"/>
                <a:gd name="T23" fmla="*/ 328305 h 3647"/>
                <a:gd name="T24" fmla="*/ 328126 w 3645"/>
                <a:gd name="T25" fmla="*/ 87836 h 3647"/>
                <a:gd name="T26" fmla="*/ 418892 w 3645"/>
                <a:gd name="T27" fmla="*/ 1067713 h 3647"/>
                <a:gd name="T28" fmla="*/ 656251 w 3645"/>
                <a:gd name="T29" fmla="*/ 1131070 h 3647"/>
                <a:gd name="T30" fmla="*/ 893611 w 3645"/>
                <a:gd name="T31" fmla="*/ 1067713 h 3647"/>
                <a:gd name="T32" fmla="*/ 1067579 w 3645"/>
                <a:gd name="T33" fmla="*/ 893841 h 3647"/>
                <a:gd name="T34" fmla="*/ 1130971 w 3645"/>
                <a:gd name="T35" fmla="*/ 656251 h 3647"/>
                <a:gd name="T36" fmla="*/ 1067579 w 3645"/>
                <a:gd name="T37" fmla="*/ 418662 h 3647"/>
                <a:gd name="T38" fmla="*/ 893611 w 3645"/>
                <a:gd name="T39" fmla="*/ 245149 h 3647"/>
                <a:gd name="T40" fmla="*/ 656251 w 3645"/>
                <a:gd name="T41" fmla="*/ 181432 h 3647"/>
                <a:gd name="T42" fmla="*/ 418892 w 3645"/>
                <a:gd name="T43" fmla="*/ 245149 h 3647"/>
                <a:gd name="T44" fmla="*/ 244924 w 3645"/>
                <a:gd name="T45" fmla="*/ 418662 h 3647"/>
                <a:gd name="T46" fmla="*/ 181532 w 3645"/>
                <a:gd name="T47" fmla="*/ 656251 h 3647"/>
                <a:gd name="T48" fmla="*/ 244924 w 3645"/>
                <a:gd name="T49" fmla="*/ 893841 h 3647"/>
                <a:gd name="T50" fmla="*/ 418892 w 3645"/>
                <a:gd name="T51" fmla="*/ 1067713 h 36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45" h="3647">
                  <a:moveTo>
                    <a:pt x="911" y="244"/>
                  </a:moveTo>
                  <a:cubicBezTo>
                    <a:pt x="1201" y="77"/>
                    <a:pt x="1486" y="0"/>
                    <a:pt x="1822" y="0"/>
                  </a:cubicBezTo>
                  <a:cubicBezTo>
                    <a:pt x="2157" y="0"/>
                    <a:pt x="2443" y="77"/>
                    <a:pt x="2733" y="244"/>
                  </a:cubicBezTo>
                  <a:cubicBezTo>
                    <a:pt x="3024" y="412"/>
                    <a:pt x="3232" y="622"/>
                    <a:pt x="3399" y="912"/>
                  </a:cubicBezTo>
                  <a:cubicBezTo>
                    <a:pt x="3567" y="1203"/>
                    <a:pt x="3644" y="1488"/>
                    <a:pt x="3644" y="1823"/>
                  </a:cubicBezTo>
                  <a:cubicBezTo>
                    <a:pt x="3644" y="2159"/>
                    <a:pt x="3567" y="2445"/>
                    <a:pt x="3399" y="2735"/>
                  </a:cubicBezTo>
                  <a:cubicBezTo>
                    <a:pt x="3232" y="3026"/>
                    <a:pt x="3024" y="3234"/>
                    <a:pt x="2733" y="3402"/>
                  </a:cubicBezTo>
                  <a:cubicBezTo>
                    <a:pt x="2443" y="3570"/>
                    <a:pt x="2157" y="3646"/>
                    <a:pt x="1822" y="3646"/>
                  </a:cubicBezTo>
                  <a:cubicBezTo>
                    <a:pt x="1486" y="3646"/>
                    <a:pt x="1201" y="3570"/>
                    <a:pt x="911" y="3402"/>
                  </a:cubicBezTo>
                  <a:cubicBezTo>
                    <a:pt x="620" y="3234"/>
                    <a:pt x="411" y="3026"/>
                    <a:pt x="244" y="2735"/>
                  </a:cubicBezTo>
                  <a:cubicBezTo>
                    <a:pt x="76" y="2445"/>
                    <a:pt x="0" y="2159"/>
                    <a:pt x="0" y="1823"/>
                  </a:cubicBezTo>
                  <a:cubicBezTo>
                    <a:pt x="0" y="1488"/>
                    <a:pt x="76" y="1203"/>
                    <a:pt x="244" y="912"/>
                  </a:cubicBezTo>
                  <a:cubicBezTo>
                    <a:pt x="411" y="622"/>
                    <a:pt x="620" y="412"/>
                    <a:pt x="911" y="244"/>
                  </a:cubicBezTo>
                  <a:close/>
                  <a:moveTo>
                    <a:pt x="1163" y="2966"/>
                  </a:moveTo>
                  <a:cubicBezTo>
                    <a:pt x="1373" y="3088"/>
                    <a:pt x="1579" y="3142"/>
                    <a:pt x="1822" y="3142"/>
                  </a:cubicBezTo>
                  <a:cubicBezTo>
                    <a:pt x="2064" y="3142"/>
                    <a:pt x="2271" y="3088"/>
                    <a:pt x="2481" y="2966"/>
                  </a:cubicBezTo>
                  <a:cubicBezTo>
                    <a:pt x="2691" y="2845"/>
                    <a:pt x="2843" y="2694"/>
                    <a:pt x="2964" y="2483"/>
                  </a:cubicBezTo>
                  <a:cubicBezTo>
                    <a:pt x="3086" y="2273"/>
                    <a:pt x="3140" y="2066"/>
                    <a:pt x="3140" y="1823"/>
                  </a:cubicBezTo>
                  <a:cubicBezTo>
                    <a:pt x="3140" y="1580"/>
                    <a:pt x="3085" y="1374"/>
                    <a:pt x="2964" y="1163"/>
                  </a:cubicBezTo>
                  <a:cubicBezTo>
                    <a:pt x="2842" y="953"/>
                    <a:pt x="2691" y="803"/>
                    <a:pt x="2481" y="681"/>
                  </a:cubicBezTo>
                  <a:cubicBezTo>
                    <a:pt x="2271" y="560"/>
                    <a:pt x="2064" y="504"/>
                    <a:pt x="1822" y="504"/>
                  </a:cubicBezTo>
                  <a:cubicBezTo>
                    <a:pt x="1579" y="504"/>
                    <a:pt x="1373" y="560"/>
                    <a:pt x="1163" y="681"/>
                  </a:cubicBezTo>
                  <a:cubicBezTo>
                    <a:pt x="953" y="803"/>
                    <a:pt x="801" y="953"/>
                    <a:pt x="680" y="1163"/>
                  </a:cubicBezTo>
                  <a:cubicBezTo>
                    <a:pt x="558" y="1374"/>
                    <a:pt x="504" y="1580"/>
                    <a:pt x="504" y="1823"/>
                  </a:cubicBezTo>
                  <a:cubicBezTo>
                    <a:pt x="504" y="2066"/>
                    <a:pt x="558" y="2273"/>
                    <a:pt x="680" y="2483"/>
                  </a:cubicBezTo>
                  <a:cubicBezTo>
                    <a:pt x="801" y="2694"/>
                    <a:pt x="953" y="2845"/>
                    <a:pt x="1163" y="2966"/>
                  </a:cubicBezTo>
                  <a:close/>
                </a:path>
              </a:pathLst>
            </a:custGeom>
            <a:solidFill>
              <a:srgbClr val="FADC41"/>
            </a:solidFill>
            <a:ln>
              <a:noFill/>
            </a:ln>
            <a:effectLst/>
          </p:spPr>
          <p:txBody>
            <a:bodyPr wrap="none" anchor="ctr"/>
            <a:lstStyle/>
            <a:p>
              <a:endParaRPr lang="fi-FI"/>
            </a:p>
          </p:txBody>
        </p:sp>
        <p:sp>
          <p:nvSpPr>
            <p:cNvPr id="32" name="Freeform 12"/>
            <p:cNvSpPr>
              <a:spLocks noChangeAspect="1" noChangeArrowheads="1"/>
            </p:cNvSpPr>
            <p:nvPr userDrawn="1"/>
          </p:nvSpPr>
          <p:spPr bwMode="auto">
            <a:xfrm>
              <a:off x="10567273" y="4031099"/>
              <a:ext cx="496042" cy="194554"/>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FADC41"/>
            </a:solidFill>
            <a:ln>
              <a:noFill/>
            </a:ln>
            <a:effectLst/>
          </p:spPr>
          <p:txBody>
            <a:bodyPr wrap="none" anchor="ctr"/>
            <a:lstStyle/>
            <a:p>
              <a:endParaRPr lang="fi-FI"/>
            </a:p>
          </p:txBody>
        </p:sp>
        <p:sp>
          <p:nvSpPr>
            <p:cNvPr id="33" name="Freeform 12"/>
            <p:cNvSpPr>
              <a:spLocks noChangeAspect="1" noChangeArrowheads="1"/>
            </p:cNvSpPr>
            <p:nvPr userDrawn="1"/>
          </p:nvSpPr>
          <p:spPr bwMode="auto">
            <a:xfrm>
              <a:off x="10235817" y="5152479"/>
              <a:ext cx="509049" cy="826897"/>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FADC41"/>
            </a:solidFill>
            <a:ln>
              <a:noFill/>
            </a:ln>
            <a:effectLst/>
          </p:spPr>
          <p:txBody>
            <a:bodyPr wrap="none" anchor="ctr"/>
            <a:lstStyle/>
            <a:p>
              <a:endParaRPr lang="fi-FI"/>
            </a:p>
          </p:txBody>
        </p:sp>
        <p:sp>
          <p:nvSpPr>
            <p:cNvPr id="34" name="Freeform 17"/>
            <p:cNvSpPr>
              <a:spLocks noChangeAspect="1" noChangeArrowheads="1"/>
            </p:cNvSpPr>
            <p:nvPr userDrawn="1"/>
          </p:nvSpPr>
          <p:spPr bwMode="auto">
            <a:xfrm>
              <a:off x="11198460" y="1404541"/>
              <a:ext cx="545865" cy="864721"/>
            </a:xfrm>
            <a:custGeom>
              <a:avLst/>
              <a:gdLst>
                <a:gd name="T0" fmla="*/ 0 w 3645"/>
                <a:gd name="T1" fmla="*/ 2133240 h 5928"/>
                <a:gd name="T2" fmla="*/ 0 w 3645"/>
                <a:gd name="T3" fmla="*/ 0 h 5928"/>
                <a:gd name="T4" fmla="*/ 1312503 w 3645"/>
                <a:gd name="T5" fmla="*/ 0 h 5928"/>
                <a:gd name="T6" fmla="*/ 1312503 w 3645"/>
                <a:gd name="T7" fmla="*/ 2133240 h 5928"/>
                <a:gd name="T8" fmla="*/ 0 w 3645"/>
                <a:gd name="T9" fmla="*/ 2133240 h 5928"/>
                <a:gd name="T10" fmla="*/ 966368 w 3645"/>
                <a:gd name="T11" fmla="*/ 1786998 h 5928"/>
                <a:gd name="T12" fmla="*/ 966368 w 3645"/>
                <a:gd name="T13" fmla="*/ 348042 h 5928"/>
                <a:gd name="T14" fmla="*/ 338931 w 3645"/>
                <a:gd name="T15" fmla="*/ 348042 h 5928"/>
                <a:gd name="T16" fmla="*/ 338931 w 3645"/>
                <a:gd name="T17" fmla="*/ 1786998 h 5928"/>
                <a:gd name="T18" fmla="*/ 966368 w 3645"/>
                <a:gd name="T19" fmla="*/ 1786998 h 59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45" h="5928">
                  <a:moveTo>
                    <a:pt x="0" y="5927"/>
                  </a:moveTo>
                  <a:lnTo>
                    <a:pt x="0" y="0"/>
                  </a:lnTo>
                  <a:lnTo>
                    <a:pt x="3644" y="0"/>
                  </a:lnTo>
                  <a:lnTo>
                    <a:pt x="3644" y="5927"/>
                  </a:lnTo>
                  <a:lnTo>
                    <a:pt x="0" y="5927"/>
                  </a:lnTo>
                  <a:close/>
                  <a:moveTo>
                    <a:pt x="2683" y="4965"/>
                  </a:moveTo>
                  <a:lnTo>
                    <a:pt x="2683" y="967"/>
                  </a:lnTo>
                  <a:lnTo>
                    <a:pt x="941" y="967"/>
                  </a:lnTo>
                  <a:lnTo>
                    <a:pt x="941" y="4965"/>
                  </a:lnTo>
                  <a:lnTo>
                    <a:pt x="2683" y="4965"/>
                  </a:lnTo>
                  <a:close/>
                </a:path>
              </a:pathLst>
            </a:custGeom>
            <a:solidFill>
              <a:srgbClr val="FADC41"/>
            </a:solidFill>
            <a:ln>
              <a:noFill/>
            </a:ln>
            <a:effectLst/>
          </p:spPr>
          <p:txBody>
            <a:bodyPr wrap="none" anchor="ctr"/>
            <a:lstStyle/>
            <a:p>
              <a:endParaRPr lang="fi-FI"/>
            </a:p>
          </p:txBody>
        </p:sp>
        <p:sp>
          <p:nvSpPr>
            <p:cNvPr id="35" name="Freeform 12"/>
            <p:cNvSpPr>
              <a:spLocks noChangeAspect="1" noChangeArrowheads="1"/>
            </p:cNvSpPr>
            <p:nvPr userDrawn="1"/>
          </p:nvSpPr>
          <p:spPr bwMode="auto">
            <a:xfrm>
              <a:off x="9908053" y="2393684"/>
              <a:ext cx="507203" cy="198931"/>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FADC41"/>
            </a:solidFill>
            <a:ln>
              <a:noFill/>
            </a:ln>
            <a:effectLst/>
          </p:spPr>
          <p:txBody>
            <a:bodyPr wrap="none" anchor="ctr"/>
            <a:lstStyle/>
            <a:p>
              <a:endParaRPr lang="fi-FI"/>
            </a:p>
          </p:txBody>
        </p:sp>
        <p:sp>
          <p:nvSpPr>
            <p:cNvPr id="36" name="Freeform 18"/>
            <p:cNvSpPr>
              <a:spLocks noChangeAspect="1" noChangeArrowheads="1"/>
            </p:cNvSpPr>
            <p:nvPr userDrawn="1"/>
          </p:nvSpPr>
          <p:spPr bwMode="auto">
            <a:xfrm>
              <a:off x="9895357" y="1750778"/>
              <a:ext cx="532661" cy="532661"/>
            </a:xfrm>
            <a:custGeom>
              <a:avLst/>
              <a:gdLst>
                <a:gd name="T0" fmla="*/ 328126 w 3645"/>
                <a:gd name="T1" fmla="*/ 87836 h 3647"/>
                <a:gd name="T2" fmla="*/ 656251 w 3645"/>
                <a:gd name="T3" fmla="*/ 0 h 3647"/>
                <a:gd name="T4" fmla="*/ 984377 w 3645"/>
                <a:gd name="T5" fmla="*/ 87836 h 3647"/>
                <a:gd name="T6" fmla="*/ 1224258 w 3645"/>
                <a:gd name="T7" fmla="*/ 328305 h 3647"/>
                <a:gd name="T8" fmla="*/ 1312503 w 3645"/>
                <a:gd name="T9" fmla="*/ 656251 h 3647"/>
                <a:gd name="T10" fmla="*/ 1224258 w 3645"/>
                <a:gd name="T11" fmla="*/ 984557 h 3647"/>
                <a:gd name="T12" fmla="*/ 984377 w 3645"/>
                <a:gd name="T13" fmla="*/ 1224666 h 3647"/>
                <a:gd name="T14" fmla="*/ 656251 w 3645"/>
                <a:gd name="T15" fmla="*/ 1312502 h 3647"/>
                <a:gd name="T16" fmla="*/ 328126 w 3645"/>
                <a:gd name="T17" fmla="*/ 1224666 h 3647"/>
                <a:gd name="T18" fmla="*/ 87884 w 3645"/>
                <a:gd name="T19" fmla="*/ 984557 h 3647"/>
                <a:gd name="T20" fmla="*/ 0 w 3645"/>
                <a:gd name="T21" fmla="*/ 656251 h 3647"/>
                <a:gd name="T22" fmla="*/ 87884 w 3645"/>
                <a:gd name="T23" fmla="*/ 328305 h 3647"/>
                <a:gd name="T24" fmla="*/ 328126 w 3645"/>
                <a:gd name="T25" fmla="*/ 87836 h 3647"/>
                <a:gd name="T26" fmla="*/ 418892 w 3645"/>
                <a:gd name="T27" fmla="*/ 1067713 h 3647"/>
                <a:gd name="T28" fmla="*/ 656251 w 3645"/>
                <a:gd name="T29" fmla="*/ 1131070 h 3647"/>
                <a:gd name="T30" fmla="*/ 893611 w 3645"/>
                <a:gd name="T31" fmla="*/ 1067713 h 3647"/>
                <a:gd name="T32" fmla="*/ 1067579 w 3645"/>
                <a:gd name="T33" fmla="*/ 893841 h 3647"/>
                <a:gd name="T34" fmla="*/ 1130971 w 3645"/>
                <a:gd name="T35" fmla="*/ 656251 h 3647"/>
                <a:gd name="T36" fmla="*/ 1067579 w 3645"/>
                <a:gd name="T37" fmla="*/ 418662 h 3647"/>
                <a:gd name="T38" fmla="*/ 893611 w 3645"/>
                <a:gd name="T39" fmla="*/ 245149 h 3647"/>
                <a:gd name="T40" fmla="*/ 656251 w 3645"/>
                <a:gd name="T41" fmla="*/ 181432 h 3647"/>
                <a:gd name="T42" fmla="*/ 418892 w 3645"/>
                <a:gd name="T43" fmla="*/ 245149 h 3647"/>
                <a:gd name="T44" fmla="*/ 244924 w 3645"/>
                <a:gd name="T45" fmla="*/ 418662 h 3647"/>
                <a:gd name="T46" fmla="*/ 181532 w 3645"/>
                <a:gd name="T47" fmla="*/ 656251 h 3647"/>
                <a:gd name="T48" fmla="*/ 244924 w 3645"/>
                <a:gd name="T49" fmla="*/ 893841 h 3647"/>
                <a:gd name="T50" fmla="*/ 418892 w 3645"/>
                <a:gd name="T51" fmla="*/ 1067713 h 36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45" h="3647">
                  <a:moveTo>
                    <a:pt x="911" y="244"/>
                  </a:moveTo>
                  <a:cubicBezTo>
                    <a:pt x="1201" y="77"/>
                    <a:pt x="1486" y="0"/>
                    <a:pt x="1822" y="0"/>
                  </a:cubicBezTo>
                  <a:cubicBezTo>
                    <a:pt x="2157" y="0"/>
                    <a:pt x="2443" y="77"/>
                    <a:pt x="2733" y="244"/>
                  </a:cubicBezTo>
                  <a:cubicBezTo>
                    <a:pt x="3024" y="412"/>
                    <a:pt x="3232" y="622"/>
                    <a:pt x="3399" y="912"/>
                  </a:cubicBezTo>
                  <a:cubicBezTo>
                    <a:pt x="3567" y="1203"/>
                    <a:pt x="3644" y="1488"/>
                    <a:pt x="3644" y="1823"/>
                  </a:cubicBezTo>
                  <a:cubicBezTo>
                    <a:pt x="3644" y="2159"/>
                    <a:pt x="3567" y="2445"/>
                    <a:pt x="3399" y="2735"/>
                  </a:cubicBezTo>
                  <a:cubicBezTo>
                    <a:pt x="3232" y="3026"/>
                    <a:pt x="3024" y="3234"/>
                    <a:pt x="2733" y="3402"/>
                  </a:cubicBezTo>
                  <a:cubicBezTo>
                    <a:pt x="2443" y="3570"/>
                    <a:pt x="2157" y="3646"/>
                    <a:pt x="1822" y="3646"/>
                  </a:cubicBezTo>
                  <a:cubicBezTo>
                    <a:pt x="1486" y="3646"/>
                    <a:pt x="1201" y="3570"/>
                    <a:pt x="911" y="3402"/>
                  </a:cubicBezTo>
                  <a:cubicBezTo>
                    <a:pt x="620" y="3234"/>
                    <a:pt x="411" y="3026"/>
                    <a:pt x="244" y="2735"/>
                  </a:cubicBezTo>
                  <a:cubicBezTo>
                    <a:pt x="76" y="2445"/>
                    <a:pt x="0" y="2159"/>
                    <a:pt x="0" y="1823"/>
                  </a:cubicBezTo>
                  <a:cubicBezTo>
                    <a:pt x="0" y="1488"/>
                    <a:pt x="76" y="1203"/>
                    <a:pt x="244" y="912"/>
                  </a:cubicBezTo>
                  <a:cubicBezTo>
                    <a:pt x="411" y="622"/>
                    <a:pt x="620" y="412"/>
                    <a:pt x="911" y="244"/>
                  </a:cubicBezTo>
                  <a:close/>
                  <a:moveTo>
                    <a:pt x="1163" y="2966"/>
                  </a:moveTo>
                  <a:cubicBezTo>
                    <a:pt x="1373" y="3088"/>
                    <a:pt x="1579" y="3142"/>
                    <a:pt x="1822" y="3142"/>
                  </a:cubicBezTo>
                  <a:cubicBezTo>
                    <a:pt x="2064" y="3142"/>
                    <a:pt x="2271" y="3088"/>
                    <a:pt x="2481" y="2966"/>
                  </a:cubicBezTo>
                  <a:cubicBezTo>
                    <a:pt x="2691" y="2845"/>
                    <a:pt x="2843" y="2694"/>
                    <a:pt x="2964" y="2483"/>
                  </a:cubicBezTo>
                  <a:cubicBezTo>
                    <a:pt x="3086" y="2273"/>
                    <a:pt x="3140" y="2066"/>
                    <a:pt x="3140" y="1823"/>
                  </a:cubicBezTo>
                  <a:cubicBezTo>
                    <a:pt x="3140" y="1580"/>
                    <a:pt x="3085" y="1374"/>
                    <a:pt x="2964" y="1163"/>
                  </a:cubicBezTo>
                  <a:cubicBezTo>
                    <a:pt x="2842" y="953"/>
                    <a:pt x="2691" y="803"/>
                    <a:pt x="2481" y="681"/>
                  </a:cubicBezTo>
                  <a:cubicBezTo>
                    <a:pt x="2271" y="560"/>
                    <a:pt x="2064" y="504"/>
                    <a:pt x="1822" y="504"/>
                  </a:cubicBezTo>
                  <a:cubicBezTo>
                    <a:pt x="1579" y="504"/>
                    <a:pt x="1373" y="560"/>
                    <a:pt x="1163" y="681"/>
                  </a:cubicBezTo>
                  <a:cubicBezTo>
                    <a:pt x="953" y="803"/>
                    <a:pt x="801" y="953"/>
                    <a:pt x="680" y="1163"/>
                  </a:cubicBezTo>
                  <a:cubicBezTo>
                    <a:pt x="558" y="1374"/>
                    <a:pt x="504" y="1580"/>
                    <a:pt x="504" y="1823"/>
                  </a:cubicBezTo>
                  <a:cubicBezTo>
                    <a:pt x="504" y="2066"/>
                    <a:pt x="558" y="2273"/>
                    <a:pt x="680" y="2483"/>
                  </a:cubicBezTo>
                  <a:cubicBezTo>
                    <a:pt x="801" y="2694"/>
                    <a:pt x="953" y="2845"/>
                    <a:pt x="1163" y="2966"/>
                  </a:cubicBezTo>
                  <a:close/>
                </a:path>
              </a:pathLst>
            </a:custGeom>
            <a:solidFill>
              <a:srgbClr val="FADC41"/>
            </a:solidFill>
            <a:ln>
              <a:noFill/>
            </a:ln>
            <a:effectLst/>
          </p:spPr>
          <p:txBody>
            <a:bodyPr wrap="none" anchor="ctr"/>
            <a:lstStyle/>
            <a:p>
              <a:endParaRPr lang="fi-FI"/>
            </a:p>
          </p:txBody>
        </p:sp>
      </p:grpSp>
      <p:pic>
        <p:nvPicPr>
          <p:cNvPr id="3" name="logo_vari_kansi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001" y="396000"/>
            <a:ext cx="2784221" cy="1080000"/>
          </a:xfrm>
          <a:prstGeom prst="rect">
            <a:avLst/>
          </a:prstGeom>
        </p:spPr>
      </p:pic>
    </p:spTree>
    <p:extLst>
      <p:ext uri="{BB962C8B-B14F-4D97-AF65-F5344CB8AC3E}">
        <p14:creationId xmlns:p14="http://schemas.microsoft.com/office/powerpoint/2010/main" val="331329646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01"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matchingName="Väliotsikkodia 11" preserve="1" userDrawn="1">
  <p:cSld name="subheader11">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4001" y="3095626"/>
            <a:ext cx="5940721" cy="3030855"/>
          </a:xfrm>
        </p:spPr>
        <p:txBody>
          <a:bodyPr anchor="t" anchorCtr="0"/>
          <a:lstStyle>
            <a:lvl1pPr algn="l">
              <a:defRPr sz="4000" b="1">
                <a:solidFill>
                  <a:schemeClr val="accent1"/>
                </a:solidFill>
              </a:defRPr>
            </a:lvl1pPr>
          </a:lstStyle>
          <a:p>
            <a:r>
              <a:rPr lang="fi-FI"/>
              <a:t>Muokkaa ots. perustyyl. napsautt.</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r>
              <a:rPr lang="fi-FI"/>
              <a:t>28.12.2022</a:t>
            </a:r>
          </a:p>
        </p:txBody>
      </p:sp>
      <p:sp>
        <p:nvSpPr>
          <p:cNvPr id="5" name="Footer Placeholder 4"/>
          <p:cNvSpPr>
            <a:spLocks noGrp="1"/>
          </p:cNvSpPr>
          <p:nvPr>
            <p:ph type="ftr" sz="quarter" idx="11"/>
          </p:nvPr>
        </p:nvSpPr>
        <p:spPr/>
        <p:txBody>
          <a:bodyPr/>
          <a:lstStyle>
            <a:lvl1pPr>
              <a:defRPr>
                <a:solidFill>
                  <a:schemeClr val="accent1"/>
                </a:solidFill>
              </a:defRPr>
            </a:lvl1pPr>
          </a:lstStyle>
          <a:p>
            <a:r>
              <a:rPr lang="fi-FI"/>
              <a:t> </a:t>
            </a:r>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4E75B3C0-FF62-4C7C-B8F2-F814FF155FC0}" type="slidenum">
              <a:rPr lang="fi-FI" smtClean="0"/>
              <a:pPr/>
              <a:t>‹#›</a:t>
            </a:fld>
            <a:endParaRPr lang="fi-FI"/>
          </a:p>
        </p:txBody>
      </p:sp>
      <p:cxnSp>
        <p:nvCxnSpPr>
          <p:cNvPr id="20" name="Suora yhdysviiva 19"/>
          <p:cNvCxnSpPr/>
          <p:nvPr userDrawn="1"/>
        </p:nvCxnSpPr>
        <p:spPr>
          <a:xfrm>
            <a:off x="478367" y="6227064"/>
            <a:ext cx="11235267" cy="0"/>
          </a:xfrm>
          <a:prstGeom prst="line">
            <a:avLst/>
          </a:prstGeom>
          <a:ln>
            <a:solidFill>
              <a:srgbClr val="19375F"/>
            </a:solidFill>
          </a:ln>
        </p:spPr>
        <p:style>
          <a:lnRef idx="1">
            <a:schemeClr val="accent1"/>
          </a:lnRef>
          <a:fillRef idx="0">
            <a:schemeClr val="accent1"/>
          </a:fillRef>
          <a:effectRef idx="0">
            <a:schemeClr val="accent1"/>
          </a:effectRef>
          <a:fontRef idx="minor">
            <a:schemeClr val="tx1"/>
          </a:fontRef>
        </p:style>
      </p:cxnSp>
      <p:grpSp>
        <p:nvGrpSpPr>
          <p:cNvPr id="8" name="Ryhmä 7"/>
          <p:cNvGrpSpPr/>
          <p:nvPr userDrawn="1"/>
        </p:nvGrpSpPr>
        <p:grpSpPr>
          <a:xfrm>
            <a:off x="9244252" y="454025"/>
            <a:ext cx="2500073" cy="5525351"/>
            <a:chOff x="9244252" y="454025"/>
            <a:chExt cx="2500073" cy="5525351"/>
          </a:xfrm>
        </p:grpSpPr>
        <p:sp>
          <p:nvSpPr>
            <p:cNvPr id="21" name="Freeform 1"/>
            <p:cNvSpPr>
              <a:spLocks noChangeArrowheads="1"/>
            </p:cNvSpPr>
            <p:nvPr userDrawn="1"/>
          </p:nvSpPr>
          <p:spPr bwMode="auto">
            <a:xfrm>
              <a:off x="9895852" y="454025"/>
              <a:ext cx="514800" cy="831600"/>
            </a:xfrm>
            <a:custGeom>
              <a:avLst/>
              <a:gdLst>
                <a:gd name="T0" fmla="*/ 4343 w 5004"/>
                <a:gd name="T1" fmla="*/ 7470 h 8133"/>
                <a:gd name="T2" fmla="*/ 662 w 5004"/>
                <a:gd name="T3" fmla="*/ 7470 h 8133"/>
                <a:gd name="T4" fmla="*/ 662 w 5004"/>
                <a:gd name="T5" fmla="*/ 662 h 8133"/>
                <a:gd name="T6" fmla="*/ 4343 w 5004"/>
                <a:gd name="T7" fmla="*/ 662 h 8133"/>
                <a:gd name="T8" fmla="*/ 4343 w 5004"/>
                <a:gd name="T9" fmla="*/ 7470 h 8133"/>
                <a:gd name="T10" fmla="*/ 0 w 5004"/>
                <a:gd name="T11" fmla="*/ 0 h 8133"/>
                <a:gd name="T12" fmla="*/ 0 w 5004"/>
                <a:gd name="T13" fmla="*/ 8132 h 8133"/>
                <a:gd name="T14" fmla="*/ 5003 w 5004"/>
                <a:gd name="T15" fmla="*/ 8132 h 8133"/>
                <a:gd name="T16" fmla="*/ 5003 w 5004"/>
                <a:gd name="T17" fmla="*/ 0 h 8133"/>
                <a:gd name="T18" fmla="*/ 0 w 5004"/>
                <a:gd name="T19" fmla="*/ 0 h 8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4" h="8133">
                  <a:moveTo>
                    <a:pt x="4343" y="7470"/>
                  </a:moveTo>
                  <a:lnTo>
                    <a:pt x="662" y="7470"/>
                  </a:lnTo>
                  <a:lnTo>
                    <a:pt x="662" y="662"/>
                  </a:lnTo>
                  <a:lnTo>
                    <a:pt x="4343" y="662"/>
                  </a:lnTo>
                  <a:lnTo>
                    <a:pt x="4343" y="7470"/>
                  </a:lnTo>
                  <a:close/>
                  <a:moveTo>
                    <a:pt x="0" y="0"/>
                  </a:moveTo>
                  <a:lnTo>
                    <a:pt x="0" y="8132"/>
                  </a:lnTo>
                  <a:lnTo>
                    <a:pt x="5003" y="8132"/>
                  </a:lnTo>
                  <a:lnTo>
                    <a:pt x="5003" y="0"/>
                  </a:lnTo>
                  <a:lnTo>
                    <a:pt x="0" y="0"/>
                  </a:lnTo>
                  <a:close/>
                </a:path>
              </a:pathLst>
            </a:custGeom>
            <a:solidFill>
              <a:srgbClr val="A0AAAF"/>
            </a:solidFill>
            <a:ln>
              <a:noFill/>
            </a:ln>
            <a:effectLst/>
          </p:spPr>
          <p:txBody>
            <a:bodyPr wrap="none" anchor="ctr"/>
            <a:lstStyle/>
            <a:p>
              <a:endParaRPr lang="fi-FI"/>
            </a:p>
          </p:txBody>
        </p:sp>
        <p:sp>
          <p:nvSpPr>
            <p:cNvPr id="22" name="Freeform 1"/>
            <p:cNvSpPr>
              <a:spLocks noChangeArrowheads="1"/>
            </p:cNvSpPr>
            <p:nvPr userDrawn="1"/>
          </p:nvSpPr>
          <p:spPr bwMode="auto">
            <a:xfrm>
              <a:off x="9244252" y="3074825"/>
              <a:ext cx="514800" cy="831600"/>
            </a:xfrm>
            <a:custGeom>
              <a:avLst/>
              <a:gdLst>
                <a:gd name="T0" fmla="*/ 4343 w 5004"/>
                <a:gd name="T1" fmla="*/ 7470 h 8133"/>
                <a:gd name="T2" fmla="*/ 662 w 5004"/>
                <a:gd name="T3" fmla="*/ 7470 h 8133"/>
                <a:gd name="T4" fmla="*/ 662 w 5004"/>
                <a:gd name="T5" fmla="*/ 662 h 8133"/>
                <a:gd name="T6" fmla="*/ 4343 w 5004"/>
                <a:gd name="T7" fmla="*/ 662 h 8133"/>
                <a:gd name="T8" fmla="*/ 4343 w 5004"/>
                <a:gd name="T9" fmla="*/ 7470 h 8133"/>
                <a:gd name="T10" fmla="*/ 0 w 5004"/>
                <a:gd name="T11" fmla="*/ 0 h 8133"/>
                <a:gd name="T12" fmla="*/ 0 w 5004"/>
                <a:gd name="T13" fmla="*/ 8132 h 8133"/>
                <a:gd name="T14" fmla="*/ 5003 w 5004"/>
                <a:gd name="T15" fmla="*/ 8132 h 8133"/>
                <a:gd name="T16" fmla="*/ 5003 w 5004"/>
                <a:gd name="T17" fmla="*/ 0 h 8133"/>
                <a:gd name="T18" fmla="*/ 0 w 5004"/>
                <a:gd name="T19" fmla="*/ 0 h 8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4" h="8133">
                  <a:moveTo>
                    <a:pt x="4343" y="7470"/>
                  </a:moveTo>
                  <a:lnTo>
                    <a:pt x="662" y="7470"/>
                  </a:lnTo>
                  <a:lnTo>
                    <a:pt x="662" y="662"/>
                  </a:lnTo>
                  <a:lnTo>
                    <a:pt x="4343" y="662"/>
                  </a:lnTo>
                  <a:lnTo>
                    <a:pt x="4343" y="7470"/>
                  </a:lnTo>
                  <a:close/>
                  <a:moveTo>
                    <a:pt x="0" y="0"/>
                  </a:moveTo>
                  <a:lnTo>
                    <a:pt x="0" y="8132"/>
                  </a:lnTo>
                  <a:lnTo>
                    <a:pt x="5003" y="8132"/>
                  </a:lnTo>
                  <a:lnTo>
                    <a:pt x="5003" y="0"/>
                  </a:lnTo>
                  <a:lnTo>
                    <a:pt x="0" y="0"/>
                  </a:lnTo>
                  <a:close/>
                </a:path>
              </a:pathLst>
            </a:custGeom>
            <a:solidFill>
              <a:srgbClr val="A0AAAF"/>
            </a:solidFill>
            <a:ln>
              <a:noFill/>
            </a:ln>
            <a:effectLst/>
          </p:spPr>
          <p:txBody>
            <a:bodyPr wrap="none" anchor="ctr"/>
            <a:lstStyle/>
            <a:p>
              <a:endParaRPr lang="fi-FI"/>
            </a:p>
          </p:txBody>
        </p:sp>
        <p:sp>
          <p:nvSpPr>
            <p:cNvPr id="23" name="Freeform 17"/>
            <p:cNvSpPr>
              <a:spLocks noChangeAspect="1" noChangeArrowheads="1"/>
            </p:cNvSpPr>
            <p:nvPr userDrawn="1"/>
          </p:nvSpPr>
          <p:spPr bwMode="auto">
            <a:xfrm>
              <a:off x="11219726" y="5134060"/>
              <a:ext cx="513968" cy="843455"/>
            </a:xfrm>
            <a:custGeom>
              <a:avLst/>
              <a:gdLst>
                <a:gd name="T0" fmla="*/ 0 w 3645"/>
                <a:gd name="T1" fmla="*/ 2133240 h 5928"/>
                <a:gd name="T2" fmla="*/ 0 w 3645"/>
                <a:gd name="T3" fmla="*/ 0 h 5928"/>
                <a:gd name="T4" fmla="*/ 1312503 w 3645"/>
                <a:gd name="T5" fmla="*/ 0 h 5928"/>
                <a:gd name="T6" fmla="*/ 1312503 w 3645"/>
                <a:gd name="T7" fmla="*/ 2133240 h 5928"/>
                <a:gd name="T8" fmla="*/ 0 w 3645"/>
                <a:gd name="T9" fmla="*/ 2133240 h 5928"/>
                <a:gd name="T10" fmla="*/ 966368 w 3645"/>
                <a:gd name="T11" fmla="*/ 1786998 h 5928"/>
                <a:gd name="T12" fmla="*/ 966368 w 3645"/>
                <a:gd name="T13" fmla="*/ 348042 h 5928"/>
                <a:gd name="T14" fmla="*/ 338931 w 3645"/>
                <a:gd name="T15" fmla="*/ 348042 h 5928"/>
                <a:gd name="T16" fmla="*/ 338931 w 3645"/>
                <a:gd name="T17" fmla="*/ 1786998 h 5928"/>
                <a:gd name="T18" fmla="*/ 966368 w 3645"/>
                <a:gd name="T19" fmla="*/ 1786998 h 59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45" h="5928">
                  <a:moveTo>
                    <a:pt x="0" y="5927"/>
                  </a:moveTo>
                  <a:lnTo>
                    <a:pt x="0" y="0"/>
                  </a:lnTo>
                  <a:lnTo>
                    <a:pt x="3644" y="0"/>
                  </a:lnTo>
                  <a:lnTo>
                    <a:pt x="3644" y="5927"/>
                  </a:lnTo>
                  <a:lnTo>
                    <a:pt x="0" y="5927"/>
                  </a:lnTo>
                  <a:close/>
                  <a:moveTo>
                    <a:pt x="2683" y="4965"/>
                  </a:moveTo>
                  <a:lnTo>
                    <a:pt x="2683" y="967"/>
                  </a:lnTo>
                  <a:lnTo>
                    <a:pt x="941" y="967"/>
                  </a:lnTo>
                  <a:lnTo>
                    <a:pt x="941" y="4965"/>
                  </a:lnTo>
                  <a:lnTo>
                    <a:pt x="2683" y="4965"/>
                  </a:lnTo>
                  <a:close/>
                </a:path>
              </a:pathLst>
            </a:custGeom>
            <a:solidFill>
              <a:srgbClr val="A0AAAF"/>
            </a:solidFill>
            <a:ln>
              <a:noFill/>
            </a:ln>
            <a:effectLst/>
          </p:spPr>
          <p:txBody>
            <a:bodyPr wrap="none" anchor="ctr"/>
            <a:lstStyle/>
            <a:p>
              <a:endParaRPr lang="fi-FI"/>
            </a:p>
          </p:txBody>
        </p:sp>
        <p:sp>
          <p:nvSpPr>
            <p:cNvPr id="25" name="Freeform 18"/>
            <p:cNvSpPr>
              <a:spLocks noChangeAspect="1" noChangeArrowheads="1"/>
            </p:cNvSpPr>
            <p:nvPr userDrawn="1"/>
          </p:nvSpPr>
          <p:spPr bwMode="auto">
            <a:xfrm>
              <a:off x="10561664" y="3374015"/>
              <a:ext cx="532661" cy="532661"/>
            </a:xfrm>
            <a:custGeom>
              <a:avLst/>
              <a:gdLst>
                <a:gd name="T0" fmla="*/ 328126 w 3645"/>
                <a:gd name="T1" fmla="*/ 87836 h 3647"/>
                <a:gd name="T2" fmla="*/ 656251 w 3645"/>
                <a:gd name="T3" fmla="*/ 0 h 3647"/>
                <a:gd name="T4" fmla="*/ 984377 w 3645"/>
                <a:gd name="T5" fmla="*/ 87836 h 3647"/>
                <a:gd name="T6" fmla="*/ 1224258 w 3645"/>
                <a:gd name="T7" fmla="*/ 328305 h 3647"/>
                <a:gd name="T8" fmla="*/ 1312503 w 3645"/>
                <a:gd name="T9" fmla="*/ 656251 h 3647"/>
                <a:gd name="T10" fmla="*/ 1224258 w 3645"/>
                <a:gd name="T11" fmla="*/ 984557 h 3647"/>
                <a:gd name="T12" fmla="*/ 984377 w 3645"/>
                <a:gd name="T13" fmla="*/ 1224666 h 3647"/>
                <a:gd name="T14" fmla="*/ 656251 w 3645"/>
                <a:gd name="T15" fmla="*/ 1312502 h 3647"/>
                <a:gd name="T16" fmla="*/ 328126 w 3645"/>
                <a:gd name="T17" fmla="*/ 1224666 h 3647"/>
                <a:gd name="T18" fmla="*/ 87884 w 3645"/>
                <a:gd name="T19" fmla="*/ 984557 h 3647"/>
                <a:gd name="T20" fmla="*/ 0 w 3645"/>
                <a:gd name="T21" fmla="*/ 656251 h 3647"/>
                <a:gd name="T22" fmla="*/ 87884 w 3645"/>
                <a:gd name="T23" fmla="*/ 328305 h 3647"/>
                <a:gd name="T24" fmla="*/ 328126 w 3645"/>
                <a:gd name="T25" fmla="*/ 87836 h 3647"/>
                <a:gd name="T26" fmla="*/ 418892 w 3645"/>
                <a:gd name="T27" fmla="*/ 1067713 h 3647"/>
                <a:gd name="T28" fmla="*/ 656251 w 3645"/>
                <a:gd name="T29" fmla="*/ 1131070 h 3647"/>
                <a:gd name="T30" fmla="*/ 893611 w 3645"/>
                <a:gd name="T31" fmla="*/ 1067713 h 3647"/>
                <a:gd name="T32" fmla="*/ 1067579 w 3645"/>
                <a:gd name="T33" fmla="*/ 893841 h 3647"/>
                <a:gd name="T34" fmla="*/ 1130971 w 3645"/>
                <a:gd name="T35" fmla="*/ 656251 h 3647"/>
                <a:gd name="T36" fmla="*/ 1067579 w 3645"/>
                <a:gd name="T37" fmla="*/ 418662 h 3647"/>
                <a:gd name="T38" fmla="*/ 893611 w 3645"/>
                <a:gd name="T39" fmla="*/ 245149 h 3647"/>
                <a:gd name="T40" fmla="*/ 656251 w 3645"/>
                <a:gd name="T41" fmla="*/ 181432 h 3647"/>
                <a:gd name="T42" fmla="*/ 418892 w 3645"/>
                <a:gd name="T43" fmla="*/ 245149 h 3647"/>
                <a:gd name="T44" fmla="*/ 244924 w 3645"/>
                <a:gd name="T45" fmla="*/ 418662 h 3647"/>
                <a:gd name="T46" fmla="*/ 181532 w 3645"/>
                <a:gd name="T47" fmla="*/ 656251 h 3647"/>
                <a:gd name="T48" fmla="*/ 244924 w 3645"/>
                <a:gd name="T49" fmla="*/ 893841 h 3647"/>
                <a:gd name="T50" fmla="*/ 418892 w 3645"/>
                <a:gd name="T51" fmla="*/ 1067713 h 36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45" h="3647">
                  <a:moveTo>
                    <a:pt x="911" y="244"/>
                  </a:moveTo>
                  <a:cubicBezTo>
                    <a:pt x="1201" y="77"/>
                    <a:pt x="1486" y="0"/>
                    <a:pt x="1822" y="0"/>
                  </a:cubicBezTo>
                  <a:cubicBezTo>
                    <a:pt x="2157" y="0"/>
                    <a:pt x="2443" y="77"/>
                    <a:pt x="2733" y="244"/>
                  </a:cubicBezTo>
                  <a:cubicBezTo>
                    <a:pt x="3024" y="412"/>
                    <a:pt x="3232" y="622"/>
                    <a:pt x="3399" y="912"/>
                  </a:cubicBezTo>
                  <a:cubicBezTo>
                    <a:pt x="3567" y="1203"/>
                    <a:pt x="3644" y="1488"/>
                    <a:pt x="3644" y="1823"/>
                  </a:cubicBezTo>
                  <a:cubicBezTo>
                    <a:pt x="3644" y="2159"/>
                    <a:pt x="3567" y="2445"/>
                    <a:pt x="3399" y="2735"/>
                  </a:cubicBezTo>
                  <a:cubicBezTo>
                    <a:pt x="3232" y="3026"/>
                    <a:pt x="3024" y="3234"/>
                    <a:pt x="2733" y="3402"/>
                  </a:cubicBezTo>
                  <a:cubicBezTo>
                    <a:pt x="2443" y="3570"/>
                    <a:pt x="2157" y="3646"/>
                    <a:pt x="1822" y="3646"/>
                  </a:cubicBezTo>
                  <a:cubicBezTo>
                    <a:pt x="1486" y="3646"/>
                    <a:pt x="1201" y="3570"/>
                    <a:pt x="911" y="3402"/>
                  </a:cubicBezTo>
                  <a:cubicBezTo>
                    <a:pt x="620" y="3234"/>
                    <a:pt x="411" y="3026"/>
                    <a:pt x="244" y="2735"/>
                  </a:cubicBezTo>
                  <a:cubicBezTo>
                    <a:pt x="76" y="2445"/>
                    <a:pt x="0" y="2159"/>
                    <a:pt x="0" y="1823"/>
                  </a:cubicBezTo>
                  <a:cubicBezTo>
                    <a:pt x="0" y="1488"/>
                    <a:pt x="76" y="1203"/>
                    <a:pt x="244" y="912"/>
                  </a:cubicBezTo>
                  <a:cubicBezTo>
                    <a:pt x="411" y="622"/>
                    <a:pt x="620" y="412"/>
                    <a:pt x="911" y="244"/>
                  </a:cubicBezTo>
                  <a:close/>
                  <a:moveTo>
                    <a:pt x="1163" y="2966"/>
                  </a:moveTo>
                  <a:cubicBezTo>
                    <a:pt x="1373" y="3088"/>
                    <a:pt x="1579" y="3142"/>
                    <a:pt x="1822" y="3142"/>
                  </a:cubicBezTo>
                  <a:cubicBezTo>
                    <a:pt x="2064" y="3142"/>
                    <a:pt x="2271" y="3088"/>
                    <a:pt x="2481" y="2966"/>
                  </a:cubicBezTo>
                  <a:cubicBezTo>
                    <a:pt x="2691" y="2845"/>
                    <a:pt x="2843" y="2694"/>
                    <a:pt x="2964" y="2483"/>
                  </a:cubicBezTo>
                  <a:cubicBezTo>
                    <a:pt x="3086" y="2273"/>
                    <a:pt x="3140" y="2066"/>
                    <a:pt x="3140" y="1823"/>
                  </a:cubicBezTo>
                  <a:cubicBezTo>
                    <a:pt x="3140" y="1580"/>
                    <a:pt x="3085" y="1374"/>
                    <a:pt x="2964" y="1163"/>
                  </a:cubicBezTo>
                  <a:cubicBezTo>
                    <a:pt x="2842" y="953"/>
                    <a:pt x="2691" y="803"/>
                    <a:pt x="2481" y="681"/>
                  </a:cubicBezTo>
                  <a:cubicBezTo>
                    <a:pt x="2271" y="560"/>
                    <a:pt x="2064" y="504"/>
                    <a:pt x="1822" y="504"/>
                  </a:cubicBezTo>
                  <a:cubicBezTo>
                    <a:pt x="1579" y="504"/>
                    <a:pt x="1373" y="560"/>
                    <a:pt x="1163" y="681"/>
                  </a:cubicBezTo>
                  <a:cubicBezTo>
                    <a:pt x="953" y="803"/>
                    <a:pt x="801" y="953"/>
                    <a:pt x="680" y="1163"/>
                  </a:cubicBezTo>
                  <a:cubicBezTo>
                    <a:pt x="558" y="1374"/>
                    <a:pt x="504" y="1580"/>
                    <a:pt x="504" y="1823"/>
                  </a:cubicBezTo>
                  <a:cubicBezTo>
                    <a:pt x="504" y="2066"/>
                    <a:pt x="558" y="2273"/>
                    <a:pt x="680" y="2483"/>
                  </a:cubicBezTo>
                  <a:cubicBezTo>
                    <a:pt x="801" y="2694"/>
                    <a:pt x="953" y="2845"/>
                    <a:pt x="1163" y="2966"/>
                  </a:cubicBezTo>
                  <a:close/>
                </a:path>
              </a:pathLst>
            </a:custGeom>
            <a:solidFill>
              <a:srgbClr val="A0AAAF"/>
            </a:solidFill>
            <a:ln>
              <a:noFill/>
            </a:ln>
            <a:effectLst/>
          </p:spPr>
          <p:txBody>
            <a:bodyPr wrap="none" anchor="ctr"/>
            <a:lstStyle/>
            <a:p>
              <a:endParaRPr lang="fi-FI"/>
            </a:p>
          </p:txBody>
        </p:sp>
        <p:sp>
          <p:nvSpPr>
            <p:cNvPr id="26" name="Freeform 12"/>
            <p:cNvSpPr>
              <a:spLocks noChangeAspect="1" noChangeArrowheads="1"/>
            </p:cNvSpPr>
            <p:nvPr userDrawn="1"/>
          </p:nvSpPr>
          <p:spPr bwMode="auto">
            <a:xfrm>
              <a:off x="10567273" y="4031099"/>
              <a:ext cx="496042" cy="194554"/>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A0AAAF"/>
            </a:solidFill>
            <a:ln>
              <a:noFill/>
            </a:ln>
            <a:effectLst/>
          </p:spPr>
          <p:txBody>
            <a:bodyPr wrap="none" anchor="ctr"/>
            <a:lstStyle/>
            <a:p>
              <a:endParaRPr lang="fi-FI"/>
            </a:p>
          </p:txBody>
        </p:sp>
        <p:sp>
          <p:nvSpPr>
            <p:cNvPr id="36" name="Freeform 12"/>
            <p:cNvSpPr>
              <a:spLocks noChangeAspect="1" noChangeArrowheads="1"/>
            </p:cNvSpPr>
            <p:nvPr userDrawn="1"/>
          </p:nvSpPr>
          <p:spPr bwMode="auto">
            <a:xfrm>
              <a:off x="10235817" y="5152479"/>
              <a:ext cx="509049" cy="826897"/>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A0AAAF"/>
            </a:solidFill>
            <a:ln>
              <a:noFill/>
            </a:ln>
            <a:effectLst/>
          </p:spPr>
          <p:txBody>
            <a:bodyPr wrap="none" anchor="ctr"/>
            <a:lstStyle/>
            <a:p>
              <a:endParaRPr lang="fi-FI"/>
            </a:p>
          </p:txBody>
        </p:sp>
        <p:sp>
          <p:nvSpPr>
            <p:cNvPr id="37" name="Freeform 17"/>
            <p:cNvSpPr>
              <a:spLocks noChangeAspect="1" noChangeArrowheads="1"/>
            </p:cNvSpPr>
            <p:nvPr userDrawn="1"/>
          </p:nvSpPr>
          <p:spPr bwMode="auto">
            <a:xfrm>
              <a:off x="11198460" y="1404541"/>
              <a:ext cx="545865" cy="864721"/>
            </a:xfrm>
            <a:custGeom>
              <a:avLst/>
              <a:gdLst>
                <a:gd name="T0" fmla="*/ 0 w 3645"/>
                <a:gd name="T1" fmla="*/ 2133240 h 5928"/>
                <a:gd name="T2" fmla="*/ 0 w 3645"/>
                <a:gd name="T3" fmla="*/ 0 h 5928"/>
                <a:gd name="T4" fmla="*/ 1312503 w 3645"/>
                <a:gd name="T5" fmla="*/ 0 h 5928"/>
                <a:gd name="T6" fmla="*/ 1312503 w 3645"/>
                <a:gd name="T7" fmla="*/ 2133240 h 5928"/>
                <a:gd name="T8" fmla="*/ 0 w 3645"/>
                <a:gd name="T9" fmla="*/ 2133240 h 5928"/>
                <a:gd name="T10" fmla="*/ 966368 w 3645"/>
                <a:gd name="T11" fmla="*/ 1786998 h 5928"/>
                <a:gd name="T12" fmla="*/ 966368 w 3645"/>
                <a:gd name="T13" fmla="*/ 348042 h 5928"/>
                <a:gd name="T14" fmla="*/ 338931 w 3645"/>
                <a:gd name="T15" fmla="*/ 348042 h 5928"/>
                <a:gd name="T16" fmla="*/ 338931 w 3645"/>
                <a:gd name="T17" fmla="*/ 1786998 h 5928"/>
                <a:gd name="T18" fmla="*/ 966368 w 3645"/>
                <a:gd name="T19" fmla="*/ 1786998 h 59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45" h="5928">
                  <a:moveTo>
                    <a:pt x="0" y="5927"/>
                  </a:moveTo>
                  <a:lnTo>
                    <a:pt x="0" y="0"/>
                  </a:lnTo>
                  <a:lnTo>
                    <a:pt x="3644" y="0"/>
                  </a:lnTo>
                  <a:lnTo>
                    <a:pt x="3644" y="5927"/>
                  </a:lnTo>
                  <a:lnTo>
                    <a:pt x="0" y="5927"/>
                  </a:lnTo>
                  <a:close/>
                  <a:moveTo>
                    <a:pt x="2683" y="4965"/>
                  </a:moveTo>
                  <a:lnTo>
                    <a:pt x="2683" y="967"/>
                  </a:lnTo>
                  <a:lnTo>
                    <a:pt x="941" y="967"/>
                  </a:lnTo>
                  <a:lnTo>
                    <a:pt x="941" y="4965"/>
                  </a:lnTo>
                  <a:lnTo>
                    <a:pt x="2683" y="4965"/>
                  </a:lnTo>
                  <a:close/>
                </a:path>
              </a:pathLst>
            </a:custGeom>
            <a:solidFill>
              <a:srgbClr val="A0AAAF"/>
            </a:solidFill>
            <a:ln>
              <a:noFill/>
            </a:ln>
            <a:effectLst/>
          </p:spPr>
          <p:txBody>
            <a:bodyPr wrap="none" anchor="ctr"/>
            <a:lstStyle/>
            <a:p>
              <a:endParaRPr lang="fi-FI"/>
            </a:p>
          </p:txBody>
        </p:sp>
        <p:sp>
          <p:nvSpPr>
            <p:cNvPr id="38" name="Freeform 12"/>
            <p:cNvSpPr>
              <a:spLocks noChangeAspect="1" noChangeArrowheads="1"/>
            </p:cNvSpPr>
            <p:nvPr userDrawn="1"/>
          </p:nvSpPr>
          <p:spPr bwMode="auto">
            <a:xfrm>
              <a:off x="9908053" y="2393684"/>
              <a:ext cx="507203" cy="198931"/>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A0AAAF"/>
            </a:solidFill>
            <a:ln>
              <a:noFill/>
            </a:ln>
            <a:effectLst/>
          </p:spPr>
          <p:txBody>
            <a:bodyPr wrap="none" anchor="ctr"/>
            <a:lstStyle/>
            <a:p>
              <a:endParaRPr lang="fi-FI"/>
            </a:p>
          </p:txBody>
        </p:sp>
        <p:sp>
          <p:nvSpPr>
            <p:cNvPr id="39" name="Freeform 18"/>
            <p:cNvSpPr>
              <a:spLocks noChangeAspect="1" noChangeArrowheads="1"/>
            </p:cNvSpPr>
            <p:nvPr userDrawn="1"/>
          </p:nvSpPr>
          <p:spPr bwMode="auto">
            <a:xfrm>
              <a:off x="9895357" y="1750778"/>
              <a:ext cx="532661" cy="532661"/>
            </a:xfrm>
            <a:custGeom>
              <a:avLst/>
              <a:gdLst>
                <a:gd name="T0" fmla="*/ 328126 w 3645"/>
                <a:gd name="T1" fmla="*/ 87836 h 3647"/>
                <a:gd name="T2" fmla="*/ 656251 w 3645"/>
                <a:gd name="T3" fmla="*/ 0 h 3647"/>
                <a:gd name="T4" fmla="*/ 984377 w 3645"/>
                <a:gd name="T5" fmla="*/ 87836 h 3647"/>
                <a:gd name="T6" fmla="*/ 1224258 w 3645"/>
                <a:gd name="T7" fmla="*/ 328305 h 3647"/>
                <a:gd name="T8" fmla="*/ 1312503 w 3645"/>
                <a:gd name="T9" fmla="*/ 656251 h 3647"/>
                <a:gd name="T10" fmla="*/ 1224258 w 3645"/>
                <a:gd name="T11" fmla="*/ 984557 h 3647"/>
                <a:gd name="T12" fmla="*/ 984377 w 3645"/>
                <a:gd name="T13" fmla="*/ 1224666 h 3647"/>
                <a:gd name="T14" fmla="*/ 656251 w 3645"/>
                <a:gd name="T15" fmla="*/ 1312502 h 3647"/>
                <a:gd name="T16" fmla="*/ 328126 w 3645"/>
                <a:gd name="T17" fmla="*/ 1224666 h 3647"/>
                <a:gd name="T18" fmla="*/ 87884 w 3645"/>
                <a:gd name="T19" fmla="*/ 984557 h 3647"/>
                <a:gd name="T20" fmla="*/ 0 w 3645"/>
                <a:gd name="T21" fmla="*/ 656251 h 3647"/>
                <a:gd name="T22" fmla="*/ 87884 w 3645"/>
                <a:gd name="T23" fmla="*/ 328305 h 3647"/>
                <a:gd name="T24" fmla="*/ 328126 w 3645"/>
                <a:gd name="T25" fmla="*/ 87836 h 3647"/>
                <a:gd name="T26" fmla="*/ 418892 w 3645"/>
                <a:gd name="T27" fmla="*/ 1067713 h 3647"/>
                <a:gd name="T28" fmla="*/ 656251 w 3645"/>
                <a:gd name="T29" fmla="*/ 1131070 h 3647"/>
                <a:gd name="T30" fmla="*/ 893611 w 3645"/>
                <a:gd name="T31" fmla="*/ 1067713 h 3647"/>
                <a:gd name="T32" fmla="*/ 1067579 w 3645"/>
                <a:gd name="T33" fmla="*/ 893841 h 3647"/>
                <a:gd name="T34" fmla="*/ 1130971 w 3645"/>
                <a:gd name="T35" fmla="*/ 656251 h 3647"/>
                <a:gd name="T36" fmla="*/ 1067579 w 3645"/>
                <a:gd name="T37" fmla="*/ 418662 h 3647"/>
                <a:gd name="T38" fmla="*/ 893611 w 3645"/>
                <a:gd name="T39" fmla="*/ 245149 h 3647"/>
                <a:gd name="T40" fmla="*/ 656251 w 3645"/>
                <a:gd name="T41" fmla="*/ 181432 h 3647"/>
                <a:gd name="T42" fmla="*/ 418892 w 3645"/>
                <a:gd name="T43" fmla="*/ 245149 h 3647"/>
                <a:gd name="T44" fmla="*/ 244924 w 3645"/>
                <a:gd name="T45" fmla="*/ 418662 h 3647"/>
                <a:gd name="T46" fmla="*/ 181532 w 3645"/>
                <a:gd name="T47" fmla="*/ 656251 h 3647"/>
                <a:gd name="T48" fmla="*/ 244924 w 3645"/>
                <a:gd name="T49" fmla="*/ 893841 h 3647"/>
                <a:gd name="T50" fmla="*/ 418892 w 3645"/>
                <a:gd name="T51" fmla="*/ 1067713 h 36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45" h="3647">
                  <a:moveTo>
                    <a:pt x="911" y="244"/>
                  </a:moveTo>
                  <a:cubicBezTo>
                    <a:pt x="1201" y="77"/>
                    <a:pt x="1486" y="0"/>
                    <a:pt x="1822" y="0"/>
                  </a:cubicBezTo>
                  <a:cubicBezTo>
                    <a:pt x="2157" y="0"/>
                    <a:pt x="2443" y="77"/>
                    <a:pt x="2733" y="244"/>
                  </a:cubicBezTo>
                  <a:cubicBezTo>
                    <a:pt x="3024" y="412"/>
                    <a:pt x="3232" y="622"/>
                    <a:pt x="3399" y="912"/>
                  </a:cubicBezTo>
                  <a:cubicBezTo>
                    <a:pt x="3567" y="1203"/>
                    <a:pt x="3644" y="1488"/>
                    <a:pt x="3644" y="1823"/>
                  </a:cubicBezTo>
                  <a:cubicBezTo>
                    <a:pt x="3644" y="2159"/>
                    <a:pt x="3567" y="2445"/>
                    <a:pt x="3399" y="2735"/>
                  </a:cubicBezTo>
                  <a:cubicBezTo>
                    <a:pt x="3232" y="3026"/>
                    <a:pt x="3024" y="3234"/>
                    <a:pt x="2733" y="3402"/>
                  </a:cubicBezTo>
                  <a:cubicBezTo>
                    <a:pt x="2443" y="3570"/>
                    <a:pt x="2157" y="3646"/>
                    <a:pt x="1822" y="3646"/>
                  </a:cubicBezTo>
                  <a:cubicBezTo>
                    <a:pt x="1486" y="3646"/>
                    <a:pt x="1201" y="3570"/>
                    <a:pt x="911" y="3402"/>
                  </a:cubicBezTo>
                  <a:cubicBezTo>
                    <a:pt x="620" y="3234"/>
                    <a:pt x="411" y="3026"/>
                    <a:pt x="244" y="2735"/>
                  </a:cubicBezTo>
                  <a:cubicBezTo>
                    <a:pt x="76" y="2445"/>
                    <a:pt x="0" y="2159"/>
                    <a:pt x="0" y="1823"/>
                  </a:cubicBezTo>
                  <a:cubicBezTo>
                    <a:pt x="0" y="1488"/>
                    <a:pt x="76" y="1203"/>
                    <a:pt x="244" y="912"/>
                  </a:cubicBezTo>
                  <a:cubicBezTo>
                    <a:pt x="411" y="622"/>
                    <a:pt x="620" y="412"/>
                    <a:pt x="911" y="244"/>
                  </a:cubicBezTo>
                  <a:close/>
                  <a:moveTo>
                    <a:pt x="1163" y="2966"/>
                  </a:moveTo>
                  <a:cubicBezTo>
                    <a:pt x="1373" y="3088"/>
                    <a:pt x="1579" y="3142"/>
                    <a:pt x="1822" y="3142"/>
                  </a:cubicBezTo>
                  <a:cubicBezTo>
                    <a:pt x="2064" y="3142"/>
                    <a:pt x="2271" y="3088"/>
                    <a:pt x="2481" y="2966"/>
                  </a:cubicBezTo>
                  <a:cubicBezTo>
                    <a:pt x="2691" y="2845"/>
                    <a:pt x="2843" y="2694"/>
                    <a:pt x="2964" y="2483"/>
                  </a:cubicBezTo>
                  <a:cubicBezTo>
                    <a:pt x="3086" y="2273"/>
                    <a:pt x="3140" y="2066"/>
                    <a:pt x="3140" y="1823"/>
                  </a:cubicBezTo>
                  <a:cubicBezTo>
                    <a:pt x="3140" y="1580"/>
                    <a:pt x="3085" y="1374"/>
                    <a:pt x="2964" y="1163"/>
                  </a:cubicBezTo>
                  <a:cubicBezTo>
                    <a:pt x="2842" y="953"/>
                    <a:pt x="2691" y="803"/>
                    <a:pt x="2481" y="681"/>
                  </a:cubicBezTo>
                  <a:cubicBezTo>
                    <a:pt x="2271" y="560"/>
                    <a:pt x="2064" y="504"/>
                    <a:pt x="1822" y="504"/>
                  </a:cubicBezTo>
                  <a:cubicBezTo>
                    <a:pt x="1579" y="504"/>
                    <a:pt x="1373" y="560"/>
                    <a:pt x="1163" y="681"/>
                  </a:cubicBezTo>
                  <a:cubicBezTo>
                    <a:pt x="953" y="803"/>
                    <a:pt x="801" y="953"/>
                    <a:pt x="680" y="1163"/>
                  </a:cubicBezTo>
                  <a:cubicBezTo>
                    <a:pt x="558" y="1374"/>
                    <a:pt x="504" y="1580"/>
                    <a:pt x="504" y="1823"/>
                  </a:cubicBezTo>
                  <a:cubicBezTo>
                    <a:pt x="504" y="2066"/>
                    <a:pt x="558" y="2273"/>
                    <a:pt x="680" y="2483"/>
                  </a:cubicBezTo>
                  <a:cubicBezTo>
                    <a:pt x="801" y="2694"/>
                    <a:pt x="953" y="2845"/>
                    <a:pt x="1163" y="2966"/>
                  </a:cubicBezTo>
                  <a:close/>
                </a:path>
              </a:pathLst>
            </a:custGeom>
            <a:solidFill>
              <a:srgbClr val="A0AAAF"/>
            </a:solidFill>
            <a:ln>
              <a:noFill/>
            </a:ln>
            <a:effectLst/>
          </p:spPr>
          <p:txBody>
            <a:bodyPr wrap="none" anchor="ctr"/>
            <a:lstStyle/>
            <a:p>
              <a:endParaRPr lang="fi-FI"/>
            </a:p>
          </p:txBody>
        </p:sp>
      </p:grpSp>
      <p:pic>
        <p:nvPicPr>
          <p:cNvPr id="3" name="logo_vari_kansi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001" y="396000"/>
            <a:ext cx="2784221" cy="1080000"/>
          </a:xfrm>
          <a:prstGeom prst="rect">
            <a:avLst/>
          </a:prstGeom>
        </p:spPr>
      </p:pic>
    </p:spTree>
    <p:extLst>
      <p:ext uri="{BB962C8B-B14F-4D97-AF65-F5344CB8AC3E}">
        <p14:creationId xmlns:p14="http://schemas.microsoft.com/office/powerpoint/2010/main" val="5656421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01"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matchingName="Väliotsikkodia 12" preserve="1" userDrawn="1">
  <p:cSld name="subheader12">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4001" y="3095626"/>
            <a:ext cx="5940721" cy="3030855"/>
          </a:xfrm>
        </p:spPr>
        <p:txBody>
          <a:bodyPr anchor="t" anchorCtr="0"/>
          <a:lstStyle>
            <a:lvl1pPr algn="l">
              <a:defRPr sz="4000" b="1">
                <a:solidFill>
                  <a:schemeClr val="accent1"/>
                </a:solidFill>
              </a:defRPr>
            </a:lvl1pPr>
          </a:lstStyle>
          <a:p>
            <a:r>
              <a:rPr lang="fi-FI"/>
              <a:t>Muokkaa ots. perustyyl. napsautt.</a:t>
            </a:r>
            <a:endParaRPr lang="en-US" dirty="0"/>
          </a:p>
        </p:txBody>
      </p:sp>
      <p:cxnSp>
        <p:nvCxnSpPr>
          <p:cNvPr id="20" name="Suora yhdysviiva 19"/>
          <p:cNvCxnSpPr/>
          <p:nvPr userDrawn="1"/>
        </p:nvCxnSpPr>
        <p:spPr>
          <a:xfrm>
            <a:off x="478367" y="6227064"/>
            <a:ext cx="11235267" cy="0"/>
          </a:xfrm>
          <a:prstGeom prst="line">
            <a:avLst/>
          </a:prstGeom>
          <a:ln>
            <a:solidFill>
              <a:srgbClr val="19375F"/>
            </a:solidFill>
          </a:ln>
        </p:spPr>
        <p:style>
          <a:lnRef idx="1">
            <a:schemeClr val="accent1"/>
          </a:lnRef>
          <a:fillRef idx="0">
            <a:schemeClr val="accent1"/>
          </a:fillRef>
          <a:effectRef idx="0">
            <a:schemeClr val="accent1"/>
          </a:effectRef>
          <a:fontRef idx="minor">
            <a:schemeClr val="tx1"/>
          </a:fontRef>
        </p:style>
      </p:cxnSp>
      <p:sp>
        <p:nvSpPr>
          <p:cNvPr id="8" name="Päivämäärän paikkamerkki 7"/>
          <p:cNvSpPr>
            <a:spLocks noGrp="1"/>
          </p:cNvSpPr>
          <p:nvPr>
            <p:ph type="dt" sz="half" idx="10"/>
          </p:nvPr>
        </p:nvSpPr>
        <p:spPr/>
        <p:txBody>
          <a:bodyPr/>
          <a:lstStyle/>
          <a:p>
            <a:r>
              <a:rPr lang="fi-FI"/>
              <a:t>28.12.2022</a:t>
            </a:r>
          </a:p>
        </p:txBody>
      </p:sp>
      <p:sp>
        <p:nvSpPr>
          <p:cNvPr id="9" name="Alatunnisteen paikkamerkki 8"/>
          <p:cNvSpPr>
            <a:spLocks noGrp="1"/>
          </p:cNvSpPr>
          <p:nvPr>
            <p:ph type="ftr" sz="quarter" idx="11"/>
          </p:nvPr>
        </p:nvSpPr>
        <p:spPr/>
        <p:txBody>
          <a:bodyPr/>
          <a:lstStyle/>
          <a:p>
            <a:r>
              <a:rPr lang="fi-FI"/>
              <a:t> </a:t>
            </a:r>
            <a:endParaRPr lang="fi-FI" dirty="0"/>
          </a:p>
        </p:txBody>
      </p:sp>
      <p:sp>
        <p:nvSpPr>
          <p:cNvPr id="10" name="Dian numeron paikkamerkki 9"/>
          <p:cNvSpPr>
            <a:spLocks noGrp="1"/>
          </p:cNvSpPr>
          <p:nvPr>
            <p:ph type="sldNum" sz="quarter" idx="12"/>
          </p:nvPr>
        </p:nvSpPr>
        <p:spPr/>
        <p:txBody>
          <a:bodyPr/>
          <a:lstStyle/>
          <a:p>
            <a:fld id="{4E75B3C0-FF62-4C7C-B8F2-F814FF155FC0}" type="slidenum">
              <a:rPr lang="fi-FI" smtClean="0"/>
              <a:pPr/>
              <a:t>‹#›</a:t>
            </a:fld>
            <a:endParaRPr lang="fi-FI"/>
          </a:p>
        </p:txBody>
      </p:sp>
      <p:grpSp>
        <p:nvGrpSpPr>
          <p:cNvPr id="4" name="Ryhmä 3"/>
          <p:cNvGrpSpPr/>
          <p:nvPr userDrawn="1"/>
        </p:nvGrpSpPr>
        <p:grpSpPr>
          <a:xfrm>
            <a:off x="9244252" y="454025"/>
            <a:ext cx="2500073" cy="5525351"/>
            <a:chOff x="9244252" y="454025"/>
            <a:chExt cx="2500073" cy="5525351"/>
          </a:xfrm>
        </p:grpSpPr>
        <p:sp>
          <p:nvSpPr>
            <p:cNvPr id="21" name="Freeform 1"/>
            <p:cNvSpPr>
              <a:spLocks noChangeArrowheads="1"/>
            </p:cNvSpPr>
            <p:nvPr userDrawn="1"/>
          </p:nvSpPr>
          <p:spPr bwMode="auto">
            <a:xfrm>
              <a:off x="9895852" y="454025"/>
              <a:ext cx="514800" cy="831600"/>
            </a:xfrm>
            <a:custGeom>
              <a:avLst/>
              <a:gdLst>
                <a:gd name="T0" fmla="*/ 4343 w 5004"/>
                <a:gd name="T1" fmla="*/ 7470 h 8133"/>
                <a:gd name="T2" fmla="*/ 662 w 5004"/>
                <a:gd name="T3" fmla="*/ 7470 h 8133"/>
                <a:gd name="T4" fmla="*/ 662 w 5004"/>
                <a:gd name="T5" fmla="*/ 662 h 8133"/>
                <a:gd name="T6" fmla="*/ 4343 w 5004"/>
                <a:gd name="T7" fmla="*/ 662 h 8133"/>
                <a:gd name="T8" fmla="*/ 4343 w 5004"/>
                <a:gd name="T9" fmla="*/ 7470 h 8133"/>
                <a:gd name="T10" fmla="*/ 0 w 5004"/>
                <a:gd name="T11" fmla="*/ 0 h 8133"/>
                <a:gd name="T12" fmla="*/ 0 w 5004"/>
                <a:gd name="T13" fmla="*/ 8132 h 8133"/>
                <a:gd name="T14" fmla="*/ 5003 w 5004"/>
                <a:gd name="T15" fmla="*/ 8132 h 8133"/>
                <a:gd name="T16" fmla="*/ 5003 w 5004"/>
                <a:gd name="T17" fmla="*/ 0 h 8133"/>
                <a:gd name="T18" fmla="*/ 0 w 5004"/>
                <a:gd name="T19" fmla="*/ 0 h 8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4" h="8133">
                  <a:moveTo>
                    <a:pt x="4343" y="7470"/>
                  </a:moveTo>
                  <a:lnTo>
                    <a:pt x="662" y="7470"/>
                  </a:lnTo>
                  <a:lnTo>
                    <a:pt x="662" y="662"/>
                  </a:lnTo>
                  <a:lnTo>
                    <a:pt x="4343" y="662"/>
                  </a:lnTo>
                  <a:lnTo>
                    <a:pt x="4343" y="7470"/>
                  </a:lnTo>
                  <a:close/>
                  <a:moveTo>
                    <a:pt x="0" y="0"/>
                  </a:moveTo>
                  <a:lnTo>
                    <a:pt x="0" y="8132"/>
                  </a:lnTo>
                  <a:lnTo>
                    <a:pt x="5003" y="8132"/>
                  </a:lnTo>
                  <a:lnTo>
                    <a:pt x="5003" y="0"/>
                  </a:lnTo>
                  <a:lnTo>
                    <a:pt x="0" y="0"/>
                  </a:lnTo>
                  <a:close/>
                </a:path>
              </a:pathLst>
            </a:custGeom>
            <a:solidFill>
              <a:srgbClr val="AAB9E6"/>
            </a:solidFill>
            <a:ln>
              <a:noFill/>
            </a:ln>
            <a:effectLst/>
          </p:spPr>
          <p:txBody>
            <a:bodyPr wrap="none" anchor="ctr"/>
            <a:lstStyle/>
            <a:p>
              <a:endParaRPr lang="fi-FI"/>
            </a:p>
          </p:txBody>
        </p:sp>
        <p:sp>
          <p:nvSpPr>
            <p:cNvPr id="22" name="Freeform 1"/>
            <p:cNvSpPr>
              <a:spLocks noChangeArrowheads="1"/>
            </p:cNvSpPr>
            <p:nvPr userDrawn="1"/>
          </p:nvSpPr>
          <p:spPr bwMode="auto">
            <a:xfrm>
              <a:off x="9244252" y="3074825"/>
              <a:ext cx="514800" cy="831600"/>
            </a:xfrm>
            <a:custGeom>
              <a:avLst/>
              <a:gdLst>
                <a:gd name="T0" fmla="*/ 4343 w 5004"/>
                <a:gd name="T1" fmla="*/ 7470 h 8133"/>
                <a:gd name="T2" fmla="*/ 662 w 5004"/>
                <a:gd name="T3" fmla="*/ 7470 h 8133"/>
                <a:gd name="T4" fmla="*/ 662 w 5004"/>
                <a:gd name="T5" fmla="*/ 662 h 8133"/>
                <a:gd name="T6" fmla="*/ 4343 w 5004"/>
                <a:gd name="T7" fmla="*/ 662 h 8133"/>
                <a:gd name="T8" fmla="*/ 4343 w 5004"/>
                <a:gd name="T9" fmla="*/ 7470 h 8133"/>
                <a:gd name="T10" fmla="*/ 0 w 5004"/>
                <a:gd name="T11" fmla="*/ 0 h 8133"/>
                <a:gd name="T12" fmla="*/ 0 w 5004"/>
                <a:gd name="T13" fmla="*/ 8132 h 8133"/>
                <a:gd name="T14" fmla="*/ 5003 w 5004"/>
                <a:gd name="T15" fmla="*/ 8132 h 8133"/>
                <a:gd name="T16" fmla="*/ 5003 w 5004"/>
                <a:gd name="T17" fmla="*/ 0 h 8133"/>
                <a:gd name="T18" fmla="*/ 0 w 5004"/>
                <a:gd name="T19" fmla="*/ 0 h 8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4" h="8133">
                  <a:moveTo>
                    <a:pt x="4343" y="7470"/>
                  </a:moveTo>
                  <a:lnTo>
                    <a:pt x="662" y="7470"/>
                  </a:lnTo>
                  <a:lnTo>
                    <a:pt x="662" y="662"/>
                  </a:lnTo>
                  <a:lnTo>
                    <a:pt x="4343" y="662"/>
                  </a:lnTo>
                  <a:lnTo>
                    <a:pt x="4343" y="7470"/>
                  </a:lnTo>
                  <a:close/>
                  <a:moveTo>
                    <a:pt x="0" y="0"/>
                  </a:moveTo>
                  <a:lnTo>
                    <a:pt x="0" y="8132"/>
                  </a:lnTo>
                  <a:lnTo>
                    <a:pt x="5003" y="8132"/>
                  </a:lnTo>
                  <a:lnTo>
                    <a:pt x="5003" y="0"/>
                  </a:lnTo>
                  <a:lnTo>
                    <a:pt x="0" y="0"/>
                  </a:lnTo>
                  <a:close/>
                </a:path>
              </a:pathLst>
            </a:custGeom>
            <a:solidFill>
              <a:srgbClr val="AAB9E6"/>
            </a:solidFill>
            <a:ln>
              <a:noFill/>
            </a:ln>
            <a:effectLst/>
          </p:spPr>
          <p:txBody>
            <a:bodyPr wrap="none" anchor="ctr"/>
            <a:lstStyle/>
            <a:p>
              <a:endParaRPr lang="fi-FI"/>
            </a:p>
          </p:txBody>
        </p:sp>
        <p:sp>
          <p:nvSpPr>
            <p:cNvPr id="23" name="Freeform 17"/>
            <p:cNvSpPr>
              <a:spLocks noChangeAspect="1" noChangeArrowheads="1"/>
            </p:cNvSpPr>
            <p:nvPr userDrawn="1"/>
          </p:nvSpPr>
          <p:spPr bwMode="auto">
            <a:xfrm>
              <a:off x="11219726" y="5134060"/>
              <a:ext cx="513968" cy="843455"/>
            </a:xfrm>
            <a:custGeom>
              <a:avLst/>
              <a:gdLst>
                <a:gd name="T0" fmla="*/ 0 w 3645"/>
                <a:gd name="T1" fmla="*/ 2133240 h 5928"/>
                <a:gd name="T2" fmla="*/ 0 w 3645"/>
                <a:gd name="T3" fmla="*/ 0 h 5928"/>
                <a:gd name="T4" fmla="*/ 1312503 w 3645"/>
                <a:gd name="T5" fmla="*/ 0 h 5928"/>
                <a:gd name="T6" fmla="*/ 1312503 w 3645"/>
                <a:gd name="T7" fmla="*/ 2133240 h 5928"/>
                <a:gd name="T8" fmla="*/ 0 w 3645"/>
                <a:gd name="T9" fmla="*/ 2133240 h 5928"/>
                <a:gd name="T10" fmla="*/ 966368 w 3645"/>
                <a:gd name="T11" fmla="*/ 1786998 h 5928"/>
                <a:gd name="T12" fmla="*/ 966368 w 3645"/>
                <a:gd name="T13" fmla="*/ 348042 h 5928"/>
                <a:gd name="T14" fmla="*/ 338931 w 3645"/>
                <a:gd name="T15" fmla="*/ 348042 h 5928"/>
                <a:gd name="T16" fmla="*/ 338931 w 3645"/>
                <a:gd name="T17" fmla="*/ 1786998 h 5928"/>
                <a:gd name="T18" fmla="*/ 966368 w 3645"/>
                <a:gd name="T19" fmla="*/ 1786998 h 59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45" h="5928">
                  <a:moveTo>
                    <a:pt x="0" y="5927"/>
                  </a:moveTo>
                  <a:lnTo>
                    <a:pt x="0" y="0"/>
                  </a:lnTo>
                  <a:lnTo>
                    <a:pt x="3644" y="0"/>
                  </a:lnTo>
                  <a:lnTo>
                    <a:pt x="3644" y="5927"/>
                  </a:lnTo>
                  <a:lnTo>
                    <a:pt x="0" y="5927"/>
                  </a:lnTo>
                  <a:close/>
                  <a:moveTo>
                    <a:pt x="2683" y="4965"/>
                  </a:moveTo>
                  <a:lnTo>
                    <a:pt x="2683" y="967"/>
                  </a:lnTo>
                  <a:lnTo>
                    <a:pt x="941" y="967"/>
                  </a:lnTo>
                  <a:lnTo>
                    <a:pt x="941" y="4965"/>
                  </a:lnTo>
                  <a:lnTo>
                    <a:pt x="2683" y="4965"/>
                  </a:lnTo>
                  <a:close/>
                </a:path>
              </a:pathLst>
            </a:custGeom>
            <a:solidFill>
              <a:srgbClr val="AAB9E6"/>
            </a:solidFill>
            <a:ln>
              <a:noFill/>
            </a:ln>
            <a:effectLst/>
          </p:spPr>
          <p:txBody>
            <a:bodyPr wrap="none" anchor="ctr"/>
            <a:lstStyle/>
            <a:p>
              <a:endParaRPr lang="fi-FI"/>
            </a:p>
          </p:txBody>
        </p:sp>
        <p:sp>
          <p:nvSpPr>
            <p:cNvPr id="25" name="Freeform 18"/>
            <p:cNvSpPr>
              <a:spLocks noChangeAspect="1" noChangeArrowheads="1"/>
            </p:cNvSpPr>
            <p:nvPr userDrawn="1"/>
          </p:nvSpPr>
          <p:spPr bwMode="auto">
            <a:xfrm>
              <a:off x="10561664" y="3374015"/>
              <a:ext cx="532661" cy="532661"/>
            </a:xfrm>
            <a:custGeom>
              <a:avLst/>
              <a:gdLst>
                <a:gd name="T0" fmla="*/ 328126 w 3645"/>
                <a:gd name="T1" fmla="*/ 87836 h 3647"/>
                <a:gd name="T2" fmla="*/ 656251 w 3645"/>
                <a:gd name="T3" fmla="*/ 0 h 3647"/>
                <a:gd name="T4" fmla="*/ 984377 w 3645"/>
                <a:gd name="T5" fmla="*/ 87836 h 3647"/>
                <a:gd name="T6" fmla="*/ 1224258 w 3645"/>
                <a:gd name="T7" fmla="*/ 328305 h 3647"/>
                <a:gd name="T8" fmla="*/ 1312503 w 3645"/>
                <a:gd name="T9" fmla="*/ 656251 h 3647"/>
                <a:gd name="T10" fmla="*/ 1224258 w 3645"/>
                <a:gd name="T11" fmla="*/ 984557 h 3647"/>
                <a:gd name="T12" fmla="*/ 984377 w 3645"/>
                <a:gd name="T13" fmla="*/ 1224666 h 3647"/>
                <a:gd name="T14" fmla="*/ 656251 w 3645"/>
                <a:gd name="T15" fmla="*/ 1312502 h 3647"/>
                <a:gd name="T16" fmla="*/ 328126 w 3645"/>
                <a:gd name="T17" fmla="*/ 1224666 h 3647"/>
                <a:gd name="T18" fmla="*/ 87884 w 3645"/>
                <a:gd name="T19" fmla="*/ 984557 h 3647"/>
                <a:gd name="T20" fmla="*/ 0 w 3645"/>
                <a:gd name="T21" fmla="*/ 656251 h 3647"/>
                <a:gd name="T22" fmla="*/ 87884 w 3645"/>
                <a:gd name="T23" fmla="*/ 328305 h 3647"/>
                <a:gd name="T24" fmla="*/ 328126 w 3645"/>
                <a:gd name="T25" fmla="*/ 87836 h 3647"/>
                <a:gd name="T26" fmla="*/ 418892 w 3645"/>
                <a:gd name="T27" fmla="*/ 1067713 h 3647"/>
                <a:gd name="T28" fmla="*/ 656251 w 3645"/>
                <a:gd name="T29" fmla="*/ 1131070 h 3647"/>
                <a:gd name="T30" fmla="*/ 893611 w 3645"/>
                <a:gd name="T31" fmla="*/ 1067713 h 3647"/>
                <a:gd name="T32" fmla="*/ 1067579 w 3645"/>
                <a:gd name="T33" fmla="*/ 893841 h 3647"/>
                <a:gd name="T34" fmla="*/ 1130971 w 3645"/>
                <a:gd name="T35" fmla="*/ 656251 h 3647"/>
                <a:gd name="T36" fmla="*/ 1067579 w 3645"/>
                <a:gd name="T37" fmla="*/ 418662 h 3647"/>
                <a:gd name="T38" fmla="*/ 893611 w 3645"/>
                <a:gd name="T39" fmla="*/ 245149 h 3647"/>
                <a:gd name="T40" fmla="*/ 656251 w 3645"/>
                <a:gd name="T41" fmla="*/ 181432 h 3647"/>
                <a:gd name="T42" fmla="*/ 418892 w 3645"/>
                <a:gd name="T43" fmla="*/ 245149 h 3647"/>
                <a:gd name="T44" fmla="*/ 244924 w 3645"/>
                <a:gd name="T45" fmla="*/ 418662 h 3647"/>
                <a:gd name="T46" fmla="*/ 181532 w 3645"/>
                <a:gd name="T47" fmla="*/ 656251 h 3647"/>
                <a:gd name="T48" fmla="*/ 244924 w 3645"/>
                <a:gd name="T49" fmla="*/ 893841 h 3647"/>
                <a:gd name="T50" fmla="*/ 418892 w 3645"/>
                <a:gd name="T51" fmla="*/ 1067713 h 36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45" h="3647">
                  <a:moveTo>
                    <a:pt x="911" y="244"/>
                  </a:moveTo>
                  <a:cubicBezTo>
                    <a:pt x="1201" y="77"/>
                    <a:pt x="1486" y="0"/>
                    <a:pt x="1822" y="0"/>
                  </a:cubicBezTo>
                  <a:cubicBezTo>
                    <a:pt x="2157" y="0"/>
                    <a:pt x="2443" y="77"/>
                    <a:pt x="2733" y="244"/>
                  </a:cubicBezTo>
                  <a:cubicBezTo>
                    <a:pt x="3024" y="412"/>
                    <a:pt x="3232" y="622"/>
                    <a:pt x="3399" y="912"/>
                  </a:cubicBezTo>
                  <a:cubicBezTo>
                    <a:pt x="3567" y="1203"/>
                    <a:pt x="3644" y="1488"/>
                    <a:pt x="3644" y="1823"/>
                  </a:cubicBezTo>
                  <a:cubicBezTo>
                    <a:pt x="3644" y="2159"/>
                    <a:pt x="3567" y="2445"/>
                    <a:pt x="3399" y="2735"/>
                  </a:cubicBezTo>
                  <a:cubicBezTo>
                    <a:pt x="3232" y="3026"/>
                    <a:pt x="3024" y="3234"/>
                    <a:pt x="2733" y="3402"/>
                  </a:cubicBezTo>
                  <a:cubicBezTo>
                    <a:pt x="2443" y="3570"/>
                    <a:pt x="2157" y="3646"/>
                    <a:pt x="1822" y="3646"/>
                  </a:cubicBezTo>
                  <a:cubicBezTo>
                    <a:pt x="1486" y="3646"/>
                    <a:pt x="1201" y="3570"/>
                    <a:pt x="911" y="3402"/>
                  </a:cubicBezTo>
                  <a:cubicBezTo>
                    <a:pt x="620" y="3234"/>
                    <a:pt x="411" y="3026"/>
                    <a:pt x="244" y="2735"/>
                  </a:cubicBezTo>
                  <a:cubicBezTo>
                    <a:pt x="76" y="2445"/>
                    <a:pt x="0" y="2159"/>
                    <a:pt x="0" y="1823"/>
                  </a:cubicBezTo>
                  <a:cubicBezTo>
                    <a:pt x="0" y="1488"/>
                    <a:pt x="76" y="1203"/>
                    <a:pt x="244" y="912"/>
                  </a:cubicBezTo>
                  <a:cubicBezTo>
                    <a:pt x="411" y="622"/>
                    <a:pt x="620" y="412"/>
                    <a:pt x="911" y="244"/>
                  </a:cubicBezTo>
                  <a:close/>
                  <a:moveTo>
                    <a:pt x="1163" y="2966"/>
                  </a:moveTo>
                  <a:cubicBezTo>
                    <a:pt x="1373" y="3088"/>
                    <a:pt x="1579" y="3142"/>
                    <a:pt x="1822" y="3142"/>
                  </a:cubicBezTo>
                  <a:cubicBezTo>
                    <a:pt x="2064" y="3142"/>
                    <a:pt x="2271" y="3088"/>
                    <a:pt x="2481" y="2966"/>
                  </a:cubicBezTo>
                  <a:cubicBezTo>
                    <a:pt x="2691" y="2845"/>
                    <a:pt x="2843" y="2694"/>
                    <a:pt x="2964" y="2483"/>
                  </a:cubicBezTo>
                  <a:cubicBezTo>
                    <a:pt x="3086" y="2273"/>
                    <a:pt x="3140" y="2066"/>
                    <a:pt x="3140" y="1823"/>
                  </a:cubicBezTo>
                  <a:cubicBezTo>
                    <a:pt x="3140" y="1580"/>
                    <a:pt x="3085" y="1374"/>
                    <a:pt x="2964" y="1163"/>
                  </a:cubicBezTo>
                  <a:cubicBezTo>
                    <a:pt x="2842" y="953"/>
                    <a:pt x="2691" y="803"/>
                    <a:pt x="2481" y="681"/>
                  </a:cubicBezTo>
                  <a:cubicBezTo>
                    <a:pt x="2271" y="560"/>
                    <a:pt x="2064" y="504"/>
                    <a:pt x="1822" y="504"/>
                  </a:cubicBezTo>
                  <a:cubicBezTo>
                    <a:pt x="1579" y="504"/>
                    <a:pt x="1373" y="560"/>
                    <a:pt x="1163" y="681"/>
                  </a:cubicBezTo>
                  <a:cubicBezTo>
                    <a:pt x="953" y="803"/>
                    <a:pt x="801" y="953"/>
                    <a:pt x="680" y="1163"/>
                  </a:cubicBezTo>
                  <a:cubicBezTo>
                    <a:pt x="558" y="1374"/>
                    <a:pt x="504" y="1580"/>
                    <a:pt x="504" y="1823"/>
                  </a:cubicBezTo>
                  <a:cubicBezTo>
                    <a:pt x="504" y="2066"/>
                    <a:pt x="558" y="2273"/>
                    <a:pt x="680" y="2483"/>
                  </a:cubicBezTo>
                  <a:cubicBezTo>
                    <a:pt x="801" y="2694"/>
                    <a:pt x="953" y="2845"/>
                    <a:pt x="1163" y="2966"/>
                  </a:cubicBezTo>
                  <a:close/>
                </a:path>
              </a:pathLst>
            </a:custGeom>
            <a:solidFill>
              <a:srgbClr val="AAB9E6"/>
            </a:solidFill>
            <a:ln>
              <a:noFill/>
            </a:ln>
            <a:effectLst/>
          </p:spPr>
          <p:txBody>
            <a:bodyPr wrap="none" anchor="ctr"/>
            <a:lstStyle/>
            <a:p>
              <a:endParaRPr lang="fi-FI"/>
            </a:p>
          </p:txBody>
        </p:sp>
        <p:sp>
          <p:nvSpPr>
            <p:cNvPr id="26" name="Freeform 12"/>
            <p:cNvSpPr>
              <a:spLocks noChangeAspect="1" noChangeArrowheads="1"/>
            </p:cNvSpPr>
            <p:nvPr userDrawn="1"/>
          </p:nvSpPr>
          <p:spPr bwMode="auto">
            <a:xfrm>
              <a:off x="10567273" y="4031099"/>
              <a:ext cx="496042" cy="194554"/>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AAB9E6"/>
            </a:solidFill>
            <a:ln>
              <a:noFill/>
            </a:ln>
            <a:effectLst/>
          </p:spPr>
          <p:txBody>
            <a:bodyPr wrap="none" anchor="ctr"/>
            <a:lstStyle/>
            <a:p>
              <a:endParaRPr lang="fi-FI"/>
            </a:p>
          </p:txBody>
        </p:sp>
        <p:sp>
          <p:nvSpPr>
            <p:cNvPr id="36" name="Freeform 12"/>
            <p:cNvSpPr>
              <a:spLocks noChangeAspect="1" noChangeArrowheads="1"/>
            </p:cNvSpPr>
            <p:nvPr userDrawn="1"/>
          </p:nvSpPr>
          <p:spPr bwMode="auto">
            <a:xfrm>
              <a:off x="10235817" y="5152479"/>
              <a:ext cx="509049" cy="826897"/>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AAB9E6"/>
            </a:solidFill>
            <a:ln>
              <a:noFill/>
            </a:ln>
            <a:effectLst/>
          </p:spPr>
          <p:txBody>
            <a:bodyPr wrap="none" anchor="ctr"/>
            <a:lstStyle/>
            <a:p>
              <a:endParaRPr lang="fi-FI"/>
            </a:p>
          </p:txBody>
        </p:sp>
        <p:sp>
          <p:nvSpPr>
            <p:cNvPr id="37" name="Freeform 17"/>
            <p:cNvSpPr>
              <a:spLocks noChangeAspect="1" noChangeArrowheads="1"/>
            </p:cNvSpPr>
            <p:nvPr userDrawn="1"/>
          </p:nvSpPr>
          <p:spPr bwMode="auto">
            <a:xfrm>
              <a:off x="11198460" y="1404541"/>
              <a:ext cx="545865" cy="864721"/>
            </a:xfrm>
            <a:custGeom>
              <a:avLst/>
              <a:gdLst>
                <a:gd name="T0" fmla="*/ 0 w 3645"/>
                <a:gd name="T1" fmla="*/ 2133240 h 5928"/>
                <a:gd name="T2" fmla="*/ 0 w 3645"/>
                <a:gd name="T3" fmla="*/ 0 h 5928"/>
                <a:gd name="T4" fmla="*/ 1312503 w 3645"/>
                <a:gd name="T5" fmla="*/ 0 h 5928"/>
                <a:gd name="T6" fmla="*/ 1312503 w 3645"/>
                <a:gd name="T7" fmla="*/ 2133240 h 5928"/>
                <a:gd name="T8" fmla="*/ 0 w 3645"/>
                <a:gd name="T9" fmla="*/ 2133240 h 5928"/>
                <a:gd name="T10" fmla="*/ 966368 w 3645"/>
                <a:gd name="T11" fmla="*/ 1786998 h 5928"/>
                <a:gd name="T12" fmla="*/ 966368 w 3645"/>
                <a:gd name="T13" fmla="*/ 348042 h 5928"/>
                <a:gd name="T14" fmla="*/ 338931 w 3645"/>
                <a:gd name="T15" fmla="*/ 348042 h 5928"/>
                <a:gd name="T16" fmla="*/ 338931 w 3645"/>
                <a:gd name="T17" fmla="*/ 1786998 h 5928"/>
                <a:gd name="T18" fmla="*/ 966368 w 3645"/>
                <a:gd name="T19" fmla="*/ 1786998 h 59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45" h="5928">
                  <a:moveTo>
                    <a:pt x="0" y="5927"/>
                  </a:moveTo>
                  <a:lnTo>
                    <a:pt x="0" y="0"/>
                  </a:lnTo>
                  <a:lnTo>
                    <a:pt x="3644" y="0"/>
                  </a:lnTo>
                  <a:lnTo>
                    <a:pt x="3644" y="5927"/>
                  </a:lnTo>
                  <a:lnTo>
                    <a:pt x="0" y="5927"/>
                  </a:lnTo>
                  <a:close/>
                  <a:moveTo>
                    <a:pt x="2683" y="4965"/>
                  </a:moveTo>
                  <a:lnTo>
                    <a:pt x="2683" y="967"/>
                  </a:lnTo>
                  <a:lnTo>
                    <a:pt x="941" y="967"/>
                  </a:lnTo>
                  <a:lnTo>
                    <a:pt x="941" y="4965"/>
                  </a:lnTo>
                  <a:lnTo>
                    <a:pt x="2683" y="4965"/>
                  </a:lnTo>
                  <a:close/>
                </a:path>
              </a:pathLst>
            </a:custGeom>
            <a:solidFill>
              <a:srgbClr val="AAB9E6"/>
            </a:solidFill>
            <a:ln>
              <a:noFill/>
            </a:ln>
            <a:effectLst/>
          </p:spPr>
          <p:txBody>
            <a:bodyPr wrap="none" anchor="ctr"/>
            <a:lstStyle/>
            <a:p>
              <a:endParaRPr lang="fi-FI"/>
            </a:p>
          </p:txBody>
        </p:sp>
        <p:sp>
          <p:nvSpPr>
            <p:cNvPr id="38" name="Freeform 12"/>
            <p:cNvSpPr>
              <a:spLocks noChangeAspect="1" noChangeArrowheads="1"/>
            </p:cNvSpPr>
            <p:nvPr userDrawn="1"/>
          </p:nvSpPr>
          <p:spPr bwMode="auto">
            <a:xfrm>
              <a:off x="9908053" y="2393684"/>
              <a:ext cx="507203" cy="198931"/>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AAB9E6"/>
            </a:solidFill>
            <a:ln>
              <a:noFill/>
            </a:ln>
            <a:effectLst/>
          </p:spPr>
          <p:txBody>
            <a:bodyPr wrap="none" anchor="ctr"/>
            <a:lstStyle/>
            <a:p>
              <a:endParaRPr lang="fi-FI"/>
            </a:p>
          </p:txBody>
        </p:sp>
        <p:sp>
          <p:nvSpPr>
            <p:cNvPr id="39" name="Freeform 18"/>
            <p:cNvSpPr>
              <a:spLocks noChangeAspect="1" noChangeArrowheads="1"/>
            </p:cNvSpPr>
            <p:nvPr userDrawn="1"/>
          </p:nvSpPr>
          <p:spPr bwMode="auto">
            <a:xfrm>
              <a:off x="9895357" y="1750778"/>
              <a:ext cx="532661" cy="532661"/>
            </a:xfrm>
            <a:custGeom>
              <a:avLst/>
              <a:gdLst>
                <a:gd name="T0" fmla="*/ 328126 w 3645"/>
                <a:gd name="T1" fmla="*/ 87836 h 3647"/>
                <a:gd name="T2" fmla="*/ 656251 w 3645"/>
                <a:gd name="T3" fmla="*/ 0 h 3647"/>
                <a:gd name="T4" fmla="*/ 984377 w 3645"/>
                <a:gd name="T5" fmla="*/ 87836 h 3647"/>
                <a:gd name="T6" fmla="*/ 1224258 w 3645"/>
                <a:gd name="T7" fmla="*/ 328305 h 3647"/>
                <a:gd name="T8" fmla="*/ 1312503 w 3645"/>
                <a:gd name="T9" fmla="*/ 656251 h 3647"/>
                <a:gd name="T10" fmla="*/ 1224258 w 3645"/>
                <a:gd name="T11" fmla="*/ 984557 h 3647"/>
                <a:gd name="T12" fmla="*/ 984377 w 3645"/>
                <a:gd name="T13" fmla="*/ 1224666 h 3647"/>
                <a:gd name="T14" fmla="*/ 656251 w 3645"/>
                <a:gd name="T15" fmla="*/ 1312502 h 3647"/>
                <a:gd name="T16" fmla="*/ 328126 w 3645"/>
                <a:gd name="T17" fmla="*/ 1224666 h 3647"/>
                <a:gd name="T18" fmla="*/ 87884 w 3645"/>
                <a:gd name="T19" fmla="*/ 984557 h 3647"/>
                <a:gd name="T20" fmla="*/ 0 w 3645"/>
                <a:gd name="T21" fmla="*/ 656251 h 3647"/>
                <a:gd name="T22" fmla="*/ 87884 w 3645"/>
                <a:gd name="T23" fmla="*/ 328305 h 3647"/>
                <a:gd name="T24" fmla="*/ 328126 w 3645"/>
                <a:gd name="T25" fmla="*/ 87836 h 3647"/>
                <a:gd name="T26" fmla="*/ 418892 w 3645"/>
                <a:gd name="T27" fmla="*/ 1067713 h 3647"/>
                <a:gd name="T28" fmla="*/ 656251 w 3645"/>
                <a:gd name="T29" fmla="*/ 1131070 h 3647"/>
                <a:gd name="T30" fmla="*/ 893611 w 3645"/>
                <a:gd name="T31" fmla="*/ 1067713 h 3647"/>
                <a:gd name="T32" fmla="*/ 1067579 w 3645"/>
                <a:gd name="T33" fmla="*/ 893841 h 3647"/>
                <a:gd name="T34" fmla="*/ 1130971 w 3645"/>
                <a:gd name="T35" fmla="*/ 656251 h 3647"/>
                <a:gd name="T36" fmla="*/ 1067579 w 3645"/>
                <a:gd name="T37" fmla="*/ 418662 h 3647"/>
                <a:gd name="T38" fmla="*/ 893611 w 3645"/>
                <a:gd name="T39" fmla="*/ 245149 h 3647"/>
                <a:gd name="T40" fmla="*/ 656251 w 3645"/>
                <a:gd name="T41" fmla="*/ 181432 h 3647"/>
                <a:gd name="T42" fmla="*/ 418892 w 3645"/>
                <a:gd name="T43" fmla="*/ 245149 h 3647"/>
                <a:gd name="T44" fmla="*/ 244924 w 3645"/>
                <a:gd name="T45" fmla="*/ 418662 h 3647"/>
                <a:gd name="T46" fmla="*/ 181532 w 3645"/>
                <a:gd name="T47" fmla="*/ 656251 h 3647"/>
                <a:gd name="T48" fmla="*/ 244924 w 3645"/>
                <a:gd name="T49" fmla="*/ 893841 h 3647"/>
                <a:gd name="T50" fmla="*/ 418892 w 3645"/>
                <a:gd name="T51" fmla="*/ 1067713 h 36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45" h="3647">
                  <a:moveTo>
                    <a:pt x="911" y="244"/>
                  </a:moveTo>
                  <a:cubicBezTo>
                    <a:pt x="1201" y="77"/>
                    <a:pt x="1486" y="0"/>
                    <a:pt x="1822" y="0"/>
                  </a:cubicBezTo>
                  <a:cubicBezTo>
                    <a:pt x="2157" y="0"/>
                    <a:pt x="2443" y="77"/>
                    <a:pt x="2733" y="244"/>
                  </a:cubicBezTo>
                  <a:cubicBezTo>
                    <a:pt x="3024" y="412"/>
                    <a:pt x="3232" y="622"/>
                    <a:pt x="3399" y="912"/>
                  </a:cubicBezTo>
                  <a:cubicBezTo>
                    <a:pt x="3567" y="1203"/>
                    <a:pt x="3644" y="1488"/>
                    <a:pt x="3644" y="1823"/>
                  </a:cubicBezTo>
                  <a:cubicBezTo>
                    <a:pt x="3644" y="2159"/>
                    <a:pt x="3567" y="2445"/>
                    <a:pt x="3399" y="2735"/>
                  </a:cubicBezTo>
                  <a:cubicBezTo>
                    <a:pt x="3232" y="3026"/>
                    <a:pt x="3024" y="3234"/>
                    <a:pt x="2733" y="3402"/>
                  </a:cubicBezTo>
                  <a:cubicBezTo>
                    <a:pt x="2443" y="3570"/>
                    <a:pt x="2157" y="3646"/>
                    <a:pt x="1822" y="3646"/>
                  </a:cubicBezTo>
                  <a:cubicBezTo>
                    <a:pt x="1486" y="3646"/>
                    <a:pt x="1201" y="3570"/>
                    <a:pt x="911" y="3402"/>
                  </a:cubicBezTo>
                  <a:cubicBezTo>
                    <a:pt x="620" y="3234"/>
                    <a:pt x="411" y="3026"/>
                    <a:pt x="244" y="2735"/>
                  </a:cubicBezTo>
                  <a:cubicBezTo>
                    <a:pt x="76" y="2445"/>
                    <a:pt x="0" y="2159"/>
                    <a:pt x="0" y="1823"/>
                  </a:cubicBezTo>
                  <a:cubicBezTo>
                    <a:pt x="0" y="1488"/>
                    <a:pt x="76" y="1203"/>
                    <a:pt x="244" y="912"/>
                  </a:cubicBezTo>
                  <a:cubicBezTo>
                    <a:pt x="411" y="622"/>
                    <a:pt x="620" y="412"/>
                    <a:pt x="911" y="244"/>
                  </a:cubicBezTo>
                  <a:close/>
                  <a:moveTo>
                    <a:pt x="1163" y="2966"/>
                  </a:moveTo>
                  <a:cubicBezTo>
                    <a:pt x="1373" y="3088"/>
                    <a:pt x="1579" y="3142"/>
                    <a:pt x="1822" y="3142"/>
                  </a:cubicBezTo>
                  <a:cubicBezTo>
                    <a:pt x="2064" y="3142"/>
                    <a:pt x="2271" y="3088"/>
                    <a:pt x="2481" y="2966"/>
                  </a:cubicBezTo>
                  <a:cubicBezTo>
                    <a:pt x="2691" y="2845"/>
                    <a:pt x="2843" y="2694"/>
                    <a:pt x="2964" y="2483"/>
                  </a:cubicBezTo>
                  <a:cubicBezTo>
                    <a:pt x="3086" y="2273"/>
                    <a:pt x="3140" y="2066"/>
                    <a:pt x="3140" y="1823"/>
                  </a:cubicBezTo>
                  <a:cubicBezTo>
                    <a:pt x="3140" y="1580"/>
                    <a:pt x="3085" y="1374"/>
                    <a:pt x="2964" y="1163"/>
                  </a:cubicBezTo>
                  <a:cubicBezTo>
                    <a:pt x="2842" y="953"/>
                    <a:pt x="2691" y="803"/>
                    <a:pt x="2481" y="681"/>
                  </a:cubicBezTo>
                  <a:cubicBezTo>
                    <a:pt x="2271" y="560"/>
                    <a:pt x="2064" y="504"/>
                    <a:pt x="1822" y="504"/>
                  </a:cubicBezTo>
                  <a:cubicBezTo>
                    <a:pt x="1579" y="504"/>
                    <a:pt x="1373" y="560"/>
                    <a:pt x="1163" y="681"/>
                  </a:cubicBezTo>
                  <a:cubicBezTo>
                    <a:pt x="953" y="803"/>
                    <a:pt x="801" y="953"/>
                    <a:pt x="680" y="1163"/>
                  </a:cubicBezTo>
                  <a:cubicBezTo>
                    <a:pt x="558" y="1374"/>
                    <a:pt x="504" y="1580"/>
                    <a:pt x="504" y="1823"/>
                  </a:cubicBezTo>
                  <a:cubicBezTo>
                    <a:pt x="504" y="2066"/>
                    <a:pt x="558" y="2273"/>
                    <a:pt x="680" y="2483"/>
                  </a:cubicBezTo>
                  <a:cubicBezTo>
                    <a:pt x="801" y="2694"/>
                    <a:pt x="953" y="2845"/>
                    <a:pt x="1163" y="2966"/>
                  </a:cubicBezTo>
                  <a:close/>
                </a:path>
              </a:pathLst>
            </a:custGeom>
            <a:solidFill>
              <a:srgbClr val="AAB9E6"/>
            </a:solidFill>
            <a:ln>
              <a:noFill/>
            </a:ln>
            <a:effectLst/>
          </p:spPr>
          <p:txBody>
            <a:bodyPr wrap="none" anchor="ctr"/>
            <a:lstStyle/>
            <a:p>
              <a:endParaRPr lang="fi-FI"/>
            </a:p>
          </p:txBody>
        </p:sp>
      </p:grpSp>
      <p:pic>
        <p:nvPicPr>
          <p:cNvPr id="3" name="logo_vari_kansi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001" y="396000"/>
            <a:ext cx="2784221" cy="1080000"/>
          </a:xfrm>
          <a:prstGeom prst="rect">
            <a:avLst/>
          </a:prstGeom>
        </p:spPr>
      </p:pic>
    </p:spTree>
    <p:extLst>
      <p:ext uri="{BB962C8B-B14F-4D97-AF65-F5344CB8AC3E}">
        <p14:creationId xmlns:p14="http://schemas.microsoft.com/office/powerpoint/2010/main" val="15587687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01"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matchingName="Väliotsikkodia 13" preserve="1" userDrawn="1">
  <p:cSld name="subheader13">
    <p:bg>
      <p:bgPr>
        <a:solidFill>
          <a:srgbClr val="19375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4001" y="3095626"/>
            <a:ext cx="5940721" cy="3030855"/>
          </a:xfrm>
        </p:spPr>
        <p:txBody>
          <a:bodyPr anchor="t" anchorCtr="0"/>
          <a:lstStyle>
            <a:lvl1pPr algn="l">
              <a:defRPr sz="4000" b="1">
                <a:solidFill>
                  <a:schemeClr val="bg1"/>
                </a:solidFill>
              </a:defRPr>
            </a:lvl1pPr>
          </a:lstStyle>
          <a:p>
            <a:r>
              <a:rPr lang="fi-FI"/>
              <a:t>Muokkaa ots. perustyyl. napsautt.</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r>
              <a:rPr lang="fi-FI"/>
              <a:t>28.12.2022</a:t>
            </a:r>
          </a:p>
        </p:txBody>
      </p:sp>
      <p:sp>
        <p:nvSpPr>
          <p:cNvPr id="5" name="Footer Placeholder 4"/>
          <p:cNvSpPr>
            <a:spLocks noGrp="1"/>
          </p:cNvSpPr>
          <p:nvPr>
            <p:ph type="ftr" sz="quarter" idx="11"/>
          </p:nvPr>
        </p:nvSpPr>
        <p:spPr/>
        <p:txBody>
          <a:bodyPr/>
          <a:lstStyle>
            <a:lvl1pPr>
              <a:defRPr>
                <a:solidFill>
                  <a:schemeClr val="bg1"/>
                </a:solidFill>
              </a:defRPr>
            </a:lvl1pPr>
          </a:lstStyle>
          <a:p>
            <a:r>
              <a:rPr lang="fi-FI"/>
              <a:t> </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E75B3C0-FF62-4C7C-B8F2-F814FF155FC0}" type="slidenum">
              <a:rPr lang="fi-FI" smtClean="0"/>
              <a:pPr/>
              <a:t>‹#›</a:t>
            </a:fld>
            <a:endParaRPr lang="fi-FI"/>
          </a:p>
        </p:txBody>
      </p:sp>
      <p:cxnSp>
        <p:nvCxnSpPr>
          <p:cNvPr id="20" name="Suora yhdysviiva 19"/>
          <p:cNvCxnSpPr/>
          <p:nvPr userDrawn="1"/>
        </p:nvCxnSpPr>
        <p:spPr>
          <a:xfrm>
            <a:off x="478367" y="6227064"/>
            <a:ext cx="1123526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9" name="Ryhmä 18"/>
          <p:cNvGrpSpPr/>
          <p:nvPr userDrawn="1"/>
        </p:nvGrpSpPr>
        <p:grpSpPr>
          <a:xfrm>
            <a:off x="9244252" y="454025"/>
            <a:ext cx="2500073" cy="5525351"/>
            <a:chOff x="6080400" y="417600"/>
            <a:chExt cx="2500073" cy="5525351"/>
          </a:xfrm>
        </p:grpSpPr>
        <p:sp>
          <p:nvSpPr>
            <p:cNvPr id="21" name="Freeform 1"/>
            <p:cNvSpPr>
              <a:spLocks noChangeArrowheads="1"/>
            </p:cNvSpPr>
            <p:nvPr userDrawn="1"/>
          </p:nvSpPr>
          <p:spPr bwMode="auto">
            <a:xfrm>
              <a:off x="6732000" y="417600"/>
              <a:ext cx="514800" cy="831600"/>
            </a:xfrm>
            <a:custGeom>
              <a:avLst/>
              <a:gdLst>
                <a:gd name="T0" fmla="*/ 4343 w 5004"/>
                <a:gd name="T1" fmla="*/ 7470 h 8133"/>
                <a:gd name="T2" fmla="*/ 662 w 5004"/>
                <a:gd name="T3" fmla="*/ 7470 h 8133"/>
                <a:gd name="T4" fmla="*/ 662 w 5004"/>
                <a:gd name="T5" fmla="*/ 662 h 8133"/>
                <a:gd name="T6" fmla="*/ 4343 w 5004"/>
                <a:gd name="T7" fmla="*/ 662 h 8133"/>
                <a:gd name="T8" fmla="*/ 4343 w 5004"/>
                <a:gd name="T9" fmla="*/ 7470 h 8133"/>
                <a:gd name="T10" fmla="*/ 0 w 5004"/>
                <a:gd name="T11" fmla="*/ 0 h 8133"/>
                <a:gd name="T12" fmla="*/ 0 w 5004"/>
                <a:gd name="T13" fmla="*/ 8132 h 8133"/>
                <a:gd name="T14" fmla="*/ 5003 w 5004"/>
                <a:gd name="T15" fmla="*/ 8132 h 8133"/>
                <a:gd name="T16" fmla="*/ 5003 w 5004"/>
                <a:gd name="T17" fmla="*/ 0 h 8133"/>
                <a:gd name="T18" fmla="*/ 0 w 5004"/>
                <a:gd name="T19" fmla="*/ 0 h 8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4" h="8133">
                  <a:moveTo>
                    <a:pt x="4343" y="7470"/>
                  </a:moveTo>
                  <a:lnTo>
                    <a:pt x="662" y="7470"/>
                  </a:lnTo>
                  <a:lnTo>
                    <a:pt x="662" y="662"/>
                  </a:lnTo>
                  <a:lnTo>
                    <a:pt x="4343" y="662"/>
                  </a:lnTo>
                  <a:lnTo>
                    <a:pt x="4343" y="7470"/>
                  </a:lnTo>
                  <a:close/>
                  <a:moveTo>
                    <a:pt x="0" y="0"/>
                  </a:moveTo>
                  <a:lnTo>
                    <a:pt x="0" y="8132"/>
                  </a:lnTo>
                  <a:lnTo>
                    <a:pt x="5003" y="8132"/>
                  </a:lnTo>
                  <a:lnTo>
                    <a:pt x="5003" y="0"/>
                  </a:lnTo>
                  <a:lnTo>
                    <a:pt x="0" y="0"/>
                  </a:lnTo>
                  <a:close/>
                </a:path>
              </a:pathLst>
            </a:custGeom>
            <a:solidFill>
              <a:srgbClr val="8CB9E6"/>
            </a:solidFill>
            <a:ln>
              <a:noFill/>
            </a:ln>
            <a:effectLst/>
          </p:spPr>
          <p:txBody>
            <a:bodyPr wrap="none" anchor="ctr"/>
            <a:lstStyle/>
            <a:p>
              <a:endParaRPr lang="fi-FI"/>
            </a:p>
          </p:txBody>
        </p:sp>
        <p:sp>
          <p:nvSpPr>
            <p:cNvPr id="22" name="Freeform 1"/>
            <p:cNvSpPr>
              <a:spLocks noChangeArrowheads="1"/>
            </p:cNvSpPr>
            <p:nvPr userDrawn="1"/>
          </p:nvSpPr>
          <p:spPr bwMode="auto">
            <a:xfrm>
              <a:off x="6080400" y="3038400"/>
              <a:ext cx="514800" cy="831600"/>
            </a:xfrm>
            <a:custGeom>
              <a:avLst/>
              <a:gdLst>
                <a:gd name="T0" fmla="*/ 4343 w 5004"/>
                <a:gd name="T1" fmla="*/ 7470 h 8133"/>
                <a:gd name="T2" fmla="*/ 662 w 5004"/>
                <a:gd name="T3" fmla="*/ 7470 h 8133"/>
                <a:gd name="T4" fmla="*/ 662 w 5004"/>
                <a:gd name="T5" fmla="*/ 662 h 8133"/>
                <a:gd name="T6" fmla="*/ 4343 w 5004"/>
                <a:gd name="T7" fmla="*/ 662 h 8133"/>
                <a:gd name="T8" fmla="*/ 4343 w 5004"/>
                <a:gd name="T9" fmla="*/ 7470 h 8133"/>
                <a:gd name="T10" fmla="*/ 0 w 5004"/>
                <a:gd name="T11" fmla="*/ 0 h 8133"/>
                <a:gd name="T12" fmla="*/ 0 w 5004"/>
                <a:gd name="T13" fmla="*/ 8132 h 8133"/>
                <a:gd name="T14" fmla="*/ 5003 w 5004"/>
                <a:gd name="T15" fmla="*/ 8132 h 8133"/>
                <a:gd name="T16" fmla="*/ 5003 w 5004"/>
                <a:gd name="T17" fmla="*/ 0 h 8133"/>
                <a:gd name="T18" fmla="*/ 0 w 5004"/>
                <a:gd name="T19" fmla="*/ 0 h 8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4" h="8133">
                  <a:moveTo>
                    <a:pt x="4343" y="7470"/>
                  </a:moveTo>
                  <a:lnTo>
                    <a:pt x="662" y="7470"/>
                  </a:lnTo>
                  <a:lnTo>
                    <a:pt x="662" y="662"/>
                  </a:lnTo>
                  <a:lnTo>
                    <a:pt x="4343" y="662"/>
                  </a:lnTo>
                  <a:lnTo>
                    <a:pt x="4343" y="7470"/>
                  </a:lnTo>
                  <a:close/>
                  <a:moveTo>
                    <a:pt x="0" y="0"/>
                  </a:moveTo>
                  <a:lnTo>
                    <a:pt x="0" y="8132"/>
                  </a:lnTo>
                  <a:lnTo>
                    <a:pt x="5003" y="8132"/>
                  </a:lnTo>
                  <a:lnTo>
                    <a:pt x="5003" y="0"/>
                  </a:lnTo>
                  <a:lnTo>
                    <a:pt x="0" y="0"/>
                  </a:lnTo>
                  <a:close/>
                </a:path>
              </a:pathLst>
            </a:custGeom>
            <a:solidFill>
              <a:srgbClr val="8CB9E6"/>
            </a:solidFill>
            <a:ln>
              <a:noFill/>
            </a:ln>
            <a:effectLst/>
          </p:spPr>
          <p:txBody>
            <a:bodyPr wrap="none" anchor="ctr"/>
            <a:lstStyle/>
            <a:p>
              <a:endParaRPr lang="fi-FI"/>
            </a:p>
          </p:txBody>
        </p:sp>
        <p:sp>
          <p:nvSpPr>
            <p:cNvPr id="26" name="Freeform 17"/>
            <p:cNvSpPr>
              <a:spLocks noChangeAspect="1" noChangeArrowheads="1"/>
            </p:cNvSpPr>
            <p:nvPr userDrawn="1"/>
          </p:nvSpPr>
          <p:spPr bwMode="auto">
            <a:xfrm>
              <a:off x="8055874" y="5097635"/>
              <a:ext cx="513968" cy="843455"/>
            </a:xfrm>
            <a:custGeom>
              <a:avLst/>
              <a:gdLst>
                <a:gd name="T0" fmla="*/ 0 w 3645"/>
                <a:gd name="T1" fmla="*/ 2133240 h 5928"/>
                <a:gd name="T2" fmla="*/ 0 w 3645"/>
                <a:gd name="T3" fmla="*/ 0 h 5928"/>
                <a:gd name="T4" fmla="*/ 1312503 w 3645"/>
                <a:gd name="T5" fmla="*/ 0 h 5928"/>
                <a:gd name="T6" fmla="*/ 1312503 w 3645"/>
                <a:gd name="T7" fmla="*/ 2133240 h 5928"/>
                <a:gd name="T8" fmla="*/ 0 w 3645"/>
                <a:gd name="T9" fmla="*/ 2133240 h 5928"/>
                <a:gd name="T10" fmla="*/ 966368 w 3645"/>
                <a:gd name="T11" fmla="*/ 1786998 h 5928"/>
                <a:gd name="T12" fmla="*/ 966368 w 3645"/>
                <a:gd name="T13" fmla="*/ 348042 h 5928"/>
                <a:gd name="T14" fmla="*/ 338931 w 3645"/>
                <a:gd name="T15" fmla="*/ 348042 h 5928"/>
                <a:gd name="T16" fmla="*/ 338931 w 3645"/>
                <a:gd name="T17" fmla="*/ 1786998 h 5928"/>
                <a:gd name="T18" fmla="*/ 966368 w 3645"/>
                <a:gd name="T19" fmla="*/ 1786998 h 59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45" h="5928">
                  <a:moveTo>
                    <a:pt x="0" y="5927"/>
                  </a:moveTo>
                  <a:lnTo>
                    <a:pt x="0" y="0"/>
                  </a:lnTo>
                  <a:lnTo>
                    <a:pt x="3644" y="0"/>
                  </a:lnTo>
                  <a:lnTo>
                    <a:pt x="3644" y="5927"/>
                  </a:lnTo>
                  <a:lnTo>
                    <a:pt x="0" y="5927"/>
                  </a:lnTo>
                  <a:close/>
                  <a:moveTo>
                    <a:pt x="2683" y="4965"/>
                  </a:moveTo>
                  <a:lnTo>
                    <a:pt x="2683" y="967"/>
                  </a:lnTo>
                  <a:lnTo>
                    <a:pt x="941" y="967"/>
                  </a:lnTo>
                  <a:lnTo>
                    <a:pt x="941" y="4965"/>
                  </a:lnTo>
                  <a:lnTo>
                    <a:pt x="2683" y="4965"/>
                  </a:lnTo>
                  <a:close/>
                </a:path>
              </a:pathLst>
            </a:custGeom>
            <a:solidFill>
              <a:srgbClr val="8CB9E6"/>
            </a:solidFill>
            <a:ln>
              <a:noFill/>
            </a:ln>
            <a:effectLst/>
          </p:spPr>
          <p:txBody>
            <a:bodyPr wrap="none" anchor="ctr"/>
            <a:lstStyle/>
            <a:p>
              <a:endParaRPr lang="fi-FI"/>
            </a:p>
          </p:txBody>
        </p:sp>
        <p:sp>
          <p:nvSpPr>
            <p:cNvPr id="27" name="Freeform 18"/>
            <p:cNvSpPr>
              <a:spLocks noChangeAspect="1" noChangeArrowheads="1"/>
            </p:cNvSpPr>
            <p:nvPr userDrawn="1"/>
          </p:nvSpPr>
          <p:spPr bwMode="auto">
            <a:xfrm>
              <a:off x="7397812" y="3337590"/>
              <a:ext cx="532661" cy="532661"/>
            </a:xfrm>
            <a:custGeom>
              <a:avLst/>
              <a:gdLst>
                <a:gd name="T0" fmla="*/ 328126 w 3645"/>
                <a:gd name="T1" fmla="*/ 87836 h 3647"/>
                <a:gd name="T2" fmla="*/ 656251 w 3645"/>
                <a:gd name="T3" fmla="*/ 0 h 3647"/>
                <a:gd name="T4" fmla="*/ 984377 w 3645"/>
                <a:gd name="T5" fmla="*/ 87836 h 3647"/>
                <a:gd name="T6" fmla="*/ 1224258 w 3645"/>
                <a:gd name="T7" fmla="*/ 328305 h 3647"/>
                <a:gd name="T8" fmla="*/ 1312503 w 3645"/>
                <a:gd name="T9" fmla="*/ 656251 h 3647"/>
                <a:gd name="T10" fmla="*/ 1224258 w 3645"/>
                <a:gd name="T11" fmla="*/ 984557 h 3647"/>
                <a:gd name="T12" fmla="*/ 984377 w 3645"/>
                <a:gd name="T13" fmla="*/ 1224666 h 3647"/>
                <a:gd name="T14" fmla="*/ 656251 w 3645"/>
                <a:gd name="T15" fmla="*/ 1312502 h 3647"/>
                <a:gd name="T16" fmla="*/ 328126 w 3645"/>
                <a:gd name="T17" fmla="*/ 1224666 h 3647"/>
                <a:gd name="T18" fmla="*/ 87884 w 3645"/>
                <a:gd name="T19" fmla="*/ 984557 h 3647"/>
                <a:gd name="T20" fmla="*/ 0 w 3645"/>
                <a:gd name="T21" fmla="*/ 656251 h 3647"/>
                <a:gd name="T22" fmla="*/ 87884 w 3645"/>
                <a:gd name="T23" fmla="*/ 328305 h 3647"/>
                <a:gd name="T24" fmla="*/ 328126 w 3645"/>
                <a:gd name="T25" fmla="*/ 87836 h 3647"/>
                <a:gd name="T26" fmla="*/ 418892 w 3645"/>
                <a:gd name="T27" fmla="*/ 1067713 h 3647"/>
                <a:gd name="T28" fmla="*/ 656251 w 3645"/>
                <a:gd name="T29" fmla="*/ 1131070 h 3647"/>
                <a:gd name="T30" fmla="*/ 893611 w 3645"/>
                <a:gd name="T31" fmla="*/ 1067713 h 3647"/>
                <a:gd name="T32" fmla="*/ 1067579 w 3645"/>
                <a:gd name="T33" fmla="*/ 893841 h 3647"/>
                <a:gd name="T34" fmla="*/ 1130971 w 3645"/>
                <a:gd name="T35" fmla="*/ 656251 h 3647"/>
                <a:gd name="T36" fmla="*/ 1067579 w 3645"/>
                <a:gd name="T37" fmla="*/ 418662 h 3647"/>
                <a:gd name="T38" fmla="*/ 893611 w 3645"/>
                <a:gd name="T39" fmla="*/ 245149 h 3647"/>
                <a:gd name="T40" fmla="*/ 656251 w 3645"/>
                <a:gd name="T41" fmla="*/ 181432 h 3647"/>
                <a:gd name="T42" fmla="*/ 418892 w 3645"/>
                <a:gd name="T43" fmla="*/ 245149 h 3647"/>
                <a:gd name="T44" fmla="*/ 244924 w 3645"/>
                <a:gd name="T45" fmla="*/ 418662 h 3647"/>
                <a:gd name="T46" fmla="*/ 181532 w 3645"/>
                <a:gd name="T47" fmla="*/ 656251 h 3647"/>
                <a:gd name="T48" fmla="*/ 244924 w 3645"/>
                <a:gd name="T49" fmla="*/ 893841 h 3647"/>
                <a:gd name="T50" fmla="*/ 418892 w 3645"/>
                <a:gd name="T51" fmla="*/ 1067713 h 36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45" h="3647">
                  <a:moveTo>
                    <a:pt x="911" y="244"/>
                  </a:moveTo>
                  <a:cubicBezTo>
                    <a:pt x="1201" y="77"/>
                    <a:pt x="1486" y="0"/>
                    <a:pt x="1822" y="0"/>
                  </a:cubicBezTo>
                  <a:cubicBezTo>
                    <a:pt x="2157" y="0"/>
                    <a:pt x="2443" y="77"/>
                    <a:pt x="2733" y="244"/>
                  </a:cubicBezTo>
                  <a:cubicBezTo>
                    <a:pt x="3024" y="412"/>
                    <a:pt x="3232" y="622"/>
                    <a:pt x="3399" y="912"/>
                  </a:cubicBezTo>
                  <a:cubicBezTo>
                    <a:pt x="3567" y="1203"/>
                    <a:pt x="3644" y="1488"/>
                    <a:pt x="3644" y="1823"/>
                  </a:cubicBezTo>
                  <a:cubicBezTo>
                    <a:pt x="3644" y="2159"/>
                    <a:pt x="3567" y="2445"/>
                    <a:pt x="3399" y="2735"/>
                  </a:cubicBezTo>
                  <a:cubicBezTo>
                    <a:pt x="3232" y="3026"/>
                    <a:pt x="3024" y="3234"/>
                    <a:pt x="2733" y="3402"/>
                  </a:cubicBezTo>
                  <a:cubicBezTo>
                    <a:pt x="2443" y="3570"/>
                    <a:pt x="2157" y="3646"/>
                    <a:pt x="1822" y="3646"/>
                  </a:cubicBezTo>
                  <a:cubicBezTo>
                    <a:pt x="1486" y="3646"/>
                    <a:pt x="1201" y="3570"/>
                    <a:pt x="911" y="3402"/>
                  </a:cubicBezTo>
                  <a:cubicBezTo>
                    <a:pt x="620" y="3234"/>
                    <a:pt x="411" y="3026"/>
                    <a:pt x="244" y="2735"/>
                  </a:cubicBezTo>
                  <a:cubicBezTo>
                    <a:pt x="76" y="2445"/>
                    <a:pt x="0" y="2159"/>
                    <a:pt x="0" y="1823"/>
                  </a:cubicBezTo>
                  <a:cubicBezTo>
                    <a:pt x="0" y="1488"/>
                    <a:pt x="76" y="1203"/>
                    <a:pt x="244" y="912"/>
                  </a:cubicBezTo>
                  <a:cubicBezTo>
                    <a:pt x="411" y="622"/>
                    <a:pt x="620" y="412"/>
                    <a:pt x="911" y="244"/>
                  </a:cubicBezTo>
                  <a:close/>
                  <a:moveTo>
                    <a:pt x="1163" y="2966"/>
                  </a:moveTo>
                  <a:cubicBezTo>
                    <a:pt x="1373" y="3088"/>
                    <a:pt x="1579" y="3142"/>
                    <a:pt x="1822" y="3142"/>
                  </a:cubicBezTo>
                  <a:cubicBezTo>
                    <a:pt x="2064" y="3142"/>
                    <a:pt x="2271" y="3088"/>
                    <a:pt x="2481" y="2966"/>
                  </a:cubicBezTo>
                  <a:cubicBezTo>
                    <a:pt x="2691" y="2845"/>
                    <a:pt x="2843" y="2694"/>
                    <a:pt x="2964" y="2483"/>
                  </a:cubicBezTo>
                  <a:cubicBezTo>
                    <a:pt x="3086" y="2273"/>
                    <a:pt x="3140" y="2066"/>
                    <a:pt x="3140" y="1823"/>
                  </a:cubicBezTo>
                  <a:cubicBezTo>
                    <a:pt x="3140" y="1580"/>
                    <a:pt x="3085" y="1374"/>
                    <a:pt x="2964" y="1163"/>
                  </a:cubicBezTo>
                  <a:cubicBezTo>
                    <a:pt x="2842" y="953"/>
                    <a:pt x="2691" y="803"/>
                    <a:pt x="2481" y="681"/>
                  </a:cubicBezTo>
                  <a:cubicBezTo>
                    <a:pt x="2271" y="560"/>
                    <a:pt x="2064" y="504"/>
                    <a:pt x="1822" y="504"/>
                  </a:cubicBezTo>
                  <a:cubicBezTo>
                    <a:pt x="1579" y="504"/>
                    <a:pt x="1373" y="560"/>
                    <a:pt x="1163" y="681"/>
                  </a:cubicBezTo>
                  <a:cubicBezTo>
                    <a:pt x="953" y="803"/>
                    <a:pt x="801" y="953"/>
                    <a:pt x="680" y="1163"/>
                  </a:cubicBezTo>
                  <a:cubicBezTo>
                    <a:pt x="558" y="1374"/>
                    <a:pt x="504" y="1580"/>
                    <a:pt x="504" y="1823"/>
                  </a:cubicBezTo>
                  <a:cubicBezTo>
                    <a:pt x="504" y="2066"/>
                    <a:pt x="558" y="2273"/>
                    <a:pt x="680" y="2483"/>
                  </a:cubicBezTo>
                  <a:cubicBezTo>
                    <a:pt x="801" y="2694"/>
                    <a:pt x="953" y="2845"/>
                    <a:pt x="1163" y="2966"/>
                  </a:cubicBezTo>
                  <a:close/>
                </a:path>
              </a:pathLst>
            </a:custGeom>
            <a:solidFill>
              <a:srgbClr val="8CB9E6"/>
            </a:solidFill>
            <a:ln>
              <a:noFill/>
            </a:ln>
            <a:effectLst/>
          </p:spPr>
          <p:txBody>
            <a:bodyPr wrap="none" anchor="ctr"/>
            <a:lstStyle/>
            <a:p>
              <a:endParaRPr lang="fi-FI"/>
            </a:p>
          </p:txBody>
        </p:sp>
        <p:sp>
          <p:nvSpPr>
            <p:cNvPr id="28" name="Freeform 12"/>
            <p:cNvSpPr>
              <a:spLocks noChangeAspect="1" noChangeArrowheads="1"/>
            </p:cNvSpPr>
            <p:nvPr userDrawn="1"/>
          </p:nvSpPr>
          <p:spPr bwMode="auto">
            <a:xfrm>
              <a:off x="7403421" y="3994674"/>
              <a:ext cx="496042" cy="194554"/>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8CB9E6"/>
            </a:solidFill>
            <a:ln>
              <a:noFill/>
            </a:ln>
            <a:effectLst/>
          </p:spPr>
          <p:txBody>
            <a:bodyPr wrap="none" anchor="ctr"/>
            <a:lstStyle/>
            <a:p>
              <a:endParaRPr lang="fi-FI"/>
            </a:p>
          </p:txBody>
        </p:sp>
        <p:sp>
          <p:nvSpPr>
            <p:cNvPr id="36" name="Freeform 12"/>
            <p:cNvSpPr>
              <a:spLocks noChangeAspect="1" noChangeArrowheads="1"/>
            </p:cNvSpPr>
            <p:nvPr userDrawn="1"/>
          </p:nvSpPr>
          <p:spPr bwMode="auto">
            <a:xfrm>
              <a:off x="7071965" y="5116054"/>
              <a:ext cx="509049" cy="826897"/>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8CB9E6"/>
            </a:solidFill>
            <a:ln>
              <a:noFill/>
            </a:ln>
            <a:effectLst/>
          </p:spPr>
          <p:txBody>
            <a:bodyPr wrap="none" anchor="ctr"/>
            <a:lstStyle/>
            <a:p>
              <a:endParaRPr lang="fi-FI"/>
            </a:p>
          </p:txBody>
        </p:sp>
        <p:sp>
          <p:nvSpPr>
            <p:cNvPr id="37" name="Freeform 17"/>
            <p:cNvSpPr>
              <a:spLocks noChangeAspect="1" noChangeArrowheads="1"/>
            </p:cNvSpPr>
            <p:nvPr userDrawn="1"/>
          </p:nvSpPr>
          <p:spPr bwMode="auto">
            <a:xfrm>
              <a:off x="8034608" y="1368116"/>
              <a:ext cx="545865" cy="864721"/>
            </a:xfrm>
            <a:custGeom>
              <a:avLst/>
              <a:gdLst>
                <a:gd name="T0" fmla="*/ 0 w 3645"/>
                <a:gd name="T1" fmla="*/ 2133240 h 5928"/>
                <a:gd name="T2" fmla="*/ 0 w 3645"/>
                <a:gd name="T3" fmla="*/ 0 h 5928"/>
                <a:gd name="T4" fmla="*/ 1312503 w 3645"/>
                <a:gd name="T5" fmla="*/ 0 h 5928"/>
                <a:gd name="T6" fmla="*/ 1312503 w 3645"/>
                <a:gd name="T7" fmla="*/ 2133240 h 5928"/>
                <a:gd name="T8" fmla="*/ 0 w 3645"/>
                <a:gd name="T9" fmla="*/ 2133240 h 5928"/>
                <a:gd name="T10" fmla="*/ 966368 w 3645"/>
                <a:gd name="T11" fmla="*/ 1786998 h 5928"/>
                <a:gd name="T12" fmla="*/ 966368 w 3645"/>
                <a:gd name="T13" fmla="*/ 348042 h 5928"/>
                <a:gd name="T14" fmla="*/ 338931 w 3645"/>
                <a:gd name="T15" fmla="*/ 348042 h 5928"/>
                <a:gd name="T16" fmla="*/ 338931 w 3645"/>
                <a:gd name="T17" fmla="*/ 1786998 h 5928"/>
                <a:gd name="T18" fmla="*/ 966368 w 3645"/>
                <a:gd name="T19" fmla="*/ 1786998 h 59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45" h="5928">
                  <a:moveTo>
                    <a:pt x="0" y="5927"/>
                  </a:moveTo>
                  <a:lnTo>
                    <a:pt x="0" y="0"/>
                  </a:lnTo>
                  <a:lnTo>
                    <a:pt x="3644" y="0"/>
                  </a:lnTo>
                  <a:lnTo>
                    <a:pt x="3644" y="5927"/>
                  </a:lnTo>
                  <a:lnTo>
                    <a:pt x="0" y="5927"/>
                  </a:lnTo>
                  <a:close/>
                  <a:moveTo>
                    <a:pt x="2683" y="4965"/>
                  </a:moveTo>
                  <a:lnTo>
                    <a:pt x="2683" y="967"/>
                  </a:lnTo>
                  <a:lnTo>
                    <a:pt x="941" y="967"/>
                  </a:lnTo>
                  <a:lnTo>
                    <a:pt x="941" y="4965"/>
                  </a:lnTo>
                  <a:lnTo>
                    <a:pt x="2683" y="4965"/>
                  </a:lnTo>
                  <a:close/>
                </a:path>
              </a:pathLst>
            </a:custGeom>
            <a:solidFill>
              <a:srgbClr val="8CB9E6"/>
            </a:solidFill>
            <a:ln>
              <a:noFill/>
            </a:ln>
            <a:effectLst/>
          </p:spPr>
          <p:txBody>
            <a:bodyPr wrap="none" anchor="ctr"/>
            <a:lstStyle/>
            <a:p>
              <a:endParaRPr lang="fi-FI"/>
            </a:p>
          </p:txBody>
        </p:sp>
        <p:sp>
          <p:nvSpPr>
            <p:cNvPr id="38" name="Freeform 12"/>
            <p:cNvSpPr>
              <a:spLocks noChangeAspect="1" noChangeArrowheads="1"/>
            </p:cNvSpPr>
            <p:nvPr userDrawn="1"/>
          </p:nvSpPr>
          <p:spPr bwMode="auto">
            <a:xfrm>
              <a:off x="6744201" y="2357259"/>
              <a:ext cx="507203" cy="198931"/>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8CB9E6"/>
            </a:solidFill>
            <a:ln>
              <a:noFill/>
            </a:ln>
            <a:effectLst/>
          </p:spPr>
          <p:txBody>
            <a:bodyPr wrap="none" anchor="ctr"/>
            <a:lstStyle/>
            <a:p>
              <a:endParaRPr lang="fi-FI"/>
            </a:p>
          </p:txBody>
        </p:sp>
        <p:sp>
          <p:nvSpPr>
            <p:cNvPr id="39" name="Freeform 18"/>
            <p:cNvSpPr>
              <a:spLocks noChangeAspect="1" noChangeArrowheads="1"/>
            </p:cNvSpPr>
            <p:nvPr userDrawn="1"/>
          </p:nvSpPr>
          <p:spPr bwMode="auto">
            <a:xfrm>
              <a:off x="6731505" y="1714353"/>
              <a:ext cx="532661" cy="532661"/>
            </a:xfrm>
            <a:custGeom>
              <a:avLst/>
              <a:gdLst>
                <a:gd name="T0" fmla="*/ 328126 w 3645"/>
                <a:gd name="T1" fmla="*/ 87836 h 3647"/>
                <a:gd name="T2" fmla="*/ 656251 w 3645"/>
                <a:gd name="T3" fmla="*/ 0 h 3647"/>
                <a:gd name="T4" fmla="*/ 984377 w 3645"/>
                <a:gd name="T5" fmla="*/ 87836 h 3647"/>
                <a:gd name="T6" fmla="*/ 1224258 w 3645"/>
                <a:gd name="T7" fmla="*/ 328305 h 3647"/>
                <a:gd name="T8" fmla="*/ 1312503 w 3645"/>
                <a:gd name="T9" fmla="*/ 656251 h 3647"/>
                <a:gd name="T10" fmla="*/ 1224258 w 3645"/>
                <a:gd name="T11" fmla="*/ 984557 h 3647"/>
                <a:gd name="T12" fmla="*/ 984377 w 3645"/>
                <a:gd name="T13" fmla="*/ 1224666 h 3647"/>
                <a:gd name="T14" fmla="*/ 656251 w 3645"/>
                <a:gd name="T15" fmla="*/ 1312502 h 3647"/>
                <a:gd name="T16" fmla="*/ 328126 w 3645"/>
                <a:gd name="T17" fmla="*/ 1224666 h 3647"/>
                <a:gd name="T18" fmla="*/ 87884 w 3645"/>
                <a:gd name="T19" fmla="*/ 984557 h 3647"/>
                <a:gd name="T20" fmla="*/ 0 w 3645"/>
                <a:gd name="T21" fmla="*/ 656251 h 3647"/>
                <a:gd name="T22" fmla="*/ 87884 w 3645"/>
                <a:gd name="T23" fmla="*/ 328305 h 3647"/>
                <a:gd name="T24" fmla="*/ 328126 w 3645"/>
                <a:gd name="T25" fmla="*/ 87836 h 3647"/>
                <a:gd name="T26" fmla="*/ 418892 w 3645"/>
                <a:gd name="T27" fmla="*/ 1067713 h 3647"/>
                <a:gd name="T28" fmla="*/ 656251 w 3645"/>
                <a:gd name="T29" fmla="*/ 1131070 h 3647"/>
                <a:gd name="T30" fmla="*/ 893611 w 3645"/>
                <a:gd name="T31" fmla="*/ 1067713 h 3647"/>
                <a:gd name="T32" fmla="*/ 1067579 w 3645"/>
                <a:gd name="T33" fmla="*/ 893841 h 3647"/>
                <a:gd name="T34" fmla="*/ 1130971 w 3645"/>
                <a:gd name="T35" fmla="*/ 656251 h 3647"/>
                <a:gd name="T36" fmla="*/ 1067579 w 3645"/>
                <a:gd name="T37" fmla="*/ 418662 h 3647"/>
                <a:gd name="T38" fmla="*/ 893611 w 3645"/>
                <a:gd name="T39" fmla="*/ 245149 h 3647"/>
                <a:gd name="T40" fmla="*/ 656251 w 3645"/>
                <a:gd name="T41" fmla="*/ 181432 h 3647"/>
                <a:gd name="T42" fmla="*/ 418892 w 3645"/>
                <a:gd name="T43" fmla="*/ 245149 h 3647"/>
                <a:gd name="T44" fmla="*/ 244924 w 3645"/>
                <a:gd name="T45" fmla="*/ 418662 h 3647"/>
                <a:gd name="T46" fmla="*/ 181532 w 3645"/>
                <a:gd name="T47" fmla="*/ 656251 h 3647"/>
                <a:gd name="T48" fmla="*/ 244924 w 3645"/>
                <a:gd name="T49" fmla="*/ 893841 h 3647"/>
                <a:gd name="T50" fmla="*/ 418892 w 3645"/>
                <a:gd name="T51" fmla="*/ 1067713 h 36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45" h="3647">
                  <a:moveTo>
                    <a:pt x="911" y="244"/>
                  </a:moveTo>
                  <a:cubicBezTo>
                    <a:pt x="1201" y="77"/>
                    <a:pt x="1486" y="0"/>
                    <a:pt x="1822" y="0"/>
                  </a:cubicBezTo>
                  <a:cubicBezTo>
                    <a:pt x="2157" y="0"/>
                    <a:pt x="2443" y="77"/>
                    <a:pt x="2733" y="244"/>
                  </a:cubicBezTo>
                  <a:cubicBezTo>
                    <a:pt x="3024" y="412"/>
                    <a:pt x="3232" y="622"/>
                    <a:pt x="3399" y="912"/>
                  </a:cubicBezTo>
                  <a:cubicBezTo>
                    <a:pt x="3567" y="1203"/>
                    <a:pt x="3644" y="1488"/>
                    <a:pt x="3644" y="1823"/>
                  </a:cubicBezTo>
                  <a:cubicBezTo>
                    <a:pt x="3644" y="2159"/>
                    <a:pt x="3567" y="2445"/>
                    <a:pt x="3399" y="2735"/>
                  </a:cubicBezTo>
                  <a:cubicBezTo>
                    <a:pt x="3232" y="3026"/>
                    <a:pt x="3024" y="3234"/>
                    <a:pt x="2733" y="3402"/>
                  </a:cubicBezTo>
                  <a:cubicBezTo>
                    <a:pt x="2443" y="3570"/>
                    <a:pt x="2157" y="3646"/>
                    <a:pt x="1822" y="3646"/>
                  </a:cubicBezTo>
                  <a:cubicBezTo>
                    <a:pt x="1486" y="3646"/>
                    <a:pt x="1201" y="3570"/>
                    <a:pt x="911" y="3402"/>
                  </a:cubicBezTo>
                  <a:cubicBezTo>
                    <a:pt x="620" y="3234"/>
                    <a:pt x="411" y="3026"/>
                    <a:pt x="244" y="2735"/>
                  </a:cubicBezTo>
                  <a:cubicBezTo>
                    <a:pt x="76" y="2445"/>
                    <a:pt x="0" y="2159"/>
                    <a:pt x="0" y="1823"/>
                  </a:cubicBezTo>
                  <a:cubicBezTo>
                    <a:pt x="0" y="1488"/>
                    <a:pt x="76" y="1203"/>
                    <a:pt x="244" y="912"/>
                  </a:cubicBezTo>
                  <a:cubicBezTo>
                    <a:pt x="411" y="622"/>
                    <a:pt x="620" y="412"/>
                    <a:pt x="911" y="244"/>
                  </a:cubicBezTo>
                  <a:close/>
                  <a:moveTo>
                    <a:pt x="1163" y="2966"/>
                  </a:moveTo>
                  <a:cubicBezTo>
                    <a:pt x="1373" y="3088"/>
                    <a:pt x="1579" y="3142"/>
                    <a:pt x="1822" y="3142"/>
                  </a:cubicBezTo>
                  <a:cubicBezTo>
                    <a:pt x="2064" y="3142"/>
                    <a:pt x="2271" y="3088"/>
                    <a:pt x="2481" y="2966"/>
                  </a:cubicBezTo>
                  <a:cubicBezTo>
                    <a:pt x="2691" y="2845"/>
                    <a:pt x="2843" y="2694"/>
                    <a:pt x="2964" y="2483"/>
                  </a:cubicBezTo>
                  <a:cubicBezTo>
                    <a:pt x="3086" y="2273"/>
                    <a:pt x="3140" y="2066"/>
                    <a:pt x="3140" y="1823"/>
                  </a:cubicBezTo>
                  <a:cubicBezTo>
                    <a:pt x="3140" y="1580"/>
                    <a:pt x="3085" y="1374"/>
                    <a:pt x="2964" y="1163"/>
                  </a:cubicBezTo>
                  <a:cubicBezTo>
                    <a:pt x="2842" y="953"/>
                    <a:pt x="2691" y="803"/>
                    <a:pt x="2481" y="681"/>
                  </a:cubicBezTo>
                  <a:cubicBezTo>
                    <a:pt x="2271" y="560"/>
                    <a:pt x="2064" y="504"/>
                    <a:pt x="1822" y="504"/>
                  </a:cubicBezTo>
                  <a:cubicBezTo>
                    <a:pt x="1579" y="504"/>
                    <a:pt x="1373" y="560"/>
                    <a:pt x="1163" y="681"/>
                  </a:cubicBezTo>
                  <a:cubicBezTo>
                    <a:pt x="953" y="803"/>
                    <a:pt x="801" y="953"/>
                    <a:pt x="680" y="1163"/>
                  </a:cubicBezTo>
                  <a:cubicBezTo>
                    <a:pt x="558" y="1374"/>
                    <a:pt x="504" y="1580"/>
                    <a:pt x="504" y="1823"/>
                  </a:cubicBezTo>
                  <a:cubicBezTo>
                    <a:pt x="504" y="2066"/>
                    <a:pt x="558" y="2273"/>
                    <a:pt x="680" y="2483"/>
                  </a:cubicBezTo>
                  <a:cubicBezTo>
                    <a:pt x="801" y="2694"/>
                    <a:pt x="953" y="2845"/>
                    <a:pt x="1163" y="2966"/>
                  </a:cubicBezTo>
                  <a:close/>
                </a:path>
              </a:pathLst>
            </a:custGeom>
            <a:solidFill>
              <a:srgbClr val="8CB9E6"/>
            </a:solidFill>
            <a:ln>
              <a:noFill/>
            </a:ln>
            <a:effectLst/>
          </p:spPr>
          <p:txBody>
            <a:bodyPr wrap="none" anchor="ctr"/>
            <a:lstStyle/>
            <a:p>
              <a:endParaRPr lang="fi-FI"/>
            </a:p>
          </p:txBody>
        </p:sp>
      </p:grpSp>
      <p:pic>
        <p:nvPicPr>
          <p:cNvPr id="3" name="logo_nega_kansi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000" y="396000"/>
            <a:ext cx="2784220" cy="1080000"/>
          </a:xfrm>
          <a:prstGeom prst="rect">
            <a:avLst/>
          </a:prstGeom>
        </p:spPr>
      </p:pic>
    </p:spTree>
    <p:extLst>
      <p:ext uri="{BB962C8B-B14F-4D97-AF65-F5344CB8AC3E}">
        <p14:creationId xmlns:p14="http://schemas.microsoft.com/office/powerpoint/2010/main" val="1565914764"/>
      </p:ext>
    </p:extLst>
  </p:cSld>
  <p:clrMapOvr>
    <a:masterClrMapping/>
  </p:clrMapOvr>
  <p:extLst>
    <p:ext uri="{DCECCB84-F9BA-43D5-87BE-67443E8EF086}">
      <p15:sldGuideLst xmlns:p15="http://schemas.microsoft.com/office/powerpoint/2012/main">
        <p15:guide id="1" orient="horz" pos="2160">
          <p15:clr>
            <a:srgbClr val="FBAE40"/>
          </p15:clr>
        </p15:guide>
        <p15:guide id="2" pos="30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matchingName="Väliotsikkodia 14" preserve="1" userDrawn="1">
  <p:cSld name="subheader14">
    <p:bg>
      <p:bgPr>
        <a:solidFill>
          <a:srgbClr val="19375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4001" y="3095626"/>
            <a:ext cx="5940721" cy="3030855"/>
          </a:xfrm>
        </p:spPr>
        <p:txBody>
          <a:bodyPr anchor="t" anchorCtr="0"/>
          <a:lstStyle>
            <a:lvl1pPr algn="l">
              <a:defRPr sz="4000" b="1">
                <a:solidFill>
                  <a:schemeClr val="bg1"/>
                </a:solidFill>
              </a:defRPr>
            </a:lvl1pPr>
          </a:lstStyle>
          <a:p>
            <a:r>
              <a:rPr lang="fi-FI"/>
              <a:t>Muokkaa ots. perustyyl. napsautt.</a:t>
            </a:r>
            <a:endParaRPr lang="en-US" dirty="0"/>
          </a:p>
        </p:txBody>
      </p:sp>
      <p:cxnSp>
        <p:nvCxnSpPr>
          <p:cNvPr id="20" name="Suora yhdysviiva 19"/>
          <p:cNvCxnSpPr/>
          <p:nvPr userDrawn="1"/>
        </p:nvCxnSpPr>
        <p:spPr>
          <a:xfrm>
            <a:off x="478367" y="6227064"/>
            <a:ext cx="1123526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Päivämäärän paikkamerkki 6"/>
          <p:cNvSpPr>
            <a:spLocks noGrp="1"/>
          </p:cNvSpPr>
          <p:nvPr>
            <p:ph type="dt" sz="half" idx="10"/>
          </p:nvPr>
        </p:nvSpPr>
        <p:spPr/>
        <p:txBody>
          <a:bodyPr/>
          <a:lstStyle>
            <a:lvl1pPr>
              <a:defRPr>
                <a:solidFill>
                  <a:schemeClr val="bg1"/>
                </a:solidFill>
              </a:defRPr>
            </a:lvl1pPr>
          </a:lstStyle>
          <a:p>
            <a:r>
              <a:rPr lang="fi-FI"/>
              <a:t>28.12.2022</a:t>
            </a:r>
          </a:p>
        </p:txBody>
      </p:sp>
      <p:sp>
        <p:nvSpPr>
          <p:cNvPr id="8" name="Alatunnisteen paikkamerkki 7"/>
          <p:cNvSpPr>
            <a:spLocks noGrp="1"/>
          </p:cNvSpPr>
          <p:nvPr>
            <p:ph type="ftr" sz="quarter" idx="11"/>
          </p:nvPr>
        </p:nvSpPr>
        <p:spPr/>
        <p:txBody>
          <a:bodyPr/>
          <a:lstStyle>
            <a:lvl1pPr>
              <a:defRPr>
                <a:solidFill>
                  <a:schemeClr val="bg1"/>
                </a:solidFill>
              </a:defRPr>
            </a:lvl1pPr>
          </a:lstStyle>
          <a:p>
            <a:r>
              <a:rPr lang="fi-FI"/>
              <a:t> </a:t>
            </a:r>
            <a:endParaRPr lang="fi-FI" dirty="0"/>
          </a:p>
        </p:txBody>
      </p:sp>
      <p:sp>
        <p:nvSpPr>
          <p:cNvPr id="9" name="Dian numeron paikkamerkki 8"/>
          <p:cNvSpPr>
            <a:spLocks noGrp="1"/>
          </p:cNvSpPr>
          <p:nvPr>
            <p:ph type="sldNum" sz="quarter" idx="12"/>
          </p:nvPr>
        </p:nvSpPr>
        <p:spPr/>
        <p:txBody>
          <a:bodyPr/>
          <a:lstStyle>
            <a:lvl1pPr>
              <a:defRPr>
                <a:solidFill>
                  <a:schemeClr val="bg1"/>
                </a:solidFill>
              </a:defRPr>
            </a:lvl1pPr>
          </a:lstStyle>
          <a:p>
            <a:fld id="{4E75B3C0-FF62-4C7C-B8F2-F814FF155FC0}" type="slidenum">
              <a:rPr lang="fi-FI" smtClean="0"/>
              <a:pPr/>
              <a:t>‹#›</a:t>
            </a:fld>
            <a:endParaRPr lang="fi-FI"/>
          </a:p>
        </p:txBody>
      </p:sp>
      <p:grpSp>
        <p:nvGrpSpPr>
          <p:cNvPr id="5" name="Ryhmä 4"/>
          <p:cNvGrpSpPr/>
          <p:nvPr userDrawn="1"/>
        </p:nvGrpSpPr>
        <p:grpSpPr>
          <a:xfrm>
            <a:off x="9244252" y="454025"/>
            <a:ext cx="2500073" cy="5525351"/>
            <a:chOff x="9244252" y="454025"/>
            <a:chExt cx="2500073" cy="5525351"/>
          </a:xfrm>
        </p:grpSpPr>
        <p:sp>
          <p:nvSpPr>
            <p:cNvPr id="28" name="Freeform 1"/>
            <p:cNvSpPr>
              <a:spLocks noChangeArrowheads="1"/>
            </p:cNvSpPr>
            <p:nvPr userDrawn="1"/>
          </p:nvSpPr>
          <p:spPr bwMode="auto">
            <a:xfrm>
              <a:off x="9895852" y="454025"/>
              <a:ext cx="514800" cy="831600"/>
            </a:xfrm>
            <a:custGeom>
              <a:avLst/>
              <a:gdLst>
                <a:gd name="T0" fmla="*/ 4343 w 5004"/>
                <a:gd name="T1" fmla="*/ 7470 h 8133"/>
                <a:gd name="T2" fmla="*/ 662 w 5004"/>
                <a:gd name="T3" fmla="*/ 7470 h 8133"/>
                <a:gd name="T4" fmla="*/ 662 w 5004"/>
                <a:gd name="T5" fmla="*/ 662 h 8133"/>
                <a:gd name="T6" fmla="*/ 4343 w 5004"/>
                <a:gd name="T7" fmla="*/ 662 h 8133"/>
                <a:gd name="T8" fmla="*/ 4343 w 5004"/>
                <a:gd name="T9" fmla="*/ 7470 h 8133"/>
                <a:gd name="T10" fmla="*/ 0 w 5004"/>
                <a:gd name="T11" fmla="*/ 0 h 8133"/>
                <a:gd name="T12" fmla="*/ 0 w 5004"/>
                <a:gd name="T13" fmla="*/ 8132 h 8133"/>
                <a:gd name="T14" fmla="*/ 5003 w 5004"/>
                <a:gd name="T15" fmla="*/ 8132 h 8133"/>
                <a:gd name="T16" fmla="*/ 5003 w 5004"/>
                <a:gd name="T17" fmla="*/ 0 h 8133"/>
                <a:gd name="T18" fmla="*/ 0 w 5004"/>
                <a:gd name="T19" fmla="*/ 0 h 8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4" h="8133">
                  <a:moveTo>
                    <a:pt x="4343" y="7470"/>
                  </a:moveTo>
                  <a:lnTo>
                    <a:pt x="662" y="7470"/>
                  </a:lnTo>
                  <a:lnTo>
                    <a:pt x="662" y="662"/>
                  </a:lnTo>
                  <a:lnTo>
                    <a:pt x="4343" y="662"/>
                  </a:lnTo>
                  <a:lnTo>
                    <a:pt x="4343" y="7470"/>
                  </a:lnTo>
                  <a:close/>
                  <a:moveTo>
                    <a:pt x="0" y="0"/>
                  </a:moveTo>
                  <a:lnTo>
                    <a:pt x="0" y="8132"/>
                  </a:lnTo>
                  <a:lnTo>
                    <a:pt x="5003" y="8132"/>
                  </a:lnTo>
                  <a:lnTo>
                    <a:pt x="5003" y="0"/>
                  </a:lnTo>
                  <a:lnTo>
                    <a:pt x="0" y="0"/>
                  </a:lnTo>
                  <a:close/>
                </a:path>
              </a:pathLst>
            </a:custGeom>
            <a:solidFill>
              <a:srgbClr val="FADC41"/>
            </a:solidFill>
            <a:ln>
              <a:noFill/>
            </a:ln>
            <a:effectLst/>
          </p:spPr>
          <p:txBody>
            <a:bodyPr wrap="none" anchor="ctr"/>
            <a:lstStyle/>
            <a:p>
              <a:endParaRPr lang="fi-FI"/>
            </a:p>
          </p:txBody>
        </p:sp>
        <p:sp>
          <p:nvSpPr>
            <p:cNvPr id="29" name="Freeform 1"/>
            <p:cNvSpPr>
              <a:spLocks noChangeArrowheads="1"/>
            </p:cNvSpPr>
            <p:nvPr userDrawn="1"/>
          </p:nvSpPr>
          <p:spPr bwMode="auto">
            <a:xfrm>
              <a:off x="9244252" y="3074825"/>
              <a:ext cx="514800" cy="831600"/>
            </a:xfrm>
            <a:custGeom>
              <a:avLst/>
              <a:gdLst>
                <a:gd name="T0" fmla="*/ 4343 w 5004"/>
                <a:gd name="T1" fmla="*/ 7470 h 8133"/>
                <a:gd name="T2" fmla="*/ 662 w 5004"/>
                <a:gd name="T3" fmla="*/ 7470 h 8133"/>
                <a:gd name="T4" fmla="*/ 662 w 5004"/>
                <a:gd name="T5" fmla="*/ 662 h 8133"/>
                <a:gd name="T6" fmla="*/ 4343 w 5004"/>
                <a:gd name="T7" fmla="*/ 662 h 8133"/>
                <a:gd name="T8" fmla="*/ 4343 w 5004"/>
                <a:gd name="T9" fmla="*/ 7470 h 8133"/>
                <a:gd name="T10" fmla="*/ 0 w 5004"/>
                <a:gd name="T11" fmla="*/ 0 h 8133"/>
                <a:gd name="T12" fmla="*/ 0 w 5004"/>
                <a:gd name="T13" fmla="*/ 8132 h 8133"/>
                <a:gd name="T14" fmla="*/ 5003 w 5004"/>
                <a:gd name="T15" fmla="*/ 8132 h 8133"/>
                <a:gd name="T16" fmla="*/ 5003 w 5004"/>
                <a:gd name="T17" fmla="*/ 0 h 8133"/>
                <a:gd name="T18" fmla="*/ 0 w 5004"/>
                <a:gd name="T19" fmla="*/ 0 h 8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4" h="8133">
                  <a:moveTo>
                    <a:pt x="4343" y="7470"/>
                  </a:moveTo>
                  <a:lnTo>
                    <a:pt x="662" y="7470"/>
                  </a:lnTo>
                  <a:lnTo>
                    <a:pt x="662" y="662"/>
                  </a:lnTo>
                  <a:lnTo>
                    <a:pt x="4343" y="662"/>
                  </a:lnTo>
                  <a:lnTo>
                    <a:pt x="4343" y="7470"/>
                  </a:lnTo>
                  <a:close/>
                  <a:moveTo>
                    <a:pt x="0" y="0"/>
                  </a:moveTo>
                  <a:lnTo>
                    <a:pt x="0" y="8132"/>
                  </a:lnTo>
                  <a:lnTo>
                    <a:pt x="5003" y="8132"/>
                  </a:lnTo>
                  <a:lnTo>
                    <a:pt x="5003" y="0"/>
                  </a:lnTo>
                  <a:lnTo>
                    <a:pt x="0" y="0"/>
                  </a:lnTo>
                  <a:close/>
                </a:path>
              </a:pathLst>
            </a:custGeom>
            <a:solidFill>
              <a:srgbClr val="FADC41"/>
            </a:solidFill>
            <a:ln>
              <a:noFill/>
            </a:ln>
            <a:effectLst/>
          </p:spPr>
          <p:txBody>
            <a:bodyPr wrap="none" anchor="ctr"/>
            <a:lstStyle/>
            <a:p>
              <a:endParaRPr lang="fi-FI"/>
            </a:p>
          </p:txBody>
        </p:sp>
        <p:sp>
          <p:nvSpPr>
            <p:cNvPr id="30" name="Freeform 17"/>
            <p:cNvSpPr>
              <a:spLocks noChangeAspect="1" noChangeArrowheads="1"/>
            </p:cNvSpPr>
            <p:nvPr userDrawn="1"/>
          </p:nvSpPr>
          <p:spPr bwMode="auto">
            <a:xfrm>
              <a:off x="11219726" y="5134060"/>
              <a:ext cx="513968" cy="843455"/>
            </a:xfrm>
            <a:custGeom>
              <a:avLst/>
              <a:gdLst>
                <a:gd name="T0" fmla="*/ 0 w 3645"/>
                <a:gd name="T1" fmla="*/ 2133240 h 5928"/>
                <a:gd name="T2" fmla="*/ 0 w 3645"/>
                <a:gd name="T3" fmla="*/ 0 h 5928"/>
                <a:gd name="T4" fmla="*/ 1312503 w 3645"/>
                <a:gd name="T5" fmla="*/ 0 h 5928"/>
                <a:gd name="T6" fmla="*/ 1312503 w 3645"/>
                <a:gd name="T7" fmla="*/ 2133240 h 5928"/>
                <a:gd name="T8" fmla="*/ 0 w 3645"/>
                <a:gd name="T9" fmla="*/ 2133240 h 5928"/>
                <a:gd name="T10" fmla="*/ 966368 w 3645"/>
                <a:gd name="T11" fmla="*/ 1786998 h 5928"/>
                <a:gd name="T12" fmla="*/ 966368 w 3645"/>
                <a:gd name="T13" fmla="*/ 348042 h 5928"/>
                <a:gd name="T14" fmla="*/ 338931 w 3645"/>
                <a:gd name="T15" fmla="*/ 348042 h 5928"/>
                <a:gd name="T16" fmla="*/ 338931 w 3645"/>
                <a:gd name="T17" fmla="*/ 1786998 h 5928"/>
                <a:gd name="T18" fmla="*/ 966368 w 3645"/>
                <a:gd name="T19" fmla="*/ 1786998 h 59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45" h="5928">
                  <a:moveTo>
                    <a:pt x="0" y="5927"/>
                  </a:moveTo>
                  <a:lnTo>
                    <a:pt x="0" y="0"/>
                  </a:lnTo>
                  <a:lnTo>
                    <a:pt x="3644" y="0"/>
                  </a:lnTo>
                  <a:lnTo>
                    <a:pt x="3644" y="5927"/>
                  </a:lnTo>
                  <a:lnTo>
                    <a:pt x="0" y="5927"/>
                  </a:lnTo>
                  <a:close/>
                  <a:moveTo>
                    <a:pt x="2683" y="4965"/>
                  </a:moveTo>
                  <a:lnTo>
                    <a:pt x="2683" y="967"/>
                  </a:lnTo>
                  <a:lnTo>
                    <a:pt x="941" y="967"/>
                  </a:lnTo>
                  <a:lnTo>
                    <a:pt x="941" y="4965"/>
                  </a:lnTo>
                  <a:lnTo>
                    <a:pt x="2683" y="4965"/>
                  </a:lnTo>
                  <a:close/>
                </a:path>
              </a:pathLst>
            </a:custGeom>
            <a:solidFill>
              <a:srgbClr val="FADC41"/>
            </a:solidFill>
            <a:ln>
              <a:noFill/>
            </a:ln>
            <a:effectLst/>
          </p:spPr>
          <p:txBody>
            <a:bodyPr wrap="none" anchor="ctr"/>
            <a:lstStyle/>
            <a:p>
              <a:endParaRPr lang="fi-FI"/>
            </a:p>
          </p:txBody>
        </p:sp>
        <p:sp>
          <p:nvSpPr>
            <p:cNvPr id="31" name="Freeform 18"/>
            <p:cNvSpPr>
              <a:spLocks noChangeAspect="1" noChangeArrowheads="1"/>
            </p:cNvSpPr>
            <p:nvPr userDrawn="1"/>
          </p:nvSpPr>
          <p:spPr bwMode="auto">
            <a:xfrm>
              <a:off x="10561664" y="3374015"/>
              <a:ext cx="532661" cy="532661"/>
            </a:xfrm>
            <a:custGeom>
              <a:avLst/>
              <a:gdLst>
                <a:gd name="T0" fmla="*/ 328126 w 3645"/>
                <a:gd name="T1" fmla="*/ 87836 h 3647"/>
                <a:gd name="T2" fmla="*/ 656251 w 3645"/>
                <a:gd name="T3" fmla="*/ 0 h 3647"/>
                <a:gd name="T4" fmla="*/ 984377 w 3645"/>
                <a:gd name="T5" fmla="*/ 87836 h 3647"/>
                <a:gd name="T6" fmla="*/ 1224258 w 3645"/>
                <a:gd name="T7" fmla="*/ 328305 h 3647"/>
                <a:gd name="T8" fmla="*/ 1312503 w 3645"/>
                <a:gd name="T9" fmla="*/ 656251 h 3647"/>
                <a:gd name="T10" fmla="*/ 1224258 w 3645"/>
                <a:gd name="T11" fmla="*/ 984557 h 3647"/>
                <a:gd name="T12" fmla="*/ 984377 w 3645"/>
                <a:gd name="T13" fmla="*/ 1224666 h 3647"/>
                <a:gd name="T14" fmla="*/ 656251 w 3645"/>
                <a:gd name="T15" fmla="*/ 1312502 h 3647"/>
                <a:gd name="T16" fmla="*/ 328126 w 3645"/>
                <a:gd name="T17" fmla="*/ 1224666 h 3647"/>
                <a:gd name="T18" fmla="*/ 87884 w 3645"/>
                <a:gd name="T19" fmla="*/ 984557 h 3647"/>
                <a:gd name="T20" fmla="*/ 0 w 3645"/>
                <a:gd name="T21" fmla="*/ 656251 h 3647"/>
                <a:gd name="T22" fmla="*/ 87884 w 3645"/>
                <a:gd name="T23" fmla="*/ 328305 h 3647"/>
                <a:gd name="T24" fmla="*/ 328126 w 3645"/>
                <a:gd name="T25" fmla="*/ 87836 h 3647"/>
                <a:gd name="T26" fmla="*/ 418892 w 3645"/>
                <a:gd name="T27" fmla="*/ 1067713 h 3647"/>
                <a:gd name="T28" fmla="*/ 656251 w 3645"/>
                <a:gd name="T29" fmla="*/ 1131070 h 3647"/>
                <a:gd name="T30" fmla="*/ 893611 w 3645"/>
                <a:gd name="T31" fmla="*/ 1067713 h 3647"/>
                <a:gd name="T32" fmla="*/ 1067579 w 3645"/>
                <a:gd name="T33" fmla="*/ 893841 h 3647"/>
                <a:gd name="T34" fmla="*/ 1130971 w 3645"/>
                <a:gd name="T35" fmla="*/ 656251 h 3647"/>
                <a:gd name="T36" fmla="*/ 1067579 w 3645"/>
                <a:gd name="T37" fmla="*/ 418662 h 3647"/>
                <a:gd name="T38" fmla="*/ 893611 w 3645"/>
                <a:gd name="T39" fmla="*/ 245149 h 3647"/>
                <a:gd name="T40" fmla="*/ 656251 w 3645"/>
                <a:gd name="T41" fmla="*/ 181432 h 3647"/>
                <a:gd name="T42" fmla="*/ 418892 w 3645"/>
                <a:gd name="T43" fmla="*/ 245149 h 3647"/>
                <a:gd name="T44" fmla="*/ 244924 w 3645"/>
                <a:gd name="T45" fmla="*/ 418662 h 3647"/>
                <a:gd name="T46" fmla="*/ 181532 w 3645"/>
                <a:gd name="T47" fmla="*/ 656251 h 3647"/>
                <a:gd name="T48" fmla="*/ 244924 w 3645"/>
                <a:gd name="T49" fmla="*/ 893841 h 3647"/>
                <a:gd name="T50" fmla="*/ 418892 w 3645"/>
                <a:gd name="T51" fmla="*/ 1067713 h 36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45" h="3647">
                  <a:moveTo>
                    <a:pt x="911" y="244"/>
                  </a:moveTo>
                  <a:cubicBezTo>
                    <a:pt x="1201" y="77"/>
                    <a:pt x="1486" y="0"/>
                    <a:pt x="1822" y="0"/>
                  </a:cubicBezTo>
                  <a:cubicBezTo>
                    <a:pt x="2157" y="0"/>
                    <a:pt x="2443" y="77"/>
                    <a:pt x="2733" y="244"/>
                  </a:cubicBezTo>
                  <a:cubicBezTo>
                    <a:pt x="3024" y="412"/>
                    <a:pt x="3232" y="622"/>
                    <a:pt x="3399" y="912"/>
                  </a:cubicBezTo>
                  <a:cubicBezTo>
                    <a:pt x="3567" y="1203"/>
                    <a:pt x="3644" y="1488"/>
                    <a:pt x="3644" y="1823"/>
                  </a:cubicBezTo>
                  <a:cubicBezTo>
                    <a:pt x="3644" y="2159"/>
                    <a:pt x="3567" y="2445"/>
                    <a:pt x="3399" y="2735"/>
                  </a:cubicBezTo>
                  <a:cubicBezTo>
                    <a:pt x="3232" y="3026"/>
                    <a:pt x="3024" y="3234"/>
                    <a:pt x="2733" y="3402"/>
                  </a:cubicBezTo>
                  <a:cubicBezTo>
                    <a:pt x="2443" y="3570"/>
                    <a:pt x="2157" y="3646"/>
                    <a:pt x="1822" y="3646"/>
                  </a:cubicBezTo>
                  <a:cubicBezTo>
                    <a:pt x="1486" y="3646"/>
                    <a:pt x="1201" y="3570"/>
                    <a:pt x="911" y="3402"/>
                  </a:cubicBezTo>
                  <a:cubicBezTo>
                    <a:pt x="620" y="3234"/>
                    <a:pt x="411" y="3026"/>
                    <a:pt x="244" y="2735"/>
                  </a:cubicBezTo>
                  <a:cubicBezTo>
                    <a:pt x="76" y="2445"/>
                    <a:pt x="0" y="2159"/>
                    <a:pt x="0" y="1823"/>
                  </a:cubicBezTo>
                  <a:cubicBezTo>
                    <a:pt x="0" y="1488"/>
                    <a:pt x="76" y="1203"/>
                    <a:pt x="244" y="912"/>
                  </a:cubicBezTo>
                  <a:cubicBezTo>
                    <a:pt x="411" y="622"/>
                    <a:pt x="620" y="412"/>
                    <a:pt x="911" y="244"/>
                  </a:cubicBezTo>
                  <a:close/>
                  <a:moveTo>
                    <a:pt x="1163" y="2966"/>
                  </a:moveTo>
                  <a:cubicBezTo>
                    <a:pt x="1373" y="3088"/>
                    <a:pt x="1579" y="3142"/>
                    <a:pt x="1822" y="3142"/>
                  </a:cubicBezTo>
                  <a:cubicBezTo>
                    <a:pt x="2064" y="3142"/>
                    <a:pt x="2271" y="3088"/>
                    <a:pt x="2481" y="2966"/>
                  </a:cubicBezTo>
                  <a:cubicBezTo>
                    <a:pt x="2691" y="2845"/>
                    <a:pt x="2843" y="2694"/>
                    <a:pt x="2964" y="2483"/>
                  </a:cubicBezTo>
                  <a:cubicBezTo>
                    <a:pt x="3086" y="2273"/>
                    <a:pt x="3140" y="2066"/>
                    <a:pt x="3140" y="1823"/>
                  </a:cubicBezTo>
                  <a:cubicBezTo>
                    <a:pt x="3140" y="1580"/>
                    <a:pt x="3085" y="1374"/>
                    <a:pt x="2964" y="1163"/>
                  </a:cubicBezTo>
                  <a:cubicBezTo>
                    <a:pt x="2842" y="953"/>
                    <a:pt x="2691" y="803"/>
                    <a:pt x="2481" y="681"/>
                  </a:cubicBezTo>
                  <a:cubicBezTo>
                    <a:pt x="2271" y="560"/>
                    <a:pt x="2064" y="504"/>
                    <a:pt x="1822" y="504"/>
                  </a:cubicBezTo>
                  <a:cubicBezTo>
                    <a:pt x="1579" y="504"/>
                    <a:pt x="1373" y="560"/>
                    <a:pt x="1163" y="681"/>
                  </a:cubicBezTo>
                  <a:cubicBezTo>
                    <a:pt x="953" y="803"/>
                    <a:pt x="801" y="953"/>
                    <a:pt x="680" y="1163"/>
                  </a:cubicBezTo>
                  <a:cubicBezTo>
                    <a:pt x="558" y="1374"/>
                    <a:pt x="504" y="1580"/>
                    <a:pt x="504" y="1823"/>
                  </a:cubicBezTo>
                  <a:cubicBezTo>
                    <a:pt x="504" y="2066"/>
                    <a:pt x="558" y="2273"/>
                    <a:pt x="680" y="2483"/>
                  </a:cubicBezTo>
                  <a:cubicBezTo>
                    <a:pt x="801" y="2694"/>
                    <a:pt x="953" y="2845"/>
                    <a:pt x="1163" y="2966"/>
                  </a:cubicBezTo>
                  <a:close/>
                </a:path>
              </a:pathLst>
            </a:custGeom>
            <a:solidFill>
              <a:srgbClr val="FADC41"/>
            </a:solidFill>
            <a:ln>
              <a:noFill/>
            </a:ln>
            <a:effectLst/>
          </p:spPr>
          <p:txBody>
            <a:bodyPr wrap="none" anchor="ctr"/>
            <a:lstStyle/>
            <a:p>
              <a:endParaRPr lang="fi-FI"/>
            </a:p>
          </p:txBody>
        </p:sp>
        <p:sp>
          <p:nvSpPr>
            <p:cNvPr id="32" name="Freeform 12"/>
            <p:cNvSpPr>
              <a:spLocks noChangeAspect="1" noChangeArrowheads="1"/>
            </p:cNvSpPr>
            <p:nvPr userDrawn="1"/>
          </p:nvSpPr>
          <p:spPr bwMode="auto">
            <a:xfrm>
              <a:off x="10567273" y="4031099"/>
              <a:ext cx="496042" cy="194554"/>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FADC41"/>
            </a:solidFill>
            <a:ln>
              <a:noFill/>
            </a:ln>
            <a:effectLst/>
          </p:spPr>
          <p:txBody>
            <a:bodyPr wrap="none" anchor="ctr"/>
            <a:lstStyle/>
            <a:p>
              <a:endParaRPr lang="fi-FI"/>
            </a:p>
          </p:txBody>
        </p:sp>
        <p:sp>
          <p:nvSpPr>
            <p:cNvPr id="33" name="Freeform 12"/>
            <p:cNvSpPr>
              <a:spLocks noChangeAspect="1" noChangeArrowheads="1"/>
            </p:cNvSpPr>
            <p:nvPr userDrawn="1"/>
          </p:nvSpPr>
          <p:spPr bwMode="auto">
            <a:xfrm>
              <a:off x="10235817" y="5152479"/>
              <a:ext cx="509049" cy="826897"/>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FADC41"/>
            </a:solidFill>
            <a:ln>
              <a:noFill/>
            </a:ln>
            <a:effectLst/>
          </p:spPr>
          <p:txBody>
            <a:bodyPr wrap="none" anchor="ctr"/>
            <a:lstStyle/>
            <a:p>
              <a:endParaRPr lang="fi-FI"/>
            </a:p>
          </p:txBody>
        </p:sp>
        <p:sp>
          <p:nvSpPr>
            <p:cNvPr id="34" name="Freeform 17"/>
            <p:cNvSpPr>
              <a:spLocks noChangeAspect="1" noChangeArrowheads="1"/>
            </p:cNvSpPr>
            <p:nvPr userDrawn="1"/>
          </p:nvSpPr>
          <p:spPr bwMode="auto">
            <a:xfrm>
              <a:off x="11198460" y="1404541"/>
              <a:ext cx="545865" cy="864721"/>
            </a:xfrm>
            <a:custGeom>
              <a:avLst/>
              <a:gdLst>
                <a:gd name="T0" fmla="*/ 0 w 3645"/>
                <a:gd name="T1" fmla="*/ 2133240 h 5928"/>
                <a:gd name="T2" fmla="*/ 0 w 3645"/>
                <a:gd name="T3" fmla="*/ 0 h 5928"/>
                <a:gd name="T4" fmla="*/ 1312503 w 3645"/>
                <a:gd name="T5" fmla="*/ 0 h 5928"/>
                <a:gd name="T6" fmla="*/ 1312503 w 3645"/>
                <a:gd name="T7" fmla="*/ 2133240 h 5928"/>
                <a:gd name="T8" fmla="*/ 0 w 3645"/>
                <a:gd name="T9" fmla="*/ 2133240 h 5928"/>
                <a:gd name="T10" fmla="*/ 966368 w 3645"/>
                <a:gd name="T11" fmla="*/ 1786998 h 5928"/>
                <a:gd name="T12" fmla="*/ 966368 w 3645"/>
                <a:gd name="T13" fmla="*/ 348042 h 5928"/>
                <a:gd name="T14" fmla="*/ 338931 w 3645"/>
                <a:gd name="T15" fmla="*/ 348042 h 5928"/>
                <a:gd name="T16" fmla="*/ 338931 w 3645"/>
                <a:gd name="T17" fmla="*/ 1786998 h 5928"/>
                <a:gd name="T18" fmla="*/ 966368 w 3645"/>
                <a:gd name="T19" fmla="*/ 1786998 h 59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45" h="5928">
                  <a:moveTo>
                    <a:pt x="0" y="5927"/>
                  </a:moveTo>
                  <a:lnTo>
                    <a:pt x="0" y="0"/>
                  </a:lnTo>
                  <a:lnTo>
                    <a:pt x="3644" y="0"/>
                  </a:lnTo>
                  <a:lnTo>
                    <a:pt x="3644" y="5927"/>
                  </a:lnTo>
                  <a:lnTo>
                    <a:pt x="0" y="5927"/>
                  </a:lnTo>
                  <a:close/>
                  <a:moveTo>
                    <a:pt x="2683" y="4965"/>
                  </a:moveTo>
                  <a:lnTo>
                    <a:pt x="2683" y="967"/>
                  </a:lnTo>
                  <a:lnTo>
                    <a:pt x="941" y="967"/>
                  </a:lnTo>
                  <a:lnTo>
                    <a:pt x="941" y="4965"/>
                  </a:lnTo>
                  <a:lnTo>
                    <a:pt x="2683" y="4965"/>
                  </a:lnTo>
                  <a:close/>
                </a:path>
              </a:pathLst>
            </a:custGeom>
            <a:solidFill>
              <a:srgbClr val="FADC41"/>
            </a:solidFill>
            <a:ln>
              <a:noFill/>
            </a:ln>
            <a:effectLst/>
          </p:spPr>
          <p:txBody>
            <a:bodyPr wrap="none" anchor="ctr"/>
            <a:lstStyle/>
            <a:p>
              <a:endParaRPr lang="fi-FI"/>
            </a:p>
          </p:txBody>
        </p:sp>
        <p:sp>
          <p:nvSpPr>
            <p:cNvPr id="35" name="Freeform 12"/>
            <p:cNvSpPr>
              <a:spLocks noChangeAspect="1" noChangeArrowheads="1"/>
            </p:cNvSpPr>
            <p:nvPr userDrawn="1"/>
          </p:nvSpPr>
          <p:spPr bwMode="auto">
            <a:xfrm>
              <a:off x="9908053" y="2393684"/>
              <a:ext cx="507203" cy="198931"/>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FADC41"/>
            </a:solidFill>
            <a:ln>
              <a:noFill/>
            </a:ln>
            <a:effectLst/>
          </p:spPr>
          <p:txBody>
            <a:bodyPr wrap="none" anchor="ctr"/>
            <a:lstStyle/>
            <a:p>
              <a:endParaRPr lang="fi-FI"/>
            </a:p>
          </p:txBody>
        </p:sp>
        <p:sp>
          <p:nvSpPr>
            <p:cNvPr id="36" name="Freeform 18"/>
            <p:cNvSpPr>
              <a:spLocks noChangeAspect="1" noChangeArrowheads="1"/>
            </p:cNvSpPr>
            <p:nvPr userDrawn="1"/>
          </p:nvSpPr>
          <p:spPr bwMode="auto">
            <a:xfrm>
              <a:off x="9895357" y="1750778"/>
              <a:ext cx="532661" cy="532661"/>
            </a:xfrm>
            <a:custGeom>
              <a:avLst/>
              <a:gdLst>
                <a:gd name="T0" fmla="*/ 328126 w 3645"/>
                <a:gd name="T1" fmla="*/ 87836 h 3647"/>
                <a:gd name="T2" fmla="*/ 656251 w 3645"/>
                <a:gd name="T3" fmla="*/ 0 h 3647"/>
                <a:gd name="T4" fmla="*/ 984377 w 3645"/>
                <a:gd name="T5" fmla="*/ 87836 h 3647"/>
                <a:gd name="T6" fmla="*/ 1224258 w 3645"/>
                <a:gd name="T7" fmla="*/ 328305 h 3647"/>
                <a:gd name="T8" fmla="*/ 1312503 w 3645"/>
                <a:gd name="T9" fmla="*/ 656251 h 3647"/>
                <a:gd name="T10" fmla="*/ 1224258 w 3645"/>
                <a:gd name="T11" fmla="*/ 984557 h 3647"/>
                <a:gd name="T12" fmla="*/ 984377 w 3645"/>
                <a:gd name="T13" fmla="*/ 1224666 h 3647"/>
                <a:gd name="T14" fmla="*/ 656251 w 3645"/>
                <a:gd name="T15" fmla="*/ 1312502 h 3647"/>
                <a:gd name="T16" fmla="*/ 328126 w 3645"/>
                <a:gd name="T17" fmla="*/ 1224666 h 3647"/>
                <a:gd name="T18" fmla="*/ 87884 w 3645"/>
                <a:gd name="T19" fmla="*/ 984557 h 3647"/>
                <a:gd name="T20" fmla="*/ 0 w 3645"/>
                <a:gd name="T21" fmla="*/ 656251 h 3647"/>
                <a:gd name="T22" fmla="*/ 87884 w 3645"/>
                <a:gd name="T23" fmla="*/ 328305 h 3647"/>
                <a:gd name="T24" fmla="*/ 328126 w 3645"/>
                <a:gd name="T25" fmla="*/ 87836 h 3647"/>
                <a:gd name="T26" fmla="*/ 418892 w 3645"/>
                <a:gd name="T27" fmla="*/ 1067713 h 3647"/>
                <a:gd name="T28" fmla="*/ 656251 w 3645"/>
                <a:gd name="T29" fmla="*/ 1131070 h 3647"/>
                <a:gd name="T30" fmla="*/ 893611 w 3645"/>
                <a:gd name="T31" fmla="*/ 1067713 h 3647"/>
                <a:gd name="T32" fmla="*/ 1067579 w 3645"/>
                <a:gd name="T33" fmla="*/ 893841 h 3647"/>
                <a:gd name="T34" fmla="*/ 1130971 w 3645"/>
                <a:gd name="T35" fmla="*/ 656251 h 3647"/>
                <a:gd name="T36" fmla="*/ 1067579 w 3645"/>
                <a:gd name="T37" fmla="*/ 418662 h 3647"/>
                <a:gd name="T38" fmla="*/ 893611 w 3645"/>
                <a:gd name="T39" fmla="*/ 245149 h 3647"/>
                <a:gd name="T40" fmla="*/ 656251 w 3645"/>
                <a:gd name="T41" fmla="*/ 181432 h 3647"/>
                <a:gd name="T42" fmla="*/ 418892 w 3645"/>
                <a:gd name="T43" fmla="*/ 245149 h 3647"/>
                <a:gd name="T44" fmla="*/ 244924 w 3645"/>
                <a:gd name="T45" fmla="*/ 418662 h 3647"/>
                <a:gd name="T46" fmla="*/ 181532 w 3645"/>
                <a:gd name="T47" fmla="*/ 656251 h 3647"/>
                <a:gd name="T48" fmla="*/ 244924 w 3645"/>
                <a:gd name="T49" fmla="*/ 893841 h 3647"/>
                <a:gd name="T50" fmla="*/ 418892 w 3645"/>
                <a:gd name="T51" fmla="*/ 1067713 h 36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45" h="3647">
                  <a:moveTo>
                    <a:pt x="911" y="244"/>
                  </a:moveTo>
                  <a:cubicBezTo>
                    <a:pt x="1201" y="77"/>
                    <a:pt x="1486" y="0"/>
                    <a:pt x="1822" y="0"/>
                  </a:cubicBezTo>
                  <a:cubicBezTo>
                    <a:pt x="2157" y="0"/>
                    <a:pt x="2443" y="77"/>
                    <a:pt x="2733" y="244"/>
                  </a:cubicBezTo>
                  <a:cubicBezTo>
                    <a:pt x="3024" y="412"/>
                    <a:pt x="3232" y="622"/>
                    <a:pt x="3399" y="912"/>
                  </a:cubicBezTo>
                  <a:cubicBezTo>
                    <a:pt x="3567" y="1203"/>
                    <a:pt x="3644" y="1488"/>
                    <a:pt x="3644" y="1823"/>
                  </a:cubicBezTo>
                  <a:cubicBezTo>
                    <a:pt x="3644" y="2159"/>
                    <a:pt x="3567" y="2445"/>
                    <a:pt x="3399" y="2735"/>
                  </a:cubicBezTo>
                  <a:cubicBezTo>
                    <a:pt x="3232" y="3026"/>
                    <a:pt x="3024" y="3234"/>
                    <a:pt x="2733" y="3402"/>
                  </a:cubicBezTo>
                  <a:cubicBezTo>
                    <a:pt x="2443" y="3570"/>
                    <a:pt x="2157" y="3646"/>
                    <a:pt x="1822" y="3646"/>
                  </a:cubicBezTo>
                  <a:cubicBezTo>
                    <a:pt x="1486" y="3646"/>
                    <a:pt x="1201" y="3570"/>
                    <a:pt x="911" y="3402"/>
                  </a:cubicBezTo>
                  <a:cubicBezTo>
                    <a:pt x="620" y="3234"/>
                    <a:pt x="411" y="3026"/>
                    <a:pt x="244" y="2735"/>
                  </a:cubicBezTo>
                  <a:cubicBezTo>
                    <a:pt x="76" y="2445"/>
                    <a:pt x="0" y="2159"/>
                    <a:pt x="0" y="1823"/>
                  </a:cubicBezTo>
                  <a:cubicBezTo>
                    <a:pt x="0" y="1488"/>
                    <a:pt x="76" y="1203"/>
                    <a:pt x="244" y="912"/>
                  </a:cubicBezTo>
                  <a:cubicBezTo>
                    <a:pt x="411" y="622"/>
                    <a:pt x="620" y="412"/>
                    <a:pt x="911" y="244"/>
                  </a:cubicBezTo>
                  <a:close/>
                  <a:moveTo>
                    <a:pt x="1163" y="2966"/>
                  </a:moveTo>
                  <a:cubicBezTo>
                    <a:pt x="1373" y="3088"/>
                    <a:pt x="1579" y="3142"/>
                    <a:pt x="1822" y="3142"/>
                  </a:cubicBezTo>
                  <a:cubicBezTo>
                    <a:pt x="2064" y="3142"/>
                    <a:pt x="2271" y="3088"/>
                    <a:pt x="2481" y="2966"/>
                  </a:cubicBezTo>
                  <a:cubicBezTo>
                    <a:pt x="2691" y="2845"/>
                    <a:pt x="2843" y="2694"/>
                    <a:pt x="2964" y="2483"/>
                  </a:cubicBezTo>
                  <a:cubicBezTo>
                    <a:pt x="3086" y="2273"/>
                    <a:pt x="3140" y="2066"/>
                    <a:pt x="3140" y="1823"/>
                  </a:cubicBezTo>
                  <a:cubicBezTo>
                    <a:pt x="3140" y="1580"/>
                    <a:pt x="3085" y="1374"/>
                    <a:pt x="2964" y="1163"/>
                  </a:cubicBezTo>
                  <a:cubicBezTo>
                    <a:pt x="2842" y="953"/>
                    <a:pt x="2691" y="803"/>
                    <a:pt x="2481" y="681"/>
                  </a:cubicBezTo>
                  <a:cubicBezTo>
                    <a:pt x="2271" y="560"/>
                    <a:pt x="2064" y="504"/>
                    <a:pt x="1822" y="504"/>
                  </a:cubicBezTo>
                  <a:cubicBezTo>
                    <a:pt x="1579" y="504"/>
                    <a:pt x="1373" y="560"/>
                    <a:pt x="1163" y="681"/>
                  </a:cubicBezTo>
                  <a:cubicBezTo>
                    <a:pt x="953" y="803"/>
                    <a:pt x="801" y="953"/>
                    <a:pt x="680" y="1163"/>
                  </a:cubicBezTo>
                  <a:cubicBezTo>
                    <a:pt x="558" y="1374"/>
                    <a:pt x="504" y="1580"/>
                    <a:pt x="504" y="1823"/>
                  </a:cubicBezTo>
                  <a:cubicBezTo>
                    <a:pt x="504" y="2066"/>
                    <a:pt x="558" y="2273"/>
                    <a:pt x="680" y="2483"/>
                  </a:cubicBezTo>
                  <a:cubicBezTo>
                    <a:pt x="801" y="2694"/>
                    <a:pt x="953" y="2845"/>
                    <a:pt x="1163" y="2966"/>
                  </a:cubicBezTo>
                  <a:close/>
                </a:path>
              </a:pathLst>
            </a:custGeom>
            <a:solidFill>
              <a:srgbClr val="FADC41"/>
            </a:solidFill>
            <a:ln>
              <a:noFill/>
            </a:ln>
            <a:effectLst/>
          </p:spPr>
          <p:txBody>
            <a:bodyPr wrap="none" anchor="ctr"/>
            <a:lstStyle/>
            <a:p>
              <a:endParaRPr lang="fi-FI"/>
            </a:p>
          </p:txBody>
        </p:sp>
      </p:grpSp>
      <p:pic>
        <p:nvPicPr>
          <p:cNvPr id="3" name="logo_nega_kansi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000" y="396000"/>
            <a:ext cx="2784220" cy="1080000"/>
          </a:xfrm>
          <a:prstGeom prst="rect">
            <a:avLst/>
          </a:prstGeom>
        </p:spPr>
      </p:pic>
    </p:spTree>
    <p:extLst>
      <p:ext uri="{BB962C8B-B14F-4D97-AF65-F5344CB8AC3E}">
        <p14:creationId xmlns:p14="http://schemas.microsoft.com/office/powerpoint/2010/main" val="2598030402"/>
      </p:ext>
    </p:extLst>
  </p:cSld>
  <p:clrMapOvr>
    <a:masterClrMapping/>
  </p:clrMapOvr>
  <p:extLst>
    <p:ext uri="{DCECCB84-F9BA-43D5-87BE-67443E8EF086}">
      <p15:sldGuideLst xmlns:p15="http://schemas.microsoft.com/office/powerpoint/2012/main">
        <p15:guide id="1" orient="horz" pos="2160">
          <p15:clr>
            <a:srgbClr val="FBAE40"/>
          </p15:clr>
        </p15:guide>
        <p15:guide id="2" pos="301">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matchingName="Väliotsikkodia 15" preserve="1" userDrawn="1">
  <p:cSld name="subheader15">
    <p:bg>
      <p:bgPr>
        <a:solidFill>
          <a:srgbClr val="19375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4001" y="3095626"/>
            <a:ext cx="5940721" cy="3030855"/>
          </a:xfrm>
        </p:spPr>
        <p:txBody>
          <a:bodyPr anchor="t" anchorCtr="0"/>
          <a:lstStyle>
            <a:lvl1pPr algn="l">
              <a:defRPr sz="4000" b="1">
                <a:solidFill>
                  <a:schemeClr val="bg1"/>
                </a:solidFill>
              </a:defRPr>
            </a:lvl1pPr>
          </a:lstStyle>
          <a:p>
            <a:r>
              <a:rPr lang="fi-FI"/>
              <a:t>Muokkaa ots. perustyyl. napsautt.</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r>
              <a:rPr lang="fi-FI"/>
              <a:t>28.12.2022</a:t>
            </a:r>
          </a:p>
        </p:txBody>
      </p:sp>
      <p:sp>
        <p:nvSpPr>
          <p:cNvPr id="5" name="Footer Placeholder 4"/>
          <p:cNvSpPr>
            <a:spLocks noGrp="1"/>
          </p:cNvSpPr>
          <p:nvPr>
            <p:ph type="ftr" sz="quarter" idx="11"/>
          </p:nvPr>
        </p:nvSpPr>
        <p:spPr/>
        <p:txBody>
          <a:bodyPr/>
          <a:lstStyle>
            <a:lvl1pPr>
              <a:defRPr>
                <a:solidFill>
                  <a:schemeClr val="bg1"/>
                </a:solidFill>
              </a:defRPr>
            </a:lvl1pPr>
          </a:lstStyle>
          <a:p>
            <a:r>
              <a:rPr lang="fi-FI"/>
              <a:t> </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E75B3C0-FF62-4C7C-B8F2-F814FF155FC0}" type="slidenum">
              <a:rPr lang="fi-FI" smtClean="0"/>
              <a:pPr/>
              <a:t>‹#›</a:t>
            </a:fld>
            <a:endParaRPr lang="fi-FI"/>
          </a:p>
        </p:txBody>
      </p:sp>
      <p:cxnSp>
        <p:nvCxnSpPr>
          <p:cNvPr id="20" name="Suora yhdysviiva 19"/>
          <p:cNvCxnSpPr/>
          <p:nvPr userDrawn="1"/>
        </p:nvCxnSpPr>
        <p:spPr>
          <a:xfrm>
            <a:off x="478367" y="6227064"/>
            <a:ext cx="1123526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8" name="Ryhmä 7"/>
          <p:cNvGrpSpPr/>
          <p:nvPr userDrawn="1"/>
        </p:nvGrpSpPr>
        <p:grpSpPr>
          <a:xfrm>
            <a:off x="9244252" y="454025"/>
            <a:ext cx="2500073" cy="5525351"/>
            <a:chOff x="9244252" y="454025"/>
            <a:chExt cx="2500073" cy="5525351"/>
          </a:xfrm>
        </p:grpSpPr>
        <p:sp>
          <p:nvSpPr>
            <p:cNvPr id="21" name="Freeform 1"/>
            <p:cNvSpPr>
              <a:spLocks noChangeArrowheads="1"/>
            </p:cNvSpPr>
            <p:nvPr userDrawn="1"/>
          </p:nvSpPr>
          <p:spPr bwMode="auto">
            <a:xfrm>
              <a:off x="9895852" y="454025"/>
              <a:ext cx="514800" cy="831600"/>
            </a:xfrm>
            <a:custGeom>
              <a:avLst/>
              <a:gdLst>
                <a:gd name="T0" fmla="*/ 4343 w 5004"/>
                <a:gd name="T1" fmla="*/ 7470 h 8133"/>
                <a:gd name="T2" fmla="*/ 662 w 5004"/>
                <a:gd name="T3" fmla="*/ 7470 h 8133"/>
                <a:gd name="T4" fmla="*/ 662 w 5004"/>
                <a:gd name="T5" fmla="*/ 662 h 8133"/>
                <a:gd name="T6" fmla="*/ 4343 w 5004"/>
                <a:gd name="T7" fmla="*/ 662 h 8133"/>
                <a:gd name="T8" fmla="*/ 4343 w 5004"/>
                <a:gd name="T9" fmla="*/ 7470 h 8133"/>
                <a:gd name="T10" fmla="*/ 0 w 5004"/>
                <a:gd name="T11" fmla="*/ 0 h 8133"/>
                <a:gd name="T12" fmla="*/ 0 w 5004"/>
                <a:gd name="T13" fmla="*/ 8132 h 8133"/>
                <a:gd name="T14" fmla="*/ 5003 w 5004"/>
                <a:gd name="T15" fmla="*/ 8132 h 8133"/>
                <a:gd name="T16" fmla="*/ 5003 w 5004"/>
                <a:gd name="T17" fmla="*/ 0 h 8133"/>
                <a:gd name="T18" fmla="*/ 0 w 5004"/>
                <a:gd name="T19" fmla="*/ 0 h 8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4" h="8133">
                  <a:moveTo>
                    <a:pt x="4343" y="7470"/>
                  </a:moveTo>
                  <a:lnTo>
                    <a:pt x="662" y="7470"/>
                  </a:lnTo>
                  <a:lnTo>
                    <a:pt x="662" y="662"/>
                  </a:lnTo>
                  <a:lnTo>
                    <a:pt x="4343" y="662"/>
                  </a:lnTo>
                  <a:lnTo>
                    <a:pt x="4343" y="7470"/>
                  </a:lnTo>
                  <a:close/>
                  <a:moveTo>
                    <a:pt x="0" y="0"/>
                  </a:moveTo>
                  <a:lnTo>
                    <a:pt x="0" y="8132"/>
                  </a:lnTo>
                  <a:lnTo>
                    <a:pt x="5003" y="8132"/>
                  </a:lnTo>
                  <a:lnTo>
                    <a:pt x="5003" y="0"/>
                  </a:lnTo>
                  <a:lnTo>
                    <a:pt x="0" y="0"/>
                  </a:lnTo>
                  <a:close/>
                </a:path>
              </a:pathLst>
            </a:custGeom>
            <a:solidFill>
              <a:srgbClr val="A0AAAF"/>
            </a:solidFill>
            <a:ln>
              <a:noFill/>
            </a:ln>
            <a:effectLst/>
          </p:spPr>
          <p:txBody>
            <a:bodyPr wrap="none" anchor="ctr"/>
            <a:lstStyle/>
            <a:p>
              <a:endParaRPr lang="fi-FI"/>
            </a:p>
          </p:txBody>
        </p:sp>
        <p:sp>
          <p:nvSpPr>
            <p:cNvPr id="22" name="Freeform 1"/>
            <p:cNvSpPr>
              <a:spLocks noChangeArrowheads="1"/>
            </p:cNvSpPr>
            <p:nvPr userDrawn="1"/>
          </p:nvSpPr>
          <p:spPr bwMode="auto">
            <a:xfrm>
              <a:off x="9244252" y="3074825"/>
              <a:ext cx="514800" cy="831600"/>
            </a:xfrm>
            <a:custGeom>
              <a:avLst/>
              <a:gdLst>
                <a:gd name="T0" fmla="*/ 4343 w 5004"/>
                <a:gd name="T1" fmla="*/ 7470 h 8133"/>
                <a:gd name="T2" fmla="*/ 662 w 5004"/>
                <a:gd name="T3" fmla="*/ 7470 h 8133"/>
                <a:gd name="T4" fmla="*/ 662 w 5004"/>
                <a:gd name="T5" fmla="*/ 662 h 8133"/>
                <a:gd name="T6" fmla="*/ 4343 w 5004"/>
                <a:gd name="T7" fmla="*/ 662 h 8133"/>
                <a:gd name="T8" fmla="*/ 4343 w 5004"/>
                <a:gd name="T9" fmla="*/ 7470 h 8133"/>
                <a:gd name="T10" fmla="*/ 0 w 5004"/>
                <a:gd name="T11" fmla="*/ 0 h 8133"/>
                <a:gd name="T12" fmla="*/ 0 w 5004"/>
                <a:gd name="T13" fmla="*/ 8132 h 8133"/>
                <a:gd name="T14" fmla="*/ 5003 w 5004"/>
                <a:gd name="T15" fmla="*/ 8132 h 8133"/>
                <a:gd name="T16" fmla="*/ 5003 w 5004"/>
                <a:gd name="T17" fmla="*/ 0 h 8133"/>
                <a:gd name="T18" fmla="*/ 0 w 5004"/>
                <a:gd name="T19" fmla="*/ 0 h 8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4" h="8133">
                  <a:moveTo>
                    <a:pt x="4343" y="7470"/>
                  </a:moveTo>
                  <a:lnTo>
                    <a:pt x="662" y="7470"/>
                  </a:lnTo>
                  <a:lnTo>
                    <a:pt x="662" y="662"/>
                  </a:lnTo>
                  <a:lnTo>
                    <a:pt x="4343" y="662"/>
                  </a:lnTo>
                  <a:lnTo>
                    <a:pt x="4343" y="7470"/>
                  </a:lnTo>
                  <a:close/>
                  <a:moveTo>
                    <a:pt x="0" y="0"/>
                  </a:moveTo>
                  <a:lnTo>
                    <a:pt x="0" y="8132"/>
                  </a:lnTo>
                  <a:lnTo>
                    <a:pt x="5003" y="8132"/>
                  </a:lnTo>
                  <a:lnTo>
                    <a:pt x="5003" y="0"/>
                  </a:lnTo>
                  <a:lnTo>
                    <a:pt x="0" y="0"/>
                  </a:lnTo>
                  <a:close/>
                </a:path>
              </a:pathLst>
            </a:custGeom>
            <a:solidFill>
              <a:srgbClr val="A0AAAF"/>
            </a:solidFill>
            <a:ln>
              <a:noFill/>
            </a:ln>
            <a:effectLst/>
          </p:spPr>
          <p:txBody>
            <a:bodyPr wrap="none" anchor="ctr"/>
            <a:lstStyle/>
            <a:p>
              <a:endParaRPr lang="fi-FI"/>
            </a:p>
          </p:txBody>
        </p:sp>
        <p:sp>
          <p:nvSpPr>
            <p:cNvPr id="23" name="Freeform 17"/>
            <p:cNvSpPr>
              <a:spLocks noChangeAspect="1" noChangeArrowheads="1"/>
            </p:cNvSpPr>
            <p:nvPr userDrawn="1"/>
          </p:nvSpPr>
          <p:spPr bwMode="auto">
            <a:xfrm>
              <a:off x="11219726" y="5134060"/>
              <a:ext cx="513968" cy="843455"/>
            </a:xfrm>
            <a:custGeom>
              <a:avLst/>
              <a:gdLst>
                <a:gd name="T0" fmla="*/ 0 w 3645"/>
                <a:gd name="T1" fmla="*/ 2133240 h 5928"/>
                <a:gd name="T2" fmla="*/ 0 w 3645"/>
                <a:gd name="T3" fmla="*/ 0 h 5928"/>
                <a:gd name="T4" fmla="*/ 1312503 w 3645"/>
                <a:gd name="T5" fmla="*/ 0 h 5928"/>
                <a:gd name="T6" fmla="*/ 1312503 w 3645"/>
                <a:gd name="T7" fmla="*/ 2133240 h 5928"/>
                <a:gd name="T8" fmla="*/ 0 w 3645"/>
                <a:gd name="T9" fmla="*/ 2133240 h 5928"/>
                <a:gd name="T10" fmla="*/ 966368 w 3645"/>
                <a:gd name="T11" fmla="*/ 1786998 h 5928"/>
                <a:gd name="T12" fmla="*/ 966368 w 3645"/>
                <a:gd name="T13" fmla="*/ 348042 h 5928"/>
                <a:gd name="T14" fmla="*/ 338931 w 3645"/>
                <a:gd name="T15" fmla="*/ 348042 h 5928"/>
                <a:gd name="T16" fmla="*/ 338931 w 3645"/>
                <a:gd name="T17" fmla="*/ 1786998 h 5928"/>
                <a:gd name="T18" fmla="*/ 966368 w 3645"/>
                <a:gd name="T19" fmla="*/ 1786998 h 59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45" h="5928">
                  <a:moveTo>
                    <a:pt x="0" y="5927"/>
                  </a:moveTo>
                  <a:lnTo>
                    <a:pt x="0" y="0"/>
                  </a:lnTo>
                  <a:lnTo>
                    <a:pt x="3644" y="0"/>
                  </a:lnTo>
                  <a:lnTo>
                    <a:pt x="3644" y="5927"/>
                  </a:lnTo>
                  <a:lnTo>
                    <a:pt x="0" y="5927"/>
                  </a:lnTo>
                  <a:close/>
                  <a:moveTo>
                    <a:pt x="2683" y="4965"/>
                  </a:moveTo>
                  <a:lnTo>
                    <a:pt x="2683" y="967"/>
                  </a:lnTo>
                  <a:lnTo>
                    <a:pt x="941" y="967"/>
                  </a:lnTo>
                  <a:lnTo>
                    <a:pt x="941" y="4965"/>
                  </a:lnTo>
                  <a:lnTo>
                    <a:pt x="2683" y="4965"/>
                  </a:lnTo>
                  <a:close/>
                </a:path>
              </a:pathLst>
            </a:custGeom>
            <a:solidFill>
              <a:srgbClr val="A0AAAF"/>
            </a:solidFill>
            <a:ln>
              <a:noFill/>
            </a:ln>
            <a:effectLst/>
          </p:spPr>
          <p:txBody>
            <a:bodyPr wrap="none" anchor="ctr"/>
            <a:lstStyle/>
            <a:p>
              <a:endParaRPr lang="fi-FI"/>
            </a:p>
          </p:txBody>
        </p:sp>
        <p:sp>
          <p:nvSpPr>
            <p:cNvPr id="25" name="Freeform 18"/>
            <p:cNvSpPr>
              <a:spLocks noChangeAspect="1" noChangeArrowheads="1"/>
            </p:cNvSpPr>
            <p:nvPr userDrawn="1"/>
          </p:nvSpPr>
          <p:spPr bwMode="auto">
            <a:xfrm>
              <a:off x="10561664" y="3374015"/>
              <a:ext cx="532661" cy="532661"/>
            </a:xfrm>
            <a:custGeom>
              <a:avLst/>
              <a:gdLst>
                <a:gd name="T0" fmla="*/ 328126 w 3645"/>
                <a:gd name="T1" fmla="*/ 87836 h 3647"/>
                <a:gd name="T2" fmla="*/ 656251 w 3645"/>
                <a:gd name="T3" fmla="*/ 0 h 3647"/>
                <a:gd name="T4" fmla="*/ 984377 w 3645"/>
                <a:gd name="T5" fmla="*/ 87836 h 3647"/>
                <a:gd name="T6" fmla="*/ 1224258 w 3645"/>
                <a:gd name="T7" fmla="*/ 328305 h 3647"/>
                <a:gd name="T8" fmla="*/ 1312503 w 3645"/>
                <a:gd name="T9" fmla="*/ 656251 h 3647"/>
                <a:gd name="T10" fmla="*/ 1224258 w 3645"/>
                <a:gd name="T11" fmla="*/ 984557 h 3647"/>
                <a:gd name="T12" fmla="*/ 984377 w 3645"/>
                <a:gd name="T13" fmla="*/ 1224666 h 3647"/>
                <a:gd name="T14" fmla="*/ 656251 w 3645"/>
                <a:gd name="T15" fmla="*/ 1312502 h 3647"/>
                <a:gd name="T16" fmla="*/ 328126 w 3645"/>
                <a:gd name="T17" fmla="*/ 1224666 h 3647"/>
                <a:gd name="T18" fmla="*/ 87884 w 3645"/>
                <a:gd name="T19" fmla="*/ 984557 h 3647"/>
                <a:gd name="T20" fmla="*/ 0 w 3645"/>
                <a:gd name="T21" fmla="*/ 656251 h 3647"/>
                <a:gd name="T22" fmla="*/ 87884 w 3645"/>
                <a:gd name="T23" fmla="*/ 328305 h 3647"/>
                <a:gd name="T24" fmla="*/ 328126 w 3645"/>
                <a:gd name="T25" fmla="*/ 87836 h 3647"/>
                <a:gd name="T26" fmla="*/ 418892 w 3645"/>
                <a:gd name="T27" fmla="*/ 1067713 h 3647"/>
                <a:gd name="T28" fmla="*/ 656251 w 3645"/>
                <a:gd name="T29" fmla="*/ 1131070 h 3647"/>
                <a:gd name="T30" fmla="*/ 893611 w 3645"/>
                <a:gd name="T31" fmla="*/ 1067713 h 3647"/>
                <a:gd name="T32" fmla="*/ 1067579 w 3645"/>
                <a:gd name="T33" fmla="*/ 893841 h 3647"/>
                <a:gd name="T34" fmla="*/ 1130971 w 3645"/>
                <a:gd name="T35" fmla="*/ 656251 h 3647"/>
                <a:gd name="T36" fmla="*/ 1067579 w 3645"/>
                <a:gd name="T37" fmla="*/ 418662 h 3647"/>
                <a:gd name="T38" fmla="*/ 893611 w 3645"/>
                <a:gd name="T39" fmla="*/ 245149 h 3647"/>
                <a:gd name="T40" fmla="*/ 656251 w 3645"/>
                <a:gd name="T41" fmla="*/ 181432 h 3647"/>
                <a:gd name="T42" fmla="*/ 418892 w 3645"/>
                <a:gd name="T43" fmla="*/ 245149 h 3647"/>
                <a:gd name="T44" fmla="*/ 244924 w 3645"/>
                <a:gd name="T45" fmla="*/ 418662 h 3647"/>
                <a:gd name="T46" fmla="*/ 181532 w 3645"/>
                <a:gd name="T47" fmla="*/ 656251 h 3647"/>
                <a:gd name="T48" fmla="*/ 244924 w 3645"/>
                <a:gd name="T49" fmla="*/ 893841 h 3647"/>
                <a:gd name="T50" fmla="*/ 418892 w 3645"/>
                <a:gd name="T51" fmla="*/ 1067713 h 36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45" h="3647">
                  <a:moveTo>
                    <a:pt x="911" y="244"/>
                  </a:moveTo>
                  <a:cubicBezTo>
                    <a:pt x="1201" y="77"/>
                    <a:pt x="1486" y="0"/>
                    <a:pt x="1822" y="0"/>
                  </a:cubicBezTo>
                  <a:cubicBezTo>
                    <a:pt x="2157" y="0"/>
                    <a:pt x="2443" y="77"/>
                    <a:pt x="2733" y="244"/>
                  </a:cubicBezTo>
                  <a:cubicBezTo>
                    <a:pt x="3024" y="412"/>
                    <a:pt x="3232" y="622"/>
                    <a:pt x="3399" y="912"/>
                  </a:cubicBezTo>
                  <a:cubicBezTo>
                    <a:pt x="3567" y="1203"/>
                    <a:pt x="3644" y="1488"/>
                    <a:pt x="3644" y="1823"/>
                  </a:cubicBezTo>
                  <a:cubicBezTo>
                    <a:pt x="3644" y="2159"/>
                    <a:pt x="3567" y="2445"/>
                    <a:pt x="3399" y="2735"/>
                  </a:cubicBezTo>
                  <a:cubicBezTo>
                    <a:pt x="3232" y="3026"/>
                    <a:pt x="3024" y="3234"/>
                    <a:pt x="2733" y="3402"/>
                  </a:cubicBezTo>
                  <a:cubicBezTo>
                    <a:pt x="2443" y="3570"/>
                    <a:pt x="2157" y="3646"/>
                    <a:pt x="1822" y="3646"/>
                  </a:cubicBezTo>
                  <a:cubicBezTo>
                    <a:pt x="1486" y="3646"/>
                    <a:pt x="1201" y="3570"/>
                    <a:pt x="911" y="3402"/>
                  </a:cubicBezTo>
                  <a:cubicBezTo>
                    <a:pt x="620" y="3234"/>
                    <a:pt x="411" y="3026"/>
                    <a:pt x="244" y="2735"/>
                  </a:cubicBezTo>
                  <a:cubicBezTo>
                    <a:pt x="76" y="2445"/>
                    <a:pt x="0" y="2159"/>
                    <a:pt x="0" y="1823"/>
                  </a:cubicBezTo>
                  <a:cubicBezTo>
                    <a:pt x="0" y="1488"/>
                    <a:pt x="76" y="1203"/>
                    <a:pt x="244" y="912"/>
                  </a:cubicBezTo>
                  <a:cubicBezTo>
                    <a:pt x="411" y="622"/>
                    <a:pt x="620" y="412"/>
                    <a:pt x="911" y="244"/>
                  </a:cubicBezTo>
                  <a:close/>
                  <a:moveTo>
                    <a:pt x="1163" y="2966"/>
                  </a:moveTo>
                  <a:cubicBezTo>
                    <a:pt x="1373" y="3088"/>
                    <a:pt x="1579" y="3142"/>
                    <a:pt x="1822" y="3142"/>
                  </a:cubicBezTo>
                  <a:cubicBezTo>
                    <a:pt x="2064" y="3142"/>
                    <a:pt x="2271" y="3088"/>
                    <a:pt x="2481" y="2966"/>
                  </a:cubicBezTo>
                  <a:cubicBezTo>
                    <a:pt x="2691" y="2845"/>
                    <a:pt x="2843" y="2694"/>
                    <a:pt x="2964" y="2483"/>
                  </a:cubicBezTo>
                  <a:cubicBezTo>
                    <a:pt x="3086" y="2273"/>
                    <a:pt x="3140" y="2066"/>
                    <a:pt x="3140" y="1823"/>
                  </a:cubicBezTo>
                  <a:cubicBezTo>
                    <a:pt x="3140" y="1580"/>
                    <a:pt x="3085" y="1374"/>
                    <a:pt x="2964" y="1163"/>
                  </a:cubicBezTo>
                  <a:cubicBezTo>
                    <a:pt x="2842" y="953"/>
                    <a:pt x="2691" y="803"/>
                    <a:pt x="2481" y="681"/>
                  </a:cubicBezTo>
                  <a:cubicBezTo>
                    <a:pt x="2271" y="560"/>
                    <a:pt x="2064" y="504"/>
                    <a:pt x="1822" y="504"/>
                  </a:cubicBezTo>
                  <a:cubicBezTo>
                    <a:pt x="1579" y="504"/>
                    <a:pt x="1373" y="560"/>
                    <a:pt x="1163" y="681"/>
                  </a:cubicBezTo>
                  <a:cubicBezTo>
                    <a:pt x="953" y="803"/>
                    <a:pt x="801" y="953"/>
                    <a:pt x="680" y="1163"/>
                  </a:cubicBezTo>
                  <a:cubicBezTo>
                    <a:pt x="558" y="1374"/>
                    <a:pt x="504" y="1580"/>
                    <a:pt x="504" y="1823"/>
                  </a:cubicBezTo>
                  <a:cubicBezTo>
                    <a:pt x="504" y="2066"/>
                    <a:pt x="558" y="2273"/>
                    <a:pt x="680" y="2483"/>
                  </a:cubicBezTo>
                  <a:cubicBezTo>
                    <a:pt x="801" y="2694"/>
                    <a:pt x="953" y="2845"/>
                    <a:pt x="1163" y="2966"/>
                  </a:cubicBezTo>
                  <a:close/>
                </a:path>
              </a:pathLst>
            </a:custGeom>
            <a:solidFill>
              <a:srgbClr val="A0AAAF"/>
            </a:solidFill>
            <a:ln>
              <a:noFill/>
            </a:ln>
            <a:effectLst/>
          </p:spPr>
          <p:txBody>
            <a:bodyPr wrap="none" anchor="ctr"/>
            <a:lstStyle/>
            <a:p>
              <a:endParaRPr lang="fi-FI"/>
            </a:p>
          </p:txBody>
        </p:sp>
        <p:sp>
          <p:nvSpPr>
            <p:cNvPr id="26" name="Freeform 12"/>
            <p:cNvSpPr>
              <a:spLocks noChangeAspect="1" noChangeArrowheads="1"/>
            </p:cNvSpPr>
            <p:nvPr userDrawn="1"/>
          </p:nvSpPr>
          <p:spPr bwMode="auto">
            <a:xfrm>
              <a:off x="10567273" y="4031099"/>
              <a:ext cx="496042" cy="194554"/>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A0AAAF"/>
            </a:solidFill>
            <a:ln>
              <a:noFill/>
            </a:ln>
            <a:effectLst/>
          </p:spPr>
          <p:txBody>
            <a:bodyPr wrap="none" anchor="ctr"/>
            <a:lstStyle/>
            <a:p>
              <a:endParaRPr lang="fi-FI"/>
            </a:p>
          </p:txBody>
        </p:sp>
        <p:sp>
          <p:nvSpPr>
            <p:cNvPr id="36" name="Freeform 12"/>
            <p:cNvSpPr>
              <a:spLocks noChangeAspect="1" noChangeArrowheads="1"/>
            </p:cNvSpPr>
            <p:nvPr userDrawn="1"/>
          </p:nvSpPr>
          <p:spPr bwMode="auto">
            <a:xfrm>
              <a:off x="10235817" y="5152479"/>
              <a:ext cx="509049" cy="826897"/>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A0AAAF"/>
            </a:solidFill>
            <a:ln>
              <a:noFill/>
            </a:ln>
            <a:effectLst/>
          </p:spPr>
          <p:txBody>
            <a:bodyPr wrap="none" anchor="ctr"/>
            <a:lstStyle/>
            <a:p>
              <a:endParaRPr lang="fi-FI"/>
            </a:p>
          </p:txBody>
        </p:sp>
        <p:sp>
          <p:nvSpPr>
            <p:cNvPr id="37" name="Freeform 17"/>
            <p:cNvSpPr>
              <a:spLocks noChangeAspect="1" noChangeArrowheads="1"/>
            </p:cNvSpPr>
            <p:nvPr userDrawn="1"/>
          </p:nvSpPr>
          <p:spPr bwMode="auto">
            <a:xfrm>
              <a:off x="11198460" y="1404541"/>
              <a:ext cx="545865" cy="864721"/>
            </a:xfrm>
            <a:custGeom>
              <a:avLst/>
              <a:gdLst>
                <a:gd name="T0" fmla="*/ 0 w 3645"/>
                <a:gd name="T1" fmla="*/ 2133240 h 5928"/>
                <a:gd name="T2" fmla="*/ 0 w 3645"/>
                <a:gd name="T3" fmla="*/ 0 h 5928"/>
                <a:gd name="T4" fmla="*/ 1312503 w 3645"/>
                <a:gd name="T5" fmla="*/ 0 h 5928"/>
                <a:gd name="T6" fmla="*/ 1312503 w 3645"/>
                <a:gd name="T7" fmla="*/ 2133240 h 5928"/>
                <a:gd name="T8" fmla="*/ 0 w 3645"/>
                <a:gd name="T9" fmla="*/ 2133240 h 5928"/>
                <a:gd name="T10" fmla="*/ 966368 w 3645"/>
                <a:gd name="T11" fmla="*/ 1786998 h 5928"/>
                <a:gd name="T12" fmla="*/ 966368 w 3645"/>
                <a:gd name="T13" fmla="*/ 348042 h 5928"/>
                <a:gd name="T14" fmla="*/ 338931 w 3645"/>
                <a:gd name="T15" fmla="*/ 348042 h 5928"/>
                <a:gd name="T16" fmla="*/ 338931 w 3645"/>
                <a:gd name="T17" fmla="*/ 1786998 h 5928"/>
                <a:gd name="T18" fmla="*/ 966368 w 3645"/>
                <a:gd name="T19" fmla="*/ 1786998 h 59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45" h="5928">
                  <a:moveTo>
                    <a:pt x="0" y="5927"/>
                  </a:moveTo>
                  <a:lnTo>
                    <a:pt x="0" y="0"/>
                  </a:lnTo>
                  <a:lnTo>
                    <a:pt x="3644" y="0"/>
                  </a:lnTo>
                  <a:lnTo>
                    <a:pt x="3644" y="5927"/>
                  </a:lnTo>
                  <a:lnTo>
                    <a:pt x="0" y="5927"/>
                  </a:lnTo>
                  <a:close/>
                  <a:moveTo>
                    <a:pt x="2683" y="4965"/>
                  </a:moveTo>
                  <a:lnTo>
                    <a:pt x="2683" y="967"/>
                  </a:lnTo>
                  <a:lnTo>
                    <a:pt x="941" y="967"/>
                  </a:lnTo>
                  <a:lnTo>
                    <a:pt x="941" y="4965"/>
                  </a:lnTo>
                  <a:lnTo>
                    <a:pt x="2683" y="4965"/>
                  </a:lnTo>
                  <a:close/>
                </a:path>
              </a:pathLst>
            </a:custGeom>
            <a:solidFill>
              <a:srgbClr val="A0AAAF"/>
            </a:solidFill>
            <a:ln>
              <a:noFill/>
            </a:ln>
            <a:effectLst/>
          </p:spPr>
          <p:txBody>
            <a:bodyPr wrap="none" anchor="ctr"/>
            <a:lstStyle/>
            <a:p>
              <a:endParaRPr lang="fi-FI"/>
            </a:p>
          </p:txBody>
        </p:sp>
        <p:sp>
          <p:nvSpPr>
            <p:cNvPr id="38" name="Freeform 12"/>
            <p:cNvSpPr>
              <a:spLocks noChangeAspect="1" noChangeArrowheads="1"/>
            </p:cNvSpPr>
            <p:nvPr userDrawn="1"/>
          </p:nvSpPr>
          <p:spPr bwMode="auto">
            <a:xfrm>
              <a:off x="9908053" y="2393684"/>
              <a:ext cx="507203" cy="198931"/>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A0AAAF"/>
            </a:solidFill>
            <a:ln>
              <a:noFill/>
            </a:ln>
            <a:effectLst/>
          </p:spPr>
          <p:txBody>
            <a:bodyPr wrap="none" anchor="ctr"/>
            <a:lstStyle/>
            <a:p>
              <a:endParaRPr lang="fi-FI"/>
            </a:p>
          </p:txBody>
        </p:sp>
        <p:sp>
          <p:nvSpPr>
            <p:cNvPr id="39" name="Freeform 18"/>
            <p:cNvSpPr>
              <a:spLocks noChangeAspect="1" noChangeArrowheads="1"/>
            </p:cNvSpPr>
            <p:nvPr userDrawn="1"/>
          </p:nvSpPr>
          <p:spPr bwMode="auto">
            <a:xfrm>
              <a:off x="9895357" y="1750778"/>
              <a:ext cx="532661" cy="532661"/>
            </a:xfrm>
            <a:custGeom>
              <a:avLst/>
              <a:gdLst>
                <a:gd name="T0" fmla="*/ 328126 w 3645"/>
                <a:gd name="T1" fmla="*/ 87836 h 3647"/>
                <a:gd name="T2" fmla="*/ 656251 w 3645"/>
                <a:gd name="T3" fmla="*/ 0 h 3647"/>
                <a:gd name="T4" fmla="*/ 984377 w 3645"/>
                <a:gd name="T5" fmla="*/ 87836 h 3647"/>
                <a:gd name="T6" fmla="*/ 1224258 w 3645"/>
                <a:gd name="T7" fmla="*/ 328305 h 3647"/>
                <a:gd name="T8" fmla="*/ 1312503 w 3645"/>
                <a:gd name="T9" fmla="*/ 656251 h 3647"/>
                <a:gd name="T10" fmla="*/ 1224258 w 3645"/>
                <a:gd name="T11" fmla="*/ 984557 h 3647"/>
                <a:gd name="T12" fmla="*/ 984377 w 3645"/>
                <a:gd name="T13" fmla="*/ 1224666 h 3647"/>
                <a:gd name="T14" fmla="*/ 656251 w 3645"/>
                <a:gd name="T15" fmla="*/ 1312502 h 3647"/>
                <a:gd name="T16" fmla="*/ 328126 w 3645"/>
                <a:gd name="T17" fmla="*/ 1224666 h 3647"/>
                <a:gd name="T18" fmla="*/ 87884 w 3645"/>
                <a:gd name="T19" fmla="*/ 984557 h 3647"/>
                <a:gd name="T20" fmla="*/ 0 w 3645"/>
                <a:gd name="T21" fmla="*/ 656251 h 3647"/>
                <a:gd name="T22" fmla="*/ 87884 w 3645"/>
                <a:gd name="T23" fmla="*/ 328305 h 3647"/>
                <a:gd name="T24" fmla="*/ 328126 w 3645"/>
                <a:gd name="T25" fmla="*/ 87836 h 3647"/>
                <a:gd name="T26" fmla="*/ 418892 w 3645"/>
                <a:gd name="T27" fmla="*/ 1067713 h 3647"/>
                <a:gd name="T28" fmla="*/ 656251 w 3645"/>
                <a:gd name="T29" fmla="*/ 1131070 h 3647"/>
                <a:gd name="T30" fmla="*/ 893611 w 3645"/>
                <a:gd name="T31" fmla="*/ 1067713 h 3647"/>
                <a:gd name="T32" fmla="*/ 1067579 w 3645"/>
                <a:gd name="T33" fmla="*/ 893841 h 3647"/>
                <a:gd name="T34" fmla="*/ 1130971 w 3645"/>
                <a:gd name="T35" fmla="*/ 656251 h 3647"/>
                <a:gd name="T36" fmla="*/ 1067579 w 3645"/>
                <a:gd name="T37" fmla="*/ 418662 h 3647"/>
                <a:gd name="T38" fmla="*/ 893611 w 3645"/>
                <a:gd name="T39" fmla="*/ 245149 h 3647"/>
                <a:gd name="T40" fmla="*/ 656251 w 3645"/>
                <a:gd name="T41" fmla="*/ 181432 h 3647"/>
                <a:gd name="T42" fmla="*/ 418892 w 3645"/>
                <a:gd name="T43" fmla="*/ 245149 h 3647"/>
                <a:gd name="T44" fmla="*/ 244924 w 3645"/>
                <a:gd name="T45" fmla="*/ 418662 h 3647"/>
                <a:gd name="T46" fmla="*/ 181532 w 3645"/>
                <a:gd name="T47" fmla="*/ 656251 h 3647"/>
                <a:gd name="T48" fmla="*/ 244924 w 3645"/>
                <a:gd name="T49" fmla="*/ 893841 h 3647"/>
                <a:gd name="T50" fmla="*/ 418892 w 3645"/>
                <a:gd name="T51" fmla="*/ 1067713 h 36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45" h="3647">
                  <a:moveTo>
                    <a:pt x="911" y="244"/>
                  </a:moveTo>
                  <a:cubicBezTo>
                    <a:pt x="1201" y="77"/>
                    <a:pt x="1486" y="0"/>
                    <a:pt x="1822" y="0"/>
                  </a:cubicBezTo>
                  <a:cubicBezTo>
                    <a:pt x="2157" y="0"/>
                    <a:pt x="2443" y="77"/>
                    <a:pt x="2733" y="244"/>
                  </a:cubicBezTo>
                  <a:cubicBezTo>
                    <a:pt x="3024" y="412"/>
                    <a:pt x="3232" y="622"/>
                    <a:pt x="3399" y="912"/>
                  </a:cubicBezTo>
                  <a:cubicBezTo>
                    <a:pt x="3567" y="1203"/>
                    <a:pt x="3644" y="1488"/>
                    <a:pt x="3644" y="1823"/>
                  </a:cubicBezTo>
                  <a:cubicBezTo>
                    <a:pt x="3644" y="2159"/>
                    <a:pt x="3567" y="2445"/>
                    <a:pt x="3399" y="2735"/>
                  </a:cubicBezTo>
                  <a:cubicBezTo>
                    <a:pt x="3232" y="3026"/>
                    <a:pt x="3024" y="3234"/>
                    <a:pt x="2733" y="3402"/>
                  </a:cubicBezTo>
                  <a:cubicBezTo>
                    <a:pt x="2443" y="3570"/>
                    <a:pt x="2157" y="3646"/>
                    <a:pt x="1822" y="3646"/>
                  </a:cubicBezTo>
                  <a:cubicBezTo>
                    <a:pt x="1486" y="3646"/>
                    <a:pt x="1201" y="3570"/>
                    <a:pt x="911" y="3402"/>
                  </a:cubicBezTo>
                  <a:cubicBezTo>
                    <a:pt x="620" y="3234"/>
                    <a:pt x="411" y="3026"/>
                    <a:pt x="244" y="2735"/>
                  </a:cubicBezTo>
                  <a:cubicBezTo>
                    <a:pt x="76" y="2445"/>
                    <a:pt x="0" y="2159"/>
                    <a:pt x="0" y="1823"/>
                  </a:cubicBezTo>
                  <a:cubicBezTo>
                    <a:pt x="0" y="1488"/>
                    <a:pt x="76" y="1203"/>
                    <a:pt x="244" y="912"/>
                  </a:cubicBezTo>
                  <a:cubicBezTo>
                    <a:pt x="411" y="622"/>
                    <a:pt x="620" y="412"/>
                    <a:pt x="911" y="244"/>
                  </a:cubicBezTo>
                  <a:close/>
                  <a:moveTo>
                    <a:pt x="1163" y="2966"/>
                  </a:moveTo>
                  <a:cubicBezTo>
                    <a:pt x="1373" y="3088"/>
                    <a:pt x="1579" y="3142"/>
                    <a:pt x="1822" y="3142"/>
                  </a:cubicBezTo>
                  <a:cubicBezTo>
                    <a:pt x="2064" y="3142"/>
                    <a:pt x="2271" y="3088"/>
                    <a:pt x="2481" y="2966"/>
                  </a:cubicBezTo>
                  <a:cubicBezTo>
                    <a:pt x="2691" y="2845"/>
                    <a:pt x="2843" y="2694"/>
                    <a:pt x="2964" y="2483"/>
                  </a:cubicBezTo>
                  <a:cubicBezTo>
                    <a:pt x="3086" y="2273"/>
                    <a:pt x="3140" y="2066"/>
                    <a:pt x="3140" y="1823"/>
                  </a:cubicBezTo>
                  <a:cubicBezTo>
                    <a:pt x="3140" y="1580"/>
                    <a:pt x="3085" y="1374"/>
                    <a:pt x="2964" y="1163"/>
                  </a:cubicBezTo>
                  <a:cubicBezTo>
                    <a:pt x="2842" y="953"/>
                    <a:pt x="2691" y="803"/>
                    <a:pt x="2481" y="681"/>
                  </a:cubicBezTo>
                  <a:cubicBezTo>
                    <a:pt x="2271" y="560"/>
                    <a:pt x="2064" y="504"/>
                    <a:pt x="1822" y="504"/>
                  </a:cubicBezTo>
                  <a:cubicBezTo>
                    <a:pt x="1579" y="504"/>
                    <a:pt x="1373" y="560"/>
                    <a:pt x="1163" y="681"/>
                  </a:cubicBezTo>
                  <a:cubicBezTo>
                    <a:pt x="953" y="803"/>
                    <a:pt x="801" y="953"/>
                    <a:pt x="680" y="1163"/>
                  </a:cubicBezTo>
                  <a:cubicBezTo>
                    <a:pt x="558" y="1374"/>
                    <a:pt x="504" y="1580"/>
                    <a:pt x="504" y="1823"/>
                  </a:cubicBezTo>
                  <a:cubicBezTo>
                    <a:pt x="504" y="2066"/>
                    <a:pt x="558" y="2273"/>
                    <a:pt x="680" y="2483"/>
                  </a:cubicBezTo>
                  <a:cubicBezTo>
                    <a:pt x="801" y="2694"/>
                    <a:pt x="953" y="2845"/>
                    <a:pt x="1163" y="2966"/>
                  </a:cubicBezTo>
                  <a:close/>
                </a:path>
              </a:pathLst>
            </a:custGeom>
            <a:solidFill>
              <a:srgbClr val="A0AAAF"/>
            </a:solidFill>
            <a:ln>
              <a:noFill/>
            </a:ln>
            <a:effectLst/>
          </p:spPr>
          <p:txBody>
            <a:bodyPr wrap="none" anchor="ctr"/>
            <a:lstStyle/>
            <a:p>
              <a:endParaRPr lang="fi-FI"/>
            </a:p>
          </p:txBody>
        </p:sp>
      </p:grpSp>
      <p:pic>
        <p:nvPicPr>
          <p:cNvPr id="3" name="logo_nega_kansi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000" y="396000"/>
            <a:ext cx="2784220" cy="1080000"/>
          </a:xfrm>
          <a:prstGeom prst="rect">
            <a:avLst/>
          </a:prstGeom>
        </p:spPr>
      </p:pic>
    </p:spTree>
    <p:extLst>
      <p:ext uri="{BB962C8B-B14F-4D97-AF65-F5344CB8AC3E}">
        <p14:creationId xmlns:p14="http://schemas.microsoft.com/office/powerpoint/2010/main" val="4099202754"/>
      </p:ext>
    </p:extLst>
  </p:cSld>
  <p:clrMapOvr>
    <a:masterClrMapping/>
  </p:clrMapOvr>
  <p:extLst>
    <p:ext uri="{DCECCB84-F9BA-43D5-87BE-67443E8EF086}">
      <p15:sldGuideLst xmlns:p15="http://schemas.microsoft.com/office/powerpoint/2012/main">
        <p15:guide id="1" orient="horz" pos="2160">
          <p15:clr>
            <a:srgbClr val="FBAE40"/>
          </p15:clr>
        </p15:guide>
        <p15:guide id="2" pos="30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matchingName="Väliotsikkodia 16" preserve="1" userDrawn="1">
  <p:cSld name="subheader16">
    <p:bg>
      <p:bgPr>
        <a:solidFill>
          <a:srgbClr val="19375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4001" y="3095626"/>
            <a:ext cx="5940721" cy="3030855"/>
          </a:xfrm>
        </p:spPr>
        <p:txBody>
          <a:bodyPr anchor="t" anchorCtr="0"/>
          <a:lstStyle>
            <a:lvl1pPr algn="l">
              <a:defRPr sz="4000" b="1">
                <a:solidFill>
                  <a:schemeClr val="bg1"/>
                </a:solidFill>
              </a:defRPr>
            </a:lvl1pPr>
          </a:lstStyle>
          <a:p>
            <a:r>
              <a:rPr lang="fi-FI"/>
              <a:t>Muokkaa ots. perustyyl. napsautt.</a:t>
            </a:r>
            <a:endParaRPr lang="en-US" dirty="0"/>
          </a:p>
        </p:txBody>
      </p:sp>
      <p:cxnSp>
        <p:nvCxnSpPr>
          <p:cNvPr id="20" name="Suora yhdysviiva 19"/>
          <p:cNvCxnSpPr/>
          <p:nvPr userDrawn="1"/>
        </p:nvCxnSpPr>
        <p:spPr>
          <a:xfrm>
            <a:off x="478367" y="6227064"/>
            <a:ext cx="1123526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Päivämäärän paikkamerkki 7"/>
          <p:cNvSpPr>
            <a:spLocks noGrp="1"/>
          </p:cNvSpPr>
          <p:nvPr>
            <p:ph type="dt" sz="half" idx="10"/>
          </p:nvPr>
        </p:nvSpPr>
        <p:spPr/>
        <p:txBody>
          <a:bodyPr/>
          <a:lstStyle>
            <a:lvl1pPr>
              <a:defRPr>
                <a:solidFill>
                  <a:schemeClr val="bg1"/>
                </a:solidFill>
              </a:defRPr>
            </a:lvl1pPr>
          </a:lstStyle>
          <a:p>
            <a:r>
              <a:rPr lang="fi-FI"/>
              <a:t>28.12.2022</a:t>
            </a:r>
          </a:p>
        </p:txBody>
      </p:sp>
      <p:sp>
        <p:nvSpPr>
          <p:cNvPr id="9" name="Alatunnisteen paikkamerkki 8"/>
          <p:cNvSpPr>
            <a:spLocks noGrp="1"/>
          </p:cNvSpPr>
          <p:nvPr>
            <p:ph type="ftr" sz="quarter" idx="11"/>
          </p:nvPr>
        </p:nvSpPr>
        <p:spPr/>
        <p:txBody>
          <a:bodyPr/>
          <a:lstStyle>
            <a:lvl1pPr>
              <a:defRPr>
                <a:solidFill>
                  <a:schemeClr val="bg1"/>
                </a:solidFill>
              </a:defRPr>
            </a:lvl1pPr>
          </a:lstStyle>
          <a:p>
            <a:r>
              <a:rPr lang="fi-FI"/>
              <a:t> </a:t>
            </a:r>
            <a:endParaRPr lang="fi-FI" dirty="0"/>
          </a:p>
        </p:txBody>
      </p:sp>
      <p:sp>
        <p:nvSpPr>
          <p:cNvPr id="10" name="Dian numeron paikkamerkki 9"/>
          <p:cNvSpPr>
            <a:spLocks noGrp="1"/>
          </p:cNvSpPr>
          <p:nvPr>
            <p:ph type="sldNum" sz="quarter" idx="12"/>
          </p:nvPr>
        </p:nvSpPr>
        <p:spPr/>
        <p:txBody>
          <a:bodyPr/>
          <a:lstStyle>
            <a:lvl1pPr>
              <a:defRPr>
                <a:solidFill>
                  <a:schemeClr val="bg1"/>
                </a:solidFill>
              </a:defRPr>
            </a:lvl1pPr>
          </a:lstStyle>
          <a:p>
            <a:fld id="{4E75B3C0-FF62-4C7C-B8F2-F814FF155FC0}" type="slidenum">
              <a:rPr lang="fi-FI" smtClean="0"/>
              <a:pPr/>
              <a:t>‹#›</a:t>
            </a:fld>
            <a:endParaRPr lang="fi-FI"/>
          </a:p>
        </p:txBody>
      </p:sp>
      <p:grpSp>
        <p:nvGrpSpPr>
          <p:cNvPr id="4" name="Ryhmä 3"/>
          <p:cNvGrpSpPr/>
          <p:nvPr userDrawn="1"/>
        </p:nvGrpSpPr>
        <p:grpSpPr>
          <a:xfrm>
            <a:off x="9244252" y="454025"/>
            <a:ext cx="2500073" cy="5525351"/>
            <a:chOff x="9244252" y="454025"/>
            <a:chExt cx="2500073" cy="5525351"/>
          </a:xfrm>
        </p:grpSpPr>
        <p:sp>
          <p:nvSpPr>
            <p:cNvPr id="21" name="Freeform 1"/>
            <p:cNvSpPr>
              <a:spLocks noChangeArrowheads="1"/>
            </p:cNvSpPr>
            <p:nvPr userDrawn="1"/>
          </p:nvSpPr>
          <p:spPr bwMode="auto">
            <a:xfrm>
              <a:off x="9895852" y="454025"/>
              <a:ext cx="514800" cy="831600"/>
            </a:xfrm>
            <a:custGeom>
              <a:avLst/>
              <a:gdLst>
                <a:gd name="T0" fmla="*/ 4343 w 5004"/>
                <a:gd name="T1" fmla="*/ 7470 h 8133"/>
                <a:gd name="T2" fmla="*/ 662 w 5004"/>
                <a:gd name="T3" fmla="*/ 7470 h 8133"/>
                <a:gd name="T4" fmla="*/ 662 w 5004"/>
                <a:gd name="T5" fmla="*/ 662 h 8133"/>
                <a:gd name="T6" fmla="*/ 4343 w 5004"/>
                <a:gd name="T7" fmla="*/ 662 h 8133"/>
                <a:gd name="T8" fmla="*/ 4343 w 5004"/>
                <a:gd name="T9" fmla="*/ 7470 h 8133"/>
                <a:gd name="T10" fmla="*/ 0 w 5004"/>
                <a:gd name="T11" fmla="*/ 0 h 8133"/>
                <a:gd name="T12" fmla="*/ 0 w 5004"/>
                <a:gd name="T13" fmla="*/ 8132 h 8133"/>
                <a:gd name="T14" fmla="*/ 5003 w 5004"/>
                <a:gd name="T15" fmla="*/ 8132 h 8133"/>
                <a:gd name="T16" fmla="*/ 5003 w 5004"/>
                <a:gd name="T17" fmla="*/ 0 h 8133"/>
                <a:gd name="T18" fmla="*/ 0 w 5004"/>
                <a:gd name="T19" fmla="*/ 0 h 8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4" h="8133">
                  <a:moveTo>
                    <a:pt x="4343" y="7470"/>
                  </a:moveTo>
                  <a:lnTo>
                    <a:pt x="662" y="7470"/>
                  </a:lnTo>
                  <a:lnTo>
                    <a:pt x="662" y="662"/>
                  </a:lnTo>
                  <a:lnTo>
                    <a:pt x="4343" y="662"/>
                  </a:lnTo>
                  <a:lnTo>
                    <a:pt x="4343" y="7470"/>
                  </a:lnTo>
                  <a:close/>
                  <a:moveTo>
                    <a:pt x="0" y="0"/>
                  </a:moveTo>
                  <a:lnTo>
                    <a:pt x="0" y="8132"/>
                  </a:lnTo>
                  <a:lnTo>
                    <a:pt x="5003" y="8132"/>
                  </a:lnTo>
                  <a:lnTo>
                    <a:pt x="5003" y="0"/>
                  </a:lnTo>
                  <a:lnTo>
                    <a:pt x="0" y="0"/>
                  </a:lnTo>
                  <a:close/>
                </a:path>
              </a:pathLst>
            </a:custGeom>
            <a:solidFill>
              <a:srgbClr val="AAB9E6"/>
            </a:solidFill>
            <a:ln>
              <a:noFill/>
            </a:ln>
            <a:effectLst/>
          </p:spPr>
          <p:txBody>
            <a:bodyPr wrap="none" anchor="ctr"/>
            <a:lstStyle/>
            <a:p>
              <a:endParaRPr lang="fi-FI"/>
            </a:p>
          </p:txBody>
        </p:sp>
        <p:sp>
          <p:nvSpPr>
            <p:cNvPr id="22" name="Freeform 1"/>
            <p:cNvSpPr>
              <a:spLocks noChangeArrowheads="1"/>
            </p:cNvSpPr>
            <p:nvPr userDrawn="1"/>
          </p:nvSpPr>
          <p:spPr bwMode="auto">
            <a:xfrm>
              <a:off x="9244252" y="3074825"/>
              <a:ext cx="514800" cy="831600"/>
            </a:xfrm>
            <a:custGeom>
              <a:avLst/>
              <a:gdLst>
                <a:gd name="T0" fmla="*/ 4343 w 5004"/>
                <a:gd name="T1" fmla="*/ 7470 h 8133"/>
                <a:gd name="T2" fmla="*/ 662 w 5004"/>
                <a:gd name="T3" fmla="*/ 7470 h 8133"/>
                <a:gd name="T4" fmla="*/ 662 w 5004"/>
                <a:gd name="T5" fmla="*/ 662 h 8133"/>
                <a:gd name="T6" fmla="*/ 4343 w 5004"/>
                <a:gd name="T7" fmla="*/ 662 h 8133"/>
                <a:gd name="T8" fmla="*/ 4343 w 5004"/>
                <a:gd name="T9" fmla="*/ 7470 h 8133"/>
                <a:gd name="T10" fmla="*/ 0 w 5004"/>
                <a:gd name="T11" fmla="*/ 0 h 8133"/>
                <a:gd name="T12" fmla="*/ 0 w 5004"/>
                <a:gd name="T13" fmla="*/ 8132 h 8133"/>
                <a:gd name="T14" fmla="*/ 5003 w 5004"/>
                <a:gd name="T15" fmla="*/ 8132 h 8133"/>
                <a:gd name="T16" fmla="*/ 5003 w 5004"/>
                <a:gd name="T17" fmla="*/ 0 h 8133"/>
                <a:gd name="T18" fmla="*/ 0 w 5004"/>
                <a:gd name="T19" fmla="*/ 0 h 8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4" h="8133">
                  <a:moveTo>
                    <a:pt x="4343" y="7470"/>
                  </a:moveTo>
                  <a:lnTo>
                    <a:pt x="662" y="7470"/>
                  </a:lnTo>
                  <a:lnTo>
                    <a:pt x="662" y="662"/>
                  </a:lnTo>
                  <a:lnTo>
                    <a:pt x="4343" y="662"/>
                  </a:lnTo>
                  <a:lnTo>
                    <a:pt x="4343" y="7470"/>
                  </a:lnTo>
                  <a:close/>
                  <a:moveTo>
                    <a:pt x="0" y="0"/>
                  </a:moveTo>
                  <a:lnTo>
                    <a:pt x="0" y="8132"/>
                  </a:lnTo>
                  <a:lnTo>
                    <a:pt x="5003" y="8132"/>
                  </a:lnTo>
                  <a:lnTo>
                    <a:pt x="5003" y="0"/>
                  </a:lnTo>
                  <a:lnTo>
                    <a:pt x="0" y="0"/>
                  </a:lnTo>
                  <a:close/>
                </a:path>
              </a:pathLst>
            </a:custGeom>
            <a:solidFill>
              <a:srgbClr val="AAB9E6"/>
            </a:solidFill>
            <a:ln>
              <a:noFill/>
            </a:ln>
            <a:effectLst/>
          </p:spPr>
          <p:txBody>
            <a:bodyPr wrap="none" anchor="ctr"/>
            <a:lstStyle/>
            <a:p>
              <a:endParaRPr lang="fi-FI"/>
            </a:p>
          </p:txBody>
        </p:sp>
        <p:sp>
          <p:nvSpPr>
            <p:cNvPr id="23" name="Freeform 17"/>
            <p:cNvSpPr>
              <a:spLocks noChangeAspect="1" noChangeArrowheads="1"/>
            </p:cNvSpPr>
            <p:nvPr userDrawn="1"/>
          </p:nvSpPr>
          <p:spPr bwMode="auto">
            <a:xfrm>
              <a:off x="11219726" y="5134060"/>
              <a:ext cx="513968" cy="843455"/>
            </a:xfrm>
            <a:custGeom>
              <a:avLst/>
              <a:gdLst>
                <a:gd name="T0" fmla="*/ 0 w 3645"/>
                <a:gd name="T1" fmla="*/ 2133240 h 5928"/>
                <a:gd name="T2" fmla="*/ 0 w 3645"/>
                <a:gd name="T3" fmla="*/ 0 h 5928"/>
                <a:gd name="T4" fmla="*/ 1312503 w 3645"/>
                <a:gd name="T5" fmla="*/ 0 h 5928"/>
                <a:gd name="T6" fmla="*/ 1312503 w 3645"/>
                <a:gd name="T7" fmla="*/ 2133240 h 5928"/>
                <a:gd name="T8" fmla="*/ 0 w 3645"/>
                <a:gd name="T9" fmla="*/ 2133240 h 5928"/>
                <a:gd name="T10" fmla="*/ 966368 w 3645"/>
                <a:gd name="T11" fmla="*/ 1786998 h 5928"/>
                <a:gd name="T12" fmla="*/ 966368 w 3645"/>
                <a:gd name="T13" fmla="*/ 348042 h 5928"/>
                <a:gd name="T14" fmla="*/ 338931 w 3645"/>
                <a:gd name="T15" fmla="*/ 348042 h 5928"/>
                <a:gd name="T16" fmla="*/ 338931 w 3645"/>
                <a:gd name="T17" fmla="*/ 1786998 h 5928"/>
                <a:gd name="T18" fmla="*/ 966368 w 3645"/>
                <a:gd name="T19" fmla="*/ 1786998 h 59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45" h="5928">
                  <a:moveTo>
                    <a:pt x="0" y="5927"/>
                  </a:moveTo>
                  <a:lnTo>
                    <a:pt x="0" y="0"/>
                  </a:lnTo>
                  <a:lnTo>
                    <a:pt x="3644" y="0"/>
                  </a:lnTo>
                  <a:lnTo>
                    <a:pt x="3644" y="5927"/>
                  </a:lnTo>
                  <a:lnTo>
                    <a:pt x="0" y="5927"/>
                  </a:lnTo>
                  <a:close/>
                  <a:moveTo>
                    <a:pt x="2683" y="4965"/>
                  </a:moveTo>
                  <a:lnTo>
                    <a:pt x="2683" y="967"/>
                  </a:lnTo>
                  <a:lnTo>
                    <a:pt x="941" y="967"/>
                  </a:lnTo>
                  <a:lnTo>
                    <a:pt x="941" y="4965"/>
                  </a:lnTo>
                  <a:lnTo>
                    <a:pt x="2683" y="4965"/>
                  </a:lnTo>
                  <a:close/>
                </a:path>
              </a:pathLst>
            </a:custGeom>
            <a:solidFill>
              <a:srgbClr val="AAB9E6"/>
            </a:solidFill>
            <a:ln>
              <a:noFill/>
            </a:ln>
            <a:effectLst/>
          </p:spPr>
          <p:txBody>
            <a:bodyPr wrap="none" anchor="ctr"/>
            <a:lstStyle/>
            <a:p>
              <a:endParaRPr lang="fi-FI"/>
            </a:p>
          </p:txBody>
        </p:sp>
        <p:sp>
          <p:nvSpPr>
            <p:cNvPr id="25" name="Freeform 18"/>
            <p:cNvSpPr>
              <a:spLocks noChangeAspect="1" noChangeArrowheads="1"/>
            </p:cNvSpPr>
            <p:nvPr userDrawn="1"/>
          </p:nvSpPr>
          <p:spPr bwMode="auto">
            <a:xfrm>
              <a:off x="10561664" y="3374015"/>
              <a:ext cx="532661" cy="532661"/>
            </a:xfrm>
            <a:custGeom>
              <a:avLst/>
              <a:gdLst>
                <a:gd name="T0" fmla="*/ 328126 w 3645"/>
                <a:gd name="T1" fmla="*/ 87836 h 3647"/>
                <a:gd name="T2" fmla="*/ 656251 w 3645"/>
                <a:gd name="T3" fmla="*/ 0 h 3647"/>
                <a:gd name="T4" fmla="*/ 984377 w 3645"/>
                <a:gd name="T5" fmla="*/ 87836 h 3647"/>
                <a:gd name="T6" fmla="*/ 1224258 w 3645"/>
                <a:gd name="T7" fmla="*/ 328305 h 3647"/>
                <a:gd name="T8" fmla="*/ 1312503 w 3645"/>
                <a:gd name="T9" fmla="*/ 656251 h 3647"/>
                <a:gd name="T10" fmla="*/ 1224258 w 3645"/>
                <a:gd name="T11" fmla="*/ 984557 h 3647"/>
                <a:gd name="T12" fmla="*/ 984377 w 3645"/>
                <a:gd name="T13" fmla="*/ 1224666 h 3647"/>
                <a:gd name="T14" fmla="*/ 656251 w 3645"/>
                <a:gd name="T15" fmla="*/ 1312502 h 3647"/>
                <a:gd name="T16" fmla="*/ 328126 w 3645"/>
                <a:gd name="T17" fmla="*/ 1224666 h 3647"/>
                <a:gd name="T18" fmla="*/ 87884 w 3645"/>
                <a:gd name="T19" fmla="*/ 984557 h 3647"/>
                <a:gd name="T20" fmla="*/ 0 w 3645"/>
                <a:gd name="T21" fmla="*/ 656251 h 3647"/>
                <a:gd name="T22" fmla="*/ 87884 w 3645"/>
                <a:gd name="T23" fmla="*/ 328305 h 3647"/>
                <a:gd name="T24" fmla="*/ 328126 w 3645"/>
                <a:gd name="T25" fmla="*/ 87836 h 3647"/>
                <a:gd name="T26" fmla="*/ 418892 w 3645"/>
                <a:gd name="T27" fmla="*/ 1067713 h 3647"/>
                <a:gd name="T28" fmla="*/ 656251 w 3645"/>
                <a:gd name="T29" fmla="*/ 1131070 h 3647"/>
                <a:gd name="T30" fmla="*/ 893611 w 3645"/>
                <a:gd name="T31" fmla="*/ 1067713 h 3647"/>
                <a:gd name="T32" fmla="*/ 1067579 w 3645"/>
                <a:gd name="T33" fmla="*/ 893841 h 3647"/>
                <a:gd name="T34" fmla="*/ 1130971 w 3645"/>
                <a:gd name="T35" fmla="*/ 656251 h 3647"/>
                <a:gd name="T36" fmla="*/ 1067579 w 3645"/>
                <a:gd name="T37" fmla="*/ 418662 h 3647"/>
                <a:gd name="T38" fmla="*/ 893611 w 3645"/>
                <a:gd name="T39" fmla="*/ 245149 h 3647"/>
                <a:gd name="T40" fmla="*/ 656251 w 3645"/>
                <a:gd name="T41" fmla="*/ 181432 h 3647"/>
                <a:gd name="T42" fmla="*/ 418892 w 3645"/>
                <a:gd name="T43" fmla="*/ 245149 h 3647"/>
                <a:gd name="T44" fmla="*/ 244924 w 3645"/>
                <a:gd name="T45" fmla="*/ 418662 h 3647"/>
                <a:gd name="T46" fmla="*/ 181532 w 3645"/>
                <a:gd name="T47" fmla="*/ 656251 h 3647"/>
                <a:gd name="T48" fmla="*/ 244924 w 3645"/>
                <a:gd name="T49" fmla="*/ 893841 h 3647"/>
                <a:gd name="T50" fmla="*/ 418892 w 3645"/>
                <a:gd name="T51" fmla="*/ 1067713 h 36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45" h="3647">
                  <a:moveTo>
                    <a:pt x="911" y="244"/>
                  </a:moveTo>
                  <a:cubicBezTo>
                    <a:pt x="1201" y="77"/>
                    <a:pt x="1486" y="0"/>
                    <a:pt x="1822" y="0"/>
                  </a:cubicBezTo>
                  <a:cubicBezTo>
                    <a:pt x="2157" y="0"/>
                    <a:pt x="2443" y="77"/>
                    <a:pt x="2733" y="244"/>
                  </a:cubicBezTo>
                  <a:cubicBezTo>
                    <a:pt x="3024" y="412"/>
                    <a:pt x="3232" y="622"/>
                    <a:pt x="3399" y="912"/>
                  </a:cubicBezTo>
                  <a:cubicBezTo>
                    <a:pt x="3567" y="1203"/>
                    <a:pt x="3644" y="1488"/>
                    <a:pt x="3644" y="1823"/>
                  </a:cubicBezTo>
                  <a:cubicBezTo>
                    <a:pt x="3644" y="2159"/>
                    <a:pt x="3567" y="2445"/>
                    <a:pt x="3399" y="2735"/>
                  </a:cubicBezTo>
                  <a:cubicBezTo>
                    <a:pt x="3232" y="3026"/>
                    <a:pt x="3024" y="3234"/>
                    <a:pt x="2733" y="3402"/>
                  </a:cubicBezTo>
                  <a:cubicBezTo>
                    <a:pt x="2443" y="3570"/>
                    <a:pt x="2157" y="3646"/>
                    <a:pt x="1822" y="3646"/>
                  </a:cubicBezTo>
                  <a:cubicBezTo>
                    <a:pt x="1486" y="3646"/>
                    <a:pt x="1201" y="3570"/>
                    <a:pt x="911" y="3402"/>
                  </a:cubicBezTo>
                  <a:cubicBezTo>
                    <a:pt x="620" y="3234"/>
                    <a:pt x="411" y="3026"/>
                    <a:pt x="244" y="2735"/>
                  </a:cubicBezTo>
                  <a:cubicBezTo>
                    <a:pt x="76" y="2445"/>
                    <a:pt x="0" y="2159"/>
                    <a:pt x="0" y="1823"/>
                  </a:cubicBezTo>
                  <a:cubicBezTo>
                    <a:pt x="0" y="1488"/>
                    <a:pt x="76" y="1203"/>
                    <a:pt x="244" y="912"/>
                  </a:cubicBezTo>
                  <a:cubicBezTo>
                    <a:pt x="411" y="622"/>
                    <a:pt x="620" y="412"/>
                    <a:pt x="911" y="244"/>
                  </a:cubicBezTo>
                  <a:close/>
                  <a:moveTo>
                    <a:pt x="1163" y="2966"/>
                  </a:moveTo>
                  <a:cubicBezTo>
                    <a:pt x="1373" y="3088"/>
                    <a:pt x="1579" y="3142"/>
                    <a:pt x="1822" y="3142"/>
                  </a:cubicBezTo>
                  <a:cubicBezTo>
                    <a:pt x="2064" y="3142"/>
                    <a:pt x="2271" y="3088"/>
                    <a:pt x="2481" y="2966"/>
                  </a:cubicBezTo>
                  <a:cubicBezTo>
                    <a:pt x="2691" y="2845"/>
                    <a:pt x="2843" y="2694"/>
                    <a:pt x="2964" y="2483"/>
                  </a:cubicBezTo>
                  <a:cubicBezTo>
                    <a:pt x="3086" y="2273"/>
                    <a:pt x="3140" y="2066"/>
                    <a:pt x="3140" y="1823"/>
                  </a:cubicBezTo>
                  <a:cubicBezTo>
                    <a:pt x="3140" y="1580"/>
                    <a:pt x="3085" y="1374"/>
                    <a:pt x="2964" y="1163"/>
                  </a:cubicBezTo>
                  <a:cubicBezTo>
                    <a:pt x="2842" y="953"/>
                    <a:pt x="2691" y="803"/>
                    <a:pt x="2481" y="681"/>
                  </a:cubicBezTo>
                  <a:cubicBezTo>
                    <a:pt x="2271" y="560"/>
                    <a:pt x="2064" y="504"/>
                    <a:pt x="1822" y="504"/>
                  </a:cubicBezTo>
                  <a:cubicBezTo>
                    <a:pt x="1579" y="504"/>
                    <a:pt x="1373" y="560"/>
                    <a:pt x="1163" y="681"/>
                  </a:cubicBezTo>
                  <a:cubicBezTo>
                    <a:pt x="953" y="803"/>
                    <a:pt x="801" y="953"/>
                    <a:pt x="680" y="1163"/>
                  </a:cubicBezTo>
                  <a:cubicBezTo>
                    <a:pt x="558" y="1374"/>
                    <a:pt x="504" y="1580"/>
                    <a:pt x="504" y="1823"/>
                  </a:cubicBezTo>
                  <a:cubicBezTo>
                    <a:pt x="504" y="2066"/>
                    <a:pt x="558" y="2273"/>
                    <a:pt x="680" y="2483"/>
                  </a:cubicBezTo>
                  <a:cubicBezTo>
                    <a:pt x="801" y="2694"/>
                    <a:pt x="953" y="2845"/>
                    <a:pt x="1163" y="2966"/>
                  </a:cubicBezTo>
                  <a:close/>
                </a:path>
              </a:pathLst>
            </a:custGeom>
            <a:solidFill>
              <a:srgbClr val="AAB9E6"/>
            </a:solidFill>
            <a:ln>
              <a:noFill/>
            </a:ln>
            <a:effectLst/>
          </p:spPr>
          <p:txBody>
            <a:bodyPr wrap="none" anchor="ctr"/>
            <a:lstStyle/>
            <a:p>
              <a:endParaRPr lang="fi-FI"/>
            </a:p>
          </p:txBody>
        </p:sp>
        <p:sp>
          <p:nvSpPr>
            <p:cNvPr id="26" name="Freeform 12"/>
            <p:cNvSpPr>
              <a:spLocks noChangeAspect="1" noChangeArrowheads="1"/>
            </p:cNvSpPr>
            <p:nvPr userDrawn="1"/>
          </p:nvSpPr>
          <p:spPr bwMode="auto">
            <a:xfrm>
              <a:off x="10567273" y="4031099"/>
              <a:ext cx="496042" cy="194554"/>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AAB9E6"/>
            </a:solidFill>
            <a:ln>
              <a:noFill/>
            </a:ln>
            <a:effectLst/>
          </p:spPr>
          <p:txBody>
            <a:bodyPr wrap="none" anchor="ctr"/>
            <a:lstStyle/>
            <a:p>
              <a:endParaRPr lang="fi-FI"/>
            </a:p>
          </p:txBody>
        </p:sp>
        <p:sp>
          <p:nvSpPr>
            <p:cNvPr id="36" name="Freeform 12"/>
            <p:cNvSpPr>
              <a:spLocks noChangeAspect="1" noChangeArrowheads="1"/>
            </p:cNvSpPr>
            <p:nvPr userDrawn="1"/>
          </p:nvSpPr>
          <p:spPr bwMode="auto">
            <a:xfrm>
              <a:off x="10235817" y="5152479"/>
              <a:ext cx="509049" cy="826897"/>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AAB9E6"/>
            </a:solidFill>
            <a:ln>
              <a:noFill/>
            </a:ln>
            <a:effectLst/>
          </p:spPr>
          <p:txBody>
            <a:bodyPr wrap="none" anchor="ctr"/>
            <a:lstStyle/>
            <a:p>
              <a:endParaRPr lang="fi-FI"/>
            </a:p>
          </p:txBody>
        </p:sp>
        <p:sp>
          <p:nvSpPr>
            <p:cNvPr id="37" name="Freeform 17"/>
            <p:cNvSpPr>
              <a:spLocks noChangeAspect="1" noChangeArrowheads="1"/>
            </p:cNvSpPr>
            <p:nvPr userDrawn="1"/>
          </p:nvSpPr>
          <p:spPr bwMode="auto">
            <a:xfrm>
              <a:off x="11198460" y="1404541"/>
              <a:ext cx="545865" cy="864721"/>
            </a:xfrm>
            <a:custGeom>
              <a:avLst/>
              <a:gdLst>
                <a:gd name="T0" fmla="*/ 0 w 3645"/>
                <a:gd name="T1" fmla="*/ 2133240 h 5928"/>
                <a:gd name="T2" fmla="*/ 0 w 3645"/>
                <a:gd name="T3" fmla="*/ 0 h 5928"/>
                <a:gd name="T4" fmla="*/ 1312503 w 3645"/>
                <a:gd name="T5" fmla="*/ 0 h 5928"/>
                <a:gd name="T6" fmla="*/ 1312503 w 3645"/>
                <a:gd name="T7" fmla="*/ 2133240 h 5928"/>
                <a:gd name="T8" fmla="*/ 0 w 3645"/>
                <a:gd name="T9" fmla="*/ 2133240 h 5928"/>
                <a:gd name="T10" fmla="*/ 966368 w 3645"/>
                <a:gd name="T11" fmla="*/ 1786998 h 5928"/>
                <a:gd name="T12" fmla="*/ 966368 w 3645"/>
                <a:gd name="T13" fmla="*/ 348042 h 5928"/>
                <a:gd name="T14" fmla="*/ 338931 w 3645"/>
                <a:gd name="T15" fmla="*/ 348042 h 5928"/>
                <a:gd name="T16" fmla="*/ 338931 w 3645"/>
                <a:gd name="T17" fmla="*/ 1786998 h 5928"/>
                <a:gd name="T18" fmla="*/ 966368 w 3645"/>
                <a:gd name="T19" fmla="*/ 1786998 h 59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45" h="5928">
                  <a:moveTo>
                    <a:pt x="0" y="5927"/>
                  </a:moveTo>
                  <a:lnTo>
                    <a:pt x="0" y="0"/>
                  </a:lnTo>
                  <a:lnTo>
                    <a:pt x="3644" y="0"/>
                  </a:lnTo>
                  <a:lnTo>
                    <a:pt x="3644" y="5927"/>
                  </a:lnTo>
                  <a:lnTo>
                    <a:pt x="0" y="5927"/>
                  </a:lnTo>
                  <a:close/>
                  <a:moveTo>
                    <a:pt x="2683" y="4965"/>
                  </a:moveTo>
                  <a:lnTo>
                    <a:pt x="2683" y="967"/>
                  </a:lnTo>
                  <a:lnTo>
                    <a:pt x="941" y="967"/>
                  </a:lnTo>
                  <a:lnTo>
                    <a:pt x="941" y="4965"/>
                  </a:lnTo>
                  <a:lnTo>
                    <a:pt x="2683" y="4965"/>
                  </a:lnTo>
                  <a:close/>
                </a:path>
              </a:pathLst>
            </a:custGeom>
            <a:solidFill>
              <a:srgbClr val="AAB9E6"/>
            </a:solidFill>
            <a:ln>
              <a:noFill/>
            </a:ln>
            <a:effectLst/>
          </p:spPr>
          <p:txBody>
            <a:bodyPr wrap="none" anchor="ctr"/>
            <a:lstStyle/>
            <a:p>
              <a:endParaRPr lang="fi-FI"/>
            </a:p>
          </p:txBody>
        </p:sp>
        <p:sp>
          <p:nvSpPr>
            <p:cNvPr id="38" name="Freeform 12"/>
            <p:cNvSpPr>
              <a:spLocks noChangeAspect="1" noChangeArrowheads="1"/>
            </p:cNvSpPr>
            <p:nvPr userDrawn="1"/>
          </p:nvSpPr>
          <p:spPr bwMode="auto">
            <a:xfrm>
              <a:off x="9908053" y="2393684"/>
              <a:ext cx="507203" cy="198931"/>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AAB9E6"/>
            </a:solidFill>
            <a:ln>
              <a:noFill/>
            </a:ln>
            <a:effectLst/>
          </p:spPr>
          <p:txBody>
            <a:bodyPr wrap="none" anchor="ctr"/>
            <a:lstStyle/>
            <a:p>
              <a:endParaRPr lang="fi-FI"/>
            </a:p>
          </p:txBody>
        </p:sp>
        <p:sp>
          <p:nvSpPr>
            <p:cNvPr id="39" name="Freeform 18"/>
            <p:cNvSpPr>
              <a:spLocks noChangeAspect="1" noChangeArrowheads="1"/>
            </p:cNvSpPr>
            <p:nvPr userDrawn="1"/>
          </p:nvSpPr>
          <p:spPr bwMode="auto">
            <a:xfrm>
              <a:off x="9895357" y="1750778"/>
              <a:ext cx="532661" cy="532661"/>
            </a:xfrm>
            <a:custGeom>
              <a:avLst/>
              <a:gdLst>
                <a:gd name="T0" fmla="*/ 328126 w 3645"/>
                <a:gd name="T1" fmla="*/ 87836 h 3647"/>
                <a:gd name="T2" fmla="*/ 656251 w 3645"/>
                <a:gd name="T3" fmla="*/ 0 h 3647"/>
                <a:gd name="T4" fmla="*/ 984377 w 3645"/>
                <a:gd name="T5" fmla="*/ 87836 h 3647"/>
                <a:gd name="T6" fmla="*/ 1224258 w 3645"/>
                <a:gd name="T7" fmla="*/ 328305 h 3647"/>
                <a:gd name="T8" fmla="*/ 1312503 w 3645"/>
                <a:gd name="T9" fmla="*/ 656251 h 3647"/>
                <a:gd name="T10" fmla="*/ 1224258 w 3645"/>
                <a:gd name="T11" fmla="*/ 984557 h 3647"/>
                <a:gd name="T12" fmla="*/ 984377 w 3645"/>
                <a:gd name="T13" fmla="*/ 1224666 h 3647"/>
                <a:gd name="T14" fmla="*/ 656251 w 3645"/>
                <a:gd name="T15" fmla="*/ 1312502 h 3647"/>
                <a:gd name="T16" fmla="*/ 328126 w 3645"/>
                <a:gd name="T17" fmla="*/ 1224666 h 3647"/>
                <a:gd name="T18" fmla="*/ 87884 w 3645"/>
                <a:gd name="T19" fmla="*/ 984557 h 3647"/>
                <a:gd name="T20" fmla="*/ 0 w 3645"/>
                <a:gd name="T21" fmla="*/ 656251 h 3647"/>
                <a:gd name="T22" fmla="*/ 87884 w 3645"/>
                <a:gd name="T23" fmla="*/ 328305 h 3647"/>
                <a:gd name="T24" fmla="*/ 328126 w 3645"/>
                <a:gd name="T25" fmla="*/ 87836 h 3647"/>
                <a:gd name="T26" fmla="*/ 418892 w 3645"/>
                <a:gd name="T27" fmla="*/ 1067713 h 3647"/>
                <a:gd name="T28" fmla="*/ 656251 w 3645"/>
                <a:gd name="T29" fmla="*/ 1131070 h 3647"/>
                <a:gd name="T30" fmla="*/ 893611 w 3645"/>
                <a:gd name="T31" fmla="*/ 1067713 h 3647"/>
                <a:gd name="T32" fmla="*/ 1067579 w 3645"/>
                <a:gd name="T33" fmla="*/ 893841 h 3647"/>
                <a:gd name="T34" fmla="*/ 1130971 w 3645"/>
                <a:gd name="T35" fmla="*/ 656251 h 3647"/>
                <a:gd name="T36" fmla="*/ 1067579 w 3645"/>
                <a:gd name="T37" fmla="*/ 418662 h 3647"/>
                <a:gd name="T38" fmla="*/ 893611 w 3645"/>
                <a:gd name="T39" fmla="*/ 245149 h 3647"/>
                <a:gd name="T40" fmla="*/ 656251 w 3645"/>
                <a:gd name="T41" fmla="*/ 181432 h 3647"/>
                <a:gd name="T42" fmla="*/ 418892 w 3645"/>
                <a:gd name="T43" fmla="*/ 245149 h 3647"/>
                <a:gd name="T44" fmla="*/ 244924 w 3645"/>
                <a:gd name="T45" fmla="*/ 418662 h 3647"/>
                <a:gd name="T46" fmla="*/ 181532 w 3645"/>
                <a:gd name="T47" fmla="*/ 656251 h 3647"/>
                <a:gd name="T48" fmla="*/ 244924 w 3645"/>
                <a:gd name="T49" fmla="*/ 893841 h 3647"/>
                <a:gd name="T50" fmla="*/ 418892 w 3645"/>
                <a:gd name="T51" fmla="*/ 1067713 h 36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45" h="3647">
                  <a:moveTo>
                    <a:pt x="911" y="244"/>
                  </a:moveTo>
                  <a:cubicBezTo>
                    <a:pt x="1201" y="77"/>
                    <a:pt x="1486" y="0"/>
                    <a:pt x="1822" y="0"/>
                  </a:cubicBezTo>
                  <a:cubicBezTo>
                    <a:pt x="2157" y="0"/>
                    <a:pt x="2443" y="77"/>
                    <a:pt x="2733" y="244"/>
                  </a:cubicBezTo>
                  <a:cubicBezTo>
                    <a:pt x="3024" y="412"/>
                    <a:pt x="3232" y="622"/>
                    <a:pt x="3399" y="912"/>
                  </a:cubicBezTo>
                  <a:cubicBezTo>
                    <a:pt x="3567" y="1203"/>
                    <a:pt x="3644" y="1488"/>
                    <a:pt x="3644" y="1823"/>
                  </a:cubicBezTo>
                  <a:cubicBezTo>
                    <a:pt x="3644" y="2159"/>
                    <a:pt x="3567" y="2445"/>
                    <a:pt x="3399" y="2735"/>
                  </a:cubicBezTo>
                  <a:cubicBezTo>
                    <a:pt x="3232" y="3026"/>
                    <a:pt x="3024" y="3234"/>
                    <a:pt x="2733" y="3402"/>
                  </a:cubicBezTo>
                  <a:cubicBezTo>
                    <a:pt x="2443" y="3570"/>
                    <a:pt x="2157" y="3646"/>
                    <a:pt x="1822" y="3646"/>
                  </a:cubicBezTo>
                  <a:cubicBezTo>
                    <a:pt x="1486" y="3646"/>
                    <a:pt x="1201" y="3570"/>
                    <a:pt x="911" y="3402"/>
                  </a:cubicBezTo>
                  <a:cubicBezTo>
                    <a:pt x="620" y="3234"/>
                    <a:pt x="411" y="3026"/>
                    <a:pt x="244" y="2735"/>
                  </a:cubicBezTo>
                  <a:cubicBezTo>
                    <a:pt x="76" y="2445"/>
                    <a:pt x="0" y="2159"/>
                    <a:pt x="0" y="1823"/>
                  </a:cubicBezTo>
                  <a:cubicBezTo>
                    <a:pt x="0" y="1488"/>
                    <a:pt x="76" y="1203"/>
                    <a:pt x="244" y="912"/>
                  </a:cubicBezTo>
                  <a:cubicBezTo>
                    <a:pt x="411" y="622"/>
                    <a:pt x="620" y="412"/>
                    <a:pt x="911" y="244"/>
                  </a:cubicBezTo>
                  <a:close/>
                  <a:moveTo>
                    <a:pt x="1163" y="2966"/>
                  </a:moveTo>
                  <a:cubicBezTo>
                    <a:pt x="1373" y="3088"/>
                    <a:pt x="1579" y="3142"/>
                    <a:pt x="1822" y="3142"/>
                  </a:cubicBezTo>
                  <a:cubicBezTo>
                    <a:pt x="2064" y="3142"/>
                    <a:pt x="2271" y="3088"/>
                    <a:pt x="2481" y="2966"/>
                  </a:cubicBezTo>
                  <a:cubicBezTo>
                    <a:pt x="2691" y="2845"/>
                    <a:pt x="2843" y="2694"/>
                    <a:pt x="2964" y="2483"/>
                  </a:cubicBezTo>
                  <a:cubicBezTo>
                    <a:pt x="3086" y="2273"/>
                    <a:pt x="3140" y="2066"/>
                    <a:pt x="3140" y="1823"/>
                  </a:cubicBezTo>
                  <a:cubicBezTo>
                    <a:pt x="3140" y="1580"/>
                    <a:pt x="3085" y="1374"/>
                    <a:pt x="2964" y="1163"/>
                  </a:cubicBezTo>
                  <a:cubicBezTo>
                    <a:pt x="2842" y="953"/>
                    <a:pt x="2691" y="803"/>
                    <a:pt x="2481" y="681"/>
                  </a:cubicBezTo>
                  <a:cubicBezTo>
                    <a:pt x="2271" y="560"/>
                    <a:pt x="2064" y="504"/>
                    <a:pt x="1822" y="504"/>
                  </a:cubicBezTo>
                  <a:cubicBezTo>
                    <a:pt x="1579" y="504"/>
                    <a:pt x="1373" y="560"/>
                    <a:pt x="1163" y="681"/>
                  </a:cubicBezTo>
                  <a:cubicBezTo>
                    <a:pt x="953" y="803"/>
                    <a:pt x="801" y="953"/>
                    <a:pt x="680" y="1163"/>
                  </a:cubicBezTo>
                  <a:cubicBezTo>
                    <a:pt x="558" y="1374"/>
                    <a:pt x="504" y="1580"/>
                    <a:pt x="504" y="1823"/>
                  </a:cubicBezTo>
                  <a:cubicBezTo>
                    <a:pt x="504" y="2066"/>
                    <a:pt x="558" y="2273"/>
                    <a:pt x="680" y="2483"/>
                  </a:cubicBezTo>
                  <a:cubicBezTo>
                    <a:pt x="801" y="2694"/>
                    <a:pt x="953" y="2845"/>
                    <a:pt x="1163" y="2966"/>
                  </a:cubicBezTo>
                  <a:close/>
                </a:path>
              </a:pathLst>
            </a:custGeom>
            <a:solidFill>
              <a:srgbClr val="AAB9E6"/>
            </a:solidFill>
            <a:ln>
              <a:noFill/>
            </a:ln>
            <a:effectLst/>
          </p:spPr>
          <p:txBody>
            <a:bodyPr wrap="none" anchor="ctr"/>
            <a:lstStyle/>
            <a:p>
              <a:endParaRPr lang="fi-FI"/>
            </a:p>
          </p:txBody>
        </p:sp>
      </p:grpSp>
      <p:pic>
        <p:nvPicPr>
          <p:cNvPr id="3" name="logo_nega_kansi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000" y="396000"/>
            <a:ext cx="2784220" cy="1080000"/>
          </a:xfrm>
          <a:prstGeom prst="rect">
            <a:avLst/>
          </a:prstGeom>
        </p:spPr>
      </p:pic>
    </p:spTree>
    <p:extLst>
      <p:ext uri="{BB962C8B-B14F-4D97-AF65-F5344CB8AC3E}">
        <p14:creationId xmlns:p14="http://schemas.microsoft.com/office/powerpoint/2010/main" val="3046880616"/>
      </p:ext>
    </p:extLst>
  </p:cSld>
  <p:clrMapOvr>
    <a:masterClrMapping/>
  </p:clrMapOvr>
  <p:extLst>
    <p:ext uri="{DCECCB84-F9BA-43D5-87BE-67443E8EF086}">
      <p15:sldGuideLst xmlns:p15="http://schemas.microsoft.com/office/powerpoint/2012/main">
        <p15:guide id="1" orient="horz" pos="2160">
          <p15:clr>
            <a:srgbClr val="FBAE40"/>
          </p15:clr>
        </p15:guide>
        <p15:guide id="2" pos="30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matchingName="Väliotsikkodia 17" preserve="1" userDrawn="1">
  <p:cSld name="subheader17">
    <p:bg>
      <p:bgPr>
        <a:solidFill>
          <a:schemeClr val="bg1"/>
        </a:solidFill>
        <a:effectLst/>
      </p:bgPr>
    </p:bg>
    <p:spTree>
      <p:nvGrpSpPr>
        <p:cNvPr id="1" name=""/>
        <p:cNvGrpSpPr/>
        <p:nvPr/>
      </p:nvGrpSpPr>
      <p:grpSpPr>
        <a:xfrm>
          <a:off x="0" y="0"/>
          <a:ext cx="0" cy="0"/>
          <a:chOff x="0" y="0"/>
          <a:chExt cx="0" cy="0"/>
        </a:xfrm>
      </p:grpSpPr>
      <p:grpSp>
        <p:nvGrpSpPr>
          <p:cNvPr id="16" name="Ryhmä 15"/>
          <p:cNvGrpSpPr>
            <a:grpSpLocks noChangeAspect="1"/>
          </p:cNvGrpSpPr>
          <p:nvPr userDrawn="1"/>
        </p:nvGrpSpPr>
        <p:grpSpPr>
          <a:xfrm>
            <a:off x="-1" y="-2006691"/>
            <a:ext cx="12353926" cy="10122435"/>
            <a:chOff x="-1" y="-1166129"/>
            <a:chExt cx="10653824" cy="8729423"/>
          </a:xfrm>
        </p:grpSpPr>
        <p:sp>
          <p:nvSpPr>
            <p:cNvPr id="17" name="Freeform 6"/>
            <p:cNvSpPr>
              <a:spLocks noChangeArrowheads="1"/>
            </p:cNvSpPr>
            <p:nvPr userDrawn="1"/>
          </p:nvSpPr>
          <p:spPr bwMode="auto">
            <a:xfrm>
              <a:off x="3800202" y="0"/>
              <a:ext cx="3057798" cy="3760076"/>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FADC41"/>
            </a:solidFill>
            <a:ln>
              <a:noFill/>
            </a:ln>
            <a:effectLst/>
          </p:spPr>
          <p:txBody>
            <a:bodyPr wrap="none" anchor="ctr"/>
            <a:lstStyle/>
            <a:p>
              <a:endParaRPr lang="fi-FI"/>
            </a:p>
          </p:txBody>
        </p:sp>
        <p:sp>
          <p:nvSpPr>
            <p:cNvPr id="18" name="Freeform 6"/>
            <p:cNvSpPr>
              <a:spLocks noChangeArrowheads="1"/>
            </p:cNvSpPr>
            <p:nvPr userDrawn="1"/>
          </p:nvSpPr>
          <p:spPr bwMode="auto">
            <a:xfrm>
              <a:off x="0" y="0"/>
              <a:ext cx="3057798" cy="3760076"/>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FADC41"/>
            </a:solidFill>
            <a:ln>
              <a:noFill/>
            </a:ln>
            <a:effectLst/>
          </p:spPr>
          <p:txBody>
            <a:bodyPr wrap="none" anchor="ctr"/>
            <a:lstStyle/>
            <a:p>
              <a:endParaRPr lang="fi-FI"/>
            </a:p>
          </p:txBody>
        </p:sp>
        <p:sp>
          <p:nvSpPr>
            <p:cNvPr id="19" name="Freeform 12"/>
            <p:cNvSpPr>
              <a:spLocks noChangeArrowheads="1"/>
            </p:cNvSpPr>
            <p:nvPr userDrawn="1"/>
          </p:nvSpPr>
          <p:spPr bwMode="auto">
            <a:xfrm>
              <a:off x="-1" y="4511066"/>
              <a:ext cx="3050629" cy="2409996"/>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FADC41"/>
            </a:solidFill>
            <a:ln>
              <a:noFill/>
            </a:ln>
            <a:effectLst/>
          </p:spPr>
          <p:txBody>
            <a:bodyPr wrap="none" anchor="ctr"/>
            <a:lstStyle/>
            <a:p>
              <a:endParaRPr lang="fi-FI"/>
            </a:p>
          </p:txBody>
        </p:sp>
        <p:sp>
          <p:nvSpPr>
            <p:cNvPr id="21" name="Freeform 12"/>
            <p:cNvSpPr>
              <a:spLocks noChangeArrowheads="1"/>
            </p:cNvSpPr>
            <p:nvPr userDrawn="1"/>
          </p:nvSpPr>
          <p:spPr bwMode="auto">
            <a:xfrm>
              <a:off x="7609544" y="2611322"/>
              <a:ext cx="3026967" cy="1156638"/>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FADC41"/>
            </a:solidFill>
            <a:ln>
              <a:noFill/>
            </a:ln>
            <a:effectLst/>
          </p:spPr>
          <p:txBody>
            <a:bodyPr wrap="none" anchor="ctr"/>
            <a:lstStyle/>
            <a:p>
              <a:endParaRPr lang="fi-FI"/>
            </a:p>
          </p:txBody>
        </p:sp>
        <p:sp>
          <p:nvSpPr>
            <p:cNvPr id="22" name="Freeform 3"/>
            <p:cNvSpPr>
              <a:spLocks noChangeAspect="1" noChangeArrowheads="1"/>
            </p:cNvSpPr>
            <p:nvPr userDrawn="1"/>
          </p:nvSpPr>
          <p:spPr bwMode="auto">
            <a:xfrm>
              <a:off x="7626995" y="-1166129"/>
              <a:ext cx="3026828" cy="3026828"/>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FADC41"/>
            </a:solidFill>
            <a:ln>
              <a:noFill/>
            </a:ln>
            <a:effectLst/>
          </p:spPr>
          <p:txBody>
            <a:bodyPr wrap="none" anchor="ctr"/>
            <a:lstStyle/>
            <a:p>
              <a:endParaRPr lang="fi-FI"/>
            </a:p>
          </p:txBody>
        </p:sp>
        <p:sp>
          <p:nvSpPr>
            <p:cNvPr id="23" name="Freeform 3"/>
            <p:cNvSpPr>
              <a:spLocks noChangeAspect="1" noChangeArrowheads="1"/>
            </p:cNvSpPr>
            <p:nvPr userDrawn="1"/>
          </p:nvSpPr>
          <p:spPr bwMode="auto">
            <a:xfrm>
              <a:off x="7609320" y="4536466"/>
              <a:ext cx="3026828" cy="3026828"/>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FADC41"/>
            </a:solidFill>
            <a:ln>
              <a:noFill/>
            </a:ln>
            <a:effectLst/>
          </p:spPr>
          <p:txBody>
            <a:bodyPr wrap="none" anchor="ctr"/>
            <a:lstStyle/>
            <a:p>
              <a:endParaRPr lang="fi-FI"/>
            </a:p>
          </p:txBody>
        </p:sp>
        <p:sp>
          <p:nvSpPr>
            <p:cNvPr id="24" name="Freeform 3"/>
            <p:cNvSpPr>
              <a:spLocks noChangeAspect="1" noChangeArrowheads="1"/>
            </p:cNvSpPr>
            <p:nvPr userDrawn="1"/>
          </p:nvSpPr>
          <p:spPr bwMode="auto">
            <a:xfrm>
              <a:off x="3817041" y="4529378"/>
              <a:ext cx="3026828" cy="3026828"/>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FADC41"/>
            </a:solidFill>
            <a:ln>
              <a:noFill/>
            </a:ln>
            <a:effectLst/>
          </p:spPr>
          <p:txBody>
            <a:bodyPr wrap="none" anchor="ctr"/>
            <a:lstStyle/>
            <a:p>
              <a:endParaRPr lang="fi-FI"/>
            </a:p>
          </p:txBody>
        </p:sp>
      </p:grpSp>
      <p:sp>
        <p:nvSpPr>
          <p:cNvPr id="2" name="Title 1"/>
          <p:cNvSpPr>
            <a:spLocks noGrp="1"/>
          </p:cNvSpPr>
          <p:nvPr>
            <p:ph type="ctrTitle"/>
          </p:nvPr>
        </p:nvSpPr>
        <p:spPr>
          <a:xfrm>
            <a:off x="624000" y="3412800"/>
            <a:ext cx="10939200" cy="2628000"/>
          </a:xfrm>
        </p:spPr>
        <p:txBody>
          <a:bodyPr anchor="t" anchorCtr="0"/>
          <a:lstStyle>
            <a:lvl1pPr algn="l">
              <a:defRPr sz="4000" b="1">
                <a:solidFill>
                  <a:schemeClr val="accent1"/>
                </a:solidFill>
              </a:defRPr>
            </a:lvl1pPr>
          </a:lstStyle>
          <a:p>
            <a:r>
              <a:rPr lang="fi-FI"/>
              <a:t>Muokkaa ots. perustyyl. napsautt.</a:t>
            </a:r>
            <a:endParaRPr lang="en-US" dirty="0"/>
          </a:p>
        </p:txBody>
      </p:sp>
      <p:cxnSp>
        <p:nvCxnSpPr>
          <p:cNvPr id="20" name="Suora yhdysviiva 19"/>
          <p:cNvCxnSpPr/>
          <p:nvPr userDrawn="1"/>
        </p:nvCxnSpPr>
        <p:spPr>
          <a:xfrm>
            <a:off x="478367" y="6227064"/>
            <a:ext cx="11235267" cy="0"/>
          </a:xfrm>
          <a:prstGeom prst="line">
            <a:avLst/>
          </a:prstGeom>
          <a:ln>
            <a:solidFill>
              <a:srgbClr val="19375F"/>
            </a:solidFill>
          </a:ln>
        </p:spPr>
        <p:style>
          <a:lnRef idx="1">
            <a:schemeClr val="accent1"/>
          </a:lnRef>
          <a:fillRef idx="0">
            <a:schemeClr val="accent1"/>
          </a:fillRef>
          <a:effectRef idx="0">
            <a:schemeClr val="accent1"/>
          </a:effectRef>
          <a:fontRef idx="minor">
            <a:schemeClr val="tx1"/>
          </a:fontRef>
        </p:style>
      </p:cxnSp>
      <p:sp>
        <p:nvSpPr>
          <p:cNvPr id="8" name="Päivämäärän paikkamerkki 7"/>
          <p:cNvSpPr>
            <a:spLocks noGrp="1"/>
          </p:cNvSpPr>
          <p:nvPr>
            <p:ph type="dt" sz="half" idx="10"/>
          </p:nvPr>
        </p:nvSpPr>
        <p:spPr/>
        <p:txBody>
          <a:bodyPr/>
          <a:lstStyle/>
          <a:p>
            <a:r>
              <a:rPr lang="fi-FI"/>
              <a:t>28.12.2022</a:t>
            </a:r>
          </a:p>
        </p:txBody>
      </p:sp>
      <p:sp>
        <p:nvSpPr>
          <p:cNvPr id="9" name="Alatunnisteen paikkamerkki 8"/>
          <p:cNvSpPr>
            <a:spLocks noGrp="1"/>
          </p:cNvSpPr>
          <p:nvPr>
            <p:ph type="ftr" sz="quarter" idx="11"/>
          </p:nvPr>
        </p:nvSpPr>
        <p:spPr/>
        <p:txBody>
          <a:bodyPr/>
          <a:lstStyle/>
          <a:p>
            <a:r>
              <a:rPr lang="fi-FI"/>
              <a:t> </a:t>
            </a:r>
            <a:endParaRPr lang="fi-FI" dirty="0"/>
          </a:p>
        </p:txBody>
      </p:sp>
      <p:sp>
        <p:nvSpPr>
          <p:cNvPr id="10" name="Dian numeron paikkamerkki 9"/>
          <p:cNvSpPr>
            <a:spLocks noGrp="1"/>
          </p:cNvSpPr>
          <p:nvPr>
            <p:ph type="sldNum" sz="quarter" idx="12"/>
          </p:nvPr>
        </p:nvSpPr>
        <p:spPr/>
        <p:txBody>
          <a:bodyPr/>
          <a:lstStyle/>
          <a:p>
            <a:fld id="{4E75B3C0-FF62-4C7C-B8F2-F814FF155FC0}" type="slidenum">
              <a:rPr lang="fi-FI" smtClean="0"/>
              <a:pPr/>
              <a:t>‹#›</a:t>
            </a:fld>
            <a:endParaRPr lang="fi-FI"/>
          </a:p>
        </p:txBody>
      </p:sp>
      <p:pic>
        <p:nvPicPr>
          <p:cNvPr id="3" name="logo_vari_perus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39600" y="6357600"/>
            <a:ext cx="993039" cy="385200"/>
          </a:xfrm>
          <a:prstGeom prst="rect">
            <a:avLst/>
          </a:prstGeom>
        </p:spPr>
      </p:pic>
    </p:spTree>
    <p:extLst>
      <p:ext uri="{BB962C8B-B14F-4D97-AF65-F5344CB8AC3E}">
        <p14:creationId xmlns:p14="http://schemas.microsoft.com/office/powerpoint/2010/main" val="52999694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01" userDrawn="1">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matchingName="Väliotsikkodia 18" preserve="1" userDrawn="1">
  <p:cSld name="subheader18">
    <p:bg>
      <p:bgPr>
        <a:solidFill>
          <a:schemeClr val="bg1"/>
        </a:solidFill>
        <a:effectLst/>
      </p:bgPr>
    </p:bg>
    <p:spTree>
      <p:nvGrpSpPr>
        <p:cNvPr id="1" name=""/>
        <p:cNvGrpSpPr/>
        <p:nvPr/>
      </p:nvGrpSpPr>
      <p:grpSpPr>
        <a:xfrm>
          <a:off x="0" y="0"/>
          <a:ext cx="0" cy="0"/>
          <a:chOff x="0" y="0"/>
          <a:chExt cx="0" cy="0"/>
        </a:xfrm>
      </p:grpSpPr>
      <p:grpSp>
        <p:nvGrpSpPr>
          <p:cNvPr id="16" name="Ryhmä 15"/>
          <p:cNvGrpSpPr>
            <a:grpSpLocks noChangeAspect="1"/>
          </p:cNvGrpSpPr>
          <p:nvPr userDrawn="1"/>
        </p:nvGrpSpPr>
        <p:grpSpPr>
          <a:xfrm>
            <a:off x="-1" y="-2006691"/>
            <a:ext cx="12353926" cy="10122435"/>
            <a:chOff x="-1" y="-1166129"/>
            <a:chExt cx="10653824" cy="8729423"/>
          </a:xfrm>
        </p:grpSpPr>
        <p:sp>
          <p:nvSpPr>
            <p:cNvPr id="17" name="Freeform 6"/>
            <p:cNvSpPr>
              <a:spLocks noChangeArrowheads="1"/>
            </p:cNvSpPr>
            <p:nvPr userDrawn="1"/>
          </p:nvSpPr>
          <p:spPr bwMode="auto">
            <a:xfrm>
              <a:off x="3800202" y="0"/>
              <a:ext cx="3057798" cy="3760076"/>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8CB9E6"/>
            </a:solidFill>
            <a:ln>
              <a:noFill/>
            </a:ln>
            <a:effectLst/>
          </p:spPr>
          <p:txBody>
            <a:bodyPr wrap="none" anchor="ctr"/>
            <a:lstStyle/>
            <a:p>
              <a:endParaRPr lang="fi-FI"/>
            </a:p>
          </p:txBody>
        </p:sp>
        <p:sp>
          <p:nvSpPr>
            <p:cNvPr id="18" name="Freeform 6"/>
            <p:cNvSpPr>
              <a:spLocks noChangeArrowheads="1"/>
            </p:cNvSpPr>
            <p:nvPr userDrawn="1"/>
          </p:nvSpPr>
          <p:spPr bwMode="auto">
            <a:xfrm>
              <a:off x="0" y="0"/>
              <a:ext cx="3057798" cy="3760076"/>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8CB9E6"/>
            </a:solidFill>
            <a:ln>
              <a:noFill/>
            </a:ln>
            <a:effectLst/>
          </p:spPr>
          <p:txBody>
            <a:bodyPr wrap="none" anchor="ctr"/>
            <a:lstStyle/>
            <a:p>
              <a:endParaRPr lang="fi-FI"/>
            </a:p>
          </p:txBody>
        </p:sp>
        <p:sp>
          <p:nvSpPr>
            <p:cNvPr id="19" name="Freeform 12"/>
            <p:cNvSpPr>
              <a:spLocks noChangeArrowheads="1"/>
            </p:cNvSpPr>
            <p:nvPr userDrawn="1"/>
          </p:nvSpPr>
          <p:spPr bwMode="auto">
            <a:xfrm>
              <a:off x="-1" y="4511066"/>
              <a:ext cx="3050629" cy="2409996"/>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8CB9E6"/>
            </a:solidFill>
            <a:ln>
              <a:noFill/>
            </a:ln>
            <a:effectLst/>
          </p:spPr>
          <p:txBody>
            <a:bodyPr wrap="none" anchor="ctr"/>
            <a:lstStyle/>
            <a:p>
              <a:endParaRPr lang="fi-FI"/>
            </a:p>
          </p:txBody>
        </p:sp>
        <p:sp>
          <p:nvSpPr>
            <p:cNvPr id="21" name="Freeform 12"/>
            <p:cNvSpPr>
              <a:spLocks noChangeArrowheads="1"/>
            </p:cNvSpPr>
            <p:nvPr userDrawn="1"/>
          </p:nvSpPr>
          <p:spPr bwMode="auto">
            <a:xfrm>
              <a:off x="7609544" y="2611322"/>
              <a:ext cx="3026967" cy="1156638"/>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8CB9E6"/>
            </a:solidFill>
            <a:ln>
              <a:noFill/>
            </a:ln>
            <a:effectLst/>
          </p:spPr>
          <p:txBody>
            <a:bodyPr wrap="none" anchor="ctr"/>
            <a:lstStyle/>
            <a:p>
              <a:endParaRPr lang="fi-FI"/>
            </a:p>
          </p:txBody>
        </p:sp>
        <p:sp>
          <p:nvSpPr>
            <p:cNvPr id="22" name="Freeform 3"/>
            <p:cNvSpPr>
              <a:spLocks noChangeAspect="1" noChangeArrowheads="1"/>
            </p:cNvSpPr>
            <p:nvPr userDrawn="1"/>
          </p:nvSpPr>
          <p:spPr bwMode="auto">
            <a:xfrm>
              <a:off x="7626995" y="-1166129"/>
              <a:ext cx="3026828" cy="3026828"/>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8CB9E6"/>
            </a:solidFill>
            <a:ln>
              <a:noFill/>
            </a:ln>
            <a:effectLst/>
          </p:spPr>
          <p:txBody>
            <a:bodyPr wrap="none" anchor="ctr"/>
            <a:lstStyle/>
            <a:p>
              <a:endParaRPr lang="fi-FI"/>
            </a:p>
          </p:txBody>
        </p:sp>
        <p:sp>
          <p:nvSpPr>
            <p:cNvPr id="23" name="Freeform 3"/>
            <p:cNvSpPr>
              <a:spLocks noChangeAspect="1" noChangeArrowheads="1"/>
            </p:cNvSpPr>
            <p:nvPr userDrawn="1"/>
          </p:nvSpPr>
          <p:spPr bwMode="auto">
            <a:xfrm>
              <a:off x="7609320" y="4536466"/>
              <a:ext cx="3026828" cy="3026828"/>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8CB9E6"/>
            </a:solidFill>
            <a:ln>
              <a:noFill/>
            </a:ln>
            <a:effectLst/>
          </p:spPr>
          <p:txBody>
            <a:bodyPr wrap="none" anchor="ctr"/>
            <a:lstStyle/>
            <a:p>
              <a:endParaRPr lang="fi-FI"/>
            </a:p>
          </p:txBody>
        </p:sp>
        <p:sp>
          <p:nvSpPr>
            <p:cNvPr id="24" name="Freeform 3"/>
            <p:cNvSpPr>
              <a:spLocks noChangeAspect="1" noChangeArrowheads="1"/>
            </p:cNvSpPr>
            <p:nvPr userDrawn="1"/>
          </p:nvSpPr>
          <p:spPr bwMode="auto">
            <a:xfrm>
              <a:off x="3817041" y="4529378"/>
              <a:ext cx="3026828" cy="3026828"/>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8CB9E6"/>
            </a:solidFill>
            <a:ln>
              <a:noFill/>
            </a:ln>
            <a:effectLst/>
          </p:spPr>
          <p:txBody>
            <a:bodyPr wrap="none" anchor="ctr"/>
            <a:lstStyle/>
            <a:p>
              <a:endParaRPr lang="fi-FI"/>
            </a:p>
          </p:txBody>
        </p:sp>
      </p:grpSp>
      <p:sp>
        <p:nvSpPr>
          <p:cNvPr id="2" name="Title 1"/>
          <p:cNvSpPr>
            <a:spLocks noGrp="1"/>
          </p:cNvSpPr>
          <p:nvPr>
            <p:ph type="ctrTitle"/>
          </p:nvPr>
        </p:nvSpPr>
        <p:spPr>
          <a:xfrm>
            <a:off x="624000" y="3412800"/>
            <a:ext cx="10939200" cy="2628000"/>
          </a:xfrm>
        </p:spPr>
        <p:txBody>
          <a:bodyPr anchor="t" anchorCtr="0"/>
          <a:lstStyle>
            <a:lvl1pPr algn="l">
              <a:defRPr sz="4000" b="1">
                <a:solidFill>
                  <a:schemeClr val="accent1"/>
                </a:solidFill>
              </a:defRPr>
            </a:lvl1pPr>
          </a:lstStyle>
          <a:p>
            <a:r>
              <a:rPr lang="fi-FI"/>
              <a:t>Muokkaa ots. perustyyl. napsautt.</a:t>
            </a:r>
            <a:endParaRPr lang="en-US" dirty="0"/>
          </a:p>
        </p:txBody>
      </p:sp>
      <p:cxnSp>
        <p:nvCxnSpPr>
          <p:cNvPr id="20" name="Suora yhdysviiva 19"/>
          <p:cNvCxnSpPr/>
          <p:nvPr userDrawn="1"/>
        </p:nvCxnSpPr>
        <p:spPr>
          <a:xfrm>
            <a:off x="478367" y="6227064"/>
            <a:ext cx="11235267" cy="0"/>
          </a:xfrm>
          <a:prstGeom prst="line">
            <a:avLst/>
          </a:prstGeom>
          <a:ln>
            <a:solidFill>
              <a:srgbClr val="19375F"/>
            </a:solidFill>
          </a:ln>
        </p:spPr>
        <p:style>
          <a:lnRef idx="1">
            <a:schemeClr val="accent1"/>
          </a:lnRef>
          <a:fillRef idx="0">
            <a:schemeClr val="accent1"/>
          </a:fillRef>
          <a:effectRef idx="0">
            <a:schemeClr val="accent1"/>
          </a:effectRef>
          <a:fontRef idx="minor">
            <a:schemeClr val="tx1"/>
          </a:fontRef>
        </p:style>
      </p:cxnSp>
      <p:sp>
        <p:nvSpPr>
          <p:cNvPr id="8" name="Päivämäärän paikkamerkki 7"/>
          <p:cNvSpPr>
            <a:spLocks noGrp="1"/>
          </p:cNvSpPr>
          <p:nvPr>
            <p:ph type="dt" sz="half" idx="10"/>
          </p:nvPr>
        </p:nvSpPr>
        <p:spPr/>
        <p:txBody>
          <a:bodyPr/>
          <a:lstStyle/>
          <a:p>
            <a:r>
              <a:rPr lang="fi-FI"/>
              <a:t>28.12.2022</a:t>
            </a:r>
          </a:p>
        </p:txBody>
      </p:sp>
      <p:sp>
        <p:nvSpPr>
          <p:cNvPr id="9" name="Alatunnisteen paikkamerkki 8"/>
          <p:cNvSpPr>
            <a:spLocks noGrp="1"/>
          </p:cNvSpPr>
          <p:nvPr>
            <p:ph type="ftr" sz="quarter" idx="11"/>
          </p:nvPr>
        </p:nvSpPr>
        <p:spPr/>
        <p:txBody>
          <a:bodyPr/>
          <a:lstStyle/>
          <a:p>
            <a:r>
              <a:rPr lang="fi-FI"/>
              <a:t> </a:t>
            </a:r>
            <a:endParaRPr lang="fi-FI" dirty="0"/>
          </a:p>
        </p:txBody>
      </p:sp>
      <p:sp>
        <p:nvSpPr>
          <p:cNvPr id="10" name="Dian numeron paikkamerkki 9"/>
          <p:cNvSpPr>
            <a:spLocks noGrp="1"/>
          </p:cNvSpPr>
          <p:nvPr>
            <p:ph type="sldNum" sz="quarter" idx="12"/>
          </p:nvPr>
        </p:nvSpPr>
        <p:spPr/>
        <p:txBody>
          <a:bodyPr/>
          <a:lstStyle/>
          <a:p>
            <a:fld id="{4E75B3C0-FF62-4C7C-B8F2-F814FF155FC0}" type="slidenum">
              <a:rPr lang="fi-FI" smtClean="0"/>
              <a:pPr/>
              <a:t>‹#›</a:t>
            </a:fld>
            <a:endParaRPr lang="fi-FI"/>
          </a:p>
        </p:txBody>
      </p:sp>
      <p:pic>
        <p:nvPicPr>
          <p:cNvPr id="3" name="logo_vari_perus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39600" y="6357600"/>
            <a:ext cx="993039" cy="385200"/>
          </a:xfrm>
          <a:prstGeom prst="rect">
            <a:avLst/>
          </a:prstGeom>
        </p:spPr>
      </p:pic>
    </p:spTree>
    <p:extLst>
      <p:ext uri="{BB962C8B-B14F-4D97-AF65-F5344CB8AC3E}">
        <p14:creationId xmlns:p14="http://schemas.microsoft.com/office/powerpoint/2010/main" val="40761555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01" userDrawn="1">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matchingName="Väliotsikkodia 19" preserve="1" userDrawn="1">
  <p:cSld name="subheader19">
    <p:bg>
      <p:bgPr>
        <a:solidFill>
          <a:schemeClr val="bg1"/>
        </a:solidFill>
        <a:effectLst/>
      </p:bgPr>
    </p:bg>
    <p:spTree>
      <p:nvGrpSpPr>
        <p:cNvPr id="1" name=""/>
        <p:cNvGrpSpPr/>
        <p:nvPr/>
      </p:nvGrpSpPr>
      <p:grpSpPr>
        <a:xfrm>
          <a:off x="0" y="0"/>
          <a:ext cx="0" cy="0"/>
          <a:chOff x="0" y="0"/>
          <a:chExt cx="0" cy="0"/>
        </a:xfrm>
      </p:grpSpPr>
      <p:grpSp>
        <p:nvGrpSpPr>
          <p:cNvPr id="16" name="Ryhmä 15"/>
          <p:cNvGrpSpPr>
            <a:grpSpLocks noChangeAspect="1"/>
          </p:cNvGrpSpPr>
          <p:nvPr userDrawn="1"/>
        </p:nvGrpSpPr>
        <p:grpSpPr>
          <a:xfrm>
            <a:off x="-1" y="-2006691"/>
            <a:ext cx="12353927" cy="10122435"/>
            <a:chOff x="-1" y="-1166129"/>
            <a:chExt cx="10653825" cy="8729423"/>
          </a:xfrm>
        </p:grpSpPr>
        <p:sp>
          <p:nvSpPr>
            <p:cNvPr id="17" name="Freeform 6"/>
            <p:cNvSpPr>
              <a:spLocks noChangeArrowheads="1"/>
            </p:cNvSpPr>
            <p:nvPr userDrawn="1"/>
          </p:nvSpPr>
          <p:spPr bwMode="auto">
            <a:xfrm>
              <a:off x="3800202" y="0"/>
              <a:ext cx="3057798" cy="3760076"/>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8CB9E6"/>
            </a:solidFill>
            <a:ln>
              <a:noFill/>
            </a:ln>
            <a:effectLst/>
          </p:spPr>
          <p:txBody>
            <a:bodyPr wrap="none" anchor="ctr"/>
            <a:lstStyle/>
            <a:p>
              <a:endParaRPr lang="fi-FI"/>
            </a:p>
          </p:txBody>
        </p:sp>
        <p:sp>
          <p:nvSpPr>
            <p:cNvPr id="18" name="Freeform 6"/>
            <p:cNvSpPr>
              <a:spLocks noChangeArrowheads="1"/>
            </p:cNvSpPr>
            <p:nvPr userDrawn="1"/>
          </p:nvSpPr>
          <p:spPr bwMode="auto">
            <a:xfrm>
              <a:off x="0" y="0"/>
              <a:ext cx="3057798" cy="3760076"/>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8CB9E6"/>
            </a:solidFill>
            <a:ln>
              <a:noFill/>
            </a:ln>
            <a:effectLst/>
          </p:spPr>
          <p:txBody>
            <a:bodyPr wrap="none" anchor="ctr"/>
            <a:lstStyle/>
            <a:p>
              <a:endParaRPr lang="fi-FI"/>
            </a:p>
          </p:txBody>
        </p:sp>
        <p:sp>
          <p:nvSpPr>
            <p:cNvPr id="19" name="Freeform 12"/>
            <p:cNvSpPr>
              <a:spLocks noChangeArrowheads="1"/>
            </p:cNvSpPr>
            <p:nvPr userDrawn="1"/>
          </p:nvSpPr>
          <p:spPr bwMode="auto">
            <a:xfrm>
              <a:off x="-1" y="4511066"/>
              <a:ext cx="3050629" cy="2409996"/>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8CB9E6"/>
            </a:solidFill>
            <a:ln>
              <a:noFill/>
            </a:ln>
            <a:effectLst/>
          </p:spPr>
          <p:txBody>
            <a:bodyPr wrap="none" anchor="ctr"/>
            <a:lstStyle/>
            <a:p>
              <a:endParaRPr lang="fi-FI"/>
            </a:p>
          </p:txBody>
        </p:sp>
        <p:sp>
          <p:nvSpPr>
            <p:cNvPr id="21" name="Freeform 12"/>
            <p:cNvSpPr>
              <a:spLocks noChangeArrowheads="1"/>
            </p:cNvSpPr>
            <p:nvPr userDrawn="1"/>
          </p:nvSpPr>
          <p:spPr bwMode="auto">
            <a:xfrm>
              <a:off x="7609544" y="2611322"/>
              <a:ext cx="3026967" cy="1156638"/>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8CB9E6"/>
            </a:solidFill>
            <a:ln>
              <a:noFill/>
            </a:ln>
            <a:effectLst/>
          </p:spPr>
          <p:txBody>
            <a:bodyPr wrap="none" anchor="ctr"/>
            <a:lstStyle/>
            <a:p>
              <a:endParaRPr lang="fi-FI"/>
            </a:p>
          </p:txBody>
        </p:sp>
        <p:sp>
          <p:nvSpPr>
            <p:cNvPr id="22" name="Freeform 3"/>
            <p:cNvSpPr>
              <a:spLocks noChangeAspect="1" noChangeArrowheads="1"/>
            </p:cNvSpPr>
            <p:nvPr userDrawn="1"/>
          </p:nvSpPr>
          <p:spPr bwMode="auto">
            <a:xfrm>
              <a:off x="7626995" y="-1166129"/>
              <a:ext cx="3026828" cy="3026828"/>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8CB9E6"/>
            </a:solidFill>
            <a:ln>
              <a:noFill/>
            </a:ln>
            <a:effectLst/>
          </p:spPr>
          <p:txBody>
            <a:bodyPr wrap="none" anchor="ctr"/>
            <a:lstStyle/>
            <a:p>
              <a:endParaRPr lang="fi-FI"/>
            </a:p>
          </p:txBody>
        </p:sp>
        <p:sp>
          <p:nvSpPr>
            <p:cNvPr id="23" name="Freeform 3"/>
            <p:cNvSpPr>
              <a:spLocks noChangeAspect="1" noChangeArrowheads="1"/>
            </p:cNvSpPr>
            <p:nvPr userDrawn="1"/>
          </p:nvSpPr>
          <p:spPr bwMode="auto">
            <a:xfrm>
              <a:off x="7609320" y="4536466"/>
              <a:ext cx="3026828" cy="3026828"/>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8CB9E6"/>
            </a:solidFill>
            <a:ln>
              <a:noFill/>
            </a:ln>
            <a:effectLst/>
          </p:spPr>
          <p:txBody>
            <a:bodyPr wrap="none" anchor="ctr"/>
            <a:lstStyle/>
            <a:p>
              <a:endParaRPr lang="fi-FI"/>
            </a:p>
          </p:txBody>
        </p:sp>
        <p:sp>
          <p:nvSpPr>
            <p:cNvPr id="24" name="Freeform 3"/>
            <p:cNvSpPr>
              <a:spLocks noChangeAspect="1" noChangeArrowheads="1"/>
            </p:cNvSpPr>
            <p:nvPr userDrawn="1"/>
          </p:nvSpPr>
          <p:spPr bwMode="auto">
            <a:xfrm>
              <a:off x="3817041" y="4529378"/>
              <a:ext cx="3026828" cy="3026828"/>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8CB9E6"/>
            </a:solidFill>
            <a:ln>
              <a:noFill/>
            </a:ln>
            <a:effectLst/>
          </p:spPr>
          <p:txBody>
            <a:bodyPr wrap="none" anchor="ctr"/>
            <a:lstStyle/>
            <a:p>
              <a:endParaRPr lang="fi-FI"/>
            </a:p>
          </p:txBody>
        </p:sp>
        <p:sp>
          <p:nvSpPr>
            <p:cNvPr id="25" name="Freeform 6"/>
            <p:cNvSpPr>
              <a:spLocks noChangeArrowheads="1"/>
            </p:cNvSpPr>
            <p:nvPr userDrawn="1"/>
          </p:nvSpPr>
          <p:spPr bwMode="auto">
            <a:xfrm>
              <a:off x="3800203" y="0"/>
              <a:ext cx="3057798" cy="3760076"/>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0AAAF"/>
            </a:solidFill>
            <a:ln>
              <a:noFill/>
            </a:ln>
            <a:effectLst/>
          </p:spPr>
          <p:txBody>
            <a:bodyPr wrap="none" anchor="ctr"/>
            <a:lstStyle/>
            <a:p>
              <a:endParaRPr lang="fi-FI"/>
            </a:p>
          </p:txBody>
        </p:sp>
        <p:sp>
          <p:nvSpPr>
            <p:cNvPr id="26" name="Freeform 6"/>
            <p:cNvSpPr>
              <a:spLocks noChangeArrowheads="1"/>
            </p:cNvSpPr>
            <p:nvPr userDrawn="1"/>
          </p:nvSpPr>
          <p:spPr bwMode="auto">
            <a:xfrm>
              <a:off x="1" y="0"/>
              <a:ext cx="3057798" cy="3760076"/>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0AAAF"/>
            </a:solidFill>
            <a:ln>
              <a:noFill/>
            </a:ln>
            <a:effectLst/>
          </p:spPr>
          <p:txBody>
            <a:bodyPr wrap="none" anchor="ctr"/>
            <a:lstStyle/>
            <a:p>
              <a:endParaRPr lang="fi-FI"/>
            </a:p>
          </p:txBody>
        </p:sp>
        <p:sp>
          <p:nvSpPr>
            <p:cNvPr id="27" name="Freeform 12"/>
            <p:cNvSpPr>
              <a:spLocks noChangeArrowheads="1"/>
            </p:cNvSpPr>
            <p:nvPr userDrawn="1"/>
          </p:nvSpPr>
          <p:spPr bwMode="auto">
            <a:xfrm>
              <a:off x="0" y="4511066"/>
              <a:ext cx="3050629" cy="2409996"/>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A0AAAF"/>
            </a:solidFill>
            <a:ln>
              <a:noFill/>
            </a:ln>
            <a:effectLst/>
          </p:spPr>
          <p:txBody>
            <a:bodyPr wrap="none" anchor="ctr"/>
            <a:lstStyle/>
            <a:p>
              <a:endParaRPr lang="fi-FI"/>
            </a:p>
          </p:txBody>
        </p:sp>
        <p:sp>
          <p:nvSpPr>
            <p:cNvPr id="28" name="Freeform 12"/>
            <p:cNvSpPr>
              <a:spLocks noChangeArrowheads="1"/>
            </p:cNvSpPr>
            <p:nvPr userDrawn="1"/>
          </p:nvSpPr>
          <p:spPr bwMode="auto">
            <a:xfrm>
              <a:off x="7609545" y="2611322"/>
              <a:ext cx="3026967" cy="1156638"/>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A0AAAF"/>
            </a:solidFill>
            <a:ln>
              <a:noFill/>
            </a:ln>
            <a:effectLst/>
          </p:spPr>
          <p:txBody>
            <a:bodyPr wrap="none" anchor="ctr"/>
            <a:lstStyle/>
            <a:p>
              <a:endParaRPr lang="fi-FI"/>
            </a:p>
          </p:txBody>
        </p:sp>
        <p:sp>
          <p:nvSpPr>
            <p:cNvPr id="29" name="Freeform 3"/>
            <p:cNvSpPr>
              <a:spLocks noChangeAspect="1" noChangeArrowheads="1"/>
            </p:cNvSpPr>
            <p:nvPr userDrawn="1"/>
          </p:nvSpPr>
          <p:spPr bwMode="auto">
            <a:xfrm>
              <a:off x="7626996" y="-1166129"/>
              <a:ext cx="3026828" cy="3026828"/>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A0AAAF"/>
            </a:solidFill>
            <a:ln>
              <a:noFill/>
            </a:ln>
            <a:effectLst/>
          </p:spPr>
          <p:txBody>
            <a:bodyPr wrap="none" anchor="ctr"/>
            <a:lstStyle/>
            <a:p>
              <a:endParaRPr lang="fi-FI"/>
            </a:p>
          </p:txBody>
        </p:sp>
        <p:sp>
          <p:nvSpPr>
            <p:cNvPr id="30" name="Freeform 3"/>
            <p:cNvSpPr>
              <a:spLocks noChangeAspect="1" noChangeArrowheads="1"/>
            </p:cNvSpPr>
            <p:nvPr userDrawn="1"/>
          </p:nvSpPr>
          <p:spPr bwMode="auto">
            <a:xfrm>
              <a:off x="7609321" y="4536466"/>
              <a:ext cx="3026828" cy="3026828"/>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A0AAAF"/>
            </a:solidFill>
            <a:ln>
              <a:noFill/>
            </a:ln>
            <a:effectLst/>
          </p:spPr>
          <p:txBody>
            <a:bodyPr wrap="none" anchor="ctr"/>
            <a:lstStyle/>
            <a:p>
              <a:endParaRPr lang="fi-FI"/>
            </a:p>
          </p:txBody>
        </p:sp>
        <p:sp>
          <p:nvSpPr>
            <p:cNvPr id="38" name="Freeform 3"/>
            <p:cNvSpPr>
              <a:spLocks noChangeAspect="1" noChangeArrowheads="1"/>
            </p:cNvSpPr>
            <p:nvPr userDrawn="1"/>
          </p:nvSpPr>
          <p:spPr bwMode="auto">
            <a:xfrm>
              <a:off x="3817042" y="4529378"/>
              <a:ext cx="3026828" cy="3026828"/>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A0AAAF"/>
            </a:solidFill>
            <a:ln>
              <a:noFill/>
            </a:ln>
            <a:effectLst/>
          </p:spPr>
          <p:txBody>
            <a:bodyPr wrap="none" anchor="ctr"/>
            <a:lstStyle/>
            <a:p>
              <a:endParaRPr lang="fi-FI"/>
            </a:p>
          </p:txBody>
        </p:sp>
      </p:grpSp>
      <p:sp>
        <p:nvSpPr>
          <p:cNvPr id="2" name="Title 1"/>
          <p:cNvSpPr>
            <a:spLocks noGrp="1"/>
          </p:cNvSpPr>
          <p:nvPr>
            <p:ph type="ctrTitle"/>
          </p:nvPr>
        </p:nvSpPr>
        <p:spPr>
          <a:xfrm>
            <a:off x="624000" y="3412800"/>
            <a:ext cx="10939200" cy="2628000"/>
          </a:xfrm>
        </p:spPr>
        <p:txBody>
          <a:bodyPr anchor="t" anchorCtr="0"/>
          <a:lstStyle>
            <a:lvl1pPr algn="l">
              <a:defRPr sz="4000" b="1">
                <a:solidFill>
                  <a:schemeClr val="accent1"/>
                </a:solidFill>
              </a:defRPr>
            </a:lvl1pPr>
          </a:lstStyle>
          <a:p>
            <a:r>
              <a:rPr lang="fi-FI"/>
              <a:t>Muokkaa ots. perustyyl. napsautt.</a:t>
            </a:r>
            <a:endParaRPr lang="en-US" dirty="0"/>
          </a:p>
        </p:txBody>
      </p:sp>
      <p:cxnSp>
        <p:nvCxnSpPr>
          <p:cNvPr id="20" name="Suora yhdysviiva 19"/>
          <p:cNvCxnSpPr/>
          <p:nvPr userDrawn="1"/>
        </p:nvCxnSpPr>
        <p:spPr>
          <a:xfrm>
            <a:off x="478367" y="6227064"/>
            <a:ext cx="11235267" cy="0"/>
          </a:xfrm>
          <a:prstGeom prst="line">
            <a:avLst/>
          </a:prstGeom>
          <a:ln>
            <a:solidFill>
              <a:srgbClr val="19375F"/>
            </a:solidFill>
          </a:ln>
        </p:spPr>
        <p:style>
          <a:lnRef idx="1">
            <a:schemeClr val="accent1"/>
          </a:lnRef>
          <a:fillRef idx="0">
            <a:schemeClr val="accent1"/>
          </a:fillRef>
          <a:effectRef idx="0">
            <a:schemeClr val="accent1"/>
          </a:effectRef>
          <a:fontRef idx="minor">
            <a:schemeClr val="tx1"/>
          </a:fontRef>
        </p:style>
      </p:cxnSp>
      <p:sp>
        <p:nvSpPr>
          <p:cNvPr id="8" name="Päivämäärän paikkamerkki 7"/>
          <p:cNvSpPr>
            <a:spLocks noGrp="1"/>
          </p:cNvSpPr>
          <p:nvPr>
            <p:ph type="dt" sz="half" idx="10"/>
          </p:nvPr>
        </p:nvSpPr>
        <p:spPr/>
        <p:txBody>
          <a:bodyPr/>
          <a:lstStyle/>
          <a:p>
            <a:r>
              <a:rPr lang="fi-FI"/>
              <a:t>28.12.2022</a:t>
            </a:r>
          </a:p>
        </p:txBody>
      </p:sp>
      <p:sp>
        <p:nvSpPr>
          <p:cNvPr id="9" name="Alatunnisteen paikkamerkki 8"/>
          <p:cNvSpPr>
            <a:spLocks noGrp="1"/>
          </p:cNvSpPr>
          <p:nvPr>
            <p:ph type="ftr" sz="quarter" idx="11"/>
          </p:nvPr>
        </p:nvSpPr>
        <p:spPr/>
        <p:txBody>
          <a:bodyPr/>
          <a:lstStyle/>
          <a:p>
            <a:r>
              <a:rPr lang="fi-FI"/>
              <a:t> </a:t>
            </a:r>
            <a:endParaRPr lang="fi-FI" dirty="0"/>
          </a:p>
        </p:txBody>
      </p:sp>
      <p:sp>
        <p:nvSpPr>
          <p:cNvPr id="10" name="Dian numeron paikkamerkki 9"/>
          <p:cNvSpPr>
            <a:spLocks noGrp="1"/>
          </p:cNvSpPr>
          <p:nvPr>
            <p:ph type="sldNum" sz="quarter" idx="12"/>
          </p:nvPr>
        </p:nvSpPr>
        <p:spPr/>
        <p:txBody>
          <a:bodyPr/>
          <a:lstStyle/>
          <a:p>
            <a:fld id="{4E75B3C0-FF62-4C7C-B8F2-F814FF155FC0}" type="slidenum">
              <a:rPr lang="fi-FI" smtClean="0"/>
              <a:pPr/>
              <a:t>‹#›</a:t>
            </a:fld>
            <a:endParaRPr lang="fi-FI"/>
          </a:p>
        </p:txBody>
      </p:sp>
      <p:pic>
        <p:nvPicPr>
          <p:cNvPr id="3" name="logo_vari_perus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39600" y="6357600"/>
            <a:ext cx="993039" cy="385200"/>
          </a:xfrm>
          <a:prstGeom prst="rect">
            <a:avLst/>
          </a:prstGeom>
        </p:spPr>
      </p:pic>
    </p:spTree>
    <p:extLst>
      <p:ext uri="{BB962C8B-B14F-4D97-AF65-F5344CB8AC3E}">
        <p14:creationId xmlns:p14="http://schemas.microsoft.com/office/powerpoint/2010/main" val="255184201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0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Otsikkodia 4" type="title" preserve="1">
  <p:cSld name="title_slide4">
    <p:bg>
      <p:bgPr>
        <a:solidFill>
          <a:srgbClr val="19375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4000" y="3095626"/>
            <a:ext cx="6408000" cy="1712858"/>
          </a:xfrm>
        </p:spPr>
        <p:txBody>
          <a:bodyPr anchor="t" anchorCtr="0"/>
          <a:lstStyle>
            <a:lvl1pPr algn="l">
              <a:defRPr sz="4000" b="1">
                <a:solidFill>
                  <a:schemeClr val="bg1"/>
                </a:solidFill>
              </a:defRPr>
            </a:lvl1pPr>
          </a:lstStyle>
          <a:p>
            <a:r>
              <a:rPr lang="fi-FI"/>
              <a:t>Muokkaa ots. perustyyl. napsautt.</a:t>
            </a:r>
            <a:endParaRPr lang="en-US" dirty="0"/>
          </a:p>
        </p:txBody>
      </p:sp>
      <p:sp>
        <p:nvSpPr>
          <p:cNvPr id="3" name="Subtitle 2"/>
          <p:cNvSpPr>
            <a:spLocks noGrp="1"/>
          </p:cNvSpPr>
          <p:nvPr>
            <p:ph type="subTitle" idx="1"/>
          </p:nvPr>
        </p:nvSpPr>
        <p:spPr>
          <a:xfrm>
            <a:off x="624000" y="4809600"/>
            <a:ext cx="6408000" cy="1317600"/>
          </a:xfrm>
        </p:spPr>
        <p:txBody>
          <a:bodyPr/>
          <a:lstStyle>
            <a:lvl1pPr marL="0" indent="0" algn="l">
              <a:buNone/>
              <a:defRPr sz="24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r>
              <a:rPr lang="fi-FI"/>
              <a:t>28.12.2022</a:t>
            </a:r>
          </a:p>
        </p:txBody>
      </p:sp>
      <p:sp>
        <p:nvSpPr>
          <p:cNvPr id="5" name="Footer Placeholder 4"/>
          <p:cNvSpPr>
            <a:spLocks noGrp="1"/>
          </p:cNvSpPr>
          <p:nvPr>
            <p:ph type="ftr" sz="quarter" idx="11"/>
          </p:nvPr>
        </p:nvSpPr>
        <p:spPr/>
        <p:txBody>
          <a:bodyPr/>
          <a:lstStyle>
            <a:lvl1pPr>
              <a:defRPr>
                <a:solidFill>
                  <a:schemeClr val="bg1"/>
                </a:solidFill>
              </a:defRPr>
            </a:lvl1pPr>
          </a:lstStyle>
          <a:p>
            <a:r>
              <a:rPr lang="fi-FI"/>
              <a:t> </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E75B3C0-FF62-4C7C-B8F2-F814FF155FC0}" type="slidenum">
              <a:rPr lang="fi-FI" smtClean="0"/>
              <a:pPr/>
              <a:t>‹#›</a:t>
            </a:fld>
            <a:endParaRPr lang="fi-FI"/>
          </a:p>
        </p:txBody>
      </p:sp>
      <p:cxnSp>
        <p:nvCxnSpPr>
          <p:cNvPr id="20" name="Suora yhdysviiva 19"/>
          <p:cNvCxnSpPr/>
          <p:nvPr userDrawn="1"/>
        </p:nvCxnSpPr>
        <p:spPr>
          <a:xfrm>
            <a:off x="478367" y="6227064"/>
            <a:ext cx="1123526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9" name="Ryhmä 18"/>
          <p:cNvGrpSpPr/>
          <p:nvPr userDrawn="1"/>
        </p:nvGrpSpPr>
        <p:grpSpPr>
          <a:xfrm>
            <a:off x="8470309" y="442870"/>
            <a:ext cx="3281819" cy="3282950"/>
            <a:chOff x="5508625" y="361950"/>
            <a:chExt cx="3281819" cy="3282950"/>
          </a:xfrm>
        </p:grpSpPr>
        <p:sp>
          <p:nvSpPr>
            <p:cNvPr id="21" name="Freeform 1"/>
            <p:cNvSpPr>
              <a:spLocks noChangeArrowheads="1"/>
            </p:cNvSpPr>
            <p:nvPr userDrawn="1"/>
          </p:nvSpPr>
          <p:spPr bwMode="auto">
            <a:xfrm>
              <a:off x="7852620" y="1533947"/>
              <a:ext cx="937824" cy="351826"/>
            </a:xfrm>
            <a:custGeom>
              <a:avLst/>
              <a:gdLst>
                <a:gd name="T0" fmla="*/ 658019 w 3656"/>
                <a:gd name="T1" fmla="*/ 493353 h 1370"/>
                <a:gd name="T2" fmla="*/ 0 w 3656"/>
                <a:gd name="T3" fmla="*/ 493353 h 1370"/>
                <a:gd name="T4" fmla="*/ 0 w 3656"/>
                <a:gd name="T5" fmla="*/ 0 h 1370"/>
                <a:gd name="T6" fmla="*/ 1315677 w 3656"/>
                <a:gd name="T7" fmla="*/ 0 h 1370"/>
                <a:gd name="T8" fmla="*/ 1315677 w 3656"/>
                <a:gd name="T9" fmla="*/ 493353 h 1370"/>
                <a:gd name="T10" fmla="*/ 658019 w 3656"/>
                <a:gd name="T11" fmla="*/ 493353 h 1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6" h="1370">
                  <a:moveTo>
                    <a:pt x="1828" y="1369"/>
                  </a:moveTo>
                  <a:lnTo>
                    <a:pt x="0" y="1369"/>
                  </a:lnTo>
                  <a:lnTo>
                    <a:pt x="0" y="0"/>
                  </a:lnTo>
                  <a:lnTo>
                    <a:pt x="3655" y="0"/>
                  </a:lnTo>
                  <a:lnTo>
                    <a:pt x="3655" y="1369"/>
                  </a:lnTo>
                  <a:lnTo>
                    <a:pt x="1828" y="1369"/>
                  </a:lnTo>
                </a:path>
              </a:pathLst>
            </a:custGeom>
            <a:solidFill>
              <a:srgbClr val="8CB9E6"/>
            </a:solidFill>
            <a:ln>
              <a:noFill/>
            </a:ln>
            <a:effectLst/>
          </p:spPr>
          <p:txBody>
            <a:bodyPr wrap="none" anchor="ctr"/>
            <a:ls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9pPr>
            </a:lstStyle>
            <a:p>
              <a:endParaRPr lang="fi-FI"/>
            </a:p>
          </p:txBody>
        </p:sp>
        <p:sp>
          <p:nvSpPr>
            <p:cNvPr id="22" name="Freeform 2"/>
            <p:cNvSpPr>
              <a:spLocks noChangeArrowheads="1"/>
            </p:cNvSpPr>
            <p:nvPr userDrawn="1"/>
          </p:nvSpPr>
          <p:spPr bwMode="auto">
            <a:xfrm>
              <a:off x="7853751" y="361950"/>
              <a:ext cx="936693" cy="936693"/>
            </a:xfrm>
            <a:custGeom>
              <a:avLst/>
              <a:gdLst>
                <a:gd name="T0" fmla="*/ 1314090 w 3651"/>
                <a:gd name="T1" fmla="*/ 657045 h 3651"/>
                <a:gd name="T2" fmla="*/ 1226244 w 3651"/>
                <a:gd name="T3" fmla="*/ 985747 h 3651"/>
                <a:gd name="T4" fmla="*/ 985747 w 3651"/>
                <a:gd name="T5" fmla="*/ 1226244 h 3651"/>
                <a:gd name="T6" fmla="*/ 657045 w 3651"/>
                <a:gd name="T7" fmla="*/ 1314090 h 3651"/>
                <a:gd name="T8" fmla="*/ 328342 w 3651"/>
                <a:gd name="T9" fmla="*/ 1226244 h 3651"/>
                <a:gd name="T10" fmla="*/ 87846 w 3651"/>
                <a:gd name="T11" fmla="*/ 985747 h 3651"/>
                <a:gd name="T12" fmla="*/ 0 w 3651"/>
                <a:gd name="T13" fmla="*/ 657045 h 3651"/>
                <a:gd name="T14" fmla="*/ 87846 w 3651"/>
                <a:gd name="T15" fmla="*/ 328342 h 3651"/>
                <a:gd name="T16" fmla="*/ 328342 w 3651"/>
                <a:gd name="T17" fmla="*/ 87846 h 3651"/>
                <a:gd name="T18" fmla="*/ 657045 w 3651"/>
                <a:gd name="T19" fmla="*/ 0 h 3651"/>
                <a:gd name="T20" fmla="*/ 985747 w 3651"/>
                <a:gd name="T21" fmla="*/ 87846 h 3651"/>
                <a:gd name="T22" fmla="*/ 1226244 w 3651"/>
                <a:gd name="T23" fmla="*/ 328342 h 3651"/>
                <a:gd name="T24" fmla="*/ 1314090 w 3651"/>
                <a:gd name="T25" fmla="*/ 657045 h 365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1">
                  <a:moveTo>
                    <a:pt x="3650" y="1825"/>
                  </a:moveTo>
                  <a:cubicBezTo>
                    <a:pt x="3650" y="2161"/>
                    <a:pt x="3574" y="2447"/>
                    <a:pt x="3406" y="2738"/>
                  </a:cubicBezTo>
                  <a:cubicBezTo>
                    <a:pt x="3238" y="3029"/>
                    <a:pt x="3029" y="3238"/>
                    <a:pt x="2738" y="3406"/>
                  </a:cubicBezTo>
                  <a:cubicBezTo>
                    <a:pt x="2447" y="3574"/>
                    <a:pt x="2161" y="3650"/>
                    <a:pt x="1825" y="3650"/>
                  </a:cubicBezTo>
                  <a:cubicBezTo>
                    <a:pt x="1489" y="3650"/>
                    <a:pt x="1203" y="3574"/>
                    <a:pt x="912" y="3406"/>
                  </a:cubicBezTo>
                  <a:cubicBezTo>
                    <a:pt x="621" y="3238"/>
                    <a:pt x="412" y="3029"/>
                    <a:pt x="244" y="2738"/>
                  </a:cubicBezTo>
                  <a:cubicBezTo>
                    <a:pt x="76" y="2447"/>
                    <a:pt x="0" y="2161"/>
                    <a:pt x="0" y="1825"/>
                  </a:cubicBezTo>
                  <a:cubicBezTo>
                    <a:pt x="0" y="1489"/>
                    <a:pt x="76" y="1203"/>
                    <a:pt x="244" y="912"/>
                  </a:cubicBezTo>
                  <a:cubicBezTo>
                    <a:pt x="412" y="621"/>
                    <a:pt x="621" y="412"/>
                    <a:pt x="912" y="244"/>
                  </a:cubicBezTo>
                  <a:cubicBezTo>
                    <a:pt x="1203" y="76"/>
                    <a:pt x="1489" y="0"/>
                    <a:pt x="1825" y="0"/>
                  </a:cubicBezTo>
                  <a:cubicBezTo>
                    <a:pt x="2161" y="0"/>
                    <a:pt x="2447" y="76"/>
                    <a:pt x="2738" y="244"/>
                  </a:cubicBezTo>
                  <a:cubicBezTo>
                    <a:pt x="3029" y="412"/>
                    <a:pt x="3238" y="621"/>
                    <a:pt x="3406" y="912"/>
                  </a:cubicBezTo>
                  <a:cubicBezTo>
                    <a:pt x="3574" y="1203"/>
                    <a:pt x="3650" y="1489"/>
                    <a:pt x="3650" y="1825"/>
                  </a:cubicBezTo>
                </a:path>
              </a:pathLst>
            </a:custGeom>
            <a:solidFill>
              <a:srgbClr val="A0AAAF"/>
            </a:solidFill>
            <a:ln>
              <a:noFill/>
            </a:ln>
            <a:effectLst/>
          </p:spPr>
          <p:txBody>
            <a:bodyPr wrap="none" anchor="ctr"/>
            <a:ls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9pPr>
            </a:lstStyle>
            <a:p>
              <a:endParaRPr lang="fi-FI"/>
            </a:p>
          </p:txBody>
        </p:sp>
        <p:sp>
          <p:nvSpPr>
            <p:cNvPr id="23" name="Freeform 3"/>
            <p:cNvSpPr>
              <a:spLocks noChangeArrowheads="1"/>
            </p:cNvSpPr>
            <p:nvPr userDrawn="1"/>
          </p:nvSpPr>
          <p:spPr bwMode="auto">
            <a:xfrm>
              <a:off x="7853751" y="2121078"/>
              <a:ext cx="936693" cy="936693"/>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FADC41"/>
            </a:solidFill>
            <a:ln>
              <a:noFill/>
            </a:ln>
            <a:effectLst/>
          </p:spPr>
          <p:txBody>
            <a:bodyPr wrap="none" anchor="ctr"/>
            <a:ls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9pPr>
            </a:lstStyle>
            <a:p>
              <a:endParaRPr lang="fi-FI"/>
            </a:p>
          </p:txBody>
        </p:sp>
        <p:sp>
          <p:nvSpPr>
            <p:cNvPr id="24" name="Freeform 4"/>
            <p:cNvSpPr>
              <a:spLocks noChangeArrowheads="1"/>
            </p:cNvSpPr>
            <p:nvPr userDrawn="1"/>
          </p:nvSpPr>
          <p:spPr bwMode="auto">
            <a:xfrm>
              <a:off x="5508625" y="2121078"/>
              <a:ext cx="937824" cy="1523822"/>
            </a:xfrm>
            <a:custGeom>
              <a:avLst/>
              <a:gdLst>
                <a:gd name="T0" fmla="*/ 657659 w 3656"/>
                <a:gd name="T1" fmla="*/ 2138002 h 5938"/>
                <a:gd name="T2" fmla="*/ 0 w 3656"/>
                <a:gd name="T3" fmla="*/ 2138002 h 5938"/>
                <a:gd name="T4" fmla="*/ 0 w 3656"/>
                <a:gd name="T5" fmla="*/ 0 h 5938"/>
                <a:gd name="T6" fmla="*/ 1315677 w 3656"/>
                <a:gd name="T7" fmla="*/ 0 h 5938"/>
                <a:gd name="T8" fmla="*/ 1315677 w 3656"/>
                <a:gd name="T9" fmla="*/ 2138002 h 5938"/>
                <a:gd name="T10" fmla="*/ 657659 w 3656"/>
                <a:gd name="T11" fmla="*/ 2138002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6" h="5938">
                  <a:moveTo>
                    <a:pt x="1827" y="5937"/>
                  </a:moveTo>
                  <a:lnTo>
                    <a:pt x="0" y="5937"/>
                  </a:lnTo>
                  <a:lnTo>
                    <a:pt x="0" y="0"/>
                  </a:lnTo>
                  <a:lnTo>
                    <a:pt x="3655" y="0"/>
                  </a:lnTo>
                  <a:lnTo>
                    <a:pt x="3655" y="5937"/>
                  </a:lnTo>
                  <a:lnTo>
                    <a:pt x="1827" y="5937"/>
                  </a:lnTo>
                </a:path>
              </a:pathLst>
            </a:custGeom>
            <a:solidFill>
              <a:srgbClr val="A0AAAF"/>
            </a:solidFill>
            <a:ln>
              <a:noFill/>
            </a:ln>
            <a:effectLst/>
          </p:spPr>
          <p:txBody>
            <a:bodyPr wrap="none" anchor="ctr"/>
            <a:ls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9pPr>
            </a:lstStyle>
            <a:p>
              <a:endParaRPr lang="fi-FI"/>
            </a:p>
          </p:txBody>
        </p:sp>
        <p:sp>
          <p:nvSpPr>
            <p:cNvPr id="25" name="Freeform 5"/>
            <p:cNvSpPr>
              <a:spLocks noChangeArrowheads="1"/>
            </p:cNvSpPr>
            <p:nvPr userDrawn="1"/>
          </p:nvSpPr>
          <p:spPr bwMode="auto">
            <a:xfrm>
              <a:off x="5508625" y="361950"/>
              <a:ext cx="937824" cy="1523823"/>
            </a:xfrm>
            <a:custGeom>
              <a:avLst/>
              <a:gdLst>
                <a:gd name="T0" fmla="*/ 657659 w 3656"/>
                <a:gd name="T1" fmla="*/ 2138003 h 5938"/>
                <a:gd name="T2" fmla="*/ 0 w 3656"/>
                <a:gd name="T3" fmla="*/ 2138003 h 5938"/>
                <a:gd name="T4" fmla="*/ 0 w 3656"/>
                <a:gd name="T5" fmla="*/ 0 h 5938"/>
                <a:gd name="T6" fmla="*/ 1315677 w 3656"/>
                <a:gd name="T7" fmla="*/ 0 h 5938"/>
                <a:gd name="T8" fmla="*/ 1315677 w 3656"/>
                <a:gd name="T9" fmla="*/ 2138003 h 5938"/>
                <a:gd name="T10" fmla="*/ 657659 w 3656"/>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6" h="5938">
                  <a:moveTo>
                    <a:pt x="1827" y="5937"/>
                  </a:moveTo>
                  <a:lnTo>
                    <a:pt x="0" y="5937"/>
                  </a:lnTo>
                  <a:lnTo>
                    <a:pt x="0" y="0"/>
                  </a:lnTo>
                  <a:lnTo>
                    <a:pt x="3655" y="0"/>
                  </a:lnTo>
                  <a:lnTo>
                    <a:pt x="3655" y="5937"/>
                  </a:lnTo>
                  <a:lnTo>
                    <a:pt x="1827" y="5937"/>
                  </a:lnTo>
                </a:path>
              </a:pathLst>
            </a:custGeom>
            <a:solidFill>
              <a:srgbClr val="8CB9E6"/>
            </a:solidFill>
            <a:ln>
              <a:noFill/>
            </a:ln>
            <a:effectLst/>
          </p:spPr>
          <p:txBody>
            <a:bodyPr wrap="none" anchor="ctr"/>
            <a:ls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9pPr>
            </a:lstStyle>
            <a:p>
              <a:endParaRPr lang="fi-FI"/>
            </a:p>
          </p:txBody>
        </p:sp>
        <p:sp>
          <p:nvSpPr>
            <p:cNvPr id="26" name="Freeform 6"/>
            <p:cNvSpPr>
              <a:spLocks noChangeArrowheads="1"/>
            </p:cNvSpPr>
            <p:nvPr userDrawn="1"/>
          </p:nvSpPr>
          <p:spPr bwMode="auto">
            <a:xfrm>
              <a:off x="6680623" y="361950"/>
              <a:ext cx="937824" cy="1523823"/>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FADC41"/>
            </a:solidFill>
            <a:ln>
              <a:noFill/>
            </a:ln>
            <a:effectLst/>
          </p:spPr>
          <p:txBody>
            <a:bodyPr wrap="none" anchor="ctr"/>
            <a:ls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9pPr>
            </a:lstStyle>
            <a:p>
              <a:endParaRPr lang="fi-FI"/>
            </a:p>
          </p:txBody>
        </p:sp>
        <p:sp>
          <p:nvSpPr>
            <p:cNvPr id="27" name="Freeform 7"/>
            <p:cNvSpPr>
              <a:spLocks noChangeArrowheads="1"/>
            </p:cNvSpPr>
            <p:nvPr userDrawn="1"/>
          </p:nvSpPr>
          <p:spPr bwMode="auto">
            <a:xfrm>
              <a:off x="7852620" y="3293075"/>
              <a:ext cx="937824" cy="351825"/>
            </a:xfrm>
            <a:custGeom>
              <a:avLst/>
              <a:gdLst>
                <a:gd name="T0" fmla="*/ 658019 w 3656"/>
                <a:gd name="T1" fmla="*/ 493352 h 1370"/>
                <a:gd name="T2" fmla="*/ 0 w 3656"/>
                <a:gd name="T3" fmla="*/ 493352 h 1370"/>
                <a:gd name="T4" fmla="*/ 0 w 3656"/>
                <a:gd name="T5" fmla="*/ 0 h 1370"/>
                <a:gd name="T6" fmla="*/ 1315677 w 3656"/>
                <a:gd name="T7" fmla="*/ 0 h 1370"/>
                <a:gd name="T8" fmla="*/ 1315677 w 3656"/>
                <a:gd name="T9" fmla="*/ 493352 h 1370"/>
                <a:gd name="T10" fmla="*/ 658019 w 3656"/>
                <a:gd name="T11" fmla="*/ 493352 h 1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6" h="1370">
                  <a:moveTo>
                    <a:pt x="1828" y="1369"/>
                  </a:moveTo>
                  <a:lnTo>
                    <a:pt x="0" y="1369"/>
                  </a:lnTo>
                  <a:lnTo>
                    <a:pt x="0" y="0"/>
                  </a:lnTo>
                  <a:lnTo>
                    <a:pt x="3655" y="0"/>
                  </a:lnTo>
                  <a:lnTo>
                    <a:pt x="3655" y="1369"/>
                  </a:lnTo>
                  <a:lnTo>
                    <a:pt x="1828" y="1369"/>
                  </a:lnTo>
                </a:path>
              </a:pathLst>
            </a:custGeom>
            <a:solidFill>
              <a:srgbClr val="8CB9E6"/>
            </a:solidFill>
            <a:ln>
              <a:noFill/>
            </a:ln>
            <a:effectLst/>
          </p:spPr>
          <p:txBody>
            <a:bodyPr wrap="none" anchor="ctr"/>
            <a:ls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9pPr>
            </a:lstStyle>
            <a:p>
              <a:endParaRPr lang="fi-FI"/>
            </a:p>
          </p:txBody>
        </p:sp>
        <p:sp>
          <p:nvSpPr>
            <p:cNvPr id="28" name="Freeform 8"/>
            <p:cNvSpPr>
              <a:spLocks noChangeArrowheads="1"/>
            </p:cNvSpPr>
            <p:nvPr userDrawn="1"/>
          </p:nvSpPr>
          <p:spPr bwMode="auto">
            <a:xfrm>
              <a:off x="6681753" y="2121078"/>
              <a:ext cx="936693" cy="936693"/>
            </a:xfrm>
            <a:custGeom>
              <a:avLst/>
              <a:gdLst>
                <a:gd name="T0" fmla="*/ 1314090 w 3652"/>
                <a:gd name="T1" fmla="*/ 656865 h 3652"/>
                <a:gd name="T2" fmla="*/ 1225908 w 3652"/>
                <a:gd name="T3" fmla="*/ 985478 h 3652"/>
                <a:gd name="T4" fmla="*/ 985478 w 3652"/>
                <a:gd name="T5" fmla="*/ 1225908 h 3652"/>
                <a:gd name="T6" fmla="*/ 657225 w 3652"/>
                <a:gd name="T7" fmla="*/ 1314090 h 3652"/>
                <a:gd name="T8" fmla="*/ 328613 w 3652"/>
                <a:gd name="T9" fmla="*/ 1225908 h 3652"/>
                <a:gd name="T10" fmla="*/ 88182 w 3652"/>
                <a:gd name="T11" fmla="*/ 985478 h 3652"/>
                <a:gd name="T12" fmla="*/ 0 w 3652"/>
                <a:gd name="T13" fmla="*/ 656865 h 3652"/>
                <a:gd name="T14" fmla="*/ 88182 w 3652"/>
                <a:gd name="T15" fmla="*/ 328613 h 3652"/>
                <a:gd name="T16" fmla="*/ 328613 w 3652"/>
                <a:gd name="T17" fmla="*/ 87822 h 3652"/>
                <a:gd name="T18" fmla="*/ 657225 w 3652"/>
                <a:gd name="T19" fmla="*/ 0 h 3652"/>
                <a:gd name="T20" fmla="*/ 985478 w 3652"/>
                <a:gd name="T21" fmla="*/ 87822 h 3652"/>
                <a:gd name="T22" fmla="*/ 1225908 w 3652"/>
                <a:gd name="T23" fmla="*/ 328613 h 3652"/>
                <a:gd name="T24" fmla="*/ 1314090 w 3652"/>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2" h="3652">
                  <a:moveTo>
                    <a:pt x="3651" y="1825"/>
                  </a:moveTo>
                  <a:cubicBezTo>
                    <a:pt x="3651" y="2161"/>
                    <a:pt x="3574" y="2447"/>
                    <a:pt x="3406" y="2738"/>
                  </a:cubicBezTo>
                  <a:cubicBezTo>
                    <a:pt x="3238" y="3029"/>
                    <a:pt x="3029" y="3238"/>
                    <a:pt x="2738" y="3406"/>
                  </a:cubicBezTo>
                  <a:cubicBezTo>
                    <a:pt x="2447" y="3574"/>
                    <a:pt x="2162" y="3651"/>
                    <a:pt x="1826" y="3651"/>
                  </a:cubicBezTo>
                  <a:cubicBezTo>
                    <a:pt x="1489" y="3651"/>
                    <a:pt x="1204" y="3574"/>
                    <a:pt x="913" y="3406"/>
                  </a:cubicBezTo>
                  <a:cubicBezTo>
                    <a:pt x="622" y="3238"/>
                    <a:pt x="413" y="3029"/>
                    <a:pt x="245" y="2738"/>
                  </a:cubicBezTo>
                  <a:cubicBezTo>
                    <a:pt x="77" y="2447"/>
                    <a:pt x="0" y="2161"/>
                    <a:pt x="0" y="1825"/>
                  </a:cubicBezTo>
                  <a:cubicBezTo>
                    <a:pt x="0" y="1489"/>
                    <a:pt x="77" y="1204"/>
                    <a:pt x="245" y="913"/>
                  </a:cubicBezTo>
                  <a:cubicBezTo>
                    <a:pt x="413" y="622"/>
                    <a:pt x="622" y="412"/>
                    <a:pt x="913" y="244"/>
                  </a:cubicBezTo>
                  <a:cubicBezTo>
                    <a:pt x="1204" y="76"/>
                    <a:pt x="1489" y="0"/>
                    <a:pt x="1826" y="0"/>
                  </a:cubicBezTo>
                  <a:cubicBezTo>
                    <a:pt x="2162" y="0"/>
                    <a:pt x="2447" y="76"/>
                    <a:pt x="2738" y="244"/>
                  </a:cubicBezTo>
                  <a:cubicBezTo>
                    <a:pt x="3029" y="412"/>
                    <a:pt x="3238" y="622"/>
                    <a:pt x="3406" y="913"/>
                  </a:cubicBezTo>
                  <a:cubicBezTo>
                    <a:pt x="3574" y="1204"/>
                    <a:pt x="3651" y="1489"/>
                    <a:pt x="3651" y="1825"/>
                  </a:cubicBezTo>
                </a:path>
              </a:pathLst>
            </a:custGeom>
            <a:solidFill>
              <a:srgbClr val="A0AAAF"/>
            </a:solidFill>
            <a:ln>
              <a:noFill/>
            </a:ln>
            <a:effectLst/>
          </p:spPr>
          <p:txBody>
            <a:bodyPr wrap="none" anchor="ctr"/>
            <a:ls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9pPr>
            </a:lstStyle>
            <a:p>
              <a:endParaRPr lang="fi-FI"/>
            </a:p>
          </p:txBody>
        </p:sp>
        <p:sp>
          <p:nvSpPr>
            <p:cNvPr id="29" name="Freeform 9"/>
            <p:cNvSpPr>
              <a:spLocks noChangeArrowheads="1"/>
            </p:cNvSpPr>
            <p:nvPr userDrawn="1"/>
          </p:nvSpPr>
          <p:spPr bwMode="auto">
            <a:xfrm>
              <a:off x="6680623" y="3293075"/>
              <a:ext cx="937824" cy="351825"/>
            </a:xfrm>
            <a:custGeom>
              <a:avLst/>
              <a:gdLst>
                <a:gd name="T0" fmla="*/ 657839 w 3657"/>
                <a:gd name="T1" fmla="*/ 493352 h 1370"/>
                <a:gd name="T2" fmla="*/ 0 w 3657"/>
                <a:gd name="T3" fmla="*/ 493352 h 1370"/>
                <a:gd name="T4" fmla="*/ 0 w 3657"/>
                <a:gd name="T5" fmla="*/ 0 h 1370"/>
                <a:gd name="T6" fmla="*/ 1315677 w 3657"/>
                <a:gd name="T7" fmla="*/ 0 h 1370"/>
                <a:gd name="T8" fmla="*/ 1315677 w 3657"/>
                <a:gd name="T9" fmla="*/ 493352 h 1370"/>
                <a:gd name="T10" fmla="*/ 657839 w 3657"/>
                <a:gd name="T11" fmla="*/ 493352 h 1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1370">
                  <a:moveTo>
                    <a:pt x="1828" y="1369"/>
                  </a:moveTo>
                  <a:lnTo>
                    <a:pt x="0" y="1369"/>
                  </a:lnTo>
                  <a:lnTo>
                    <a:pt x="0" y="0"/>
                  </a:lnTo>
                  <a:lnTo>
                    <a:pt x="3656" y="0"/>
                  </a:lnTo>
                  <a:lnTo>
                    <a:pt x="3656" y="1369"/>
                  </a:lnTo>
                  <a:lnTo>
                    <a:pt x="1828" y="1369"/>
                  </a:lnTo>
                </a:path>
              </a:pathLst>
            </a:custGeom>
            <a:solidFill>
              <a:srgbClr val="8DB9E3"/>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bg1"/>
                  </a:solidFill>
                  <a:latin typeface="Arial" panose="020B0604020202020204" pitchFamily="34" charset="0"/>
                  <a:ea typeface="SimSun" panose="02010600030101010101" pitchFamily="2" charset="-122"/>
                  <a:cs typeface="+mn-cs"/>
                </a:defRPr>
              </a:lvl9pPr>
            </a:lstStyle>
            <a:p>
              <a:endParaRPr lang="fi-FI"/>
            </a:p>
          </p:txBody>
        </p:sp>
      </p:grpSp>
      <p:pic>
        <p:nvPicPr>
          <p:cNvPr id="7" name="logo_nega_kansi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001" y="396000"/>
            <a:ext cx="2784221" cy="1080000"/>
          </a:xfrm>
          <a:prstGeom prst="rect">
            <a:avLst/>
          </a:prstGeom>
        </p:spPr>
      </p:pic>
    </p:spTree>
    <p:extLst>
      <p:ext uri="{BB962C8B-B14F-4D97-AF65-F5344CB8AC3E}">
        <p14:creationId xmlns:p14="http://schemas.microsoft.com/office/powerpoint/2010/main" val="1771729739"/>
      </p:ext>
    </p:extLst>
  </p:cSld>
  <p:clrMapOvr>
    <a:masterClrMapping/>
  </p:clrMapOvr>
  <p:extLst>
    <p:ext uri="{DCECCB84-F9BA-43D5-87BE-67443E8EF086}">
      <p15:sldGuideLst xmlns:p15="http://schemas.microsoft.com/office/powerpoint/2012/main">
        <p15:guide id="1" orient="horz" pos="2160">
          <p15:clr>
            <a:srgbClr val="FBAE40"/>
          </p15:clr>
        </p15:guide>
        <p15:guide id="2" pos="30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matchingName="Väliotsikkodia 20" preserve="1" userDrawn="1">
  <p:cSld name="subheader20">
    <p:bg>
      <p:bgPr>
        <a:solidFill>
          <a:schemeClr val="bg1"/>
        </a:solidFill>
        <a:effectLst/>
      </p:bgPr>
    </p:bg>
    <p:spTree>
      <p:nvGrpSpPr>
        <p:cNvPr id="1" name=""/>
        <p:cNvGrpSpPr/>
        <p:nvPr/>
      </p:nvGrpSpPr>
      <p:grpSpPr>
        <a:xfrm>
          <a:off x="0" y="0"/>
          <a:ext cx="0" cy="0"/>
          <a:chOff x="0" y="0"/>
          <a:chExt cx="0" cy="0"/>
        </a:xfrm>
      </p:grpSpPr>
      <p:grpSp>
        <p:nvGrpSpPr>
          <p:cNvPr id="16" name="Ryhmä 15"/>
          <p:cNvGrpSpPr>
            <a:grpSpLocks noChangeAspect="1"/>
          </p:cNvGrpSpPr>
          <p:nvPr userDrawn="1"/>
        </p:nvGrpSpPr>
        <p:grpSpPr>
          <a:xfrm>
            <a:off x="-1" y="-2006691"/>
            <a:ext cx="12353926" cy="10122435"/>
            <a:chOff x="-1" y="-1166129"/>
            <a:chExt cx="10653824" cy="8729423"/>
          </a:xfrm>
        </p:grpSpPr>
        <p:sp>
          <p:nvSpPr>
            <p:cNvPr id="17" name="Freeform 6"/>
            <p:cNvSpPr>
              <a:spLocks noChangeArrowheads="1"/>
            </p:cNvSpPr>
            <p:nvPr userDrawn="1"/>
          </p:nvSpPr>
          <p:spPr bwMode="auto">
            <a:xfrm>
              <a:off x="3800202" y="0"/>
              <a:ext cx="3057798" cy="3760076"/>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AB9E6"/>
            </a:solidFill>
            <a:ln>
              <a:noFill/>
            </a:ln>
            <a:effectLst/>
          </p:spPr>
          <p:txBody>
            <a:bodyPr wrap="none" anchor="ctr"/>
            <a:lstStyle/>
            <a:p>
              <a:endParaRPr lang="fi-FI"/>
            </a:p>
          </p:txBody>
        </p:sp>
        <p:sp>
          <p:nvSpPr>
            <p:cNvPr id="18" name="Freeform 6"/>
            <p:cNvSpPr>
              <a:spLocks noChangeArrowheads="1"/>
            </p:cNvSpPr>
            <p:nvPr userDrawn="1"/>
          </p:nvSpPr>
          <p:spPr bwMode="auto">
            <a:xfrm>
              <a:off x="0" y="0"/>
              <a:ext cx="3057798" cy="3760076"/>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AAB9E6"/>
            </a:solidFill>
            <a:ln>
              <a:noFill/>
            </a:ln>
            <a:effectLst/>
          </p:spPr>
          <p:txBody>
            <a:bodyPr wrap="none" anchor="ctr"/>
            <a:lstStyle/>
            <a:p>
              <a:endParaRPr lang="fi-FI"/>
            </a:p>
          </p:txBody>
        </p:sp>
        <p:sp>
          <p:nvSpPr>
            <p:cNvPr id="19" name="Freeform 12"/>
            <p:cNvSpPr>
              <a:spLocks noChangeArrowheads="1"/>
            </p:cNvSpPr>
            <p:nvPr userDrawn="1"/>
          </p:nvSpPr>
          <p:spPr bwMode="auto">
            <a:xfrm>
              <a:off x="-1" y="4511066"/>
              <a:ext cx="3050629" cy="2409996"/>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AAB9E6"/>
            </a:solidFill>
            <a:ln>
              <a:noFill/>
            </a:ln>
            <a:effectLst/>
          </p:spPr>
          <p:txBody>
            <a:bodyPr wrap="none" anchor="ctr"/>
            <a:lstStyle/>
            <a:p>
              <a:endParaRPr lang="fi-FI"/>
            </a:p>
          </p:txBody>
        </p:sp>
        <p:sp>
          <p:nvSpPr>
            <p:cNvPr id="21" name="Freeform 12"/>
            <p:cNvSpPr>
              <a:spLocks noChangeArrowheads="1"/>
            </p:cNvSpPr>
            <p:nvPr userDrawn="1"/>
          </p:nvSpPr>
          <p:spPr bwMode="auto">
            <a:xfrm>
              <a:off x="7609544" y="2611322"/>
              <a:ext cx="3026967" cy="1156638"/>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AAB9E6"/>
            </a:solidFill>
            <a:ln>
              <a:noFill/>
            </a:ln>
            <a:effectLst/>
          </p:spPr>
          <p:txBody>
            <a:bodyPr wrap="none" anchor="ctr"/>
            <a:lstStyle/>
            <a:p>
              <a:endParaRPr lang="fi-FI"/>
            </a:p>
          </p:txBody>
        </p:sp>
        <p:sp>
          <p:nvSpPr>
            <p:cNvPr id="22" name="Freeform 3"/>
            <p:cNvSpPr>
              <a:spLocks noChangeAspect="1" noChangeArrowheads="1"/>
            </p:cNvSpPr>
            <p:nvPr userDrawn="1"/>
          </p:nvSpPr>
          <p:spPr bwMode="auto">
            <a:xfrm>
              <a:off x="7626995" y="-1166129"/>
              <a:ext cx="3026828" cy="3026828"/>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AAB9E6"/>
            </a:solidFill>
            <a:ln>
              <a:noFill/>
            </a:ln>
            <a:effectLst/>
          </p:spPr>
          <p:txBody>
            <a:bodyPr wrap="none" anchor="ctr"/>
            <a:lstStyle/>
            <a:p>
              <a:endParaRPr lang="fi-FI"/>
            </a:p>
          </p:txBody>
        </p:sp>
        <p:sp>
          <p:nvSpPr>
            <p:cNvPr id="23" name="Freeform 3"/>
            <p:cNvSpPr>
              <a:spLocks noChangeAspect="1" noChangeArrowheads="1"/>
            </p:cNvSpPr>
            <p:nvPr userDrawn="1"/>
          </p:nvSpPr>
          <p:spPr bwMode="auto">
            <a:xfrm>
              <a:off x="7609320" y="4536466"/>
              <a:ext cx="3026828" cy="3026828"/>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AAB9E6"/>
            </a:solidFill>
            <a:ln>
              <a:noFill/>
            </a:ln>
            <a:effectLst/>
          </p:spPr>
          <p:txBody>
            <a:bodyPr wrap="none" anchor="ctr"/>
            <a:lstStyle/>
            <a:p>
              <a:endParaRPr lang="fi-FI"/>
            </a:p>
          </p:txBody>
        </p:sp>
        <p:sp>
          <p:nvSpPr>
            <p:cNvPr id="24" name="Freeform 3"/>
            <p:cNvSpPr>
              <a:spLocks noChangeAspect="1" noChangeArrowheads="1"/>
            </p:cNvSpPr>
            <p:nvPr userDrawn="1"/>
          </p:nvSpPr>
          <p:spPr bwMode="auto">
            <a:xfrm>
              <a:off x="3817041" y="4529378"/>
              <a:ext cx="3026828" cy="3026828"/>
            </a:xfrm>
            <a:custGeom>
              <a:avLst/>
              <a:gdLst>
                <a:gd name="T0" fmla="*/ 1314090 w 3651"/>
                <a:gd name="T1" fmla="*/ 656865 h 3652"/>
                <a:gd name="T2" fmla="*/ 1226244 w 3651"/>
                <a:gd name="T3" fmla="*/ 985478 h 3652"/>
                <a:gd name="T4" fmla="*/ 985747 w 3651"/>
                <a:gd name="T5" fmla="*/ 1225908 h 3652"/>
                <a:gd name="T6" fmla="*/ 657045 w 3651"/>
                <a:gd name="T7" fmla="*/ 1314090 h 3652"/>
                <a:gd name="T8" fmla="*/ 328342 w 3651"/>
                <a:gd name="T9" fmla="*/ 1225908 h 3652"/>
                <a:gd name="T10" fmla="*/ 87846 w 3651"/>
                <a:gd name="T11" fmla="*/ 985478 h 3652"/>
                <a:gd name="T12" fmla="*/ 0 w 3651"/>
                <a:gd name="T13" fmla="*/ 656865 h 3652"/>
                <a:gd name="T14" fmla="*/ 87846 w 3651"/>
                <a:gd name="T15" fmla="*/ 328613 h 3652"/>
                <a:gd name="T16" fmla="*/ 328342 w 3651"/>
                <a:gd name="T17" fmla="*/ 87822 h 3652"/>
                <a:gd name="T18" fmla="*/ 657045 w 3651"/>
                <a:gd name="T19" fmla="*/ 0 h 3652"/>
                <a:gd name="T20" fmla="*/ 985747 w 3651"/>
                <a:gd name="T21" fmla="*/ 87822 h 3652"/>
                <a:gd name="T22" fmla="*/ 1226244 w 3651"/>
                <a:gd name="T23" fmla="*/ 328613 h 3652"/>
                <a:gd name="T24" fmla="*/ 1314090 w 3651"/>
                <a:gd name="T25" fmla="*/ 656865 h 36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1" h="3652">
                  <a:moveTo>
                    <a:pt x="3650" y="1825"/>
                  </a:moveTo>
                  <a:cubicBezTo>
                    <a:pt x="3650" y="2161"/>
                    <a:pt x="3574" y="2447"/>
                    <a:pt x="3406" y="2738"/>
                  </a:cubicBezTo>
                  <a:cubicBezTo>
                    <a:pt x="3238" y="3029"/>
                    <a:pt x="3029" y="3238"/>
                    <a:pt x="2738" y="3406"/>
                  </a:cubicBezTo>
                  <a:cubicBezTo>
                    <a:pt x="2447" y="3574"/>
                    <a:pt x="2161" y="3651"/>
                    <a:pt x="1825" y="3651"/>
                  </a:cubicBezTo>
                  <a:cubicBezTo>
                    <a:pt x="1489" y="3651"/>
                    <a:pt x="1203" y="3574"/>
                    <a:pt x="912" y="3406"/>
                  </a:cubicBezTo>
                  <a:cubicBezTo>
                    <a:pt x="621" y="3238"/>
                    <a:pt x="412" y="3029"/>
                    <a:pt x="244" y="2738"/>
                  </a:cubicBezTo>
                  <a:cubicBezTo>
                    <a:pt x="76" y="2447"/>
                    <a:pt x="0" y="2161"/>
                    <a:pt x="0" y="1825"/>
                  </a:cubicBezTo>
                  <a:cubicBezTo>
                    <a:pt x="0" y="1489"/>
                    <a:pt x="76" y="1204"/>
                    <a:pt x="244" y="913"/>
                  </a:cubicBezTo>
                  <a:cubicBezTo>
                    <a:pt x="412" y="622"/>
                    <a:pt x="621" y="412"/>
                    <a:pt x="912" y="244"/>
                  </a:cubicBezTo>
                  <a:cubicBezTo>
                    <a:pt x="1203" y="76"/>
                    <a:pt x="1489" y="0"/>
                    <a:pt x="1825" y="0"/>
                  </a:cubicBezTo>
                  <a:cubicBezTo>
                    <a:pt x="2161" y="0"/>
                    <a:pt x="2447" y="76"/>
                    <a:pt x="2738" y="244"/>
                  </a:cubicBezTo>
                  <a:cubicBezTo>
                    <a:pt x="3029" y="412"/>
                    <a:pt x="3238" y="622"/>
                    <a:pt x="3406" y="913"/>
                  </a:cubicBezTo>
                  <a:cubicBezTo>
                    <a:pt x="3574" y="1204"/>
                    <a:pt x="3650" y="1489"/>
                    <a:pt x="3650" y="1825"/>
                  </a:cubicBezTo>
                </a:path>
              </a:pathLst>
            </a:custGeom>
            <a:solidFill>
              <a:srgbClr val="AAB9E6"/>
            </a:solidFill>
            <a:ln>
              <a:noFill/>
            </a:ln>
            <a:effectLst/>
          </p:spPr>
          <p:txBody>
            <a:bodyPr wrap="none" anchor="ctr"/>
            <a:lstStyle/>
            <a:p>
              <a:endParaRPr lang="fi-FI"/>
            </a:p>
          </p:txBody>
        </p:sp>
      </p:grpSp>
      <p:sp>
        <p:nvSpPr>
          <p:cNvPr id="2" name="Title 1"/>
          <p:cNvSpPr>
            <a:spLocks noGrp="1"/>
          </p:cNvSpPr>
          <p:nvPr>
            <p:ph type="ctrTitle"/>
          </p:nvPr>
        </p:nvSpPr>
        <p:spPr>
          <a:xfrm>
            <a:off x="624000" y="3412800"/>
            <a:ext cx="10939200" cy="2628000"/>
          </a:xfrm>
        </p:spPr>
        <p:txBody>
          <a:bodyPr anchor="t" anchorCtr="0"/>
          <a:lstStyle>
            <a:lvl1pPr algn="l">
              <a:defRPr sz="4000" b="1">
                <a:solidFill>
                  <a:schemeClr val="accent1"/>
                </a:solidFill>
              </a:defRPr>
            </a:lvl1pPr>
          </a:lstStyle>
          <a:p>
            <a:r>
              <a:rPr lang="fi-FI"/>
              <a:t>Muokkaa ots. perustyyl. napsautt.</a:t>
            </a:r>
            <a:endParaRPr lang="en-US" dirty="0"/>
          </a:p>
        </p:txBody>
      </p:sp>
      <p:cxnSp>
        <p:nvCxnSpPr>
          <p:cNvPr id="20" name="Suora yhdysviiva 19"/>
          <p:cNvCxnSpPr/>
          <p:nvPr userDrawn="1"/>
        </p:nvCxnSpPr>
        <p:spPr>
          <a:xfrm>
            <a:off x="478367" y="6227064"/>
            <a:ext cx="11235267" cy="0"/>
          </a:xfrm>
          <a:prstGeom prst="line">
            <a:avLst/>
          </a:prstGeom>
          <a:ln>
            <a:solidFill>
              <a:srgbClr val="19375F"/>
            </a:solidFill>
          </a:ln>
        </p:spPr>
        <p:style>
          <a:lnRef idx="1">
            <a:schemeClr val="accent1"/>
          </a:lnRef>
          <a:fillRef idx="0">
            <a:schemeClr val="accent1"/>
          </a:fillRef>
          <a:effectRef idx="0">
            <a:schemeClr val="accent1"/>
          </a:effectRef>
          <a:fontRef idx="minor">
            <a:schemeClr val="tx1"/>
          </a:fontRef>
        </p:style>
      </p:cxnSp>
      <p:sp>
        <p:nvSpPr>
          <p:cNvPr id="8" name="Päivämäärän paikkamerkki 7"/>
          <p:cNvSpPr>
            <a:spLocks noGrp="1"/>
          </p:cNvSpPr>
          <p:nvPr>
            <p:ph type="dt" sz="half" idx="10"/>
          </p:nvPr>
        </p:nvSpPr>
        <p:spPr/>
        <p:txBody>
          <a:bodyPr/>
          <a:lstStyle/>
          <a:p>
            <a:r>
              <a:rPr lang="fi-FI"/>
              <a:t>28.12.2022</a:t>
            </a:r>
          </a:p>
        </p:txBody>
      </p:sp>
      <p:sp>
        <p:nvSpPr>
          <p:cNvPr id="9" name="Alatunnisteen paikkamerkki 8"/>
          <p:cNvSpPr>
            <a:spLocks noGrp="1"/>
          </p:cNvSpPr>
          <p:nvPr>
            <p:ph type="ftr" sz="quarter" idx="11"/>
          </p:nvPr>
        </p:nvSpPr>
        <p:spPr/>
        <p:txBody>
          <a:bodyPr/>
          <a:lstStyle/>
          <a:p>
            <a:r>
              <a:rPr lang="fi-FI"/>
              <a:t> </a:t>
            </a:r>
            <a:endParaRPr lang="fi-FI" dirty="0"/>
          </a:p>
        </p:txBody>
      </p:sp>
      <p:sp>
        <p:nvSpPr>
          <p:cNvPr id="10" name="Dian numeron paikkamerkki 9"/>
          <p:cNvSpPr>
            <a:spLocks noGrp="1"/>
          </p:cNvSpPr>
          <p:nvPr>
            <p:ph type="sldNum" sz="quarter" idx="12"/>
          </p:nvPr>
        </p:nvSpPr>
        <p:spPr/>
        <p:txBody>
          <a:bodyPr/>
          <a:lstStyle/>
          <a:p>
            <a:fld id="{4E75B3C0-FF62-4C7C-B8F2-F814FF155FC0}" type="slidenum">
              <a:rPr lang="fi-FI" smtClean="0"/>
              <a:pPr/>
              <a:t>‹#›</a:t>
            </a:fld>
            <a:endParaRPr lang="fi-FI"/>
          </a:p>
        </p:txBody>
      </p:sp>
      <p:pic>
        <p:nvPicPr>
          <p:cNvPr id="3" name="logo_vari_perus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39600" y="6357600"/>
            <a:ext cx="993039" cy="385200"/>
          </a:xfrm>
          <a:prstGeom prst="rect">
            <a:avLst/>
          </a:prstGeom>
        </p:spPr>
      </p:pic>
    </p:spTree>
    <p:extLst>
      <p:ext uri="{BB962C8B-B14F-4D97-AF65-F5344CB8AC3E}">
        <p14:creationId xmlns:p14="http://schemas.microsoft.com/office/powerpoint/2010/main" val="34588193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01" userDrawn="1">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matchingName="Lopetusdia suomi" preserve="1" userDrawn="1">
  <p:cSld name="endslide_fi">
    <p:bg>
      <p:bgPr>
        <a:solidFill>
          <a:srgbClr val="19375F"/>
        </a:solidFill>
        <a:effectLst/>
      </p:bgPr>
    </p:bg>
    <p:spTree>
      <p:nvGrpSpPr>
        <p:cNvPr id="1" name=""/>
        <p:cNvGrpSpPr/>
        <p:nvPr/>
      </p:nvGrpSpPr>
      <p:grpSpPr>
        <a:xfrm>
          <a:off x="0" y="0"/>
          <a:ext cx="0" cy="0"/>
          <a:chOff x="0" y="0"/>
          <a:chExt cx="0" cy="0"/>
        </a:xfrm>
      </p:grpSpPr>
      <p:pic>
        <p:nvPicPr>
          <p:cNvPr id="5" name="logo_nega_lopetus_169_fi"/>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03890" y="2889000"/>
            <a:ext cx="2784220" cy="1080000"/>
          </a:xfrm>
          <a:prstGeom prst="rect">
            <a:avLst/>
          </a:prstGeom>
        </p:spPr>
      </p:pic>
      <p:sp>
        <p:nvSpPr>
          <p:cNvPr id="2" name="Otsikko 1">
            <a:extLst>
              <a:ext uri="{FF2B5EF4-FFF2-40B4-BE49-F238E27FC236}">
                <a16:creationId xmlns:a16="http://schemas.microsoft.com/office/drawing/2014/main" id="{4A47D8B8-2668-4B47-5A32-F5445BD45A60}"/>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Tree>
    <p:extLst>
      <p:ext uri="{BB962C8B-B14F-4D97-AF65-F5344CB8AC3E}">
        <p14:creationId xmlns:p14="http://schemas.microsoft.com/office/powerpoint/2010/main" val="28558021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matchingName="Lopetusdia ruotsi" type="blank" preserve="1">
  <p:cSld name="endslide_sv">
    <p:bg>
      <p:bgPr>
        <a:solidFill>
          <a:srgbClr val="19375F"/>
        </a:solidFill>
        <a:effectLst/>
      </p:bgPr>
    </p:bg>
    <p:spTree>
      <p:nvGrpSpPr>
        <p:cNvPr id="1" name=""/>
        <p:cNvGrpSpPr/>
        <p:nvPr/>
      </p:nvGrpSpPr>
      <p:grpSpPr>
        <a:xfrm>
          <a:off x="0" y="0"/>
          <a:ext cx="0" cy="0"/>
          <a:chOff x="0" y="0"/>
          <a:chExt cx="0" cy="0"/>
        </a:xfrm>
      </p:grpSpPr>
      <p:pic>
        <p:nvPicPr>
          <p:cNvPr id="2" name="logo_nega_lopetus_169_sv"/>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03890" y="2889000"/>
            <a:ext cx="2784220" cy="1080000"/>
          </a:xfrm>
          <a:prstGeom prst="rect">
            <a:avLst/>
          </a:prstGeom>
        </p:spPr>
      </p:pic>
    </p:spTree>
    <p:extLst>
      <p:ext uri="{BB962C8B-B14F-4D97-AF65-F5344CB8AC3E}">
        <p14:creationId xmlns:p14="http://schemas.microsoft.com/office/powerpoint/2010/main" val="24365008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matchingName="Lopetusdia englanti" type="blank" preserve="1">
  <p:cSld name="endslide_en">
    <p:bg>
      <p:bgPr>
        <a:solidFill>
          <a:srgbClr val="19375F"/>
        </a:solidFill>
        <a:effectLst/>
      </p:bgPr>
    </p:bg>
    <p:spTree>
      <p:nvGrpSpPr>
        <p:cNvPr id="1" name=""/>
        <p:cNvGrpSpPr/>
        <p:nvPr/>
      </p:nvGrpSpPr>
      <p:grpSpPr>
        <a:xfrm>
          <a:off x="0" y="0"/>
          <a:ext cx="0" cy="0"/>
          <a:chOff x="0" y="0"/>
          <a:chExt cx="0" cy="0"/>
        </a:xfrm>
      </p:grpSpPr>
      <p:pic>
        <p:nvPicPr>
          <p:cNvPr id="3" name="logo_nega_lopetus_169_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03890" y="2904311"/>
            <a:ext cx="2784220" cy="1080000"/>
          </a:xfrm>
          <a:prstGeom prst="rect">
            <a:avLst/>
          </a:prstGeom>
        </p:spPr>
      </p:pic>
    </p:spTree>
    <p:extLst>
      <p:ext uri="{BB962C8B-B14F-4D97-AF65-F5344CB8AC3E}">
        <p14:creationId xmlns:p14="http://schemas.microsoft.com/office/powerpoint/2010/main" val="3847746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Otsikkodia 5" type="title" preserve="1">
  <p:cSld name="title_slide5">
    <p:bg>
      <p:bgPr>
        <a:solidFill>
          <a:srgbClr val="19375F"/>
        </a:solidFill>
        <a:effectLst/>
      </p:bgPr>
    </p:bg>
    <p:spTree>
      <p:nvGrpSpPr>
        <p:cNvPr id="1" name=""/>
        <p:cNvGrpSpPr/>
        <p:nvPr/>
      </p:nvGrpSpPr>
      <p:grpSpPr>
        <a:xfrm>
          <a:off x="0" y="0"/>
          <a:ext cx="0" cy="0"/>
          <a:chOff x="0" y="0"/>
          <a:chExt cx="0" cy="0"/>
        </a:xfrm>
      </p:grpSpPr>
      <p:grpSp>
        <p:nvGrpSpPr>
          <p:cNvPr id="16" name="Ryhmä 15"/>
          <p:cNvGrpSpPr/>
          <p:nvPr userDrawn="1"/>
        </p:nvGrpSpPr>
        <p:grpSpPr>
          <a:xfrm>
            <a:off x="245289" y="-2329317"/>
            <a:ext cx="12754616" cy="10694053"/>
            <a:chOff x="873939" y="-2310267"/>
            <a:chExt cx="12754616" cy="10694053"/>
          </a:xfrm>
        </p:grpSpPr>
        <p:sp>
          <p:nvSpPr>
            <p:cNvPr id="17" name="Freeform 6"/>
            <p:cNvSpPr>
              <a:spLocks noChangeArrowheads="1"/>
            </p:cNvSpPr>
            <p:nvPr userDrawn="1"/>
          </p:nvSpPr>
          <p:spPr bwMode="auto">
            <a:xfrm>
              <a:off x="7478239" y="16184"/>
              <a:ext cx="1459330" cy="3750261"/>
            </a:xfrm>
            <a:custGeom>
              <a:avLst/>
              <a:gdLst>
                <a:gd name="T0" fmla="*/ 657839 w 3657"/>
                <a:gd name="T1" fmla="*/ 2138003 h 5938"/>
                <a:gd name="T2" fmla="*/ 0 w 3657"/>
                <a:gd name="T3" fmla="*/ 2138003 h 5938"/>
                <a:gd name="T4" fmla="*/ 0 w 3657"/>
                <a:gd name="T5" fmla="*/ 0 h 5938"/>
                <a:gd name="T6" fmla="*/ 1315677 w 3657"/>
                <a:gd name="T7" fmla="*/ 0 h 5938"/>
                <a:gd name="T8" fmla="*/ 1315677 w 3657"/>
                <a:gd name="T9" fmla="*/ 2138003 h 5938"/>
                <a:gd name="T10" fmla="*/ 657839 w 3657"/>
                <a:gd name="T11" fmla="*/ 2138003 h 59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5938">
                  <a:moveTo>
                    <a:pt x="1828" y="5937"/>
                  </a:moveTo>
                  <a:lnTo>
                    <a:pt x="0" y="5937"/>
                  </a:lnTo>
                  <a:lnTo>
                    <a:pt x="0" y="0"/>
                  </a:lnTo>
                  <a:lnTo>
                    <a:pt x="3656" y="0"/>
                  </a:lnTo>
                  <a:lnTo>
                    <a:pt x="3656" y="5937"/>
                  </a:lnTo>
                  <a:lnTo>
                    <a:pt x="1828" y="5937"/>
                  </a:lnTo>
                </a:path>
              </a:pathLst>
            </a:custGeom>
            <a:solidFill>
              <a:srgbClr val="FADC41"/>
            </a:solidFill>
            <a:ln>
              <a:noFill/>
            </a:ln>
            <a:effectLst/>
          </p:spPr>
          <p:txBody>
            <a:bodyPr wrap="none" anchor="ctr"/>
            <a:lstStyle/>
            <a:p>
              <a:endParaRPr lang="fi-FI" dirty="0"/>
            </a:p>
          </p:txBody>
        </p:sp>
        <p:sp>
          <p:nvSpPr>
            <p:cNvPr id="18" name="Freeform 18"/>
            <p:cNvSpPr>
              <a:spLocks noChangeAspect="1" noChangeArrowheads="1"/>
            </p:cNvSpPr>
            <p:nvPr userDrawn="1"/>
          </p:nvSpPr>
          <p:spPr bwMode="auto">
            <a:xfrm>
              <a:off x="5430449" y="4742760"/>
              <a:ext cx="3528315" cy="3565762"/>
            </a:xfrm>
            <a:custGeom>
              <a:avLst/>
              <a:gdLst>
                <a:gd name="T0" fmla="*/ 328126 w 3645"/>
                <a:gd name="T1" fmla="*/ 87836 h 3647"/>
                <a:gd name="T2" fmla="*/ 656251 w 3645"/>
                <a:gd name="T3" fmla="*/ 0 h 3647"/>
                <a:gd name="T4" fmla="*/ 984377 w 3645"/>
                <a:gd name="T5" fmla="*/ 87836 h 3647"/>
                <a:gd name="T6" fmla="*/ 1224258 w 3645"/>
                <a:gd name="T7" fmla="*/ 328305 h 3647"/>
                <a:gd name="T8" fmla="*/ 1312503 w 3645"/>
                <a:gd name="T9" fmla="*/ 656251 h 3647"/>
                <a:gd name="T10" fmla="*/ 1224258 w 3645"/>
                <a:gd name="T11" fmla="*/ 984557 h 3647"/>
                <a:gd name="T12" fmla="*/ 984377 w 3645"/>
                <a:gd name="T13" fmla="*/ 1224666 h 3647"/>
                <a:gd name="T14" fmla="*/ 656251 w 3645"/>
                <a:gd name="T15" fmla="*/ 1312502 h 3647"/>
                <a:gd name="T16" fmla="*/ 328126 w 3645"/>
                <a:gd name="T17" fmla="*/ 1224666 h 3647"/>
                <a:gd name="T18" fmla="*/ 87884 w 3645"/>
                <a:gd name="T19" fmla="*/ 984557 h 3647"/>
                <a:gd name="T20" fmla="*/ 0 w 3645"/>
                <a:gd name="T21" fmla="*/ 656251 h 3647"/>
                <a:gd name="T22" fmla="*/ 87884 w 3645"/>
                <a:gd name="T23" fmla="*/ 328305 h 3647"/>
                <a:gd name="T24" fmla="*/ 328126 w 3645"/>
                <a:gd name="T25" fmla="*/ 87836 h 3647"/>
                <a:gd name="T26" fmla="*/ 418892 w 3645"/>
                <a:gd name="T27" fmla="*/ 1067713 h 3647"/>
                <a:gd name="T28" fmla="*/ 656251 w 3645"/>
                <a:gd name="T29" fmla="*/ 1131070 h 3647"/>
                <a:gd name="T30" fmla="*/ 893611 w 3645"/>
                <a:gd name="T31" fmla="*/ 1067713 h 3647"/>
                <a:gd name="T32" fmla="*/ 1067579 w 3645"/>
                <a:gd name="T33" fmla="*/ 893841 h 3647"/>
                <a:gd name="T34" fmla="*/ 1130971 w 3645"/>
                <a:gd name="T35" fmla="*/ 656251 h 3647"/>
                <a:gd name="T36" fmla="*/ 1067579 w 3645"/>
                <a:gd name="T37" fmla="*/ 418662 h 3647"/>
                <a:gd name="T38" fmla="*/ 893611 w 3645"/>
                <a:gd name="T39" fmla="*/ 245149 h 3647"/>
                <a:gd name="T40" fmla="*/ 656251 w 3645"/>
                <a:gd name="T41" fmla="*/ 181432 h 3647"/>
                <a:gd name="T42" fmla="*/ 418892 w 3645"/>
                <a:gd name="T43" fmla="*/ 245149 h 3647"/>
                <a:gd name="T44" fmla="*/ 244924 w 3645"/>
                <a:gd name="T45" fmla="*/ 418662 h 3647"/>
                <a:gd name="T46" fmla="*/ 181532 w 3645"/>
                <a:gd name="T47" fmla="*/ 656251 h 3647"/>
                <a:gd name="T48" fmla="*/ 244924 w 3645"/>
                <a:gd name="T49" fmla="*/ 893841 h 3647"/>
                <a:gd name="T50" fmla="*/ 418892 w 3645"/>
                <a:gd name="T51" fmla="*/ 1067713 h 36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45" h="3647">
                  <a:moveTo>
                    <a:pt x="911" y="244"/>
                  </a:moveTo>
                  <a:cubicBezTo>
                    <a:pt x="1201" y="77"/>
                    <a:pt x="1486" y="0"/>
                    <a:pt x="1822" y="0"/>
                  </a:cubicBezTo>
                  <a:cubicBezTo>
                    <a:pt x="2157" y="0"/>
                    <a:pt x="2443" y="77"/>
                    <a:pt x="2733" y="244"/>
                  </a:cubicBezTo>
                  <a:cubicBezTo>
                    <a:pt x="3024" y="412"/>
                    <a:pt x="3232" y="622"/>
                    <a:pt x="3399" y="912"/>
                  </a:cubicBezTo>
                  <a:cubicBezTo>
                    <a:pt x="3567" y="1203"/>
                    <a:pt x="3644" y="1488"/>
                    <a:pt x="3644" y="1823"/>
                  </a:cubicBezTo>
                  <a:cubicBezTo>
                    <a:pt x="3644" y="2159"/>
                    <a:pt x="3567" y="2445"/>
                    <a:pt x="3399" y="2735"/>
                  </a:cubicBezTo>
                  <a:cubicBezTo>
                    <a:pt x="3232" y="3026"/>
                    <a:pt x="3024" y="3234"/>
                    <a:pt x="2733" y="3402"/>
                  </a:cubicBezTo>
                  <a:cubicBezTo>
                    <a:pt x="2443" y="3570"/>
                    <a:pt x="2157" y="3646"/>
                    <a:pt x="1822" y="3646"/>
                  </a:cubicBezTo>
                  <a:cubicBezTo>
                    <a:pt x="1486" y="3646"/>
                    <a:pt x="1201" y="3570"/>
                    <a:pt x="911" y="3402"/>
                  </a:cubicBezTo>
                  <a:cubicBezTo>
                    <a:pt x="620" y="3234"/>
                    <a:pt x="411" y="3026"/>
                    <a:pt x="244" y="2735"/>
                  </a:cubicBezTo>
                  <a:cubicBezTo>
                    <a:pt x="76" y="2445"/>
                    <a:pt x="0" y="2159"/>
                    <a:pt x="0" y="1823"/>
                  </a:cubicBezTo>
                  <a:cubicBezTo>
                    <a:pt x="0" y="1488"/>
                    <a:pt x="76" y="1203"/>
                    <a:pt x="244" y="912"/>
                  </a:cubicBezTo>
                  <a:cubicBezTo>
                    <a:pt x="411" y="622"/>
                    <a:pt x="620" y="412"/>
                    <a:pt x="911" y="244"/>
                  </a:cubicBezTo>
                  <a:close/>
                  <a:moveTo>
                    <a:pt x="1163" y="2966"/>
                  </a:moveTo>
                  <a:cubicBezTo>
                    <a:pt x="1373" y="3088"/>
                    <a:pt x="1579" y="3142"/>
                    <a:pt x="1822" y="3142"/>
                  </a:cubicBezTo>
                  <a:cubicBezTo>
                    <a:pt x="2064" y="3142"/>
                    <a:pt x="2271" y="3088"/>
                    <a:pt x="2481" y="2966"/>
                  </a:cubicBezTo>
                  <a:cubicBezTo>
                    <a:pt x="2691" y="2845"/>
                    <a:pt x="2843" y="2694"/>
                    <a:pt x="2964" y="2483"/>
                  </a:cubicBezTo>
                  <a:cubicBezTo>
                    <a:pt x="3086" y="2273"/>
                    <a:pt x="3140" y="2066"/>
                    <a:pt x="3140" y="1823"/>
                  </a:cubicBezTo>
                  <a:cubicBezTo>
                    <a:pt x="3140" y="1580"/>
                    <a:pt x="3085" y="1374"/>
                    <a:pt x="2964" y="1163"/>
                  </a:cubicBezTo>
                  <a:cubicBezTo>
                    <a:pt x="2842" y="953"/>
                    <a:pt x="2691" y="803"/>
                    <a:pt x="2481" y="681"/>
                  </a:cubicBezTo>
                  <a:cubicBezTo>
                    <a:pt x="2271" y="560"/>
                    <a:pt x="2064" y="504"/>
                    <a:pt x="1822" y="504"/>
                  </a:cubicBezTo>
                  <a:cubicBezTo>
                    <a:pt x="1579" y="504"/>
                    <a:pt x="1373" y="560"/>
                    <a:pt x="1163" y="681"/>
                  </a:cubicBezTo>
                  <a:cubicBezTo>
                    <a:pt x="953" y="803"/>
                    <a:pt x="801" y="953"/>
                    <a:pt x="680" y="1163"/>
                  </a:cubicBezTo>
                  <a:cubicBezTo>
                    <a:pt x="558" y="1374"/>
                    <a:pt x="504" y="1580"/>
                    <a:pt x="504" y="1823"/>
                  </a:cubicBezTo>
                  <a:cubicBezTo>
                    <a:pt x="504" y="2066"/>
                    <a:pt x="558" y="2273"/>
                    <a:pt x="680" y="2483"/>
                  </a:cubicBezTo>
                  <a:cubicBezTo>
                    <a:pt x="801" y="2694"/>
                    <a:pt x="953" y="2845"/>
                    <a:pt x="1163" y="2966"/>
                  </a:cubicBezTo>
                  <a:close/>
                </a:path>
              </a:pathLst>
            </a:custGeom>
            <a:solidFill>
              <a:srgbClr val="A0AAAF"/>
            </a:solidFill>
            <a:ln>
              <a:noFill/>
            </a:ln>
            <a:effectLst/>
          </p:spPr>
          <p:txBody>
            <a:bodyPr wrap="none" anchor="ctr"/>
            <a:lstStyle/>
            <a:p>
              <a:endParaRPr lang="fi-FI"/>
            </a:p>
          </p:txBody>
        </p:sp>
        <p:sp>
          <p:nvSpPr>
            <p:cNvPr id="24" name="Suorakulmio 23"/>
            <p:cNvSpPr/>
            <p:nvPr userDrawn="1"/>
          </p:nvSpPr>
          <p:spPr>
            <a:xfrm>
              <a:off x="873939" y="16184"/>
              <a:ext cx="6603101" cy="6858000"/>
            </a:xfrm>
            <a:prstGeom prst="rect">
              <a:avLst/>
            </a:prstGeom>
            <a:solidFill>
              <a:srgbClr val="193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7" name="Freeform 11"/>
            <p:cNvSpPr>
              <a:spLocks noChangeAspect="1" noChangeArrowheads="1"/>
            </p:cNvSpPr>
            <p:nvPr userDrawn="1"/>
          </p:nvSpPr>
          <p:spPr bwMode="auto">
            <a:xfrm>
              <a:off x="9865584" y="4707356"/>
              <a:ext cx="3676432" cy="3676430"/>
            </a:xfrm>
            <a:custGeom>
              <a:avLst/>
              <a:gdLst>
                <a:gd name="T0" fmla="*/ 1312503 w 3645"/>
                <a:gd name="T1" fmla="*/ 656251 h 3647"/>
                <a:gd name="T2" fmla="*/ 1224618 w 3645"/>
                <a:gd name="T3" fmla="*/ 984557 h 3647"/>
                <a:gd name="T4" fmla="*/ 984377 w 3645"/>
                <a:gd name="T5" fmla="*/ 1224666 h 3647"/>
                <a:gd name="T6" fmla="*/ 656251 w 3645"/>
                <a:gd name="T7" fmla="*/ 1312502 h 3647"/>
                <a:gd name="T8" fmla="*/ 328126 w 3645"/>
                <a:gd name="T9" fmla="*/ 1224666 h 3647"/>
                <a:gd name="T10" fmla="*/ 87884 w 3645"/>
                <a:gd name="T11" fmla="*/ 984557 h 3647"/>
                <a:gd name="T12" fmla="*/ 0 w 3645"/>
                <a:gd name="T13" fmla="*/ 656251 h 3647"/>
                <a:gd name="T14" fmla="*/ 87884 w 3645"/>
                <a:gd name="T15" fmla="*/ 328305 h 3647"/>
                <a:gd name="T16" fmla="*/ 328126 w 3645"/>
                <a:gd name="T17" fmla="*/ 87836 h 3647"/>
                <a:gd name="T18" fmla="*/ 656251 w 3645"/>
                <a:gd name="T19" fmla="*/ 0 h 3647"/>
                <a:gd name="T20" fmla="*/ 984377 w 3645"/>
                <a:gd name="T21" fmla="*/ 87836 h 3647"/>
                <a:gd name="T22" fmla="*/ 1224618 w 3645"/>
                <a:gd name="T23" fmla="*/ 328305 h 3647"/>
                <a:gd name="T24" fmla="*/ 1312503 w 3645"/>
                <a:gd name="T25" fmla="*/ 656251 h 36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5" h="3647">
                  <a:moveTo>
                    <a:pt x="3644" y="1823"/>
                  </a:moveTo>
                  <a:cubicBezTo>
                    <a:pt x="3644" y="2159"/>
                    <a:pt x="3568" y="2445"/>
                    <a:pt x="3400" y="2735"/>
                  </a:cubicBezTo>
                  <a:cubicBezTo>
                    <a:pt x="3232" y="3026"/>
                    <a:pt x="3024" y="3234"/>
                    <a:pt x="2733" y="3402"/>
                  </a:cubicBezTo>
                  <a:cubicBezTo>
                    <a:pt x="2443" y="3570"/>
                    <a:pt x="2158" y="3646"/>
                    <a:pt x="1822" y="3646"/>
                  </a:cubicBezTo>
                  <a:cubicBezTo>
                    <a:pt x="1487" y="3646"/>
                    <a:pt x="1202" y="3570"/>
                    <a:pt x="911" y="3402"/>
                  </a:cubicBezTo>
                  <a:cubicBezTo>
                    <a:pt x="621" y="3234"/>
                    <a:pt x="412" y="3026"/>
                    <a:pt x="244" y="2735"/>
                  </a:cubicBezTo>
                  <a:cubicBezTo>
                    <a:pt x="76" y="2445"/>
                    <a:pt x="0" y="2159"/>
                    <a:pt x="0" y="1823"/>
                  </a:cubicBezTo>
                  <a:cubicBezTo>
                    <a:pt x="0" y="1488"/>
                    <a:pt x="76" y="1203"/>
                    <a:pt x="244" y="912"/>
                  </a:cubicBezTo>
                  <a:cubicBezTo>
                    <a:pt x="412" y="622"/>
                    <a:pt x="621" y="412"/>
                    <a:pt x="911" y="244"/>
                  </a:cubicBezTo>
                  <a:cubicBezTo>
                    <a:pt x="1202" y="77"/>
                    <a:pt x="1486" y="0"/>
                    <a:pt x="1822" y="0"/>
                  </a:cubicBezTo>
                  <a:cubicBezTo>
                    <a:pt x="2157" y="0"/>
                    <a:pt x="2443" y="77"/>
                    <a:pt x="2733" y="244"/>
                  </a:cubicBezTo>
                  <a:cubicBezTo>
                    <a:pt x="3024" y="412"/>
                    <a:pt x="3232" y="622"/>
                    <a:pt x="3400" y="912"/>
                  </a:cubicBezTo>
                  <a:cubicBezTo>
                    <a:pt x="3568" y="1203"/>
                    <a:pt x="3644" y="1488"/>
                    <a:pt x="3644" y="1823"/>
                  </a:cubicBezTo>
                </a:path>
              </a:pathLst>
            </a:custGeom>
            <a:solidFill>
              <a:srgbClr val="FADC41"/>
            </a:solidFill>
            <a:ln>
              <a:noFill/>
            </a:ln>
            <a:effectLst/>
          </p:spPr>
          <p:txBody>
            <a:bodyPr wrap="none" anchor="ctr"/>
            <a:lstStyle/>
            <a:p>
              <a:endParaRPr lang="fi-FI" dirty="0"/>
            </a:p>
          </p:txBody>
        </p:sp>
        <p:sp>
          <p:nvSpPr>
            <p:cNvPr id="28" name="Freeform 9"/>
            <p:cNvSpPr>
              <a:spLocks noChangeArrowheads="1"/>
            </p:cNvSpPr>
            <p:nvPr userDrawn="1"/>
          </p:nvSpPr>
          <p:spPr bwMode="auto">
            <a:xfrm>
              <a:off x="9875447" y="2390415"/>
              <a:ext cx="2945203" cy="1395663"/>
            </a:xfrm>
            <a:custGeom>
              <a:avLst/>
              <a:gdLst>
                <a:gd name="T0" fmla="*/ 657839 w 3657"/>
                <a:gd name="T1" fmla="*/ 493352 h 1370"/>
                <a:gd name="T2" fmla="*/ 0 w 3657"/>
                <a:gd name="T3" fmla="*/ 493352 h 1370"/>
                <a:gd name="T4" fmla="*/ 0 w 3657"/>
                <a:gd name="T5" fmla="*/ 0 h 1370"/>
                <a:gd name="T6" fmla="*/ 1315677 w 3657"/>
                <a:gd name="T7" fmla="*/ 0 h 1370"/>
                <a:gd name="T8" fmla="*/ 1315677 w 3657"/>
                <a:gd name="T9" fmla="*/ 493352 h 1370"/>
                <a:gd name="T10" fmla="*/ 657839 w 3657"/>
                <a:gd name="T11" fmla="*/ 493352 h 1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7" h="1370">
                  <a:moveTo>
                    <a:pt x="1828" y="1369"/>
                  </a:moveTo>
                  <a:lnTo>
                    <a:pt x="0" y="1369"/>
                  </a:lnTo>
                  <a:lnTo>
                    <a:pt x="0" y="0"/>
                  </a:lnTo>
                  <a:lnTo>
                    <a:pt x="3656" y="0"/>
                  </a:lnTo>
                  <a:lnTo>
                    <a:pt x="3656" y="1369"/>
                  </a:lnTo>
                  <a:lnTo>
                    <a:pt x="1828" y="1369"/>
                  </a:lnTo>
                </a:path>
              </a:pathLst>
            </a:custGeom>
            <a:solidFill>
              <a:srgbClr val="8CB9E6"/>
            </a:solidFill>
            <a:ln>
              <a:noFill/>
            </a:ln>
            <a:effectLst/>
          </p:spPr>
          <p:txBody>
            <a:bodyPr wrap="none" anchor="ctr"/>
            <a:lstStyle/>
            <a:p>
              <a:endParaRPr lang="fi-FI" dirty="0"/>
            </a:p>
          </p:txBody>
        </p:sp>
        <p:sp>
          <p:nvSpPr>
            <p:cNvPr id="29" name="Freeform 15"/>
            <p:cNvSpPr>
              <a:spLocks noChangeAspect="1" noChangeArrowheads="1"/>
            </p:cNvSpPr>
            <p:nvPr userDrawn="1"/>
          </p:nvSpPr>
          <p:spPr bwMode="auto">
            <a:xfrm>
              <a:off x="9882308" y="-2310267"/>
              <a:ext cx="3746247" cy="3746247"/>
            </a:xfrm>
            <a:custGeom>
              <a:avLst/>
              <a:gdLst>
                <a:gd name="T0" fmla="*/ 659853 w 3645"/>
                <a:gd name="T1" fmla="*/ 348105 h 3647"/>
                <a:gd name="T2" fmla="*/ 654450 w 3645"/>
                <a:gd name="T3" fmla="*/ 348105 h 3647"/>
                <a:gd name="T4" fmla="*/ 499212 w 3645"/>
                <a:gd name="T5" fmla="*/ 389503 h 3647"/>
                <a:gd name="T6" fmla="*/ 385755 w 3645"/>
                <a:gd name="T7" fmla="*/ 502898 h 3647"/>
                <a:gd name="T8" fmla="*/ 344334 w 3645"/>
                <a:gd name="T9" fmla="*/ 658051 h 3647"/>
                <a:gd name="T10" fmla="*/ 385755 w 3645"/>
                <a:gd name="T11" fmla="*/ 812844 h 3647"/>
                <a:gd name="T12" fmla="*/ 499212 w 3645"/>
                <a:gd name="T13" fmla="*/ 926239 h 3647"/>
                <a:gd name="T14" fmla="*/ 654450 w 3645"/>
                <a:gd name="T15" fmla="*/ 967997 h 3647"/>
                <a:gd name="T16" fmla="*/ 809329 w 3645"/>
                <a:gd name="T17" fmla="*/ 926239 h 3647"/>
                <a:gd name="T18" fmla="*/ 922786 w 3645"/>
                <a:gd name="T19" fmla="*/ 812844 h 3647"/>
                <a:gd name="T20" fmla="*/ 964207 w 3645"/>
                <a:gd name="T21" fmla="*/ 658051 h 3647"/>
                <a:gd name="T22" fmla="*/ 922786 w 3645"/>
                <a:gd name="T23" fmla="*/ 502898 h 3647"/>
                <a:gd name="T24" fmla="*/ 809329 w 3645"/>
                <a:gd name="T25" fmla="*/ 389503 h 3647"/>
                <a:gd name="T26" fmla="*/ 659853 w 3645"/>
                <a:gd name="T27" fmla="*/ 348105 h 3647"/>
                <a:gd name="T28" fmla="*/ 654450 w 3645"/>
                <a:gd name="T29" fmla="*/ 0 h 3647"/>
                <a:gd name="T30" fmla="*/ 659853 w 3645"/>
                <a:gd name="T31" fmla="*/ 0 h 3647"/>
                <a:gd name="T32" fmla="*/ 984377 w 3645"/>
                <a:gd name="T33" fmla="*/ 87836 h 3647"/>
                <a:gd name="T34" fmla="*/ 1224618 w 3645"/>
                <a:gd name="T35" fmla="*/ 327946 h 3647"/>
                <a:gd name="T36" fmla="*/ 1312503 w 3645"/>
                <a:gd name="T37" fmla="*/ 656251 h 3647"/>
                <a:gd name="T38" fmla="*/ 1312503 w 3645"/>
                <a:gd name="T39" fmla="*/ 658051 h 3647"/>
                <a:gd name="T40" fmla="*/ 1224618 w 3645"/>
                <a:gd name="T41" fmla="*/ 984197 h 3647"/>
                <a:gd name="T42" fmla="*/ 984377 w 3645"/>
                <a:gd name="T43" fmla="*/ 1224306 h 3647"/>
                <a:gd name="T44" fmla="*/ 656251 w 3645"/>
                <a:gd name="T45" fmla="*/ 1312502 h 3647"/>
                <a:gd name="T46" fmla="*/ 328126 w 3645"/>
                <a:gd name="T47" fmla="*/ 1224306 h 3647"/>
                <a:gd name="T48" fmla="*/ 87884 w 3645"/>
                <a:gd name="T49" fmla="*/ 984197 h 3647"/>
                <a:gd name="T50" fmla="*/ 0 w 3645"/>
                <a:gd name="T51" fmla="*/ 656251 h 3647"/>
                <a:gd name="T52" fmla="*/ 87884 w 3645"/>
                <a:gd name="T53" fmla="*/ 327946 h 3647"/>
                <a:gd name="T54" fmla="*/ 328126 w 3645"/>
                <a:gd name="T55" fmla="*/ 87836 h 3647"/>
                <a:gd name="T56" fmla="*/ 654450 w 3645"/>
                <a:gd name="T57" fmla="*/ 0 h 3647"/>
                <a:gd name="T58" fmla="*/ 654450 w 3645"/>
                <a:gd name="T59" fmla="*/ 0 h 364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645" h="3647">
                  <a:moveTo>
                    <a:pt x="1832" y="967"/>
                  </a:moveTo>
                  <a:lnTo>
                    <a:pt x="1817" y="967"/>
                  </a:lnTo>
                  <a:cubicBezTo>
                    <a:pt x="1658" y="967"/>
                    <a:pt x="1524" y="1003"/>
                    <a:pt x="1386" y="1082"/>
                  </a:cubicBezTo>
                  <a:cubicBezTo>
                    <a:pt x="1249" y="1161"/>
                    <a:pt x="1151" y="1259"/>
                    <a:pt x="1071" y="1397"/>
                  </a:cubicBezTo>
                  <a:cubicBezTo>
                    <a:pt x="992" y="1534"/>
                    <a:pt x="956" y="1669"/>
                    <a:pt x="956" y="1828"/>
                  </a:cubicBezTo>
                  <a:cubicBezTo>
                    <a:pt x="956" y="1986"/>
                    <a:pt x="992" y="2121"/>
                    <a:pt x="1071" y="2258"/>
                  </a:cubicBezTo>
                  <a:cubicBezTo>
                    <a:pt x="1151" y="2396"/>
                    <a:pt x="1249" y="2493"/>
                    <a:pt x="1386" y="2573"/>
                  </a:cubicBezTo>
                  <a:cubicBezTo>
                    <a:pt x="1524" y="2652"/>
                    <a:pt x="1659" y="2689"/>
                    <a:pt x="1817" y="2689"/>
                  </a:cubicBezTo>
                  <a:cubicBezTo>
                    <a:pt x="1976" y="2689"/>
                    <a:pt x="2110" y="2652"/>
                    <a:pt x="2247" y="2573"/>
                  </a:cubicBezTo>
                  <a:cubicBezTo>
                    <a:pt x="2384" y="2493"/>
                    <a:pt x="2483" y="2395"/>
                    <a:pt x="2562" y="2258"/>
                  </a:cubicBezTo>
                  <a:cubicBezTo>
                    <a:pt x="2641" y="2120"/>
                    <a:pt x="2677" y="1986"/>
                    <a:pt x="2677" y="1828"/>
                  </a:cubicBezTo>
                  <a:cubicBezTo>
                    <a:pt x="2677" y="1669"/>
                    <a:pt x="2641" y="1534"/>
                    <a:pt x="2562" y="1397"/>
                  </a:cubicBezTo>
                  <a:cubicBezTo>
                    <a:pt x="2483" y="1260"/>
                    <a:pt x="2384" y="1161"/>
                    <a:pt x="2247" y="1082"/>
                  </a:cubicBezTo>
                  <a:cubicBezTo>
                    <a:pt x="2114" y="1005"/>
                    <a:pt x="1985" y="969"/>
                    <a:pt x="1832" y="967"/>
                  </a:cubicBezTo>
                  <a:close/>
                  <a:moveTo>
                    <a:pt x="1817" y="0"/>
                  </a:moveTo>
                  <a:lnTo>
                    <a:pt x="1832" y="0"/>
                  </a:lnTo>
                  <a:cubicBezTo>
                    <a:pt x="2164" y="2"/>
                    <a:pt x="2445" y="78"/>
                    <a:pt x="2733" y="244"/>
                  </a:cubicBezTo>
                  <a:cubicBezTo>
                    <a:pt x="3023" y="412"/>
                    <a:pt x="3233" y="620"/>
                    <a:pt x="3400" y="911"/>
                  </a:cubicBezTo>
                  <a:cubicBezTo>
                    <a:pt x="3568" y="1201"/>
                    <a:pt x="3644" y="1487"/>
                    <a:pt x="3644" y="1823"/>
                  </a:cubicBezTo>
                  <a:cubicBezTo>
                    <a:pt x="3644" y="1825"/>
                    <a:pt x="3644" y="1826"/>
                    <a:pt x="3644" y="1828"/>
                  </a:cubicBezTo>
                  <a:cubicBezTo>
                    <a:pt x="3643" y="2162"/>
                    <a:pt x="3567" y="2445"/>
                    <a:pt x="3400" y="2734"/>
                  </a:cubicBezTo>
                  <a:cubicBezTo>
                    <a:pt x="3232" y="3025"/>
                    <a:pt x="3024" y="3233"/>
                    <a:pt x="2733" y="3401"/>
                  </a:cubicBezTo>
                  <a:cubicBezTo>
                    <a:pt x="2443" y="3568"/>
                    <a:pt x="2158" y="3646"/>
                    <a:pt x="1822" y="3646"/>
                  </a:cubicBezTo>
                  <a:cubicBezTo>
                    <a:pt x="1487" y="3646"/>
                    <a:pt x="1202" y="3568"/>
                    <a:pt x="911" y="3401"/>
                  </a:cubicBezTo>
                  <a:cubicBezTo>
                    <a:pt x="621" y="3233"/>
                    <a:pt x="412" y="3024"/>
                    <a:pt x="244" y="2734"/>
                  </a:cubicBezTo>
                  <a:cubicBezTo>
                    <a:pt x="77" y="2443"/>
                    <a:pt x="0" y="2158"/>
                    <a:pt x="0" y="1823"/>
                  </a:cubicBezTo>
                  <a:cubicBezTo>
                    <a:pt x="0" y="1487"/>
                    <a:pt x="77" y="1201"/>
                    <a:pt x="244" y="911"/>
                  </a:cubicBezTo>
                  <a:cubicBezTo>
                    <a:pt x="412" y="620"/>
                    <a:pt x="620" y="412"/>
                    <a:pt x="911" y="244"/>
                  </a:cubicBezTo>
                  <a:cubicBezTo>
                    <a:pt x="1200" y="77"/>
                    <a:pt x="1483" y="1"/>
                    <a:pt x="1817" y="0"/>
                  </a:cubicBezTo>
                  <a:close/>
                </a:path>
              </a:pathLst>
            </a:custGeom>
            <a:solidFill>
              <a:srgbClr val="A0AAAF"/>
            </a:solidFill>
            <a:ln>
              <a:noFill/>
            </a:ln>
            <a:effectLst/>
          </p:spPr>
          <p:txBody>
            <a:bodyPr wrap="none" anchor="ctr"/>
            <a:lstStyle/>
            <a:p>
              <a:endParaRPr lang="fi-FI"/>
            </a:p>
          </p:txBody>
        </p:sp>
      </p:grpSp>
      <p:sp>
        <p:nvSpPr>
          <p:cNvPr id="2" name="Title 1"/>
          <p:cNvSpPr>
            <a:spLocks noGrp="1"/>
          </p:cNvSpPr>
          <p:nvPr>
            <p:ph type="ctrTitle"/>
          </p:nvPr>
        </p:nvSpPr>
        <p:spPr>
          <a:xfrm>
            <a:off x="624000" y="3095626"/>
            <a:ext cx="5054400" cy="1717007"/>
          </a:xfrm>
        </p:spPr>
        <p:txBody>
          <a:bodyPr anchor="t" anchorCtr="0"/>
          <a:lstStyle>
            <a:lvl1pPr algn="l">
              <a:defRPr sz="4000" b="1">
                <a:solidFill>
                  <a:schemeClr val="bg1"/>
                </a:solidFill>
              </a:defRPr>
            </a:lvl1pPr>
          </a:lstStyle>
          <a:p>
            <a:r>
              <a:rPr lang="fi-FI"/>
              <a:t>Muokkaa ots. perustyyl. napsautt.</a:t>
            </a:r>
            <a:endParaRPr lang="en-US" dirty="0"/>
          </a:p>
        </p:txBody>
      </p:sp>
      <p:sp>
        <p:nvSpPr>
          <p:cNvPr id="3" name="Subtitle 2"/>
          <p:cNvSpPr>
            <a:spLocks noGrp="1"/>
          </p:cNvSpPr>
          <p:nvPr>
            <p:ph type="subTitle" idx="1"/>
          </p:nvPr>
        </p:nvSpPr>
        <p:spPr>
          <a:xfrm>
            <a:off x="624000" y="4809600"/>
            <a:ext cx="5054400" cy="1317600"/>
          </a:xfrm>
        </p:spPr>
        <p:txBody>
          <a:bodyPr/>
          <a:lstStyle>
            <a:lvl1pPr marL="0" indent="0" algn="l">
              <a:buNone/>
              <a:defRPr sz="24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r>
              <a:rPr lang="fi-FI"/>
              <a:t>28.12.2022</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E75B3C0-FF62-4C7C-B8F2-F814FF155FC0}" type="slidenum">
              <a:rPr lang="fi-FI" smtClean="0"/>
              <a:pPr/>
              <a:t>‹#›</a:t>
            </a:fld>
            <a:endParaRPr lang="fi-FI"/>
          </a:p>
        </p:txBody>
      </p:sp>
      <p:cxnSp>
        <p:nvCxnSpPr>
          <p:cNvPr id="20" name="Suora yhdysviiva 19"/>
          <p:cNvCxnSpPr/>
          <p:nvPr userDrawn="1"/>
        </p:nvCxnSpPr>
        <p:spPr>
          <a:xfrm>
            <a:off x="478367" y="6227064"/>
            <a:ext cx="545913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1"/>
          </p:nvPr>
        </p:nvSpPr>
        <p:spPr/>
        <p:txBody>
          <a:bodyPr/>
          <a:lstStyle>
            <a:lvl1pPr>
              <a:defRPr>
                <a:solidFill>
                  <a:schemeClr val="bg1"/>
                </a:solidFill>
              </a:defRPr>
            </a:lvl1pPr>
          </a:lstStyle>
          <a:p>
            <a:r>
              <a:rPr lang="fi-FI"/>
              <a:t> </a:t>
            </a:r>
          </a:p>
        </p:txBody>
      </p:sp>
      <p:pic>
        <p:nvPicPr>
          <p:cNvPr id="7" name="logo_nega_kansi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001" y="396000"/>
            <a:ext cx="2784221" cy="1080000"/>
          </a:xfrm>
          <a:prstGeom prst="rect">
            <a:avLst/>
          </a:prstGeom>
        </p:spPr>
      </p:pic>
    </p:spTree>
    <p:extLst>
      <p:ext uri="{BB962C8B-B14F-4D97-AF65-F5344CB8AC3E}">
        <p14:creationId xmlns:p14="http://schemas.microsoft.com/office/powerpoint/2010/main" val="432937018"/>
      </p:ext>
    </p:extLst>
  </p:cSld>
  <p:clrMapOvr>
    <a:masterClrMapping/>
  </p:clrMapOvr>
  <p:extLst>
    <p:ext uri="{DCECCB84-F9BA-43D5-87BE-67443E8EF086}">
      <p15:sldGuideLst xmlns:p15="http://schemas.microsoft.com/office/powerpoint/2012/main">
        <p15:guide id="1" orient="horz" pos="2160">
          <p15:clr>
            <a:srgbClr val="FBAE40"/>
          </p15:clr>
        </p15:guide>
        <p15:guide id="2" pos="30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Otsikkodia 6" type="title" preserve="1">
  <p:cSld name="title_slide6">
    <p:bg>
      <p:bgPr>
        <a:solidFill>
          <a:srgbClr val="19375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4000" y="3106801"/>
            <a:ext cx="6646333" cy="1827807"/>
          </a:xfrm>
        </p:spPr>
        <p:txBody>
          <a:bodyPr anchor="t" anchorCtr="0"/>
          <a:lstStyle>
            <a:lvl1pPr algn="l">
              <a:defRPr sz="4000" b="1">
                <a:solidFill>
                  <a:schemeClr val="bg1"/>
                </a:solidFill>
              </a:defRPr>
            </a:lvl1pPr>
          </a:lstStyle>
          <a:p>
            <a:r>
              <a:rPr lang="fi-FI"/>
              <a:t>Muokkaa ots. perustyyl. napsautt.</a:t>
            </a:r>
            <a:endParaRPr lang="en-US" dirty="0"/>
          </a:p>
        </p:txBody>
      </p:sp>
      <p:sp>
        <p:nvSpPr>
          <p:cNvPr id="3" name="Subtitle 2"/>
          <p:cNvSpPr>
            <a:spLocks noGrp="1"/>
          </p:cNvSpPr>
          <p:nvPr>
            <p:ph type="subTitle" idx="1"/>
          </p:nvPr>
        </p:nvSpPr>
        <p:spPr>
          <a:xfrm>
            <a:off x="624000" y="4935600"/>
            <a:ext cx="6646333" cy="947928"/>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r>
              <a:rPr lang="fi-FI"/>
              <a:t>28.12.2022</a:t>
            </a:r>
          </a:p>
        </p:txBody>
      </p:sp>
      <p:sp>
        <p:nvSpPr>
          <p:cNvPr id="5" name="Footer Placeholder 4"/>
          <p:cNvSpPr>
            <a:spLocks noGrp="1"/>
          </p:cNvSpPr>
          <p:nvPr>
            <p:ph type="ftr" sz="quarter" idx="11"/>
          </p:nvPr>
        </p:nvSpPr>
        <p:spPr/>
        <p:txBody>
          <a:bodyPr/>
          <a:lstStyle>
            <a:lvl1pPr>
              <a:defRPr>
                <a:solidFill>
                  <a:schemeClr val="bg1"/>
                </a:solidFill>
              </a:defRPr>
            </a:lvl1pPr>
          </a:lstStyle>
          <a:p>
            <a:r>
              <a:rPr lang="fi-FI"/>
              <a:t> </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E75B3C0-FF62-4C7C-B8F2-F814FF155FC0}" type="slidenum">
              <a:rPr lang="fi-FI" smtClean="0"/>
              <a:pPr/>
              <a:t>‹#›</a:t>
            </a:fld>
            <a:endParaRPr lang="fi-FI"/>
          </a:p>
        </p:txBody>
      </p:sp>
      <p:cxnSp>
        <p:nvCxnSpPr>
          <p:cNvPr id="20" name="Suora yhdysviiva 19"/>
          <p:cNvCxnSpPr/>
          <p:nvPr userDrawn="1"/>
        </p:nvCxnSpPr>
        <p:spPr>
          <a:xfrm>
            <a:off x="478367" y="6227064"/>
            <a:ext cx="1123526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9" name="Ryhmä 28"/>
          <p:cNvGrpSpPr/>
          <p:nvPr userDrawn="1"/>
        </p:nvGrpSpPr>
        <p:grpSpPr>
          <a:xfrm>
            <a:off x="9709283" y="445184"/>
            <a:ext cx="2038114" cy="5504400"/>
            <a:chOff x="6692400" y="352800"/>
            <a:chExt cx="2038114" cy="5504400"/>
          </a:xfrm>
        </p:grpSpPr>
        <p:sp>
          <p:nvSpPr>
            <p:cNvPr id="30" name="Freeform 17"/>
            <p:cNvSpPr>
              <a:spLocks noChangeAspect="1" noChangeArrowheads="1"/>
            </p:cNvSpPr>
            <p:nvPr userDrawn="1"/>
          </p:nvSpPr>
          <p:spPr bwMode="auto">
            <a:xfrm>
              <a:off x="8305200" y="4053600"/>
              <a:ext cx="425314" cy="691200"/>
            </a:xfrm>
            <a:custGeom>
              <a:avLst/>
              <a:gdLst>
                <a:gd name="T0" fmla="*/ 0 w 3645"/>
                <a:gd name="T1" fmla="*/ 2133240 h 5928"/>
                <a:gd name="T2" fmla="*/ 0 w 3645"/>
                <a:gd name="T3" fmla="*/ 0 h 5928"/>
                <a:gd name="T4" fmla="*/ 1312503 w 3645"/>
                <a:gd name="T5" fmla="*/ 0 h 5928"/>
                <a:gd name="T6" fmla="*/ 1312503 w 3645"/>
                <a:gd name="T7" fmla="*/ 2133240 h 5928"/>
                <a:gd name="T8" fmla="*/ 0 w 3645"/>
                <a:gd name="T9" fmla="*/ 2133240 h 5928"/>
                <a:gd name="T10" fmla="*/ 966368 w 3645"/>
                <a:gd name="T11" fmla="*/ 1786998 h 5928"/>
                <a:gd name="T12" fmla="*/ 966368 w 3645"/>
                <a:gd name="T13" fmla="*/ 348042 h 5928"/>
                <a:gd name="T14" fmla="*/ 338931 w 3645"/>
                <a:gd name="T15" fmla="*/ 348042 h 5928"/>
                <a:gd name="T16" fmla="*/ 338931 w 3645"/>
                <a:gd name="T17" fmla="*/ 1786998 h 5928"/>
                <a:gd name="T18" fmla="*/ 966368 w 3645"/>
                <a:gd name="T19" fmla="*/ 1786998 h 59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45" h="5928">
                  <a:moveTo>
                    <a:pt x="0" y="5927"/>
                  </a:moveTo>
                  <a:lnTo>
                    <a:pt x="0" y="0"/>
                  </a:lnTo>
                  <a:lnTo>
                    <a:pt x="3644" y="0"/>
                  </a:lnTo>
                  <a:lnTo>
                    <a:pt x="3644" y="5927"/>
                  </a:lnTo>
                  <a:lnTo>
                    <a:pt x="0" y="5927"/>
                  </a:lnTo>
                  <a:close/>
                  <a:moveTo>
                    <a:pt x="2683" y="4965"/>
                  </a:moveTo>
                  <a:lnTo>
                    <a:pt x="2683" y="967"/>
                  </a:lnTo>
                  <a:lnTo>
                    <a:pt x="941" y="967"/>
                  </a:lnTo>
                  <a:lnTo>
                    <a:pt x="941" y="4965"/>
                  </a:lnTo>
                  <a:lnTo>
                    <a:pt x="2683" y="4965"/>
                  </a:lnTo>
                  <a:close/>
                </a:path>
              </a:pathLst>
            </a:custGeom>
            <a:solidFill>
              <a:srgbClr val="A0AAAF"/>
            </a:solidFill>
            <a:ln>
              <a:noFill/>
            </a:ln>
            <a:effectLst/>
          </p:spPr>
          <p:txBody>
            <a:bodyPr wrap="none" anchor="ctr"/>
            <a:lstStyle/>
            <a:p>
              <a:endParaRPr lang="fi-FI"/>
            </a:p>
          </p:txBody>
        </p:sp>
        <p:sp>
          <p:nvSpPr>
            <p:cNvPr id="31" name="Freeform 17"/>
            <p:cNvSpPr>
              <a:spLocks noChangeAspect="1" noChangeArrowheads="1"/>
            </p:cNvSpPr>
            <p:nvPr userDrawn="1"/>
          </p:nvSpPr>
          <p:spPr bwMode="auto">
            <a:xfrm>
              <a:off x="6969600" y="5166000"/>
              <a:ext cx="425314" cy="691200"/>
            </a:xfrm>
            <a:custGeom>
              <a:avLst/>
              <a:gdLst>
                <a:gd name="T0" fmla="*/ 0 w 3645"/>
                <a:gd name="T1" fmla="*/ 2133240 h 5928"/>
                <a:gd name="T2" fmla="*/ 0 w 3645"/>
                <a:gd name="T3" fmla="*/ 0 h 5928"/>
                <a:gd name="T4" fmla="*/ 1312503 w 3645"/>
                <a:gd name="T5" fmla="*/ 0 h 5928"/>
                <a:gd name="T6" fmla="*/ 1312503 w 3645"/>
                <a:gd name="T7" fmla="*/ 2133240 h 5928"/>
                <a:gd name="T8" fmla="*/ 0 w 3645"/>
                <a:gd name="T9" fmla="*/ 2133240 h 5928"/>
                <a:gd name="T10" fmla="*/ 966368 w 3645"/>
                <a:gd name="T11" fmla="*/ 1786998 h 5928"/>
                <a:gd name="T12" fmla="*/ 966368 w 3645"/>
                <a:gd name="T13" fmla="*/ 348042 h 5928"/>
                <a:gd name="T14" fmla="*/ 338931 w 3645"/>
                <a:gd name="T15" fmla="*/ 348042 h 5928"/>
                <a:gd name="T16" fmla="*/ 338931 w 3645"/>
                <a:gd name="T17" fmla="*/ 1786998 h 5928"/>
                <a:gd name="T18" fmla="*/ 966368 w 3645"/>
                <a:gd name="T19" fmla="*/ 1786998 h 59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45" h="5928">
                  <a:moveTo>
                    <a:pt x="0" y="5927"/>
                  </a:moveTo>
                  <a:lnTo>
                    <a:pt x="0" y="0"/>
                  </a:lnTo>
                  <a:lnTo>
                    <a:pt x="3644" y="0"/>
                  </a:lnTo>
                  <a:lnTo>
                    <a:pt x="3644" y="5927"/>
                  </a:lnTo>
                  <a:lnTo>
                    <a:pt x="0" y="5927"/>
                  </a:lnTo>
                  <a:close/>
                  <a:moveTo>
                    <a:pt x="2683" y="4965"/>
                  </a:moveTo>
                  <a:lnTo>
                    <a:pt x="2683" y="967"/>
                  </a:lnTo>
                  <a:lnTo>
                    <a:pt x="941" y="967"/>
                  </a:lnTo>
                  <a:lnTo>
                    <a:pt x="941" y="4965"/>
                  </a:lnTo>
                  <a:lnTo>
                    <a:pt x="2683" y="4965"/>
                  </a:lnTo>
                  <a:close/>
                </a:path>
              </a:pathLst>
            </a:custGeom>
            <a:solidFill>
              <a:srgbClr val="A0AAAF"/>
            </a:solidFill>
            <a:ln>
              <a:noFill/>
            </a:ln>
            <a:effectLst/>
          </p:spPr>
          <p:txBody>
            <a:bodyPr wrap="none" anchor="ctr"/>
            <a:lstStyle/>
            <a:p>
              <a:endParaRPr lang="fi-FI"/>
            </a:p>
          </p:txBody>
        </p:sp>
        <p:sp>
          <p:nvSpPr>
            <p:cNvPr id="32" name="Freeform 17"/>
            <p:cNvSpPr>
              <a:spLocks noChangeAspect="1" noChangeArrowheads="1"/>
            </p:cNvSpPr>
            <p:nvPr userDrawn="1"/>
          </p:nvSpPr>
          <p:spPr bwMode="auto">
            <a:xfrm>
              <a:off x="8305200" y="1166400"/>
              <a:ext cx="425314" cy="691200"/>
            </a:xfrm>
            <a:custGeom>
              <a:avLst/>
              <a:gdLst>
                <a:gd name="T0" fmla="*/ 0 w 3645"/>
                <a:gd name="T1" fmla="*/ 2133240 h 5928"/>
                <a:gd name="T2" fmla="*/ 0 w 3645"/>
                <a:gd name="T3" fmla="*/ 0 h 5928"/>
                <a:gd name="T4" fmla="*/ 1312503 w 3645"/>
                <a:gd name="T5" fmla="*/ 0 h 5928"/>
                <a:gd name="T6" fmla="*/ 1312503 w 3645"/>
                <a:gd name="T7" fmla="*/ 2133240 h 5928"/>
                <a:gd name="T8" fmla="*/ 0 w 3645"/>
                <a:gd name="T9" fmla="*/ 2133240 h 5928"/>
                <a:gd name="T10" fmla="*/ 966368 w 3645"/>
                <a:gd name="T11" fmla="*/ 1786998 h 5928"/>
                <a:gd name="T12" fmla="*/ 966368 w 3645"/>
                <a:gd name="T13" fmla="*/ 348042 h 5928"/>
                <a:gd name="T14" fmla="*/ 338931 w 3645"/>
                <a:gd name="T15" fmla="*/ 348042 h 5928"/>
                <a:gd name="T16" fmla="*/ 338931 w 3645"/>
                <a:gd name="T17" fmla="*/ 1786998 h 5928"/>
                <a:gd name="T18" fmla="*/ 966368 w 3645"/>
                <a:gd name="T19" fmla="*/ 1786998 h 59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45" h="5928">
                  <a:moveTo>
                    <a:pt x="0" y="5927"/>
                  </a:moveTo>
                  <a:lnTo>
                    <a:pt x="0" y="0"/>
                  </a:lnTo>
                  <a:lnTo>
                    <a:pt x="3644" y="0"/>
                  </a:lnTo>
                  <a:lnTo>
                    <a:pt x="3644" y="5927"/>
                  </a:lnTo>
                  <a:lnTo>
                    <a:pt x="0" y="5927"/>
                  </a:lnTo>
                  <a:close/>
                  <a:moveTo>
                    <a:pt x="2683" y="4965"/>
                  </a:moveTo>
                  <a:lnTo>
                    <a:pt x="2683" y="967"/>
                  </a:lnTo>
                  <a:lnTo>
                    <a:pt x="941" y="967"/>
                  </a:lnTo>
                  <a:lnTo>
                    <a:pt x="941" y="4965"/>
                  </a:lnTo>
                  <a:lnTo>
                    <a:pt x="2683" y="4965"/>
                  </a:lnTo>
                  <a:close/>
                </a:path>
              </a:pathLst>
            </a:custGeom>
            <a:solidFill>
              <a:srgbClr val="FADC41"/>
            </a:solidFill>
            <a:ln>
              <a:noFill/>
            </a:ln>
            <a:effectLst/>
          </p:spPr>
          <p:txBody>
            <a:bodyPr wrap="none" anchor="ctr"/>
            <a:lstStyle/>
            <a:p>
              <a:endParaRPr lang="fi-FI"/>
            </a:p>
          </p:txBody>
        </p:sp>
        <p:sp>
          <p:nvSpPr>
            <p:cNvPr id="34" name="Freeform 12"/>
            <p:cNvSpPr>
              <a:spLocks noChangeAspect="1" noChangeArrowheads="1"/>
            </p:cNvSpPr>
            <p:nvPr userDrawn="1"/>
          </p:nvSpPr>
          <p:spPr bwMode="auto">
            <a:xfrm>
              <a:off x="7232400" y="1965600"/>
              <a:ext cx="431398" cy="169200"/>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8CB9E6"/>
            </a:solidFill>
            <a:ln>
              <a:noFill/>
            </a:ln>
            <a:effectLst/>
          </p:spPr>
          <p:txBody>
            <a:bodyPr wrap="none" anchor="ctr"/>
            <a:lstStyle/>
            <a:p>
              <a:endParaRPr lang="fi-FI"/>
            </a:p>
          </p:txBody>
        </p:sp>
        <p:sp>
          <p:nvSpPr>
            <p:cNvPr id="35" name="Freeform 18"/>
            <p:cNvSpPr>
              <a:spLocks noChangeAspect="1" noChangeArrowheads="1"/>
            </p:cNvSpPr>
            <p:nvPr userDrawn="1"/>
          </p:nvSpPr>
          <p:spPr bwMode="auto">
            <a:xfrm>
              <a:off x="7772400" y="2779200"/>
              <a:ext cx="435600" cy="435600"/>
            </a:xfrm>
            <a:custGeom>
              <a:avLst/>
              <a:gdLst>
                <a:gd name="T0" fmla="*/ 328126 w 3645"/>
                <a:gd name="T1" fmla="*/ 87836 h 3647"/>
                <a:gd name="T2" fmla="*/ 656251 w 3645"/>
                <a:gd name="T3" fmla="*/ 0 h 3647"/>
                <a:gd name="T4" fmla="*/ 984377 w 3645"/>
                <a:gd name="T5" fmla="*/ 87836 h 3647"/>
                <a:gd name="T6" fmla="*/ 1224258 w 3645"/>
                <a:gd name="T7" fmla="*/ 328305 h 3647"/>
                <a:gd name="T8" fmla="*/ 1312503 w 3645"/>
                <a:gd name="T9" fmla="*/ 656251 h 3647"/>
                <a:gd name="T10" fmla="*/ 1224258 w 3645"/>
                <a:gd name="T11" fmla="*/ 984557 h 3647"/>
                <a:gd name="T12" fmla="*/ 984377 w 3645"/>
                <a:gd name="T13" fmla="*/ 1224666 h 3647"/>
                <a:gd name="T14" fmla="*/ 656251 w 3645"/>
                <a:gd name="T15" fmla="*/ 1312502 h 3647"/>
                <a:gd name="T16" fmla="*/ 328126 w 3645"/>
                <a:gd name="T17" fmla="*/ 1224666 h 3647"/>
                <a:gd name="T18" fmla="*/ 87884 w 3645"/>
                <a:gd name="T19" fmla="*/ 984557 h 3647"/>
                <a:gd name="T20" fmla="*/ 0 w 3645"/>
                <a:gd name="T21" fmla="*/ 656251 h 3647"/>
                <a:gd name="T22" fmla="*/ 87884 w 3645"/>
                <a:gd name="T23" fmla="*/ 328305 h 3647"/>
                <a:gd name="T24" fmla="*/ 328126 w 3645"/>
                <a:gd name="T25" fmla="*/ 87836 h 3647"/>
                <a:gd name="T26" fmla="*/ 418892 w 3645"/>
                <a:gd name="T27" fmla="*/ 1067713 h 3647"/>
                <a:gd name="T28" fmla="*/ 656251 w 3645"/>
                <a:gd name="T29" fmla="*/ 1131070 h 3647"/>
                <a:gd name="T30" fmla="*/ 893611 w 3645"/>
                <a:gd name="T31" fmla="*/ 1067713 h 3647"/>
                <a:gd name="T32" fmla="*/ 1067579 w 3645"/>
                <a:gd name="T33" fmla="*/ 893841 h 3647"/>
                <a:gd name="T34" fmla="*/ 1130971 w 3645"/>
                <a:gd name="T35" fmla="*/ 656251 h 3647"/>
                <a:gd name="T36" fmla="*/ 1067579 w 3645"/>
                <a:gd name="T37" fmla="*/ 418662 h 3647"/>
                <a:gd name="T38" fmla="*/ 893611 w 3645"/>
                <a:gd name="T39" fmla="*/ 245149 h 3647"/>
                <a:gd name="T40" fmla="*/ 656251 w 3645"/>
                <a:gd name="T41" fmla="*/ 181432 h 3647"/>
                <a:gd name="T42" fmla="*/ 418892 w 3645"/>
                <a:gd name="T43" fmla="*/ 245149 h 3647"/>
                <a:gd name="T44" fmla="*/ 244924 w 3645"/>
                <a:gd name="T45" fmla="*/ 418662 h 3647"/>
                <a:gd name="T46" fmla="*/ 181532 w 3645"/>
                <a:gd name="T47" fmla="*/ 656251 h 3647"/>
                <a:gd name="T48" fmla="*/ 244924 w 3645"/>
                <a:gd name="T49" fmla="*/ 893841 h 3647"/>
                <a:gd name="T50" fmla="*/ 418892 w 3645"/>
                <a:gd name="T51" fmla="*/ 1067713 h 36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45" h="3647">
                  <a:moveTo>
                    <a:pt x="911" y="244"/>
                  </a:moveTo>
                  <a:cubicBezTo>
                    <a:pt x="1201" y="77"/>
                    <a:pt x="1486" y="0"/>
                    <a:pt x="1822" y="0"/>
                  </a:cubicBezTo>
                  <a:cubicBezTo>
                    <a:pt x="2157" y="0"/>
                    <a:pt x="2443" y="77"/>
                    <a:pt x="2733" y="244"/>
                  </a:cubicBezTo>
                  <a:cubicBezTo>
                    <a:pt x="3024" y="412"/>
                    <a:pt x="3232" y="622"/>
                    <a:pt x="3399" y="912"/>
                  </a:cubicBezTo>
                  <a:cubicBezTo>
                    <a:pt x="3567" y="1203"/>
                    <a:pt x="3644" y="1488"/>
                    <a:pt x="3644" y="1823"/>
                  </a:cubicBezTo>
                  <a:cubicBezTo>
                    <a:pt x="3644" y="2159"/>
                    <a:pt x="3567" y="2445"/>
                    <a:pt x="3399" y="2735"/>
                  </a:cubicBezTo>
                  <a:cubicBezTo>
                    <a:pt x="3232" y="3026"/>
                    <a:pt x="3024" y="3234"/>
                    <a:pt x="2733" y="3402"/>
                  </a:cubicBezTo>
                  <a:cubicBezTo>
                    <a:pt x="2443" y="3570"/>
                    <a:pt x="2157" y="3646"/>
                    <a:pt x="1822" y="3646"/>
                  </a:cubicBezTo>
                  <a:cubicBezTo>
                    <a:pt x="1486" y="3646"/>
                    <a:pt x="1201" y="3570"/>
                    <a:pt x="911" y="3402"/>
                  </a:cubicBezTo>
                  <a:cubicBezTo>
                    <a:pt x="620" y="3234"/>
                    <a:pt x="411" y="3026"/>
                    <a:pt x="244" y="2735"/>
                  </a:cubicBezTo>
                  <a:cubicBezTo>
                    <a:pt x="76" y="2445"/>
                    <a:pt x="0" y="2159"/>
                    <a:pt x="0" y="1823"/>
                  </a:cubicBezTo>
                  <a:cubicBezTo>
                    <a:pt x="0" y="1488"/>
                    <a:pt x="76" y="1203"/>
                    <a:pt x="244" y="912"/>
                  </a:cubicBezTo>
                  <a:cubicBezTo>
                    <a:pt x="411" y="622"/>
                    <a:pt x="620" y="412"/>
                    <a:pt x="911" y="244"/>
                  </a:cubicBezTo>
                  <a:close/>
                  <a:moveTo>
                    <a:pt x="1163" y="2966"/>
                  </a:moveTo>
                  <a:cubicBezTo>
                    <a:pt x="1373" y="3088"/>
                    <a:pt x="1579" y="3142"/>
                    <a:pt x="1822" y="3142"/>
                  </a:cubicBezTo>
                  <a:cubicBezTo>
                    <a:pt x="2064" y="3142"/>
                    <a:pt x="2271" y="3088"/>
                    <a:pt x="2481" y="2966"/>
                  </a:cubicBezTo>
                  <a:cubicBezTo>
                    <a:pt x="2691" y="2845"/>
                    <a:pt x="2843" y="2694"/>
                    <a:pt x="2964" y="2483"/>
                  </a:cubicBezTo>
                  <a:cubicBezTo>
                    <a:pt x="3086" y="2273"/>
                    <a:pt x="3140" y="2066"/>
                    <a:pt x="3140" y="1823"/>
                  </a:cubicBezTo>
                  <a:cubicBezTo>
                    <a:pt x="3140" y="1580"/>
                    <a:pt x="3085" y="1374"/>
                    <a:pt x="2964" y="1163"/>
                  </a:cubicBezTo>
                  <a:cubicBezTo>
                    <a:pt x="2842" y="953"/>
                    <a:pt x="2691" y="803"/>
                    <a:pt x="2481" y="681"/>
                  </a:cubicBezTo>
                  <a:cubicBezTo>
                    <a:pt x="2271" y="560"/>
                    <a:pt x="2064" y="504"/>
                    <a:pt x="1822" y="504"/>
                  </a:cubicBezTo>
                  <a:cubicBezTo>
                    <a:pt x="1579" y="504"/>
                    <a:pt x="1373" y="560"/>
                    <a:pt x="1163" y="681"/>
                  </a:cubicBezTo>
                  <a:cubicBezTo>
                    <a:pt x="953" y="803"/>
                    <a:pt x="801" y="953"/>
                    <a:pt x="680" y="1163"/>
                  </a:cubicBezTo>
                  <a:cubicBezTo>
                    <a:pt x="558" y="1374"/>
                    <a:pt x="504" y="1580"/>
                    <a:pt x="504" y="1823"/>
                  </a:cubicBezTo>
                  <a:cubicBezTo>
                    <a:pt x="504" y="2066"/>
                    <a:pt x="558" y="2273"/>
                    <a:pt x="680" y="2483"/>
                  </a:cubicBezTo>
                  <a:cubicBezTo>
                    <a:pt x="801" y="2694"/>
                    <a:pt x="953" y="2845"/>
                    <a:pt x="1163" y="2966"/>
                  </a:cubicBezTo>
                  <a:close/>
                </a:path>
              </a:pathLst>
            </a:custGeom>
            <a:solidFill>
              <a:srgbClr val="A0AAAF"/>
            </a:solidFill>
            <a:ln>
              <a:noFill/>
            </a:ln>
            <a:effectLst/>
          </p:spPr>
          <p:txBody>
            <a:bodyPr wrap="none" anchor="ctr"/>
            <a:lstStyle/>
            <a:p>
              <a:endParaRPr lang="fi-FI"/>
            </a:p>
          </p:txBody>
        </p:sp>
        <p:sp>
          <p:nvSpPr>
            <p:cNvPr id="36" name="Freeform 18"/>
            <p:cNvSpPr>
              <a:spLocks noChangeAspect="1" noChangeArrowheads="1"/>
            </p:cNvSpPr>
            <p:nvPr userDrawn="1"/>
          </p:nvSpPr>
          <p:spPr bwMode="auto">
            <a:xfrm>
              <a:off x="7225200" y="1429200"/>
              <a:ext cx="435600" cy="435600"/>
            </a:xfrm>
            <a:custGeom>
              <a:avLst/>
              <a:gdLst>
                <a:gd name="T0" fmla="*/ 328126 w 3645"/>
                <a:gd name="T1" fmla="*/ 87836 h 3647"/>
                <a:gd name="T2" fmla="*/ 656251 w 3645"/>
                <a:gd name="T3" fmla="*/ 0 h 3647"/>
                <a:gd name="T4" fmla="*/ 984377 w 3645"/>
                <a:gd name="T5" fmla="*/ 87836 h 3647"/>
                <a:gd name="T6" fmla="*/ 1224258 w 3645"/>
                <a:gd name="T7" fmla="*/ 328305 h 3647"/>
                <a:gd name="T8" fmla="*/ 1312503 w 3645"/>
                <a:gd name="T9" fmla="*/ 656251 h 3647"/>
                <a:gd name="T10" fmla="*/ 1224258 w 3645"/>
                <a:gd name="T11" fmla="*/ 984557 h 3647"/>
                <a:gd name="T12" fmla="*/ 984377 w 3645"/>
                <a:gd name="T13" fmla="*/ 1224666 h 3647"/>
                <a:gd name="T14" fmla="*/ 656251 w 3645"/>
                <a:gd name="T15" fmla="*/ 1312502 h 3647"/>
                <a:gd name="T16" fmla="*/ 328126 w 3645"/>
                <a:gd name="T17" fmla="*/ 1224666 h 3647"/>
                <a:gd name="T18" fmla="*/ 87884 w 3645"/>
                <a:gd name="T19" fmla="*/ 984557 h 3647"/>
                <a:gd name="T20" fmla="*/ 0 w 3645"/>
                <a:gd name="T21" fmla="*/ 656251 h 3647"/>
                <a:gd name="T22" fmla="*/ 87884 w 3645"/>
                <a:gd name="T23" fmla="*/ 328305 h 3647"/>
                <a:gd name="T24" fmla="*/ 328126 w 3645"/>
                <a:gd name="T25" fmla="*/ 87836 h 3647"/>
                <a:gd name="T26" fmla="*/ 418892 w 3645"/>
                <a:gd name="T27" fmla="*/ 1067713 h 3647"/>
                <a:gd name="T28" fmla="*/ 656251 w 3645"/>
                <a:gd name="T29" fmla="*/ 1131070 h 3647"/>
                <a:gd name="T30" fmla="*/ 893611 w 3645"/>
                <a:gd name="T31" fmla="*/ 1067713 h 3647"/>
                <a:gd name="T32" fmla="*/ 1067579 w 3645"/>
                <a:gd name="T33" fmla="*/ 893841 h 3647"/>
                <a:gd name="T34" fmla="*/ 1130971 w 3645"/>
                <a:gd name="T35" fmla="*/ 656251 h 3647"/>
                <a:gd name="T36" fmla="*/ 1067579 w 3645"/>
                <a:gd name="T37" fmla="*/ 418662 h 3647"/>
                <a:gd name="T38" fmla="*/ 893611 w 3645"/>
                <a:gd name="T39" fmla="*/ 245149 h 3647"/>
                <a:gd name="T40" fmla="*/ 656251 w 3645"/>
                <a:gd name="T41" fmla="*/ 181432 h 3647"/>
                <a:gd name="T42" fmla="*/ 418892 w 3645"/>
                <a:gd name="T43" fmla="*/ 245149 h 3647"/>
                <a:gd name="T44" fmla="*/ 244924 w 3645"/>
                <a:gd name="T45" fmla="*/ 418662 h 3647"/>
                <a:gd name="T46" fmla="*/ 181532 w 3645"/>
                <a:gd name="T47" fmla="*/ 656251 h 3647"/>
                <a:gd name="T48" fmla="*/ 244924 w 3645"/>
                <a:gd name="T49" fmla="*/ 893841 h 3647"/>
                <a:gd name="T50" fmla="*/ 418892 w 3645"/>
                <a:gd name="T51" fmla="*/ 1067713 h 36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645" h="3647">
                  <a:moveTo>
                    <a:pt x="911" y="244"/>
                  </a:moveTo>
                  <a:cubicBezTo>
                    <a:pt x="1201" y="77"/>
                    <a:pt x="1486" y="0"/>
                    <a:pt x="1822" y="0"/>
                  </a:cubicBezTo>
                  <a:cubicBezTo>
                    <a:pt x="2157" y="0"/>
                    <a:pt x="2443" y="77"/>
                    <a:pt x="2733" y="244"/>
                  </a:cubicBezTo>
                  <a:cubicBezTo>
                    <a:pt x="3024" y="412"/>
                    <a:pt x="3232" y="622"/>
                    <a:pt x="3399" y="912"/>
                  </a:cubicBezTo>
                  <a:cubicBezTo>
                    <a:pt x="3567" y="1203"/>
                    <a:pt x="3644" y="1488"/>
                    <a:pt x="3644" y="1823"/>
                  </a:cubicBezTo>
                  <a:cubicBezTo>
                    <a:pt x="3644" y="2159"/>
                    <a:pt x="3567" y="2445"/>
                    <a:pt x="3399" y="2735"/>
                  </a:cubicBezTo>
                  <a:cubicBezTo>
                    <a:pt x="3232" y="3026"/>
                    <a:pt x="3024" y="3234"/>
                    <a:pt x="2733" y="3402"/>
                  </a:cubicBezTo>
                  <a:cubicBezTo>
                    <a:pt x="2443" y="3570"/>
                    <a:pt x="2157" y="3646"/>
                    <a:pt x="1822" y="3646"/>
                  </a:cubicBezTo>
                  <a:cubicBezTo>
                    <a:pt x="1486" y="3646"/>
                    <a:pt x="1201" y="3570"/>
                    <a:pt x="911" y="3402"/>
                  </a:cubicBezTo>
                  <a:cubicBezTo>
                    <a:pt x="620" y="3234"/>
                    <a:pt x="411" y="3026"/>
                    <a:pt x="244" y="2735"/>
                  </a:cubicBezTo>
                  <a:cubicBezTo>
                    <a:pt x="76" y="2445"/>
                    <a:pt x="0" y="2159"/>
                    <a:pt x="0" y="1823"/>
                  </a:cubicBezTo>
                  <a:cubicBezTo>
                    <a:pt x="0" y="1488"/>
                    <a:pt x="76" y="1203"/>
                    <a:pt x="244" y="912"/>
                  </a:cubicBezTo>
                  <a:cubicBezTo>
                    <a:pt x="411" y="622"/>
                    <a:pt x="620" y="412"/>
                    <a:pt x="911" y="244"/>
                  </a:cubicBezTo>
                  <a:close/>
                  <a:moveTo>
                    <a:pt x="1163" y="2966"/>
                  </a:moveTo>
                  <a:cubicBezTo>
                    <a:pt x="1373" y="3088"/>
                    <a:pt x="1579" y="3142"/>
                    <a:pt x="1822" y="3142"/>
                  </a:cubicBezTo>
                  <a:cubicBezTo>
                    <a:pt x="2064" y="3142"/>
                    <a:pt x="2271" y="3088"/>
                    <a:pt x="2481" y="2966"/>
                  </a:cubicBezTo>
                  <a:cubicBezTo>
                    <a:pt x="2691" y="2845"/>
                    <a:pt x="2843" y="2694"/>
                    <a:pt x="2964" y="2483"/>
                  </a:cubicBezTo>
                  <a:cubicBezTo>
                    <a:pt x="3086" y="2273"/>
                    <a:pt x="3140" y="2066"/>
                    <a:pt x="3140" y="1823"/>
                  </a:cubicBezTo>
                  <a:cubicBezTo>
                    <a:pt x="3140" y="1580"/>
                    <a:pt x="3085" y="1374"/>
                    <a:pt x="2964" y="1163"/>
                  </a:cubicBezTo>
                  <a:cubicBezTo>
                    <a:pt x="2842" y="953"/>
                    <a:pt x="2691" y="803"/>
                    <a:pt x="2481" y="681"/>
                  </a:cubicBezTo>
                  <a:cubicBezTo>
                    <a:pt x="2271" y="560"/>
                    <a:pt x="2064" y="504"/>
                    <a:pt x="1822" y="504"/>
                  </a:cubicBezTo>
                  <a:cubicBezTo>
                    <a:pt x="1579" y="504"/>
                    <a:pt x="1373" y="560"/>
                    <a:pt x="1163" y="681"/>
                  </a:cubicBezTo>
                  <a:cubicBezTo>
                    <a:pt x="953" y="803"/>
                    <a:pt x="801" y="953"/>
                    <a:pt x="680" y="1163"/>
                  </a:cubicBezTo>
                  <a:cubicBezTo>
                    <a:pt x="558" y="1374"/>
                    <a:pt x="504" y="1580"/>
                    <a:pt x="504" y="1823"/>
                  </a:cubicBezTo>
                  <a:cubicBezTo>
                    <a:pt x="504" y="2066"/>
                    <a:pt x="558" y="2273"/>
                    <a:pt x="680" y="2483"/>
                  </a:cubicBezTo>
                  <a:cubicBezTo>
                    <a:pt x="801" y="2694"/>
                    <a:pt x="953" y="2845"/>
                    <a:pt x="1163" y="2966"/>
                  </a:cubicBezTo>
                  <a:close/>
                </a:path>
              </a:pathLst>
            </a:custGeom>
            <a:solidFill>
              <a:srgbClr val="A0AAAF"/>
            </a:solidFill>
            <a:ln>
              <a:noFill/>
            </a:ln>
            <a:effectLst/>
          </p:spPr>
          <p:txBody>
            <a:bodyPr wrap="none" anchor="ctr"/>
            <a:lstStyle/>
            <a:p>
              <a:endParaRPr lang="fi-FI"/>
            </a:p>
          </p:txBody>
        </p:sp>
        <p:sp>
          <p:nvSpPr>
            <p:cNvPr id="37" name="Freeform 12"/>
            <p:cNvSpPr>
              <a:spLocks noChangeAspect="1" noChangeArrowheads="1"/>
            </p:cNvSpPr>
            <p:nvPr userDrawn="1"/>
          </p:nvSpPr>
          <p:spPr bwMode="auto">
            <a:xfrm>
              <a:off x="7775574" y="3322800"/>
              <a:ext cx="431398" cy="169200"/>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8CB9E6"/>
            </a:solidFill>
            <a:ln>
              <a:noFill/>
            </a:ln>
            <a:effectLst/>
          </p:spPr>
          <p:txBody>
            <a:bodyPr wrap="none" anchor="ctr"/>
            <a:lstStyle/>
            <a:p>
              <a:endParaRPr lang="fi-FI"/>
            </a:p>
          </p:txBody>
        </p:sp>
        <p:sp>
          <p:nvSpPr>
            <p:cNvPr id="38" name="Freeform 12"/>
            <p:cNvSpPr>
              <a:spLocks noChangeAspect="1" noChangeArrowheads="1"/>
            </p:cNvSpPr>
            <p:nvPr userDrawn="1"/>
          </p:nvSpPr>
          <p:spPr bwMode="auto">
            <a:xfrm>
              <a:off x="7473600" y="4050000"/>
              <a:ext cx="425512" cy="691200"/>
            </a:xfrm>
            <a:custGeom>
              <a:avLst/>
              <a:gdLst>
                <a:gd name="T0" fmla="*/ 657225 w 3650"/>
                <a:gd name="T1" fmla="*/ 2134827 h 5933"/>
                <a:gd name="T2" fmla="*/ 0 w 3650"/>
                <a:gd name="T3" fmla="*/ 2134827 h 5933"/>
                <a:gd name="T4" fmla="*/ 0 w 3650"/>
                <a:gd name="T5" fmla="*/ 0 h 5933"/>
                <a:gd name="T6" fmla="*/ 1314090 w 3650"/>
                <a:gd name="T7" fmla="*/ 0 h 5933"/>
                <a:gd name="T8" fmla="*/ 1314090 w 3650"/>
                <a:gd name="T9" fmla="*/ 2134827 h 5933"/>
                <a:gd name="T10" fmla="*/ 657225 w 3650"/>
                <a:gd name="T11" fmla="*/ 2134827 h 59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5933">
                  <a:moveTo>
                    <a:pt x="1825" y="5932"/>
                  </a:moveTo>
                  <a:lnTo>
                    <a:pt x="0" y="5932"/>
                  </a:lnTo>
                  <a:lnTo>
                    <a:pt x="0" y="0"/>
                  </a:lnTo>
                  <a:lnTo>
                    <a:pt x="3649" y="0"/>
                  </a:lnTo>
                  <a:lnTo>
                    <a:pt x="3649" y="5932"/>
                  </a:lnTo>
                  <a:lnTo>
                    <a:pt x="1825" y="5932"/>
                  </a:lnTo>
                </a:path>
              </a:pathLst>
            </a:custGeom>
            <a:solidFill>
              <a:srgbClr val="FADC41"/>
            </a:solidFill>
            <a:ln>
              <a:noFill/>
            </a:ln>
            <a:effectLst/>
          </p:spPr>
          <p:txBody>
            <a:bodyPr wrap="none" anchor="ctr"/>
            <a:lstStyle/>
            <a:p>
              <a:endParaRPr lang="fi-FI"/>
            </a:p>
          </p:txBody>
        </p:sp>
        <p:sp>
          <p:nvSpPr>
            <p:cNvPr id="39" name="Freeform 1"/>
            <p:cNvSpPr>
              <a:spLocks noChangeAspect="1" noChangeArrowheads="1"/>
            </p:cNvSpPr>
            <p:nvPr userDrawn="1"/>
          </p:nvSpPr>
          <p:spPr bwMode="auto">
            <a:xfrm>
              <a:off x="7225200" y="352800"/>
              <a:ext cx="433925" cy="705600"/>
            </a:xfrm>
            <a:custGeom>
              <a:avLst/>
              <a:gdLst>
                <a:gd name="T0" fmla="*/ 4343 w 5004"/>
                <a:gd name="T1" fmla="*/ 7470 h 8133"/>
                <a:gd name="T2" fmla="*/ 662 w 5004"/>
                <a:gd name="T3" fmla="*/ 7470 h 8133"/>
                <a:gd name="T4" fmla="*/ 662 w 5004"/>
                <a:gd name="T5" fmla="*/ 662 h 8133"/>
                <a:gd name="T6" fmla="*/ 4343 w 5004"/>
                <a:gd name="T7" fmla="*/ 662 h 8133"/>
                <a:gd name="T8" fmla="*/ 4343 w 5004"/>
                <a:gd name="T9" fmla="*/ 7470 h 8133"/>
                <a:gd name="T10" fmla="*/ 0 w 5004"/>
                <a:gd name="T11" fmla="*/ 0 h 8133"/>
                <a:gd name="T12" fmla="*/ 0 w 5004"/>
                <a:gd name="T13" fmla="*/ 8132 h 8133"/>
                <a:gd name="T14" fmla="*/ 5003 w 5004"/>
                <a:gd name="T15" fmla="*/ 8132 h 8133"/>
                <a:gd name="T16" fmla="*/ 5003 w 5004"/>
                <a:gd name="T17" fmla="*/ 0 h 8133"/>
                <a:gd name="T18" fmla="*/ 0 w 5004"/>
                <a:gd name="T19" fmla="*/ 0 h 8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4" h="8133">
                  <a:moveTo>
                    <a:pt x="4343" y="7470"/>
                  </a:moveTo>
                  <a:lnTo>
                    <a:pt x="662" y="7470"/>
                  </a:lnTo>
                  <a:lnTo>
                    <a:pt x="662" y="662"/>
                  </a:lnTo>
                  <a:lnTo>
                    <a:pt x="4343" y="662"/>
                  </a:lnTo>
                  <a:lnTo>
                    <a:pt x="4343" y="7470"/>
                  </a:lnTo>
                  <a:close/>
                  <a:moveTo>
                    <a:pt x="0" y="0"/>
                  </a:moveTo>
                  <a:lnTo>
                    <a:pt x="0" y="8132"/>
                  </a:lnTo>
                  <a:lnTo>
                    <a:pt x="5003" y="8132"/>
                  </a:lnTo>
                  <a:lnTo>
                    <a:pt x="5003" y="0"/>
                  </a:lnTo>
                  <a:lnTo>
                    <a:pt x="0" y="0"/>
                  </a:lnTo>
                  <a:close/>
                </a:path>
              </a:pathLst>
            </a:custGeom>
            <a:solidFill>
              <a:srgbClr val="8CB9E6"/>
            </a:solidFill>
            <a:ln>
              <a:noFill/>
            </a:ln>
            <a:effectLst/>
          </p:spPr>
          <p:txBody>
            <a:bodyPr wrap="none" anchor="ctr"/>
            <a:lstStyle/>
            <a:p>
              <a:endParaRPr lang="fi-FI"/>
            </a:p>
          </p:txBody>
        </p:sp>
        <p:sp>
          <p:nvSpPr>
            <p:cNvPr id="40" name="Freeform 1"/>
            <p:cNvSpPr>
              <a:spLocks noChangeAspect="1" noChangeArrowheads="1"/>
            </p:cNvSpPr>
            <p:nvPr userDrawn="1"/>
          </p:nvSpPr>
          <p:spPr bwMode="auto">
            <a:xfrm>
              <a:off x="6692400" y="2512800"/>
              <a:ext cx="432000" cy="702470"/>
            </a:xfrm>
            <a:custGeom>
              <a:avLst/>
              <a:gdLst>
                <a:gd name="T0" fmla="*/ 4343 w 5004"/>
                <a:gd name="T1" fmla="*/ 7470 h 8133"/>
                <a:gd name="T2" fmla="*/ 662 w 5004"/>
                <a:gd name="T3" fmla="*/ 7470 h 8133"/>
                <a:gd name="T4" fmla="*/ 662 w 5004"/>
                <a:gd name="T5" fmla="*/ 662 h 8133"/>
                <a:gd name="T6" fmla="*/ 4343 w 5004"/>
                <a:gd name="T7" fmla="*/ 662 h 8133"/>
                <a:gd name="T8" fmla="*/ 4343 w 5004"/>
                <a:gd name="T9" fmla="*/ 7470 h 8133"/>
                <a:gd name="T10" fmla="*/ 0 w 5004"/>
                <a:gd name="T11" fmla="*/ 0 h 8133"/>
                <a:gd name="T12" fmla="*/ 0 w 5004"/>
                <a:gd name="T13" fmla="*/ 8132 h 8133"/>
                <a:gd name="T14" fmla="*/ 5003 w 5004"/>
                <a:gd name="T15" fmla="*/ 8132 h 8133"/>
                <a:gd name="T16" fmla="*/ 5003 w 5004"/>
                <a:gd name="T17" fmla="*/ 0 h 8133"/>
                <a:gd name="T18" fmla="*/ 0 w 5004"/>
                <a:gd name="T19" fmla="*/ 0 h 8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4" h="8133">
                  <a:moveTo>
                    <a:pt x="4343" y="7470"/>
                  </a:moveTo>
                  <a:lnTo>
                    <a:pt x="662" y="7470"/>
                  </a:lnTo>
                  <a:lnTo>
                    <a:pt x="662" y="662"/>
                  </a:lnTo>
                  <a:lnTo>
                    <a:pt x="4343" y="662"/>
                  </a:lnTo>
                  <a:lnTo>
                    <a:pt x="4343" y="7470"/>
                  </a:lnTo>
                  <a:close/>
                  <a:moveTo>
                    <a:pt x="0" y="0"/>
                  </a:moveTo>
                  <a:lnTo>
                    <a:pt x="0" y="8132"/>
                  </a:lnTo>
                  <a:lnTo>
                    <a:pt x="5003" y="8132"/>
                  </a:lnTo>
                  <a:lnTo>
                    <a:pt x="5003" y="0"/>
                  </a:lnTo>
                  <a:lnTo>
                    <a:pt x="0" y="0"/>
                  </a:lnTo>
                  <a:close/>
                </a:path>
              </a:pathLst>
            </a:custGeom>
            <a:solidFill>
              <a:srgbClr val="8CB9E6"/>
            </a:solidFill>
            <a:ln>
              <a:noFill/>
            </a:ln>
            <a:effectLst/>
          </p:spPr>
          <p:txBody>
            <a:bodyPr wrap="none" anchor="ctr"/>
            <a:lstStyle/>
            <a:p>
              <a:endParaRPr lang="fi-FI"/>
            </a:p>
          </p:txBody>
        </p:sp>
      </p:grpSp>
      <p:pic>
        <p:nvPicPr>
          <p:cNvPr id="7" name="logo_nega_kansi_16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001" y="396000"/>
            <a:ext cx="2784221" cy="1080000"/>
          </a:xfrm>
          <a:prstGeom prst="rect">
            <a:avLst/>
          </a:prstGeom>
        </p:spPr>
      </p:pic>
    </p:spTree>
    <p:extLst>
      <p:ext uri="{BB962C8B-B14F-4D97-AF65-F5344CB8AC3E}">
        <p14:creationId xmlns:p14="http://schemas.microsoft.com/office/powerpoint/2010/main" val="3168886862"/>
      </p:ext>
    </p:extLst>
  </p:cSld>
  <p:clrMapOvr>
    <a:masterClrMapping/>
  </p:clrMapOvr>
  <p:extLst>
    <p:ext uri="{DCECCB84-F9BA-43D5-87BE-67443E8EF086}">
      <p15:sldGuideLst xmlns:p15="http://schemas.microsoft.com/office/powerpoint/2012/main">
        <p15:guide id="1" orient="horz" pos="2160">
          <p15:clr>
            <a:srgbClr val="FBAE40"/>
          </p15:clr>
        </p15:guide>
        <p15:guide id="2" pos="30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tsikko ja sisältö" type="obj" preserve="1">
  <p:cSld name="title_and_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r>
              <a:rPr lang="fi-FI"/>
              <a:t>28.12.2022</a:t>
            </a:r>
          </a:p>
        </p:txBody>
      </p:sp>
      <p:sp>
        <p:nvSpPr>
          <p:cNvPr id="5" name="Footer Placeholder 4"/>
          <p:cNvSpPr>
            <a:spLocks noGrp="1"/>
          </p:cNvSpPr>
          <p:nvPr>
            <p:ph type="ftr" sz="quarter" idx="11"/>
          </p:nvPr>
        </p:nvSpPr>
        <p:spPr/>
        <p:txBody>
          <a:bodyPr/>
          <a:lstStyle/>
          <a:p>
            <a:r>
              <a:rPr lang="fi-FI"/>
              <a:t> </a:t>
            </a:r>
          </a:p>
        </p:txBody>
      </p:sp>
      <p:sp>
        <p:nvSpPr>
          <p:cNvPr id="6" name="Slide Number Placeholder 5"/>
          <p:cNvSpPr>
            <a:spLocks noGrp="1"/>
          </p:cNvSpPr>
          <p:nvPr>
            <p:ph type="sldNum" sz="quarter" idx="12"/>
          </p:nvPr>
        </p:nvSpPr>
        <p:spPr/>
        <p:txBody>
          <a:bodyPr/>
          <a:lstStyle/>
          <a:p>
            <a:fld id="{4E75B3C0-FF62-4C7C-B8F2-F814FF155FC0}" type="slidenum">
              <a:rPr lang="fi-FI" smtClean="0"/>
              <a:t>‹#›</a:t>
            </a:fld>
            <a:endParaRPr lang="fi-FI"/>
          </a:p>
        </p:txBody>
      </p:sp>
    </p:spTree>
    <p:extLst>
      <p:ext uri="{BB962C8B-B14F-4D97-AF65-F5344CB8AC3E}">
        <p14:creationId xmlns:p14="http://schemas.microsoft.com/office/powerpoint/2010/main" val="3946598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Kaksi sisältökohdetta" type="twoObj" preserve="1">
  <p:cSld name="two_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624000" y="1843200"/>
            <a:ext cx="5280000" cy="4104000"/>
          </a:xfrm>
        </p:spPr>
        <p:txBody>
          <a:bodyPr/>
          <a:lstStyle>
            <a:lvl5pPr>
              <a:defRPr/>
            </a:lvl5pPr>
            <a:lvl6pPr>
              <a:defRPr/>
            </a:lvl6pPr>
            <a:lvl7pPr>
              <a:defRPr/>
            </a:lvl7pPr>
            <a:lvl8pPr>
              <a:defRPr/>
            </a:lvl8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288000" y="1843200"/>
            <a:ext cx="5280000" cy="4104000"/>
          </a:xfrm>
        </p:spPr>
        <p:txBody>
          <a:bodyPr/>
          <a:lstStyle>
            <a:lvl5pPr>
              <a:defRPr/>
            </a:lvl5pPr>
            <a:lvl6pPr>
              <a:defRPr/>
            </a:lvl6pPr>
            <a:lvl7pPr>
              <a:defRPr/>
            </a:lvl7pPr>
            <a:lvl8pPr>
              <a:defRPr/>
            </a:lvl8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r>
              <a:rPr lang="fi-FI"/>
              <a:t>28.12.2022</a:t>
            </a:r>
          </a:p>
        </p:txBody>
      </p:sp>
      <p:sp>
        <p:nvSpPr>
          <p:cNvPr id="6" name="Footer Placeholder 5"/>
          <p:cNvSpPr>
            <a:spLocks noGrp="1"/>
          </p:cNvSpPr>
          <p:nvPr>
            <p:ph type="ftr" sz="quarter" idx="11"/>
          </p:nvPr>
        </p:nvSpPr>
        <p:spPr/>
        <p:txBody>
          <a:bodyPr/>
          <a:lstStyle/>
          <a:p>
            <a:r>
              <a:rPr lang="fi-FI"/>
              <a:t> </a:t>
            </a:r>
          </a:p>
        </p:txBody>
      </p:sp>
      <p:sp>
        <p:nvSpPr>
          <p:cNvPr id="7" name="Slide Number Placeholder 6"/>
          <p:cNvSpPr>
            <a:spLocks noGrp="1"/>
          </p:cNvSpPr>
          <p:nvPr>
            <p:ph type="sldNum" sz="quarter" idx="12"/>
          </p:nvPr>
        </p:nvSpPr>
        <p:spPr/>
        <p:txBody>
          <a:bodyPr/>
          <a:lstStyle/>
          <a:p>
            <a:fld id="{4E75B3C0-FF62-4C7C-B8F2-F814FF155FC0}" type="slidenum">
              <a:rPr lang="fi-FI" smtClean="0"/>
              <a:t>‹#›</a:t>
            </a:fld>
            <a:endParaRPr lang="fi-FI"/>
          </a:p>
        </p:txBody>
      </p:sp>
    </p:spTree>
    <p:extLst>
      <p:ext uri="{BB962C8B-B14F-4D97-AF65-F5344CB8AC3E}">
        <p14:creationId xmlns:p14="http://schemas.microsoft.com/office/powerpoint/2010/main" val="1295522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ailu" type="twoTxTwoObj" preserve="1">
  <p:cSld name="my_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4000" y="691200"/>
            <a:ext cx="10948800" cy="936000"/>
          </a:xfrm>
        </p:spPr>
        <p:txBody>
          <a:bodyPr/>
          <a:lstStyle/>
          <a:p>
            <a:r>
              <a:rPr lang="fi-FI"/>
              <a:t>Muokkaa ots. perustyyl. napsautt.</a:t>
            </a:r>
            <a:endParaRPr lang="en-US" dirty="0"/>
          </a:p>
        </p:txBody>
      </p:sp>
      <p:sp>
        <p:nvSpPr>
          <p:cNvPr id="3" name="Text Placeholder 2"/>
          <p:cNvSpPr>
            <a:spLocks noGrp="1"/>
          </p:cNvSpPr>
          <p:nvPr>
            <p:ph type="body" idx="1"/>
          </p:nvPr>
        </p:nvSpPr>
        <p:spPr>
          <a:xfrm>
            <a:off x="624000" y="1843200"/>
            <a:ext cx="5280000" cy="576000"/>
          </a:xfrm>
        </p:spPr>
        <p:txBody>
          <a:bodyPr anchor="t" anchorCtr="0"/>
          <a:lstStyle>
            <a:lvl1pPr marL="0" indent="0">
              <a:buNone/>
              <a:defRPr sz="1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624000" y="2422800"/>
            <a:ext cx="5280000" cy="3528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6288000" y="1843200"/>
            <a:ext cx="5280000" cy="576000"/>
          </a:xfrm>
        </p:spPr>
        <p:txBody>
          <a:bodyPr anchor="t" anchorCtr="0"/>
          <a:lstStyle>
            <a:lvl1pPr marL="0" indent="0">
              <a:buNone/>
              <a:defRPr sz="1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6288000" y="2422800"/>
            <a:ext cx="5280000" cy="3528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r>
              <a:rPr lang="fi-FI"/>
              <a:t>28.12.2022</a:t>
            </a:r>
          </a:p>
        </p:txBody>
      </p:sp>
      <p:sp>
        <p:nvSpPr>
          <p:cNvPr id="8" name="Footer Placeholder 7"/>
          <p:cNvSpPr>
            <a:spLocks noGrp="1"/>
          </p:cNvSpPr>
          <p:nvPr>
            <p:ph type="ftr" sz="quarter" idx="11"/>
          </p:nvPr>
        </p:nvSpPr>
        <p:spPr/>
        <p:txBody>
          <a:bodyPr/>
          <a:lstStyle/>
          <a:p>
            <a:r>
              <a:rPr lang="fi-FI"/>
              <a:t> </a:t>
            </a:r>
          </a:p>
        </p:txBody>
      </p:sp>
      <p:sp>
        <p:nvSpPr>
          <p:cNvPr id="9" name="Slide Number Placeholder 8"/>
          <p:cNvSpPr>
            <a:spLocks noGrp="1"/>
          </p:cNvSpPr>
          <p:nvPr>
            <p:ph type="sldNum" sz="quarter" idx="12"/>
          </p:nvPr>
        </p:nvSpPr>
        <p:spPr/>
        <p:txBody>
          <a:bodyPr/>
          <a:lstStyle/>
          <a:p>
            <a:fld id="{4E75B3C0-FF62-4C7C-B8F2-F814FF155FC0}" type="slidenum">
              <a:rPr lang="fi-FI" smtClean="0"/>
              <a:t>‹#›</a:t>
            </a:fld>
            <a:endParaRPr lang="fi-FI"/>
          </a:p>
        </p:txBody>
      </p:sp>
    </p:spTree>
    <p:extLst>
      <p:ext uri="{BB962C8B-B14F-4D97-AF65-F5344CB8AC3E}">
        <p14:creationId xmlns:p14="http://schemas.microsoft.com/office/powerpoint/2010/main" val="55536403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sp>
        <p:nvSpPr>
          <p:cNvPr id="8" name="Suorakulmio 7"/>
          <p:cNvSpPr/>
          <p:nvPr userDrawn="1"/>
        </p:nvSpPr>
        <p:spPr>
          <a:xfrm>
            <a:off x="0" y="6238800"/>
            <a:ext cx="12192000" cy="6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800"/>
          </a:p>
        </p:txBody>
      </p:sp>
      <p:sp>
        <p:nvSpPr>
          <p:cNvPr id="2" name="Title Placeholder 1"/>
          <p:cNvSpPr>
            <a:spLocks noGrp="1"/>
          </p:cNvSpPr>
          <p:nvPr>
            <p:ph type="title"/>
          </p:nvPr>
        </p:nvSpPr>
        <p:spPr>
          <a:xfrm>
            <a:off x="624000" y="691200"/>
            <a:ext cx="10948800" cy="936000"/>
          </a:xfrm>
          <a:prstGeom prst="rect">
            <a:avLst/>
          </a:prstGeom>
        </p:spPr>
        <p:txBody>
          <a:bodyPr vert="horz" lIns="0" tIns="0" rIns="0" bIns="0" rtlCol="0" anchor="t" anchorCtr="0">
            <a:noAutofit/>
          </a:bodyPr>
          <a:lstStyle/>
          <a:p>
            <a:r>
              <a:rPr lang="fi-FI" dirty="0"/>
              <a:t>Muokkaa </a:t>
            </a:r>
            <a:r>
              <a:rPr lang="fi-FI" dirty="0" err="1"/>
              <a:t>perustyyl</a:t>
            </a:r>
            <a:r>
              <a:rPr lang="fi-FI" dirty="0"/>
              <a:t>. </a:t>
            </a:r>
            <a:r>
              <a:rPr lang="fi-FI" dirty="0" err="1"/>
              <a:t>napsautt</a:t>
            </a:r>
            <a:r>
              <a:rPr lang="fi-FI" dirty="0"/>
              <a:t>.</a:t>
            </a:r>
            <a:endParaRPr lang="en-US" dirty="0"/>
          </a:p>
        </p:txBody>
      </p:sp>
      <p:sp>
        <p:nvSpPr>
          <p:cNvPr id="3" name="Text Placeholder 2"/>
          <p:cNvSpPr>
            <a:spLocks noGrp="1"/>
          </p:cNvSpPr>
          <p:nvPr>
            <p:ph type="body" idx="1"/>
          </p:nvPr>
        </p:nvSpPr>
        <p:spPr>
          <a:xfrm>
            <a:off x="624000" y="1843200"/>
            <a:ext cx="10948800" cy="4104000"/>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endParaRPr lang="en-US" dirty="0"/>
          </a:p>
        </p:txBody>
      </p:sp>
      <p:sp>
        <p:nvSpPr>
          <p:cNvPr id="4" name="Date Placeholder 3"/>
          <p:cNvSpPr>
            <a:spLocks noGrp="1"/>
          </p:cNvSpPr>
          <p:nvPr>
            <p:ph type="dt" sz="half" idx="2"/>
          </p:nvPr>
        </p:nvSpPr>
        <p:spPr>
          <a:xfrm>
            <a:off x="1104000" y="6382800"/>
            <a:ext cx="1920000" cy="144000"/>
          </a:xfrm>
          <a:prstGeom prst="rect">
            <a:avLst/>
          </a:prstGeom>
        </p:spPr>
        <p:txBody>
          <a:bodyPr vert="horz" lIns="0" tIns="0" rIns="0" bIns="0" rtlCol="0" anchor="ctr"/>
          <a:lstStyle>
            <a:lvl1pPr algn="l">
              <a:defRPr sz="800">
                <a:solidFill>
                  <a:schemeClr val="tx1"/>
                </a:solidFill>
              </a:defRPr>
            </a:lvl1pPr>
          </a:lstStyle>
          <a:p>
            <a:r>
              <a:rPr lang="fi-FI"/>
              <a:t>28.12.2022</a:t>
            </a:r>
          </a:p>
        </p:txBody>
      </p:sp>
      <p:sp>
        <p:nvSpPr>
          <p:cNvPr id="5" name="Footer Placeholder 4"/>
          <p:cNvSpPr>
            <a:spLocks noGrp="1"/>
          </p:cNvSpPr>
          <p:nvPr>
            <p:ph type="ftr" sz="quarter" idx="3"/>
          </p:nvPr>
        </p:nvSpPr>
        <p:spPr>
          <a:xfrm>
            <a:off x="3024000" y="6382800"/>
            <a:ext cx="6720000" cy="144000"/>
          </a:xfrm>
          <a:prstGeom prst="rect">
            <a:avLst/>
          </a:prstGeom>
        </p:spPr>
        <p:txBody>
          <a:bodyPr vert="horz" lIns="0" tIns="0" rIns="0" bIns="0" rtlCol="0" anchor="ctr"/>
          <a:lstStyle>
            <a:lvl1pPr algn="l">
              <a:defRPr sz="800">
                <a:solidFill>
                  <a:schemeClr val="tx1"/>
                </a:solidFill>
              </a:defRPr>
            </a:lvl1pPr>
          </a:lstStyle>
          <a:p>
            <a:r>
              <a:rPr lang="fi-FI"/>
              <a:t> </a:t>
            </a:r>
            <a:endParaRPr lang="fi-FI" dirty="0"/>
          </a:p>
        </p:txBody>
      </p:sp>
      <p:sp>
        <p:nvSpPr>
          <p:cNvPr id="6" name="Slide Number Placeholder 5"/>
          <p:cNvSpPr>
            <a:spLocks noGrp="1"/>
          </p:cNvSpPr>
          <p:nvPr>
            <p:ph type="sldNum" sz="quarter" idx="4"/>
          </p:nvPr>
        </p:nvSpPr>
        <p:spPr>
          <a:xfrm>
            <a:off x="624000" y="6382800"/>
            <a:ext cx="480000" cy="144000"/>
          </a:xfrm>
          <a:prstGeom prst="rect">
            <a:avLst/>
          </a:prstGeom>
        </p:spPr>
        <p:txBody>
          <a:bodyPr vert="horz" lIns="91440" tIns="45720" rIns="91440" bIns="45720" rtlCol="0" anchor="ctr"/>
          <a:lstStyle>
            <a:lvl1pPr algn="l">
              <a:defRPr sz="800">
                <a:solidFill>
                  <a:schemeClr val="tx1"/>
                </a:solidFill>
              </a:defRPr>
            </a:lvl1pPr>
          </a:lstStyle>
          <a:p>
            <a:fld id="{4E75B3C0-FF62-4C7C-B8F2-F814FF155FC0}" type="slidenum">
              <a:rPr lang="fi-FI" smtClean="0"/>
              <a:pPr/>
              <a:t>‹#›</a:t>
            </a:fld>
            <a:endParaRPr lang="fi-FI"/>
          </a:p>
        </p:txBody>
      </p:sp>
      <p:pic>
        <p:nvPicPr>
          <p:cNvPr id="10" name="logo_vari_perus_169"/>
          <p:cNvPicPr>
            <a:picLocks noChangeAspect="1"/>
          </p:cNvPicPr>
          <p:nvPr userDrawn="1"/>
        </p:nvPicPr>
        <p:blipFill>
          <a:blip r:embed="rId45" cstate="print">
            <a:extLst>
              <a:ext uri="{28A0092B-C50C-407E-A947-70E740481C1C}">
                <a14:useLocalDpi xmlns:a14="http://schemas.microsoft.com/office/drawing/2010/main" val="0"/>
              </a:ext>
            </a:extLst>
          </a:blip>
          <a:stretch>
            <a:fillRect/>
          </a:stretch>
        </p:blipFill>
        <p:spPr>
          <a:xfrm>
            <a:off x="10839600" y="6357600"/>
            <a:ext cx="993039" cy="385200"/>
          </a:xfrm>
          <a:prstGeom prst="rect">
            <a:avLst/>
          </a:prstGeom>
        </p:spPr>
      </p:pic>
    </p:spTree>
    <p:extLst>
      <p:ext uri="{BB962C8B-B14F-4D97-AF65-F5344CB8AC3E}">
        <p14:creationId xmlns:p14="http://schemas.microsoft.com/office/powerpoint/2010/main" val="3920683028"/>
      </p:ext>
    </p:extLst>
  </p:cSld>
  <p:clrMap bg1="lt1" tx1="dk1" bg2="lt2" tx2="dk2" accent1="accent1" accent2="accent2" accent3="accent3" accent4="accent4" accent5="accent5" accent6="accent6" hlink="hlink" folHlink="folHlink"/>
  <p:sldLayoutIdLst>
    <p:sldLayoutId id="2147483661" r:id="rId1"/>
    <p:sldLayoutId id="2147483715" r:id="rId2"/>
    <p:sldLayoutId id="2147483717" r:id="rId3"/>
    <p:sldLayoutId id="2147483730" r:id="rId4"/>
    <p:sldLayoutId id="2147483731" r:id="rId5"/>
    <p:sldLayoutId id="2147483732" r:id="rId6"/>
    <p:sldLayoutId id="2147483662" r:id="rId7"/>
    <p:sldLayoutId id="2147483664" r:id="rId8"/>
    <p:sldLayoutId id="2147483665" r:id="rId9"/>
    <p:sldLayoutId id="2147483671" r:id="rId10"/>
    <p:sldLayoutId id="2147483672" r:id="rId11"/>
    <p:sldLayoutId id="2147483673" r:id="rId12"/>
    <p:sldLayoutId id="2147483674" r:id="rId13"/>
    <p:sldLayoutId id="2147483675" r:id="rId14"/>
    <p:sldLayoutId id="2147483676" r:id="rId15"/>
    <p:sldLayoutId id="2147483670" r:id="rId16"/>
    <p:sldLayoutId id="2147483668" r:id="rId17"/>
    <p:sldLayoutId id="2147483669" r:id="rId18"/>
    <p:sldLayoutId id="2147483666" r:id="rId19"/>
    <p:sldLayoutId id="2147483667" r:id="rId20"/>
    <p:sldLayoutId id="2147483718" r:id="rId21"/>
    <p:sldLayoutId id="2147483719" r:id="rId22"/>
    <p:sldLayoutId id="2147483720" r:id="rId23"/>
    <p:sldLayoutId id="2147483722" r:id="rId24"/>
    <p:sldLayoutId id="2147483733" r:id="rId25"/>
    <p:sldLayoutId id="2147483734" r:id="rId26"/>
    <p:sldLayoutId id="2147483735" r:id="rId27"/>
    <p:sldLayoutId id="2147483736" r:id="rId28"/>
    <p:sldLayoutId id="2147483721" r:id="rId29"/>
    <p:sldLayoutId id="2147483723" r:id="rId30"/>
    <p:sldLayoutId id="2147483724" r:id="rId31"/>
    <p:sldLayoutId id="2147483725" r:id="rId32"/>
    <p:sldLayoutId id="2147483737" r:id="rId33"/>
    <p:sldLayoutId id="2147483738" r:id="rId34"/>
    <p:sldLayoutId id="2147483739" r:id="rId35"/>
    <p:sldLayoutId id="2147483740" r:id="rId36"/>
    <p:sldLayoutId id="2147483726" r:id="rId37"/>
    <p:sldLayoutId id="2147483729" r:id="rId38"/>
    <p:sldLayoutId id="2147483727" r:id="rId39"/>
    <p:sldLayoutId id="2147483728" r:id="rId40"/>
    <p:sldLayoutId id="2147483741" r:id="rId41"/>
    <p:sldLayoutId id="2147483742" r:id="rId42"/>
    <p:sldLayoutId id="2147483743" r:id="rId43"/>
  </p:sldLayoutIdLst>
  <p:hf sldNum="0" hdr="0" ftr="0" dt="0"/>
  <p:txStyles>
    <p:titleStyle>
      <a:lvl1pPr algn="l" defTabSz="914400" rtl="0" eaLnBrk="1" latinLnBrk="0" hangingPunct="1">
        <a:lnSpc>
          <a:spcPct val="90000"/>
        </a:lnSpc>
        <a:spcBef>
          <a:spcPct val="0"/>
        </a:spcBef>
        <a:buNone/>
        <a:defRPr sz="2800" b="1" kern="1200" spc="-20" baseline="0">
          <a:solidFill>
            <a:schemeClr val="tx1"/>
          </a:solidFill>
          <a:latin typeface="+mj-lt"/>
          <a:ea typeface="+mj-ea"/>
          <a:cs typeface="+mj-cs"/>
        </a:defRPr>
      </a:lvl1pPr>
    </p:titleStyle>
    <p:bodyStyle>
      <a:lvl1pPr marL="0" indent="0" algn="l" defTabSz="914400" rtl="0" eaLnBrk="1" latinLnBrk="0" hangingPunct="1">
        <a:lnSpc>
          <a:spcPct val="120000"/>
        </a:lnSpc>
        <a:spcBef>
          <a:spcPts val="400"/>
        </a:spcBef>
        <a:buFont typeface="Arial" panose="020B0604020202020204" pitchFamily="34" charset="0"/>
        <a:buNone/>
        <a:defRPr sz="1800" kern="1200">
          <a:solidFill>
            <a:schemeClr val="tx1"/>
          </a:solidFill>
          <a:latin typeface="+mn-lt"/>
          <a:ea typeface="+mn-ea"/>
          <a:cs typeface="+mn-cs"/>
        </a:defRPr>
      </a:lvl1pPr>
      <a:lvl2pPr marL="266400" indent="-266400" algn="l" defTabSz="914400" rtl="0" eaLnBrk="1" latinLnBrk="0" hangingPunct="1">
        <a:lnSpc>
          <a:spcPct val="120000"/>
        </a:lnSpc>
        <a:spcBef>
          <a:spcPts val="400"/>
        </a:spcBef>
        <a:buFont typeface="Arial" panose="020B0604020202020204" pitchFamily="34" charset="0"/>
        <a:buChar char="•"/>
        <a:defRPr sz="1800" kern="1200">
          <a:solidFill>
            <a:schemeClr val="tx1"/>
          </a:solidFill>
          <a:latin typeface="+mn-lt"/>
          <a:ea typeface="+mn-ea"/>
          <a:cs typeface="+mn-cs"/>
        </a:defRPr>
      </a:lvl2pPr>
      <a:lvl3pPr marL="540000" indent="-266400" algn="l" defTabSz="914400" rtl="0" eaLnBrk="1" latinLnBrk="0" hangingPunct="1">
        <a:lnSpc>
          <a:spcPct val="120000"/>
        </a:lnSpc>
        <a:spcBef>
          <a:spcPts val="400"/>
        </a:spcBef>
        <a:buFont typeface="Arial" panose="020B0604020202020204" pitchFamily="34" charset="0"/>
        <a:buChar char="•"/>
        <a:defRPr sz="1600" kern="1200">
          <a:solidFill>
            <a:schemeClr val="tx1"/>
          </a:solidFill>
          <a:latin typeface="+mn-lt"/>
          <a:ea typeface="+mn-ea"/>
          <a:cs typeface="+mn-cs"/>
        </a:defRPr>
      </a:lvl3pPr>
      <a:lvl4pPr marL="806400" indent="-266400" algn="l" defTabSz="914400" rtl="0" eaLnBrk="1" latinLnBrk="0" hangingPunct="1">
        <a:lnSpc>
          <a:spcPct val="120000"/>
        </a:lnSpc>
        <a:spcBef>
          <a:spcPts val="400"/>
        </a:spcBef>
        <a:buFont typeface="Arial" panose="020B0604020202020204" pitchFamily="34" charset="0"/>
        <a:buChar char="•"/>
        <a:defRPr sz="1400" kern="1200">
          <a:solidFill>
            <a:schemeClr val="tx1"/>
          </a:solidFill>
          <a:latin typeface="+mn-lt"/>
          <a:ea typeface="+mn-ea"/>
          <a:cs typeface="+mn-cs"/>
        </a:defRPr>
      </a:lvl4pPr>
      <a:lvl5pPr marL="1072800" indent="-266400" algn="l" defTabSz="914400" rtl="0" eaLnBrk="1" latinLnBrk="0" hangingPunct="1">
        <a:lnSpc>
          <a:spcPct val="120000"/>
        </a:lnSpc>
        <a:spcBef>
          <a:spcPts val="400"/>
        </a:spcBef>
        <a:buFont typeface="Arial" panose="020B0604020202020204" pitchFamily="34" charset="0"/>
        <a:buChar char="•"/>
        <a:defRPr sz="1200" kern="1200">
          <a:solidFill>
            <a:schemeClr val="tx1"/>
          </a:solidFill>
          <a:latin typeface="+mn-lt"/>
          <a:ea typeface="+mn-ea"/>
          <a:cs typeface="+mn-cs"/>
        </a:defRPr>
      </a:lvl5pPr>
      <a:lvl6pPr marL="1072800" indent="-266400" algn="l" defTabSz="914400" rtl="0" eaLnBrk="1" latinLnBrk="0" hangingPunct="1">
        <a:lnSpc>
          <a:spcPct val="120000"/>
        </a:lnSpc>
        <a:spcBef>
          <a:spcPts val="400"/>
        </a:spcBef>
        <a:buFont typeface="Arial" panose="020B0604020202020204" pitchFamily="34" charset="0"/>
        <a:buChar char="•"/>
        <a:defRPr sz="1200" kern="1200">
          <a:solidFill>
            <a:schemeClr val="tx1"/>
          </a:solidFill>
          <a:latin typeface="+mn-lt"/>
          <a:ea typeface="+mn-ea"/>
          <a:cs typeface="+mn-cs"/>
        </a:defRPr>
      </a:lvl6pPr>
      <a:lvl7pPr marL="1072800" indent="-266400" algn="l" defTabSz="914400" rtl="0" eaLnBrk="1" latinLnBrk="0" hangingPunct="1">
        <a:lnSpc>
          <a:spcPct val="120000"/>
        </a:lnSpc>
        <a:spcBef>
          <a:spcPts val="400"/>
        </a:spcBef>
        <a:buFont typeface="Arial" panose="020B0604020202020204" pitchFamily="34" charset="0"/>
        <a:buChar char="•"/>
        <a:defRPr sz="1200" kern="1200">
          <a:solidFill>
            <a:schemeClr val="tx1"/>
          </a:solidFill>
          <a:latin typeface="+mn-lt"/>
          <a:ea typeface="+mn-ea"/>
          <a:cs typeface="+mn-cs"/>
        </a:defRPr>
      </a:lvl7pPr>
      <a:lvl8pPr marL="1072800" indent="-266400" algn="l" defTabSz="914400" rtl="0" eaLnBrk="1" latinLnBrk="0" hangingPunct="1">
        <a:lnSpc>
          <a:spcPct val="120000"/>
        </a:lnSpc>
        <a:spcBef>
          <a:spcPts val="400"/>
        </a:spcBef>
        <a:buFont typeface="Arial" panose="020B0604020202020204" pitchFamily="34" charset="0"/>
        <a:buChar char="•"/>
        <a:defRPr sz="1200" kern="1200">
          <a:solidFill>
            <a:schemeClr val="tx1"/>
          </a:solidFill>
          <a:latin typeface="+mn-lt"/>
          <a:ea typeface="+mn-ea"/>
          <a:cs typeface="+mn-cs"/>
        </a:defRPr>
      </a:lvl8pPr>
      <a:lvl9pPr marL="1072800" indent="-266400" algn="l" defTabSz="914400" rtl="0" eaLnBrk="1" latinLnBrk="0" hangingPunct="1">
        <a:lnSpc>
          <a:spcPct val="120000"/>
        </a:lnSpc>
        <a:spcBef>
          <a:spcPts val="400"/>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svg"/><Relationship Id="rId3" Type="http://schemas.openxmlformats.org/officeDocument/2006/relationships/image" Target="../media/image6.svg"/><Relationship Id="rId7" Type="http://schemas.openxmlformats.org/officeDocument/2006/relationships/image" Target="../media/image10.sv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25.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5" Type="http://schemas.openxmlformats.org/officeDocument/2006/relationships/image" Target="../media/image1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 Id="rId14" Type="http://schemas.openxmlformats.org/officeDocument/2006/relationships/image" Target="../media/image1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34.svg"/><Relationship Id="rId2" Type="http://schemas.openxmlformats.org/officeDocument/2006/relationships/image" Target="../media/image33.png"/><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36.svg"/><Relationship Id="rId2" Type="http://schemas.openxmlformats.org/officeDocument/2006/relationships/image" Target="../media/image35.png"/><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image" Target="../media/image38.svg"/><Relationship Id="rId2" Type="http://schemas.openxmlformats.org/officeDocument/2006/relationships/image" Target="../media/image3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0.svg"/><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42.svg"/><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6.svg"/><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32.svg"/><Relationship Id="rId2" Type="http://schemas.openxmlformats.org/officeDocument/2006/relationships/image" Target="../media/image31.png"/><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hyperlink" Target="https://a-kassa.fi/hallitusohjelman-uudistukset-tyottomyysturvaan-paivittyva-artikkeli/" TargetMode="Externa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6EC84FF-7A80-B297-D783-9093F99758FA}"/>
              </a:ext>
            </a:extLst>
          </p:cNvPr>
          <p:cNvSpPr>
            <a:spLocks noGrp="1"/>
          </p:cNvSpPr>
          <p:nvPr>
            <p:ph type="ctrTitle"/>
          </p:nvPr>
        </p:nvSpPr>
        <p:spPr>
          <a:xfrm>
            <a:off x="624000" y="3355339"/>
            <a:ext cx="5086606" cy="1397315"/>
          </a:xfrm>
        </p:spPr>
        <p:txBody>
          <a:bodyPr lIns="91440"/>
          <a:lstStyle/>
          <a:p>
            <a:r>
              <a:rPr lang="fi-FI" dirty="0"/>
              <a:t>Hallitusohjelma</a:t>
            </a:r>
            <a:endParaRPr lang="fi-FI" sz="2800" dirty="0"/>
          </a:p>
        </p:txBody>
      </p:sp>
      <p:pic>
        <p:nvPicPr>
          <p:cNvPr id="3" name="Kuva 2">
            <a:extLst>
              <a:ext uri="{FF2B5EF4-FFF2-40B4-BE49-F238E27FC236}">
                <a16:creationId xmlns:a16="http://schemas.microsoft.com/office/drawing/2014/main" id="{07F2DC84-9215-325F-ECBE-64F86CD1386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967771" y="3026663"/>
            <a:ext cx="1725991" cy="1725991"/>
          </a:xfrm>
          <a:prstGeom prst="rect">
            <a:avLst/>
          </a:prstGeom>
        </p:spPr>
      </p:pic>
      <p:pic>
        <p:nvPicPr>
          <p:cNvPr id="4" name="Kuva 3">
            <a:extLst>
              <a:ext uri="{FF2B5EF4-FFF2-40B4-BE49-F238E27FC236}">
                <a16:creationId xmlns:a16="http://schemas.microsoft.com/office/drawing/2014/main" id="{C16D1A58-61CB-B4C7-E760-3EA13CF4E5D4}"/>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7822129" y="431364"/>
            <a:ext cx="1680127" cy="1680127"/>
          </a:xfrm>
          <a:prstGeom prst="rect">
            <a:avLst/>
          </a:prstGeom>
        </p:spPr>
      </p:pic>
      <p:pic>
        <p:nvPicPr>
          <p:cNvPr id="5" name="Kuva 4">
            <a:extLst>
              <a:ext uri="{FF2B5EF4-FFF2-40B4-BE49-F238E27FC236}">
                <a16:creationId xmlns:a16="http://schemas.microsoft.com/office/drawing/2014/main" id="{EE412A95-F43B-9F5D-8ECD-F897D8BB6492}"/>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6631838" y="4914787"/>
            <a:ext cx="1680126" cy="1680126"/>
          </a:xfrm>
          <a:prstGeom prst="rect">
            <a:avLst/>
          </a:prstGeom>
        </p:spPr>
      </p:pic>
      <p:pic>
        <p:nvPicPr>
          <p:cNvPr id="8" name="Kuva 7">
            <a:extLst>
              <a:ext uri="{FF2B5EF4-FFF2-40B4-BE49-F238E27FC236}">
                <a16:creationId xmlns:a16="http://schemas.microsoft.com/office/drawing/2014/main" id="{7BDEF4B9-B7E2-FFC2-5FA2-B683652BA975}"/>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9067196" y="4179720"/>
            <a:ext cx="1788208" cy="1788208"/>
          </a:xfrm>
          <a:prstGeom prst="rect">
            <a:avLst/>
          </a:prstGeom>
        </p:spPr>
      </p:pic>
      <p:pic>
        <p:nvPicPr>
          <p:cNvPr id="9" name="Kuva 8">
            <a:extLst>
              <a:ext uri="{FF2B5EF4-FFF2-40B4-BE49-F238E27FC236}">
                <a16:creationId xmlns:a16="http://schemas.microsoft.com/office/drawing/2014/main" id="{80199840-AC5B-F11E-4AB4-1CAF62B19FB3}"/>
              </a:ext>
              <a:ext uri="{C183D7F6-B498-43B3-948B-1728B52AA6E4}">
                <adec:decorative xmlns:adec="http://schemas.microsoft.com/office/drawing/2017/decorative" val="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7400966" y="2682226"/>
            <a:ext cx="1725991" cy="1725991"/>
          </a:xfrm>
          <a:prstGeom prst="rect">
            <a:avLst/>
          </a:prstGeom>
        </p:spPr>
      </p:pic>
      <p:pic>
        <p:nvPicPr>
          <p:cNvPr id="10" name="Kuva 9">
            <a:extLst>
              <a:ext uri="{FF2B5EF4-FFF2-40B4-BE49-F238E27FC236}">
                <a16:creationId xmlns:a16="http://schemas.microsoft.com/office/drawing/2014/main" id="{3DBC9A60-AD02-B478-AC43-B4089B57AD59}"/>
              </a:ext>
              <a:ext uri="{C183D7F6-B498-43B3-948B-1728B52AA6E4}">
                <adec:decorative xmlns:adec="http://schemas.microsoft.com/office/drawing/2017/decorative" val="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5772681" y="916706"/>
            <a:ext cx="1680126" cy="1680126"/>
          </a:xfrm>
          <a:prstGeom prst="rect">
            <a:avLst/>
          </a:prstGeom>
        </p:spPr>
      </p:pic>
      <p:pic>
        <p:nvPicPr>
          <p:cNvPr id="11" name="Kuva 10">
            <a:extLst>
              <a:ext uri="{FF2B5EF4-FFF2-40B4-BE49-F238E27FC236}">
                <a16:creationId xmlns:a16="http://schemas.microsoft.com/office/drawing/2014/main" id="{45F50514-4D0E-47C1-B6DB-3FF06AE9B127}"/>
              </a:ext>
              <a:ext uri="{C183D7F6-B498-43B3-948B-1728B52AA6E4}">
                <adec:decorative xmlns:adec="http://schemas.microsoft.com/office/drawing/2017/decorative" val="1"/>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rcRect/>
          <a:stretch/>
        </p:blipFill>
        <p:spPr>
          <a:xfrm>
            <a:off x="9635819" y="1774754"/>
            <a:ext cx="1680125" cy="1680125"/>
          </a:xfrm>
          <a:prstGeom prst="rect">
            <a:avLst/>
          </a:prstGeom>
        </p:spPr>
      </p:pic>
      <p:cxnSp>
        <p:nvCxnSpPr>
          <p:cNvPr id="13" name="Suora yhdysviiva 12">
            <a:extLst>
              <a:ext uri="{FF2B5EF4-FFF2-40B4-BE49-F238E27FC236}">
                <a16:creationId xmlns:a16="http://schemas.microsoft.com/office/drawing/2014/main" id="{BFA52881-E86C-4685-CCDE-B199E6DE811A}"/>
              </a:ext>
              <a:ext uri="{C183D7F6-B498-43B3-948B-1728B52AA6E4}">
                <adec:decorative xmlns:adec="http://schemas.microsoft.com/office/drawing/2017/decorative" val="1"/>
              </a:ext>
            </a:extLst>
          </p:cNvPr>
          <p:cNvCxnSpPr>
            <a:cxnSpLocks/>
          </p:cNvCxnSpPr>
          <p:nvPr/>
        </p:nvCxnSpPr>
        <p:spPr>
          <a:xfrm flipV="1">
            <a:off x="6556535" y="3889658"/>
            <a:ext cx="915366" cy="162134"/>
          </a:xfrm>
          <a:prstGeom prst="line">
            <a:avLst/>
          </a:prstGeom>
          <a:ln w="22225">
            <a:solidFill>
              <a:schemeClr val="bg2"/>
            </a:solidFill>
            <a:round/>
          </a:ln>
        </p:spPr>
        <p:style>
          <a:lnRef idx="1">
            <a:schemeClr val="accent1"/>
          </a:lnRef>
          <a:fillRef idx="0">
            <a:schemeClr val="accent1"/>
          </a:fillRef>
          <a:effectRef idx="0">
            <a:schemeClr val="accent1"/>
          </a:effectRef>
          <a:fontRef idx="minor">
            <a:schemeClr val="tx1"/>
          </a:fontRef>
        </p:style>
      </p:cxnSp>
      <p:cxnSp>
        <p:nvCxnSpPr>
          <p:cNvPr id="14" name="Suora yhdysviiva 13">
            <a:extLst>
              <a:ext uri="{FF2B5EF4-FFF2-40B4-BE49-F238E27FC236}">
                <a16:creationId xmlns:a16="http://schemas.microsoft.com/office/drawing/2014/main" id="{39C672E2-98E8-B84C-0E96-25FDC1D1DE32}"/>
              </a:ext>
              <a:ext uri="{C183D7F6-B498-43B3-948B-1728B52AA6E4}">
                <adec:decorative xmlns:adec="http://schemas.microsoft.com/office/drawing/2017/decorative" val="1"/>
              </a:ext>
            </a:extLst>
          </p:cNvPr>
          <p:cNvCxnSpPr>
            <a:cxnSpLocks/>
          </p:cNvCxnSpPr>
          <p:nvPr/>
        </p:nvCxnSpPr>
        <p:spPr>
          <a:xfrm flipV="1">
            <a:off x="7835900" y="4402222"/>
            <a:ext cx="174625" cy="596913"/>
          </a:xfrm>
          <a:prstGeom prst="line">
            <a:avLst/>
          </a:prstGeom>
          <a:ln w="22225">
            <a:solidFill>
              <a:schemeClr val="bg2"/>
            </a:solidFill>
            <a:round/>
          </a:ln>
        </p:spPr>
        <p:style>
          <a:lnRef idx="1">
            <a:schemeClr val="accent1"/>
          </a:lnRef>
          <a:fillRef idx="0">
            <a:schemeClr val="accent1"/>
          </a:fillRef>
          <a:effectRef idx="0">
            <a:schemeClr val="accent1"/>
          </a:effectRef>
          <a:fontRef idx="minor">
            <a:schemeClr val="tx1"/>
          </a:fontRef>
        </p:style>
      </p:cxnSp>
      <p:cxnSp>
        <p:nvCxnSpPr>
          <p:cNvPr id="17" name="Suora yhdysviiva 16">
            <a:extLst>
              <a:ext uri="{FF2B5EF4-FFF2-40B4-BE49-F238E27FC236}">
                <a16:creationId xmlns:a16="http://schemas.microsoft.com/office/drawing/2014/main" id="{F56C0212-A30D-575F-428D-FDDD9F463621}"/>
              </a:ext>
              <a:ext uri="{C183D7F6-B498-43B3-948B-1728B52AA6E4}">
                <adec:decorative xmlns:adec="http://schemas.microsoft.com/office/drawing/2017/decorative" val="1"/>
              </a:ext>
            </a:extLst>
          </p:cNvPr>
          <p:cNvCxnSpPr>
            <a:cxnSpLocks/>
          </p:cNvCxnSpPr>
          <p:nvPr/>
        </p:nvCxnSpPr>
        <p:spPr>
          <a:xfrm flipV="1">
            <a:off x="8779565" y="3043675"/>
            <a:ext cx="786710" cy="459731"/>
          </a:xfrm>
          <a:prstGeom prst="line">
            <a:avLst/>
          </a:prstGeom>
          <a:ln w="22225">
            <a:solidFill>
              <a:schemeClr val="bg2"/>
            </a:solidFill>
            <a:round/>
          </a:ln>
        </p:spPr>
        <p:style>
          <a:lnRef idx="1">
            <a:schemeClr val="accent1"/>
          </a:lnRef>
          <a:fillRef idx="0">
            <a:schemeClr val="accent1"/>
          </a:fillRef>
          <a:effectRef idx="0">
            <a:schemeClr val="accent1"/>
          </a:effectRef>
          <a:fontRef idx="minor">
            <a:schemeClr val="tx1"/>
          </a:fontRef>
        </p:style>
      </p:cxnSp>
      <p:cxnSp>
        <p:nvCxnSpPr>
          <p:cNvPr id="19" name="Suora yhdysviiva 18">
            <a:extLst>
              <a:ext uri="{FF2B5EF4-FFF2-40B4-BE49-F238E27FC236}">
                <a16:creationId xmlns:a16="http://schemas.microsoft.com/office/drawing/2014/main" id="{0BD2C1E0-4B8A-05E5-DC7E-DA3240A0EE03}"/>
              </a:ext>
              <a:ext uri="{C183D7F6-B498-43B3-948B-1728B52AA6E4}">
                <adec:decorative xmlns:adec="http://schemas.microsoft.com/office/drawing/2017/decorative" val="1"/>
              </a:ext>
            </a:extLst>
          </p:cNvPr>
          <p:cNvCxnSpPr>
            <a:cxnSpLocks/>
          </p:cNvCxnSpPr>
          <p:nvPr/>
        </p:nvCxnSpPr>
        <p:spPr>
          <a:xfrm>
            <a:off x="7173813" y="2675900"/>
            <a:ext cx="540236" cy="568800"/>
          </a:xfrm>
          <a:prstGeom prst="line">
            <a:avLst/>
          </a:prstGeom>
          <a:ln w="22225">
            <a:solidFill>
              <a:schemeClr val="bg2"/>
            </a:solidFill>
            <a:round/>
          </a:ln>
        </p:spPr>
        <p:style>
          <a:lnRef idx="1">
            <a:schemeClr val="accent1"/>
          </a:lnRef>
          <a:fillRef idx="0">
            <a:schemeClr val="accent1"/>
          </a:fillRef>
          <a:effectRef idx="0">
            <a:schemeClr val="accent1"/>
          </a:effectRef>
          <a:fontRef idx="minor">
            <a:schemeClr val="tx1"/>
          </a:fontRef>
        </p:style>
      </p:cxnSp>
      <p:cxnSp>
        <p:nvCxnSpPr>
          <p:cNvPr id="22" name="Suora yhdysviiva 21">
            <a:extLst>
              <a:ext uri="{FF2B5EF4-FFF2-40B4-BE49-F238E27FC236}">
                <a16:creationId xmlns:a16="http://schemas.microsoft.com/office/drawing/2014/main" id="{A1458E96-BBA5-2A3A-BE7F-8D75F8A6B872}"/>
              </a:ext>
              <a:ext uri="{C183D7F6-B498-43B3-948B-1728B52AA6E4}">
                <adec:decorative xmlns:adec="http://schemas.microsoft.com/office/drawing/2017/decorative" val="1"/>
              </a:ext>
            </a:extLst>
          </p:cNvPr>
          <p:cNvCxnSpPr>
            <a:cxnSpLocks/>
          </p:cNvCxnSpPr>
          <p:nvPr/>
        </p:nvCxnSpPr>
        <p:spPr>
          <a:xfrm flipH="1">
            <a:off x="8254285" y="2135218"/>
            <a:ext cx="69544" cy="375600"/>
          </a:xfrm>
          <a:prstGeom prst="line">
            <a:avLst/>
          </a:prstGeom>
          <a:ln w="22225">
            <a:solidFill>
              <a:schemeClr val="bg2"/>
            </a:solidFill>
            <a:round/>
          </a:ln>
        </p:spPr>
        <p:style>
          <a:lnRef idx="1">
            <a:schemeClr val="accent1"/>
          </a:lnRef>
          <a:fillRef idx="0">
            <a:schemeClr val="accent1"/>
          </a:fillRef>
          <a:effectRef idx="0">
            <a:schemeClr val="accent1"/>
          </a:effectRef>
          <a:fontRef idx="minor">
            <a:schemeClr val="tx1"/>
          </a:fontRef>
        </p:style>
      </p:cxnSp>
      <p:cxnSp>
        <p:nvCxnSpPr>
          <p:cNvPr id="24" name="Suora yhdysviiva 23">
            <a:extLst>
              <a:ext uri="{FF2B5EF4-FFF2-40B4-BE49-F238E27FC236}">
                <a16:creationId xmlns:a16="http://schemas.microsoft.com/office/drawing/2014/main" id="{09B1C654-B529-82FD-32E5-25CC1F62A722}"/>
              </a:ext>
              <a:ext uri="{C183D7F6-B498-43B3-948B-1728B52AA6E4}">
                <adec:decorative xmlns:adec="http://schemas.microsoft.com/office/drawing/2017/decorative" val="1"/>
              </a:ext>
            </a:extLst>
          </p:cNvPr>
          <p:cNvCxnSpPr>
            <a:cxnSpLocks/>
          </p:cNvCxnSpPr>
          <p:nvPr/>
        </p:nvCxnSpPr>
        <p:spPr>
          <a:xfrm>
            <a:off x="8612427" y="4398941"/>
            <a:ext cx="540236" cy="568800"/>
          </a:xfrm>
          <a:prstGeom prst="line">
            <a:avLst/>
          </a:prstGeom>
          <a:ln w="22225">
            <a:solidFill>
              <a:schemeClr val="bg2"/>
            </a:solidFill>
            <a:round/>
          </a:ln>
        </p:spPr>
        <p:style>
          <a:lnRef idx="1">
            <a:schemeClr val="accent1"/>
          </a:lnRef>
          <a:fillRef idx="0">
            <a:schemeClr val="accent1"/>
          </a:fillRef>
          <a:effectRef idx="0">
            <a:schemeClr val="accent1"/>
          </a:effectRef>
          <a:fontRef idx="minor">
            <a:schemeClr val="tx1"/>
          </a:fontRef>
        </p:style>
      </p:cxnSp>
      <p:cxnSp>
        <p:nvCxnSpPr>
          <p:cNvPr id="25" name="Suora yhdysviiva 24">
            <a:extLst>
              <a:ext uri="{FF2B5EF4-FFF2-40B4-BE49-F238E27FC236}">
                <a16:creationId xmlns:a16="http://schemas.microsoft.com/office/drawing/2014/main" id="{0B7FDD68-CD1B-4657-8A48-210D95A41ED0}"/>
              </a:ext>
              <a:ext uri="{C183D7F6-B498-43B3-948B-1728B52AA6E4}">
                <adec:decorative xmlns:adec="http://schemas.microsoft.com/office/drawing/2017/decorative" val="1"/>
              </a:ext>
            </a:extLst>
          </p:cNvPr>
          <p:cNvCxnSpPr>
            <a:cxnSpLocks/>
          </p:cNvCxnSpPr>
          <p:nvPr/>
        </p:nvCxnSpPr>
        <p:spPr>
          <a:xfrm>
            <a:off x="9067196" y="1797966"/>
            <a:ext cx="578838" cy="338838"/>
          </a:xfrm>
          <a:prstGeom prst="line">
            <a:avLst/>
          </a:prstGeom>
          <a:ln w="22225">
            <a:solidFill>
              <a:schemeClr val="bg2"/>
            </a:solidFill>
            <a:round/>
          </a:ln>
        </p:spPr>
        <p:style>
          <a:lnRef idx="1">
            <a:schemeClr val="accent1"/>
          </a:lnRef>
          <a:fillRef idx="0">
            <a:schemeClr val="accent1"/>
          </a:fillRef>
          <a:effectRef idx="0">
            <a:schemeClr val="accent1"/>
          </a:effectRef>
          <a:fontRef idx="minor">
            <a:schemeClr val="tx1"/>
          </a:fontRef>
        </p:style>
      </p:cxnSp>
      <p:cxnSp>
        <p:nvCxnSpPr>
          <p:cNvPr id="27" name="Suora yhdysviiva 26">
            <a:extLst>
              <a:ext uri="{FF2B5EF4-FFF2-40B4-BE49-F238E27FC236}">
                <a16:creationId xmlns:a16="http://schemas.microsoft.com/office/drawing/2014/main" id="{46219B38-E636-3DB5-0B70-01E48542FD45}"/>
              </a:ext>
              <a:ext uri="{C183D7F6-B498-43B3-948B-1728B52AA6E4}">
                <adec:decorative xmlns:adec="http://schemas.microsoft.com/office/drawing/2017/decorative" val="1"/>
              </a:ext>
            </a:extLst>
          </p:cNvPr>
          <p:cNvCxnSpPr>
            <a:cxnSpLocks/>
          </p:cNvCxnSpPr>
          <p:nvPr/>
        </p:nvCxnSpPr>
        <p:spPr>
          <a:xfrm>
            <a:off x="6113396" y="4870767"/>
            <a:ext cx="540236" cy="568800"/>
          </a:xfrm>
          <a:prstGeom prst="line">
            <a:avLst/>
          </a:prstGeom>
          <a:ln w="22225">
            <a:solidFill>
              <a:schemeClr val="bg2"/>
            </a:solidFill>
            <a:round/>
          </a:ln>
        </p:spPr>
        <p:style>
          <a:lnRef idx="1">
            <a:schemeClr val="accent1"/>
          </a:lnRef>
          <a:fillRef idx="0">
            <a:schemeClr val="accent1"/>
          </a:fillRef>
          <a:effectRef idx="0">
            <a:schemeClr val="accent1"/>
          </a:effectRef>
          <a:fontRef idx="minor">
            <a:schemeClr val="tx1"/>
          </a:fontRef>
        </p:style>
      </p:cxnSp>
      <p:cxnSp>
        <p:nvCxnSpPr>
          <p:cNvPr id="28" name="Suora yhdysviiva 27">
            <a:extLst>
              <a:ext uri="{FF2B5EF4-FFF2-40B4-BE49-F238E27FC236}">
                <a16:creationId xmlns:a16="http://schemas.microsoft.com/office/drawing/2014/main" id="{B75D93B2-4452-4CBD-E9CC-D0662698EC65}"/>
              </a:ext>
              <a:ext uri="{C183D7F6-B498-43B3-948B-1728B52AA6E4}">
                <adec:decorative xmlns:adec="http://schemas.microsoft.com/office/drawing/2017/decorative" val="1"/>
              </a:ext>
            </a:extLst>
          </p:cNvPr>
          <p:cNvCxnSpPr>
            <a:cxnSpLocks/>
          </p:cNvCxnSpPr>
          <p:nvPr/>
        </p:nvCxnSpPr>
        <p:spPr>
          <a:xfrm flipV="1">
            <a:off x="5931426" y="2591366"/>
            <a:ext cx="253474" cy="504260"/>
          </a:xfrm>
          <a:prstGeom prst="line">
            <a:avLst/>
          </a:prstGeom>
          <a:ln w="22225">
            <a:solidFill>
              <a:schemeClr val="bg2"/>
            </a:solidFill>
            <a:round/>
          </a:ln>
        </p:spPr>
        <p:style>
          <a:lnRef idx="1">
            <a:schemeClr val="accent1"/>
          </a:lnRef>
          <a:fillRef idx="0">
            <a:schemeClr val="accent1"/>
          </a:fillRef>
          <a:effectRef idx="0">
            <a:schemeClr val="accent1"/>
          </a:effectRef>
          <a:fontRef idx="minor">
            <a:schemeClr val="tx1"/>
          </a:fontRef>
        </p:style>
      </p:cxnSp>
      <p:cxnSp>
        <p:nvCxnSpPr>
          <p:cNvPr id="30" name="Suora yhdysviiva 29">
            <a:extLst>
              <a:ext uri="{FF2B5EF4-FFF2-40B4-BE49-F238E27FC236}">
                <a16:creationId xmlns:a16="http://schemas.microsoft.com/office/drawing/2014/main" id="{C92C4BE2-69C5-4A9C-5A14-3EE05706ABCC}"/>
              </a:ext>
              <a:ext uri="{C183D7F6-B498-43B3-948B-1728B52AA6E4}">
                <adec:decorative xmlns:adec="http://schemas.microsoft.com/office/drawing/2017/decorative" val="1"/>
              </a:ext>
            </a:extLst>
          </p:cNvPr>
          <p:cNvCxnSpPr>
            <a:cxnSpLocks/>
          </p:cNvCxnSpPr>
          <p:nvPr/>
        </p:nvCxnSpPr>
        <p:spPr>
          <a:xfrm flipV="1">
            <a:off x="10065026" y="3618050"/>
            <a:ext cx="375665" cy="1065291"/>
          </a:xfrm>
          <a:prstGeom prst="line">
            <a:avLst/>
          </a:prstGeom>
          <a:ln w="22225">
            <a:solidFill>
              <a:schemeClr val="bg2"/>
            </a:solidFill>
            <a:round/>
          </a:ln>
        </p:spPr>
        <p:style>
          <a:lnRef idx="1">
            <a:schemeClr val="accent1"/>
          </a:lnRef>
          <a:fillRef idx="0">
            <a:schemeClr val="accent1"/>
          </a:fillRef>
          <a:effectRef idx="0">
            <a:schemeClr val="accent1"/>
          </a:effectRef>
          <a:fontRef idx="minor">
            <a:schemeClr val="tx1"/>
          </a:fontRef>
        </p:style>
      </p:cxnSp>
      <p:cxnSp>
        <p:nvCxnSpPr>
          <p:cNvPr id="32" name="Suora yhdysviiva 31">
            <a:extLst>
              <a:ext uri="{FF2B5EF4-FFF2-40B4-BE49-F238E27FC236}">
                <a16:creationId xmlns:a16="http://schemas.microsoft.com/office/drawing/2014/main" id="{972DD7D0-6A42-8409-CB5D-462714587D0D}"/>
              </a:ext>
              <a:ext uri="{C183D7F6-B498-43B3-948B-1728B52AA6E4}">
                <adec:decorative xmlns:adec="http://schemas.microsoft.com/office/drawing/2017/decorative" val="1"/>
              </a:ext>
            </a:extLst>
          </p:cNvPr>
          <p:cNvCxnSpPr>
            <a:cxnSpLocks/>
          </p:cNvCxnSpPr>
          <p:nvPr/>
        </p:nvCxnSpPr>
        <p:spPr>
          <a:xfrm flipV="1">
            <a:off x="8289057" y="5754850"/>
            <a:ext cx="843078" cy="213078"/>
          </a:xfrm>
          <a:prstGeom prst="line">
            <a:avLst/>
          </a:prstGeom>
          <a:ln w="22225">
            <a:solidFill>
              <a:schemeClr val="bg2"/>
            </a:solidFill>
            <a:round/>
          </a:ln>
        </p:spPr>
        <p:style>
          <a:lnRef idx="1">
            <a:schemeClr val="accent1"/>
          </a:lnRef>
          <a:fillRef idx="0">
            <a:schemeClr val="accent1"/>
          </a:fillRef>
          <a:effectRef idx="0">
            <a:schemeClr val="accent1"/>
          </a:effectRef>
          <a:fontRef idx="minor">
            <a:schemeClr val="tx1"/>
          </a:fontRef>
        </p:style>
      </p:cxnSp>
      <p:cxnSp>
        <p:nvCxnSpPr>
          <p:cNvPr id="34" name="Suora yhdysviiva 33">
            <a:extLst>
              <a:ext uri="{FF2B5EF4-FFF2-40B4-BE49-F238E27FC236}">
                <a16:creationId xmlns:a16="http://schemas.microsoft.com/office/drawing/2014/main" id="{30B99DC3-EFC2-A3C3-62CD-62D8DD4C27AC}"/>
              </a:ext>
              <a:ext uri="{C183D7F6-B498-43B3-948B-1728B52AA6E4}">
                <adec:decorative xmlns:adec="http://schemas.microsoft.com/office/drawing/2017/decorative" val="1"/>
              </a:ext>
            </a:extLst>
          </p:cNvPr>
          <p:cNvCxnSpPr>
            <a:cxnSpLocks/>
          </p:cNvCxnSpPr>
          <p:nvPr/>
        </p:nvCxnSpPr>
        <p:spPr>
          <a:xfrm flipV="1">
            <a:off x="7393312" y="1561676"/>
            <a:ext cx="843078" cy="213078"/>
          </a:xfrm>
          <a:prstGeom prst="line">
            <a:avLst/>
          </a:prstGeom>
          <a:ln w="22225">
            <a:solidFill>
              <a:schemeClr val="bg2"/>
            </a:solidFill>
            <a:round/>
          </a:ln>
        </p:spPr>
        <p:style>
          <a:lnRef idx="1">
            <a:schemeClr val="accent1"/>
          </a:lnRef>
          <a:fillRef idx="0">
            <a:schemeClr val="accent1"/>
          </a:fillRef>
          <a:effectRef idx="0">
            <a:schemeClr val="accent1"/>
          </a:effectRef>
          <a:fontRef idx="minor">
            <a:schemeClr val="tx1"/>
          </a:fontRef>
        </p:style>
      </p:cxnSp>
      <p:sp>
        <p:nvSpPr>
          <p:cNvPr id="15" name="Alaotsikko 5">
            <a:extLst>
              <a:ext uri="{FF2B5EF4-FFF2-40B4-BE49-F238E27FC236}">
                <a16:creationId xmlns:a16="http://schemas.microsoft.com/office/drawing/2014/main" id="{E0B2345D-429B-C00C-B6D5-441EE4182AD1}"/>
              </a:ext>
            </a:extLst>
          </p:cNvPr>
          <p:cNvSpPr txBox="1">
            <a:spLocks/>
          </p:cNvSpPr>
          <p:nvPr/>
        </p:nvSpPr>
        <p:spPr>
          <a:xfrm>
            <a:off x="624000" y="4809600"/>
            <a:ext cx="5054400" cy="1317600"/>
          </a:xfrm>
          <a:prstGeom prst="rect">
            <a:avLst/>
          </a:prstGeom>
        </p:spPr>
        <p:txBody>
          <a:bodyPr/>
          <a:lstStyle>
            <a:lvl1pPr marL="0" indent="0" algn="l" defTabSz="914400" rtl="0" eaLnBrk="1" latinLnBrk="0" hangingPunct="1">
              <a:lnSpc>
                <a:spcPct val="120000"/>
              </a:lnSpc>
              <a:spcBef>
                <a:spcPts val="400"/>
              </a:spcBef>
              <a:buFont typeface="Arial" panose="020B0604020202020204" pitchFamily="34" charset="0"/>
              <a:buNone/>
              <a:defRPr sz="1800" kern="1200">
                <a:solidFill>
                  <a:schemeClr val="tx1"/>
                </a:solidFill>
                <a:latin typeface="+mn-lt"/>
                <a:ea typeface="+mn-ea"/>
                <a:cs typeface="+mn-cs"/>
              </a:defRPr>
            </a:lvl1pPr>
            <a:lvl2pPr marL="266400" indent="-266400" algn="l" defTabSz="914400" rtl="0" eaLnBrk="1" latinLnBrk="0" hangingPunct="1">
              <a:lnSpc>
                <a:spcPct val="120000"/>
              </a:lnSpc>
              <a:spcBef>
                <a:spcPts val="400"/>
              </a:spcBef>
              <a:buFont typeface="Arial" panose="020B0604020202020204" pitchFamily="34" charset="0"/>
              <a:buChar char="•"/>
              <a:defRPr sz="1800" kern="1200">
                <a:solidFill>
                  <a:schemeClr val="tx1"/>
                </a:solidFill>
                <a:latin typeface="+mn-lt"/>
                <a:ea typeface="+mn-ea"/>
                <a:cs typeface="+mn-cs"/>
              </a:defRPr>
            </a:lvl2pPr>
            <a:lvl3pPr marL="540000" indent="-266400" algn="l" defTabSz="914400" rtl="0" eaLnBrk="1" latinLnBrk="0" hangingPunct="1">
              <a:lnSpc>
                <a:spcPct val="120000"/>
              </a:lnSpc>
              <a:spcBef>
                <a:spcPts val="400"/>
              </a:spcBef>
              <a:buFont typeface="Arial" panose="020B0604020202020204" pitchFamily="34" charset="0"/>
              <a:buChar char="•"/>
              <a:defRPr sz="1600" kern="1200">
                <a:solidFill>
                  <a:schemeClr val="tx1"/>
                </a:solidFill>
                <a:latin typeface="+mn-lt"/>
                <a:ea typeface="+mn-ea"/>
                <a:cs typeface="+mn-cs"/>
              </a:defRPr>
            </a:lvl3pPr>
            <a:lvl4pPr marL="806400" indent="-266400" algn="l" defTabSz="914400" rtl="0" eaLnBrk="1" latinLnBrk="0" hangingPunct="1">
              <a:lnSpc>
                <a:spcPct val="120000"/>
              </a:lnSpc>
              <a:spcBef>
                <a:spcPts val="400"/>
              </a:spcBef>
              <a:buFont typeface="Arial" panose="020B0604020202020204" pitchFamily="34" charset="0"/>
              <a:buChar char="•"/>
              <a:defRPr sz="1400" kern="1200">
                <a:solidFill>
                  <a:schemeClr val="tx1"/>
                </a:solidFill>
                <a:latin typeface="+mn-lt"/>
                <a:ea typeface="+mn-ea"/>
                <a:cs typeface="+mn-cs"/>
              </a:defRPr>
            </a:lvl4pPr>
            <a:lvl5pPr marL="1072800" indent="-266400" algn="l" defTabSz="914400" rtl="0" eaLnBrk="1" latinLnBrk="0" hangingPunct="1">
              <a:lnSpc>
                <a:spcPct val="120000"/>
              </a:lnSpc>
              <a:spcBef>
                <a:spcPts val="400"/>
              </a:spcBef>
              <a:buFont typeface="Arial" panose="020B0604020202020204" pitchFamily="34" charset="0"/>
              <a:buChar char="•"/>
              <a:defRPr sz="1200" kern="1200">
                <a:solidFill>
                  <a:schemeClr val="tx1"/>
                </a:solidFill>
                <a:latin typeface="+mn-lt"/>
                <a:ea typeface="+mn-ea"/>
                <a:cs typeface="+mn-cs"/>
              </a:defRPr>
            </a:lvl5pPr>
            <a:lvl6pPr marL="1072800" indent="-266400" algn="l" defTabSz="914400" rtl="0" eaLnBrk="1" latinLnBrk="0" hangingPunct="1">
              <a:lnSpc>
                <a:spcPct val="120000"/>
              </a:lnSpc>
              <a:spcBef>
                <a:spcPts val="400"/>
              </a:spcBef>
              <a:buFont typeface="Arial" panose="020B0604020202020204" pitchFamily="34" charset="0"/>
              <a:buChar char="•"/>
              <a:defRPr sz="1200" kern="1200">
                <a:solidFill>
                  <a:schemeClr val="tx1"/>
                </a:solidFill>
                <a:latin typeface="+mn-lt"/>
                <a:ea typeface="+mn-ea"/>
                <a:cs typeface="+mn-cs"/>
              </a:defRPr>
            </a:lvl6pPr>
            <a:lvl7pPr marL="1072800" indent="-266400" algn="l" defTabSz="914400" rtl="0" eaLnBrk="1" latinLnBrk="0" hangingPunct="1">
              <a:lnSpc>
                <a:spcPct val="120000"/>
              </a:lnSpc>
              <a:spcBef>
                <a:spcPts val="400"/>
              </a:spcBef>
              <a:buFont typeface="Arial" panose="020B0604020202020204" pitchFamily="34" charset="0"/>
              <a:buChar char="•"/>
              <a:defRPr sz="1200" kern="1200">
                <a:solidFill>
                  <a:schemeClr val="tx1"/>
                </a:solidFill>
                <a:latin typeface="+mn-lt"/>
                <a:ea typeface="+mn-ea"/>
                <a:cs typeface="+mn-cs"/>
              </a:defRPr>
            </a:lvl7pPr>
            <a:lvl8pPr marL="1072800" indent="-266400" algn="l" defTabSz="914400" rtl="0" eaLnBrk="1" latinLnBrk="0" hangingPunct="1">
              <a:lnSpc>
                <a:spcPct val="120000"/>
              </a:lnSpc>
              <a:spcBef>
                <a:spcPts val="400"/>
              </a:spcBef>
              <a:buFont typeface="Arial" panose="020B0604020202020204" pitchFamily="34" charset="0"/>
              <a:buChar char="•"/>
              <a:defRPr sz="1200" kern="1200">
                <a:solidFill>
                  <a:schemeClr val="tx1"/>
                </a:solidFill>
                <a:latin typeface="+mn-lt"/>
                <a:ea typeface="+mn-ea"/>
                <a:cs typeface="+mn-cs"/>
              </a:defRPr>
            </a:lvl8pPr>
            <a:lvl9pPr marL="1072800" indent="-266400" algn="l" defTabSz="914400" rtl="0" eaLnBrk="1" latinLnBrk="0" hangingPunct="1">
              <a:lnSpc>
                <a:spcPct val="120000"/>
              </a:lnSpc>
              <a:spcBef>
                <a:spcPts val="400"/>
              </a:spcBef>
              <a:buFont typeface="Arial" panose="020B0604020202020204" pitchFamily="34" charset="0"/>
              <a:buChar char="•"/>
              <a:defRPr sz="1200" kern="1200">
                <a:solidFill>
                  <a:schemeClr val="tx1"/>
                </a:solidFill>
                <a:latin typeface="+mn-lt"/>
                <a:ea typeface="+mn-ea"/>
                <a:cs typeface="+mn-cs"/>
              </a:defRPr>
            </a:lvl9pPr>
          </a:lstStyle>
          <a:p>
            <a:r>
              <a:rPr lang="fi-FI" sz="2400" dirty="0">
                <a:solidFill>
                  <a:schemeClr val="bg1"/>
                </a:solidFill>
              </a:rPr>
              <a:t>Teollisuusliiton YKV yksikkö 7.9.2023</a:t>
            </a:r>
            <a:endParaRPr lang="fi-FI" dirty="0">
              <a:solidFill>
                <a:schemeClr val="bg1"/>
              </a:solidFill>
            </a:endParaRPr>
          </a:p>
        </p:txBody>
      </p:sp>
    </p:spTree>
    <p:extLst>
      <p:ext uri="{BB962C8B-B14F-4D97-AF65-F5344CB8AC3E}">
        <p14:creationId xmlns:p14="http://schemas.microsoft.com/office/powerpoint/2010/main" val="164698887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360610C-B0B6-074F-D965-945B6A4D6B9E}"/>
              </a:ext>
            </a:extLst>
          </p:cNvPr>
          <p:cNvSpPr>
            <a:spLocks noGrp="1"/>
          </p:cNvSpPr>
          <p:nvPr>
            <p:ph type="title"/>
          </p:nvPr>
        </p:nvSpPr>
        <p:spPr/>
        <p:txBody>
          <a:bodyPr/>
          <a:lstStyle/>
          <a:p>
            <a:r>
              <a:rPr lang="fi-FI" dirty="0"/>
              <a:t>Onko edessä leikkauksia työeläkkeisiin? </a:t>
            </a:r>
          </a:p>
        </p:txBody>
      </p:sp>
      <p:sp>
        <p:nvSpPr>
          <p:cNvPr id="3" name="Sisällön paikkamerkki 2">
            <a:extLst>
              <a:ext uri="{FF2B5EF4-FFF2-40B4-BE49-F238E27FC236}">
                <a16:creationId xmlns:a16="http://schemas.microsoft.com/office/drawing/2014/main" id="{BB31490C-A0B5-7A22-292E-99BC0DFECC35}"/>
              </a:ext>
            </a:extLst>
          </p:cNvPr>
          <p:cNvSpPr>
            <a:spLocks noGrp="1"/>
          </p:cNvSpPr>
          <p:nvPr>
            <p:ph idx="1"/>
          </p:nvPr>
        </p:nvSpPr>
        <p:spPr>
          <a:xfrm>
            <a:off x="6287999" y="691200"/>
            <a:ext cx="5404991" cy="5259600"/>
          </a:xfrm>
        </p:spPr>
        <p:txBody>
          <a:bodyPr/>
          <a:lstStyle/>
          <a:p>
            <a:pPr marL="285750" indent="-285750">
              <a:buFont typeface="Arial" panose="020B0604020202020204" pitchFamily="34" charset="0"/>
              <a:buChar char="■"/>
            </a:pPr>
            <a:r>
              <a:rPr lang="fi-FI" spc="-10" dirty="0"/>
              <a:t>H</a:t>
            </a:r>
            <a:r>
              <a:rPr lang="fi-FI" cap="none" spc="-10" dirty="0"/>
              <a:t>allitus haluaa työmarkkinajärjestöjen tekevän likaisen työn eläkkeiden leikkaamisesta keinona vahvistaa julkista taloutta.</a:t>
            </a:r>
          </a:p>
          <a:p>
            <a:pPr marL="285750" indent="-285750">
              <a:buFont typeface="Arial" panose="020B0604020202020204" pitchFamily="34" charset="0"/>
              <a:buChar char="■"/>
            </a:pPr>
            <a:r>
              <a:rPr lang="fi-FI" spc="-10" dirty="0"/>
              <a:t>Työeläkejärjestelmä viedään pois työmarkkinajärjestöiltä Valtiovarainministeriön kontrolliin eli kyseessä on ”hiljainen vallankumous”.</a:t>
            </a:r>
          </a:p>
          <a:p>
            <a:pPr marL="285750" indent="-285750">
              <a:buFont typeface="Arial" panose="020B0604020202020204" pitchFamily="34" charset="0"/>
              <a:buChar char="■"/>
            </a:pPr>
            <a:r>
              <a:rPr lang="fi-FI" spc="-10" dirty="0"/>
              <a:t>Tarina, jonka </a:t>
            </a:r>
            <a:r>
              <a:rPr lang="fi-FI" spc="-10" dirty="0" err="1"/>
              <a:t>Orpon</a:t>
            </a:r>
            <a:r>
              <a:rPr lang="fi-FI" spc="-10" dirty="0"/>
              <a:t> hallitus kertoo</a:t>
            </a:r>
            <a:r>
              <a:rPr lang="fi-FI" cap="none" spc="-10" dirty="0"/>
              <a:t>: ”Hallituksen on pakko puuttua työeläkkeisiin, koska järjestöt eivät ole päätöksentekokykyisiä. Valtion</a:t>
            </a:r>
            <a:r>
              <a:rPr lang="fi-FI" spc="-10" dirty="0"/>
              <a:t>talouden krooninen alijäämä pakottaa hallituksen tekemään päätökset itse.”</a:t>
            </a:r>
          </a:p>
          <a:p>
            <a:pPr marL="285750" indent="-285750">
              <a:buFont typeface="Arial" panose="020B0604020202020204" pitchFamily="34" charset="0"/>
              <a:buChar char="■"/>
            </a:pPr>
            <a:r>
              <a:rPr lang="fi-FI" cap="none" spc="-10" dirty="0"/>
              <a:t>HUOM: Edellä mainitut huomiot ovat tässä vaiheessa spekulointia. </a:t>
            </a:r>
          </a:p>
          <a:p>
            <a:endParaRPr lang="fi-FI" dirty="0"/>
          </a:p>
        </p:txBody>
      </p:sp>
      <p:sp>
        <p:nvSpPr>
          <p:cNvPr id="4" name="Tekstin paikkamerkki 3">
            <a:extLst>
              <a:ext uri="{FF2B5EF4-FFF2-40B4-BE49-F238E27FC236}">
                <a16:creationId xmlns:a16="http://schemas.microsoft.com/office/drawing/2014/main" id="{1D76E2E8-9A36-74CE-5D09-E90D57E2A502}"/>
              </a:ext>
            </a:extLst>
          </p:cNvPr>
          <p:cNvSpPr>
            <a:spLocks noGrp="1"/>
          </p:cNvSpPr>
          <p:nvPr>
            <p:ph type="body" sz="quarter" idx="13"/>
          </p:nvPr>
        </p:nvSpPr>
        <p:spPr>
          <a:xfrm>
            <a:off x="624000" y="2674801"/>
            <a:ext cx="5280000" cy="3096000"/>
          </a:xfrm>
        </p:spPr>
        <p:txBody>
          <a:bodyPr/>
          <a:lstStyle/>
          <a:p>
            <a:r>
              <a:rPr lang="fi-FI" dirty="0"/>
              <a:t>Hallitus haluaa kytkeä työeläkejärjestelmän tiiviimmin osaksi julkista taloutta. Tässä vaiheessa on vaikea ennakoida, mitä hallitusohjelman kirjauksella lopulta tarkoitetaan. Edessä voi olla eläkeuudistus, jonka tarkoituksena on vahvistaa julkista taloutta työeläkkeitä heikentämällä. Kirjauksen tarkoituksena voi myös olla työeläkejärjestelmän vieminen pois työmarkkinajärjestöiltä Valtiovarainministeriön kontrolliin. </a:t>
            </a:r>
          </a:p>
        </p:txBody>
      </p:sp>
    </p:spTree>
    <p:extLst>
      <p:ext uri="{BB962C8B-B14F-4D97-AF65-F5344CB8AC3E}">
        <p14:creationId xmlns:p14="http://schemas.microsoft.com/office/powerpoint/2010/main" val="744390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D46DCBEB-7BA7-9D1A-FEEF-F510E5E8906B}"/>
              </a:ext>
            </a:extLst>
          </p:cNvPr>
          <p:cNvSpPr>
            <a:spLocks noGrp="1"/>
          </p:cNvSpPr>
          <p:nvPr>
            <p:ph type="ctrTitle"/>
          </p:nvPr>
        </p:nvSpPr>
        <p:spPr/>
        <p:txBody>
          <a:bodyPr/>
          <a:lstStyle/>
          <a:p>
            <a:r>
              <a:rPr lang="fi-FI" dirty="0"/>
              <a:t>Lakko-oikeus ja paikallinen sopiminen </a:t>
            </a:r>
            <a:br>
              <a:rPr lang="fi-FI" dirty="0"/>
            </a:br>
            <a:r>
              <a:rPr lang="fi-FI" dirty="0"/>
              <a:t>Kori 2</a:t>
            </a:r>
          </a:p>
        </p:txBody>
      </p:sp>
      <p:pic>
        <p:nvPicPr>
          <p:cNvPr id="9" name="Kuva 8" descr="Nyrkki tasaisella täytöllä">
            <a:extLst>
              <a:ext uri="{FF2B5EF4-FFF2-40B4-BE49-F238E27FC236}">
                <a16:creationId xmlns:a16="http://schemas.microsoft.com/office/drawing/2014/main" id="{968EBFFD-58A6-B0E8-EBA9-AE1BE0C53D2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40382" y="683924"/>
            <a:ext cx="5581800" cy="5581800"/>
          </a:xfrm>
          <a:prstGeom prst="rect">
            <a:avLst/>
          </a:prstGeom>
        </p:spPr>
      </p:pic>
    </p:spTree>
    <p:extLst>
      <p:ext uri="{BB962C8B-B14F-4D97-AF65-F5344CB8AC3E}">
        <p14:creationId xmlns:p14="http://schemas.microsoft.com/office/powerpoint/2010/main" val="1421240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tsikko 9">
            <a:extLst>
              <a:ext uri="{FF2B5EF4-FFF2-40B4-BE49-F238E27FC236}">
                <a16:creationId xmlns:a16="http://schemas.microsoft.com/office/drawing/2014/main" id="{C681A7AF-8154-ECD3-282F-D7AB9680E8E9}"/>
              </a:ext>
            </a:extLst>
          </p:cNvPr>
          <p:cNvSpPr>
            <a:spLocks noGrp="1"/>
          </p:cNvSpPr>
          <p:nvPr>
            <p:ph type="title"/>
          </p:nvPr>
        </p:nvSpPr>
        <p:spPr/>
        <p:txBody>
          <a:bodyPr/>
          <a:lstStyle/>
          <a:p>
            <a:r>
              <a:rPr lang="fi-FI" dirty="0"/>
              <a:t>Lakko-oikeuden rajoitukset astuvat poikkeuksellisen nopeasti voimaan</a:t>
            </a:r>
          </a:p>
        </p:txBody>
      </p:sp>
      <p:sp>
        <p:nvSpPr>
          <p:cNvPr id="11" name="Sisällön paikkamerkki 10">
            <a:extLst>
              <a:ext uri="{FF2B5EF4-FFF2-40B4-BE49-F238E27FC236}">
                <a16:creationId xmlns:a16="http://schemas.microsoft.com/office/drawing/2014/main" id="{A0FF7B44-1163-08FE-2E4E-D5DCD480DFA7}"/>
              </a:ext>
            </a:extLst>
          </p:cNvPr>
          <p:cNvSpPr>
            <a:spLocks noGrp="1"/>
          </p:cNvSpPr>
          <p:nvPr>
            <p:ph idx="1"/>
          </p:nvPr>
        </p:nvSpPr>
        <p:spPr/>
        <p:txBody>
          <a:bodyPr/>
          <a:lstStyle/>
          <a:p>
            <a:pPr marL="285750" indent="-285750">
              <a:buFont typeface="Arial" panose="020B0604020202020204" pitchFamily="34" charset="0"/>
              <a:buChar char="■"/>
            </a:pPr>
            <a:r>
              <a:rPr lang="fi-FI" dirty="0"/>
              <a:t>Lakko-oikeuden rajoitukset voimaan keväällä 2024. Esitys niistä annetaan eduskunnalle jo vuoden 2023 aikana tai viimeistään alkuvuodesta 2024.</a:t>
            </a:r>
          </a:p>
          <a:p>
            <a:pPr marL="285750" indent="-285750">
              <a:buFont typeface="Arial" panose="020B0604020202020204" pitchFamily="34" charset="0"/>
              <a:buChar char="■"/>
            </a:pPr>
            <a:r>
              <a:rPr lang="fi-FI" dirty="0"/>
              <a:t>Poliittista lakko-oikeutta rajoitetaan rajaamalla sen kesto enintään yhden päivän pituiseksi. </a:t>
            </a:r>
          </a:p>
          <a:p>
            <a:pPr marL="285750" indent="-285750">
              <a:buFont typeface="Arial" panose="020B0604020202020204" pitchFamily="34" charset="0"/>
              <a:buChar char="■"/>
            </a:pPr>
            <a:r>
              <a:rPr lang="fi-FI" dirty="0"/>
              <a:t>Pienetkin työpaikkaprotestit halutaan estää luomalla 10 000e alaraja lakkosakoille. Lakkosakkojen yläraja nousee 150 000 euroon. Muutokset eivät koske työnantajapuolta, vaan ruuvia kiristetään vain ammattiliitoilta. </a:t>
            </a:r>
          </a:p>
          <a:p>
            <a:pPr marL="825750" lvl="2" indent="-285750">
              <a:buFont typeface="Arial" panose="020B0604020202020204" pitchFamily="34" charset="0"/>
              <a:buChar char="■"/>
            </a:pPr>
            <a:r>
              <a:rPr lang="fi-FI" dirty="0"/>
              <a:t>Lakkosakon enimmäismäärä on tällä hetkellä n. 32 000e. Alarajasta ei ole nykylaissa säädetty. </a:t>
            </a:r>
          </a:p>
          <a:p>
            <a:pPr marL="285750" indent="-285750">
              <a:buFont typeface="Arial" panose="020B0604020202020204" pitchFamily="34" charset="0"/>
              <a:buChar char="■"/>
            </a:pPr>
            <a:r>
              <a:rPr lang="fi-FI" dirty="0"/>
              <a:t>Työntekijöille luodaan henkilökohtainen 200 euron sakko laittomaan lakkoon osallistumisesta.</a:t>
            </a:r>
          </a:p>
          <a:p>
            <a:pPr marL="285750" indent="-285750">
              <a:buFont typeface="Arial" panose="020B0604020202020204" pitchFamily="34" charset="0"/>
              <a:buChar char="■"/>
            </a:pPr>
            <a:r>
              <a:rPr lang="fi-FI" dirty="0"/>
              <a:t>Tukilakoille ilmoitusvelvollisuus ja suhteellisuusarviointi </a:t>
            </a:r>
            <a:r>
              <a:rPr lang="fi-FI" dirty="0">
                <a:sym typeface="Wingdings" panose="05000000000000000000" pitchFamily="2" charset="2"/>
              </a:rPr>
              <a:t> Vahvat alat eivät voi jatkossa tukea heikkoja aloja</a:t>
            </a:r>
          </a:p>
          <a:p>
            <a:pPr marL="285750" indent="-285750">
              <a:buFont typeface="Arial" panose="020B0604020202020204" pitchFamily="34" charset="0"/>
              <a:buChar char="■"/>
            </a:pPr>
            <a:r>
              <a:rPr lang="fi-FI" dirty="0">
                <a:sym typeface="Wingdings" panose="05000000000000000000" pitchFamily="2" charset="2"/>
              </a:rPr>
              <a:t>Suojelutyö lakiin </a:t>
            </a:r>
            <a:endParaRPr lang="fi-FI" dirty="0"/>
          </a:p>
          <a:p>
            <a:pPr marL="285750" indent="-285750">
              <a:buFont typeface="Wingdings" panose="05000000000000000000" pitchFamily="2" charset="2"/>
              <a:buChar char="q"/>
            </a:pPr>
            <a:endParaRPr lang="fi-FI" dirty="0"/>
          </a:p>
        </p:txBody>
      </p:sp>
      <p:sp>
        <p:nvSpPr>
          <p:cNvPr id="12" name="Tekstin paikkamerkki 11">
            <a:extLst>
              <a:ext uri="{FF2B5EF4-FFF2-40B4-BE49-F238E27FC236}">
                <a16:creationId xmlns:a16="http://schemas.microsoft.com/office/drawing/2014/main" id="{39EF9A8F-B010-C077-5D5D-8C4135383F40}"/>
              </a:ext>
            </a:extLst>
          </p:cNvPr>
          <p:cNvSpPr>
            <a:spLocks noGrp="1"/>
          </p:cNvSpPr>
          <p:nvPr>
            <p:ph type="body" sz="quarter" idx="13"/>
          </p:nvPr>
        </p:nvSpPr>
        <p:spPr>
          <a:xfrm>
            <a:off x="624000" y="2635200"/>
            <a:ext cx="5280000" cy="3312000"/>
          </a:xfrm>
        </p:spPr>
        <p:txBody>
          <a:bodyPr/>
          <a:lstStyle/>
          <a:p>
            <a:r>
              <a:rPr lang="fi-FI" dirty="0"/>
              <a:t>Hallitusohjelmassa rajataan lakko-oikeutta monella tapaa. Muutosten myötä työntekijöiden on vaikeampi protestoida maan hallitusta vastaan. Tästä syystä lakko-oikeuden rajoitukset toteutetaan ennen muita heikennyksiä työntekijöiden oikeuksiin ja arkeen. Poliittisen lakko-oikeuden rajaamisen ohella halutaan estää vahvoja aloja tukemasta heikompia tukilakoilla. Massiivinen lakkosakkojen korotus ja henkilökohtainen sakko luovat pelotteen, jonka avulla ei-toivotut työtaistelut halutaan estää. </a:t>
            </a:r>
          </a:p>
        </p:txBody>
      </p:sp>
    </p:spTree>
    <p:extLst>
      <p:ext uri="{BB962C8B-B14F-4D97-AF65-F5344CB8AC3E}">
        <p14:creationId xmlns:p14="http://schemas.microsoft.com/office/powerpoint/2010/main" val="323961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6809BA6-B6A8-B491-DB6C-AAF6F79C353B}"/>
              </a:ext>
            </a:extLst>
          </p:cNvPr>
          <p:cNvSpPr>
            <a:spLocks noGrp="1"/>
          </p:cNvSpPr>
          <p:nvPr>
            <p:ph type="title"/>
          </p:nvPr>
        </p:nvSpPr>
        <p:spPr/>
        <p:txBody>
          <a:bodyPr/>
          <a:lstStyle/>
          <a:p>
            <a:r>
              <a:rPr lang="fi-FI" dirty="0"/>
              <a:t>Paikallisen sopimisen kokonaisuus heikentää yleissitovuutta</a:t>
            </a:r>
          </a:p>
        </p:txBody>
      </p:sp>
      <p:sp>
        <p:nvSpPr>
          <p:cNvPr id="3" name="Sisällön paikkamerkki 2">
            <a:extLst>
              <a:ext uri="{FF2B5EF4-FFF2-40B4-BE49-F238E27FC236}">
                <a16:creationId xmlns:a16="http://schemas.microsoft.com/office/drawing/2014/main" id="{F94DF6AC-727D-F4AB-0F1A-DD54F51F82D4}"/>
              </a:ext>
            </a:extLst>
          </p:cNvPr>
          <p:cNvSpPr>
            <a:spLocks noGrp="1"/>
          </p:cNvSpPr>
          <p:nvPr>
            <p:ph idx="1"/>
          </p:nvPr>
        </p:nvSpPr>
        <p:spPr/>
        <p:txBody>
          <a:bodyPr/>
          <a:lstStyle/>
          <a:p>
            <a:pPr marL="285750" indent="-285750">
              <a:buFont typeface="Arial" panose="020B0604020202020204" pitchFamily="34" charset="0"/>
              <a:buChar char="■"/>
            </a:pPr>
            <a:r>
              <a:rPr lang="fi-FI" cap="none" spc="-10" dirty="0"/>
              <a:t>Yleissitovalle kentälle annetaan samat sopimisen mahdollisuudet kuin järjestäytyneille työnantajille. </a:t>
            </a:r>
            <a:r>
              <a:rPr lang="fi-FI" cap="none" spc="-10" dirty="0">
                <a:sym typeface="Wingdings" panose="05000000000000000000" pitchFamily="2" charset="2"/>
              </a:rPr>
              <a:t> Riidat työpaikoilla lisääntyvät ja yleissitovuus heikkenee.</a:t>
            </a:r>
            <a:endParaRPr lang="fi-FI" spc="-10" dirty="0">
              <a:sym typeface="Wingdings" panose="05000000000000000000" pitchFamily="2" charset="2"/>
            </a:endParaRPr>
          </a:p>
          <a:p>
            <a:pPr marL="285750" indent="-285750">
              <a:buFont typeface="Arial" panose="020B0604020202020204" pitchFamily="34" charset="0"/>
              <a:buChar char="■"/>
            </a:pPr>
            <a:r>
              <a:rPr lang="fi-FI" spc="-10" dirty="0"/>
              <a:t>Luottamusmiehet sopijaosapuolina ohitetaan mahdollistamalla TES sopiminen myös luottamusvaltuutetuille. </a:t>
            </a:r>
            <a:r>
              <a:rPr lang="fi-FI" spc="-10" dirty="0">
                <a:sym typeface="Wingdings" panose="05000000000000000000" pitchFamily="2" charset="2"/>
              </a:rPr>
              <a:t> Huonot paikalliset sopimukset heikentävät työehtoja.</a:t>
            </a:r>
            <a:endParaRPr lang="fi-FI" cap="none" spc="-10" dirty="0"/>
          </a:p>
          <a:p>
            <a:pPr marL="285750" indent="-285750">
              <a:buFont typeface="Arial" panose="020B0604020202020204" pitchFamily="34" charset="0"/>
              <a:buChar char="■"/>
            </a:pPr>
            <a:r>
              <a:rPr lang="fi-FI" spc="-20" dirty="0"/>
              <a:t>Yrityskohtaisilla työehtosopimuksilla voidaan sopia lakia heikommin </a:t>
            </a:r>
            <a:r>
              <a:rPr lang="fi-FI" spc="-20" dirty="0">
                <a:sym typeface="Wingdings" panose="05000000000000000000" pitchFamily="2" charset="2"/>
              </a:rPr>
              <a:t> Valtakunnallisen sopimisen edellytykset heikkenevät.</a:t>
            </a:r>
            <a:endParaRPr lang="fi-FI" spc="-20" dirty="0"/>
          </a:p>
          <a:p>
            <a:pPr marL="285750" indent="-285750">
              <a:lnSpc>
                <a:spcPct val="100000"/>
              </a:lnSpc>
              <a:spcBef>
                <a:spcPts val="1000"/>
              </a:spcBef>
              <a:buFont typeface="Arial" panose="020B0604020202020204" pitchFamily="34" charset="0"/>
              <a:buChar char="■"/>
            </a:pPr>
            <a:r>
              <a:rPr lang="fi-FI" cap="none" spc="-10" dirty="0"/>
              <a:t>Muutosten seurauksena ammattiliittojen kyky huolehtia työpaikkojen ja valtakunnantason edunvalvonnasta heikkenee. Tarkoituksena on hajauttaa järjestelmää ja viedä sitä enenevässä määrin yritystasolle. </a:t>
            </a:r>
            <a:endParaRPr lang="fi-FI" cap="none" spc="-20" dirty="0"/>
          </a:p>
          <a:p>
            <a:pPr marL="285750" indent="-285750">
              <a:buFont typeface="Wingdings" panose="05000000000000000000" pitchFamily="2" charset="2"/>
              <a:buChar char="q"/>
            </a:pPr>
            <a:endParaRPr lang="fi-FI" spc="-10" dirty="0"/>
          </a:p>
          <a:p>
            <a:pPr marL="285750" indent="-285750">
              <a:buFont typeface="Wingdings" panose="05000000000000000000" pitchFamily="2" charset="2"/>
              <a:buChar char="q"/>
            </a:pPr>
            <a:endParaRPr lang="fi-FI" cap="none" spc="-10" dirty="0"/>
          </a:p>
          <a:p>
            <a:pPr marL="285750" indent="-285750">
              <a:buFont typeface="Wingdings" panose="05000000000000000000" pitchFamily="2" charset="2"/>
              <a:buChar char="q"/>
            </a:pPr>
            <a:endParaRPr lang="fi-FI" dirty="0"/>
          </a:p>
        </p:txBody>
      </p:sp>
      <p:sp>
        <p:nvSpPr>
          <p:cNvPr id="4" name="Tekstin paikkamerkki 3">
            <a:extLst>
              <a:ext uri="{FF2B5EF4-FFF2-40B4-BE49-F238E27FC236}">
                <a16:creationId xmlns:a16="http://schemas.microsoft.com/office/drawing/2014/main" id="{A35566FB-2DC4-A5B9-CDCB-F5051CF1DB05}"/>
              </a:ext>
            </a:extLst>
          </p:cNvPr>
          <p:cNvSpPr>
            <a:spLocks noGrp="1"/>
          </p:cNvSpPr>
          <p:nvPr>
            <p:ph type="body" sz="quarter" idx="13"/>
          </p:nvPr>
        </p:nvSpPr>
        <p:spPr/>
        <p:txBody>
          <a:bodyPr/>
          <a:lstStyle/>
          <a:p>
            <a:r>
              <a:rPr lang="fi-FI" dirty="0"/>
              <a:t>Hallitus pakottaa lainsäädännön kautta työmarkkinoiden tasapainon työnantajille edullisempaan asentoon. Muutosten seurauksena </a:t>
            </a:r>
            <a:r>
              <a:rPr lang="fi-FI" dirty="0" err="1"/>
              <a:t>TES:in</a:t>
            </a:r>
            <a:r>
              <a:rPr lang="fi-FI" dirty="0"/>
              <a:t> yleissitovuus heikkenee, kun työnantajilla ei ole intressiä järjestäytyä. Koulutettujen luottamusmiesten tilalle halutaan tuoda luottamusvaltuutetut sopimaan paikallisia sopimuksia. Edessä voi olla ”Metsäteollisuuden tie” ja yrityskohtaiset työehdot, jos hallitus saa tahtonsa läpi.</a:t>
            </a:r>
          </a:p>
        </p:txBody>
      </p:sp>
    </p:spTree>
    <p:extLst>
      <p:ext uri="{BB962C8B-B14F-4D97-AF65-F5344CB8AC3E}">
        <p14:creationId xmlns:p14="http://schemas.microsoft.com/office/powerpoint/2010/main" val="151759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D7F201-32BD-E923-8848-C8472FC4705D}"/>
              </a:ext>
            </a:extLst>
          </p:cNvPr>
          <p:cNvSpPr>
            <a:spLocks noGrp="1"/>
          </p:cNvSpPr>
          <p:nvPr>
            <p:ph type="title"/>
          </p:nvPr>
        </p:nvSpPr>
        <p:spPr/>
        <p:txBody>
          <a:bodyPr/>
          <a:lstStyle/>
          <a:p>
            <a:r>
              <a:rPr lang="fi-FI" dirty="0"/>
              <a:t>Hallitus yrittää sementoida vientimallin lainsäädännöllä</a:t>
            </a:r>
          </a:p>
        </p:txBody>
      </p:sp>
      <p:sp>
        <p:nvSpPr>
          <p:cNvPr id="3" name="Sisällön paikkamerkki 2">
            <a:extLst>
              <a:ext uri="{FF2B5EF4-FFF2-40B4-BE49-F238E27FC236}">
                <a16:creationId xmlns:a16="http://schemas.microsoft.com/office/drawing/2014/main" id="{BB9EAC1A-3F66-4E66-43F5-AD5E7AEBF4D4}"/>
              </a:ext>
            </a:extLst>
          </p:cNvPr>
          <p:cNvSpPr>
            <a:spLocks noGrp="1"/>
          </p:cNvSpPr>
          <p:nvPr>
            <p:ph idx="1"/>
          </p:nvPr>
        </p:nvSpPr>
        <p:spPr>
          <a:xfrm>
            <a:off x="6288000" y="691200"/>
            <a:ext cx="5280000" cy="5259599"/>
          </a:xfrm>
        </p:spPr>
        <p:txBody>
          <a:bodyPr/>
          <a:lstStyle/>
          <a:p>
            <a:pPr marL="285750" indent="-285750">
              <a:buFont typeface="Arial" panose="020B0604020202020204" pitchFamily="34" charset="0"/>
              <a:buChar char="■"/>
            </a:pPr>
            <a:r>
              <a:rPr lang="fi-FI" dirty="0"/>
              <a:t>Vientimallin sementoiminen lakiin rajoittaisi liittojen mahdollisuuksia sopia palkoista.</a:t>
            </a:r>
          </a:p>
          <a:p>
            <a:pPr marL="285750" indent="-285750">
              <a:buFont typeface="Arial" panose="020B0604020202020204" pitchFamily="34" charset="0"/>
              <a:buChar char="■"/>
            </a:pPr>
            <a:r>
              <a:rPr lang="fi-FI" dirty="0"/>
              <a:t>Luottamus valtakunnansovittelijaa kohtaan romuttuisi, mikäli sovittelija olisi lain puolesta sidottu tiettyihin ratkaisuihin.</a:t>
            </a:r>
          </a:p>
          <a:p>
            <a:pPr marL="285750" indent="-285750">
              <a:buFont typeface="Arial" panose="020B0604020202020204" pitchFamily="34" charset="0"/>
              <a:buChar char="■"/>
            </a:pPr>
            <a:r>
              <a:rPr lang="fi-FI" dirty="0"/>
              <a:t>Ammattiliitoilla on oltava täysi oikeus neuvotella sellaisia sopimuksia, joiden ne katsovat edistävän jäsentensä parasta.</a:t>
            </a:r>
          </a:p>
          <a:p>
            <a:pPr marL="285750" indent="-285750">
              <a:buFont typeface="Arial" panose="020B0604020202020204" pitchFamily="34" charset="0"/>
              <a:buChar char="■"/>
            </a:pPr>
            <a:r>
              <a:rPr lang="fi-FI" dirty="0"/>
              <a:t>Teollisuusliitolla on muitakin sopimusaloja kuin teknologiateollisuus. Lakisääteinen vientimalli purisi jopa vientiliittoja omaan jalkaan, kun niiden kyky neuvotella ratkaisuja heikkenisi.  </a:t>
            </a:r>
          </a:p>
        </p:txBody>
      </p:sp>
      <p:sp>
        <p:nvSpPr>
          <p:cNvPr id="4" name="Tekstin paikkamerkki 3">
            <a:extLst>
              <a:ext uri="{FF2B5EF4-FFF2-40B4-BE49-F238E27FC236}">
                <a16:creationId xmlns:a16="http://schemas.microsoft.com/office/drawing/2014/main" id="{B685740A-5040-BF15-3915-FD772F917D9A}"/>
              </a:ext>
            </a:extLst>
          </p:cNvPr>
          <p:cNvSpPr>
            <a:spLocks noGrp="1"/>
          </p:cNvSpPr>
          <p:nvPr>
            <p:ph type="body" sz="quarter" idx="13"/>
          </p:nvPr>
        </p:nvSpPr>
        <p:spPr/>
        <p:txBody>
          <a:bodyPr/>
          <a:lstStyle/>
          <a:p>
            <a:r>
              <a:rPr lang="fi-FI" dirty="0"/>
              <a:t>Hallitus yrittää sementoida lain avulla Suomeen työnantajien haluaman vientivetoisen palkkamallin. Malli rajoittaisi liittojen kykyä neuvotella palkankorotuksista, kun valtakunnansovittelija ei saisi antaa viennin ylittäviä sovintoehdotuksia. Teollisuusliitto ei halua lainsäätäjän tunkeutuvan palkanmuodostukseen ja sopimusten sisältöön. Työehtosopimustoiminta on jätettävä työehtosopimusosapuolille. </a:t>
            </a:r>
          </a:p>
        </p:txBody>
      </p:sp>
    </p:spTree>
    <p:extLst>
      <p:ext uri="{BB962C8B-B14F-4D97-AF65-F5344CB8AC3E}">
        <p14:creationId xmlns:p14="http://schemas.microsoft.com/office/powerpoint/2010/main" val="766119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46028CCF-E4AD-2091-972A-8EC1C22466FC}"/>
              </a:ext>
            </a:extLst>
          </p:cNvPr>
          <p:cNvSpPr>
            <a:spLocks noGrp="1"/>
          </p:cNvSpPr>
          <p:nvPr>
            <p:ph type="ctrTitle"/>
          </p:nvPr>
        </p:nvSpPr>
        <p:spPr>
          <a:xfrm>
            <a:off x="624000" y="3095626"/>
            <a:ext cx="5560899" cy="3030855"/>
          </a:xfrm>
        </p:spPr>
        <p:txBody>
          <a:bodyPr/>
          <a:lstStyle/>
          <a:p>
            <a:r>
              <a:rPr lang="fi-FI" dirty="0"/>
              <a:t>Työelämä-heikennykset</a:t>
            </a:r>
            <a:br>
              <a:rPr lang="fi-FI" dirty="0"/>
            </a:br>
            <a:r>
              <a:rPr lang="fi-FI" dirty="0"/>
              <a:t>Kori 3</a:t>
            </a:r>
          </a:p>
        </p:txBody>
      </p:sp>
      <p:pic>
        <p:nvPicPr>
          <p:cNvPr id="7" name="Kuva 6" descr="Vihaiset kasvot, tasainen täyttö tasaisella täytöllä">
            <a:extLst>
              <a:ext uri="{FF2B5EF4-FFF2-40B4-BE49-F238E27FC236}">
                <a16:creationId xmlns:a16="http://schemas.microsoft.com/office/drawing/2014/main" id="{2D65F45D-5366-80AD-527A-445C6B2EC5F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5921228" y="1226128"/>
            <a:ext cx="4807934" cy="4807934"/>
          </a:xfrm>
          <a:prstGeom prst="rect">
            <a:avLst/>
          </a:prstGeom>
        </p:spPr>
      </p:pic>
    </p:spTree>
    <p:extLst>
      <p:ext uri="{BB962C8B-B14F-4D97-AF65-F5344CB8AC3E}">
        <p14:creationId xmlns:p14="http://schemas.microsoft.com/office/powerpoint/2010/main" val="1557776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9F00CB4B-347F-0DF2-8362-141F94B1D6C7}"/>
              </a:ext>
            </a:extLst>
          </p:cNvPr>
          <p:cNvSpPr>
            <a:spLocks noGrp="1"/>
          </p:cNvSpPr>
          <p:nvPr>
            <p:ph type="title"/>
          </p:nvPr>
        </p:nvSpPr>
        <p:spPr>
          <a:xfrm>
            <a:off x="624000" y="691200"/>
            <a:ext cx="5218341" cy="1944000"/>
          </a:xfrm>
        </p:spPr>
        <p:txBody>
          <a:bodyPr/>
          <a:lstStyle/>
          <a:p>
            <a:r>
              <a:rPr lang="fi-FI" dirty="0"/>
              <a:t>Työelämäheikennykset, osa 1: palkanmaksun keskeytyminen muutostilanteissa</a:t>
            </a:r>
          </a:p>
        </p:txBody>
      </p:sp>
      <p:sp>
        <p:nvSpPr>
          <p:cNvPr id="4" name="Sisällön paikkamerkki 3">
            <a:extLst>
              <a:ext uri="{FF2B5EF4-FFF2-40B4-BE49-F238E27FC236}">
                <a16:creationId xmlns:a16="http://schemas.microsoft.com/office/drawing/2014/main" id="{90E8B93E-DA2B-5B8D-ECC6-7D094A6DD19A}"/>
              </a:ext>
            </a:extLst>
          </p:cNvPr>
          <p:cNvSpPr>
            <a:spLocks noGrp="1"/>
          </p:cNvSpPr>
          <p:nvPr>
            <p:ph idx="1"/>
          </p:nvPr>
        </p:nvSpPr>
        <p:spPr>
          <a:xfrm>
            <a:off x="6288000" y="598811"/>
            <a:ext cx="5280000" cy="5351989"/>
          </a:xfrm>
        </p:spPr>
        <p:txBody>
          <a:bodyPr/>
          <a:lstStyle/>
          <a:p>
            <a:pPr marL="285750" indent="-285750">
              <a:buFont typeface="Arial" panose="020B0604020202020204" pitchFamily="34" charset="0"/>
              <a:buChar char="■"/>
            </a:pPr>
            <a:r>
              <a:rPr lang="fi-FI" dirty="0"/>
              <a:t>Ensimmäiseltä sairauspoissaolopäivältä ei tarvitse jatkossa maksaa palkkaa (sairaussakko). Työnantaja vaatinee heikennystä myös työehtosopimuksiin, mikäli laki muuttuu. </a:t>
            </a:r>
          </a:p>
          <a:p>
            <a:pPr marL="285750" indent="-285750">
              <a:buFont typeface="Arial" panose="020B0604020202020204" pitchFamily="34" charset="0"/>
              <a:buChar char="■"/>
            </a:pPr>
            <a:r>
              <a:rPr lang="fi-FI" dirty="0"/>
              <a:t>Lomautusilmoitusajat lyhennetään pakkolailla 7 vuorokauteen. TES:llä ei voi sopia asiasta lakia paremmin (pakkolaki). </a:t>
            </a:r>
          </a:p>
          <a:p>
            <a:pPr marL="285750" indent="-285750">
              <a:buFont typeface="Arial" panose="020B0604020202020204" pitchFamily="34" charset="0"/>
              <a:buChar char="■"/>
            </a:pPr>
            <a:r>
              <a:rPr lang="fi-FI" dirty="0"/>
              <a:t>YT-lain velvoitteet poistetaan alle 50 henkeä työllistäviltä yrityksiltä ja kaikki </a:t>
            </a:r>
            <a:r>
              <a:rPr lang="en-US" dirty="0" err="1"/>
              <a:t>neuvotteluajat</a:t>
            </a:r>
            <a:r>
              <a:rPr lang="en-US" dirty="0"/>
              <a:t> </a:t>
            </a:r>
            <a:r>
              <a:rPr lang="en-US" dirty="0" err="1"/>
              <a:t>puolitetaan</a:t>
            </a:r>
            <a:r>
              <a:rPr lang="en-US" dirty="0"/>
              <a:t>.</a:t>
            </a:r>
          </a:p>
          <a:p>
            <a:pPr marL="285750" indent="-285750">
              <a:buFont typeface="Arial" panose="020B0604020202020204" pitchFamily="34" charset="0"/>
              <a:buChar char="■"/>
            </a:pPr>
            <a:r>
              <a:rPr lang="en-US" dirty="0" err="1"/>
              <a:t>Esimerkki</a:t>
            </a:r>
            <a:r>
              <a:rPr lang="en-US" dirty="0"/>
              <a:t> </a:t>
            </a:r>
            <a:r>
              <a:rPr lang="en-US" dirty="0" err="1"/>
              <a:t>nykylaista</a:t>
            </a:r>
            <a:r>
              <a:rPr lang="en-US" dirty="0"/>
              <a:t>: </a:t>
            </a:r>
            <a:r>
              <a:rPr lang="en-US" dirty="0" err="1"/>
              <a:t>Lomautuksiin</a:t>
            </a:r>
            <a:r>
              <a:rPr lang="en-US" dirty="0"/>
              <a:t> </a:t>
            </a:r>
            <a:r>
              <a:rPr lang="en-US" dirty="0" err="1"/>
              <a:t>turvautuva</a:t>
            </a:r>
            <a:r>
              <a:rPr lang="en-US" dirty="0"/>
              <a:t> </a:t>
            </a:r>
            <a:r>
              <a:rPr lang="en-US" dirty="0" err="1"/>
              <a:t>työnantaja</a:t>
            </a:r>
            <a:r>
              <a:rPr lang="en-US" dirty="0"/>
              <a:t> </a:t>
            </a:r>
            <a:r>
              <a:rPr lang="en-US" dirty="0" err="1"/>
              <a:t>maksaa</a:t>
            </a:r>
            <a:r>
              <a:rPr lang="en-US" dirty="0"/>
              <a:t> </a:t>
            </a:r>
            <a:r>
              <a:rPr lang="en-US" dirty="0" err="1"/>
              <a:t>palkan</a:t>
            </a:r>
            <a:r>
              <a:rPr lang="en-US" dirty="0"/>
              <a:t> 6 </a:t>
            </a:r>
            <a:r>
              <a:rPr lang="en-US" dirty="0" err="1"/>
              <a:t>viikon</a:t>
            </a:r>
            <a:r>
              <a:rPr lang="en-US" dirty="0"/>
              <a:t> </a:t>
            </a:r>
            <a:r>
              <a:rPr lang="en-US" dirty="0" err="1"/>
              <a:t>yt-neuvotteluajalta</a:t>
            </a:r>
            <a:r>
              <a:rPr lang="en-US" dirty="0"/>
              <a:t> ja 2 </a:t>
            </a:r>
            <a:r>
              <a:rPr lang="en-US" dirty="0" err="1"/>
              <a:t>viikon</a:t>
            </a:r>
            <a:r>
              <a:rPr lang="en-US" dirty="0"/>
              <a:t> </a:t>
            </a:r>
            <a:r>
              <a:rPr lang="en-US" dirty="0" err="1"/>
              <a:t>lomautusilmoitusajalta</a:t>
            </a:r>
            <a:r>
              <a:rPr lang="en-US" dirty="0"/>
              <a:t>.</a:t>
            </a:r>
          </a:p>
          <a:p>
            <a:pPr marL="285750" indent="-285750">
              <a:buFont typeface="Arial" panose="020B0604020202020204" pitchFamily="34" charset="0"/>
              <a:buChar char="■"/>
            </a:pPr>
            <a:r>
              <a:rPr lang="en-US" dirty="0" err="1"/>
              <a:t>Esimerkki</a:t>
            </a:r>
            <a:r>
              <a:rPr lang="en-US" dirty="0"/>
              <a:t> </a:t>
            </a:r>
            <a:r>
              <a:rPr lang="en-US" dirty="0" err="1"/>
              <a:t>muutosten</a:t>
            </a:r>
            <a:r>
              <a:rPr lang="en-US" dirty="0"/>
              <a:t> </a:t>
            </a:r>
            <a:r>
              <a:rPr lang="en-US" spc="-10" dirty="0" err="1"/>
              <a:t>jälkeen</a:t>
            </a:r>
            <a:r>
              <a:rPr lang="en-US" spc="-10" dirty="0"/>
              <a:t>: </a:t>
            </a:r>
            <a:r>
              <a:rPr lang="en-US" spc="-10" dirty="0" err="1"/>
              <a:t>Palkanmaksu</a:t>
            </a:r>
            <a:r>
              <a:rPr lang="en-US" spc="-10" dirty="0"/>
              <a:t> </a:t>
            </a:r>
            <a:r>
              <a:rPr lang="en-US" spc="-10" dirty="0" err="1"/>
              <a:t>katkeaa</a:t>
            </a:r>
            <a:r>
              <a:rPr lang="en-US" spc="-10" dirty="0"/>
              <a:t> 1 </a:t>
            </a:r>
            <a:r>
              <a:rPr lang="en-US" spc="-10" dirty="0" err="1"/>
              <a:t>viikon</a:t>
            </a:r>
            <a:r>
              <a:rPr lang="en-US" spc="-10" dirty="0"/>
              <a:t> </a:t>
            </a:r>
            <a:r>
              <a:rPr lang="en-US" spc="-10" dirty="0" err="1"/>
              <a:t>lomautusilmoitusajan</a:t>
            </a:r>
            <a:r>
              <a:rPr lang="en-US" spc="-10" dirty="0"/>
              <a:t> </a:t>
            </a:r>
            <a:r>
              <a:rPr lang="en-US" spc="-10" dirty="0" err="1"/>
              <a:t>jälkeen</a:t>
            </a:r>
            <a:r>
              <a:rPr lang="en-US" spc="-10" dirty="0"/>
              <a:t> alle 50 </a:t>
            </a:r>
            <a:r>
              <a:rPr lang="en-US" spc="-10" dirty="0" err="1"/>
              <a:t>henkeä</a:t>
            </a:r>
            <a:r>
              <a:rPr lang="en-US" spc="-10" dirty="0"/>
              <a:t> </a:t>
            </a:r>
            <a:r>
              <a:rPr lang="en-US" spc="-10" dirty="0" err="1"/>
              <a:t>työllistävissä</a:t>
            </a:r>
            <a:r>
              <a:rPr lang="en-US" spc="-10" dirty="0"/>
              <a:t> </a:t>
            </a:r>
            <a:r>
              <a:rPr lang="en-US" spc="-10" dirty="0" err="1"/>
              <a:t>yrityksissä</a:t>
            </a:r>
            <a:r>
              <a:rPr lang="en-US" spc="-10" dirty="0"/>
              <a:t>. </a:t>
            </a:r>
          </a:p>
          <a:p>
            <a:endParaRPr lang="en-US" spc="-10" dirty="0"/>
          </a:p>
          <a:p>
            <a:endParaRPr lang="fi-FI" dirty="0"/>
          </a:p>
        </p:txBody>
      </p:sp>
      <p:sp>
        <p:nvSpPr>
          <p:cNvPr id="5" name="Tekstin paikkamerkki 4">
            <a:extLst>
              <a:ext uri="{FF2B5EF4-FFF2-40B4-BE49-F238E27FC236}">
                <a16:creationId xmlns:a16="http://schemas.microsoft.com/office/drawing/2014/main" id="{69802769-A1FD-80D9-50A9-48FA019FF103}"/>
              </a:ext>
            </a:extLst>
          </p:cNvPr>
          <p:cNvSpPr>
            <a:spLocks noGrp="1"/>
          </p:cNvSpPr>
          <p:nvPr>
            <p:ph type="body" sz="quarter" idx="13"/>
          </p:nvPr>
        </p:nvSpPr>
        <p:spPr/>
        <p:txBody>
          <a:bodyPr/>
          <a:lstStyle/>
          <a:p>
            <a:r>
              <a:rPr lang="fi-FI" dirty="0"/>
              <a:t>Hallituksen työelämäheikennysten seurauksena työnantajan palkanmaksuvelvollisuus työelämän muutostilanteissa loppuu nykyistä huomattavasti nopeammin. Muutosten läpiviennissä hallitus turvautuu Sipilän hallituksen aikaisiin ”pakkolakeihin” keinona estää työntekijöitä sopimasta heikennyksistä lakia paremmin työehtosopimuksella. </a:t>
            </a:r>
          </a:p>
        </p:txBody>
      </p:sp>
    </p:spTree>
    <p:extLst>
      <p:ext uri="{BB962C8B-B14F-4D97-AF65-F5344CB8AC3E}">
        <p14:creationId xmlns:p14="http://schemas.microsoft.com/office/powerpoint/2010/main" val="2287238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8228044-0926-61A6-2080-3BB81E0B33FE}"/>
              </a:ext>
            </a:extLst>
          </p:cNvPr>
          <p:cNvSpPr>
            <a:spLocks noGrp="1"/>
          </p:cNvSpPr>
          <p:nvPr>
            <p:ph type="title"/>
          </p:nvPr>
        </p:nvSpPr>
        <p:spPr>
          <a:xfrm>
            <a:off x="624000" y="691200"/>
            <a:ext cx="5218341" cy="1944000"/>
          </a:xfrm>
        </p:spPr>
        <p:txBody>
          <a:bodyPr/>
          <a:lstStyle/>
          <a:p>
            <a:r>
              <a:rPr lang="fi-FI" dirty="0"/>
              <a:t>Työelämäheikennykset, osa 2: Potkut ilman painavaa syytä</a:t>
            </a:r>
          </a:p>
        </p:txBody>
      </p:sp>
      <p:sp>
        <p:nvSpPr>
          <p:cNvPr id="3" name="Sisällön paikkamerkki 2">
            <a:extLst>
              <a:ext uri="{FF2B5EF4-FFF2-40B4-BE49-F238E27FC236}">
                <a16:creationId xmlns:a16="http://schemas.microsoft.com/office/drawing/2014/main" id="{A509D0C2-E329-DEEB-92B8-83BCB7709FC9}"/>
              </a:ext>
            </a:extLst>
          </p:cNvPr>
          <p:cNvSpPr>
            <a:spLocks noGrp="1"/>
          </p:cNvSpPr>
          <p:nvPr>
            <p:ph idx="1"/>
          </p:nvPr>
        </p:nvSpPr>
        <p:spPr>
          <a:xfrm>
            <a:off x="6288000" y="685800"/>
            <a:ext cx="5280000" cy="5265000"/>
          </a:xfrm>
        </p:spPr>
        <p:txBody>
          <a:bodyPr/>
          <a:lstStyle/>
          <a:p>
            <a:pPr marL="285750" indent="-285750">
              <a:buFont typeface="Arial" panose="020B0604020202020204" pitchFamily="34" charset="0"/>
              <a:buChar char="■"/>
            </a:pPr>
            <a:r>
              <a:rPr lang="fi-FI" dirty="0"/>
              <a:t>Työntekijän irtisanomiseen ei jatkossa vaadita painavaa syytä. ”Potkulain” myötä on mahdollista, että pienetkin rikkeet voivat olla peruste työsuhteen päättämiselle – toki varoituksen jälkeen. </a:t>
            </a:r>
          </a:p>
          <a:p>
            <a:pPr marL="285750" indent="-285750">
              <a:buFont typeface="Arial" panose="020B0604020202020204" pitchFamily="34" charset="0"/>
              <a:buChar char="■"/>
            </a:pPr>
            <a:r>
              <a:rPr lang="fi-FI" dirty="0"/>
              <a:t>Nuorten työntekijöiden mahdollisuudet saada vakiduunia vaikeutuvat, kun työnantajan ei jatkossa tarvitse perustella enintään vuoden pituista määräaikaista työsuhdetta.</a:t>
            </a:r>
          </a:p>
          <a:p>
            <a:pPr marL="285750" indent="-285750">
              <a:buFont typeface="Arial" panose="020B0604020202020204" pitchFamily="34" charset="0"/>
              <a:buChar char="■"/>
            </a:pPr>
            <a:r>
              <a:rPr lang="fi-FI" dirty="0"/>
              <a:t>Takaisinottovelvoite poistetaan pakkolailla alle 50 henkeä työllistävistä yrityksistä TES määräyksistä huolimatta. </a:t>
            </a:r>
            <a:r>
              <a:rPr lang="fi-FI" dirty="0">
                <a:sym typeface="Wingdings" panose="05000000000000000000" pitchFamily="2" charset="2"/>
              </a:rPr>
              <a:t> irtisanominen ”pärstäkertoimella” helpottuu, kun työntekijän takaisinkutsumisesta ei tarvitse murehtia. </a:t>
            </a:r>
            <a:endParaRPr lang="fi-FI" dirty="0"/>
          </a:p>
          <a:p>
            <a:endParaRPr lang="fi-FI" dirty="0"/>
          </a:p>
        </p:txBody>
      </p:sp>
      <p:sp>
        <p:nvSpPr>
          <p:cNvPr id="4" name="Tekstin paikkamerkki 3">
            <a:extLst>
              <a:ext uri="{FF2B5EF4-FFF2-40B4-BE49-F238E27FC236}">
                <a16:creationId xmlns:a16="http://schemas.microsoft.com/office/drawing/2014/main" id="{6D897D43-C086-3A04-7F6E-AA00B9256019}"/>
              </a:ext>
            </a:extLst>
          </p:cNvPr>
          <p:cNvSpPr>
            <a:spLocks noGrp="1"/>
          </p:cNvSpPr>
          <p:nvPr>
            <p:ph type="body" sz="quarter" idx="13"/>
          </p:nvPr>
        </p:nvSpPr>
        <p:spPr/>
        <p:txBody>
          <a:bodyPr/>
          <a:lstStyle/>
          <a:p>
            <a:r>
              <a:rPr lang="fi-FI" dirty="0"/>
              <a:t>Hallituksen tarkoituksena on helpottaa potkujen antamista merkittävästi. Jatkossa irtisanomiseen ei tarvita painavaa syytä. ”Potkulain” myötä työntekijöiden on mahdoton tietää, minkälainen käyttäytyminen voi johtaa työsuhteen päättymiseen. Työsuhdeturva heikkenee muutenkin, kun jatkossa työnantajan ei tarvitse perustella enintään vuoden kestävää määräaikaista työsuhdetta millään lailla. </a:t>
            </a:r>
          </a:p>
        </p:txBody>
      </p:sp>
    </p:spTree>
    <p:extLst>
      <p:ext uri="{BB962C8B-B14F-4D97-AF65-F5344CB8AC3E}">
        <p14:creationId xmlns:p14="http://schemas.microsoft.com/office/powerpoint/2010/main" val="3572755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8D385F5-1831-E0F3-5AF5-B33BD896BDA2}"/>
              </a:ext>
            </a:extLst>
          </p:cNvPr>
          <p:cNvSpPr>
            <a:spLocks noGrp="1"/>
          </p:cNvSpPr>
          <p:nvPr>
            <p:ph type="title"/>
          </p:nvPr>
        </p:nvSpPr>
        <p:spPr/>
        <p:txBody>
          <a:bodyPr/>
          <a:lstStyle/>
          <a:p>
            <a:r>
              <a:rPr lang="fi-FI" sz="3600" dirty="0"/>
              <a:t>Näkökulmia </a:t>
            </a:r>
            <a:r>
              <a:rPr lang="fi-FI" sz="3600" b="0" dirty="0"/>
              <a:t>1/2</a:t>
            </a:r>
          </a:p>
        </p:txBody>
      </p:sp>
      <p:sp>
        <p:nvSpPr>
          <p:cNvPr id="4" name="Sisällön paikkamerkki 3">
            <a:extLst>
              <a:ext uri="{FF2B5EF4-FFF2-40B4-BE49-F238E27FC236}">
                <a16:creationId xmlns:a16="http://schemas.microsoft.com/office/drawing/2014/main" id="{C35DF7F0-EA9F-F4D8-4B01-7BDD0EDFD160}"/>
              </a:ext>
            </a:extLst>
          </p:cNvPr>
          <p:cNvSpPr>
            <a:spLocks noGrp="1"/>
          </p:cNvSpPr>
          <p:nvPr>
            <p:ph idx="1"/>
          </p:nvPr>
        </p:nvSpPr>
        <p:spPr>
          <a:xfrm>
            <a:off x="5067300" y="1760300"/>
            <a:ext cx="6518276" cy="4099350"/>
          </a:xfrm>
        </p:spPr>
        <p:txBody>
          <a:bodyPr anchor="ctr" anchorCtr="0"/>
          <a:lstStyle/>
          <a:p>
            <a:pPr indent="285750">
              <a:buFont typeface="Arial" panose="020B0604020202020204" pitchFamily="34" charset="0"/>
              <a:buChar char="■"/>
            </a:pPr>
            <a:r>
              <a:rPr lang="fi-FI" dirty="0"/>
              <a:t>Petteri </a:t>
            </a:r>
            <a:r>
              <a:rPr lang="fi-FI" dirty="0" err="1"/>
              <a:t>Orpon</a:t>
            </a:r>
            <a:r>
              <a:rPr lang="fi-FI" dirty="0"/>
              <a:t> hallitusohjelma on poikkeuksellisen oikeistolainen. Ohjelma toteuttaa suurelta osin elinkeinoelämän järjestöjen ja yrittäjäjärjestöjen toiveita sellaisenaan. Lähes poikkeuksetta työntekijäpuolen näkökulmat on sivuutettu. </a:t>
            </a:r>
          </a:p>
          <a:p>
            <a:pPr indent="285750">
              <a:buFont typeface="Arial" panose="020B0604020202020204" pitchFamily="34" charset="0"/>
              <a:buChar char="■"/>
            </a:pPr>
            <a:r>
              <a:rPr lang="fi-FI" dirty="0"/>
              <a:t>Kolmikantainen valmistelu on pitkälti muodollisuus. Ryhmille asetetut aikataulut ovat tiukkoja ja käytännössä lopputuloksesta on sovittu jo hallitusohjelmassa. </a:t>
            </a:r>
          </a:p>
          <a:p>
            <a:pPr indent="285750">
              <a:buFont typeface="Arial" panose="020B0604020202020204" pitchFamily="34" charset="0"/>
              <a:buChar char="■"/>
            </a:pPr>
            <a:r>
              <a:rPr lang="fi-FI" dirty="0"/>
              <a:t>Hallitus pyrkii julkisen talouden leikkausten lisäksi muuttamaan työmarkkinoiden tasapainoa työnantajille edullisempaan suuntaan. Sovitut heikennykset näkyvät tällä kertaa palkkapussin lisäksi työntekijäpuolen edellytyksissä huolehtia valtakunnallisesta ja työpaikkatason edunvalvonnasta. </a:t>
            </a:r>
          </a:p>
        </p:txBody>
      </p:sp>
      <p:pic>
        <p:nvPicPr>
          <p:cNvPr id="31" name="Kuva 30" descr="Oikealle osoittava rystypuolen etusormi tasaisella täytöllä">
            <a:extLst>
              <a:ext uri="{FF2B5EF4-FFF2-40B4-BE49-F238E27FC236}">
                <a16:creationId xmlns:a16="http://schemas.microsoft.com/office/drawing/2014/main" id="{E463268E-DAF4-9950-01E1-91EFE0E3DF4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rot="1800000">
            <a:off x="1048545" y="2061301"/>
            <a:ext cx="3383805" cy="3383805"/>
          </a:xfrm>
          <a:prstGeom prst="rect">
            <a:avLst/>
          </a:prstGeom>
        </p:spPr>
      </p:pic>
    </p:spTree>
    <p:extLst>
      <p:ext uri="{BB962C8B-B14F-4D97-AF65-F5344CB8AC3E}">
        <p14:creationId xmlns:p14="http://schemas.microsoft.com/office/powerpoint/2010/main" val="5591728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8D385F5-1831-E0F3-5AF5-B33BD896BDA2}"/>
              </a:ext>
            </a:extLst>
          </p:cNvPr>
          <p:cNvSpPr>
            <a:spLocks noGrp="1"/>
          </p:cNvSpPr>
          <p:nvPr>
            <p:ph type="title"/>
          </p:nvPr>
        </p:nvSpPr>
        <p:spPr/>
        <p:txBody>
          <a:bodyPr/>
          <a:lstStyle/>
          <a:p>
            <a:r>
              <a:rPr lang="fi-FI" sz="3600" dirty="0"/>
              <a:t>Näkökulmia </a:t>
            </a:r>
            <a:r>
              <a:rPr lang="fi-FI" sz="3600" b="0" dirty="0"/>
              <a:t>2/2</a:t>
            </a:r>
          </a:p>
        </p:txBody>
      </p:sp>
      <p:sp>
        <p:nvSpPr>
          <p:cNvPr id="4" name="Sisällön paikkamerkki 3">
            <a:extLst>
              <a:ext uri="{FF2B5EF4-FFF2-40B4-BE49-F238E27FC236}">
                <a16:creationId xmlns:a16="http://schemas.microsoft.com/office/drawing/2014/main" id="{C35DF7F0-EA9F-F4D8-4B01-7BDD0EDFD160}"/>
              </a:ext>
            </a:extLst>
          </p:cNvPr>
          <p:cNvSpPr>
            <a:spLocks noGrp="1"/>
          </p:cNvSpPr>
          <p:nvPr>
            <p:ph idx="1"/>
          </p:nvPr>
        </p:nvSpPr>
        <p:spPr>
          <a:xfrm>
            <a:off x="5067300" y="1760300"/>
            <a:ext cx="6518276" cy="4099350"/>
          </a:xfrm>
        </p:spPr>
        <p:txBody>
          <a:bodyPr anchor="ctr" anchorCtr="0"/>
          <a:lstStyle/>
          <a:p>
            <a:pPr indent="285750">
              <a:buFont typeface="Arial" panose="020B0604020202020204" pitchFamily="34" charset="0"/>
              <a:buChar char="■"/>
            </a:pPr>
            <a:r>
              <a:rPr lang="fi-FI" dirty="0"/>
              <a:t>Hallitus ei hyödynnä verotusta keinona tasapainottaa julkista taloutta. Tästä syystä leikkaukset kohdistuvat poikkeuksellisen voimakkaasti palkansaajaväestöön. Suojaosan poisto, asumistukileikkaukset sekä lapsikorotusten poistaminen osuvat erityisesti sellaisiin kotitalouksiin, joissa on lapsia. Leikkauksista huolimatta suurituloisten verotusta kevennetään reippaasti. </a:t>
            </a:r>
          </a:p>
          <a:p>
            <a:pPr indent="285750">
              <a:buFont typeface="Arial" panose="020B0604020202020204" pitchFamily="34" charset="0"/>
              <a:buChar char="■"/>
            </a:pPr>
            <a:r>
              <a:rPr lang="fi-FI" dirty="0"/>
              <a:t>Hallitus vie ensin eteenpäin ikävät asiat etupainotteisesti. Esimerkiksi liittoja ja työntekijöitä koskevat heikennykset yritetään saada voimaan jo keväällä 2024 ja osa keväällä 2025. </a:t>
            </a:r>
          </a:p>
          <a:p>
            <a:pPr indent="285750">
              <a:buFont typeface="Arial" panose="020B0604020202020204" pitchFamily="34" charset="0"/>
              <a:buChar char="■"/>
            </a:pPr>
            <a:r>
              <a:rPr lang="fi-FI" dirty="0"/>
              <a:t>Hallituksen ensimmäinen tavoite on kuitenkin rajoittaa lakko-oikeutta. Rajoittamalla ensin lakko-oikeutta hallitus varmistaa, että sen myöhemmin tekemiä ikäviä päätöksiä on vaikeampi kritisoida työntekijäryhmien keskuudessa. </a:t>
            </a:r>
          </a:p>
        </p:txBody>
      </p:sp>
      <p:pic>
        <p:nvPicPr>
          <p:cNvPr id="31" name="Kuva 30" descr="Vasara1 tasaisella täytöllä">
            <a:extLst>
              <a:ext uri="{FF2B5EF4-FFF2-40B4-BE49-F238E27FC236}">
                <a16:creationId xmlns:a16="http://schemas.microsoft.com/office/drawing/2014/main" id="{E463268E-DAF4-9950-01E1-91EFE0E3DF4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048545" y="2061301"/>
            <a:ext cx="3383805" cy="3383805"/>
          </a:xfrm>
          <a:prstGeom prst="rect">
            <a:avLst/>
          </a:prstGeom>
        </p:spPr>
      </p:pic>
    </p:spTree>
    <p:extLst>
      <p:ext uri="{BB962C8B-B14F-4D97-AF65-F5344CB8AC3E}">
        <p14:creationId xmlns:p14="http://schemas.microsoft.com/office/powerpoint/2010/main" val="28236188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B2098ED-EBF7-2400-C486-535C2F53919A}"/>
              </a:ext>
            </a:extLst>
          </p:cNvPr>
          <p:cNvSpPr>
            <a:spLocks noGrp="1"/>
          </p:cNvSpPr>
          <p:nvPr>
            <p:ph type="title"/>
          </p:nvPr>
        </p:nvSpPr>
        <p:spPr/>
        <p:txBody>
          <a:bodyPr/>
          <a:lstStyle/>
          <a:p>
            <a:r>
              <a:rPr lang="fi-FI" sz="3600" dirty="0"/>
              <a:t>Mitä hallitusohjelma pitää sisällään?</a:t>
            </a:r>
            <a:endParaRPr lang="fi-FI" dirty="0"/>
          </a:p>
        </p:txBody>
      </p:sp>
      <p:sp>
        <p:nvSpPr>
          <p:cNvPr id="3" name="Tekstin paikkamerkki 2">
            <a:extLst>
              <a:ext uri="{FF2B5EF4-FFF2-40B4-BE49-F238E27FC236}">
                <a16:creationId xmlns:a16="http://schemas.microsoft.com/office/drawing/2014/main" id="{C7B944A0-0840-4E46-2207-ADACBB7171BB}"/>
              </a:ext>
            </a:extLst>
          </p:cNvPr>
          <p:cNvSpPr>
            <a:spLocks noGrp="1"/>
          </p:cNvSpPr>
          <p:nvPr>
            <p:ph type="body" idx="1"/>
          </p:nvPr>
        </p:nvSpPr>
        <p:spPr>
          <a:xfrm>
            <a:off x="624000" y="1368572"/>
            <a:ext cx="3552000" cy="1050628"/>
          </a:xfrm>
        </p:spPr>
        <p:txBody>
          <a:bodyPr/>
          <a:lstStyle/>
          <a:p>
            <a:r>
              <a:rPr lang="fi-FI" sz="1600" b="1" cap="none" dirty="0">
                <a:ea typeface="Calibri" panose="020F0502020204030204" pitchFamily="34" charset="0"/>
                <a:cs typeface="Times New Roman" panose="02020603050405020304" pitchFamily="18" charset="0"/>
              </a:rPr>
              <a:t>Leikkaukset</a:t>
            </a:r>
          </a:p>
          <a:p>
            <a:endParaRPr lang="fi-FI" dirty="0"/>
          </a:p>
        </p:txBody>
      </p:sp>
      <p:sp>
        <p:nvSpPr>
          <p:cNvPr id="4" name="Sisällön paikkamerkki 3">
            <a:extLst>
              <a:ext uri="{FF2B5EF4-FFF2-40B4-BE49-F238E27FC236}">
                <a16:creationId xmlns:a16="http://schemas.microsoft.com/office/drawing/2014/main" id="{87C9396B-0A64-362F-8950-32BB69895D84}"/>
              </a:ext>
            </a:extLst>
          </p:cNvPr>
          <p:cNvSpPr>
            <a:spLocks noGrp="1"/>
          </p:cNvSpPr>
          <p:nvPr>
            <p:ph sz="half" idx="2"/>
          </p:nvPr>
        </p:nvSpPr>
        <p:spPr>
          <a:xfrm>
            <a:off x="624000" y="1877245"/>
            <a:ext cx="3552000" cy="4073555"/>
          </a:xfrm>
        </p:spPr>
        <p:txBody>
          <a:bodyPr/>
          <a:lstStyle/>
          <a:p>
            <a:pPr indent="228600">
              <a:lnSpc>
                <a:spcPct val="100000"/>
              </a:lnSpc>
              <a:spcBef>
                <a:spcPts val="1200"/>
              </a:spcBef>
              <a:buFont typeface="Arial" panose="020B0604020202020204" pitchFamily="34" charset="0"/>
              <a:buChar char="■"/>
            </a:pPr>
            <a:r>
              <a:rPr lang="fi-FI" sz="1800" cap="none" spc="-10" dirty="0"/>
              <a:t>Massiiviset leikkaukset työttömyysetuuksiin kautta linjan. Koskevat myös lomautettuja.</a:t>
            </a:r>
          </a:p>
          <a:p>
            <a:pPr indent="228600">
              <a:lnSpc>
                <a:spcPct val="100000"/>
              </a:lnSpc>
              <a:spcBef>
                <a:spcPts val="1200"/>
              </a:spcBef>
              <a:buFont typeface="Arial" panose="020B0604020202020204" pitchFamily="34" charset="0"/>
              <a:buChar char="■"/>
            </a:pPr>
            <a:r>
              <a:rPr lang="fi-FI" sz="1800" cap="none" spc="-10" dirty="0"/>
              <a:t>Indeksijäädytykset eli sosiaalituet eivät nouse hintojen mukana.</a:t>
            </a:r>
          </a:p>
          <a:p>
            <a:pPr indent="228600">
              <a:lnSpc>
                <a:spcPct val="100000"/>
              </a:lnSpc>
              <a:spcBef>
                <a:spcPts val="1200"/>
              </a:spcBef>
              <a:buFont typeface="Arial" panose="020B0604020202020204" pitchFamily="34" charset="0"/>
              <a:buChar char="■"/>
            </a:pPr>
            <a:r>
              <a:rPr lang="fi-FI" sz="1800" cap="none" spc="-10" dirty="0"/>
              <a:t>Asumistukileikkuri iskee työttömiin ja pienituloisiin työssäkäyviin. </a:t>
            </a:r>
          </a:p>
          <a:p>
            <a:pPr indent="228600">
              <a:lnSpc>
                <a:spcPct val="100000"/>
              </a:lnSpc>
              <a:spcBef>
                <a:spcPts val="1200"/>
              </a:spcBef>
              <a:buFont typeface="Arial" panose="020B0604020202020204" pitchFamily="34" charset="0"/>
              <a:buChar char="■"/>
            </a:pPr>
            <a:r>
              <a:rPr lang="fi-FI" sz="1800" cap="none" spc="-10" dirty="0"/>
              <a:t>Leikkauksia toimeentulotukeen ja selvitys, voidaanko viimesijainen tuen muoto evätä kokonaan. </a:t>
            </a:r>
          </a:p>
          <a:p>
            <a:pPr indent="228600">
              <a:lnSpc>
                <a:spcPct val="100000"/>
              </a:lnSpc>
              <a:spcBef>
                <a:spcPts val="1200"/>
              </a:spcBef>
              <a:buFont typeface="Arial" panose="020B0604020202020204" pitchFamily="34" charset="0"/>
              <a:buChar char="■"/>
            </a:pPr>
            <a:r>
              <a:rPr lang="fi-FI" sz="1800" cap="none" spc="-10" dirty="0"/>
              <a:t>Työeläkkeiden kautta haetaan säästöjä julkiseen talouteen</a:t>
            </a:r>
            <a:endParaRPr lang="fi-FI" cap="none" dirty="0"/>
          </a:p>
          <a:p>
            <a:endParaRPr lang="fi-FI" dirty="0"/>
          </a:p>
        </p:txBody>
      </p:sp>
      <p:sp>
        <p:nvSpPr>
          <p:cNvPr id="5" name="Tekstin paikkamerkki 4">
            <a:extLst>
              <a:ext uri="{FF2B5EF4-FFF2-40B4-BE49-F238E27FC236}">
                <a16:creationId xmlns:a16="http://schemas.microsoft.com/office/drawing/2014/main" id="{D3CE5A88-6B26-7A3E-B2F1-2CF30F2B5ACC}"/>
              </a:ext>
            </a:extLst>
          </p:cNvPr>
          <p:cNvSpPr>
            <a:spLocks noGrp="1"/>
          </p:cNvSpPr>
          <p:nvPr>
            <p:ph type="body" sz="quarter" idx="3"/>
          </p:nvPr>
        </p:nvSpPr>
        <p:spPr>
          <a:xfrm>
            <a:off x="4368000" y="1368572"/>
            <a:ext cx="3456000" cy="1050628"/>
          </a:xfrm>
        </p:spPr>
        <p:txBody>
          <a:bodyPr/>
          <a:lstStyle/>
          <a:p>
            <a:r>
              <a:rPr lang="fi-FI" sz="1600" b="1" cap="none" dirty="0">
                <a:ea typeface="Calibri" panose="020F0502020204030204" pitchFamily="34" charset="0"/>
                <a:cs typeface="Times New Roman" panose="02020603050405020304" pitchFamily="18" charset="0"/>
              </a:rPr>
              <a:t>Työllisyystoimet</a:t>
            </a:r>
          </a:p>
          <a:p>
            <a:endParaRPr lang="fi-FI" dirty="0"/>
          </a:p>
        </p:txBody>
      </p:sp>
      <p:sp>
        <p:nvSpPr>
          <p:cNvPr id="6" name="Sisällön paikkamerkki 5">
            <a:extLst>
              <a:ext uri="{FF2B5EF4-FFF2-40B4-BE49-F238E27FC236}">
                <a16:creationId xmlns:a16="http://schemas.microsoft.com/office/drawing/2014/main" id="{81F905C1-F550-03D8-59F7-7B405CE0ECD1}"/>
              </a:ext>
            </a:extLst>
          </p:cNvPr>
          <p:cNvSpPr>
            <a:spLocks noGrp="1"/>
          </p:cNvSpPr>
          <p:nvPr>
            <p:ph sz="quarter" idx="4"/>
          </p:nvPr>
        </p:nvSpPr>
        <p:spPr>
          <a:xfrm>
            <a:off x="4368000" y="1877245"/>
            <a:ext cx="3456000" cy="4073555"/>
          </a:xfrm>
        </p:spPr>
        <p:txBody>
          <a:bodyPr/>
          <a:lstStyle/>
          <a:p>
            <a:pPr indent="228600">
              <a:lnSpc>
                <a:spcPct val="100000"/>
              </a:lnSpc>
              <a:spcBef>
                <a:spcPts val="1200"/>
              </a:spcBef>
              <a:buFont typeface="Arial" panose="020B0604020202020204" pitchFamily="34" charset="0"/>
              <a:buChar char="■"/>
            </a:pPr>
            <a:r>
              <a:rPr lang="fi-FI" sz="1800" cap="none" spc="-10" dirty="0"/>
              <a:t>Työttömyysturvan heikennysten tarkoituksena on potkia työttömät töihin. Leikkurit iskevät, vaikka työnhakija pyrkisi työllistymään aktiivisesti.</a:t>
            </a:r>
          </a:p>
          <a:p>
            <a:pPr indent="228600">
              <a:lnSpc>
                <a:spcPct val="100000"/>
              </a:lnSpc>
              <a:spcBef>
                <a:spcPts val="1200"/>
              </a:spcBef>
              <a:buFont typeface="Arial" panose="020B0604020202020204" pitchFamily="34" charset="0"/>
              <a:buChar char="■"/>
            </a:pPr>
            <a:r>
              <a:rPr lang="fi-FI" sz="1800" cap="none" spc="-10" dirty="0"/>
              <a:t>Työsuhdeturva romutetaan, jotta palkanmaksu voidaan katkaista aiemmin ja työntekijästä pääsee eroon huomattavasti helpommin. </a:t>
            </a:r>
          </a:p>
          <a:p>
            <a:pPr indent="228600">
              <a:lnSpc>
                <a:spcPct val="100000"/>
              </a:lnSpc>
              <a:spcBef>
                <a:spcPts val="1200"/>
              </a:spcBef>
              <a:buFont typeface="Arial" panose="020B0604020202020204" pitchFamily="34" charset="0"/>
              <a:buChar char="■"/>
            </a:pPr>
            <a:r>
              <a:rPr lang="fi-FI" sz="1800" cap="none" spc="-10" dirty="0"/>
              <a:t>Aikuiskoulutustuki ja vuorotteluvapaa lakkautetaan.</a:t>
            </a:r>
          </a:p>
          <a:p>
            <a:endParaRPr lang="fi-FI" dirty="0"/>
          </a:p>
        </p:txBody>
      </p:sp>
      <p:sp>
        <p:nvSpPr>
          <p:cNvPr id="7" name="Tekstin paikkamerkki 6">
            <a:extLst>
              <a:ext uri="{FF2B5EF4-FFF2-40B4-BE49-F238E27FC236}">
                <a16:creationId xmlns:a16="http://schemas.microsoft.com/office/drawing/2014/main" id="{7C8BE4EB-C6F4-5F7A-C1FB-7334C840FB43}"/>
              </a:ext>
            </a:extLst>
          </p:cNvPr>
          <p:cNvSpPr>
            <a:spLocks noGrp="1"/>
          </p:cNvSpPr>
          <p:nvPr>
            <p:ph type="body" sz="quarter" idx="13"/>
          </p:nvPr>
        </p:nvSpPr>
        <p:spPr>
          <a:xfrm>
            <a:off x="8016000" y="1368572"/>
            <a:ext cx="3552000" cy="1050628"/>
          </a:xfrm>
        </p:spPr>
        <p:txBody>
          <a:bodyPr/>
          <a:lstStyle/>
          <a:p>
            <a:r>
              <a:rPr lang="fi-FI" sz="1600" b="1" cap="none" dirty="0">
                <a:ea typeface="Calibri" panose="020F0502020204030204" pitchFamily="34" charset="0"/>
                <a:cs typeface="Times New Roman" panose="02020603050405020304" pitchFamily="18" charset="0"/>
              </a:rPr>
              <a:t>Työmarkkinauudistukset</a:t>
            </a:r>
          </a:p>
          <a:p>
            <a:endParaRPr lang="fi-FI" dirty="0"/>
          </a:p>
        </p:txBody>
      </p:sp>
      <p:sp>
        <p:nvSpPr>
          <p:cNvPr id="8" name="Sisällön paikkamerkki 7">
            <a:extLst>
              <a:ext uri="{FF2B5EF4-FFF2-40B4-BE49-F238E27FC236}">
                <a16:creationId xmlns:a16="http://schemas.microsoft.com/office/drawing/2014/main" id="{316EB250-389B-6BC1-FBBC-32C83E587902}"/>
              </a:ext>
            </a:extLst>
          </p:cNvPr>
          <p:cNvSpPr>
            <a:spLocks noGrp="1"/>
          </p:cNvSpPr>
          <p:nvPr>
            <p:ph sz="quarter" idx="14"/>
          </p:nvPr>
        </p:nvSpPr>
        <p:spPr>
          <a:xfrm>
            <a:off x="8016000" y="1877245"/>
            <a:ext cx="3670032" cy="4073555"/>
          </a:xfrm>
        </p:spPr>
        <p:txBody>
          <a:bodyPr/>
          <a:lstStyle/>
          <a:p>
            <a:pPr indent="228600">
              <a:lnSpc>
                <a:spcPct val="100000"/>
              </a:lnSpc>
              <a:spcBef>
                <a:spcPts val="1200"/>
              </a:spcBef>
              <a:buSzPct val="100000"/>
              <a:buFont typeface="Arial" panose="020B0604020202020204" pitchFamily="34" charset="0"/>
              <a:buChar char="■"/>
            </a:pPr>
            <a:r>
              <a:rPr lang="fi-FI" sz="1800" cap="none" spc="-10" dirty="0"/>
              <a:t>Lakko-oikeuden rajoituksilla estetään työntekijöitä protestoimasta ja rajoitetaan vahvojen alojen kykyä tukea heikompia aloja tukitoimin.</a:t>
            </a:r>
          </a:p>
          <a:p>
            <a:pPr indent="228600">
              <a:lnSpc>
                <a:spcPct val="100000"/>
              </a:lnSpc>
              <a:spcBef>
                <a:spcPts val="1200"/>
              </a:spcBef>
              <a:buSzPct val="100000"/>
              <a:buFont typeface="Arial" panose="020B0604020202020204" pitchFamily="34" charset="0"/>
              <a:buChar char="■"/>
            </a:pPr>
            <a:r>
              <a:rPr lang="fi-FI" sz="1800" b="0" cap="none" spc="-10" dirty="0"/>
              <a:t>Hen</a:t>
            </a:r>
            <a:r>
              <a:rPr lang="fi-FI" sz="1800" cap="none" spc="-10" dirty="0"/>
              <a:t>kilökohtainen 200 euron sakko ja lakkosakkojen roimat korotukset toimivat pelotteena.</a:t>
            </a:r>
            <a:r>
              <a:rPr lang="fi-FI" cap="none" spc="-10" dirty="0"/>
              <a:t> </a:t>
            </a:r>
            <a:endParaRPr lang="fi-FI" sz="1800" b="0" cap="none" spc="-10" dirty="0"/>
          </a:p>
          <a:p>
            <a:pPr indent="228600">
              <a:lnSpc>
                <a:spcPct val="100000"/>
              </a:lnSpc>
              <a:spcBef>
                <a:spcPts val="1200"/>
              </a:spcBef>
              <a:buSzPct val="100000"/>
              <a:buFont typeface="Arial" panose="020B0604020202020204" pitchFamily="34" charset="0"/>
              <a:buChar char="■"/>
            </a:pPr>
            <a:r>
              <a:rPr lang="fi-FI" sz="1800" cap="none" spc="-10" dirty="0"/>
              <a:t>Yleissitovuutta heikennetään poistamalla työnantajalta intressi järjestäytyä </a:t>
            </a:r>
          </a:p>
          <a:p>
            <a:pPr indent="228600">
              <a:lnSpc>
                <a:spcPct val="100000"/>
              </a:lnSpc>
              <a:spcBef>
                <a:spcPts val="1200"/>
              </a:spcBef>
              <a:buSzPct val="100000"/>
              <a:buFont typeface="Arial" panose="020B0604020202020204" pitchFamily="34" charset="0"/>
              <a:buChar char="■"/>
            </a:pPr>
            <a:r>
              <a:rPr lang="fi-FI" sz="1800" cap="none" spc="-10" dirty="0"/>
              <a:t>Luottamusmiehet ohitetaan mahdollistamalla henkilöstön puolesta sopiminen luottamusvaltuutetuille.</a:t>
            </a:r>
          </a:p>
          <a:p>
            <a:endParaRPr lang="fi-FI" dirty="0"/>
          </a:p>
        </p:txBody>
      </p:sp>
    </p:spTree>
    <p:extLst>
      <p:ext uri="{BB962C8B-B14F-4D97-AF65-F5344CB8AC3E}">
        <p14:creationId xmlns:p14="http://schemas.microsoft.com/office/powerpoint/2010/main" val="21567548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8D385F5-1831-E0F3-5AF5-B33BD896BDA2}"/>
              </a:ext>
            </a:extLst>
          </p:cNvPr>
          <p:cNvSpPr>
            <a:spLocks noGrp="1"/>
          </p:cNvSpPr>
          <p:nvPr>
            <p:ph type="title"/>
          </p:nvPr>
        </p:nvSpPr>
        <p:spPr/>
        <p:txBody>
          <a:bodyPr/>
          <a:lstStyle/>
          <a:p>
            <a:r>
              <a:rPr lang="fi-FI" sz="3600" dirty="0"/>
              <a:t>Voidaanko heikennykset ja leikkaukset estää? </a:t>
            </a:r>
            <a:r>
              <a:rPr lang="fi-FI" sz="3600" b="0" dirty="0"/>
              <a:t>1/2</a:t>
            </a:r>
          </a:p>
        </p:txBody>
      </p:sp>
      <p:sp>
        <p:nvSpPr>
          <p:cNvPr id="4" name="Sisällön paikkamerkki 3">
            <a:extLst>
              <a:ext uri="{FF2B5EF4-FFF2-40B4-BE49-F238E27FC236}">
                <a16:creationId xmlns:a16="http://schemas.microsoft.com/office/drawing/2014/main" id="{C35DF7F0-EA9F-F4D8-4B01-7BDD0EDFD160}"/>
              </a:ext>
            </a:extLst>
          </p:cNvPr>
          <p:cNvSpPr>
            <a:spLocks noGrp="1"/>
          </p:cNvSpPr>
          <p:nvPr>
            <p:ph idx="1"/>
          </p:nvPr>
        </p:nvSpPr>
        <p:spPr>
          <a:xfrm>
            <a:off x="5067300" y="1760300"/>
            <a:ext cx="6518276" cy="4099350"/>
          </a:xfrm>
        </p:spPr>
        <p:txBody>
          <a:bodyPr vert="horz" lIns="0" tIns="0" rIns="0" bIns="0" rtlCol="0" anchor="ctr" anchorCtr="0">
            <a:noAutofit/>
          </a:bodyPr>
          <a:lstStyle/>
          <a:p>
            <a:pPr indent="285750">
              <a:buChar char="■"/>
            </a:pPr>
            <a:r>
              <a:rPr lang="fi-FI" dirty="0"/>
              <a:t>Petteri </a:t>
            </a:r>
            <a:r>
              <a:rPr lang="fi-FI" dirty="0" err="1"/>
              <a:t>Orpon</a:t>
            </a:r>
            <a:r>
              <a:rPr lang="fi-FI" dirty="0"/>
              <a:t> hallitus on enemmistöhallitus, joka nauttii eduskunnan luottamusta. Siksi on lähdettävä siitä oletuksesta, että hallitusohjelma toteutetaan sellaisenaan. </a:t>
            </a:r>
          </a:p>
          <a:p>
            <a:pPr indent="285750">
              <a:buChar char="■"/>
            </a:pPr>
            <a:r>
              <a:rPr lang="fi-FI" dirty="0"/>
              <a:t>Hallituksen kyky viedä eteenpäin hallitusohjelmassa sovittuja asioita on pitkälti riippuvainen kolmesta eri pilarista: hallituspuolueiden välisestä luottamuksesta, mediailmapiiristä sekä hallituspuolueiden kannatuksesta. </a:t>
            </a:r>
          </a:p>
          <a:p>
            <a:pPr indent="285750">
              <a:buChar char="■"/>
            </a:pPr>
            <a:r>
              <a:rPr lang="fi-FI" dirty="0"/>
              <a:t>Kaikki poliittiset suunnitelmat eivät kuitenkaan aina toteudu, koska matka Säätytalolta Eduskuntaan on yllättävän pitkä. Työntekijöille on oikeus kertoa mielipiteensä hallituksen suunnitelmista tämän matkan aikana. Se on täysin normaalia Suomen kaltaisessa demokratiassa. </a:t>
            </a:r>
          </a:p>
        </p:txBody>
      </p:sp>
      <p:pic>
        <p:nvPicPr>
          <p:cNvPr id="31" name="Kuva 30" descr="Kreikkalainen temppeli tasaisella täytöllä">
            <a:extLst>
              <a:ext uri="{FF2B5EF4-FFF2-40B4-BE49-F238E27FC236}">
                <a16:creationId xmlns:a16="http://schemas.microsoft.com/office/drawing/2014/main" id="{E463268E-DAF4-9950-01E1-91EFE0E3DF4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048545" y="2061301"/>
            <a:ext cx="3383805" cy="3383805"/>
          </a:xfrm>
          <a:prstGeom prst="rect">
            <a:avLst/>
          </a:prstGeom>
        </p:spPr>
      </p:pic>
    </p:spTree>
    <p:extLst>
      <p:ext uri="{BB962C8B-B14F-4D97-AF65-F5344CB8AC3E}">
        <p14:creationId xmlns:p14="http://schemas.microsoft.com/office/powerpoint/2010/main" val="16191888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8D385F5-1831-E0F3-5AF5-B33BD896BDA2}"/>
              </a:ext>
            </a:extLst>
          </p:cNvPr>
          <p:cNvSpPr>
            <a:spLocks noGrp="1"/>
          </p:cNvSpPr>
          <p:nvPr>
            <p:ph type="title"/>
          </p:nvPr>
        </p:nvSpPr>
        <p:spPr/>
        <p:txBody>
          <a:bodyPr/>
          <a:lstStyle/>
          <a:p>
            <a:r>
              <a:rPr lang="fi-FI" sz="3600" dirty="0"/>
              <a:t>Voidaanko heikennykset ja leikkaukset estää? </a:t>
            </a:r>
            <a:r>
              <a:rPr lang="fi-FI" sz="3600" b="0" dirty="0"/>
              <a:t>2/2</a:t>
            </a:r>
          </a:p>
        </p:txBody>
      </p:sp>
      <p:sp>
        <p:nvSpPr>
          <p:cNvPr id="4" name="Sisällön paikkamerkki 3">
            <a:extLst>
              <a:ext uri="{FF2B5EF4-FFF2-40B4-BE49-F238E27FC236}">
                <a16:creationId xmlns:a16="http://schemas.microsoft.com/office/drawing/2014/main" id="{C35DF7F0-EA9F-F4D8-4B01-7BDD0EDFD160}"/>
              </a:ext>
            </a:extLst>
          </p:cNvPr>
          <p:cNvSpPr>
            <a:spLocks noGrp="1"/>
          </p:cNvSpPr>
          <p:nvPr>
            <p:ph idx="1"/>
          </p:nvPr>
        </p:nvSpPr>
        <p:spPr>
          <a:xfrm>
            <a:off x="5067300" y="1760300"/>
            <a:ext cx="6518276" cy="4099350"/>
          </a:xfrm>
        </p:spPr>
        <p:txBody>
          <a:bodyPr vert="horz" lIns="0" tIns="0" rIns="0" bIns="0" rtlCol="0" anchor="ctr" anchorCtr="0">
            <a:noAutofit/>
          </a:bodyPr>
          <a:lstStyle/>
          <a:p>
            <a:pPr indent="285750">
              <a:buFont typeface="Arial" panose="020B0604020202020204" pitchFamily="34" charset="0"/>
              <a:buChar char="■"/>
            </a:pPr>
            <a:r>
              <a:rPr lang="fi-FI" dirty="0"/>
              <a:t>Kohusta toiseen kulkevan hallituksen alkutaival on ollut kivinen. Ay-liike on hyötynyt välillisesti kesän ns. ”rasismikohuista.” Kohujen seurauksena kaikki kolme pilaria ovat horjuneet. Huono poliittinen johtaminen, hallituspuolueiden tulehtuneet välit sekä kriittinen media luovat näkymää hallitusohjelmassa sovittujen asioiden horjuttamiseksi.  </a:t>
            </a:r>
          </a:p>
          <a:p>
            <a:pPr indent="285750">
              <a:buFont typeface="Arial" panose="020B0604020202020204" pitchFamily="34" charset="0"/>
              <a:buChar char="■"/>
            </a:pPr>
            <a:r>
              <a:rPr lang="fi-FI" dirty="0"/>
              <a:t>Suuria muutoksia hallituksen politiikassa on kuitenkin turha odottaa ennen kuin työntekijäryhmät ymmärtävät tulevien päätösten vaikutukset työelämään. Tässä katse kääntyy erityisesti Perussuomalaisiin. Mikäli Perussuomalaiset saavat voimakasta palautetta duunariäänestäjiltä, ikäviä asioita tuskin saadaan vietyä eteenpäin joutuisasti. </a:t>
            </a:r>
          </a:p>
        </p:txBody>
      </p:sp>
      <p:pic>
        <p:nvPicPr>
          <p:cNvPr id="31" name="Kuva 30" descr="Vihaiset kasvot, tasainen täyttö tasaisella täytöllä">
            <a:extLst>
              <a:ext uri="{FF2B5EF4-FFF2-40B4-BE49-F238E27FC236}">
                <a16:creationId xmlns:a16="http://schemas.microsoft.com/office/drawing/2014/main" id="{E463268E-DAF4-9950-01E1-91EFE0E3DF4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048545" y="2061301"/>
            <a:ext cx="3383805" cy="3383805"/>
          </a:xfrm>
          <a:prstGeom prst="rect">
            <a:avLst/>
          </a:prstGeom>
        </p:spPr>
      </p:pic>
    </p:spTree>
    <p:extLst>
      <p:ext uri="{BB962C8B-B14F-4D97-AF65-F5344CB8AC3E}">
        <p14:creationId xmlns:p14="http://schemas.microsoft.com/office/powerpoint/2010/main" val="20097077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7FBFA31-CAF9-39FC-F9B8-49DF3EAE09EB}"/>
              </a:ext>
            </a:extLst>
          </p:cNvPr>
          <p:cNvSpPr>
            <a:spLocks noGrp="1"/>
          </p:cNvSpPr>
          <p:nvPr>
            <p:ph type="title"/>
          </p:nvPr>
        </p:nvSpPr>
        <p:spPr/>
        <p:txBody>
          <a:bodyPr/>
          <a:lstStyle/>
          <a:p>
            <a:r>
              <a:rPr lang="fi-FI" dirty="0"/>
              <a:t>Loppu</a:t>
            </a:r>
          </a:p>
        </p:txBody>
      </p:sp>
    </p:spTree>
    <p:extLst>
      <p:ext uri="{BB962C8B-B14F-4D97-AF65-F5344CB8AC3E}">
        <p14:creationId xmlns:p14="http://schemas.microsoft.com/office/powerpoint/2010/main" val="21005845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tsikko 11">
            <a:extLst>
              <a:ext uri="{FF2B5EF4-FFF2-40B4-BE49-F238E27FC236}">
                <a16:creationId xmlns:a16="http://schemas.microsoft.com/office/drawing/2014/main" id="{5AD838EB-B508-0EE4-A3E7-A443D86FCE28}"/>
              </a:ext>
            </a:extLst>
          </p:cNvPr>
          <p:cNvSpPr>
            <a:spLocks noGrp="1"/>
          </p:cNvSpPr>
          <p:nvPr>
            <p:ph type="title"/>
          </p:nvPr>
        </p:nvSpPr>
        <p:spPr>
          <a:xfrm>
            <a:off x="624000" y="691200"/>
            <a:ext cx="5280000" cy="1944000"/>
          </a:xfrm>
        </p:spPr>
        <p:txBody>
          <a:bodyPr anchor="t">
            <a:normAutofit/>
          </a:bodyPr>
          <a:lstStyle/>
          <a:p>
            <a:r>
              <a:rPr lang="fi-FI" dirty="0"/>
              <a:t>Hallitusohjelma pähkinänkuoressa</a:t>
            </a:r>
          </a:p>
        </p:txBody>
      </p:sp>
      <p:sp>
        <p:nvSpPr>
          <p:cNvPr id="14" name="Tekstin paikkamerkki 13">
            <a:extLst>
              <a:ext uri="{FF2B5EF4-FFF2-40B4-BE49-F238E27FC236}">
                <a16:creationId xmlns:a16="http://schemas.microsoft.com/office/drawing/2014/main" id="{60EE63E9-9002-E4B5-422B-11D61E7A9997}"/>
              </a:ext>
            </a:extLst>
          </p:cNvPr>
          <p:cNvSpPr>
            <a:spLocks noGrp="1"/>
          </p:cNvSpPr>
          <p:nvPr>
            <p:ph type="body" sz="quarter" idx="13"/>
          </p:nvPr>
        </p:nvSpPr>
        <p:spPr>
          <a:xfrm>
            <a:off x="624000" y="2851200"/>
            <a:ext cx="5280000" cy="3096000"/>
          </a:xfrm>
        </p:spPr>
        <p:txBody>
          <a:bodyPr>
            <a:normAutofit/>
          </a:bodyPr>
          <a:lstStyle/>
          <a:p>
            <a:r>
              <a:rPr lang="fi-FI" dirty="0"/>
              <a:t>Petteri </a:t>
            </a:r>
            <a:r>
              <a:rPr lang="fi-FI" dirty="0" err="1"/>
              <a:t>Orpon</a:t>
            </a:r>
            <a:r>
              <a:rPr lang="fi-FI" dirty="0"/>
              <a:t> hallitusohjelma pitää sisällään suuren joukon heikennyksiä työntekijöiden arkeen ja oikeuksiin. Päätösten muistaminen ulkoa voi olla hankalaa. Tässä muutama ydinpointti, joita hyödyntämällä pääsee alkuun hallitusohjelman sisäistämisessä. Ydinpointteja voi helposti hyödyntää myös keskusteluissa työpaikoilla. </a:t>
            </a:r>
          </a:p>
        </p:txBody>
      </p:sp>
      <p:graphicFrame>
        <p:nvGraphicFramePr>
          <p:cNvPr id="18" name="Sisällön paikkamerkki 12">
            <a:extLst>
              <a:ext uri="{FF2B5EF4-FFF2-40B4-BE49-F238E27FC236}">
                <a16:creationId xmlns:a16="http://schemas.microsoft.com/office/drawing/2014/main" id="{D836EFA7-81CC-9DFA-52A7-A2CBA1D6FF96}"/>
              </a:ext>
            </a:extLst>
          </p:cNvPr>
          <p:cNvGraphicFramePr>
            <a:graphicFrameLocks noGrp="1"/>
          </p:cNvGraphicFramePr>
          <p:nvPr>
            <p:ph idx="1"/>
            <p:extLst>
              <p:ext uri="{D42A27DB-BD31-4B8C-83A1-F6EECF244321}">
                <p14:modId xmlns:p14="http://schemas.microsoft.com/office/powerpoint/2010/main" val="2927825133"/>
              </p:ext>
            </p:extLst>
          </p:nvPr>
        </p:nvGraphicFramePr>
        <p:xfrm>
          <a:off x="6004289" y="550257"/>
          <a:ext cx="6028567" cy="56887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5527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tsikko 12">
            <a:extLst>
              <a:ext uri="{FF2B5EF4-FFF2-40B4-BE49-F238E27FC236}">
                <a16:creationId xmlns:a16="http://schemas.microsoft.com/office/drawing/2014/main" id="{4E0D29C0-BC2C-1CCF-EA37-5B2C64AC5799}"/>
              </a:ext>
            </a:extLst>
          </p:cNvPr>
          <p:cNvSpPr>
            <a:spLocks noGrp="1"/>
          </p:cNvSpPr>
          <p:nvPr>
            <p:ph type="title"/>
          </p:nvPr>
        </p:nvSpPr>
        <p:spPr>
          <a:xfrm>
            <a:off x="624000" y="691200"/>
            <a:ext cx="5280000" cy="1944000"/>
          </a:xfrm>
        </p:spPr>
        <p:txBody>
          <a:bodyPr anchor="t">
            <a:normAutofit/>
          </a:bodyPr>
          <a:lstStyle/>
          <a:p>
            <a:r>
              <a:rPr lang="fi-FI" dirty="0"/>
              <a:t>Kolme suurta heikennyskokonaisuutta työntekijän näkökulmasta</a:t>
            </a:r>
          </a:p>
        </p:txBody>
      </p:sp>
      <p:pic>
        <p:nvPicPr>
          <p:cNvPr id="16" name="Sisällön paikkamerkki 15" descr="Munia korissa tasaisella täytöllä">
            <a:extLst>
              <a:ext uri="{FF2B5EF4-FFF2-40B4-BE49-F238E27FC236}">
                <a16:creationId xmlns:a16="http://schemas.microsoft.com/office/drawing/2014/main" id="{C53ECFAC-9D59-6329-7ED7-FF9809D9167F}"/>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6717586" y="983816"/>
            <a:ext cx="4493729" cy="4493729"/>
          </a:xfrm>
        </p:spPr>
      </p:pic>
      <p:sp>
        <p:nvSpPr>
          <p:cNvPr id="14" name="Tekstin paikkamerkki 13">
            <a:extLst>
              <a:ext uri="{FF2B5EF4-FFF2-40B4-BE49-F238E27FC236}">
                <a16:creationId xmlns:a16="http://schemas.microsoft.com/office/drawing/2014/main" id="{E998E362-CC3E-64CC-9B19-78D070EF1681}"/>
              </a:ext>
            </a:extLst>
          </p:cNvPr>
          <p:cNvSpPr>
            <a:spLocks noGrp="1"/>
          </p:cNvSpPr>
          <p:nvPr>
            <p:ph type="body" sz="quarter" idx="13"/>
          </p:nvPr>
        </p:nvSpPr>
        <p:spPr>
          <a:xfrm>
            <a:off x="624000" y="2851200"/>
            <a:ext cx="5280000" cy="3096000"/>
          </a:xfrm>
        </p:spPr>
        <p:txBody>
          <a:bodyPr>
            <a:normAutofit/>
          </a:bodyPr>
          <a:lstStyle/>
          <a:p>
            <a:r>
              <a:rPr lang="fi-FI" dirty="0"/>
              <a:t>Seuraavaksi ryhdymme käsittelemään hallitusohjelmaa yksityiskohtaisemmin. Muutokset on helpompi ymmärtää, mikäli ne jaetaan kokonaisuuksiin tai ns. ”koreihin”. Tässä esityksessä heikennyskokonaisuuksia on kolme: leikkaukset, lakko-oikeus ja paikallinen sopiminen sekä työelämäheikennykset. </a:t>
            </a:r>
          </a:p>
          <a:p>
            <a:endParaRPr lang="fi-FI" dirty="0"/>
          </a:p>
        </p:txBody>
      </p:sp>
    </p:spTree>
    <p:extLst>
      <p:ext uri="{BB962C8B-B14F-4D97-AF65-F5344CB8AC3E}">
        <p14:creationId xmlns:p14="http://schemas.microsoft.com/office/powerpoint/2010/main" val="3063320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89C63C6D-F7EE-3F9B-CEA6-07D16040E3FF}"/>
              </a:ext>
            </a:extLst>
          </p:cNvPr>
          <p:cNvSpPr>
            <a:spLocks noGrp="1"/>
          </p:cNvSpPr>
          <p:nvPr>
            <p:ph type="ctrTitle"/>
          </p:nvPr>
        </p:nvSpPr>
        <p:spPr/>
        <p:txBody>
          <a:bodyPr/>
          <a:lstStyle/>
          <a:p>
            <a:r>
              <a:rPr lang="fi-FI" dirty="0"/>
              <a:t>Leikkaukset</a:t>
            </a:r>
            <a:br>
              <a:rPr lang="fi-FI" dirty="0"/>
            </a:br>
            <a:r>
              <a:rPr lang="fi-FI" dirty="0"/>
              <a:t>Kori 1</a:t>
            </a:r>
          </a:p>
        </p:txBody>
      </p:sp>
      <p:pic>
        <p:nvPicPr>
          <p:cNvPr id="2" name="Kuva 1" descr="Sakset tasaisella täytöllä">
            <a:extLst>
              <a:ext uri="{FF2B5EF4-FFF2-40B4-BE49-F238E27FC236}">
                <a16:creationId xmlns:a16="http://schemas.microsoft.com/office/drawing/2014/main" id="{AC99017E-B648-6D76-9B75-BE1B2FF936A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flipV="1">
            <a:off x="5227179" y="514253"/>
            <a:ext cx="5566691" cy="5566691"/>
          </a:xfrm>
          <a:prstGeom prst="rect">
            <a:avLst/>
          </a:prstGeom>
        </p:spPr>
      </p:pic>
    </p:spTree>
    <p:extLst>
      <p:ext uri="{BB962C8B-B14F-4D97-AF65-F5344CB8AC3E}">
        <p14:creationId xmlns:p14="http://schemas.microsoft.com/office/powerpoint/2010/main" val="1205714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B2C297DB-111B-27D3-309D-40A2115F78AA}"/>
              </a:ext>
            </a:extLst>
          </p:cNvPr>
          <p:cNvSpPr>
            <a:spLocks noGrp="1"/>
          </p:cNvSpPr>
          <p:nvPr>
            <p:ph type="title"/>
          </p:nvPr>
        </p:nvSpPr>
        <p:spPr/>
        <p:txBody>
          <a:bodyPr/>
          <a:lstStyle/>
          <a:p>
            <a:r>
              <a:rPr lang="fi-FI" dirty="0"/>
              <a:t>Leikkaukset ansiosidonnaiseen ja muihin etuuksiin, osa 1</a:t>
            </a:r>
          </a:p>
        </p:txBody>
      </p:sp>
      <p:sp>
        <p:nvSpPr>
          <p:cNvPr id="4" name="Sisällön paikkamerkki 3">
            <a:extLst>
              <a:ext uri="{FF2B5EF4-FFF2-40B4-BE49-F238E27FC236}">
                <a16:creationId xmlns:a16="http://schemas.microsoft.com/office/drawing/2014/main" id="{B88C1357-CD2B-B760-589A-98C26B1DF723}"/>
              </a:ext>
            </a:extLst>
          </p:cNvPr>
          <p:cNvSpPr>
            <a:spLocks noGrp="1"/>
          </p:cNvSpPr>
          <p:nvPr>
            <p:ph idx="1"/>
          </p:nvPr>
        </p:nvSpPr>
        <p:spPr>
          <a:xfrm>
            <a:off x="6288000" y="569820"/>
            <a:ext cx="5280000" cy="5259600"/>
          </a:xfrm>
        </p:spPr>
        <p:txBody>
          <a:bodyPr/>
          <a:lstStyle/>
          <a:p>
            <a:pPr marL="285750" indent="-285750">
              <a:buFont typeface="Arial" panose="020B0604020202020204" pitchFamily="34" charset="0"/>
              <a:buChar char="■"/>
            </a:pPr>
            <a:r>
              <a:rPr lang="fi-FI" dirty="0"/>
              <a:t>Ansiosidonnaisen työssäoloehto tuplataan 12 kuukauteen </a:t>
            </a:r>
            <a:r>
              <a:rPr lang="fi-FI" dirty="0">
                <a:sym typeface="Wingdings" panose="05000000000000000000" pitchFamily="2" charset="2"/>
              </a:rPr>
              <a:t> Nuoret ja pätkätyöläiset tippuvat ansiosidonnaisen ulkopuolelle.</a:t>
            </a:r>
          </a:p>
          <a:p>
            <a:pPr marL="285750" indent="-285750">
              <a:buFont typeface="Arial" panose="020B0604020202020204" pitchFamily="34" charset="0"/>
              <a:buChar char="■"/>
            </a:pPr>
            <a:r>
              <a:rPr lang="fi-FI" dirty="0">
                <a:sym typeface="Wingdings" panose="05000000000000000000" pitchFamily="2" charset="2"/>
              </a:rPr>
              <a:t>Ansiosidonnainen </a:t>
            </a:r>
            <a:r>
              <a:rPr lang="fi-FI" dirty="0" err="1">
                <a:sym typeface="Wingdings" panose="05000000000000000000" pitchFamily="2" charset="2"/>
              </a:rPr>
              <a:t>euroistetaan</a:t>
            </a:r>
            <a:r>
              <a:rPr lang="fi-FI" dirty="0">
                <a:sym typeface="Wingdings" panose="05000000000000000000" pitchFamily="2" charset="2"/>
              </a:rPr>
              <a:t> eli työssäoloehto ei kerry työtuntien, vaan ansaitun palkan perusteella  Pienipalkkaiset ja osa-aikatyötä tekevät tippuvat ansiosidonnaisen ulkopuolelle.</a:t>
            </a:r>
          </a:p>
          <a:p>
            <a:pPr marL="285750" indent="-285750">
              <a:buFont typeface="Arial" panose="020B0604020202020204" pitchFamily="34" charset="0"/>
              <a:buChar char="■"/>
            </a:pPr>
            <a:r>
              <a:rPr lang="fi-FI" dirty="0">
                <a:sym typeface="Wingdings" panose="05000000000000000000" pitchFamily="2" charset="2"/>
              </a:rPr>
              <a:t>Työttömyysturvan lapsikorotukset poistetaan  150–285 euroa kuukaudessa. Noin joka kolmannes ansiosidonnaisen saaja saa lapsikorotusta.</a:t>
            </a:r>
          </a:p>
          <a:p>
            <a:pPr marL="285750" indent="-285750">
              <a:buFont typeface="Arial" panose="020B0604020202020204" pitchFamily="34" charset="0"/>
              <a:buChar char="■"/>
            </a:pPr>
            <a:r>
              <a:rPr lang="fi-FI" dirty="0">
                <a:sym typeface="Wingdings" panose="05000000000000000000" pitchFamily="2" charset="2"/>
              </a:rPr>
              <a:t>Työttömyysturvaa ei jatkossa makseta 7 ensimmäiseltä työttömyys- tai lomautuspäivältä.</a:t>
            </a:r>
          </a:p>
          <a:p>
            <a:pPr marL="285750" indent="-285750">
              <a:buFont typeface="Arial" panose="020B0604020202020204" pitchFamily="34" charset="0"/>
              <a:buChar char="■"/>
            </a:pPr>
            <a:r>
              <a:rPr lang="fi-FI" dirty="0">
                <a:sym typeface="Wingdings" panose="05000000000000000000" pitchFamily="2" charset="2"/>
              </a:rPr>
              <a:t>Ansiosidonnaisen porrastus leikkaa työttömiltä ja lomautetuilta 20% ansiosidonnaisesta 2 kuukauden jälkeen (25% 8kk:n jälkeen).</a:t>
            </a:r>
          </a:p>
          <a:p>
            <a:pPr marL="285750" indent="-285750">
              <a:buFont typeface="Wingdings" panose="05000000000000000000" pitchFamily="2" charset="2"/>
              <a:buChar char="q"/>
            </a:pPr>
            <a:endParaRPr lang="fi-FI" dirty="0">
              <a:sym typeface="Wingdings" panose="05000000000000000000" pitchFamily="2" charset="2"/>
            </a:endParaRPr>
          </a:p>
          <a:p>
            <a:pPr marL="285750" indent="-285750">
              <a:buFont typeface="Wingdings" panose="05000000000000000000" pitchFamily="2" charset="2"/>
              <a:buChar char="q"/>
            </a:pPr>
            <a:endParaRPr lang="fi-FI" dirty="0"/>
          </a:p>
        </p:txBody>
      </p:sp>
      <p:sp>
        <p:nvSpPr>
          <p:cNvPr id="5" name="Tekstin paikkamerkki 4">
            <a:extLst>
              <a:ext uri="{FF2B5EF4-FFF2-40B4-BE49-F238E27FC236}">
                <a16:creationId xmlns:a16="http://schemas.microsoft.com/office/drawing/2014/main" id="{AB7B4622-9905-0023-71CC-53A855B545C4}"/>
              </a:ext>
            </a:extLst>
          </p:cNvPr>
          <p:cNvSpPr>
            <a:spLocks noGrp="1"/>
          </p:cNvSpPr>
          <p:nvPr>
            <p:ph type="body" sz="quarter" idx="13"/>
          </p:nvPr>
        </p:nvSpPr>
        <p:spPr>
          <a:xfrm>
            <a:off x="624000" y="2476752"/>
            <a:ext cx="5280000" cy="3470448"/>
          </a:xfrm>
        </p:spPr>
        <p:txBody>
          <a:bodyPr/>
          <a:lstStyle/>
          <a:p>
            <a:r>
              <a:rPr lang="fi-FI" dirty="0"/>
              <a:t>Hallitusohjelman leikkaukset romuttavat ansiosidonnaisen työttömyysturvan. Tarkoituksena on ”kannustaa” työttömät hakeutumaan töihin. Merkitystä ei ole sillä, osoittaako työnhakija aktiivisuutta vai ei. Leikkurit iskevät joka tapauksessa.</a:t>
            </a:r>
          </a:p>
          <a:p>
            <a:r>
              <a:rPr lang="fi-FI" dirty="0"/>
              <a:t>Erityisesti teollisuuden työntekijät ovat leikkureiden kohteena johtuen siitä, että ne koskevat myös lomautettuja. </a:t>
            </a:r>
          </a:p>
          <a:p>
            <a:r>
              <a:rPr lang="fi-FI" dirty="0">
                <a:hlinkClick r:id="rId2"/>
              </a:rPr>
              <a:t>Hallitusohjelman uudistukset työttömyysturvaan (päivittyvä artikkeli) </a:t>
            </a:r>
            <a:r>
              <a:rPr lang="fi-FI" dirty="0">
                <a:sym typeface="Wingdings" panose="05000000000000000000" pitchFamily="2" charset="2"/>
                <a:hlinkClick r:id="rId2"/>
              </a:rPr>
              <a:t>–</a:t>
            </a:r>
            <a:r>
              <a:rPr lang="fi-FI" dirty="0">
                <a:hlinkClick r:id="rId2"/>
              </a:rPr>
              <a:t> A-Kassa</a:t>
            </a:r>
            <a:endParaRPr lang="fi-FI" dirty="0"/>
          </a:p>
        </p:txBody>
      </p:sp>
    </p:spTree>
    <p:extLst>
      <p:ext uri="{BB962C8B-B14F-4D97-AF65-F5344CB8AC3E}">
        <p14:creationId xmlns:p14="http://schemas.microsoft.com/office/powerpoint/2010/main" val="1681323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132C191-0E72-C7F4-3E9C-4DF7676F1449}"/>
              </a:ext>
            </a:extLst>
          </p:cNvPr>
          <p:cNvSpPr>
            <a:spLocks noGrp="1"/>
          </p:cNvSpPr>
          <p:nvPr>
            <p:ph type="title"/>
          </p:nvPr>
        </p:nvSpPr>
        <p:spPr/>
        <p:txBody>
          <a:bodyPr/>
          <a:lstStyle/>
          <a:p>
            <a:r>
              <a:rPr lang="fi-FI" dirty="0"/>
              <a:t>Leikkaukset ansiosidonnaiseen ja muihin etuuksiin, osa 2</a:t>
            </a:r>
          </a:p>
        </p:txBody>
      </p:sp>
      <p:sp>
        <p:nvSpPr>
          <p:cNvPr id="3" name="Sisällön paikkamerkki 2">
            <a:extLst>
              <a:ext uri="{FF2B5EF4-FFF2-40B4-BE49-F238E27FC236}">
                <a16:creationId xmlns:a16="http://schemas.microsoft.com/office/drawing/2014/main" id="{DDA32DED-152B-B6E8-C1AB-E1F6587B1CDF}"/>
              </a:ext>
            </a:extLst>
          </p:cNvPr>
          <p:cNvSpPr>
            <a:spLocks noGrp="1"/>
          </p:cNvSpPr>
          <p:nvPr>
            <p:ph idx="1"/>
          </p:nvPr>
        </p:nvSpPr>
        <p:spPr/>
        <p:txBody>
          <a:bodyPr/>
          <a:lstStyle/>
          <a:p>
            <a:pPr marL="285750" indent="-285750">
              <a:buFont typeface="Arial" panose="020B0604020202020204" pitchFamily="34" charset="0"/>
              <a:buChar char="■"/>
            </a:pPr>
            <a:r>
              <a:rPr lang="fi-FI" dirty="0"/>
              <a:t>Työttömyysturvan 300 euron suojaosa poistuu. </a:t>
            </a:r>
          </a:p>
          <a:p>
            <a:pPr marL="552150" lvl="1" indent="-285750">
              <a:buFont typeface="Arial" panose="020B0604020202020204" pitchFamily="34" charset="0"/>
              <a:buChar char="□"/>
            </a:pPr>
            <a:r>
              <a:rPr lang="fi-FI" dirty="0">
                <a:sym typeface="Wingdings" panose="05000000000000000000" pitchFamily="2" charset="2"/>
              </a:rPr>
              <a:t>Nykyisin työttömyysturvan saaja voi ansaita 300 euroa ilman, että palkka vaikuttaa päivärahaan.  </a:t>
            </a:r>
          </a:p>
          <a:p>
            <a:pPr marL="552150" lvl="1" indent="-285750">
              <a:buFont typeface="Arial" panose="020B0604020202020204" pitchFamily="34" charset="0"/>
              <a:buChar char="□"/>
            </a:pPr>
            <a:r>
              <a:rPr lang="fi-FI" dirty="0">
                <a:sym typeface="Wingdings" panose="05000000000000000000" pitchFamily="2" charset="2"/>
              </a:rPr>
              <a:t>Suojaosan poisto leikkaa 150 euroa kuukaudessa pienimuotoista työtä tekeviltä työttömiltä.</a:t>
            </a:r>
          </a:p>
          <a:p>
            <a:pPr marL="285750" indent="-285750">
              <a:buFont typeface="Arial" panose="020B0604020202020204" pitchFamily="34" charset="0"/>
              <a:buChar char="■"/>
            </a:pPr>
            <a:r>
              <a:rPr lang="fi-FI" dirty="0"/>
              <a:t>Asumistukea leikataan merkittävästi niin työttömiltä kuin työssäkäyviltä. </a:t>
            </a:r>
          </a:p>
          <a:p>
            <a:pPr marL="552150" lvl="1" indent="-285750">
              <a:buFont typeface="Arial" panose="020B0604020202020204" pitchFamily="34" charset="0"/>
              <a:buChar char="□"/>
            </a:pPr>
            <a:r>
              <a:rPr lang="fi-FI" dirty="0"/>
              <a:t>Jatkossa omistusasuja ei voi saada asumistukea + varallisuusrajat palautetaan.</a:t>
            </a:r>
          </a:p>
          <a:p>
            <a:pPr marL="552150" lvl="1" indent="-285750">
              <a:buFont typeface="Arial" panose="020B0604020202020204" pitchFamily="34" charset="0"/>
              <a:buChar char="□"/>
            </a:pPr>
            <a:r>
              <a:rPr lang="fi-FI" dirty="0"/>
              <a:t>Työttömien ja lomautettujen kyky selvitä asumisen kustannuksista erityisesti kaupungeissa vaikeutuu. </a:t>
            </a:r>
          </a:p>
          <a:p>
            <a:pPr marL="285750" indent="-285750">
              <a:buFont typeface="Arial" panose="020B0604020202020204" pitchFamily="34" charset="0"/>
              <a:buChar char="■"/>
            </a:pPr>
            <a:r>
              <a:rPr lang="fi-FI" dirty="0"/>
              <a:t>Selvitetään mahdollisuus evätä toimeentulotuki kokonaan</a:t>
            </a:r>
          </a:p>
        </p:txBody>
      </p:sp>
      <p:sp>
        <p:nvSpPr>
          <p:cNvPr id="4" name="Tekstin paikkamerkki 3">
            <a:extLst>
              <a:ext uri="{FF2B5EF4-FFF2-40B4-BE49-F238E27FC236}">
                <a16:creationId xmlns:a16="http://schemas.microsoft.com/office/drawing/2014/main" id="{1D34AB69-96F5-5F00-1062-A8F5E461E7A1}"/>
              </a:ext>
            </a:extLst>
          </p:cNvPr>
          <p:cNvSpPr>
            <a:spLocks noGrp="1"/>
          </p:cNvSpPr>
          <p:nvPr>
            <p:ph type="body" sz="quarter" idx="13"/>
          </p:nvPr>
        </p:nvSpPr>
        <p:spPr/>
        <p:txBody>
          <a:bodyPr/>
          <a:lstStyle/>
          <a:p>
            <a:r>
              <a:rPr lang="fi-FI" dirty="0"/>
              <a:t>Hallitusohjelman leikkaukset kohdistuvat lomautettujen ja työttömien ohella myös työssäkäyviin, sillä moni pienituloinen työntekijä saa työnteosta huolimatta esimerkiksi asumistukea tai soviteltua työttömyyskorvausta. Näiden tukimuotojen tarkoituksena on estää pienipalkkaista työntekijää ajautumasta köyhyyteen tai kannustaa pienimuotoiseen työntekoon.</a:t>
            </a:r>
          </a:p>
        </p:txBody>
      </p:sp>
    </p:spTree>
    <p:extLst>
      <p:ext uri="{BB962C8B-B14F-4D97-AF65-F5344CB8AC3E}">
        <p14:creationId xmlns:p14="http://schemas.microsoft.com/office/powerpoint/2010/main" val="2108071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159C58C-89FA-63D7-960E-3CB3D7726A1C}"/>
              </a:ext>
            </a:extLst>
          </p:cNvPr>
          <p:cNvSpPr>
            <a:spLocks noGrp="1"/>
          </p:cNvSpPr>
          <p:nvPr>
            <p:ph type="title"/>
          </p:nvPr>
        </p:nvSpPr>
        <p:spPr/>
        <p:txBody>
          <a:bodyPr/>
          <a:lstStyle/>
          <a:p>
            <a:r>
              <a:rPr lang="fi-FI" dirty="0"/>
              <a:t>Leikkaukset ansiosidonnaiseen ja muihin etuuksiin, osa 3</a:t>
            </a:r>
          </a:p>
        </p:txBody>
      </p:sp>
      <p:sp>
        <p:nvSpPr>
          <p:cNvPr id="3" name="Sisällön paikkamerkki 2">
            <a:extLst>
              <a:ext uri="{FF2B5EF4-FFF2-40B4-BE49-F238E27FC236}">
                <a16:creationId xmlns:a16="http://schemas.microsoft.com/office/drawing/2014/main" id="{687B0E7B-DFC0-CCD0-7D4A-CD826E909D39}"/>
              </a:ext>
            </a:extLst>
          </p:cNvPr>
          <p:cNvSpPr>
            <a:spLocks noGrp="1"/>
          </p:cNvSpPr>
          <p:nvPr>
            <p:ph idx="1"/>
          </p:nvPr>
        </p:nvSpPr>
        <p:spPr/>
        <p:txBody>
          <a:bodyPr/>
          <a:lstStyle/>
          <a:p>
            <a:pPr marL="285750" indent="-285750">
              <a:lnSpc>
                <a:spcPct val="100000"/>
              </a:lnSpc>
              <a:spcBef>
                <a:spcPts val="1000"/>
              </a:spcBef>
              <a:buFont typeface="Arial" panose="020B0604020202020204" pitchFamily="34" charset="0"/>
              <a:buChar char="■"/>
            </a:pPr>
            <a:r>
              <a:rPr lang="fi-FI" cap="none" spc="-10" dirty="0"/>
              <a:t>Ikääntyneet työntekijät menettävät monta suojaelementtiä työttömyyden varalta. Tässä vaiheessa on epäselvää, mitä kaikkea ”ikäsidonnaisilla etuuksilla” tarkoitetaan. Teollisuusliitto lähtee siitä, että hallitus on poistamassa ne kaikki.</a:t>
            </a:r>
          </a:p>
          <a:p>
            <a:pPr marL="285750" indent="-285750">
              <a:buFont typeface="Arial" panose="020B0604020202020204" pitchFamily="34" charset="0"/>
              <a:buChar char="■"/>
            </a:pPr>
            <a:r>
              <a:rPr lang="fi-FI" dirty="0"/>
              <a:t>57 vuotta täyttäneet voivat päästä työllistämisvelvoitteen piiriin, joka takaa heille työpaikan </a:t>
            </a:r>
            <a:r>
              <a:rPr lang="fi-FI" dirty="0">
                <a:sym typeface="Wingdings" panose="05000000000000000000" pitchFamily="2" charset="2"/>
              </a:rPr>
              <a:t> Poistetaan</a:t>
            </a:r>
          </a:p>
          <a:p>
            <a:pPr marL="285750" indent="-285750">
              <a:buFont typeface="Arial" panose="020B0604020202020204" pitchFamily="34" charset="0"/>
              <a:buChar char="■"/>
            </a:pPr>
            <a:r>
              <a:rPr lang="fi-FI" dirty="0">
                <a:sym typeface="Wingdings" panose="05000000000000000000" pitchFamily="2" charset="2"/>
              </a:rPr>
              <a:t>58 vuotta täyttäneet voivat saada ansiosidonnaista 500 päivältä 400 päivän sijaan.  Poistetaan</a:t>
            </a:r>
          </a:p>
          <a:p>
            <a:pPr marL="285750" indent="-285750">
              <a:buFont typeface="Arial" panose="020B0604020202020204" pitchFamily="34" charset="0"/>
              <a:buChar char="■"/>
            </a:pPr>
            <a:r>
              <a:rPr lang="fi-FI" dirty="0">
                <a:sym typeface="Wingdings" panose="05000000000000000000" pitchFamily="2" charset="2"/>
              </a:rPr>
              <a:t>58 vuotta täyttäneen päivärahan taso on suojattu.  Poistetaan</a:t>
            </a:r>
          </a:p>
          <a:p>
            <a:pPr marL="285750" indent="-285750">
              <a:buFont typeface="Arial" panose="020B0604020202020204" pitchFamily="34" charset="0"/>
              <a:buChar char="■"/>
            </a:pPr>
            <a:r>
              <a:rPr lang="fi-FI" dirty="0"/>
              <a:t>60 vuotta täyttäneet voivat kerryttää työssäoloehdon täyteen työllistymistä edistävässä palvelussa </a:t>
            </a:r>
            <a:r>
              <a:rPr lang="fi-FI" dirty="0">
                <a:sym typeface="Wingdings" panose="05000000000000000000" pitchFamily="2" charset="2"/>
              </a:rPr>
              <a:t> Poistetaan</a:t>
            </a:r>
            <a:endParaRPr lang="fi-FI" dirty="0"/>
          </a:p>
        </p:txBody>
      </p:sp>
      <p:sp>
        <p:nvSpPr>
          <p:cNvPr id="4" name="Tekstin paikkamerkki 3">
            <a:extLst>
              <a:ext uri="{FF2B5EF4-FFF2-40B4-BE49-F238E27FC236}">
                <a16:creationId xmlns:a16="http://schemas.microsoft.com/office/drawing/2014/main" id="{84380429-B00C-A6A3-26D7-C204CBF9F98E}"/>
              </a:ext>
            </a:extLst>
          </p:cNvPr>
          <p:cNvSpPr>
            <a:spLocks noGrp="1"/>
          </p:cNvSpPr>
          <p:nvPr>
            <p:ph type="body" sz="quarter" idx="13"/>
          </p:nvPr>
        </p:nvSpPr>
        <p:spPr/>
        <p:txBody>
          <a:bodyPr/>
          <a:lstStyle/>
          <a:p>
            <a:r>
              <a:rPr lang="fi-FI" dirty="0"/>
              <a:t>Lapsiperheiden ja pienituloisten ohella rajujen heikennysten kohteena ovat myös ikääntyneet työntekijät. Hallitusohjelman mukaan työttömyysturvan ikäsidonnaisista poikkeussäännöistä luovutaan. Työntekijän ikä vaikuttaa tällä hetkellä monella tapaa työttömyysturvan ehtoihin. Tarkoituksena on ollut suojata pitkän uran tehnyttä työntekijää suurilta muutoksilta ennen eläkkeelle siirtymistä. </a:t>
            </a:r>
          </a:p>
        </p:txBody>
      </p:sp>
    </p:spTree>
    <p:extLst>
      <p:ext uri="{BB962C8B-B14F-4D97-AF65-F5344CB8AC3E}">
        <p14:creationId xmlns:p14="http://schemas.microsoft.com/office/powerpoint/2010/main" val="3206556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AA75BD0-2AB0-C5F1-9676-F8CB6388A6E8}"/>
              </a:ext>
            </a:extLst>
          </p:cNvPr>
          <p:cNvSpPr>
            <a:spLocks noGrp="1"/>
          </p:cNvSpPr>
          <p:nvPr>
            <p:ph type="title"/>
          </p:nvPr>
        </p:nvSpPr>
        <p:spPr/>
        <p:txBody>
          <a:bodyPr/>
          <a:lstStyle/>
          <a:p>
            <a:r>
              <a:rPr lang="fi-FI" dirty="0"/>
              <a:t>Leikkaukset ansiosidonnaiseen ja muihin etuuksiin, osa 4</a:t>
            </a:r>
          </a:p>
        </p:txBody>
      </p:sp>
      <p:sp>
        <p:nvSpPr>
          <p:cNvPr id="3" name="Sisällön paikkamerkki 2">
            <a:extLst>
              <a:ext uri="{FF2B5EF4-FFF2-40B4-BE49-F238E27FC236}">
                <a16:creationId xmlns:a16="http://schemas.microsoft.com/office/drawing/2014/main" id="{4B8FD9D1-C785-4551-CBC9-9D9FAD53A9E9}"/>
              </a:ext>
            </a:extLst>
          </p:cNvPr>
          <p:cNvSpPr>
            <a:spLocks noGrp="1"/>
          </p:cNvSpPr>
          <p:nvPr>
            <p:ph idx="1"/>
          </p:nvPr>
        </p:nvSpPr>
        <p:spPr/>
        <p:txBody>
          <a:bodyPr/>
          <a:lstStyle/>
          <a:p>
            <a:pPr marL="285750" indent="-285750">
              <a:buFont typeface="Arial" panose="020B0604020202020204" pitchFamily="34" charset="0"/>
              <a:buChar char="■"/>
            </a:pPr>
            <a:r>
              <a:rPr lang="fi-FI" dirty="0"/>
              <a:t>Aikuiskoulutustuen lakkauttaminen tukkii tärkeän reitin uranvaihdoksiin ja lisäkoulutukseen työntekijöiltä. Jatkossa uraa vaihtavat lähinnä ne, joilla on siihen varaa. </a:t>
            </a:r>
          </a:p>
          <a:p>
            <a:pPr marL="285750" indent="-285750">
              <a:buFont typeface="Arial" panose="020B0604020202020204" pitchFamily="34" charset="0"/>
              <a:buChar char="■"/>
            </a:pPr>
            <a:r>
              <a:rPr lang="fi-FI" dirty="0"/>
              <a:t>Vuorotteluvapaajärjestelmän lakkauttaminen poistaa monelta mahdollisuuden ottaa työelämästä lyhyt tauko. Järjestelmä on tähän asti tarjonnut myös uusia mahdollisuuksia niille, jotka palkataan vuorotteluvapaan sijaisiksi. </a:t>
            </a:r>
          </a:p>
          <a:p>
            <a:pPr marL="285750" indent="-285750">
              <a:buFont typeface="Arial" panose="020B0604020202020204" pitchFamily="34" charset="0"/>
              <a:buChar char="■"/>
            </a:pPr>
            <a:r>
              <a:rPr lang="fi-FI" dirty="0"/>
              <a:t>Uuden oppiminen ja työssäjaksaminen eivät ole </a:t>
            </a:r>
            <a:r>
              <a:rPr lang="fi-FI" dirty="0" err="1"/>
              <a:t>Orpon</a:t>
            </a:r>
            <a:r>
              <a:rPr lang="fi-FI" dirty="0"/>
              <a:t> hallituksen prioriteetteja. Työllisyyttä haetaan heikennysten kautta sillä ajatuksella, että jokainen meistä jaksaa työuransa loppuun asti tehden koko ajan samaa työtä. </a:t>
            </a:r>
          </a:p>
        </p:txBody>
      </p:sp>
      <p:sp>
        <p:nvSpPr>
          <p:cNvPr id="4" name="Tekstin paikkamerkki 3">
            <a:extLst>
              <a:ext uri="{FF2B5EF4-FFF2-40B4-BE49-F238E27FC236}">
                <a16:creationId xmlns:a16="http://schemas.microsoft.com/office/drawing/2014/main" id="{23F1418B-491E-84FB-D502-305524703EE2}"/>
              </a:ext>
            </a:extLst>
          </p:cNvPr>
          <p:cNvSpPr>
            <a:spLocks noGrp="1"/>
          </p:cNvSpPr>
          <p:nvPr>
            <p:ph type="body" sz="quarter" idx="13"/>
          </p:nvPr>
        </p:nvSpPr>
        <p:spPr/>
        <p:txBody>
          <a:bodyPr/>
          <a:lstStyle/>
          <a:p>
            <a:r>
              <a:rPr lang="fi-FI" dirty="0"/>
              <a:t>Hallitus haluaa poistaa työntekijöiltä mahdollisuuden kouluttautua työstä työhön hyödyntämällä aikuiskoulutustukea. On totta, että osa aikuiskoulutustuesta kohdentuu huonosti. Koko järjestelmän lakkauttaminen on kuitenkin radikaali toimi, jonka johdosta työntekijöiden jatkuvan oppimisen mahdollisuudet heikkenevät merkittävästi. Myös vuorotteluvapaa lakkautetaan. Päätöksiä perustellaan työllisyyden vahvistamisella. </a:t>
            </a:r>
          </a:p>
        </p:txBody>
      </p:sp>
    </p:spTree>
    <p:extLst>
      <p:ext uri="{BB962C8B-B14F-4D97-AF65-F5344CB8AC3E}">
        <p14:creationId xmlns:p14="http://schemas.microsoft.com/office/powerpoint/2010/main" val="4142012292"/>
      </p:ext>
    </p:extLst>
  </p:cSld>
  <p:clrMapOvr>
    <a:masterClrMapping/>
  </p:clrMapOvr>
</p:sld>
</file>

<file path=ppt/theme/theme1.xml><?xml version="1.0" encoding="utf-8"?>
<a:theme xmlns:a="http://schemas.openxmlformats.org/drawingml/2006/main" name="Teollisuusliitto169">
  <a:themeElements>
    <a:clrScheme name="Mukautettu 2">
      <a:dk1>
        <a:srgbClr val="19375F"/>
      </a:dk1>
      <a:lt1>
        <a:sysClr val="window" lastClr="FFFFFF"/>
      </a:lt1>
      <a:dk2>
        <a:srgbClr val="19375F"/>
      </a:dk2>
      <a:lt2>
        <a:srgbClr val="FFFFFF"/>
      </a:lt2>
      <a:accent1>
        <a:srgbClr val="19375F"/>
      </a:accent1>
      <a:accent2>
        <a:srgbClr val="FADC41"/>
      </a:accent2>
      <a:accent3>
        <a:srgbClr val="A0AAAF"/>
      </a:accent3>
      <a:accent4>
        <a:srgbClr val="8CB9E6"/>
      </a:accent4>
      <a:accent5>
        <a:srgbClr val="000000"/>
      </a:accent5>
      <a:accent6>
        <a:srgbClr val="AAB9E6"/>
      </a:accent6>
      <a:hlink>
        <a:srgbClr val="8CB9E6"/>
      </a:hlink>
      <a:folHlink>
        <a:srgbClr val="9B2242"/>
      </a:folHlink>
    </a:clrScheme>
    <a:fontScheme name="teollisuusliitto">
      <a:majorFont>
        <a:latin typeface="Arial"/>
        <a:ea typeface=""/>
        <a:cs typeface=""/>
      </a:majorFont>
      <a:minorFont>
        <a:latin typeface="Arial"/>
        <a:ea typeface=""/>
        <a:cs typeface=""/>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ollisuusliitto_laaja_fi.potx" id="{A00BCCEF-3852-4D18-8EA5-F6F2B15C9678}" vid="{FCA5908E-329E-47FB-B91F-3E280B159D3E}"/>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teollisuusliitto_laaja_fi</Template>
  <TotalTime>3055</TotalTime>
  <Words>1943</Words>
  <Application>Microsoft Office PowerPoint</Application>
  <PresentationFormat>Laajakuva</PresentationFormat>
  <Paragraphs>116</Paragraphs>
  <Slides>22</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22</vt:i4>
      </vt:variant>
    </vt:vector>
  </HeadingPairs>
  <TitlesOfParts>
    <vt:vector size="25" baseType="lpstr">
      <vt:lpstr>Arial</vt:lpstr>
      <vt:lpstr>Wingdings</vt:lpstr>
      <vt:lpstr>Teollisuusliitto169</vt:lpstr>
      <vt:lpstr>Hallitusohjelma</vt:lpstr>
      <vt:lpstr>Mitä hallitusohjelma pitää sisällään?</vt:lpstr>
      <vt:lpstr>Hallitusohjelma pähkinänkuoressa</vt:lpstr>
      <vt:lpstr>Kolme suurta heikennyskokonaisuutta työntekijän näkökulmasta</vt:lpstr>
      <vt:lpstr>Leikkaukset Kori 1</vt:lpstr>
      <vt:lpstr>Leikkaukset ansiosidonnaiseen ja muihin etuuksiin, osa 1</vt:lpstr>
      <vt:lpstr>Leikkaukset ansiosidonnaiseen ja muihin etuuksiin, osa 2</vt:lpstr>
      <vt:lpstr>Leikkaukset ansiosidonnaiseen ja muihin etuuksiin, osa 3</vt:lpstr>
      <vt:lpstr>Leikkaukset ansiosidonnaiseen ja muihin etuuksiin, osa 4</vt:lpstr>
      <vt:lpstr>Onko edessä leikkauksia työeläkkeisiin? </vt:lpstr>
      <vt:lpstr>Lakko-oikeus ja paikallinen sopiminen  Kori 2</vt:lpstr>
      <vt:lpstr>Lakko-oikeuden rajoitukset astuvat poikkeuksellisen nopeasti voimaan</vt:lpstr>
      <vt:lpstr>Paikallisen sopimisen kokonaisuus heikentää yleissitovuutta</vt:lpstr>
      <vt:lpstr>Hallitus yrittää sementoida vientimallin lainsäädännöllä</vt:lpstr>
      <vt:lpstr>Työelämä-heikennykset Kori 3</vt:lpstr>
      <vt:lpstr>Työelämäheikennykset, osa 1: palkanmaksun keskeytyminen muutostilanteissa</vt:lpstr>
      <vt:lpstr>Työelämäheikennykset, osa 2: Potkut ilman painavaa syytä</vt:lpstr>
      <vt:lpstr>Näkökulmia 1/2</vt:lpstr>
      <vt:lpstr>Näkökulmia 2/2</vt:lpstr>
      <vt:lpstr>Voidaanko heikennykset ja leikkaukset estää? 1/2</vt:lpstr>
      <vt:lpstr>Voidaanko heikennykset ja leikkaukset estää? 2/2</vt:lpstr>
      <vt:lpstr>Loppu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Tuukka Rantala</dc:creator>
  <cp:keywords>Esitys</cp:keywords>
  <cp:lastModifiedBy>Timo Nevaranta</cp:lastModifiedBy>
  <cp:revision>28</cp:revision>
  <dcterms:created xsi:type="dcterms:W3CDTF">2022-12-28T13:12:45Z</dcterms:created>
  <dcterms:modified xsi:type="dcterms:W3CDTF">2023-09-07T08:31:05Z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KameleonVerId">
    <vt:lpwstr>467.39.07.001</vt:lpwstr>
  </property>
  <property fmtid="{D5CDD505-2E9C-101B-9397-08002B2CF9AE}" pid="3" name="dvLayoutFolder">
    <vt:lpwstr>rakenteet</vt:lpwstr>
  </property>
  <property fmtid="{D5CDD505-2E9C-101B-9397-08002B2CF9AE}" pid="4" name="dvSaved">
    <vt:lpwstr>1</vt:lpwstr>
  </property>
  <property fmtid="{D5CDD505-2E9C-101B-9397-08002B2CF9AE}" pid="5" name="dvLanguage">
    <vt:lpwstr>1035</vt:lpwstr>
  </property>
  <property fmtid="{D5CDD505-2E9C-101B-9397-08002B2CF9AE}" pid="6" name="dvTemplate">
    <vt:lpwstr>teollisuusliitto_laaja_fi.potx</vt:lpwstr>
  </property>
  <property fmtid="{D5CDD505-2E9C-101B-9397-08002B2CF9AE}" pid="7" name="dvDefinition">
    <vt:lpwstr>61 (dd_default.xml)</vt:lpwstr>
  </property>
  <property fmtid="{D5CDD505-2E9C-101B-9397-08002B2CF9AE}" pid="8" name="dvDefinitionID">
    <vt:lpwstr>61</vt:lpwstr>
  </property>
  <property fmtid="{D5CDD505-2E9C-101B-9397-08002B2CF9AE}" pid="9" name="dvContentFile">
    <vt:lpwstr>dd_default.xml</vt:lpwstr>
  </property>
  <property fmtid="{D5CDD505-2E9C-101B-9397-08002B2CF9AE}" pid="10" name="dvGlobalVerID">
    <vt:lpwstr>467.90.07.201</vt:lpwstr>
  </property>
  <property fmtid="{D5CDD505-2E9C-101B-9397-08002B2CF9AE}" pid="11" name="dvDefinitionVersion">
    <vt:lpwstr>1.0 / 1.11.2017</vt:lpwstr>
  </property>
  <property fmtid="{D5CDD505-2E9C-101B-9397-08002B2CF9AE}" pid="12" name="filename">
    <vt:lpwstr>false</vt:lpwstr>
  </property>
  <property fmtid="{D5CDD505-2E9C-101B-9397-08002B2CF9AE}" pid="13" name="filenameandpath">
    <vt:lpwstr>false</vt:lpwstr>
  </property>
  <property fmtid="{D5CDD505-2E9C-101B-9397-08002B2CF9AE}" pid="14" name="dvPagenumberExist">
    <vt:lpwstr>1</vt:lpwstr>
  </property>
  <property fmtid="{D5CDD505-2E9C-101B-9397-08002B2CF9AE}" pid="15" name="dvAuthorExist">
    <vt:lpwstr>1</vt:lpwstr>
  </property>
  <property fmtid="{D5CDD505-2E9C-101B-9397-08002B2CF9AE}" pid="16" name="dvDateExist">
    <vt:lpwstr>-1</vt:lpwstr>
  </property>
  <property fmtid="{D5CDD505-2E9C-101B-9397-08002B2CF9AE}" pid="17" name="dvCategory">
    <vt:lpwstr>4</vt:lpwstr>
  </property>
  <property fmtid="{D5CDD505-2E9C-101B-9397-08002B2CF9AE}" pid="18" name="dvCategory_2">
    <vt:lpwstr>0</vt:lpwstr>
  </property>
  <property fmtid="{D5CDD505-2E9C-101B-9397-08002B2CF9AE}" pid="19" name="dvNoLogoHandle">
    <vt:lpwstr>-1</vt:lpwstr>
  </property>
  <property fmtid="{D5CDD505-2E9C-101B-9397-08002B2CF9AE}" pid="20" name="dvDefaultKaari">
    <vt:lpwstr/>
  </property>
  <property fmtid="{D5CDD505-2E9C-101B-9397-08002B2CF9AE}" pid="21" name="dvSavepath">
    <vt:lpwstr/>
  </property>
  <property fmtid="{D5CDD505-2E9C-101B-9397-08002B2CF9AE}" pid="22" name="dvUsed">
    <vt:lpwstr>1</vt:lpwstr>
  </property>
  <property fmtid="{D5CDD505-2E9C-101B-9397-08002B2CF9AE}" pid="23" name="dvCompany">
    <vt:lpwstr/>
  </property>
  <property fmtid="{D5CDD505-2E9C-101B-9397-08002B2CF9AE}" pid="24" name="dvSite">
    <vt:lpwstr/>
  </property>
  <property fmtid="{D5CDD505-2E9C-101B-9397-08002B2CF9AE}" pid="25" name="dvNumbering">
    <vt:lpwstr>0</vt:lpwstr>
  </property>
  <property fmtid="{D5CDD505-2E9C-101B-9397-08002B2CF9AE}" pid="26" name="dvDUname">
    <vt:lpwstr/>
  </property>
  <property fmtid="{D5CDD505-2E9C-101B-9397-08002B2CF9AE}" pid="27" name="dvDUdepartment">
    <vt:lpwstr/>
  </property>
  <property fmtid="{D5CDD505-2E9C-101B-9397-08002B2CF9AE}" pid="28" name="dvfreetext">
    <vt:lpwstr/>
  </property>
  <property fmtid="{D5CDD505-2E9C-101B-9397-08002B2CF9AE}" pid="29" name="dvauthornumber">
    <vt:lpwstr/>
  </property>
  <property fmtid="{D5CDD505-2E9C-101B-9397-08002B2CF9AE}" pid="30" name="dvKaariExist">
    <vt:lpwstr>0</vt:lpwstr>
  </property>
  <property fmtid="{D5CDD505-2E9C-101B-9397-08002B2CF9AE}" pid="31" name="dvCurrentListKaari">
    <vt:lpwstr/>
  </property>
  <property fmtid="{D5CDD505-2E9C-101B-9397-08002B2CF9AE}" pid="32" name="dvAsiakirjan tyyppi">
    <vt:lpwstr>Esitys</vt:lpwstr>
  </property>
</Properties>
</file>