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9" d="100"/>
          <a:sy n="49" d="100"/>
        </p:scale>
        <p:origin x="27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39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46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38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51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22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78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7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5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21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64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997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BBABB-58BA-4F65-8D50-8406D38097D6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B0CA5-777E-4550-83C5-A1B1DC0DE7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64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9000" r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736980" y="4217159"/>
            <a:ext cx="5486399" cy="5447645"/>
          </a:xfrm>
          <a:prstGeom prst="rect">
            <a:avLst/>
          </a:prstGeom>
          <a:solidFill>
            <a:schemeClr val="bg1">
              <a:alpha val="67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i-FI" sz="2400" b="1" dirty="0">
              <a:latin typeface="+mj-lt"/>
            </a:endParaRPr>
          </a:p>
          <a:p>
            <a:pPr algn="ctr"/>
            <a:r>
              <a:rPr lang="fi-FI" sz="3600" dirty="0">
                <a:latin typeface="+mj-lt"/>
              </a:rPr>
              <a:t>Tervetuloa Kilinän Juhannus- brunssille torstaina, 18.6.2026, klo 7.30- 9.45.</a:t>
            </a:r>
          </a:p>
          <a:p>
            <a:pPr algn="ctr"/>
            <a:r>
              <a:rPr lang="fi-FI" sz="3600" dirty="0">
                <a:latin typeface="+mj-lt"/>
              </a:rPr>
              <a:t>Tuotteet on hinnoiteltu erikseen, joten voit koota itsellesi sopivan kokoisen aamupalan.</a:t>
            </a:r>
          </a:p>
          <a:p>
            <a:pPr algn="ctr"/>
            <a:r>
              <a:rPr lang="fi-FI" sz="3600" dirty="0">
                <a:latin typeface="+mj-lt"/>
              </a:rPr>
              <a:t>Tervetuloa ja </a:t>
            </a:r>
            <a:r>
              <a:rPr lang="fi-FI" sz="3600">
                <a:latin typeface="+mj-lt"/>
              </a:rPr>
              <a:t>hyvää Juhannusta!</a:t>
            </a:r>
            <a:endParaRPr lang="fi-FI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376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30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Terhi Kaartinen</dc:creator>
  <cp:lastModifiedBy>Terhi Kaartinen</cp:lastModifiedBy>
  <cp:revision>9</cp:revision>
  <cp:lastPrinted>2021-12-13T18:00:04Z</cp:lastPrinted>
  <dcterms:created xsi:type="dcterms:W3CDTF">2017-03-30T15:54:46Z</dcterms:created>
  <dcterms:modified xsi:type="dcterms:W3CDTF">2026-06-15T16:17:13Z</dcterms:modified>
</cp:coreProperties>
</file>