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906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teksti"/>
          <p:cNvSpPr txBox="1"/>
          <p:nvPr>
            <p:ph type="title"/>
          </p:nvPr>
        </p:nvSpPr>
        <p:spPr>
          <a:xfrm>
            <a:off x="742950" y="2130425"/>
            <a:ext cx="8420100" cy="1470026"/>
          </a:xfrm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12" name="Leipätekstin taso yksi…"/>
          <p:cNvSpPr txBox="1"/>
          <p:nvPr>
            <p:ph type="body" sz="quarter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21" name="Leipätekstin taso yksi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2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teksti"/>
          <p:cNvSpPr txBox="1"/>
          <p:nvPr>
            <p:ph type="title"/>
          </p:nvPr>
        </p:nvSpPr>
        <p:spPr>
          <a:xfrm>
            <a:off x="782506" y="4406901"/>
            <a:ext cx="8420101" cy="1362076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Otsikkoteksti</a:t>
            </a:r>
          </a:p>
        </p:txBody>
      </p:sp>
      <p:sp>
        <p:nvSpPr>
          <p:cNvPr id="30" name="Leipätekstin taso yksi…"/>
          <p:cNvSpPr txBox="1"/>
          <p:nvPr>
            <p:ph type="body" sz="quarter" idx="1"/>
          </p:nvPr>
        </p:nvSpPr>
        <p:spPr>
          <a:xfrm>
            <a:off x="782506" y="2906713"/>
            <a:ext cx="84201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3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39" name="Leipätekstin taso yksi…"/>
          <p:cNvSpPr txBox="1"/>
          <p:nvPr>
            <p:ph type="body" sz="half" idx="1"/>
          </p:nvPr>
        </p:nvSpPr>
        <p:spPr>
          <a:xfrm>
            <a:off x="495300" y="1600200"/>
            <a:ext cx="4375150" cy="4525964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48" name="Leipätekstin taso yksi…"/>
          <p:cNvSpPr txBox="1"/>
          <p:nvPr>
            <p:ph type="body" sz="quarter" idx="1"/>
          </p:nvPr>
        </p:nvSpPr>
        <p:spPr>
          <a:xfrm>
            <a:off x="495300" y="1535112"/>
            <a:ext cx="4376871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5032111" y="1535112"/>
            <a:ext cx="4378591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58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tsikkoteksti"/>
          <p:cNvSpPr txBox="1"/>
          <p:nvPr>
            <p:ph type="title"/>
          </p:nvPr>
        </p:nvSpPr>
        <p:spPr>
          <a:xfrm>
            <a:off x="495300" y="273050"/>
            <a:ext cx="3259007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Otsikkoteksti</a:t>
            </a:r>
          </a:p>
        </p:txBody>
      </p:sp>
      <p:sp>
        <p:nvSpPr>
          <p:cNvPr id="73" name="Leipätekstin taso yksi…"/>
          <p:cNvSpPr txBox="1"/>
          <p:nvPr>
            <p:ph type="body" idx="1"/>
          </p:nvPr>
        </p:nvSpPr>
        <p:spPr>
          <a:xfrm>
            <a:off x="3872970" y="273050"/>
            <a:ext cx="5537730" cy="5853114"/>
          </a:xfrm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95299" y="1435101"/>
            <a:ext cx="3259008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tsikkoteksti"/>
          <p:cNvSpPr txBox="1"/>
          <p:nvPr>
            <p:ph type="title"/>
          </p:nvPr>
        </p:nvSpPr>
        <p:spPr>
          <a:xfrm>
            <a:off x="1941645" y="4800600"/>
            <a:ext cx="59436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Otsikkoteksti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941645" y="612775"/>
            <a:ext cx="59436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Leipätekstin taso yksi…"/>
          <p:cNvSpPr txBox="1"/>
          <p:nvPr>
            <p:ph type="body" sz="quarter" idx="1"/>
          </p:nvPr>
        </p:nvSpPr>
        <p:spPr>
          <a:xfrm>
            <a:off x="1941645" y="5367337"/>
            <a:ext cx="59436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8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teksti"/>
          <p:cNvSpPr txBox="1"/>
          <p:nvPr>
            <p:ph type="title"/>
          </p:nvPr>
        </p:nvSpPr>
        <p:spPr>
          <a:xfrm>
            <a:off x="495300" y="274638"/>
            <a:ext cx="8915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Otsikkoteksti</a:t>
            </a:r>
          </a:p>
        </p:txBody>
      </p:sp>
      <p:sp>
        <p:nvSpPr>
          <p:cNvPr id="3" name="Leipätekstin taso yksi…"/>
          <p:cNvSpPr txBox="1"/>
          <p:nvPr>
            <p:ph type="body" idx="1"/>
          </p:nvPr>
        </p:nvSpPr>
        <p:spPr>
          <a:xfrm>
            <a:off x="495300" y="1600200"/>
            <a:ext cx="8915400" cy="4525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" name="Dian numero"/>
          <p:cNvSpPr txBox="1"/>
          <p:nvPr>
            <p:ph type="sldNum" sz="quarter" idx="2"/>
          </p:nvPr>
        </p:nvSpPr>
        <p:spPr>
          <a:xfrm>
            <a:off x="9152076" y="6414761"/>
            <a:ext cx="258624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traight Connector 4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5" name="Straight Connector 6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Straight Connector 7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Straight Connector 8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8" name="Straight Connector 9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9" name="Straight Connector 10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0" name="Straight Connector 11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1" name="TextBox 18"/>
          <p:cNvSpPr txBox="1"/>
          <p:nvPr/>
        </p:nvSpPr>
        <p:spPr>
          <a:xfrm>
            <a:off x="1455371" y="-78550"/>
            <a:ext cx="153279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isä</a:t>
            </a:r>
          </a:p>
        </p:txBody>
      </p:sp>
      <p:sp>
        <p:nvSpPr>
          <p:cNvPr id="102" name="TextBox 19"/>
          <p:cNvSpPr txBox="1"/>
          <p:nvPr/>
        </p:nvSpPr>
        <p:spPr>
          <a:xfrm>
            <a:off x="1331224" y="1289449"/>
            <a:ext cx="178108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veli</a:t>
            </a:r>
          </a:p>
        </p:txBody>
      </p:sp>
      <p:sp>
        <p:nvSpPr>
          <p:cNvPr id="103" name="TextBox 20"/>
          <p:cNvSpPr txBox="1"/>
          <p:nvPr/>
        </p:nvSpPr>
        <p:spPr>
          <a:xfrm>
            <a:off x="958510" y="2639995"/>
            <a:ext cx="252651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vaari</a:t>
            </a:r>
          </a:p>
        </p:txBody>
      </p:sp>
      <p:sp>
        <p:nvSpPr>
          <p:cNvPr id="104" name="TextBox 21"/>
          <p:cNvSpPr txBox="1"/>
          <p:nvPr/>
        </p:nvSpPr>
        <p:spPr>
          <a:xfrm>
            <a:off x="1113488" y="4035704"/>
            <a:ext cx="221655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setä</a:t>
            </a:r>
          </a:p>
        </p:txBody>
      </p:sp>
      <p:sp>
        <p:nvSpPr>
          <p:cNvPr id="105" name="TextBox 22"/>
          <p:cNvSpPr txBox="1"/>
          <p:nvPr/>
        </p:nvSpPr>
        <p:spPr>
          <a:xfrm>
            <a:off x="1237361" y="5373213"/>
            <a:ext cx="19688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eno</a:t>
            </a:r>
          </a:p>
        </p:txBody>
      </p:sp>
      <p:sp>
        <p:nvSpPr>
          <p:cNvPr id="106" name="TextBox 23"/>
          <p:cNvSpPr txBox="1"/>
          <p:nvPr/>
        </p:nvSpPr>
        <p:spPr>
          <a:xfrm>
            <a:off x="6821122" y="-78550"/>
            <a:ext cx="153279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äiti</a:t>
            </a:r>
          </a:p>
        </p:txBody>
      </p:sp>
      <p:sp>
        <p:nvSpPr>
          <p:cNvPr id="107" name="TextBox 24"/>
          <p:cNvSpPr txBox="1"/>
          <p:nvPr/>
        </p:nvSpPr>
        <p:spPr>
          <a:xfrm>
            <a:off x="6262322" y="1289449"/>
            <a:ext cx="265039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sisko</a:t>
            </a:r>
          </a:p>
        </p:txBody>
      </p:sp>
      <p:sp>
        <p:nvSpPr>
          <p:cNvPr id="108" name="TextBox 25"/>
          <p:cNvSpPr txBox="1"/>
          <p:nvPr/>
        </p:nvSpPr>
        <p:spPr>
          <a:xfrm>
            <a:off x="5704067" y="2639995"/>
            <a:ext cx="376690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mummi</a:t>
            </a:r>
          </a:p>
        </p:txBody>
      </p:sp>
      <p:sp>
        <p:nvSpPr>
          <p:cNvPr id="109" name="TextBox 26"/>
          <p:cNvSpPr txBox="1"/>
          <p:nvPr/>
        </p:nvSpPr>
        <p:spPr>
          <a:xfrm>
            <a:off x="6790013" y="4035704"/>
            <a:ext cx="159500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täti</a:t>
            </a:r>
          </a:p>
        </p:txBody>
      </p:sp>
      <p:sp>
        <p:nvSpPr>
          <p:cNvPr id="110" name="TextBox 27"/>
          <p:cNvSpPr txBox="1"/>
          <p:nvPr/>
        </p:nvSpPr>
        <p:spPr>
          <a:xfrm>
            <a:off x="5889608" y="5373213"/>
            <a:ext cx="339582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serkku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Box 18"/>
          <p:cNvSpPr txBox="1"/>
          <p:nvPr/>
        </p:nvSpPr>
        <p:spPr>
          <a:xfrm>
            <a:off x="709943" y="-78550"/>
            <a:ext cx="30236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kukka</a:t>
            </a:r>
          </a:p>
        </p:txBody>
      </p:sp>
      <p:sp>
        <p:nvSpPr>
          <p:cNvPr id="257" name="TextBox 19"/>
          <p:cNvSpPr txBox="1"/>
          <p:nvPr/>
        </p:nvSpPr>
        <p:spPr>
          <a:xfrm>
            <a:off x="1237363" y="1289449"/>
            <a:ext cx="19688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puu</a:t>
            </a:r>
          </a:p>
        </p:txBody>
      </p:sp>
      <p:sp>
        <p:nvSpPr>
          <p:cNvPr id="258" name="TextBox 20"/>
          <p:cNvSpPr txBox="1"/>
          <p:nvPr/>
        </p:nvSpPr>
        <p:spPr>
          <a:xfrm>
            <a:off x="554418" y="2639995"/>
            <a:ext cx="333470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hiekka</a:t>
            </a:r>
          </a:p>
        </p:txBody>
      </p:sp>
      <p:sp>
        <p:nvSpPr>
          <p:cNvPr id="259" name="TextBox 21"/>
          <p:cNvSpPr txBox="1"/>
          <p:nvPr/>
        </p:nvSpPr>
        <p:spPr>
          <a:xfrm>
            <a:off x="1362601" y="4035704"/>
            <a:ext cx="171833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kivi</a:t>
            </a:r>
          </a:p>
        </p:txBody>
      </p:sp>
      <p:sp>
        <p:nvSpPr>
          <p:cNvPr id="260" name="TextBox 22"/>
          <p:cNvSpPr txBox="1"/>
          <p:nvPr/>
        </p:nvSpPr>
        <p:spPr>
          <a:xfrm>
            <a:off x="1145137" y="5373213"/>
            <a:ext cx="215325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lumi</a:t>
            </a:r>
          </a:p>
        </p:txBody>
      </p:sp>
      <p:sp>
        <p:nvSpPr>
          <p:cNvPr id="261" name="TextBox 23"/>
          <p:cNvSpPr txBox="1"/>
          <p:nvPr/>
        </p:nvSpPr>
        <p:spPr>
          <a:xfrm>
            <a:off x="6075693" y="-78550"/>
            <a:ext cx="30236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taivas</a:t>
            </a:r>
          </a:p>
        </p:txBody>
      </p:sp>
      <p:sp>
        <p:nvSpPr>
          <p:cNvPr id="262" name="TextBox 24"/>
          <p:cNvSpPr txBox="1"/>
          <p:nvPr/>
        </p:nvSpPr>
        <p:spPr>
          <a:xfrm>
            <a:off x="6572827" y="1289449"/>
            <a:ext cx="202938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pilvi</a:t>
            </a:r>
          </a:p>
        </p:txBody>
      </p:sp>
      <p:sp>
        <p:nvSpPr>
          <p:cNvPr id="263" name="TextBox 25"/>
          <p:cNvSpPr txBox="1"/>
          <p:nvPr/>
        </p:nvSpPr>
        <p:spPr>
          <a:xfrm>
            <a:off x="6479237" y="2639995"/>
            <a:ext cx="221655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tähti</a:t>
            </a:r>
          </a:p>
        </p:txBody>
      </p:sp>
      <p:sp>
        <p:nvSpPr>
          <p:cNvPr id="264" name="TextBox 26"/>
          <p:cNvSpPr txBox="1"/>
          <p:nvPr/>
        </p:nvSpPr>
        <p:spPr>
          <a:xfrm>
            <a:off x="5702701" y="4035704"/>
            <a:ext cx="376962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aurinko</a:t>
            </a:r>
          </a:p>
        </p:txBody>
      </p:sp>
      <p:sp>
        <p:nvSpPr>
          <p:cNvPr id="265" name="TextBox 27"/>
          <p:cNvSpPr txBox="1"/>
          <p:nvPr/>
        </p:nvSpPr>
        <p:spPr>
          <a:xfrm>
            <a:off x="6634492" y="5373213"/>
            <a:ext cx="190605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kuu</a:t>
            </a:r>
          </a:p>
        </p:txBody>
      </p:sp>
      <p:sp>
        <p:nvSpPr>
          <p:cNvPr id="266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7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8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9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70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71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Box 18"/>
          <p:cNvSpPr txBox="1"/>
          <p:nvPr/>
        </p:nvSpPr>
        <p:spPr>
          <a:xfrm>
            <a:off x="2024200" y="-69804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75" name="TextBox 19"/>
          <p:cNvSpPr txBox="1"/>
          <p:nvPr/>
        </p:nvSpPr>
        <p:spPr>
          <a:xfrm>
            <a:off x="2024197" y="1298195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76" name="TextBox 20"/>
          <p:cNvSpPr txBox="1"/>
          <p:nvPr/>
        </p:nvSpPr>
        <p:spPr>
          <a:xfrm>
            <a:off x="2024200" y="2648741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77" name="TextBox 21"/>
          <p:cNvSpPr txBox="1"/>
          <p:nvPr/>
        </p:nvSpPr>
        <p:spPr>
          <a:xfrm>
            <a:off x="2024197" y="4044451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78" name="TextBox 22"/>
          <p:cNvSpPr txBox="1"/>
          <p:nvPr/>
        </p:nvSpPr>
        <p:spPr>
          <a:xfrm>
            <a:off x="2024197" y="5381959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79" name="TextBox 23"/>
          <p:cNvSpPr txBox="1"/>
          <p:nvPr/>
        </p:nvSpPr>
        <p:spPr>
          <a:xfrm>
            <a:off x="7256049" y="-78550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80" name="TextBox 24"/>
          <p:cNvSpPr txBox="1"/>
          <p:nvPr/>
        </p:nvSpPr>
        <p:spPr>
          <a:xfrm>
            <a:off x="7256048" y="1289449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81" name="TextBox 25"/>
          <p:cNvSpPr txBox="1"/>
          <p:nvPr/>
        </p:nvSpPr>
        <p:spPr>
          <a:xfrm>
            <a:off x="7256048" y="2639995"/>
            <a:ext cx="66294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82" name="TextBox 26"/>
          <p:cNvSpPr txBox="1"/>
          <p:nvPr/>
        </p:nvSpPr>
        <p:spPr>
          <a:xfrm>
            <a:off x="7256043" y="4035704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83" name="TextBox 27"/>
          <p:cNvSpPr txBox="1"/>
          <p:nvPr/>
        </p:nvSpPr>
        <p:spPr>
          <a:xfrm>
            <a:off x="7256048" y="5373213"/>
            <a:ext cx="66294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</a:t>
            </a:r>
          </a:p>
        </p:txBody>
      </p:sp>
      <p:sp>
        <p:nvSpPr>
          <p:cNvPr id="284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5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6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7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8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89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90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Box 18"/>
          <p:cNvSpPr txBox="1"/>
          <p:nvPr/>
        </p:nvSpPr>
        <p:spPr>
          <a:xfrm>
            <a:off x="1423995" y="-78550"/>
            <a:ext cx="159554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hei</a:t>
            </a:r>
          </a:p>
        </p:txBody>
      </p:sp>
      <p:sp>
        <p:nvSpPr>
          <p:cNvPr id="113" name="TextBox 19"/>
          <p:cNvSpPr txBox="1"/>
          <p:nvPr/>
        </p:nvSpPr>
        <p:spPr>
          <a:xfrm>
            <a:off x="493891" y="1289449"/>
            <a:ext cx="370796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hei  hei</a:t>
            </a:r>
          </a:p>
        </p:txBody>
      </p:sp>
      <p:sp>
        <p:nvSpPr>
          <p:cNvPr id="114" name="TextBox 20"/>
          <p:cNvSpPr txBox="1"/>
          <p:nvPr/>
        </p:nvSpPr>
        <p:spPr>
          <a:xfrm>
            <a:off x="896573" y="2639995"/>
            <a:ext cx="265039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kiitos</a:t>
            </a:r>
          </a:p>
        </p:txBody>
      </p:sp>
      <p:sp>
        <p:nvSpPr>
          <p:cNvPr id="115" name="TextBox 21"/>
          <p:cNvSpPr txBox="1"/>
          <p:nvPr/>
        </p:nvSpPr>
        <p:spPr>
          <a:xfrm>
            <a:off x="214491" y="4035704"/>
            <a:ext cx="42667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anteeksi</a:t>
            </a:r>
          </a:p>
        </p:txBody>
      </p:sp>
      <p:sp>
        <p:nvSpPr>
          <p:cNvPr id="116" name="TextBox 22"/>
          <p:cNvSpPr txBox="1"/>
          <p:nvPr/>
        </p:nvSpPr>
        <p:spPr>
          <a:xfrm>
            <a:off x="214489" y="5373213"/>
            <a:ext cx="42667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ole hyvä</a:t>
            </a:r>
          </a:p>
        </p:txBody>
      </p:sp>
      <p:sp>
        <p:nvSpPr>
          <p:cNvPr id="117" name="TextBox 23"/>
          <p:cNvSpPr txBox="1"/>
          <p:nvPr/>
        </p:nvSpPr>
        <p:spPr>
          <a:xfrm>
            <a:off x="6479513" y="-78550"/>
            <a:ext cx="221601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tyttö</a:t>
            </a:r>
          </a:p>
        </p:txBody>
      </p:sp>
      <p:sp>
        <p:nvSpPr>
          <p:cNvPr id="118" name="TextBox 24"/>
          <p:cNvSpPr txBox="1"/>
          <p:nvPr/>
        </p:nvSpPr>
        <p:spPr>
          <a:xfrm>
            <a:off x="6199566" y="1289449"/>
            <a:ext cx="277590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poika</a:t>
            </a:r>
          </a:p>
        </p:txBody>
      </p:sp>
      <p:sp>
        <p:nvSpPr>
          <p:cNvPr id="119" name="TextBox 25"/>
          <p:cNvSpPr txBox="1"/>
          <p:nvPr/>
        </p:nvSpPr>
        <p:spPr>
          <a:xfrm>
            <a:off x="6386195" y="2639995"/>
            <a:ext cx="240264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lapsi</a:t>
            </a:r>
          </a:p>
        </p:txBody>
      </p:sp>
      <p:sp>
        <p:nvSpPr>
          <p:cNvPr id="120" name="TextBox 26"/>
          <p:cNvSpPr txBox="1"/>
          <p:nvPr/>
        </p:nvSpPr>
        <p:spPr>
          <a:xfrm>
            <a:off x="6044311" y="4035704"/>
            <a:ext cx="308640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vauva</a:t>
            </a:r>
          </a:p>
        </p:txBody>
      </p:sp>
      <p:sp>
        <p:nvSpPr>
          <p:cNvPr id="121" name="TextBox 27"/>
          <p:cNvSpPr txBox="1"/>
          <p:nvPr/>
        </p:nvSpPr>
        <p:spPr>
          <a:xfrm>
            <a:off x="5920441" y="5373213"/>
            <a:ext cx="333415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ystävä</a:t>
            </a:r>
          </a:p>
        </p:txBody>
      </p:sp>
      <p:sp>
        <p:nvSpPr>
          <p:cNvPr id="122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3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4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5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6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18"/>
          <p:cNvSpPr txBox="1"/>
          <p:nvPr/>
        </p:nvSpPr>
        <p:spPr>
          <a:xfrm>
            <a:off x="367787" y="-78550"/>
            <a:ext cx="370796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nukkuu</a:t>
            </a:r>
          </a:p>
        </p:txBody>
      </p:sp>
      <p:sp>
        <p:nvSpPr>
          <p:cNvPr id="131" name="TextBox 19"/>
          <p:cNvSpPr txBox="1"/>
          <p:nvPr/>
        </p:nvSpPr>
        <p:spPr>
          <a:xfrm>
            <a:off x="803529" y="1289449"/>
            <a:ext cx="283647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leikkii</a:t>
            </a:r>
          </a:p>
        </p:txBody>
      </p:sp>
      <p:sp>
        <p:nvSpPr>
          <p:cNvPr id="132" name="TextBox 20"/>
          <p:cNvSpPr txBox="1"/>
          <p:nvPr/>
        </p:nvSpPr>
        <p:spPr>
          <a:xfrm>
            <a:off x="833817" y="2639995"/>
            <a:ext cx="2775904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lukee</a:t>
            </a:r>
          </a:p>
        </p:txBody>
      </p:sp>
      <p:sp>
        <p:nvSpPr>
          <p:cNvPr id="133" name="TextBox 21"/>
          <p:cNvSpPr txBox="1"/>
          <p:nvPr/>
        </p:nvSpPr>
        <p:spPr>
          <a:xfrm>
            <a:off x="429723" y="4035704"/>
            <a:ext cx="358408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nauraa</a:t>
            </a:r>
          </a:p>
        </p:txBody>
      </p:sp>
      <p:sp>
        <p:nvSpPr>
          <p:cNvPr id="134" name="TextBox 22"/>
          <p:cNvSpPr txBox="1"/>
          <p:nvPr/>
        </p:nvSpPr>
        <p:spPr>
          <a:xfrm>
            <a:off x="1734769" y="5373213"/>
            <a:ext cx="9739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ui</a:t>
            </a:r>
          </a:p>
        </p:txBody>
      </p:sp>
      <p:sp>
        <p:nvSpPr>
          <p:cNvPr id="135" name="TextBox 23"/>
          <p:cNvSpPr txBox="1"/>
          <p:nvPr/>
        </p:nvSpPr>
        <p:spPr>
          <a:xfrm>
            <a:off x="6355092" y="-78550"/>
            <a:ext cx="246485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itkee</a:t>
            </a:r>
          </a:p>
        </p:txBody>
      </p:sp>
      <p:sp>
        <p:nvSpPr>
          <p:cNvPr id="136" name="TextBox 24"/>
          <p:cNvSpPr txBox="1"/>
          <p:nvPr/>
        </p:nvSpPr>
        <p:spPr>
          <a:xfrm>
            <a:off x="6789743" y="1289449"/>
            <a:ext cx="159554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juo</a:t>
            </a:r>
          </a:p>
        </p:txBody>
      </p:sp>
      <p:sp>
        <p:nvSpPr>
          <p:cNvPr id="137" name="TextBox 25"/>
          <p:cNvSpPr txBox="1"/>
          <p:nvPr/>
        </p:nvSpPr>
        <p:spPr>
          <a:xfrm>
            <a:off x="6665868" y="2639995"/>
            <a:ext cx="184329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syö</a:t>
            </a:r>
          </a:p>
        </p:txBody>
      </p:sp>
      <p:sp>
        <p:nvSpPr>
          <p:cNvPr id="138" name="TextBox 26"/>
          <p:cNvSpPr txBox="1"/>
          <p:nvPr/>
        </p:nvSpPr>
        <p:spPr>
          <a:xfrm>
            <a:off x="6137080" y="4035704"/>
            <a:ext cx="290087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antaa</a:t>
            </a:r>
          </a:p>
        </p:txBody>
      </p:sp>
      <p:sp>
        <p:nvSpPr>
          <p:cNvPr id="139" name="TextBox 27"/>
          <p:cNvSpPr txBox="1"/>
          <p:nvPr/>
        </p:nvSpPr>
        <p:spPr>
          <a:xfrm>
            <a:off x="6292609" y="5373213"/>
            <a:ext cx="258981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ottaa</a:t>
            </a:r>
          </a:p>
        </p:txBody>
      </p:sp>
      <p:sp>
        <p:nvSpPr>
          <p:cNvPr id="140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1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2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3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4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18"/>
          <p:cNvSpPr txBox="1"/>
          <p:nvPr/>
        </p:nvSpPr>
        <p:spPr>
          <a:xfrm>
            <a:off x="616082" y="-78550"/>
            <a:ext cx="3211374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tahtoo</a:t>
            </a:r>
          </a:p>
        </p:txBody>
      </p:sp>
      <p:sp>
        <p:nvSpPr>
          <p:cNvPr id="149" name="TextBox 19"/>
          <p:cNvSpPr txBox="1"/>
          <p:nvPr/>
        </p:nvSpPr>
        <p:spPr>
          <a:xfrm>
            <a:off x="336408" y="1289449"/>
            <a:ext cx="377072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hyppää</a:t>
            </a:r>
          </a:p>
        </p:txBody>
      </p:sp>
      <p:sp>
        <p:nvSpPr>
          <p:cNvPr id="150" name="TextBox 20"/>
          <p:cNvSpPr txBox="1"/>
          <p:nvPr/>
        </p:nvSpPr>
        <p:spPr>
          <a:xfrm>
            <a:off x="709942" y="2639995"/>
            <a:ext cx="30236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viittoo</a:t>
            </a:r>
          </a:p>
        </p:txBody>
      </p:sp>
      <p:sp>
        <p:nvSpPr>
          <p:cNvPr id="151" name="TextBox 21"/>
          <p:cNvSpPr txBox="1"/>
          <p:nvPr/>
        </p:nvSpPr>
        <p:spPr>
          <a:xfrm>
            <a:off x="615807" y="4035704"/>
            <a:ext cx="321192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puhuu</a:t>
            </a:r>
          </a:p>
        </p:txBody>
      </p:sp>
      <p:sp>
        <p:nvSpPr>
          <p:cNvPr id="152" name="TextBox 22"/>
          <p:cNvSpPr txBox="1"/>
          <p:nvPr/>
        </p:nvSpPr>
        <p:spPr>
          <a:xfrm>
            <a:off x="460554" y="5373213"/>
            <a:ext cx="352242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huutaa</a:t>
            </a:r>
          </a:p>
        </p:txBody>
      </p:sp>
      <p:sp>
        <p:nvSpPr>
          <p:cNvPr id="153" name="TextBox 23"/>
          <p:cNvSpPr txBox="1"/>
          <p:nvPr/>
        </p:nvSpPr>
        <p:spPr>
          <a:xfrm>
            <a:off x="5609391" y="-78550"/>
            <a:ext cx="395625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juoksee</a:t>
            </a:r>
          </a:p>
        </p:txBody>
      </p:sp>
      <p:sp>
        <p:nvSpPr>
          <p:cNvPr id="154" name="TextBox 24"/>
          <p:cNvSpPr txBox="1"/>
          <p:nvPr/>
        </p:nvSpPr>
        <p:spPr>
          <a:xfrm>
            <a:off x="5920167" y="1289449"/>
            <a:ext cx="333470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seisoo</a:t>
            </a:r>
          </a:p>
        </p:txBody>
      </p:sp>
      <p:sp>
        <p:nvSpPr>
          <p:cNvPr id="155" name="TextBox 25"/>
          <p:cNvSpPr txBox="1"/>
          <p:nvPr/>
        </p:nvSpPr>
        <p:spPr>
          <a:xfrm>
            <a:off x="5857682" y="2639995"/>
            <a:ext cx="3459670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kaatuu</a:t>
            </a:r>
          </a:p>
        </p:txBody>
      </p:sp>
      <p:sp>
        <p:nvSpPr>
          <p:cNvPr id="156" name="TextBox 26"/>
          <p:cNvSpPr txBox="1"/>
          <p:nvPr/>
        </p:nvSpPr>
        <p:spPr>
          <a:xfrm>
            <a:off x="6044037" y="4035704"/>
            <a:ext cx="308695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laulaa</a:t>
            </a:r>
          </a:p>
        </p:txBody>
      </p:sp>
      <p:sp>
        <p:nvSpPr>
          <p:cNvPr id="157" name="TextBox 27"/>
          <p:cNvSpPr txBox="1"/>
          <p:nvPr/>
        </p:nvSpPr>
        <p:spPr>
          <a:xfrm>
            <a:off x="6448953" y="5373213"/>
            <a:ext cx="227713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yskii</a:t>
            </a:r>
          </a:p>
        </p:txBody>
      </p:sp>
      <p:sp>
        <p:nvSpPr>
          <p:cNvPr id="158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59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0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1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2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4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Box 18"/>
          <p:cNvSpPr txBox="1"/>
          <p:nvPr/>
        </p:nvSpPr>
        <p:spPr>
          <a:xfrm>
            <a:off x="771880" y="-78550"/>
            <a:ext cx="289977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ruoka</a:t>
            </a:r>
          </a:p>
        </p:txBody>
      </p:sp>
      <p:sp>
        <p:nvSpPr>
          <p:cNvPr id="167" name="TextBox 19"/>
          <p:cNvSpPr txBox="1"/>
          <p:nvPr/>
        </p:nvSpPr>
        <p:spPr>
          <a:xfrm>
            <a:off x="771879" y="1289449"/>
            <a:ext cx="28997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mehu</a:t>
            </a:r>
          </a:p>
        </p:txBody>
      </p:sp>
      <p:sp>
        <p:nvSpPr>
          <p:cNvPr id="168" name="TextBox 20"/>
          <p:cNvSpPr txBox="1"/>
          <p:nvPr/>
        </p:nvSpPr>
        <p:spPr>
          <a:xfrm>
            <a:off x="214013" y="2639995"/>
            <a:ext cx="438954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makkara</a:t>
            </a:r>
          </a:p>
        </p:txBody>
      </p:sp>
      <p:sp>
        <p:nvSpPr>
          <p:cNvPr id="169" name="TextBox 21"/>
          <p:cNvSpPr txBox="1"/>
          <p:nvPr/>
        </p:nvSpPr>
        <p:spPr>
          <a:xfrm>
            <a:off x="740500" y="4035704"/>
            <a:ext cx="296253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puuro</a:t>
            </a:r>
          </a:p>
        </p:txBody>
      </p:sp>
      <p:sp>
        <p:nvSpPr>
          <p:cNvPr id="170" name="TextBox 22"/>
          <p:cNvSpPr txBox="1"/>
          <p:nvPr/>
        </p:nvSpPr>
        <p:spPr>
          <a:xfrm>
            <a:off x="989066" y="5373213"/>
            <a:ext cx="246539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leipä</a:t>
            </a:r>
          </a:p>
        </p:txBody>
      </p:sp>
      <p:sp>
        <p:nvSpPr>
          <p:cNvPr id="171" name="TextBox 23"/>
          <p:cNvSpPr txBox="1"/>
          <p:nvPr/>
        </p:nvSpPr>
        <p:spPr>
          <a:xfrm>
            <a:off x="6169007" y="-78550"/>
            <a:ext cx="283702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maito</a:t>
            </a:r>
          </a:p>
        </p:txBody>
      </p:sp>
      <p:sp>
        <p:nvSpPr>
          <p:cNvPr id="172" name="TextBox 24"/>
          <p:cNvSpPr txBox="1"/>
          <p:nvPr/>
        </p:nvSpPr>
        <p:spPr>
          <a:xfrm>
            <a:off x="6541723" y="1289449"/>
            <a:ext cx="20915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vesi</a:t>
            </a:r>
          </a:p>
        </p:txBody>
      </p:sp>
      <p:sp>
        <p:nvSpPr>
          <p:cNvPr id="173" name="TextBox 25"/>
          <p:cNvSpPr txBox="1"/>
          <p:nvPr/>
        </p:nvSpPr>
        <p:spPr>
          <a:xfrm>
            <a:off x="5888787" y="2639995"/>
            <a:ext cx="339745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jäätelö</a:t>
            </a:r>
          </a:p>
        </p:txBody>
      </p:sp>
      <p:sp>
        <p:nvSpPr>
          <p:cNvPr id="174" name="TextBox 26"/>
          <p:cNvSpPr txBox="1"/>
          <p:nvPr/>
        </p:nvSpPr>
        <p:spPr>
          <a:xfrm>
            <a:off x="5795470" y="4035704"/>
            <a:ext cx="3584090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peruna</a:t>
            </a:r>
          </a:p>
        </p:txBody>
      </p:sp>
      <p:sp>
        <p:nvSpPr>
          <p:cNvPr id="175" name="TextBox 27"/>
          <p:cNvSpPr txBox="1"/>
          <p:nvPr/>
        </p:nvSpPr>
        <p:spPr>
          <a:xfrm>
            <a:off x="6821122" y="5373213"/>
            <a:ext cx="15327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voi</a:t>
            </a:r>
          </a:p>
        </p:txBody>
      </p:sp>
      <p:sp>
        <p:nvSpPr>
          <p:cNvPr id="176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77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78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80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81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82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Box 18"/>
          <p:cNvSpPr txBox="1"/>
          <p:nvPr/>
        </p:nvSpPr>
        <p:spPr>
          <a:xfrm>
            <a:off x="1144594" y="-78550"/>
            <a:ext cx="215434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lintu</a:t>
            </a:r>
          </a:p>
        </p:txBody>
      </p:sp>
      <p:sp>
        <p:nvSpPr>
          <p:cNvPr id="185" name="TextBox 19"/>
          <p:cNvSpPr txBox="1"/>
          <p:nvPr/>
        </p:nvSpPr>
        <p:spPr>
          <a:xfrm>
            <a:off x="896572" y="1289449"/>
            <a:ext cx="265039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kissa</a:t>
            </a:r>
          </a:p>
        </p:txBody>
      </p:sp>
      <p:sp>
        <p:nvSpPr>
          <p:cNvPr id="186" name="TextBox 20"/>
          <p:cNvSpPr txBox="1"/>
          <p:nvPr/>
        </p:nvSpPr>
        <p:spPr>
          <a:xfrm>
            <a:off x="958510" y="2639995"/>
            <a:ext cx="252651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koira</a:t>
            </a:r>
          </a:p>
        </p:txBody>
      </p:sp>
      <p:sp>
        <p:nvSpPr>
          <p:cNvPr id="187" name="TextBox 21"/>
          <p:cNvSpPr txBox="1"/>
          <p:nvPr/>
        </p:nvSpPr>
        <p:spPr>
          <a:xfrm>
            <a:off x="215855" y="4035704"/>
            <a:ext cx="439227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hevonen</a:t>
            </a:r>
          </a:p>
        </p:txBody>
      </p:sp>
      <p:sp>
        <p:nvSpPr>
          <p:cNvPr id="188" name="TextBox 22"/>
          <p:cNvSpPr txBox="1"/>
          <p:nvPr/>
        </p:nvSpPr>
        <p:spPr>
          <a:xfrm>
            <a:off x="1144592" y="5373213"/>
            <a:ext cx="215434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kala</a:t>
            </a:r>
          </a:p>
        </p:txBody>
      </p:sp>
      <p:sp>
        <p:nvSpPr>
          <p:cNvPr id="189" name="TextBox 23"/>
          <p:cNvSpPr txBox="1"/>
          <p:nvPr/>
        </p:nvSpPr>
        <p:spPr>
          <a:xfrm>
            <a:off x="5672146" y="-78550"/>
            <a:ext cx="383074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käärme</a:t>
            </a:r>
          </a:p>
        </p:txBody>
      </p:sp>
      <p:sp>
        <p:nvSpPr>
          <p:cNvPr id="190" name="TextBox 24"/>
          <p:cNvSpPr txBox="1"/>
          <p:nvPr/>
        </p:nvSpPr>
        <p:spPr>
          <a:xfrm>
            <a:off x="6013480" y="1289449"/>
            <a:ext cx="314807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lehmä</a:t>
            </a:r>
          </a:p>
        </p:txBody>
      </p:sp>
      <p:sp>
        <p:nvSpPr>
          <p:cNvPr id="191" name="TextBox 25"/>
          <p:cNvSpPr txBox="1"/>
          <p:nvPr/>
        </p:nvSpPr>
        <p:spPr>
          <a:xfrm>
            <a:off x="5579373" y="2639995"/>
            <a:ext cx="401628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lammas</a:t>
            </a:r>
          </a:p>
        </p:txBody>
      </p:sp>
      <p:sp>
        <p:nvSpPr>
          <p:cNvPr id="192" name="TextBox 26"/>
          <p:cNvSpPr txBox="1"/>
          <p:nvPr/>
        </p:nvSpPr>
        <p:spPr>
          <a:xfrm>
            <a:off x="6541719" y="4035704"/>
            <a:ext cx="20915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susi</a:t>
            </a:r>
          </a:p>
        </p:txBody>
      </p:sp>
      <p:sp>
        <p:nvSpPr>
          <p:cNvPr id="193" name="TextBox 27"/>
          <p:cNvSpPr txBox="1"/>
          <p:nvPr/>
        </p:nvSpPr>
        <p:spPr>
          <a:xfrm>
            <a:off x="6323988" y="5373213"/>
            <a:ext cx="252706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kettu</a:t>
            </a:r>
          </a:p>
        </p:txBody>
      </p:sp>
      <p:sp>
        <p:nvSpPr>
          <p:cNvPr id="194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5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6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8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99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00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Box 18"/>
          <p:cNvSpPr txBox="1"/>
          <p:nvPr/>
        </p:nvSpPr>
        <p:spPr>
          <a:xfrm>
            <a:off x="1020447" y="-78550"/>
            <a:ext cx="240264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laiva</a:t>
            </a:r>
          </a:p>
        </p:txBody>
      </p:sp>
      <p:sp>
        <p:nvSpPr>
          <p:cNvPr id="203" name="TextBox 19"/>
          <p:cNvSpPr txBox="1"/>
          <p:nvPr/>
        </p:nvSpPr>
        <p:spPr>
          <a:xfrm>
            <a:off x="957965" y="1289449"/>
            <a:ext cx="252760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vene</a:t>
            </a:r>
          </a:p>
        </p:txBody>
      </p:sp>
      <p:sp>
        <p:nvSpPr>
          <p:cNvPr id="204" name="TextBox 20"/>
          <p:cNvSpPr txBox="1"/>
          <p:nvPr/>
        </p:nvSpPr>
        <p:spPr>
          <a:xfrm>
            <a:off x="1082112" y="2639995"/>
            <a:ext cx="227931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auto</a:t>
            </a:r>
          </a:p>
        </p:txBody>
      </p:sp>
      <p:sp>
        <p:nvSpPr>
          <p:cNvPr id="205" name="TextBox 21"/>
          <p:cNvSpPr txBox="1"/>
          <p:nvPr/>
        </p:nvSpPr>
        <p:spPr>
          <a:xfrm>
            <a:off x="1113215" y="4035704"/>
            <a:ext cx="221710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juna</a:t>
            </a:r>
          </a:p>
        </p:txBody>
      </p:sp>
      <p:sp>
        <p:nvSpPr>
          <p:cNvPr id="206" name="TextBox 22"/>
          <p:cNvSpPr txBox="1"/>
          <p:nvPr/>
        </p:nvSpPr>
        <p:spPr>
          <a:xfrm>
            <a:off x="771877" y="5373213"/>
            <a:ext cx="28997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mopo</a:t>
            </a:r>
          </a:p>
        </p:txBody>
      </p:sp>
      <p:sp>
        <p:nvSpPr>
          <p:cNvPr id="207" name="TextBox 23"/>
          <p:cNvSpPr txBox="1"/>
          <p:nvPr/>
        </p:nvSpPr>
        <p:spPr>
          <a:xfrm>
            <a:off x="4881475" y="-66384"/>
            <a:ext cx="5207405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lentokone</a:t>
            </a:r>
          </a:p>
        </p:txBody>
      </p:sp>
      <p:sp>
        <p:nvSpPr>
          <p:cNvPr id="208" name="TextBox 24"/>
          <p:cNvSpPr txBox="1"/>
          <p:nvPr/>
        </p:nvSpPr>
        <p:spPr>
          <a:xfrm>
            <a:off x="5827670" y="1289449"/>
            <a:ext cx="351969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traktori</a:t>
            </a:r>
          </a:p>
        </p:txBody>
      </p:sp>
      <p:sp>
        <p:nvSpPr>
          <p:cNvPr id="209" name="TextBox 25"/>
          <p:cNvSpPr txBox="1"/>
          <p:nvPr/>
        </p:nvSpPr>
        <p:spPr>
          <a:xfrm>
            <a:off x="6230944" y="2639995"/>
            <a:ext cx="2713147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bussi</a:t>
            </a:r>
          </a:p>
        </p:txBody>
      </p:sp>
      <p:sp>
        <p:nvSpPr>
          <p:cNvPr id="210" name="TextBox 26"/>
          <p:cNvSpPr txBox="1"/>
          <p:nvPr/>
        </p:nvSpPr>
        <p:spPr>
          <a:xfrm>
            <a:off x="6137626" y="4035704"/>
            <a:ext cx="28997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pyörä</a:t>
            </a:r>
          </a:p>
        </p:txBody>
      </p:sp>
      <p:sp>
        <p:nvSpPr>
          <p:cNvPr id="211" name="TextBox 27"/>
          <p:cNvSpPr txBox="1"/>
          <p:nvPr/>
        </p:nvSpPr>
        <p:spPr>
          <a:xfrm>
            <a:off x="6945270" y="5373213"/>
            <a:ext cx="1284496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tie</a:t>
            </a:r>
          </a:p>
        </p:txBody>
      </p:sp>
      <p:sp>
        <p:nvSpPr>
          <p:cNvPr id="212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3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4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5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6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7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18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Box 18"/>
          <p:cNvSpPr txBox="1"/>
          <p:nvPr/>
        </p:nvSpPr>
        <p:spPr>
          <a:xfrm>
            <a:off x="1300121" y="-78550"/>
            <a:ext cx="1843296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koti</a:t>
            </a:r>
          </a:p>
        </p:txBody>
      </p:sp>
      <p:sp>
        <p:nvSpPr>
          <p:cNvPr id="221" name="TextBox 19"/>
          <p:cNvSpPr txBox="1"/>
          <p:nvPr/>
        </p:nvSpPr>
        <p:spPr>
          <a:xfrm>
            <a:off x="647185" y="1289449"/>
            <a:ext cx="31491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sauna</a:t>
            </a:r>
          </a:p>
        </p:txBody>
      </p:sp>
      <p:sp>
        <p:nvSpPr>
          <p:cNvPr id="222" name="TextBox 20"/>
          <p:cNvSpPr txBox="1"/>
          <p:nvPr/>
        </p:nvSpPr>
        <p:spPr>
          <a:xfrm>
            <a:off x="404549" y="2657450"/>
            <a:ext cx="377072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kauppa</a:t>
            </a:r>
          </a:p>
        </p:txBody>
      </p:sp>
      <p:sp>
        <p:nvSpPr>
          <p:cNvPr id="223" name="TextBox 21"/>
          <p:cNvSpPr txBox="1"/>
          <p:nvPr/>
        </p:nvSpPr>
        <p:spPr>
          <a:xfrm>
            <a:off x="1145138" y="4035704"/>
            <a:ext cx="2153257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kirja</a:t>
            </a:r>
          </a:p>
        </p:txBody>
      </p:sp>
      <p:sp>
        <p:nvSpPr>
          <p:cNvPr id="224" name="TextBox 22"/>
          <p:cNvSpPr txBox="1"/>
          <p:nvPr/>
        </p:nvSpPr>
        <p:spPr>
          <a:xfrm>
            <a:off x="1299843" y="5373213"/>
            <a:ext cx="1843843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lelu</a:t>
            </a:r>
          </a:p>
        </p:txBody>
      </p:sp>
      <p:sp>
        <p:nvSpPr>
          <p:cNvPr id="225" name="TextBox 23"/>
          <p:cNvSpPr txBox="1"/>
          <p:nvPr/>
        </p:nvSpPr>
        <p:spPr>
          <a:xfrm>
            <a:off x="6354820" y="-78550"/>
            <a:ext cx="2465398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pallo</a:t>
            </a:r>
          </a:p>
        </p:txBody>
      </p:sp>
      <p:sp>
        <p:nvSpPr>
          <p:cNvPr id="226" name="TextBox 24"/>
          <p:cNvSpPr txBox="1"/>
          <p:nvPr/>
        </p:nvSpPr>
        <p:spPr>
          <a:xfrm>
            <a:off x="5702703" y="1289449"/>
            <a:ext cx="376962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lamppu</a:t>
            </a:r>
          </a:p>
        </p:txBody>
      </p:sp>
      <p:sp>
        <p:nvSpPr>
          <p:cNvPr id="227" name="TextBox 25"/>
          <p:cNvSpPr txBox="1"/>
          <p:nvPr/>
        </p:nvSpPr>
        <p:spPr>
          <a:xfrm>
            <a:off x="6075691" y="2639995"/>
            <a:ext cx="302365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sänky</a:t>
            </a:r>
          </a:p>
        </p:txBody>
      </p:sp>
      <p:sp>
        <p:nvSpPr>
          <p:cNvPr id="228" name="TextBox 26"/>
          <p:cNvSpPr txBox="1"/>
          <p:nvPr/>
        </p:nvSpPr>
        <p:spPr>
          <a:xfrm>
            <a:off x="6168458" y="4035704"/>
            <a:ext cx="2838114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pöytä</a:t>
            </a:r>
          </a:p>
        </p:txBody>
      </p:sp>
      <p:sp>
        <p:nvSpPr>
          <p:cNvPr id="229" name="TextBox 27"/>
          <p:cNvSpPr txBox="1"/>
          <p:nvPr/>
        </p:nvSpPr>
        <p:spPr>
          <a:xfrm>
            <a:off x="6510344" y="5373213"/>
            <a:ext cx="215434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tuoli</a:t>
            </a:r>
          </a:p>
        </p:txBody>
      </p:sp>
      <p:sp>
        <p:nvSpPr>
          <p:cNvPr id="230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2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3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5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36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Box 18"/>
          <p:cNvSpPr txBox="1"/>
          <p:nvPr/>
        </p:nvSpPr>
        <p:spPr>
          <a:xfrm>
            <a:off x="1178219" y="-78550"/>
            <a:ext cx="2465399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pieni</a:t>
            </a:r>
          </a:p>
        </p:txBody>
      </p:sp>
      <p:sp>
        <p:nvSpPr>
          <p:cNvPr id="239" name="TextBox 19"/>
          <p:cNvSpPr txBox="1"/>
          <p:nvPr/>
        </p:nvSpPr>
        <p:spPr>
          <a:xfrm>
            <a:off x="1455370" y="1289449"/>
            <a:ext cx="15327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iso</a:t>
            </a:r>
          </a:p>
        </p:txBody>
      </p:sp>
      <p:sp>
        <p:nvSpPr>
          <p:cNvPr id="240" name="TextBox 20"/>
          <p:cNvSpPr txBox="1"/>
          <p:nvPr/>
        </p:nvSpPr>
        <p:spPr>
          <a:xfrm>
            <a:off x="899638" y="2639995"/>
            <a:ext cx="3022561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kylmä</a:t>
            </a:r>
          </a:p>
        </p:txBody>
      </p:sp>
      <p:sp>
        <p:nvSpPr>
          <p:cNvPr id="241" name="TextBox 21"/>
          <p:cNvSpPr txBox="1"/>
          <p:nvPr/>
        </p:nvSpPr>
        <p:spPr>
          <a:xfrm>
            <a:off x="681628" y="4035704"/>
            <a:ext cx="3458578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kuuma</a:t>
            </a:r>
          </a:p>
        </p:txBody>
      </p:sp>
      <p:sp>
        <p:nvSpPr>
          <p:cNvPr id="242" name="TextBox 22"/>
          <p:cNvSpPr txBox="1"/>
          <p:nvPr/>
        </p:nvSpPr>
        <p:spPr>
          <a:xfrm>
            <a:off x="1175969" y="5373213"/>
            <a:ext cx="2091591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kiva</a:t>
            </a:r>
          </a:p>
        </p:txBody>
      </p:sp>
      <p:sp>
        <p:nvSpPr>
          <p:cNvPr id="243" name="TextBox 23"/>
          <p:cNvSpPr txBox="1"/>
          <p:nvPr/>
        </p:nvSpPr>
        <p:spPr>
          <a:xfrm>
            <a:off x="6355093" y="-78550"/>
            <a:ext cx="2464852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hyvä</a:t>
            </a:r>
          </a:p>
        </p:txBody>
      </p:sp>
      <p:sp>
        <p:nvSpPr>
          <p:cNvPr id="244" name="TextBox 24"/>
          <p:cNvSpPr txBox="1"/>
          <p:nvPr/>
        </p:nvSpPr>
        <p:spPr>
          <a:xfrm>
            <a:off x="6292335" y="1289449"/>
            <a:ext cx="2590365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paha</a:t>
            </a:r>
          </a:p>
        </p:txBody>
      </p:sp>
      <p:sp>
        <p:nvSpPr>
          <p:cNvPr id="245" name="TextBox 25"/>
          <p:cNvSpPr txBox="1"/>
          <p:nvPr/>
        </p:nvSpPr>
        <p:spPr>
          <a:xfrm>
            <a:off x="5920166" y="2639995"/>
            <a:ext cx="3334703" cy="1350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kaunis</a:t>
            </a:r>
          </a:p>
        </p:txBody>
      </p:sp>
      <p:sp>
        <p:nvSpPr>
          <p:cNvPr id="246" name="TextBox 26"/>
          <p:cNvSpPr txBox="1"/>
          <p:nvPr/>
        </p:nvSpPr>
        <p:spPr>
          <a:xfrm>
            <a:off x="6262318" y="4035704"/>
            <a:ext cx="2650392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ruma</a:t>
            </a:r>
          </a:p>
        </p:txBody>
      </p:sp>
      <p:sp>
        <p:nvSpPr>
          <p:cNvPr id="247" name="TextBox 27"/>
          <p:cNvSpPr txBox="1"/>
          <p:nvPr/>
        </p:nvSpPr>
        <p:spPr>
          <a:xfrm>
            <a:off x="6044315" y="5373213"/>
            <a:ext cx="3086409" cy="13502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8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hassu</a:t>
            </a:r>
          </a:p>
        </p:txBody>
      </p:sp>
      <p:sp>
        <p:nvSpPr>
          <p:cNvPr id="248" name="Straight Connector 28"/>
          <p:cNvSpPr/>
          <p:nvPr/>
        </p:nvSpPr>
        <p:spPr>
          <a:xfrm flipH="1">
            <a:off x="4952999" y="0"/>
            <a:ext cx="2" cy="685800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49" name="Straight Connector 29"/>
          <p:cNvSpPr/>
          <p:nvPr/>
        </p:nvSpPr>
        <p:spPr>
          <a:xfrm>
            <a:off x="0" y="1368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0" name="Straight Connector 30"/>
          <p:cNvSpPr/>
          <p:nvPr/>
        </p:nvSpPr>
        <p:spPr>
          <a:xfrm>
            <a:off x="0" y="2736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1" name="Straight Connector 31"/>
          <p:cNvSpPr/>
          <p:nvPr/>
        </p:nvSpPr>
        <p:spPr>
          <a:xfrm>
            <a:off x="0" y="4103999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2" name="Straight Connector 32"/>
          <p:cNvSpPr/>
          <p:nvPr/>
        </p:nvSpPr>
        <p:spPr>
          <a:xfrm>
            <a:off x="0" y="5472000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3" name="Straight Connector 33"/>
          <p:cNvSpPr/>
          <p:nvPr/>
        </p:nvSpPr>
        <p:spPr>
          <a:xfrm>
            <a:off x="0" y="6837218"/>
            <a:ext cx="9906001" cy="1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4" name="Straight Connector 34"/>
          <p:cNvSpPr/>
          <p:nvPr/>
        </p:nvSpPr>
        <p:spPr>
          <a:xfrm>
            <a:off x="0" y="0"/>
            <a:ext cx="9906001" cy="0"/>
          </a:xfrm>
          <a:prstGeom prst="line">
            <a:avLst/>
          </a:prstGeom>
          <a:ln>
            <a:solidFill>
              <a:srgbClr val="BFBFBF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