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9906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teksti"/>
          <p:cNvSpPr txBox="1"/>
          <p:nvPr>
            <p:ph type="title"/>
          </p:nvPr>
        </p:nvSpPr>
        <p:spPr>
          <a:xfrm>
            <a:off x="742950" y="2130425"/>
            <a:ext cx="8420100" cy="1470026"/>
          </a:xfrm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12" name="Leipätekstin taso yksi…"/>
          <p:cNvSpPr txBox="1"/>
          <p:nvPr>
            <p:ph type="body" sz="quarter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21" name="Leipätekstin taso yksi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2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teksti"/>
          <p:cNvSpPr txBox="1"/>
          <p:nvPr>
            <p:ph type="title"/>
          </p:nvPr>
        </p:nvSpPr>
        <p:spPr>
          <a:xfrm>
            <a:off x="782506" y="4406901"/>
            <a:ext cx="8420101" cy="1362076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Otsikkoteksti</a:t>
            </a:r>
          </a:p>
        </p:txBody>
      </p:sp>
      <p:sp>
        <p:nvSpPr>
          <p:cNvPr id="30" name="Leipätekstin taso yksi…"/>
          <p:cNvSpPr txBox="1"/>
          <p:nvPr>
            <p:ph type="body" sz="quarter" idx="1"/>
          </p:nvPr>
        </p:nvSpPr>
        <p:spPr>
          <a:xfrm>
            <a:off x="782506" y="2906713"/>
            <a:ext cx="84201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3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39" name="Leipätekstin taso yksi…"/>
          <p:cNvSpPr txBox="1"/>
          <p:nvPr>
            <p:ph type="body" sz="half" idx="1"/>
          </p:nvPr>
        </p:nvSpPr>
        <p:spPr>
          <a:xfrm>
            <a:off x="495300" y="1600200"/>
            <a:ext cx="4375150" cy="4525964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48" name="Leipätekstin taso yksi…"/>
          <p:cNvSpPr txBox="1"/>
          <p:nvPr>
            <p:ph type="body" sz="quarter" idx="1"/>
          </p:nvPr>
        </p:nvSpPr>
        <p:spPr>
          <a:xfrm>
            <a:off x="495300" y="1535112"/>
            <a:ext cx="4376871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5032111" y="1535112"/>
            <a:ext cx="4378591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58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tsikkoteksti"/>
          <p:cNvSpPr txBox="1"/>
          <p:nvPr>
            <p:ph type="title"/>
          </p:nvPr>
        </p:nvSpPr>
        <p:spPr>
          <a:xfrm>
            <a:off x="495300" y="273050"/>
            <a:ext cx="3259007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Otsikkoteksti</a:t>
            </a:r>
          </a:p>
        </p:txBody>
      </p:sp>
      <p:sp>
        <p:nvSpPr>
          <p:cNvPr id="73" name="Leipätekstin taso yksi…"/>
          <p:cNvSpPr txBox="1"/>
          <p:nvPr>
            <p:ph type="body" idx="1"/>
          </p:nvPr>
        </p:nvSpPr>
        <p:spPr>
          <a:xfrm>
            <a:off x="3872970" y="273050"/>
            <a:ext cx="5537730" cy="5853114"/>
          </a:xfrm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95299" y="1435101"/>
            <a:ext cx="3259008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tsikkoteksti"/>
          <p:cNvSpPr txBox="1"/>
          <p:nvPr>
            <p:ph type="title"/>
          </p:nvPr>
        </p:nvSpPr>
        <p:spPr>
          <a:xfrm>
            <a:off x="1941645" y="4800600"/>
            <a:ext cx="59436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Otsikkoteksti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941645" y="612775"/>
            <a:ext cx="59436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Leipätekstin taso yksi…"/>
          <p:cNvSpPr txBox="1"/>
          <p:nvPr>
            <p:ph type="body" sz="quarter" idx="1"/>
          </p:nvPr>
        </p:nvSpPr>
        <p:spPr>
          <a:xfrm>
            <a:off x="1941645" y="5367337"/>
            <a:ext cx="59436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8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teksti"/>
          <p:cNvSpPr txBox="1"/>
          <p:nvPr>
            <p:ph type="title"/>
          </p:nvPr>
        </p:nvSpPr>
        <p:spPr>
          <a:xfrm>
            <a:off x="495300" y="274638"/>
            <a:ext cx="8915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Otsikkoteksti</a:t>
            </a:r>
          </a:p>
        </p:txBody>
      </p:sp>
      <p:sp>
        <p:nvSpPr>
          <p:cNvPr id="3" name="Leipätekstin taso yksi…"/>
          <p:cNvSpPr txBox="1"/>
          <p:nvPr>
            <p:ph type="body" idx="1"/>
          </p:nvPr>
        </p:nvSpPr>
        <p:spPr>
          <a:xfrm>
            <a:off x="495300" y="1600200"/>
            <a:ext cx="8915400" cy="4525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" name="Dian numero"/>
          <p:cNvSpPr txBox="1"/>
          <p:nvPr>
            <p:ph type="sldNum" sz="quarter" idx="2"/>
          </p:nvPr>
        </p:nvSpPr>
        <p:spPr>
          <a:xfrm>
            <a:off x="9152076" y="6414761"/>
            <a:ext cx="258624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18"/>
          <p:cNvSpPr txBox="1"/>
          <p:nvPr/>
        </p:nvSpPr>
        <p:spPr>
          <a:xfrm>
            <a:off x="1734773" y="-78550"/>
            <a:ext cx="97399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ja</a:t>
            </a:r>
          </a:p>
        </p:txBody>
      </p:sp>
      <p:sp>
        <p:nvSpPr>
          <p:cNvPr id="95" name="TextBox 19"/>
          <p:cNvSpPr txBox="1"/>
          <p:nvPr/>
        </p:nvSpPr>
        <p:spPr>
          <a:xfrm>
            <a:off x="898258" y="1289449"/>
            <a:ext cx="289923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mutta</a:t>
            </a:r>
          </a:p>
        </p:txBody>
      </p:sp>
      <p:sp>
        <p:nvSpPr>
          <p:cNvPr id="96" name="TextBox 20"/>
          <p:cNvSpPr txBox="1"/>
          <p:nvPr/>
        </p:nvSpPr>
        <p:spPr>
          <a:xfrm>
            <a:off x="1579520" y="2639995"/>
            <a:ext cx="128449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tai</a:t>
            </a:r>
          </a:p>
        </p:txBody>
      </p:sp>
      <p:sp>
        <p:nvSpPr>
          <p:cNvPr id="97" name="TextBox 21"/>
          <p:cNvSpPr txBox="1"/>
          <p:nvPr/>
        </p:nvSpPr>
        <p:spPr>
          <a:xfrm>
            <a:off x="1581477" y="4035704"/>
            <a:ext cx="153279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vai</a:t>
            </a:r>
          </a:p>
        </p:txBody>
      </p:sp>
      <p:sp>
        <p:nvSpPr>
          <p:cNvPr id="98" name="TextBox 22"/>
          <p:cNvSpPr txBox="1"/>
          <p:nvPr/>
        </p:nvSpPr>
        <p:spPr>
          <a:xfrm>
            <a:off x="711899" y="5373213"/>
            <a:ext cx="327194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vaikka</a:t>
            </a:r>
          </a:p>
        </p:txBody>
      </p:sp>
      <p:sp>
        <p:nvSpPr>
          <p:cNvPr id="99" name="TextBox 23"/>
          <p:cNvSpPr txBox="1"/>
          <p:nvPr/>
        </p:nvSpPr>
        <p:spPr>
          <a:xfrm>
            <a:off x="7100522" y="-78550"/>
            <a:ext cx="97399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ei</a:t>
            </a:r>
          </a:p>
        </p:txBody>
      </p:sp>
      <p:sp>
        <p:nvSpPr>
          <p:cNvPr id="100" name="TextBox 24"/>
          <p:cNvSpPr txBox="1"/>
          <p:nvPr/>
        </p:nvSpPr>
        <p:spPr>
          <a:xfrm>
            <a:off x="6199567" y="1289449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ei ole</a:t>
            </a:r>
          </a:p>
        </p:txBody>
      </p:sp>
      <p:sp>
        <p:nvSpPr>
          <p:cNvPr id="101" name="TextBox 25"/>
          <p:cNvSpPr txBox="1"/>
          <p:nvPr/>
        </p:nvSpPr>
        <p:spPr>
          <a:xfrm>
            <a:off x="6913891" y="2639995"/>
            <a:ext cx="13472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on</a:t>
            </a:r>
          </a:p>
        </p:txBody>
      </p:sp>
      <p:sp>
        <p:nvSpPr>
          <p:cNvPr id="102" name="TextBox 26"/>
          <p:cNvSpPr txBox="1"/>
          <p:nvPr/>
        </p:nvSpPr>
        <p:spPr>
          <a:xfrm>
            <a:off x="6789742" y="4035704"/>
            <a:ext cx="159554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joo</a:t>
            </a:r>
          </a:p>
        </p:txBody>
      </p:sp>
      <p:sp>
        <p:nvSpPr>
          <p:cNvPr id="103" name="TextBox 27"/>
          <p:cNvSpPr txBox="1"/>
          <p:nvPr/>
        </p:nvSpPr>
        <p:spPr>
          <a:xfrm>
            <a:off x="6075693" y="5373213"/>
            <a:ext cx="302365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koska</a:t>
            </a:r>
          </a:p>
        </p:txBody>
      </p:sp>
      <p:sp>
        <p:nvSpPr>
          <p:cNvPr id="104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5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6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7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8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9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10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Box 18"/>
          <p:cNvSpPr txBox="1"/>
          <p:nvPr/>
        </p:nvSpPr>
        <p:spPr>
          <a:xfrm>
            <a:off x="1455373" y="-78550"/>
            <a:ext cx="153279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ovi</a:t>
            </a:r>
          </a:p>
        </p:txBody>
      </p:sp>
      <p:sp>
        <p:nvSpPr>
          <p:cNvPr id="257" name="TextBox 19"/>
          <p:cNvSpPr txBox="1"/>
          <p:nvPr/>
        </p:nvSpPr>
        <p:spPr>
          <a:xfrm>
            <a:off x="680522" y="1289449"/>
            <a:ext cx="33347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ikkuna</a:t>
            </a:r>
          </a:p>
        </p:txBody>
      </p:sp>
      <p:sp>
        <p:nvSpPr>
          <p:cNvPr id="258" name="TextBox 20"/>
          <p:cNvSpPr txBox="1"/>
          <p:nvPr/>
        </p:nvSpPr>
        <p:spPr>
          <a:xfrm>
            <a:off x="958238" y="2639995"/>
            <a:ext cx="252706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katto</a:t>
            </a:r>
          </a:p>
        </p:txBody>
      </p:sp>
      <p:sp>
        <p:nvSpPr>
          <p:cNvPr id="259" name="TextBox 21"/>
          <p:cNvSpPr txBox="1"/>
          <p:nvPr/>
        </p:nvSpPr>
        <p:spPr>
          <a:xfrm>
            <a:off x="959921" y="4035704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seinä</a:t>
            </a:r>
          </a:p>
        </p:txBody>
      </p:sp>
      <p:sp>
        <p:nvSpPr>
          <p:cNvPr id="260" name="TextBox 22"/>
          <p:cNvSpPr txBox="1"/>
          <p:nvPr/>
        </p:nvSpPr>
        <p:spPr>
          <a:xfrm>
            <a:off x="1115446" y="5373213"/>
            <a:ext cx="246485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lattia</a:t>
            </a:r>
          </a:p>
        </p:txBody>
      </p:sp>
      <p:sp>
        <p:nvSpPr>
          <p:cNvPr id="261" name="TextBox 23"/>
          <p:cNvSpPr txBox="1"/>
          <p:nvPr/>
        </p:nvSpPr>
        <p:spPr>
          <a:xfrm>
            <a:off x="5858230" y="-78550"/>
            <a:ext cx="345857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nurkka</a:t>
            </a:r>
          </a:p>
        </p:txBody>
      </p:sp>
      <p:sp>
        <p:nvSpPr>
          <p:cNvPr id="262" name="TextBox 24"/>
          <p:cNvSpPr txBox="1"/>
          <p:nvPr/>
        </p:nvSpPr>
        <p:spPr>
          <a:xfrm>
            <a:off x="6044860" y="1289449"/>
            <a:ext cx="308531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kulma</a:t>
            </a:r>
          </a:p>
        </p:txBody>
      </p:sp>
      <p:sp>
        <p:nvSpPr>
          <p:cNvPr id="263" name="TextBox 25"/>
          <p:cNvSpPr txBox="1"/>
          <p:nvPr/>
        </p:nvSpPr>
        <p:spPr>
          <a:xfrm>
            <a:off x="5920164" y="2639995"/>
            <a:ext cx="3334704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suihku</a:t>
            </a:r>
          </a:p>
        </p:txBody>
      </p:sp>
      <p:sp>
        <p:nvSpPr>
          <p:cNvPr id="264" name="TextBox 26"/>
          <p:cNvSpPr txBox="1"/>
          <p:nvPr/>
        </p:nvSpPr>
        <p:spPr>
          <a:xfrm>
            <a:off x="6292333" y="4035704"/>
            <a:ext cx="25903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hana</a:t>
            </a:r>
          </a:p>
        </p:txBody>
      </p:sp>
      <p:sp>
        <p:nvSpPr>
          <p:cNvPr id="265" name="TextBox 27"/>
          <p:cNvSpPr txBox="1"/>
          <p:nvPr/>
        </p:nvSpPr>
        <p:spPr>
          <a:xfrm>
            <a:off x="6355094" y="5373213"/>
            <a:ext cx="246485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letku</a:t>
            </a:r>
          </a:p>
        </p:txBody>
      </p:sp>
      <p:sp>
        <p:nvSpPr>
          <p:cNvPr id="266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7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8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9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70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71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Box 18"/>
          <p:cNvSpPr txBox="1"/>
          <p:nvPr/>
        </p:nvSpPr>
        <p:spPr>
          <a:xfrm>
            <a:off x="62719" y="0"/>
            <a:ext cx="470332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olohuone</a:t>
            </a:r>
          </a:p>
        </p:txBody>
      </p:sp>
      <p:sp>
        <p:nvSpPr>
          <p:cNvPr id="275" name="TextBox 19"/>
          <p:cNvSpPr txBox="1"/>
          <p:nvPr/>
        </p:nvSpPr>
        <p:spPr>
          <a:xfrm>
            <a:off x="54854" y="1447799"/>
            <a:ext cx="4950803" cy="1029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6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makuuhuone</a:t>
            </a:r>
          </a:p>
        </p:txBody>
      </p:sp>
      <p:sp>
        <p:nvSpPr>
          <p:cNvPr id="276" name="TextBox 20"/>
          <p:cNvSpPr txBox="1"/>
          <p:nvPr/>
        </p:nvSpPr>
        <p:spPr>
          <a:xfrm>
            <a:off x="336410" y="2639995"/>
            <a:ext cx="377072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eteinen</a:t>
            </a:r>
          </a:p>
        </p:txBody>
      </p:sp>
      <p:sp>
        <p:nvSpPr>
          <p:cNvPr id="277" name="TextBox 21"/>
          <p:cNvSpPr txBox="1"/>
          <p:nvPr/>
        </p:nvSpPr>
        <p:spPr>
          <a:xfrm>
            <a:off x="897984" y="4035704"/>
            <a:ext cx="28997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verho</a:t>
            </a:r>
          </a:p>
        </p:txBody>
      </p:sp>
      <p:sp>
        <p:nvSpPr>
          <p:cNvPr id="278" name="TextBox 22"/>
          <p:cNvSpPr txBox="1"/>
          <p:nvPr/>
        </p:nvSpPr>
        <p:spPr>
          <a:xfrm>
            <a:off x="898256" y="5373213"/>
            <a:ext cx="289923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matto</a:t>
            </a:r>
          </a:p>
        </p:txBody>
      </p:sp>
      <p:sp>
        <p:nvSpPr>
          <p:cNvPr id="279" name="TextBox 23"/>
          <p:cNvSpPr txBox="1"/>
          <p:nvPr/>
        </p:nvSpPr>
        <p:spPr>
          <a:xfrm>
            <a:off x="5267509" y="-78550"/>
            <a:ext cx="464002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tietokone</a:t>
            </a:r>
          </a:p>
        </p:txBody>
      </p:sp>
      <p:sp>
        <p:nvSpPr>
          <p:cNvPr id="280" name="TextBox 24"/>
          <p:cNvSpPr txBox="1"/>
          <p:nvPr/>
        </p:nvSpPr>
        <p:spPr>
          <a:xfrm>
            <a:off x="6417576" y="1289449"/>
            <a:ext cx="233988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hylly</a:t>
            </a:r>
          </a:p>
        </p:txBody>
      </p:sp>
      <p:sp>
        <p:nvSpPr>
          <p:cNvPr id="281" name="TextBox 25"/>
          <p:cNvSpPr txBox="1"/>
          <p:nvPr/>
        </p:nvSpPr>
        <p:spPr>
          <a:xfrm>
            <a:off x="6044312" y="2639995"/>
            <a:ext cx="308640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sohva</a:t>
            </a:r>
          </a:p>
        </p:txBody>
      </p:sp>
      <p:sp>
        <p:nvSpPr>
          <p:cNvPr id="282" name="TextBox 26"/>
          <p:cNvSpPr txBox="1"/>
          <p:nvPr/>
        </p:nvSpPr>
        <p:spPr>
          <a:xfrm>
            <a:off x="5640765" y="4035704"/>
            <a:ext cx="389350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laatikko</a:t>
            </a:r>
          </a:p>
        </p:txBody>
      </p:sp>
      <p:sp>
        <p:nvSpPr>
          <p:cNvPr id="283" name="TextBox 27"/>
          <p:cNvSpPr txBox="1"/>
          <p:nvPr/>
        </p:nvSpPr>
        <p:spPr>
          <a:xfrm>
            <a:off x="6821397" y="5373213"/>
            <a:ext cx="153224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TV</a:t>
            </a:r>
          </a:p>
        </p:txBody>
      </p:sp>
      <p:sp>
        <p:nvSpPr>
          <p:cNvPr id="284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5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6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7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8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9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90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Box 18"/>
          <p:cNvSpPr txBox="1"/>
          <p:nvPr/>
        </p:nvSpPr>
        <p:spPr>
          <a:xfrm>
            <a:off x="709942" y="-78550"/>
            <a:ext cx="30236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keittiö</a:t>
            </a:r>
          </a:p>
        </p:txBody>
      </p:sp>
      <p:sp>
        <p:nvSpPr>
          <p:cNvPr id="293" name="TextBox 19"/>
          <p:cNvSpPr txBox="1"/>
          <p:nvPr/>
        </p:nvSpPr>
        <p:spPr>
          <a:xfrm>
            <a:off x="1239322" y="1289449"/>
            <a:ext cx="221710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uuni</a:t>
            </a:r>
          </a:p>
        </p:txBody>
      </p:sp>
      <p:sp>
        <p:nvSpPr>
          <p:cNvPr id="294" name="TextBox 20"/>
          <p:cNvSpPr txBox="1"/>
          <p:nvPr/>
        </p:nvSpPr>
        <p:spPr>
          <a:xfrm>
            <a:off x="989070" y="2639995"/>
            <a:ext cx="246539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hella</a:t>
            </a:r>
          </a:p>
        </p:txBody>
      </p:sp>
      <p:sp>
        <p:nvSpPr>
          <p:cNvPr id="295" name="TextBox 21"/>
          <p:cNvSpPr txBox="1"/>
          <p:nvPr/>
        </p:nvSpPr>
        <p:spPr>
          <a:xfrm>
            <a:off x="1302351" y="4035704"/>
            <a:ext cx="209104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grilli</a:t>
            </a:r>
          </a:p>
        </p:txBody>
      </p:sp>
      <p:sp>
        <p:nvSpPr>
          <p:cNvPr id="296" name="TextBox 22"/>
          <p:cNvSpPr txBox="1"/>
          <p:nvPr/>
        </p:nvSpPr>
        <p:spPr>
          <a:xfrm>
            <a:off x="960194" y="5373213"/>
            <a:ext cx="277535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takka</a:t>
            </a:r>
          </a:p>
        </p:txBody>
      </p:sp>
      <p:sp>
        <p:nvSpPr>
          <p:cNvPr id="297" name="TextBox 23"/>
          <p:cNvSpPr txBox="1"/>
          <p:nvPr/>
        </p:nvSpPr>
        <p:spPr>
          <a:xfrm>
            <a:off x="6169557" y="-78550"/>
            <a:ext cx="283593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mikro</a:t>
            </a:r>
          </a:p>
        </p:txBody>
      </p:sp>
      <p:sp>
        <p:nvSpPr>
          <p:cNvPr id="298" name="TextBox 24"/>
          <p:cNvSpPr txBox="1"/>
          <p:nvPr/>
        </p:nvSpPr>
        <p:spPr>
          <a:xfrm>
            <a:off x="6075692" y="1289449"/>
            <a:ext cx="302365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kattila</a:t>
            </a:r>
          </a:p>
        </p:txBody>
      </p:sp>
      <p:sp>
        <p:nvSpPr>
          <p:cNvPr id="299" name="TextBox 25"/>
          <p:cNvSpPr txBox="1"/>
          <p:nvPr/>
        </p:nvSpPr>
        <p:spPr>
          <a:xfrm>
            <a:off x="6355091" y="2639995"/>
            <a:ext cx="246485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astia</a:t>
            </a:r>
          </a:p>
        </p:txBody>
      </p:sp>
      <p:sp>
        <p:nvSpPr>
          <p:cNvPr id="300" name="TextBox 26"/>
          <p:cNvSpPr txBox="1"/>
          <p:nvPr/>
        </p:nvSpPr>
        <p:spPr>
          <a:xfrm>
            <a:off x="5361365" y="4035704"/>
            <a:ext cx="445230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tiskikone</a:t>
            </a:r>
          </a:p>
        </p:txBody>
      </p:sp>
      <p:sp>
        <p:nvSpPr>
          <p:cNvPr id="301" name="TextBox 27"/>
          <p:cNvSpPr txBox="1"/>
          <p:nvPr/>
        </p:nvSpPr>
        <p:spPr>
          <a:xfrm>
            <a:off x="5423853" y="5373213"/>
            <a:ext cx="432733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tiskiallas</a:t>
            </a:r>
          </a:p>
        </p:txBody>
      </p:sp>
      <p:sp>
        <p:nvSpPr>
          <p:cNvPr id="302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03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04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05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06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07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08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Box 18"/>
          <p:cNvSpPr txBox="1"/>
          <p:nvPr/>
        </p:nvSpPr>
        <p:spPr>
          <a:xfrm>
            <a:off x="25631" y="-78550"/>
            <a:ext cx="439227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lautanen</a:t>
            </a:r>
          </a:p>
        </p:txBody>
      </p:sp>
      <p:sp>
        <p:nvSpPr>
          <p:cNvPr id="311" name="TextBox 19"/>
          <p:cNvSpPr txBox="1"/>
          <p:nvPr/>
        </p:nvSpPr>
        <p:spPr>
          <a:xfrm>
            <a:off x="1115994" y="1289449"/>
            <a:ext cx="246376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muki</a:t>
            </a:r>
          </a:p>
        </p:txBody>
      </p:sp>
      <p:sp>
        <p:nvSpPr>
          <p:cNvPr id="312" name="TextBox 20"/>
          <p:cNvSpPr txBox="1"/>
          <p:nvPr/>
        </p:nvSpPr>
        <p:spPr>
          <a:xfrm>
            <a:off x="896574" y="2639995"/>
            <a:ext cx="265039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veitsi</a:t>
            </a:r>
          </a:p>
        </p:txBody>
      </p:sp>
      <p:sp>
        <p:nvSpPr>
          <p:cNvPr id="313" name="TextBox 21"/>
          <p:cNvSpPr txBox="1"/>
          <p:nvPr/>
        </p:nvSpPr>
        <p:spPr>
          <a:xfrm>
            <a:off x="-2969" y="4035704"/>
            <a:ext cx="470168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haarukka</a:t>
            </a:r>
          </a:p>
        </p:txBody>
      </p:sp>
      <p:sp>
        <p:nvSpPr>
          <p:cNvPr id="314" name="TextBox 22"/>
          <p:cNvSpPr txBox="1"/>
          <p:nvPr/>
        </p:nvSpPr>
        <p:spPr>
          <a:xfrm>
            <a:off x="587752" y="5373213"/>
            <a:ext cx="352024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lusikka</a:t>
            </a:r>
          </a:p>
        </p:txBody>
      </p:sp>
      <p:sp>
        <p:nvSpPr>
          <p:cNvPr id="315" name="TextBox 23"/>
          <p:cNvSpPr txBox="1"/>
          <p:nvPr/>
        </p:nvSpPr>
        <p:spPr>
          <a:xfrm>
            <a:off x="6665869" y="-78550"/>
            <a:ext cx="184329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vati</a:t>
            </a:r>
          </a:p>
        </p:txBody>
      </p:sp>
      <p:sp>
        <p:nvSpPr>
          <p:cNvPr id="316" name="TextBox 24"/>
          <p:cNvSpPr txBox="1"/>
          <p:nvPr/>
        </p:nvSpPr>
        <p:spPr>
          <a:xfrm>
            <a:off x="6199566" y="1289449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kuppi</a:t>
            </a:r>
          </a:p>
        </p:txBody>
      </p:sp>
      <p:sp>
        <p:nvSpPr>
          <p:cNvPr id="317" name="TextBox 25"/>
          <p:cNvSpPr txBox="1"/>
          <p:nvPr/>
        </p:nvSpPr>
        <p:spPr>
          <a:xfrm>
            <a:off x="6696973" y="2639995"/>
            <a:ext cx="178108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lasi</a:t>
            </a:r>
          </a:p>
        </p:txBody>
      </p:sp>
      <p:sp>
        <p:nvSpPr>
          <p:cNvPr id="318" name="TextBox 26"/>
          <p:cNvSpPr txBox="1"/>
          <p:nvPr/>
        </p:nvSpPr>
        <p:spPr>
          <a:xfrm>
            <a:off x="6012932" y="4035704"/>
            <a:ext cx="31491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kannu</a:t>
            </a:r>
          </a:p>
        </p:txBody>
      </p:sp>
      <p:sp>
        <p:nvSpPr>
          <p:cNvPr id="319" name="TextBox 27"/>
          <p:cNvSpPr txBox="1"/>
          <p:nvPr/>
        </p:nvSpPr>
        <p:spPr>
          <a:xfrm>
            <a:off x="5858232" y="5373213"/>
            <a:ext cx="34585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tarjotin</a:t>
            </a:r>
          </a:p>
        </p:txBody>
      </p:sp>
      <p:sp>
        <p:nvSpPr>
          <p:cNvPr id="320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21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22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23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24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25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26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TextBox 18"/>
          <p:cNvSpPr txBox="1"/>
          <p:nvPr/>
        </p:nvSpPr>
        <p:spPr>
          <a:xfrm>
            <a:off x="967719" y="-69804"/>
            <a:ext cx="2775904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suola</a:t>
            </a:r>
          </a:p>
        </p:txBody>
      </p:sp>
      <p:sp>
        <p:nvSpPr>
          <p:cNvPr id="329" name="TextBox 19"/>
          <p:cNvSpPr txBox="1"/>
          <p:nvPr/>
        </p:nvSpPr>
        <p:spPr>
          <a:xfrm>
            <a:off x="813010" y="1298195"/>
            <a:ext cx="308531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sokeri</a:t>
            </a:r>
          </a:p>
        </p:txBody>
      </p:sp>
      <p:sp>
        <p:nvSpPr>
          <p:cNvPr id="330" name="TextBox 20"/>
          <p:cNvSpPr txBox="1"/>
          <p:nvPr/>
        </p:nvSpPr>
        <p:spPr>
          <a:xfrm>
            <a:off x="936341" y="2648741"/>
            <a:ext cx="283865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jauho</a:t>
            </a:r>
          </a:p>
        </p:txBody>
      </p:sp>
      <p:sp>
        <p:nvSpPr>
          <p:cNvPr id="331" name="TextBox 21"/>
          <p:cNvSpPr txBox="1"/>
          <p:nvPr/>
        </p:nvSpPr>
        <p:spPr>
          <a:xfrm>
            <a:off x="688315" y="4044451"/>
            <a:ext cx="33347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taikina</a:t>
            </a:r>
          </a:p>
        </p:txBody>
      </p:sp>
      <p:sp>
        <p:nvSpPr>
          <p:cNvPr id="332" name="TextBox 22"/>
          <p:cNvSpPr txBox="1"/>
          <p:nvPr/>
        </p:nvSpPr>
        <p:spPr>
          <a:xfrm>
            <a:off x="1154348" y="5381959"/>
            <a:ext cx="240264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hiiva</a:t>
            </a:r>
          </a:p>
        </p:txBody>
      </p:sp>
      <p:sp>
        <p:nvSpPr>
          <p:cNvPr id="333" name="TextBox 23"/>
          <p:cNvSpPr txBox="1"/>
          <p:nvPr/>
        </p:nvSpPr>
        <p:spPr>
          <a:xfrm>
            <a:off x="5702979" y="-78550"/>
            <a:ext cx="376908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mauste</a:t>
            </a:r>
          </a:p>
        </p:txBody>
      </p:sp>
      <p:sp>
        <p:nvSpPr>
          <p:cNvPr id="334" name="TextBox 24"/>
          <p:cNvSpPr txBox="1"/>
          <p:nvPr/>
        </p:nvSpPr>
        <p:spPr>
          <a:xfrm>
            <a:off x="5857958" y="1289449"/>
            <a:ext cx="345912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pippuri</a:t>
            </a:r>
          </a:p>
        </p:txBody>
      </p:sp>
      <p:sp>
        <p:nvSpPr>
          <p:cNvPr id="335" name="TextBox 25"/>
          <p:cNvSpPr txBox="1"/>
          <p:nvPr/>
        </p:nvSpPr>
        <p:spPr>
          <a:xfrm>
            <a:off x="6075420" y="2639995"/>
            <a:ext cx="302419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kaneli</a:t>
            </a:r>
          </a:p>
        </p:txBody>
      </p:sp>
      <p:sp>
        <p:nvSpPr>
          <p:cNvPr id="336" name="TextBox 26"/>
          <p:cNvSpPr txBox="1"/>
          <p:nvPr/>
        </p:nvSpPr>
        <p:spPr>
          <a:xfrm>
            <a:off x="6635307" y="4035704"/>
            <a:ext cx="190441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yrtti</a:t>
            </a:r>
          </a:p>
        </p:txBody>
      </p:sp>
      <p:sp>
        <p:nvSpPr>
          <p:cNvPr id="337" name="TextBox 27"/>
          <p:cNvSpPr txBox="1"/>
          <p:nvPr/>
        </p:nvSpPr>
        <p:spPr>
          <a:xfrm>
            <a:off x="6169008" y="5373213"/>
            <a:ext cx="283702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maku</a:t>
            </a:r>
          </a:p>
        </p:txBody>
      </p:sp>
      <p:sp>
        <p:nvSpPr>
          <p:cNvPr id="338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39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40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41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42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43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44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Box 18"/>
          <p:cNvSpPr txBox="1"/>
          <p:nvPr/>
        </p:nvSpPr>
        <p:spPr>
          <a:xfrm>
            <a:off x="1331771" y="-78550"/>
            <a:ext cx="1779996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riisi</a:t>
            </a:r>
          </a:p>
        </p:txBody>
      </p:sp>
      <p:sp>
        <p:nvSpPr>
          <p:cNvPr id="347" name="TextBox 19"/>
          <p:cNvSpPr txBox="1"/>
          <p:nvPr/>
        </p:nvSpPr>
        <p:spPr>
          <a:xfrm>
            <a:off x="928817" y="1289449"/>
            <a:ext cx="283811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pasta</a:t>
            </a:r>
          </a:p>
        </p:txBody>
      </p:sp>
      <p:sp>
        <p:nvSpPr>
          <p:cNvPr id="348" name="TextBox 20"/>
          <p:cNvSpPr txBox="1"/>
          <p:nvPr/>
        </p:nvSpPr>
        <p:spPr>
          <a:xfrm>
            <a:off x="1299848" y="2639995"/>
            <a:ext cx="184384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liha</a:t>
            </a:r>
          </a:p>
        </p:txBody>
      </p:sp>
      <p:sp>
        <p:nvSpPr>
          <p:cNvPr id="349" name="TextBox 21"/>
          <p:cNvSpPr txBox="1"/>
          <p:nvPr/>
        </p:nvSpPr>
        <p:spPr>
          <a:xfrm>
            <a:off x="1115174" y="4035704"/>
            <a:ext cx="246539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pulla</a:t>
            </a:r>
          </a:p>
        </p:txBody>
      </p:sp>
      <p:sp>
        <p:nvSpPr>
          <p:cNvPr id="350" name="TextBox 22"/>
          <p:cNvSpPr txBox="1"/>
          <p:nvPr/>
        </p:nvSpPr>
        <p:spPr>
          <a:xfrm>
            <a:off x="245323" y="5373213"/>
            <a:ext cx="420510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lihapulla</a:t>
            </a:r>
          </a:p>
        </p:txBody>
      </p:sp>
      <p:sp>
        <p:nvSpPr>
          <p:cNvPr id="351" name="TextBox 23"/>
          <p:cNvSpPr txBox="1"/>
          <p:nvPr/>
        </p:nvSpPr>
        <p:spPr>
          <a:xfrm>
            <a:off x="5796292" y="-78550"/>
            <a:ext cx="35824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kastike</a:t>
            </a:r>
          </a:p>
        </p:txBody>
      </p:sp>
      <p:sp>
        <p:nvSpPr>
          <p:cNvPr id="352" name="TextBox 24"/>
          <p:cNvSpPr txBox="1"/>
          <p:nvPr/>
        </p:nvSpPr>
        <p:spPr>
          <a:xfrm>
            <a:off x="5889607" y="1289449"/>
            <a:ext cx="339582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kurkku</a:t>
            </a:r>
          </a:p>
        </p:txBody>
      </p:sp>
      <p:sp>
        <p:nvSpPr>
          <p:cNvPr id="353" name="TextBox 25"/>
          <p:cNvSpPr txBox="1"/>
          <p:nvPr/>
        </p:nvSpPr>
        <p:spPr>
          <a:xfrm>
            <a:off x="5547723" y="2639995"/>
            <a:ext cx="407958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tomaatti</a:t>
            </a:r>
          </a:p>
        </p:txBody>
      </p:sp>
      <p:sp>
        <p:nvSpPr>
          <p:cNvPr id="354" name="TextBox 26"/>
          <p:cNvSpPr txBox="1"/>
          <p:nvPr/>
        </p:nvSpPr>
        <p:spPr>
          <a:xfrm>
            <a:off x="5764913" y="4035704"/>
            <a:ext cx="36452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salaatti</a:t>
            </a:r>
          </a:p>
        </p:txBody>
      </p:sp>
      <p:sp>
        <p:nvSpPr>
          <p:cNvPr id="355" name="TextBox 27"/>
          <p:cNvSpPr txBox="1"/>
          <p:nvPr/>
        </p:nvSpPr>
        <p:spPr>
          <a:xfrm>
            <a:off x="5074921" y="5373213"/>
            <a:ext cx="488196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porkkana</a:t>
            </a:r>
          </a:p>
        </p:txBody>
      </p:sp>
      <p:sp>
        <p:nvSpPr>
          <p:cNvPr id="356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57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58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59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60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61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62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TextBox 18"/>
          <p:cNvSpPr txBox="1"/>
          <p:nvPr/>
        </p:nvSpPr>
        <p:spPr>
          <a:xfrm>
            <a:off x="989342" y="-78550"/>
            <a:ext cx="246485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kynä</a:t>
            </a:r>
          </a:p>
        </p:txBody>
      </p:sp>
      <p:sp>
        <p:nvSpPr>
          <p:cNvPr id="365" name="TextBox 19"/>
          <p:cNvSpPr txBox="1"/>
          <p:nvPr/>
        </p:nvSpPr>
        <p:spPr>
          <a:xfrm>
            <a:off x="1115993" y="1289449"/>
            <a:ext cx="246376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kumi</a:t>
            </a:r>
          </a:p>
        </p:txBody>
      </p:sp>
      <p:sp>
        <p:nvSpPr>
          <p:cNvPr id="366" name="TextBox 20"/>
          <p:cNvSpPr txBox="1"/>
          <p:nvPr/>
        </p:nvSpPr>
        <p:spPr>
          <a:xfrm>
            <a:off x="337501" y="2639995"/>
            <a:ext cx="376853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viivoitin</a:t>
            </a:r>
          </a:p>
        </p:txBody>
      </p:sp>
      <p:sp>
        <p:nvSpPr>
          <p:cNvPr id="367" name="TextBox 21"/>
          <p:cNvSpPr txBox="1"/>
          <p:nvPr/>
        </p:nvSpPr>
        <p:spPr>
          <a:xfrm>
            <a:off x="1457331" y="4035704"/>
            <a:ext cx="178108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liitu</a:t>
            </a:r>
          </a:p>
        </p:txBody>
      </p:sp>
      <p:sp>
        <p:nvSpPr>
          <p:cNvPr id="368" name="TextBox 22"/>
          <p:cNvSpPr txBox="1"/>
          <p:nvPr/>
        </p:nvSpPr>
        <p:spPr>
          <a:xfrm>
            <a:off x="245596" y="5373213"/>
            <a:ext cx="420455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pensseli</a:t>
            </a:r>
          </a:p>
        </p:txBody>
      </p:sp>
      <p:sp>
        <p:nvSpPr>
          <p:cNvPr id="369" name="TextBox 23"/>
          <p:cNvSpPr txBox="1"/>
          <p:nvPr/>
        </p:nvSpPr>
        <p:spPr>
          <a:xfrm>
            <a:off x="5982103" y="-78550"/>
            <a:ext cx="321082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paperi</a:t>
            </a:r>
          </a:p>
        </p:txBody>
      </p:sp>
      <p:sp>
        <p:nvSpPr>
          <p:cNvPr id="370" name="TextBox 24"/>
          <p:cNvSpPr txBox="1"/>
          <p:nvPr/>
        </p:nvSpPr>
        <p:spPr>
          <a:xfrm>
            <a:off x="6230945" y="1289449"/>
            <a:ext cx="271314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vihko</a:t>
            </a:r>
          </a:p>
        </p:txBody>
      </p:sp>
      <p:sp>
        <p:nvSpPr>
          <p:cNvPr id="371" name="TextBox 25"/>
          <p:cNvSpPr txBox="1"/>
          <p:nvPr/>
        </p:nvSpPr>
        <p:spPr>
          <a:xfrm>
            <a:off x="6386468" y="2639995"/>
            <a:ext cx="240209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tussi</a:t>
            </a:r>
          </a:p>
        </p:txBody>
      </p:sp>
      <p:sp>
        <p:nvSpPr>
          <p:cNvPr id="372" name="TextBox 26"/>
          <p:cNvSpPr txBox="1"/>
          <p:nvPr/>
        </p:nvSpPr>
        <p:spPr>
          <a:xfrm>
            <a:off x="6106249" y="4035704"/>
            <a:ext cx="296253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reppu</a:t>
            </a:r>
          </a:p>
        </p:txBody>
      </p:sp>
      <p:sp>
        <p:nvSpPr>
          <p:cNvPr id="373" name="TextBox 27"/>
          <p:cNvSpPr txBox="1"/>
          <p:nvPr/>
        </p:nvSpPr>
        <p:spPr>
          <a:xfrm>
            <a:off x="6262324" y="5373213"/>
            <a:ext cx="26503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kassi</a:t>
            </a:r>
          </a:p>
        </p:txBody>
      </p:sp>
      <p:sp>
        <p:nvSpPr>
          <p:cNvPr id="374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75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76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77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78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79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80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extBox 18"/>
          <p:cNvSpPr txBox="1"/>
          <p:nvPr/>
        </p:nvSpPr>
        <p:spPr>
          <a:xfrm>
            <a:off x="274745" y="-78550"/>
            <a:ext cx="389404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likainen</a:t>
            </a:r>
          </a:p>
        </p:txBody>
      </p:sp>
      <p:sp>
        <p:nvSpPr>
          <p:cNvPr id="383" name="TextBox 19"/>
          <p:cNvSpPr txBox="1"/>
          <p:nvPr/>
        </p:nvSpPr>
        <p:spPr>
          <a:xfrm>
            <a:off x="618584" y="1289449"/>
            <a:ext cx="345857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korkea</a:t>
            </a:r>
          </a:p>
        </p:txBody>
      </p:sp>
      <p:sp>
        <p:nvSpPr>
          <p:cNvPr id="384" name="TextBox 20"/>
          <p:cNvSpPr txBox="1"/>
          <p:nvPr/>
        </p:nvSpPr>
        <p:spPr>
          <a:xfrm>
            <a:off x="989344" y="2639995"/>
            <a:ext cx="246485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pitkä</a:t>
            </a:r>
          </a:p>
        </p:txBody>
      </p:sp>
      <p:sp>
        <p:nvSpPr>
          <p:cNvPr id="385" name="TextBox 21"/>
          <p:cNvSpPr txBox="1"/>
          <p:nvPr/>
        </p:nvSpPr>
        <p:spPr>
          <a:xfrm>
            <a:off x="1146826" y="4035704"/>
            <a:ext cx="240209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lyhyt</a:t>
            </a:r>
          </a:p>
        </p:txBody>
      </p:sp>
      <p:sp>
        <p:nvSpPr>
          <p:cNvPr id="386" name="TextBox 22"/>
          <p:cNvSpPr txBox="1"/>
          <p:nvPr/>
        </p:nvSpPr>
        <p:spPr>
          <a:xfrm>
            <a:off x="494982" y="5373213"/>
            <a:ext cx="370578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lämmin</a:t>
            </a:r>
          </a:p>
        </p:txBody>
      </p:sp>
      <p:sp>
        <p:nvSpPr>
          <p:cNvPr id="387" name="TextBox 23"/>
          <p:cNvSpPr txBox="1"/>
          <p:nvPr/>
        </p:nvSpPr>
        <p:spPr>
          <a:xfrm>
            <a:off x="5702159" y="-78550"/>
            <a:ext cx="377072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puhdas</a:t>
            </a:r>
          </a:p>
        </p:txBody>
      </p:sp>
      <p:sp>
        <p:nvSpPr>
          <p:cNvPr id="388" name="TextBox 24"/>
          <p:cNvSpPr txBox="1"/>
          <p:nvPr/>
        </p:nvSpPr>
        <p:spPr>
          <a:xfrm>
            <a:off x="5858230" y="1289449"/>
            <a:ext cx="34585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matala</a:t>
            </a:r>
          </a:p>
        </p:txBody>
      </p:sp>
      <p:sp>
        <p:nvSpPr>
          <p:cNvPr id="389" name="TextBox 25"/>
          <p:cNvSpPr txBox="1"/>
          <p:nvPr/>
        </p:nvSpPr>
        <p:spPr>
          <a:xfrm>
            <a:off x="6386468" y="2639995"/>
            <a:ext cx="240209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syvä</a:t>
            </a:r>
          </a:p>
        </p:txBody>
      </p:sp>
      <p:sp>
        <p:nvSpPr>
          <p:cNvPr id="390" name="TextBox 26"/>
          <p:cNvSpPr txBox="1"/>
          <p:nvPr/>
        </p:nvSpPr>
        <p:spPr>
          <a:xfrm>
            <a:off x="6076236" y="4035704"/>
            <a:ext cx="302256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jyrkkä</a:t>
            </a:r>
          </a:p>
        </p:txBody>
      </p:sp>
      <p:sp>
        <p:nvSpPr>
          <p:cNvPr id="391" name="TextBox 27"/>
          <p:cNvSpPr txBox="1"/>
          <p:nvPr/>
        </p:nvSpPr>
        <p:spPr>
          <a:xfrm>
            <a:off x="5267511" y="5373213"/>
            <a:ext cx="464002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pelottava</a:t>
            </a:r>
          </a:p>
        </p:txBody>
      </p:sp>
      <p:sp>
        <p:nvSpPr>
          <p:cNvPr id="392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93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94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95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96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97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98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extBox 18"/>
          <p:cNvSpPr txBox="1"/>
          <p:nvPr/>
        </p:nvSpPr>
        <p:spPr>
          <a:xfrm>
            <a:off x="1144595" y="-78550"/>
            <a:ext cx="215434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uusi</a:t>
            </a:r>
          </a:p>
        </p:txBody>
      </p:sp>
      <p:sp>
        <p:nvSpPr>
          <p:cNvPr id="401" name="TextBox 19"/>
          <p:cNvSpPr txBox="1"/>
          <p:nvPr/>
        </p:nvSpPr>
        <p:spPr>
          <a:xfrm>
            <a:off x="773290" y="1289449"/>
            <a:ext cx="31491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vanha</a:t>
            </a:r>
          </a:p>
        </p:txBody>
      </p:sp>
      <p:sp>
        <p:nvSpPr>
          <p:cNvPr id="402" name="TextBox 20"/>
          <p:cNvSpPr txBox="1"/>
          <p:nvPr/>
        </p:nvSpPr>
        <p:spPr>
          <a:xfrm>
            <a:off x="927134" y="2639995"/>
            <a:ext cx="258927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nuori</a:t>
            </a:r>
          </a:p>
        </p:txBody>
      </p:sp>
      <p:sp>
        <p:nvSpPr>
          <p:cNvPr id="403" name="TextBox 21"/>
          <p:cNvSpPr txBox="1"/>
          <p:nvPr/>
        </p:nvSpPr>
        <p:spPr>
          <a:xfrm>
            <a:off x="928544" y="4035704"/>
            <a:ext cx="283866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halpa</a:t>
            </a:r>
          </a:p>
        </p:txBody>
      </p:sp>
      <p:sp>
        <p:nvSpPr>
          <p:cNvPr id="404" name="TextBox 22"/>
          <p:cNvSpPr txBox="1"/>
          <p:nvPr/>
        </p:nvSpPr>
        <p:spPr>
          <a:xfrm>
            <a:off x="1053781" y="5373213"/>
            <a:ext cx="258818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kallis</a:t>
            </a:r>
          </a:p>
        </p:txBody>
      </p:sp>
      <p:sp>
        <p:nvSpPr>
          <p:cNvPr id="405" name="TextBox 23"/>
          <p:cNvSpPr txBox="1"/>
          <p:nvPr/>
        </p:nvSpPr>
        <p:spPr>
          <a:xfrm>
            <a:off x="6012935" y="-78550"/>
            <a:ext cx="314916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kapea</a:t>
            </a:r>
          </a:p>
        </p:txBody>
      </p:sp>
      <p:sp>
        <p:nvSpPr>
          <p:cNvPr id="406" name="TextBox 24"/>
          <p:cNvSpPr txBox="1"/>
          <p:nvPr/>
        </p:nvSpPr>
        <p:spPr>
          <a:xfrm>
            <a:off x="6199567" y="1289449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leveä</a:t>
            </a:r>
          </a:p>
        </p:txBody>
      </p:sp>
      <p:sp>
        <p:nvSpPr>
          <p:cNvPr id="407" name="TextBox 25"/>
          <p:cNvSpPr txBox="1"/>
          <p:nvPr/>
        </p:nvSpPr>
        <p:spPr>
          <a:xfrm>
            <a:off x="5578010" y="2639995"/>
            <a:ext cx="401901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painava</a:t>
            </a:r>
          </a:p>
        </p:txBody>
      </p:sp>
      <p:sp>
        <p:nvSpPr>
          <p:cNvPr id="408" name="TextBox 26"/>
          <p:cNvSpPr txBox="1"/>
          <p:nvPr/>
        </p:nvSpPr>
        <p:spPr>
          <a:xfrm>
            <a:off x="6231215" y="4035704"/>
            <a:ext cx="271260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kevyt</a:t>
            </a:r>
          </a:p>
        </p:txBody>
      </p:sp>
      <p:sp>
        <p:nvSpPr>
          <p:cNvPr id="409" name="TextBox 27"/>
          <p:cNvSpPr txBox="1"/>
          <p:nvPr/>
        </p:nvSpPr>
        <p:spPr>
          <a:xfrm>
            <a:off x="6324260" y="5373213"/>
            <a:ext cx="252651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kurja</a:t>
            </a:r>
          </a:p>
        </p:txBody>
      </p:sp>
      <p:sp>
        <p:nvSpPr>
          <p:cNvPr id="410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11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12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13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14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15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16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traight Connector 4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19" name="Straight Connector 6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0" name="Straight Connector 7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1" name="Straight Connector 8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2" name="Straight Connector 9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3" name="Straight Connector 10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4" name="Straight Connector 11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25" name="TextBox 18"/>
          <p:cNvSpPr txBox="1"/>
          <p:nvPr/>
        </p:nvSpPr>
        <p:spPr>
          <a:xfrm>
            <a:off x="554144" y="-78550"/>
            <a:ext cx="333525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iloinen</a:t>
            </a:r>
          </a:p>
        </p:txBody>
      </p:sp>
      <p:sp>
        <p:nvSpPr>
          <p:cNvPr id="426" name="TextBox 19"/>
          <p:cNvSpPr txBox="1"/>
          <p:nvPr/>
        </p:nvSpPr>
        <p:spPr>
          <a:xfrm>
            <a:off x="214218" y="1289449"/>
            <a:ext cx="426731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vihainen</a:t>
            </a:r>
          </a:p>
        </p:txBody>
      </p:sp>
      <p:sp>
        <p:nvSpPr>
          <p:cNvPr id="427" name="TextBox 20"/>
          <p:cNvSpPr txBox="1"/>
          <p:nvPr/>
        </p:nvSpPr>
        <p:spPr>
          <a:xfrm>
            <a:off x="-88780" y="2667000"/>
            <a:ext cx="488777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surullinen</a:t>
            </a:r>
          </a:p>
        </p:txBody>
      </p:sp>
      <p:sp>
        <p:nvSpPr>
          <p:cNvPr id="428" name="TextBox 21"/>
          <p:cNvSpPr txBox="1"/>
          <p:nvPr/>
        </p:nvSpPr>
        <p:spPr>
          <a:xfrm>
            <a:off x="742731" y="4035704"/>
            <a:ext cx="321028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tuhma</a:t>
            </a:r>
          </a:p>
        </p:txBody>
      </p:sp>
      <p:sp>
        <p:nvSpPr>
          <p:cNvPr id="429" name="TextBox 22"/>
          <p:cNvSpPr txBox="1"/>
          <p:nvPr/>
        </p:nvSpPr>
        <p:spPr>
          <a:xfrm>
            <a:off x="1333453" y="5373213"/>
            <a:ext cx="202883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kiltti</a:t>
            </a:r>
          </a:p>
        </p:txBody>
      </p:sp>
      <p:sp>
        <p:nvSpPr>
          <p:cNvPr id="430" name="TextBox 23"/>
          <p:cNvSpPr txBox="1"/>
          <p:nvPr/>
        </p:nvSpPr>
        <p:spPr>
          <a:xfrm>
            <a:off x="6386198" y="-78550"/>
            <a:ext cx="240264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ilkeä</a:t>
            </a:r>
          </a:p>
        </p:txBody>
      </p:sp>
      <p:sp>
        <p:nvSpPr>
          <p:cNvPr id="431" name="TextBox 24"/>
          <p:cNvSpPr txBox="1"/>
          <p:nvPr/>
        </p:nvSpPr>
        <p:spPr>
          <a:xfrm>
            <a:off x="4960438" y="1447800"/>
            <a:ext cx="4881970" cy="1102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7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ystävällinen</a:t>
            </a:r>
          </a:p>
        </p:txBody>
      </p:sp>
      <p:sp>
        <p:nvSpPr>
          <p:cNvPr id="432" name="TextBox 25"/>
          <p:cNvSpPr txBox="1"/>
          <p:nvPr/>
        </p:nvSpPr>
        <p:spPr>
          <a:xfrm>
            <a:off x="4865768" y="2666999"/>
            <a:ext cx="5204778" cy="128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kateellinen</a:t>
            </a:r>
          </a:p>
        </p:txBody>
      </p:sp>
      <p:sp>
        <p:nvSpPr>
          <p:cNvPr id="433" name="TextBox 26"/>
          <p:cNvSpPr txBox="1"/>
          <p:nvPr/>
        </p:nvSpPr>
        <p:spPr>
          <a:xfrm>
            <a:off x="5920164" y="4035704"/>
            <a:ext cx="33347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utelias</a:t>
            </a:r>
          </a:p>
        </p:txBody>
      </p:sp>
      <p:sp>
        <p:nvSpPr>
          <p:cNvPr id="434" name="TextBox 27"/>
          <p:cNvSpPr txBox="1"/>
          <p:nvPr/>
        </p:nvSpPr>
        <p:spPr>
          <a:xfrm>
            <a:off x="5641042" y="5373213"/>
            <a:ext cx="389295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väsynyt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Box 18"/>
          <p:cNvSpPr txBox="1"/>
          <p:nvPr/>
        </p:nvSpPr>
        <p:spPr>
          <a:xfrm>
            <a:off x="523039" y="-78550"/>
            <a:ext cx="339745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hoitaja</a:t>
            </a:r>
          </a:p>
        </p:txBody>
      </p:sp>
      <p:sp>
        <p:nvSpPr>
          <p:cNvPr id="113" name="TextBox 19"/>
          <p:cNvSpPr txBox="1"/>
          <p:nvPr/>
        </p:nvSpPr>
        <p:spPr>
          <a:xfrm>
            <a:off x="523585" y="1289449"/>
            <a:ext cx="339636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lääkäri</a:t>
            </a:r>
          </a:p>
        </p:txBody>
      </p:sp>
      <p:sp>
        <p:nvSpPr>
          <p:cNvPr id="114" name="TextBox 20"/>
          <p:cNvSpPr txBox="1"/>
          <p:nvPr/>
        </p:nvSpPr>
        <p:spPr>
          <a:xfrm>
            <a:off x="710489" y="2639995"/>
            <a:ext cx="302256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myyjä</a:t>
            </a:r>
          </a:p>
        </p:txBody>
      </p:sp>
      <p:sp>
        <p:nvSpPr>
          <p:cNvPr id="115" name="TextBox 21"/>
          <p:cNvSpPr txBox="1"/>
          <p:nvPr/>
        </p:nvSpPr>
        <p:spPr>
          <a:xfrm>
            <a:off x="181155" y="4035704"/>
            <a:ext cx="408122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opettaja</a:t>
            </a:r>
          </a:p>
        </p:txBody>
      </p:sp>
      <p:sp>
        <p:nvSpPr>
          <p:cNvPr id="116" name="TextBox 22"/>
          <p:cNvSpPr txBox="1"/>
          <p:nvPr/>
        </p:nvSpPr>
        <p:spPr>
          <a:xfrm>
            <a:off x="398889" y="5373213"/>
            <a:ext cx="364575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oppilas</a:t>
            </a:r>
          </a:p>
        </p:txBody>
      </p:sp>
      <p:sp>
        <p:nvSpPr>
          <p:cNvPr id="117" name="TextBox 23"/>
          <p:cNvSpPr txBox="1"/>
          <p:nvPr/>
        </p:nvSpPr>
        <p:spPr>
          <a:xfrm>
            <a:off x="5205571" y="-78550"/>
            <a:ext cx="476390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terapeutti</a:t>
            </a:r>
          </a:p>
        </p:txBody>
      </p:sp>
      <p:sp>
        <p:nvSpPr>
          <p:cNvPr id="118" name="TextBox 24"/>
          <p:cNvSpPr txBox="1"/>
          <p:nvPr/>
        </p:nvSpPr>
        <p:spPr>
          <a:xfrm>
            <a:off x="5951544" y="1289449"/>
            <a:ext cx="327194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parturi</a:t>
            </a:r>
          </a:p>
        </p:txBody>
      </p:sp>
      <p:sp>
        <p:nvSpPr>
          <p:cNvPr id="119" name="TextBox 25"/>
          <p:cNvSpPr txBox="1"/>
          <p:nvPr/>
        </p:nvSpPr>
        <p:spPr>
          <a:xfrm>
            <a:off x="5671872" y="2639995"/>
            <a:ext cx="383129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siivooja</a:t>
            </a:r>
          </a:p>
        </p:txBody>
      </p:sp>
      <p:sp>
        <p:nvSpPr>
          <p:cNvPr id="120" name="TextBox 26"/>
          <p:cNvSpPr txBox="1"/>
          <p:nvPr/>
        </p:nvSpPr>
        <p:spPr>
          <a:xfrm>
            <a:off x="6262319" y="4035704"/>
            <a:ext cx="26503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kokki</a:t>
            </a:r>
          </a:p>
        </p:txBody>
      </p:sp>
      <p:sp>
        <p:nvSpPr>
          <p:cNvPr id="121" name="TextBox 27"/>
          <p:cNvSpPr txBox="1"/>
          <p:nvPr/>
        </p:nvSpPr>
        <p:spPr>
          <a:xfrm>
            <a:off x="5359363" y="5387378"/>
            <a:ext cx="426676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avustaja</a:t>
            </a:r>
          </a:p>
        </p:txBody>
      </p:sp>
      <p:sp>
        <p:nvSpPr>
          <p:cNvPr id="122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3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4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5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6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traight Connector 10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4A7EBB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37" name="TextBox 18"/>
          <p:cNvSpPr txBox="1"/>
          <p:nvPr/>
        </p:nvSpPr>
        <p:spPr>
          <a:xfrm>
            <a:off x="741049" y="-78550"/>
            <a:ext cx="296144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liukas</a:t>
            </a:r>
          </a:p>
        </p:txBody>
      </p:sp>
      <p:sp>
        <p:nvSpPr>
          <p:cNvPr id="438" name="TextBox 19"/>
          <p:cNvSpPr txBox="1"/>
          <p:nvPr/>
        </p:nvSpPr>
        <p:spPr>
          <a:xfrm>
            <a:off x="1188952" y="1295400"/>
            <a:ext cx="246376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mäki</a:t>
            </a:r>
          </a:p>
        </p:txBody>
      </p:sp>
      <p:sp>
        <p:nvSpPr>
          <p:cNvPr id="439" name="TextBox 20"/>
          <p:cNvSpPr txBox="1"/>
          <p:nvPr/>
        </p:nvSpPr>
        <p:spPr>
          <a:xfrm>
            <a:off x="1349175" y="2667000"/>
            <a:ext cx="209159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ylös</a:t>
            </a:r>
          </a:p>
        </p:txBody>
      </p:sp>
      <p:sp>
        <p:nvSpPr>
          <p:cNvPr id="440" name="TextBox 21"/>
          <p:cNvSpPr txBox="1"/>
          <p:nvPr/>
        </p:nvSpPr>
        <p:spPr>
          <a:xfrm>
            <a:off x="-106681" y="4038600"/>
            <a:ext cx="516636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alas</a:t>
            </a:r>
          </a:p>
        </p:txBody>
      </p:sp>
      <p:sp>
        <p:nvSpPr>
          <p:cNvPr id="441" name="TextBox 22"/>
          <p:cNvSpPr txBox="1"/>
          <p:nvPr/>
        </p:nvSpPr>
        <p:spPr>
          <a:xfrm>
            <a:off x="680523" y="5373213"/>
            <a:ext cx="33347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pulkka</a:t>
            </a:r>
          </a:p>
        </p:txBody>
      </p:sp>
      <p:sp>
        <p:nvSpPr>
          <p:cNvPr id="442" name="TextBox 23"/>
          <p:cNvSpPr txBox="1"/>
          <p:nvPr/>
        </p:nvSpPr>
        <p:spPr>
          <a:xfrm>
            <a:off x="5888792" y="-78550"/>
            <a:ext cx="339745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hiihtää</a:t>
            </a:r>
          </a:p>
        </p:txBody>
      </p:sp>
      <p:sp>
        <p:nvSpPr>
          <p:cNvPr id="443" name="TextBox 24"/>
          <p:cNvSpPr txBox="1"/>
          <p:nvPr/>
        </p:nvSpPr>
        <p:spPr>
          <a:xfrm>
            <a:off x="6168464" y="1289449"/>
            <a:ext cx="283811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vetää</a:t>
            </a:r>
          </a:p>
        </p:txBody>
      </p:sp>
      <p:sp>
        <p:nvSpPr>
          <p:cNvPr id="444" name="TextBox 25"/>
          <p:cNvSpPr txBox="1"/>
          <p:nvPr/>
        </p:nvSpPr>
        <p:spPr>
          <a:xfrm>
            <a:off x="6789745" y="2639995"/>
            <a:ext cx="159554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jää</a:t>
            </a:r>
          </a:p>
        </p:txBody>
      </p:sp>
      <p:sp>
        <p:nvSpPr>
          <p:cNvPr id="445" name="TextBox 26"/>
          <p:cNvSpPr txBox="1"/>
          <p:nvPr/>
        </p:nvSpPr>
        <p:spPr>
          <a:xfrm>
            <a:off x="5869909" y="4038600"/>
            <a:ext cx="3334704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sisään</a:t>
            </a:r>
          </a:p>
        </p:txBody>
      </p:sp>
      <p:sp>
        <p:nvSpPr>
          <p:cNvPr id="446" name="TextBox 27"/>
          <p:cNvSpPr txBox="1"/>
          <p:nvPr/>
        </p:nvSpPr>
        <p:spPr>
          <a:xfrm>
            <a:off x="6510348" y="5373213"/>
            <a:ext cx="215434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ulos</a:t>
            </a:r>
          </a:p>
        </p:txBody>
      </p:sp>
      <p:sp>
        <p:nvSpPr>
          <p:cNvPr id="447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48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49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50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51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52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53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TextBox 18"/>
          <p:cNvSpPr txBox="1"/>
          <p:nvPr/>
        </p:nvSpPr>
        <p:spPr>
          <a:xfrm>
            <a:off x="2024200" y="-69804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56" name="TextBox 19"/>
          <p:cNvSpPr txBox="1"/>
          <p:nvPr/>
        </p:nvSpPr>
        <p:spPr>
          <a:xfrm>
            <a:off x="2024197" y="1298195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57" name="TextBox 20"/>
          <p:cNvSpPr txBox="1"/>
          <p:nvPr/>
        </p:nvSpPr>
        <p:spPr>
          <a:xfrm>
            <a:off x="2024200" y="2648741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58" name="TextBox 21"/>
          <p:cNvSpPr txBox="1"/>
          <p:nvPr/>
        </p:nvSpPr>
        <p:spPr>
          <a:xfrm>
            <a:off x="2024197" y="4044451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59" name="TextBox 22"/>
          <p:cNvSpPr txBox="1"/>
          <p:nvPr/>
        </p:nvSpPr>
        <p:spPr>
          <a:xfrm>
            <a:off x="2024197" y="5381959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60" name="TextBox 23"/>
          <p:cNvSpPr txBox="1"/>
          <p:nvPr/>
        </p:nvSpPr>
        <p:spPr>
          <a:xfrm>
            <a:off x="7256049" y="-78550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61" name="TextBox 24"/>
          <p:cNvSpPr txBox="1"/>
          <p:nvPr/>
        </p:nvSpPr>
        <p:spPr>
          <a:xfrm>
            <a:off x="7256048" y="1289449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62" name="TextBox 25"/>
          <p:cNvSpPr txBox="1"/>
          <p:nvPr/>
        </p:nvSpPr>
        <p:spPr>
          <a:xfrm>
            <a:off x="7256048" y="2639995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63" name="TextBox 26"/>
          <p:cNvSpPr txBox="1"/>
          <p:nvPr/>
        </p:nvSpPr>
        <p:spPr>
          <a:xfrm>
            <a:off x="7256043" y="4035704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64" name="TextBox 27"/>
          <p:cNvSpPr txBox="1"/>
          <p:nvPr/>
        </p:nvSpPr>
        <p:spPr>
          <a:xfrm>
            <a:off x="7256048" y="5373213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465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66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67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68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69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70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71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18"/>
          <p:cNvSpPr txBox="1"/>
          <p:nvPr/>
        </p:nvSpPr>
        <p:spPr>
          <a:xfrm>
            <a:off x="523039" y="-78550"/>
            <a:ext cx="339745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keinuu</a:t>
            </a:r>
          </a:p>
        </p:txBody>
      </p:sp>
      <p:sp>
        <p:nvSpPr>
          <p:cNvPr id="131" name="TextBox 19"/>
          <p:cNvSpPr txBox="1"/>
          <p:nvPr/>
        </p:nvSpPr>
        <p:spPr>
          <a:xfrm>
            <a:off x="524996" y="1289449"/>
            <a:ext cx="364575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kiipeää</a:t>
            </a:r>
          </a:p>
        </p:txBody>
      </p:sp>
      <p:sp>
        <p:nvSpPr>
          <p:cNvPr id="132" name="TextBox 20"/>
          <p:cNvSpPr txBox="1"/>
          <p:nvPr/>
        </p:nvSpPr>
        <p:spPr>
          <a:xfrm>
            <a:off x="460557" y="2639995"/>
            <a:ext cx="3522426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putoaa</a:t>
            </a:r>
          </a:p>
        </p:txBody>
      </p:sp>
      <p:sp>
        <p:nvSpPr>
          <p:cNvPr id="133" name="TextBox 21"/>
          <p:cNvSpPr txBox="1"/>
          <p:nvPr/>
        </p:nvSpPr>
        <p:spPr>
          <a:xfrm>
            <a:off x="805761" y="4035704"/>
            <a:ext cx="308422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ryömii</a:t>
            </a:r>
          </a:p>
        </p:txBody>
      </p:sp>
      <p:sp>
        <p:nvSpPr>
          <p:cNvPr id="134" name="TextBox 22"/>
          <p:cNvSpPr txBox="1"/>
          <p:nvPr/>
        </p:nvSpPr>
        <p:spPr>
          <a:xfrm>
            <a:off x="462784" y="5373213"/>
            <a:ext cx="377017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konttaa</a:t>
            </a:r>
          </a:p>
        </p:txBody>
      </p:sp>
      <p:sp>
        <p:nvSpPr>
          <p:cNvPr id="135" name="TextBox 23"/>
          <p:cNvSpPr txBox="1"/>
          <p:nvPr/>
        </p:nvSpPr>
        <p:spPr>
          <a:xfrm>
            <a:off x="5454682" y="-78550"/>
            <a:ext cx="426567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kirjoittaa</a:t>
            </a:r>
          </a:p>
        </p:txBody>
      </p:sp>
      <p:sp>
        <p:nvSpPr>
          <p:cNvPr id="136" name="TextBox 24"/>
          <p:cNvSpPr txBox="1"/>
          <p:nvPr/>
        </p:nvSpPr>
        <p:spPr>
          <a:xfrm>
            <a:off x="6013482" y="1289449"/>
            <a:ext cx="314807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piirtää</a:t>
            </a:r>
          </a:p>
        </p:txBody>
      </p:sp>
      <p:sp>
        <p:nvSpPr>
          <p:cNvPr id="137" name="TextBox 25"/>
          <p:cNvSpPr txBox="1"/>
          <p:nvPr/>
        </p:nvSpPr>
        <p:spPr>
          <a:xfrm>
            <a:off x="5702702" y="2639995"/>
            <a:ext cx="376962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maalaa</a:t>
            </a:r>
          </a:p>
        </p:txBody>
      </p:sp>
      <p:sp>
        <p:nvSpPr>
          <p:cNvPr id="138" name="TextBox 26"/>
          <p:cNvSpPr txBox="1"/>
          <p:nvPr/>
        </p:nvSpPr>
        <p:spPr>
          <a:xfrm>
            <a:off x="5951541" y="4035704"/>
            <a:ext cx="327194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tanssii</a:t>
            </a:r>
          </a:p>
        </p:txBody>
      </p:sp>
      <p:sp>
        <p:nvSpPr>
          <p:cNvPr id="139" name="TextBox 27"/>
          <p:cNvSpPr txBox="1"/>
          <p:nvPr/>
        </p:nvSpPr>
        <p:spPr>
          <a:xfrm>
            <a:off x="5889063" y="5373213"/>
            <a:ext cx="339691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soittaa</a:t>
            </a:r>
          </a:p>
        </p:txBody>
      </p:sp>
      <p:sp>
        <p:nvSpPr>
          <p:cNvPr id="140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1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2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3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4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18"/>
          <p:cNvSpPr txBox="1"/>
          <p:nvPr/>
        </p:nvSpPr>
        <p:spPr>
          <a:xfrm>
            <a:off x="523312" y="-78550"/>
            <a:ext cx="339691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katsoo</a:t>
            </a:r>
          </a:p>
        </p:txBody>
      </p:sp>
      <p:sp>
        <p:nvSpPr>
          <p:cNvPr id="149" name="TextBox 19"/>
          <p:cNvSpPr txBox="1"/>
          <p:nvPr/>
        </p:nvSpPr>
        <p:spPr>
          <a:xfrm>
            <a:off x="773291" y="1289449"/>
            <a:ext cx="31491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näkee</a:t>
            </a:r>
          </a:p>
        </p:txBody>
      </p:sp>
      <p:sp>
        <p:nvSpPr>
          <p:cNvPr id="150" name="TextBox 20"/>
          <p:cNvSpPr txBox="1"/>
          <p:nvPr/>
        </p:nvSpPr>
        <p:spPr>
          <a:xfrm>
            <a:off x="-12271" y="2667000"/>
            <a:ext cx="4951076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kuuntelee</a:t>
            </a:r>
          </a:p>
        </p:txBody>
      </p:sp>
      <p:sp>
        <p:nvSpPr>
          <p:cNvPr id="151" name="TextBox 21"/>
          <p:cNvSpPr txBox="1"/>
          <p:nvPr/>
        </p:nvSpPr>
        <p:spPr>
          <a:xfrm>
            <a:off x="649144" y="4035704"/>
            <a:ext cx="339745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kuulee</a:t>
            </a:r>
          </a:p>
        </p:txBody>
      </p:sp>
      <p:sp>
        <p:nvSpPr>
          <p:cNvPr id="152" name="TextBox 22"/>
          <p:cNvSpPr txBox="1"/>
          <p:nvPr/>
        </p:nvSpPr>
        <p:spPr>
          <a:xfrm>
            <a:off x="525271" y="5373213"/>
            <a:ext cx="36452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koskee</a:t>
            </a:r>
          </a:p>
        </p:txBody>
      </p:sp>
      <p:sp>
        <p:nvSpPr>
          <p:cNvPr id="153" name="TextBox 23"/>
          <p:cNvSpPr txBox="1"/>
          <p:nvPr/>
        </p:nvSpPr>
        <p:spPr>
          <a:xfrm>
            <a:off x="5733537" y="-78550"/>
            <a:ext cx="370796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haistaa</a:t>
            </a:r>
          </a:p>
        </p:txBody>
      </p:sp>
      <p:sp>
        <p:nvSpPr>
          <p:cNvPr id="154" name="TextBox 24"/>
          <p:cNvSpPr txBox="1"/>
          <p:nvPr/>
        </p:nvSpPr>
        <p:spPr>
          <a:xfrm>
            <a:off x="5578831" y="1289449"/>
            <a:ext cx="40173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maistaa</a:t>
            </a:r>
          </a:p>
        </p:txBody>
      </p:sp>
      <p:sp>
        <p:nvSpPr>
          <p:cNvPr id="155" name="TextBox 25"/>
          <p:cNvSpPr txBox="1"/>
          <p:nvPr/>
        </p:nvSpPr>
        <p:spPr>
          <a:xfrm>
            <a:off x="6106249" y="2639995"/>
            <a:ext cx="2962534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puree</a:t>
            </a:r>
          </a:p>
        </p:txBody>
      </p:sp>
      <p:sp>
        <p:nvSpPr>
          <p:cNvPr id="156" name="TextBox 26"/>
          <p:cNvSpPr txBox="1"/>
          <p:nvPr/>
        </p:nvSpPr>
        <p:spPr>
          <a:xfrm>
            <a:off x="6323712" y="4035704"/>
            <a:ext cx="25276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osaa</a:t>
            </a:r>
          </a:p>
        </p:txBody>
      </p:sp>
      <p:sp>
        <p:nvSpPr>
          <p:cNvPr id="157" name="TextBox 27"/>
          <p:cNvSpPr txBox="1"/>
          <p:nvPr/>
        </p:nvSpPr>
        <p:spPr>
          <a:xfrm>
            <a:off x="6168463" y="5373213"/>
            <a:ext cx="283811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tietää</a:t>
            </a:r>
          </a:p>
        </p:txBody>
      </p:sp>
      <p:sp>
        <p:nvSpPr>
          <p:cNvPr id="158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59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0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1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2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4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Box 18"/>
          <p:cNvSpPr txBox="1"/>
          <p:nvPr/>
        </p:nvSpPr>
        <p:spPr>
          <a:xfrm>
            <a:off x="1455373" y="-78550"/>
            <a:ext cx="153279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lyö</a:t>
            </a:r>
          </a:p>
        </p:txBody>
      </p:sp>
      <p:sp>
        <p:nvSpPr>
          <p:cNvPr id="167" name="TextBox 19"/>
          <p:cNvSpPr txBox="1"/>
          <p:nvPr/>
        </p:nvSpPr>
        <p:spPr>
          <a:xfrm>
            <a:off x="587208" y="1289449"/>
            <a:ext cx="352133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menee</a:t>
            </a:r>
          </a:p>
        </p:txBody>
      </p:sp>
      <p:sp>
        <p:nvSpPr>
          <p:cNvPr id="168" name="TextBox 20"/>
          <p:cNvSpPr txBox="1"/>
          <p:nvPr/>
        </p:nvSpPr>
        <p:spPr>
          <a:xfrm>
            <a:off x="957965" y="2639995"/>
            <a:ext cx="252760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tulee</a:t>
            </a:r>
          </a:p>
        </p:txBody>
      </p:sp>
      <p:sp>
        <p:nvSpPr>
          <p:cNvPr id="169" name="TextBox 21"/>
          <p:cNvSpPr txBox="1"/>
          <p:nvPr/>
        </p:nvSpPr>
        <p:spPr>
          <a:xfrm>
            <a:off x="866606" y="4035704"/>
            <a:ext cx="296253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herää</a:t>
            </a:r>
          </a:p>
        </p:txBody>
      </p:sp>
      <p:sp>
        <p:nvSpPr>
          <p:cNvPr id="170" name="TextBox 22"/>
          <p:cNvSpPr txBox="1"/>
          <p:nvPr/>
        </p:nvSpPr>
        <p:spPr>
          <a:xfrm>
            <a:off x="773289" y="5373213"/>
            <a:ext cx="31491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pukee</a:t>
            </a:r>
          </a:p>
        </p:txBody>
      </p:sp>
      <p:sp>
        <p:nvSpPr>
          <p:cNvPr id="171" name="TextBox 23"/>
          <p:cNvSpPr txBox="1"/>
          <p:nvPr/>
        </p:nvSpPr>
        <p:spPr>
          <a:xfrm>
            <a:off x="5982104" y="-78550"/>
            <a:ext cx="321082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harjaa</a:t>
            </a:r>
          </a:p>
        </p:txBody>
      </p:sp>
      <p:sp>
        <p:nvSpPr>
          <p:cNvPr id="172" name="TextBox 24"/>
          <p:cNvSpPr txBox="1"/>
          <p:nvPr/>
        </p:nvSpPr>
        <p:spPr>
          <a:xfrm>
            <a:off x="6012936" y="1289449"/>
            <a:ext cx="31491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pesee</a:t>
            </a:r>
          </a:p>
        </p:txBody>
      </p:sp>
      <p:sp>
        <p:nvSpPr>
          <p:cNvPr id="173" name="TextBox 25"/>
          <p:cNvSpPr txBox="1"/>
          <p:nvPr/>
        </p:nvSpPr>
        <p:spPr>
          <a:xfrm>
            <a:off x="5796017" y="2639995"/>
            <a:ext cx="358299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siivoaa</a:t>
            </a:r>
          </a:p>
        </p:txBody>
      </p:sp>
      <p:sp>
        <p:nvSpPr>
          <p:cNvPr id="174" name="TextBox 26"/>
          <p:cNvSpPr txBox="1"/>
          <p:nvPr/>
        </p:nvSpPr>
        <p:spPr>
          <a:xfrm>
            <a:off x="5889059" y="4035704"/>
            <a:ext cx="339691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sotkee</a:t>
            </a:r>
          </a:p>
        </p:txBody>
      </p:sp>
      <p:sp>
        <p:nvSpPr>
          <p:cNvPr id="175" name="TextBox 27"/>
          <p:cNvSpPr txBox="1"/>
          <p:nvPr/>
        </p:nvSpPr>
        <p:spPr>
          <a:xfrm>
            <a:off x="5330537" y="5373213"/>
            <a:ext cx="451396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hymyilee</a:t>
            </a:r>
          </a:p>
        </p:txBody>
      </p:sp>
      <p:sp>
        <p:nvSpPr>
          <p:cNvPr id="176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77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78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80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81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82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Box 18"/>
          <p:cNvSpPr txBox="1"/>
          <p:nvPr/>
        </p:nvSpPr>
        <p:spPr>
          <a:xfrm>
            <a:off x="42110" y="-78550"/>
            <a:ext cx="479904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hyttynen</a:t>
            </a:r>
          </a:p>
        </p:txBody>
      </p:sp>
      <p:sp>
        <p:nvSpPr>
          <p:cNvPr id="185" name="TextBox 19"/>
          <p:cNvSpPr txBox="1"/>
          <p:nvPr/>
        </p:nvSpPr>
        <p:spPr>
          <a:xfrm>
            <a:off x="-51647" y="1289449"/>
            <a:ext cx="495539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kärpänen</a:t>
            </a:r>
          </a:p>
        </p:txBody>
      </p:sp>
      <p:sp>
        <p:nvSpPr>
          <p:cNvPr id="186" name="TextBox 20"/>
          <p:cNvSpPr txBox="1"/>
          <p:nvPr/>
        </p:nvSpPr>
        <p:spPr>
          <a:xfrm>
            <a:off x="-89076" y="2667000"/>
            <a:ext cx="482720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perhonen</a:t>
            </a:r>
          </a:p>
        </p:txBody>
      </p:sp>
      <p:sp>
        <p:nvSpPr>
          <p:cNvPr id="187" name="TextBox 21"/>
          <p:cNvSpPr txBox="1"/>
          <p:nvPr/>
        </p:nvSpPr>
        <p:spPr>
          <a:xfrm>
            <a:off x="-88102" y="4038599"/>
            <a:ext cx="5026631" cy="128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ampiainen</a:t>
            </a:r>
          </a:p>
        </p:txBody>
      </p:sp>
      <p:sp>
        <p:nvSpPr>
          <p:cNvPr id="188" name="TextBox 22"/>
          <p:cNvSpPr txBox="1"/>
          <p:nvPr/>
        </p:nvSpPr>
        <p:spPr>
          <a:xfrm>
            <a:off x="1053508" y="5373213"/>
            <a:ext cx="258872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mato</a:t>
            </a:r>
          </a:p>
        </p:txBody>
      </p:sp>
      <p:sp>
        <p:nvSpPr>
          <p:cNvPr id="189" name="TextBox 23"/>
          <p:cNvSpPr txBox="1"/>
          <p:nvPr/>
        </p:nvSpPr>
        <p:spPr>
          <a:xfrm>
            <a:off x="6044315" y="-78550"/>
            <a:ext cx="308640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possu</a:t>
            </a:r>
          </a:p>
        </p:txBody>
      </p:sp>
      <p:sp>
        <p:nvSpPr>
          <p:cNvPr id="190" name="TextBox 24"/>
          <p:cNvSpPr txBox="1"/>
          <p:nvPr/>
        </p:nvSpPr>
        <p:spPr>
          <a:xfrm>
            <a:off x="6044315" y="1289449"/>
            <a:ext cx="308640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ankka</a:t>
            </a:r>
          </a:p>
        </p:txBody>
      </p:sp>
      <p:sp>
        <p:nvSpPr>
          <p:cNvPr id="191" name="TextBox 25"/>
          <p:cNvSpPr txBox="1"/>
          <p:nvPr/>
        </p:nvSpPr>
        <p:spPr>
          <a:xfrm>
            <a:off x="6386196" y="2639995"/>
            <a:ext cx="240264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jänis</a:t>
            </a:r>
          </a:p>
        </p:txBody>
      </p:sp>
      <p:sp>
        <p:nvSpPr>
          <p:cNvPr id="192" name="TextBox 26"/>
          <p:cNvSpPr txBox="1"/>
          <p:nvPr/>
        </p:nvSpPr>
        <p:spPr>
          <a:xfrm>
            <a:off x="6137626" y="4035704"/>
            <a:ext cx="28997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karhu</a:t>
            </a:r>
          </a:p>
        </p:txBody>
      </p:sp>
      <p:sp>
        <p:nvSpPr>
          <p:cNvPr id="193" name="TextBox 27"/>
          <p:cNvSpPr txBox="1"/>
          <p:nvPr/>
        </p:nvSpPr>
        <p:spPr>
          <a:xfrm>
            <a:off x="6417030" y="5373213"/>
            <a:ext cx="234097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poro</a:t>
            </a:r>
          </a:p>
        </p:txBody>
      </p:sp>
      <p:sp>
        <p:nvSpPr>
          <p:cNvPr id="194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5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6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8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9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00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Box 18"/>
          <p:cNvSpPr txBox="1"/>
          <p:nvPr/>
        </p:nvSpPr>
        <p:spPr>
          <a:xfrm>
            <a:off x="554144" y="-78550"/>
            <a:ext cx="333525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leijona</a:t>
            </a:r>
          </a:p>
        </p:txBody>
      </p:sp>
      <p:sp>
        <p:nvSpPr>
          <p:cNvPr id="203" name="TextBox 19"/>
          <p:cNvSpPr txBox="1"/>
          <p:nvPr/>
        </p:nvSpPr>
        <p:spPr>
          <a:xfrm>
            <a:off x="991846" y="1289449"/>
            <a:ext cx="271205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tiikeri</a:t>
            </a:r>
          </a:p>
        </p:txBody>
      </p:sp>
      <p:sp>
        <p:nvSpPr>
          <p:cNvPr id="204" name="TextBox 20"/>
          <p:cNvSpPr txBox="1"/>
          <p:nvPr/>
        </p:nvSpPr>
        <p:spPr>
          <a:xfrm>
            <a:off x="554963" y="2639995"/>
            <a:ext cx="333361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kirahvi</a:t>
            </a:r>
          </a:p>
        </p:txBody>
      </p:sp>
      <p:sp>
        <p:nvSpPr>
          <p:cNvPr id="205" name="TextBox 21"/>
          <p:cNvSpPr txBox="1"/>
          <p:nvPr/>
        </p:nvSpPr>
        <p:spPr>
          <a:xfrm>
            <a:off x="277521" y="4035704"/>
            <a:ext cx="41407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krokotiili</a:t>
            </a:r>
          </a:p>
        </p:txBody>
      </p:sp>
      <p:sp>
        <p:nvSpPr>
          <p:cNvPr id="206" name="TextBox 22"/>
          <p:cNvSpPr txBox="1"/>
          <p:nvPr/>
        </p:nvSpPr>
        <p:spPr>
          <a:xfrm>
            <a:off x="587205" y="5373213"/>
            <a:ext cx="352133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seepra</a:t>
            </a:r>
          </a:p>
        </p:txBody>
      </p:sp>
      <p:sp>
        <p:nvSpPr>
          <p:cNvPr id="207" name="TextBox 23"/>
          <p:cNvSpPr txBox="1"/>
          <p:nvPr/>
        </p:nvSpPr>
        <p:spPr>
          <a:xfrm>
            <a:off x="6168188" y="-78550"/>
            <a:ext cx="283866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apina</a:t>
            </a:r>
          </a:p>
        </p:txBody>
      </p:sp>
      <p:sp>
        <p:nvSpPr>
          <p:cNvPr id="208" name="TextBox 24"/>
          <p:cNvSpPr txBox="1"/>
          <p:nvPr/>
        </p:nvSpPr>
        <p:spPr>
          <a:xfrm>
            <a:off x="6044588" y="1289449"/>
            <a:ext cx="308586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gorilla</a:t>
            </a:r>
          </a:p>
        </p:txBody>
      </p:sp>
      <p:sp>
        <p:nvSpPr>
          <p:cNvPr id="209" name="TextBox 25"/>
          <p:cNvSpPr txBox="1"/>
          <p:nvPr/>
        </p:nvSpPr>
        <p:spPr>
          <a:xfrm>
            <a:off x="5981556" y="2639995"/>
            <a:ext cx="321192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panda</a:t>
            </a:r>
          </a:p>
        </p:txBody>
      </p:sp>
      <p:sp>
        <p:nvSpPr>
          <p:cNvPr id="210" name="TextBox 26"/>
          <p:cNvSpPr txBox="1"/>
          <p:nvPr/>
        </p:nvSpPr>
        <p:spPr>
          <a:xfrm>
            <a:off x="6789741" y="4035704"/>
            <a:ext cx="159554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hai</a:t>
            </a:r>
          </a:p>
        </p:txBody>
      </p:sp>
      <p:sp>
        <p:nvSpPr>
          <p:cNvPr id="211" name="TextBox 27"/>
          <p:cNvSpPr txBox="1"/>
          <p:nvPr/>
        </p:nvSpPr>
        <p:spPr>
          <a:xfrm>
            <a:off x="6230945" y="5373213"/>
            <a:ext cx="271314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valas</a:t>
            </a:r>
          </a:p>
        </p:txBody>
      </p:sp>
      <p:sp>
        <p:nvSpPr>
          <p:cNvPr id="212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3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4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5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6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7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8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Box 18"/>
          <p:cNvSpPr txBox="1"/>
          <p:nvPr/>
        </p:nvSpPr>
        <p:spPr>
          <a:xfrm>
            <a:off x="-12194" y="-14352"/>
            <a:ext cx="4966727" cy="1288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helikopteri</a:t>
            </a:r>
          </a:p>
        </p:txBody>
      </p:sp>
      <p:sp>
        <p:nvSpPr>
          <p:cNvPr id="221" name="TextBox 19"/>
          <p:cNvSpPr txBox="1"/>
          <p:nvPr/>
        </p:nvSpPr>
        <p:spPr>
          <a:xfrm>
            <a:off x="898258" y="1289449"/>
            <a:ext cx="289923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poliisi</a:t>
            </a:r>
          </a:p>
        </p:txBody>
      </p:sp>
      <p:sp>
        <p:nvSpPr>
          <p:cNvPr id="222" name="TextBox 20"/>
          <p:cNvSpPr txBox="1"/>
          <p:nvPr/>
        </p:nvSpPr>
        <p:spPr>
          <a:xfrm>
            <a:off x="25633" y="2639995"/>
            <a:ext cx="439227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paloauto</a:t>
            </a:r>
          </a:p>
        </p:txBody>
      </p:sp>
      <p:sp>
        <p:nvSpPr>
          <p:cNvPr id="223" name="TextBox 21"/>
          <p:cNvSpPr txBox="1"/>
          <p:nvPr/>
        </p:nvSpPr>
        <p:spPr>
          <a:xfrm>
            <a:off x="680527" y="4035704"/>
            <a:ext cx="33347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pankki</a:t>
            </a:r>
          </a:p>
        </p:txBody>
      </p:sp>
      <p:sp>
        <p:nvSpPr>
          <p:cNvPr id="224" name="TextBox 22"/>
          <p:cNvSpPr txBox="1"/>
          <p:nvPr/>
        </p:nvSpPr>
        <p:spPr>
          <a:xfrm>
            <a:off x="90343" y="5373213"/>
            <a:ext cx="451506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päiväkoti</a:t>
            </a:r>
          </a:p>
        </p:txBody>
      </p:sp>
      <p:sp>
        <p:nvSpPr>
          <p:cNvPr id="225" name="TextBox 23"/>
          <p:cNvSpPr txBox="1"/>
          <p:nvPr/>
        </p:nvSpPr>
        <p:spPr>
          <a:xfrm>
            <a:off x="6479239" y="-78550"/>
            <a:ext cx="221655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katu</a:t>
            </a:r>
          </a:p>
        </p:txBody>
      </p:sp>
      <p:sp>
        <p:nvSpPr>
          <p:cNvPr id="226" name="TextBox 24"/>
          <p:cNvSpPr txBox="1"/>
          <p:nvPr/>
        </p:nvSpPr>
        <p:spPr>
          <a:xfrm>
            <a:off x="6199567" y="1289449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polku</a:t>
            </a:r>
          </a:p>
        </p:txBody>
      </p:sp>
      <p:sp>
        <p:nvSpPr>
          <p:cNvPr id="227" name="TextBox 25"/>
          <p:cNvSpPr txBox="1"/>
          <p:nvPr/>
        </p:nvSpPr>
        <p:spPr>
          <a:xfrm>
            <a:off x="6634490" y="2639995"/>
            <a:ext cx="190605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talo</a:t>
            </a:r>
          </a:p>
        </p:txBody>
      </p:sp>
      <p:sp>
        <p:nvSpPr>
          <p:cNvPr id="228" name="TextBox 26"/>
          <p:cNvSpPr txBox="1"/>
          <p:nvPr/>
        </p:nvSpPr>
        <p:spPr>
          <a:xfrm>
            <a:off x="5578554" y="4035704"/>
            <a:ext cx="401792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sairaala</a:t>
            </a:r>
          </a:p>
        </p:txBody>
      </p:sp>
      <p:sp>
        <p:nvSpPr>
          <p:cNvPr id="229" name="TextBox 27"/>
          <p:cNvSpPr txBox="1"/>
          <p:nvPr/>
        </p:nvSpPr>
        <p:spPr>
          <a:xfrm>
            <a:off x="6199567" y="5373213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koulu</a:t>
            </a:r>
          </a:p>
        </p:txBody>
      </p:sp>
      <p:sp>
        <p:nvSpPr>
          <p:cNvPr id="230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2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3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5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6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Box 18"/>
          <p:cNvSpPr txBox="1"/>
          <p:nvPr/>
        </p:nvSpPr>
        <p:spPr>
          <a:xfrm>
            <a:off x="564173" y="-69804"/>
            <a:ext cx="358299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ullakko</a:t>
            </a:r>
          </a:p>
        </p:txBody>
      </p:sp>
      <p:sp>
        <p:nvSpPr>
          <p:cNvPr id="239" name="TextBox 19"/>
          <p:cNvSpPr txBox="1"/>
          <p:nvPr/>
        </p:nvSpPr>
        <p:spPr>
          <a:xfrm>
            <a:off x="844115" y="1298195"/>
            <a:ext cx="302310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kellari</a:t>
            </a:r>
          </a:p>
        </p:txBody>
      </p:sp>
      <p:sp>
        <p:nvSpPr>
          <p:cNvPr id="240" name="TextBox 20"/>
          <p:cNvSpPr txBox="1"/>
          <p:nvPr/>
        </p:nvSpPr>
        <p:spPr>
          <a:xfrm>
            <a:off x="1247120" y="2648741"/>
            <a:ext cx="221710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piha</a:t>
            </a:r>
          </a:p>
        </p:txBody>
      </p:sp>
      <p:sp>
        <p:nvSpPr>
          <p:cNvPr id="241" name="TextBox 21"/>
          <p:cNvSpPr txBox="1"/>
          <p:nvPr/>
        </p:nvSpPr>
        <p:spPr>
          <a:xfrm>
            <a:off x="97594" y="4044451"/>
            <a:ext cx="451615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puutarha</a:t>
            </a:r>
          </a:p>
        </p:txBody>
      </p:sp>
      <p:sp>
        <p:nvSpPr>
          <p:cNvPr id="242" name="TextBox 22"/>
          <p:cNvSpPr txBox="1"/>
          <p:nvPr/>
        </p:nvSpPr>
        <p:spPr>
          <a:xfrm>
            <a:off x="781904" y="5381959"/>
            <a:ext cx="314752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metsä</a:t>
            </a:r>
          </a:p>
        </p:txBody>
      </p:sp>
      <p:sp>
        <p:nvSpPr>
          <p:cNvPr id="243" name="TextBox 23"/>
          <p:cNvSpPr txBox="1"/>
          <p:nvPr/>
        </p:nvSpPr>
        <p:spPr>
          <a:xfrm>
            <a:off x="6510892" y="-78550"/>
            <a:ext cx="2153256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järvi</a:t>
            </a:r>
          </a:p>
        </p:txBody>
      </p:sp>
      <p:sp>
        <p:nvSpPr>
          <p:cNvPr id="244" name="TextBox 24"/>
          <p:cNvSpPr txBox="1"/>
          <p:nvPr/>
        </p:nvSpPr>
        <p:spPr>
          <a:xfrm>
            <a:off x="6448954" y="1289449"/>
            <a:ext cx="227713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meri</a:t>
            </a:r>
          </a:p>
        </p:txBody>
      </p:sp>
      <p:sp>
        <p:nvSpPr>
          <p:cNvPr id="245" name="TextBox 25"/>
          <p:cNvSpPr txBox="1"/>
          <p:nvPr/>
        </p:nvSpPr>
        <p:spPr>
          <a:xfrm>
            <a:off x="6200113" y="2639995"/>
            <a:ext cx="277481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lampi</a:t>
            </a:r>
          </a:p>
        </p:txBody>
      </p:sp>
      <p:sp>
        <p:nvSpPr>
          <p:cNvPr id="246" name="TextBox 26"/>
          <p:cNvSpPr txBox="1"/>
          <p:nvPr/>
        </p:nvSpPr>
        <p:spPr>
          <a:xfrm>
            <a:off x="6696970" y="4035704"/>
            <a:ext cx="178108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joki</a:t>
            </a:r>
          </a:p>
        </p:txBody>
      </p:sp>
      <p:sp>
        <p:nvSpPr>
          <p:cNvPr id="247" name="TextBox 27"/>
          <p:cNvSpPr txBox="1"/>
          <p:nvPr/>
        </p:nvSpPr>
        <p:spPr>
          <a:xfrm>
            <a:off x="6076239" y="5373213"/>
            <a:ext cx="302256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mökki</a:t>
            </a:r>
          </a:p>
        </p:txBody>
      </p:sp>
      <p:sp>
        <p:nvSpPr>
          <p:cNvPr id="248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49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0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1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2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3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4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