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teksti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12" name="Leipätekstin taso yksi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13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21" name="Leipätekstin taso yksi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22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sikkoteksti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Otsikkoteksti</a:t>
            </a:r>
          </a:p>
        </p:txBody>
      </p:sp>
      <p:sp>
        <p:nvSpPr>
          <p:cNvPr id="30" name="Leipätekstin taso yksi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31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39" name="Leipätekstin taso yksi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0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48" name="Leipätekstin taso yksi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45720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b="1" sz="2400"/>
            </a:pPr>
          </a:p>
        </p:txBody>
      </p:sp>
      <p:sp>
        <p:nvSpPr>
          <p:cNvPr id="50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Otsikkoteksti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Otsikkoteksti</a:t>
            </a:r>
          </a:p>
        </p:txBody>
      </p:sp>
      <p:sp>
        <p:nvSpPr>
          <p:cNvPr id="58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Otsikkoteksti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Otsikkoteksti</a:t>
            </a:r>
          </a:p>
        </p:txBody>
      </p:sp>
      <p:sp>
        <p:nvSpPr>
          <p:cNvPr id="73" name="Leipätekstin taso yksi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74" name="Text Placeholder 3"/>
          <p:cNvSpPr/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</a:p>
        </p:txBody>
      </p:sp>
      <p:sp>
        <p:nvSpPr>
          <p:cNvPr id="75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Otsikkoteksti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Otsikkoteksti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Leipätekstin taso yksi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85" name="Dian numer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teksti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Otsikkoteksti</a:t>
            </a:r>
          </a:p>
        </p:txBody>
      </p:sp>
      <p:sp>
        <p:nvSpPr>
          <p:cNvPr id="3" name="Leipätekstin taso yksi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Leipätekstin taso yksi</a:t>
            </a:r>
          </a:p>
          <a:p>
            <a:pPr lvl="1"/>
            <a:r>
              <a:t>Leipätekstin taso kaksi</a:t>
            </a:r>
          </a:p>
          <a:p>
            <a:pPr lvl="2"/>
            <a:r>
              <a:t>Leipätekstin taso kolme</a:t>
            </a:r>
          </a:p>
          <a:p>
            <a:pPr lvl="3"/>
            <a:r>
              <a:t>Leipätekstin taso neljä</a:t>
            </a:r>
          </a:p>
          <a:p>
            <a:pPr lvl="4"/>
            <a:r>
              <a:t>Leipätekstin taso viisi</a:t>
            </a:r>
          </a:p>
        </p:txBody>
      </p:sp>
      <p:sp>
        <p:nvSpPr>
          <p:cNvPr id="4" name="Dian numero"/>
          <p:cNvSpPr txBox="1"/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Rectangle 13"/>
          <p:cNvGrpSpPr/>
          <p:nvPr/>
        </p:nvGrpSpPr>
        <p:grpSpPr>
          <a:xfrm>
            <a:off x="0" y="136062"/>
            <a:ext cx="2290032" cy="3292937"/>
            <a:chOff x="0" y="0"/>
            <a:chExt cx="2290031" cy="3292936"/>
          </a:xfrm>
        </p:grpSpPr>
        <p:sp>
          <p:nvSpPr>
            <p:cNvPr id="94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5" name="k"/>
            <p:cNvSpPr txBox="1"/>
            <p:nvPr/>
          </p:nvSpPr>
          <p:spPr>
            <a:xfrm>
              <a:off x="0" y="210798"/>
              <a:ext cx="2290032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k</a:t>
              </a:r>
            </a:p>
          </p:txBody>
        </p:sp>
      </p:grpSp>
      <p:grpSp>
        <p:nvGrpSpPr>
          <p:cNvPr id="99" name="Rectangle 14"/>
          <p:cNvGrpSpPr/>
          <p:nvPr/>
        </p:nvGrpSpPr>
        <p:grpSpPr>
          <a:xfrm>
            <a:off x="2290032" y="136062"/>
            <a:ext cx="2290032" cy="3292937"/>
            <a:chOff x="0" y="0"/>
            <a:chExt cx="2290031" cy="3292936"/>
          </a:xfrm>
        </p:grpSpPr>
        <p:sp>
          <p:nvSpPr>
            <p:cNvPr id="97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8" name="p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p</a:t>
              </a:r>
            </a:p>
          </p:txBody>
        </p:sp>
      </p:grpSp>
      <p:grpSp>
        <p:nvGrpSpPr>
          <p:cNvPr id="102" name="Rectangle 15"/>
          <p:cNvGrpSpPr/>
          <p:nvPr/>
        </p:nvGrpSpPr>
        <p:grpSpPr>
          <a:xfrm>
            <a:off x="4580063" y="136063"/>
            <a:ext cx="2290033" cy="3292937"/>
            <a:chOff x="0" y="0"/>
            <a:chExt cx="2290031" cy="3292936"/>
          </a:xfrm>
        </p:grpSpPr>
        <p:sp>
          <p:nvSpPr>
            <p:cNvPr id="100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01" name="t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t</a:t>
              </a:r>
            </a:p>
          </p:txBody>
        </p:sp>
      </p:grpSp>
      <p:grpSp>
        <p:nvGrpSpPr>
          <p:cNvPr id="105" name="Rectangle 16"/>
          <p:cNvGrpSpPr/>
          <p:nvPr/>
        </p:nvGrpSpPr>
        <p:grpSpPr>
          <a:xfrm>
            <a:off x="6853967" y="136063"/>
            <a:ext cx="2290033" cy="3292937"/>
            <a:chOff x="0" y="0"/>
            <a:chExt cx="2290031" cy="3292936"/>
          </a:xfrm>
        </p:grpSpPr>
        <p:sp>
          <p:nvSpPr>
            <p:cNvPr id="103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04" name="s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s</a:t>
              </a:r>
            </a:p>
          </p:txBody>
        </p:sp>
      </p:grpSp>
      <p:grpSp>
        <p:nvGrpSpPr>
          <p:cNvPr id="108" name="Rectangle 19"/>
          <p:cNvGrpSpPr/>
          <p:nvPr/>
        </p:nvGrpSpPr>
        <p:grpSpPr>
          <a:xfrm>
            <a:off x="0" y="3428998"/>
            <a:ext cx="2290032" cy="3292938"/>
            <a:chOff x="0" y="0"/>
            <a:chExt cx="2290031" cy="3292936"/>
          </a:xfrm>
        </p:grpSpPr>
        <p:sp>
          <p:nvSpPr>
            <p:cNvPr id="106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07" name="l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</a:t>
              </a:r>
            </a:p>
          </p:txBody>
        </p:sp>
      </p:grpSp>
      <p:grpSp>
        <p:nvGrpSpPr>
          <p:cNvPr id="111" name="Rectangle 20"/>
          <p:cNvGrpSpPr/>
          <p:nvPr/>
        </p:nvGrpSpPr>
        <p:grpSpPr>
          <a:xfrm>
            <a:off x="2290032" y="3428998"/>
            <a:ext cx="2290032" cy="3292938"/>
            <a:chOff x="0" y="0"/>
            <a:chExt cx="2290031" cy="3292936"/>
          </a:xfrm>
        </p:grpSpPr>
        <p:sp>
          <p:nvSpPr>
            <p:cNvPr id="109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0" name="m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m</a:t>
              </a:r>
            </a:p>
          </p:txBody>
        </p:sp>
      </p:grpSp>
      <p:grpSp>
        <p:nvGrpSpPr>
          <p:cNvPr id="114" name="Rectangle 21"/>
          <p:cNvGrpSpPr/>
          <p:nvPr/>
        </p:nvGrpSpPr>
        <p:grpSpPr>
          <a:xfrm>
            <a:off x="4580063" y="3429000"/>
            <a:ext cx="2290033" cy="3292937"/>
            <a:chOff x="0" y="0"/>
            <a:chExt cx="2290031" cy="3292936"/>
          </a:xfrm>
        </p:grpSpPr>
        <p:sp>
          <p:nvSpPr>
            <p:cNvPr id="112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3" name="n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n</a:t>
              </a:r>
            </a:p>
          </p:txBody>
        </p:sp>
      </p:grpSp>
      <p:grpSp>
        <p:nvGrpSpPr>
          <p:cNvPr id="117" name="Rectangle 22"/>
          <p:cNvGrpSpPr/>
          <p:nvPr/>
        </p:nvGrpSpPr>
        <p:grpSpPr>
          <a:xfrm>
            <a:off x="6853967" y="3429000"/>
            <a:ext cx="2290033" cy="3292937"/>
            <a:chOff x="0" y="0"/>
            <a:chExt cx="2290031" cy="3292936"/>
          </a:xfrm>
        </p:grpSpPr>
        <p:sp>
          <p:nvSpPr>
            <p:cNvPr id="115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6" name="r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5" name="Rectangle 13"/>
          <p:cNvGrpSpPr/>
          <p:nvPr/>
        </p:nvGrpSpPr>
        <p:grpSpPr>
          <a:xfrm>
            <a:off x="0" y="136062"/>
            <a:ext cx="4580064" cy="3292937"/>
            <a:chOff x="0" y="0"/>
            <a:chExt cx="4580063" cy="3292936"/>
          </a:xfrm>
        </p:grpSpPr>
        <p:sp>
          <p:nvSpPr>
            <p:cNvPr id="283" name="Suorakulmio"/>
            <p:cNvSpPr/>
            <p:nvPr/>
          </p:nvSpPr>
          <p:spPr>
            <a:xfrm>
              <a:off x="0" y="0"/>
              <a:ext cx="4580064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4" name="L l"/>
            <p:cNvSpPr txBox="1"/>
            <p:nvPr/>
          </p:nvSpPr>
          <p:spPr>
            <a:xfrm>
              <a:off x="0" y="210798"/>
              <a:ext cx="4580064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 l</a:t>
              </a:r>
            </a:p>
          </p:txBody>
        </p:sp>
      </p:grpSp>
      <p:grpSp>
        <p:nvGrpSpPr>
          <p:cNvPr id="288" name="Rectangle 15"/>
          <p:cNvGrpSpPr/>
          <p:nvPr/>
        </p:nvGrpSpPr>
        <p:grpSpPr>
          <a:xfrm>
            <a:off x="4580063" y="136063"/>
            <a:ext cx="4563937" cy="3292937"/>
            <a:chOff x="0" y="0"/>
            <a:chExt cx="4563936" cy="3292936"/>
          </a:xfrm>
        </p:grpSpPr>
        <p:sp>
          <p:nvSpPr>
            <p:cNvPr id="286" name="Suorakulmio"/>
            <p:cNvSpPr/>
            <p:nvPr/>
          </p:nvSpPr>
          <p:spPr>
            <a:xfrm>
              <a:off x="-1" y="0"/>
              <a:ext cx="4563938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7" name="Mm"/>
            <p:cNvSpPr txBox="1"/>
            <p:nvPr/>
          </p:nvSpPr>
          <p:spPr>
            <a:xfrm>
              <a:off x="-1" y="233658"/>
              <a:ext cx="4563938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Mm</a:t>
              </a:r>
            </a:p>
          </p:txBody>
        </p:sp>
      </p:grpSp>
      <p:grpSp>
        <p:nvGrpSpPr>
          <p:cNvPr id="291" name="Rectangle 19"/>
          <p:cNvGrpSpPr/>
          <p:nvPr/>
        </p:nvGrpSpPr>
        <p:grpSpPr>
          <a:xfrm>
            <a:off x="0" y="3428998"/>
            <a:ext cx="4580064" cy="3292938"/>
            <a:chOff x="0" y="0"/>
            <a:chExt cx="4580063" cy="3292936"/>
          </a:xfrm>
        </p:grpSpPr>
        <p:sp>
          <p:nvSpPr>
            <p:cNvPr id="289" name="Suorakulmio"/>
            <p:cNvSpPr/>
            <p:nvPr/>
          </p:nvSpPr>
          <p:spPr>
            <a:xfrm>
              <a:off x="0" y="0"/>
              <a:ext cx="4580064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0" name="N n"/>
            <p:cNvSpPr txBox="1"/>
            <p:nvPr/>
          </p:nvSpPr>
          <p:spPr>
            <a:xfrm>
              <a:off x="45720" y="187938"/>
              <a:ext cx="4488624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N n</a:t>
              </a:r>
            </a:p>
          </p:txBody>
        </p:sp>
      </p:grpSp>
      <p:grpSp>
        <p:nvGrpSpPr>
          <p:cNvPr id="294" name="Rectangle 21"/>
          <p:cNvGrpSpPr/>
          <p:nvPr/>
        </p:nvGrpSpPr>
        <p:grpSpPr>
          <a:xfrm>
            <a:off x="4580063" y="3429000"/>
            <a:ext cx="4563937" cy="3292937"/>
            <a:chOff x="0" y="0"/>
            <a:chExt cx="4563936" cy="3292936"/>
          </a:xfrm>
        </p:grpSpPr>
        <p:sp>
          <p:nvSpPr>
            <p:cNvPr id="292" name="Suorakulmio"/>
            <p:cNvSpPr/>
            <p:nvPr/>
          </p:nvSpPr>
          <p:spPr>
            <a:xfrm>
              <a:off x="-1" y="0"/>
              <a:ext cx="4563938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3" name="R r"/>
            <p:cNvSpPr txBox="1"/>
            <p:nvPr/>
          </p:nvSpPr>
          <p:spPr>
            <a:xfrm>
              <a:off x="45719" y="187938"/>
              <a:ext cx="4472498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R 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8" name="Rectangle 13"/>
          <p:cNvGrpSpPr/>
          <p:nvPr/>
        </p:nvGrpSpPr>
        <p:grpSpPr>
          <a:xfrm>
            <a:off x="0" y="136062"/>
            <a:ext cx="4580064" cy="3292937"/>
            <a:chOff x="0" y="0"/>
            <a:chExt cx="4580063" cy="3292936"/>
          </a:xfrm>
        </p:grpSpPr>
        <p:sp>
          <p:nvSpPr>
            <p:cNvPr id="296" name="Suorakulmio"/>
            <p:cNvSpPr/>
            <p:nvPr/>
          </p:nvSpPr>
          <p:spPr>
            <a:xfrm>
              <a:off x="0" y="0"/>
              <a:ext cx="4580064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97" name="H h"/>
            <p:cNvSpPr txBox="1"/>
            <p:nvPr/>
          </p:nvSpPr>
          <p:spPr>
            <a:xfrm>
              <a:off x="0" y="210798"/>
              <a:ext cx="4580064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H h</a:t>
              </a:r>
            </a:p>
          </p:txBody>
        </p:sp>
      </p:grpSp>
      <p:grpSp>
        <p:nvGrpSpPr>
          <p:cNvPr id="301" name="Rectangle 15"/>
          <p:cNvGrpSpPr/>
          <p:nvPr/>
        </p:nvGrpSpPr>
        <p:grpSpPr>
          <a:xfrm>
            <a:off x="4580063" y="136063"/>
            <a:ext cx="4563937" cy="3292937"/>
            <a:chOff x="0" y="0"/>
            <a:chExt cx="4563936" cy="3292936"/>
          </a:xfrm>
        </p:grpSpPr>
        <p:sp>
          <p:nvSpPr>
            <p:cNvPr id="299" name="Suorakulmio"/>
            <p:cNvSpPr/>
            <p:nvPr/>
          </p:nvSpPr>
          <p:spPr>
            <a:xfrm>
              <a:off x="-1" y="0"/>
              <a:ext cx="4563938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00" name="J j"/>
            <p:cNvSpPr txBox="1"/>
            <p:nvPr/>
          </p:nvSpPr>
          <p:spPr>
            <a:xfrm>
              <a:off x="-1" y="233658"/>
              <a:ext cx="4563938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J j</a:t>
              </a:r>
            </a:p>
          </p:txBody>
        </p:sp>
      </p:grpSp>
      <p:grpSp>
        <p:nvGrpSpPr>
          <p:cNvPr id="304" name="Rectangle 19"/>
          <p:cNvGrpSpPr/>
          <p:nvPr/>
        </p:nvGrpSpPr>
        <p:grpSpPr>
          <a:xfrm>
            <a:off x="0" y="3428998"/>
            <a:ext cx="4580064" cy="3292938"/>
            <a:chOff x="0" y="0"/>
            <a:chExt cx="4580063" cy="3292936"/>
          </a:xfrm>
        </p:grpSpPr>
        <p:sp>
          <p:nvSpPr>
            <p:cNvPr id="302" name="Suorakulmio"/>
            <p:cNvSpPr/>
            <p:nvPr/>
          </p:nvSpPr>
          <p:spPr>
            <a:xfrm>
              <a:off x="0" y="0"/>
              <a:ext cx="4580064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03" name="V v"/>
            <p:cNvSpPr txBox="1"/>
            <p:nvPr/>
          </p:nvSpPr>
          <p:spPr>
            <a:xfrm>
              <a:off x="45720" y="187938"/>
              <a:ext cx="4488624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V v</a:t>
              </a:r>
            </a:p>
          </p:txBody>
        </p:sp>
      </p:grpSp>
      <p:grpSp>
        <p:nvGrpSpPr>
          <p:cNvPr id="307" name="Rectangle 21"/>
          <p:cNvGrpSpPr/>
          <p:nvPr/>
        </p:nvGrpSpPr>
        <p:grpSpPr>
          <a:xfrm>
            <a:off x="4580063" y="3429000"/>
            <a:ext cx="4563937" cy="3292937"/>
            <a:chOff x="0" y="0"/>
            <a:chExt cx="4563936" cy="3292936"/>
          </a:xfrm>
        </p:grpSpPr>
        <p:sp>
          <p:nvSpPr>
            <p:cNvPr id="305" name="Suorakulmio"/>
            <p:cNvSpPr/>
            <p:nvPr/>
          </p:nvSpPr>
          <p:spPr>
            <a:xfrm>
              <a:off x="-1" y="0"/>
              <a:ext cx="4563938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06" name="B b"/>
            <p:cNvSpPr txBox="1"/>
            <p:nvPr/>
          </p:nvSpPr>
          <p:spPr>
            <a:xfrm>
              <a:off x="45719" y="187938"/>
              <a:ext cx="4472498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B b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1" name="Rectangle 13"/>
          <p:cNvGrpSpPr/>
          <p:nvPr/>
        </p:nvGrpSpPr>
        <p:grpSpPr>
          <a:xfrm>
            <a:off x="0" y="136062"/>
            <a:ext cx="4580064" cy="3292937"/>
            <a:chOff x="0" y="0"/>
            <a:chExt cx="4580063" cy="3292936"/>
          </a:xfrm>
        </p:grpSpPr>
        <p:sp>
          <p:nvSpPr>
            <p:cNvPr id="309" name="Suorakulmio"/>
            <p:cNvSpPr/>
            <p:nvPr/>
          </p:nvSpPr>
          <p:spPr>
            <a:xfrm>
              <a:off x="0" y="0"/>
              <a:ext cx="4580064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10" name="C c"/>
            <p:cNvSpPr txBox="1"/>
            <p:nvPr/>
          </p:nvSpPr>
          <p:spPr>
            <a:xfrm>
              <a:off x="0" y="210798"/>
              <a:ext cx="4580064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C c</a:t>
              </a:r>
            </a:p>
          </p:txBody>
        </p:sp>
      </p:grpSp>
      <p:grpSp>
        <p:nvGrpSpPr>
          <p:cNvPr id="314" name="Rectangle 15"/>
          <p:cNvGrpSpPr/>
          <p:nvPr/>
        </p:nvGrpSpPr>
        <p:grpSpPr>
          <a:xfrm>
            <a:off x="4580063" y="136063"/>
            <a:ext cx="4563937" cy="3292937"/>
            <a:chOff x="0" y="0"/>
            <a:chExt cx="4563936" cy="3292936"/>
          </a:xfrm>
        </p:grpSpPr>
        <p:sp>
          <p:nvSpPr>
            <p:cNvPr id="312" name="Suorakulmio"/>
            <p:cNvSpPr/>
            <p:nvPr/>
          </p:nvSpPr>
          <p:spPr>
            <a:xfrm>
              <a:off x="-1" y="0"/>
              <a:ext cx="4563938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13" name="D d"/>
            <p:cNvSpPr txBox="1"/>
            <p:nvPr/>
          </p:nvSpPr>
          <p:spPr>
            <a:xfrm>
              <a:off x="-1" y="233658"/>
              <a:ext cx="4563938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D d</a:t>
              </a:r>
            </a:p>
          </p:txBody>
        </p:sp>
      </p:grpSp>
      <p:grpSp>
        <p:nvGrpSpPr>
          <p:cNvPr id="317" name="Rectangle 19"/>
          <p:cNvGrpSpPr/>
          <p:nvPr/>
        </p:nvGrpSpPr>
        <p:grpSpPr>
          <a:xfrm>
            <a:off x="0" y="3428998"/>
            <a:ext cx="4580064" cy="3292938"/>
            <a:chOff x="0" y="0"/>
            <a:chExt cx="4580063" cy="3292936"/>
          </a:xfrm>
        </p:grpSpPr>
        <p:sp>
          <p:nvSpPr>
            <p:cNvPr id="315" name="Suorakulmio"/>
            <p:cNvSpPr/>
            <p:nvPr/>
          </p:nvSpPr>
          <p:spPr>
            <a:xfrm>
              <a:off x="0" y="0"/>
              <a:ext cx="4580064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16" name="F f"/>
            <p:cNvSpPr txBox="1"/>
            <p:nvPr/>
          </p:nvSpPr>
          <p:spPr>
            <a:xfrm>
              <a:off x="45720" y="187938"/>
              <a:ext cx="4488624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F f</a:t>
              </a:r>
            </a:p>
          </p:txBody>
        </p:sp>
      </p:grpSp>
      <p:grpSp>
        <p:nvGrpSpPr>
          <p:cNvPr id="320" name="Rectangle 21"/>
          <p:cNvGrpSpPr/>
          <p:nvPr/>
        </p:nvGrpSpPr>
        <p:grpSpPr>
          <a:xfrm>
            <a:off x="4580063" y="3429000"/>
            <a:ext cx="4563937" cy="3292937"/>
            <a:chOff x="0" y="0"/>
            <a:chExt cx="4563936" cy="3292936"/>
          </a:xfrm>
        </p:grpSpPr>
        <p:sp>
          <p:nvSpPr>
            <p:cNvPr id="318" name="Suorakulmio"/>
            <p:cNvSpPr/>
            <p:nvPr/>
          </p:nvSpPr>
          <p:spPr>
            <a:xfrm>
              <a:off x="-1" y="0"/>
              <a:ext cx="4563938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319" name="G g"/>
            <p:cNvSpPr txBox="1"/>
            <p:nvPr/>
          </p:nvSpPr>
          <p:spPr>
            <a:xfrm>
              <a:off x="45719" y="187938"/>
              <a:ext cx="4472498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G g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Rectangle 13"/>
          <p:cNvGrpSpPr/>
          <p:nvPr/>
        </p:nvGrpSpPr>
        <p:grpSpPr>
          <a:xfrm>
            <a:off x="0" y="136062"/>
            <a:ext cx="2290032" cy="3292937"/>
            <a:chOff x="0" y="0"/>
            <a:chExt cx="2290031" cy="3292936"/>
          </a:xfrm>
        </p:grpSpPr>
        <p:sp>
          <p:nvSpPr>
            <p:cNvPr id="119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0" name="a"/>
            <p:cNvSpPr txBox="1"/>
            <p:nvPr/>
          </p:nvSpPr>
          <p:spPr>
            <a:xfrm>
              <a:off x="0" y="210798"/>
              <a:ext cx="2290032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</a:t>
              </a:r>
            </a:p>
          </p:txBody>
        </p:sp>
      </p:grpSp>
      <p:grpSp>
        <p:nvGrpSpPr>
          <p:cNvPr id="124" name="Rectangle 14"/>
          <p:cNvGrpSpPr/>
          <p:nvPr/>
        </p:nvGrpSpPr>
        <p:grpSpPr>
          <a:xfrm>
            <a:off x="2290032" y="136062"/>
            <a:ext cx="2290032" cy="3292937"/>
            <a:chOff x="0" y="0"/>
            <a:chExt cx="2290031" cy="3292936"/>
          </a:xfrm>
        </p:grpSpPr>
        <p:sp>
          <p:nvSpPr>
            <p:cNvPr id="122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3" name="e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e</a:t>
              </a:r>
            </a:p>
          </p:txBody>
        </p:sp>
      </p:grpSp>
      <p:grpSp>
        <p:nvGrpSpPr>
          <p:cNvPr id="127" name="Rectangle 15"/>
          <p:cNvGrpSpPr/>
          <p:nvPr/>
        </p:nvGrpSpPr>
        <p:grpSpPr>
          <a:xfrm>
            <a:off x="4580063" y="136063"/>
            <a:ext cx="2290033" cy="3292937"/>
            <a:chOff x="0" y="0"/>
            <a:chExt cx="2290031" cy="3292936"/>
          </a:xfrm>
        </p:grpSpPr>
        <p:sp>
          <p:nvSpPr>
            <p:cNvPr id="125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6" name="i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i</a:t>
              </a:r>
            </a:p>
          </p:txBody>
        </p:sp>
      </p:grpSp>
      <p:grpSp>
        <p:nvGrpSpPr>
          <p:cNvPr id="130" name="Rectangle 16"/>
          <p:cNvGrpSpPr/>
          <p:nvPr/>
        </p:nvGrpSpPr>
        <p:grpSpPr>
          <a:xfrm>
            <a:off x="6853967" y="136063"/>
            <a:ext cx="2290033" cy="3292937"/>
            <a:chOff x="0" y="0"/>
            <a:chExt cx="2290031" cy="3292936"/>
          </a:xfrm>
        </p:grpSpPr>
        <p:sp>
          <p:nvSpPr>
            <p:cNvPr id="128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9" name="o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o</a:t>
              </a:r>
            </a:p>
          </p:txBody>
        </p:sp>
      </p:grpSp>
      <p:grpSp>
        <p:nvGrpSpPr>
          <p:cNvPr id="133" name="Rectangle 19"/>
          <p:cNvGrpSpPr/>
          <p:nvPr/>
        </p:nvGrpSpPr>
        <p:grpSpPr>
          <a:xfrm>
            <a:off x="0" y="3428998"/>
            <a:ext cx="2290032" cy="3292938"/>
            <a:chOff x="0" y="0"/>
            <a:chExt cx="2290031" cy="3292936"/>
          </a:xfrm>
        </p:grpSpPr>
        <p:sp>
          <p:nvSpPr>
            <p:cNvPr id="131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2" name="u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u</a:t>
              </a:r>
            </a:p>
          </p:txBody>
        </p:sp>
      </p:grpSp>
      <p:grpSp>
        <p:nvGrpSpPr>
          <p:cNvPr id="136" name="Rectangle 20"/>
          <p:cNvGrpSpPr/>
          <p:nvPr/>
        </p:nvGrpSpPr>
        <p:grpSpPr>
          <a:xfrm>
            <a:off x="2290032" y="3428998"/>
            <a:ext cx="2290032" cy="3292938"/>
            <a:chOff x="0" y="0"/>
            <a:chExt cx="2290031" cy="3292936"/>
          </a:xfrm>
        </p:grpSpPr>
        <p:sp>
          <p:nvSpPr>
            <p:cNvPr id="134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5" name="y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y</a:t>
              </a:r>
            </a:p>
          </p:txBody>
        </p:sp>
      </p:grpSp>
      <p:grpSp>
        <p:nvGrpSpPr>
          <p:cNvPr id="139" name="Rectangle 21"/>
          <p:cNvGrpSpPr/>
          <p:nvPr/>
        </p:nvGrpSpPr>
        <p:grpSpPr>
          <a:xfrm>
            <a:off x="4580063" y="3429000"/>
            <a:ext cx="2290033" cy="3292937"/>
            <a:chOff x="0" y="0"/>
            <a:chExt cx="2290031" cy="3292936"/>
          </a:xfrm>
        </p:grpSpPr>
        <p:sp>
          <p:nvSpPr>
            <p:cNvPr id="137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8" name="ä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ä</a:t>
              </a:r>
            </a:p>
          </p:txBody>
        </p:sp>
      </p:grpSp>
      <p:grpSp>
        <p:nvGrpSpPr>
          <p:cNvPr id="142" name="Rectangle 22"/>
          <p:cNvGrpSpPr/>
          <p:nvPr/>
        </p:nvGrpSpPr>
        <p:grpSpPr>
          <a:xfrm>
            <a:off x="6853967" y="3429000"/>
            <a:ext cx="2290033" cy="3292937"/>
            <a:chOff x="0" y="0"/>
            <a:chExt cx="2290031" cy="3292936"/>
          </a:xfrm>
        </p:grpSpPr>
        <p:sp>
          <p:nvSpPr>
            <p:cNvPr id="140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1" name="ö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ö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Rectangle 13"/>
          <p:cNvGrpSpPr/>
          <p:nvPr/>
        </p:nvGrpSpPr>
        <p:grpSpPr>
          <a:xfrm>
            <a:off x="0" y="136062"/>
            <a:ext cx="2290032" cy="3292937"/>
            <a:chOff x="0" y="0"/>
            <a:chExt cx="2290031" cy="3292936"/>
          </a:xfrm>
        </p:grpSpPr>
        <p:sp>
          <p:nvSpPr>
            <p:cNvPr id="144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5" name="h"/>
            <p:cNvSpPr txBox="1"/>
            <p:nvPr/>
          </p:nvSpPr>
          <p:spPr>
            <a:xfrm>
              <a:off x="0" y="210798"/>
              <a:ext cx="2290032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h</a:t>
              </a:r>
            </a:p>
          </p:txBody>
        </p:sp>
      </p:grpSp>
      <p:grpSp>
        <p:nvGrpSpPr>
          <p:cNvPr id="149" name="Rectangle 14"/>
          <p:cNvGrpSpPr/>
          <p:nvPr/>
        </p:nvGrpSpPr>
        <p:grpSpPr>
          <a:xfrm>
            <a:off x="2290032" y="136062"/>
            <a:ext cx="2290032" cy="3292937"/>
            <a:chOff x="0" y="0"/>
            <a:chExt cx="2290031" cy="3292936"/>
          </a:xfrm>
        </p:grpSpPr>
        <p:sp>
          <p:nvSpPr>
            <p:cNvPr id="147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8" name="v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v</a:t>
              </a:r>
            </a:p>
          </p:txBody>
        </p:sp>
      </p:grpSp>
      <p:grpSp>
        <p:nvGrpSpPr>
          <p:cNvPr id="152" name="Rectangle 15"/>
          <p:cNvGrpSpPr/>
          <p:nvPr/>
        </p:nvGrpSpPr>
        <p:grpSpPr>
          <a:xfrm>
            <a:off x="4580063" y="136063"/>
            <a:ext cx="2290033" cy="3292937"/>
            <a:chOff x="0" y="0"/>
            <a:chExt cx="2290031" cy="3292936"/>
          </a:xfrm>
        </p:grpSpPr>
        <p:sp>
          <p:nvSpPr>
            <p:cNvPr id="150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1" name="j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j</a:t>
              </a:r>
            </a:p>
          </p:txBody>
        </p:sp>
      </p:grpSp>
      <p:grpSp>
        <p:nvGrpSpPr>
          <p:cNvPr id="155" name="Rectangle 16"/>
          <p:cNvGrpSpPr/>
          <p:nvPr/>
        </p:nvGrpSpPr>
        <p:grpSpPr>
          <a:xfrm>
            <a:off x="6853967" y="136063"/>
            <a:ext cx="2290033" cy="3292937"/>
            <a:chOff x="0" y="0"/>
            <a:chExt cx="2290031" cy="3292936"/>
          </a:xfrm>
        </p:grpSpPr>
        <p:sp>
          <p:nvSpPr>
            <p:cNvPr id="153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4" name="b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b</a:t>
              </a:r>
            </a:p>
          </p:txBody>
        </p:sp>
      </p:grpSp>
      <p:grpSp>
        <p:nvGrpSpPr>
          <p:cNvPr id="158" name="Rectangle 19"/>
          <p:cNvGrpSpPr/>
          <p:nvPr/>
        </p:nvGrpSpPr>
        <p:grpSpPr>
          <a:xfrm>
            <a:off x="0" y="3428998"/>
            <a:ext cx="2290032" cy="3292938"/>
            <a:chOff x="0" y="0"/>
            <a:chExt cx="2290031" cy="3292936"/>
          </a:xfrm>
        </p:grpSpPr>
        <p:sp>
          <p:nvSpPr>
            <p:cNvPr id="156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7" name="c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c</a:t>
              </a:r>
            </a:p>
          </p:txBody>
        </p:sp>
      </p:grpSp>
      <p:grpSp>
        <p:nvGrpSpPr>
          <p:cNvPr id="161" name="Rectangle 20"/>
          <p:cNvGrpSpPr/>
          <p:nvPr/>
        </p:nvGrpSpPr>
        <p:grpSpPr>
          <a:xfrm>
            <a:off x="2290032" y="3428998"/>
            <a:ext cx="2290032" cy="3292938"/>
            <a:chOff x="0" y="0"/>
            <a:chExt cx="2290031" cy="3292936"/>
          </a:xfrm>
        </p:grpSpPr>
        <p:sp>
          <p:nvSpPr>
            <p:cNvPr id="159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0" name="d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d</a:t>
              </a:r>
            </a:p>
          </p:txBody>
        </p:sp>
      </p:grpSp>
      <p:grpSp>
        <p:nvGrpSpPr>
          <p:cNvPr id="164" name="Rectangle 21"/>
          <p:cNvGrpSpPr/>
          <p:nvPr/>
        </p:nvGrpSpPr>
        <p:grpSpPr>
          <a:xfrm>
            <a:off x="4580063" y="3429000"/>
            <a:ext cx="2290033" cy="3292937"/>
            <a:chOff x="0" y="0"/>
            <a:chExt cx="2290031" cy="3292936"/>
          </a:xfrm>
        </p:grpSpPr>
        <p:sp>
          <p:nvSpPr>
            <p:cNvPr id="162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3" name="f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f</a:t>
              </a:r>
            </a:p>
          </p:txBody>
        </p:sp>
      </p:grpSp>
      <p:grpSp>
        <p:nvGrpSpPr>
          <p:cNvPr id="167" name="Rectangle 22"/>
          <p:cNvGrpSpPr/>
          <p:nvPr/>
        </p:nvGrpSpPr>
        <p:grpSpPr>
          <a:xfrm>
            <a:off x="6853967" y="3429000"/>
            <a:ext cx="2290033" cy="3292937"/>
            <a:chOff x="0" y="0"/>
            <a:chExt cx="2290031" cy="3292936"/>
          </a:xfrm>
        </p:grpSpPr>
        <p:sp>
          <p:nvSpPr>
            <p:cNvPr id="165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6" name="g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g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Rectangle 13"/>
          <p:cNvGrpSpPr/>
          <p:nvPr/>
        </p:nvGrpSpPr>
        <p:grpSpPr>
          <a:xfrm>
            <a:off x="0" y="136062"/>
            <a:ext cx="2290032" cy="3292937"/>
            <a:chOff x="0" y="0"/>
            <a:chExt cx="2290031" cy="3292936"/>
          </a:xfrm>
        </p:grpSpPr>
        <p:sp>
          <p:nvSpPr>
            <p:cNvPr id="169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0" name="K"/>
            <p:cNvSpPr txBox="1"/>
            <p:nvPr/>
          </p:nvSpPr>
          <p:spPr>
            <a:xfrm>
              <a:off x="0" y="210798"/>
              <a:ext cx="2290032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K</a:t>
              </a:r>
            </a:p>
          </p:txBody>
        </p:sp>
      </p:grpSp>
      <p:grpSp>
        <p:nvGrpSpPr>
          <p:cNvPr id="174" name="Rectangle 14"/>
          <p:cNvGrpSpPr/>
          <p:nvPr/>
        </p:nvGrpSpPr>
        <p:grpSpPr>
          <a:xfrm>
            <a:off x="2290032" y="136062"/>
            <a:ext cx="2290032" cy="3292937"/>
            <a:chOff x="0" y="0"/>
            <a:chExt cx="2290031" cy="3292936"/>
          </a:xfrm>
        </p:grpSpPr>
        <p:sp>
          <p:nvSpPr>
            <p:cNvPr id="172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3" name="P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P</a:t>
              </a:r>
            </a:p>
          </p:txBody>
        </p:sp>
      </p:grpSp>
      <p:grpSp>
        <p:nvGrpSpPr>
          <p:cNvPr id="177" name="Rectangle 15"/>
          <p:cNvGrpSpPr/>
          <p:nvPr/>
        </p:nvGrpSpPr>
        <p:grpSpPr>
          <a:xfrm>
            <a:off x="4580063" y="136063"/>
            <a:ext cx="2290033" cy="3292937"/>
            <a:chOff x="0" y="0"/>
            <a:chExt cx="2290031" cy="3292936"/>
          </a:xfrm>
        </p:grpSpPr>
        <p:sp>
          <p:nvSpPr>
            <p:cNvPr id="175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6" name="T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T</a:t>
              </a:r>
            </a:p>
          </p:txBody>
        </p:sp>
      </p:grpSp>
      <p:grpSp>
        <p:nvGrpSpPr>
          <p:cNvPr id="180" name="Rectangle 16"/>
          <p:cNvGrpSpPr/>
          <p:nvPr/>
        </p:nvGrpSpPr>
        <p:grpSpPr>
          <a:xfrm>
            <a:off x="6853967" y="136063"/>
            <a:ext cx="2290033" cy="3292937"/>
            <a:chOff x="0" y="0"/>
            <a:chExt cx="2290031" cy="3292936"/>
          </a:xfrm>
        </p:grpSpPr>
        <p:sp>
          <p:nvSpPr>
            <p:cNvPr id="178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9" name="S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S</a:t>
              </a:r>
            </a:p>
          </p:txBody>
        </p:sp>
      </p:grpSp>
      <p:grpSp>
        <p:nvGrpSpPr>
          <p:cNvPr id="183" name="Rectangle 19"/>
          <p:cNvGrpSpPr/>
          <p:nvPr/>
        </p:nvGrpSpPr>
        <p:grpSpPr>
          <a:xfrm>
            <a:off x="0" y="3428998"/>
            <a:ext cx="2290032" cy="3292938"/>
            <a:chOff x="0" y="0"/>
            <a:chExt cx="2290031" cy="3292936"/>
          </a:xfrm>
        </p:grpSpPr>
        <p:sp>
          <p:nvSpPr>
            <p:cNvPr id="181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2" name="L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</a:t>
              </a:r>
            </a:p>
          </p:txBody>
        </p:sp>
      </p:grpSp>
      <p:grpSp>
        <p:nvGrpSpPr>
          <p:cNvPr id="186" name="Rectangle 20"/>
          <p:cNvGrpSpPr/>
          <p:nvPr/>
        </p:nvGrpSpPr>
        <p:grpSpPr>
          <a:xfrm>
            <a:off x="2290032" y="3428998"/>
            <a:ext cx="2290032" cy="3292938"/>
            <a:chOff x="0" y="0"/>
            <a:chExt cx="2290031" cy="3292936"/>
          </a:xfrm>
        </p:grpSpPr>
        <p:sp>
          <p:nvSpPr>
            <p:cNvPr id="184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5" name="M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M</a:t>
              </a:r>
            </a:p>
          </p:txBody>
        </p:sp>
      </p:grpSp>
      <p:grpSp>
        <p:nvGrpSpPr>
          <p:cNvPr id="189" name="Rectangle 21"/>
          <p:cNvGrpSpPr/>
          <p:nvPr/>
        </p:nvGrpSpPr>
        <p:grpSpPr>
          <a:xfrm>
            <a:off x="4580063" y="3429000"/>
            <a:ext cx="2290033" cy="3292937"/>
            <a:chOff x="0" y="0"/>
            <a:chExt cx="2290031" cy="3292936"/>
          </a:xfrm>
        </p:grpSpPr>
        <p:sp>
          <p:nvSpPr>
            <p:cNvPr id="187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8" name="N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N</a:t>
              </a:r>
            </a:p>
          </p:txBody>
        </p:sp>
      </p:grpSp>
      <p:grpSp>
        <p:nvGrpSpPr>
          <p:cNvPr id="192" name="Rectangle 22"/>
          <p:cNvGrpSpPr/>
          <p:nvPr/>
        </p:nvGrpSpPr>
        <p:grpSpPr>
          <a:xfrm>
            <a:off x="6853967" y="3429000"/>
            <a:ext cx="2290033" cy="3292937"/>
            <a:chOff x="0" y="0"/>
            <a:chExt cx="2290031" cy="3292936"/>
          </a:xfrm>
        </p:grpSpPr>
        <p:sp>
          <p:nvSpPr>
            <p:cNvPr id="190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1" name="R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R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Rectangle 13"/>
          <p:cNvGrpSpPr/>
          <p:nvPr/>
        </p:nvGrpSpPr>
        <p:grpSpPr>
          <a:xfrm>
            <a:off x="0" y="136062"/>
            <a:ext cx="2290032" cy="3292937"/>
            <a:chOff x="0" y="0"/>
            <a:chExt cx="2290031" cy="3292936"/>
          </a:xfrm>
        </p:grpSpPr>
        <p:sp>
          <p:nvSpPr>
            <p:cNvPr id="194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5" name="A"/>
            <p:cNvSpPr txBox="1"/>
            <p:nvPr/>
          </p:nvSpPr>
          <p:spPr>
            <a:xfrm>
              <a:off x="0" y="210798"/>
              <a:ext cx="2290032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</a:t>
              </a:r>
            </a:p>
          </p:txBody>
        </p:sp>
      </p:grpSp>
      <p:grpSp>
        <p:nvGrpSpPr>
          <p:cNvPr id="199" name="Rectangle 14"/>
          <p:cNvGrpSpPr/>
          <p:nvPr/>
        </p:nvGrpSpPr>
        <p:grpSpPr>
          <a:xfrm>
            <a:off x="2290032" y="136062"/>
            <a:ext cx="2290032" cy="3292937"/>
            <a:chOff x="0" y="0"/>
            <a:chExt cx="2290031" cy="3292936"/>
          </a:xfrm>
        </p:grpSpPr>
        <p:sp>
          <p:nvSpPr>
            <p:cNvPr id="197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8" name="E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E</a:t>
              </a:r>
            </a:p>
          </p:txBody>
        </p:sp>
      </p:grpSp>
      <p:grpSp>
        <p:nvGrpSpPr>
          <p:cNvPr id="202" name="Rectangle 15"/>
          <p:cNvGrpSpPr/>
          <p:nvPr/>
        </p:nvGrpSpPr>
        <p:grpSpPr>
          <a:xfrm>
            <a:off x="4580063" y="136063"/>
            <a:ext cx="2290033" cy="3292937"/>
            <a:chOff x="0" y="0"/>
            <a:chExt cx="2290031" cy="3292936"/>
          </a:xfrm>
        </p:grpSpPr>
        <p:sp>
          <p:nvSpPr>
            <p:cNvPr id="200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1" name="I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I</a:t>
              </a:r>
            </a:p>
          </p:txBody>
        </p:sp>
      </p:grpSp>
      <p:grpSp>
        <p:nvGrpSpPr>
          <p:cNvPr id="205" name="Rectangle 16"/>
          <p:cNvGrpSpPr/>
          <p:nvPr/>
        </p:nvGrpSpPr>
        <p:grpSpPr>
          <a:xfrm>
            <a:off x="6853967" y="136063"/>
            <a:ext cx="2290033" cy="3292937"/>
            <a:chOff x="0" y="0"/>
            <a:chExt cx="2290031" cy="3292936"/>
          </a:xfrm>
        </p:grpSpPr>
        <p:sp>
          <p:nvSpPr>
            <p:cNvPr id="203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4" name="O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O</a:t>
              </a:r>
            </a:p>
          </p:txBody>
        </p:sp>
      </p:grpSp>
      <p:grpSp>
        <p:nvGrpSpPr>
          <p:cNvPr id="208" name="Rectangle 19"/>
          <p:cNvGrpSpPr/>
          <p:nvPr/>
        </p:nvGrpSpPr>
        <p:grpSpPr>
          <a:xfrm>
            <a:off x="0" y="3428998"/>
            <a:ext cx="2290032" cy="3292938"/>
            <a:chOff x="0" y="0"/>
            <a:chExt cx="2290031" cy="3292936"/>
          </a:xfrm>
        </p:grpSpPr>
        <p:sp>
          <p:nvSpPr>
            <p:cNvPr id="206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7" name="U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U</a:t>
              </a:r>
            </a:p>
          </p:txBody>
        </p:sp>
      </p:grpSp>
      <p:grpSp>
        <p:nvGrpSpPr>
          <p:cNvPr id="211" name="Rectangle 20"/>
          <p:cNvGrpSpPr/>
          <p:nvPr/>
        </p:nvGrpSpPr>
        <p:grpSpPr>
          <a:xfrm>
            <a:off x="2290032" y="3428998"/>
            <a:ext cx="2290032" cy="3292938"/>
            <a:chOff x="0" y="0"/>
            <a:chExt cx="2290031" cy="3292936"/>
          </a:xfrm>
        </p:grpSpPr>
        <p:sp>
          <p:nvSpPr>
            <p:cNvPr id="209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0" name="Y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Y</a:t>
              </a:r>
            </a:p>
          </p:txBody>
        </p:sp>
      </p:grpSp>
      <p:grpSp>
        <p:nvGrpSpPr>
          <p:cNvPr id="214" name="Rectangle 21"/>
          <p:cNvGrpSpPr/>
          <p:nvPr/>
        </p:nvGrpSpPr>
        <p:grpSpPr>
          <a:xfrm>
            <a:off x="4580063" y="3429000"/>
            <a:ext cx="2290033" cy="3292937"/>
            <a:chOff x="0" y="0"/>
            <a:chExt cx="2290031" cy="3292936"/>
          </a:xfrm>
        </p:grpSpPr>
        <p:sp>
          <p:nvSpPr>
            <p:cNvPr id="212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3" name="Ä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Ä</a:t>
              </a:r>
            </a:p>
          </p:txBody>
        </p:sp>
      </p:grpSp>
      <p:grpSp>
        <p:nvGrpSpPr>
          <p:cNvPr id="217" name="Rectangle 22"/>
          <p:cNvGrpSpPr/>
          <p:nvPr/>
        </p:nvGrpSpPr>
        <p:grpSpPr>
          <a:xfrm>
            <a:off x="6853967" y="3429000"/>
            <a:ext cx="2290033" cy="3292937"/>
            <a:chOff x="0" y="0"/>
            <a:chExt cx="2290031" cy="3292936"/>
          </a:xfrm>
        </p:grpSpPr>
        <p:sp>
          <p:nvSpPr>
            <p:cNvPr id="215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6" name="Ö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Ö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1" name="Rectangle 13"/>
          <p:cNvGrpSpPr/>
          <p:nvPr/>
        </p:nvGrpSpPr>
        <p:grpSpPr>
          <a:xfrm>
            <a:off x="0" y="136062"/>
            <a:ext cx="2290032" cy="3292937"/>
            <a:chOff x="0" y="0"/>
            <a:chExt cx="2290031" cy="3292936"/>
          </a:xfrm>
        </p:grpSpPr>
        <p:sp>
          <p:nvSpPr>
            <p:cNvPr id="219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0" name="H"/>
            <p:cNvSpPr txBox="1"/>
            <p:nvPr/>
          </p:nvSpPr>
          <p:spPr>
            <a:xfrm>
              <a:off x="0" y="210798"/>
              <a:ext cx="2290032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H</a:t>
              </a:r>
            </a:p>
          </p:txBody>
        </p:sp>
      </p:grpSp>
      <p:grpSp>
        <p:nvGrpSpPr>
          <p:cNvPr id="224" name="Rectangle 14"/>
          <p:cNvGrpSpPr/>
          <p:nvPr/>
        </p:nvGrpSpPr>
        <p:grpSpPr>
          <a:xfrm>
            <a:off x="2290032" y="136062"/>
            <a:ext cx="2290032" cy="3292937"/>
            <a:chOff x="0" y="0"/>
            <a:chExt cx="2290031" cy="3292936"/>
          </a:xfrm>
        </p:grpSpPr>
        <p:sp>
          <p:nvSpPr>
            <p:cNvPr id="222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3" name="V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V</a:t>
              </a:r>
            </a:p>
          </p:txBody>
        </p:sp>
      </p:grpSp>
      <p:grpSp>
        <p:nvGrpSpPr>
          <p:cNvPr id="227" name="Rectangle 15"/>
          <p:cNvGrpSpPr/>
          <p:nvPr/>
        </p:nvGrpSpPr>
        <p:grpSpPr>
          <a:xfrm>
            <a:off x="4580063" y="136063"/>
            <a:ext cx="2290033" cy="3292937"/>
            <a:chOff x="0" y="0"/>
            <a:chExt cx="2290031" cy="3292936"/>
          </a:xfrm>
        </p:grpSpPr>
        <p:sp>
          <p:nvSpPr>
            <p:cNvPr id="225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6" name="J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J</a:t>
              </a:r>
            </a:p>
          </p:txBody>
        </p:sp>
      </p:grpSp>
      <p:grpSp>
        <p:nvGrpSpPr>
          <p:cNvPr id="230" name="Rectangle 16"/>
          <p:cNvGrpSpPr/>
          <p:nvPr/>
        </p:nvGrpSpPr>
        <p:grpSpPr>
          <a:xfrm>
            <a:off x="6853967" y="136063"/>
            <a:ext cx="2290033" cy="3292937"/>
            <a:chOff x="0" y="0"/>
            <a:chExt cx="2290031" cy="3292936"/>
          </a:xfrm>
        </p:grpSpPr>
        <p:sp>
          <p:nvSpPr>
            <p:cNvPr id="228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9" name="B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B</a:t>
              </a:r>
            </a:p>
          </p:txBody>
        </p:sp>
      </p:grpSp>
      <p:grpSp>
        <p:nvGrpSpPr>
          <p:cNvPr id="233" name="Rectangle 19"/>
          <p:cNvGrpSpPr/>
          <p:nvPr/>
        </p:nvGrpSpPr>
        <p:grpSpPr>
          <a:xfrm>
            <a:off x="0" y="3428998"/>
            <a:ext cx="2290032" cy="3292938"/>
            <a:chOff x="0" y="0"/>
            <a:chExt cx="2290031" cy="3292936"/>
          </a:xfrm>
        </p:grpSpPr>
        <p:sp>
          <p:nvSpPr>
            <p:cNvPr id="231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32" name="C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C</a:t>
              </a:r>
            </a:p>
          </p:txBody>
        </p:sp>
      </p:grpSp>
      <p:grpSp>
        <p:nvGrpSpPr>
          <p:cNvPr id="236" name="Rectangle 20"/>
          <p:cNvGrpSpPr/>
          <p:nvPr/>
        </p:nvGrpSpPr>
        <p:grpSpPr>
          <a:xfrm>
            <a:off x="2290032" y="3428998"/>
            <a:ext cx="2290032" cy="3292938"/>
            <a:chOff x="0" y="0"/>
            <a:chExt cx="2290031" cy="3292936"/>
          </a:xfrm>
        </p:grpSpPr>
        <p:sp>
          <p:nvSpPr>
            <p:cNvPr id="234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35" name="D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D</a:t>
              </a:r>
            </a:p>
          </p:txBody>
        </p:sp>
      </p:grpSp>
      <p:grpSp>
        <p:nvGrpSpPr>
          <p:cNvPr id="239" name="Rectangle 21"/>
          <p:cNvGrpSpPr/>
          <p:nvPr/>
        </p:nvGrpSpPr>
        <p:grpSpPr>
          <a:xfrm>
            <a:off x="4580063" y="3429000"/>
            <a:ext cx="2290033" cy="3292937"/>
            <a:chOff x="0" y="0"/>
            <a:chExt cx="2290031" cy="3292936"/>
          </a:xfrm>
        </p:grpSpPr>
        <p:sp>
          <p:nvSpPr>
            <p:cNvPr id="237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38" name="F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F</a:t>
              </a:r>
            </a:p>
          </p:txBody>
        </p:sp>
      </p:grpSp>
      <p:grpSp>
        <p:nvGrpSpPr>
          <p:cNvPr id="242" name="Rectangle 22"/>
          <p:cNvGrpSpPr/>
          <p:nvPr/>
        </p:nvGrpSpPr>
        <p:grpSpPr>
          <a:xfrm>
            <a:off x="6853967" y="3429000"/>
            <a:ext cx="2290033" cy="3292937"/>
            <a:chOff x="0" y="0"/>
            <a:chExt cx="2290031" cy="3292936"/>
          </a:xfrm>
        </p:grpSpPr>
        <p:sp>
          <p:nvSpPr>
            <p:cNvPr id="240" name="Suorakulmio"/>
            <p:cNvSpPr/>
            <p:nvPr/>
          </p:nvSpPr>
          <p:spPr>
            <a:xfrm>
              <a:off x="0" y="0"/>
              <a:ext cx="2290032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1" name="G"/>
            <p:cNvSpPr txBox="1"/>
            <p:nvPr/>
          </p:nvSpPr>
          <p:spPr>
            <a:xfrm>
              <a:off x="45720" y="187938"/>
              <a:ext cx="2198592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G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" name="Rectangle 13"/>
          <p:cNvGrpSpPr/>
          <p:nvPr/>
        </p:nvGrpSpPr>
        <p:grpSpPr>
          <a:xfrm>
            <a:off x="0" y="136062"/>
            <a:ext cx="4580064" cy="3292937"/>
            <a:chOff x="0" y="0"/>
            <a:chExt cx="4580063" cy="3292936"/>
          </a:xfrm>
        </p:grpSpPr>
        <p:sp>
          <p:nvSpPr>
            <p:cNvPr id="244" name="Suorakulmio"/>
            <p:cNvSpPr/>
            <p:nvPr/>
          </p:nvSpPr>
          <p:spPr>
            <a:xfrm>
              <a:off x="0" y="0"/>
              <a:ext cx="4580064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5" name="A a"/>
            <p:cNvSpPr txBox="1"/>
            <p:nvPr/>
          </p:nvSpPr>
          <p:spPr>
            <a:xfrm>
              <a:off x="0" y="210798"/>
              <a:ext cx="4580064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 a</a:t>
              </a:r>
            </a:p>
          </p:txBody>
        </p:sp>
      </p:grpSp>
      <p:grpSp>
        <p:nvGrpSpPr>
          <p:cNvPr id="249" name="Rectangle 15"/>
          <p:cNvGrpSpPr/>
          <p:nvPr/>
        </p:nvGrpSpPr>
        <p:grpSpPr>
          <a:xfrm>
            <a:off x="4580063" y="136063"/>
            <a:ext cx="4563937" cy="3292937"/>
            <a:chOff x="0" y="0"/>
            <a:chExt cx="4563936" cy="3292936"/>
          </a:xfrm>
        </p:grpSpPr>
        <p:sp>
          <p:nvSpPr>
            <p:cNvPr id="247" name="Suorakulmio"/>
            <p:cNvSpPr/>
            <p:nvPr/>
          </p:nvSpPr>
          <p:spPr>
            <a:xfrm>
              <a:off x="-1" y="0"/>
              <a:ext cx="4563938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48" name="E e"/>
            <p:cNvSpPr txBox="1"/>
            <p:nvPr/>
          </p:nvSpPr>
          <p:spPr>
            <a:xfrm>
              <a:off x="45719" y="187938"/>
              <a:ext cx="4472498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E e</a:t>
              </a:r>
            </a:p>
          </p:txBody>
        </p:sp>
      </p:grpSp>
      <p:grpSp>
        <p:nvGrpSpPr>
          <p:cNvPr id="252" name="Rectangle 19"/>
          <p:cNvGrpSpPr/>
          <p:nvPr/>
        </p:nvGrpSpPr>
        <p:grpSpPr>
          <a:xfrm>
            <a:off x="0" y="3428998"/>
            <a:ext cx="4580064" cy="3292938"/>
            <a:chOff x="0" y="0"/>
            <a:chExt cx="4580063" cy="3292936"/>
          </a:xfrm>
        </p:grpSpPr>
        <p:sp>
          <p:nvSpPr>
            <p:cNvPr id="250" name="Suorakulmio"/>
            <p:cNvSpPr/>
            <p:nvPr/>
          </p:nvSpPr>
          <p:spPr>
            <a:xfrm>
              <a:off x="0" y="0"/>
              <a:ext cx="4580064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51" name="I i"/>
            <p:cNvSpPr txBox="1"/>
            <p:nvPr/>
          </p:nvSpPr>
          <p:spPr>
            <a:xfrm>
              <a:off x="45720" y="187938"/>
              <a:ext cx="4488624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I i</a:t>
              </a:r>
            </a:p>
          </p:txBody>
        </p:sp>
      </p:grpSp>
      <p:grpSp>
        <p:nvGrpSpPr>
          <p:cNvPr id="255" name="Rectangle 21"/>
          <p:cNvGrpSpPr/>
          <p:nvPr/>
        </p:nvGrpSpPr>
        <p:grpSpPr>
          <a:xfrm>
            <a:off x="4580063" y="3429000"/>
            <a:ext cx="4563937" cy="3292937"/>
            <a:chOff x="0" y="0"/>
            <a:chExt cx="4563936" cy="3292936"/>
          </a:xfrm>
        </p:grpSpPr>
        <p:sp>
          <p:nvSpPr>
            <p:cNvPr id="253" name="Suorakulmio"/>
            <p:cNvSpPr/>
            <p:nvPr/>
          </p:nvSpPr>
          <p:spPr>
            <a:xfrm>
              <a:off x="-1" y="0"/>
              <a:ext cx="4563938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54" name="O o"/>
            <p:cNvSpPr txBox="1"/>
            <p:nvPr/>
          </p:nvSpPr>
          <p:spPr>
            <a:xfrm>
              <a:off x="45719" y="187938"/>
              <a:ext cx="4472498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O o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" name="Rectangle 13"/>
          <p:cNvGrpSpPr/>
          <p:nvPr/>
        </p:nvGrpSpPr>
        <p:grpSpPr>
          <a:xfrm>
            <a:off x="0" y="136062"/>
            <a:ext cx="4580064" cy="3292937"/>
            <a:chOff x="0" y="0"/>
            <a:chExt cx="4580063" cy="3292936"/>
          </a:xfrm>
        </p:grpSpPr>
        <p:sp>
          <p:nvSpPr>
            <p:cNvPr id="257" name="Suorakulmio"/>
            <p:cNvSpPr/>
            <p:nvPr/>
          </p:nvSpPr>
          <p:spPr>
            <a:xfrm>
              <a:off x="0" y="0"/>
              <a:ext cx="4580064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58" name="U u"/>
            <p:cNvSpPr txBox="1"/>
            <p:nvPr/>
          </p:nvSpPr>
          <p:spPr>
            <a:xfrm>
              <a:off x="0" y="210798"/>
              <a:ext cx="4580064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U u</a:t>
              </a:r>
            </a:p>
          </p:txBody>
        </p:sp>
      </p:grpSp>
      <p:grpSp>
        <p:nvGrpSpPr>
          <p:cNvPr id="262" name="Rectangle 15"/>
          <p:cNvGrpSpPr/>
          <p:nvPr/>
        </p:nvGrpSpPr>
        <p:grpSpPr>
          <a:xfrm>
            <a:off x="4580063" y="136063"/>
            <a:ext cx="4563937" cy="3292937"/>
            <a:chOff x="0" y="0"/>
            <a:chExt cx="4563936" cy="3292936"/>
          </a:xfrm>
        </p:grpSpPr>
        <p:sp>
          <p:nvSpPr>
            <p:cNvPr id="260" name="Suorakulmio"/>
            <p:cNvSpPr/>
            <p:nvPr/>
          </p:nvSpPr>
          <p:spPr>
            <a:xfrm>
              <a:off x="-1" y="0"/>
              <a:ext cx="4563938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61" name="Y y"/>
            <p:cNvSpPr txBox="1"/>
            <p:nvPr/>
          </p:nvSpPr>
          <p:spPr>
            <a:xfrm>
              <a:off x="45719" y="187938"/>
              <a:ext cx="4472498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Y y</a:t>
              </a:r>
            </a:p>
          </p:txBody>
        </p:sp>
      </p:grpSp>
      <p:grpSp>
        <p:nvGrpSpPr>
          <p:cNvPr id="265" name="Rectangle 19"/>
          <p:cNvGrpSpPr/>
          <p:nvPr/>
        </p:nvGrpSpPr>
        <p:grpSpPr>
          <a:xfrm>
            <a:off x="0" y="3428998"/>
            <a:ext cx="4580064" cy="3292938"/>
            <a:chOff x="0" y="0"/>
            <a:chExt cx="4580063" cy="3292936"/>
          </a:xfrm>
        </p:grpSpPr>
        <p:sp>
          <p:nvSpPr>
            <p:cNvPr id="263" name="Suorakulmio"/>
            <p:cNvSpPr/>
            <p:nvPr/>
          </p:nvSpPr>
          <p:spPr>
            <a:xfrm>
              <a:off x="0" y="0"/>
              <a:ext cx="4580064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64" name="Ä ä"/>
            <p:cNvSpPr txBox="1"/>
            <p:nvPr/>
          </p:nvSpPr>
          <p:spPr>
            <a:xfrm>
              <a:off x="45720" y="187938"/>
              <a:ext cx="4488624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Ä ä</a:t>
              </a:r>
            </a:p>
          </p:txBody>
        </p:sp>
      </p:grpSp>
      <p:grpSp>
        <p:nvGrpSpPr>
          <p:cNvPr id="268" name="Rectangle 21"/>
          <p:cNvGrpSpPr/>
          <p:nvPr/>
        </p:nvGrpSpPr>
        <p:grpSpPr>
          <a:xfrm>
            <a:off x="4580063" y="3429000"/>
            <a:ext cx="4563937" cy="3292937"/>
            <a:chOff x="0" y="0"/>
            <a:chExt cx="4563936" cy="3292936"/>
          </a:xfrm>
        </p:grpSpPr>
        <p:sp>
          <p:nvSpPr>
            <p:cNvPr id="266" name="Suorakulmio"/>
            <p:cNvSpPr/>
            <p:nvPr/>
          </p:nvSpPr>
          <p:spPr>
            <a:xfrm>
              <a:off x="-1" y="0"/>
              <a:ext cx="4563938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67" name="Ö ö"/>
            <p:cNvSpPr txBox="1"/>
            <p:nvPr/>
          </p:nvSpPr>
          <p:spPr>
            <a:xfrm>
              <a:off x="45719" y="187938"/>
              <a:ext cx="4472498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Ö ö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" name="Rectangle 13"/>
          <p:cNvGrpSpPr/>
          <p:nvPr/>
        </p:nvGrpSpPr>
        <p:grpSpPr>
          <a:xfrm>
            <a:off x="0" y="136062"/>
            <a:ext cx="4580064" cy="3292937"/>
            <a:chOff x="0" y="0"/>
            <a:chExt cx="4580063" cy="3292936"/>
          </a:xfrm>
        </p:grpSpPr>
        <p:sp>
          <p:nvSpPr>
            <p:cNvPr id="270" name="Suorakulmio"/>
            <p:cNvSpPr/>
            <p:nvPr/>
          </p:nvSpPr>
          <p:spPr>
            <a:xfrm>
              <a:off x="0" y="0"/>
              <a:ext cx="4580064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1" name="K k"/>
            <p:cNvSpPr txBox="1"/>
            <p:nvPr/>
          </p:nvSpPr>
          <p:spPr>
            <a:xfrm>
              <a:off x="0" y="210798"/>
              <a:ext cx="4580064" cy="282562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K k</a:t>
              </a:r>
            </a:p>
          </p:txBody>
        </p:sp>
      </p:grpSp>
      <p:grpSp>
        <p:nvGrpSpPr>
          <p:cNvPr id="275" name="Rectangle 15"/>
          <p:cNvGrpSpPr/>
          <p:nvPr/>
        </p:nvGrpSpPr>
        <p:grpSpPr>
          <a:xfrm>
            <a:off x="4580063" y="136063"/>
            <a:ext cx="4563937" cy="3292937"/>
            <a:chOff x="0" y="0"/>
            <a:chExt cx="4563936" cy="3292936"/>
          </a:xfrm>
        </p:grpSpPr>
        <p:sp>
          <p:nvSpPr>
            <p:cNvPr id="273" name="Suorakulmio"/>
            <p:cNvSpPr/>
            <p:nvPr/>
          </p:nvSpPr>
          <p:spPr>
            <a:xfrm>
              <a:off x="-1" y="0"/>
              <a:ext cx="4563938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4" name="P p"/>
            <p:cNvSpPr txBox="1"/>
            <p:nvPr/>
          </p:nvSpPr>
          <p:spPr>
            <a:xfrm>
              <a:off x="45719" y="187938"/>
              <a:ext cx="4472498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P p</a:t>
              </a:r>
            </a:p>
          </p:txBody>
        </p:sp>
      </p:grpSp>
      <p:grpSp>
        <p:nvGrpSpPr>
          <p:cNvPr id="278" name="Rectangle 19"/>
          <p:cNvGrpSpPr/>
          <p:nvPr/>
        </p:nvGrpSpPr>
        <p:grpSpPr>
          <a:xfrm>
            <a:off x="0" y="3428998"/>
            <a:ext cx="4580064" cy="3292938"/>
            <a:chOff x="0" y="0"/>
            <a:chExt cx="4580063" cy="3292936"/>
          </a:xfrm>
        </p:grpSpPr>
        <p:sp>
          <p:nvSpPr>
            <p:cNvPr id="276" name="Suorakulmio"/>
            <p:cNvSpPr/>
            <p:nvPr/>
          </p:nvSpPr>
          <p:spPr>
            <a:xfrm>
              <a:off x="0" y="0"/>
              <a:ext cx="4580064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7" name="T t"/>
            <p:cNvSpPr txBox="1"/>
            <p:nvPr/>
          </p:nvSpPr>
          <p:spPr>
            <a:xfrm>
              <a:off x="45720" y="187938"/>
              <a:ext cx="4488624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T t</a:t>
              </a:r>
            </a:p>
          </p:txBody>
        </p:sp>
      </p:grpSp>
      <p:grpSp>
        <p:nvGrpSpPr>
          <p:cNvPr id="281" name="Rectangle 21"/>
          <p:cNvGrpSpPr/>
          <p:nvPr/>
        </p:nvGrpSpPr>
        <p:grpSpPr>
          <a:xfrm>
            <a:off x="4580063" y="3429000"/>
            <a:ext cx="4563937" cy="3292937"/>
            <a:chOff x="0" y="0"/>
            <a:chExt cx="4563936" cy="3292936"/>
          </a:xfrm>
        </p:grpSpPr>
        <p:sp>
          <p:nvSpPr>
            <p:cNvPr id="279" name="Suorakulmio"/>
            <p:cNvSpPr/>
            <p:nvPr/>
          </p:nvSpPr>
          <p:spPr>
            <a:xfrm>
              <a:off x="-1" y="0"/>
              <a:ext cx="4563938" cy="3292937"/>
            </a:xfrm>
            <a:prstGeom prst="rect">
              <a:avLst/>
            </a:prstGeom>
            <a:solidFill>
              <a:srgbClr val="FFFFFF"/>
            </a:solidFill>
            <a:ln w="9525" cap="flat">
              <a:solidFill>
                <a:srgbClr val="A6A6A6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80" name="S s"/>
            <p:cNvSpPr txBox="1"/>
            <p:nvPr/>
          </p:nvSpPr>
          <p:spPr>
            <a:xfrm>
              <a:off x="45719" y="187938"/>
              <a:ext cx="4472498" cy="29170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99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S 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