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  <p:sldMasterId id="2147483671" r:id="rId2"/>
  </p:sldMasterIdLst>
  <p:notesMasterIdLst>
    <p:notesMasterId r:id="rId10"/>
  </p:notesMasterIdLst>
  <p:handoutMasterIdLst>
    <p:handoutMasterId r:id="rId11"/>
  </p:handoutMasterIdLst>
  <p:sldIdLst>
    <p:sldId id="266" r:id="rId3"/>
    <p:sldId id="270" r:id="rId4"/>
    <p:sldId id="267" r:id="rId5"/>
    <p:sldId id="268" r:id="rId6"/>
    <p:sldId id="269" r:id="rId7"/>
    <p:sldId id="271" r:id="rId8"/>
    <p:sldId id="272" r:id="rId9"/>
  </p:sldIdLst>
  <p:sldSz cx="9144000" cy="6858000" type="screen4x3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21" autoAdjust="0"/>
    <p:restoredTop sz="94660"/>
  </p:normalViewPr>
  <p:slideViewPr>
    <p:cSldViewPr>
      <p:cViewPr varScale="1">
        <p:scale>
          <a:sx n="106" d="100"/>
          <a:sy n="106" d="100"/>
        </p:scale>
        <p:origin x="-16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6E7D018D-748F-47BF-843A-40349A141CAC}" type="datetimeFigureOut">
              <a:rPr lang="en-US" smtClean="0"/>
              <a:pPr/>
              <a:t>5/25/13</a:t>
            </a:fld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04AC5213-BACC-41AB-9B61-B40CF6C5296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324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23E9B8FB-2ABD-42C9-A6DA-A6789EAF441D}" type="datetimeFigureOut">
              <a:rPr lang="en-US" smtClean="0"/>
              <a:pPr/>
              <a:t>5/25/13</a:t>
            </a:fld>
            <a:endParaRPr lang="en-US" dirty="0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BE2A7042-DEED-4AA1-9E89-4A16B25725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706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A7042-DEED-4AA1-9E89-4A16B2572577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lbum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7162800" y="137160"/>
            <a:ext cx="228600" cy="52578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7467600" y="133350"/>
            <a:ext cx="1447800" cy="5257800"/>
          </a:xfrm>
          <a:prstGeom prst="rect">
            <a:avLst/>
          </a:prstGeom>
          <a:solidFill>
            <a:schemeClr val="accent3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0" hasCustomPrompt="1"/>
          </p:nvPr>
        </p:nvSpPr>
        <p:spPr>
          <a:xfrm>
            <a:off x="228600" y="5467350"/>
            <a:ext cx="8672946" cy="1238250"/>
          </a:xfrm>
          <a:solidFill>
            <a:schemeClr val="accent1"/>
          </a:solidFill>
        </p:spPr>
        <p:txBody>
          <a:bodyPr vert="horz" anchor="ctr">
            <a:noAutofit/>
          </a:bodyPr>
          <a:lstStyle>
            <a:lvl1pPr marL="0" indent="0" algn="l">
              <a:buFontTx/>
              <a:buNone/>
              <a:defRPr lang="en-US" sz="4800" baseline="0" dirty="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photo album title</a:t>
            </a:r>
            <a:endParaRPr lang="en-US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228600" y="152400"/>
            <a:ext cx="6858000" cy="5239512"/>
          </a:xfrm>
          <a:solidFill>
            <a:schemeClr val="bg1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/>
          <a:lstStyle>
            <a:lvl1pPr marL="0" indent="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fi-FI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Lisää kuva napsauttamalla kuvaketta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5/25/13</a:t>
            </a:fld>
            <a:endParaRPr lang="en-US" dirty="0"/>
          </a:p>
        </p:txBody>
      </p:sp>
      <p:sp>
        <p:nvSpPr>
          <p:cNvPr id="13" name="Rectangle 1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chemeClr val="bg1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14" name="Rectangle 13"/>
          <p:cNvSpPr>
            <a:spLocks noGrp="1"/>
          </p:cNvSpPr>
          <p:nvPr>
            <p:ph type="ftr" sz="quarter" idx="14"/>
          </p:nvPr>
        </p:nvSpPr>
        <p:spPr>
          <a:xfrm rot="16200000">
            <a:off x="7296150" y="3698878"/>
            <a:ext cx="2933700" cy="365125"/>
          </a:xfr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18" name="Rectangle 17"/>
          <p:cNvSpPr>
            <a:spLocks noGrp="1"/>
          </p:cNvSpPr>
          <p:nvPr>
            <p:ph type="body" sz="quarter" idx="15" hasCustomPrompt="1"/>
          </p:nvPr>
        </p:nvSpPr>
        <p:spPr>
          <a:xfrm rot="16200000">
            <a:off x="5372100" y="2247900"/>
            <a:ext cx="5181600" cy="990600"/>
          </a:xfrm>
        </p:spPr>
        <p:txBody>
          <a:bodyPr/>
          <a:lstStyle>
            <a:lvl1pPr marL="0" indent="0" algn="r">
              <a:buNone/>
              <a:defRPr sz="20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Click to add date or details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 Landscap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 noChangeAspect="1"/>
          </p:cNvSpPr>
          <p:nvPr>
            <p:ph type="pic" sz="quarter" idx="11"/>
          </p:nvPr>
        </p:nvSpPr>
        <p:spPr>
          <a:xfrm>
            <a:off x="4343400" y="3352800"/>
            <a:ext cx="3947160" cy="296037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>
            <a:normAutofit/>
          </a:bodyPr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fi-FI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Lisää kuva napsauttamalla kuvaketta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6" name="Picture Placeholder 25"/>
          <p:cNvSpPr>
            <a:spLocks noGrp="1" noChangeAspect="1"/>
          </p:cNvSpPr>
          <p:nvPr>
            <p:ph type="pic" sz="quarter" idx="12"/>
          </p:nvPr>
        </p:nvSpPr>
        <p:spPr>
          <a:xfrm>
            <a:off x="228600" y="3352800"/>
            <a:ext cx="3947160" cy="296037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>
            <a:normAutofit/>
          </a:bodyPr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fi-FI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Lisää kuva napsauttamalla kuvaketta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Picture Placeholder 12"/>
          <p:cNvSpPr>
            <a:spLocks noGrp="1" noChangeAspect="1"/>
          </p:cNvSpPr>
          <p:nvPr>
            <p:ph type="pic" sz="quarter" idx="13"/>
          </p:nvPr>
        </p:nvSpPr>
        <p:spPr>
          <a:xfrm>
            <a:off x="4343400" y="228600"/>
            <a:ext cx="3947160" cy="296037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fi-FI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Lisää kuva napsauttamalla kuvaketta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228600"/>
            <a:ext cx="3947160" cy="2960370"/>
          </a:xfrm>
        </p:spPr>
        <p:txBody>
          <a:bodyPr anchor="b" anchorCtr="0"/>
          <a:lstStyle>
            <a:lvl1pPr marL="0" marR="0" indent="0" algn="r">
              <a:buFontTx/>
              <a:buNone/>
              <a:defRPr sz="2000" i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5/25/13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 Mix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 noChangeAspect="1"/>
          </p:cNvSpPr>
          <p:nvPr>
            <p:ph type="pic" sz="quarter" idx="11"/>
          </p:nvPr>
        </p:nvSpPr>
        <p:spPr>
          <a:xfrm>
            <a:off x="4648200" y="3124962"/>
            <a:ext cx="3697224" cy="2772918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fi-FI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Lisää kuva napsauttamalla kuvaketta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5" name="Picture Placeholder 24"/>
          <p:cNvSpPr>
            <a:spLocks noGrp="1" noChangeAspect="1"/>
          </p:cNvSpPr>
          <p:nvPr>
            <p:ph type="pic" sz="quarter" idx="12"/>
          </p:nvPr>
        </p:nvSpPr>
        <p:spPr>
          <a:xfrm>
            <a:off x="228600" y="228600"/>
            <a:ext cx="4251960" cy="566928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fi-FI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Lisää kuva napsauttamalla kuvaketta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Picture Placeholder 5"/>
          <p:cNvSpPr>
            <a:spLocks noGrp="1" noChangeAspect="1"/>
          </p:cNvSpPr>
          <p:nvPr>
            <p:ph type="pic" sz="quarter" idx="13"/>
          </p:nvPr>
        </p:nvSpPr>
        <p:spPr>
          <a:xfrm>
            <a:off x="4648200" y="228600"/>
            <a:ext cx="3672840" cy="275463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fi-FI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Lisää kuva napsauttamalla kuvaketta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5/25/13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 Portrait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4"/>
          </p:nvPr>
        </p:nvSpPr>
        <p:spPr>
          <a:xfrm>
            <a:off x="1866900" y="228600"/>
            <a:ext cx="2286000" cy="3124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fi-FI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Lisää kuva napsauttamalla kuvaketta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26"/>
          </p:nvPr>
        </p:nvSpPr>
        <p:spPr>
          <a:xfrm>
            <a:off x="1866900" y="3505200"/>
            <a:ext cx="2285214" cy="3124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fi-FI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Lisää kuva napsauttamalla kuvaketta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25"/>
          </p:nvPr>
        </p:nvSpPr>
        <p:spPr>
          <a:xfrm>
            <a:off x="4305300" y="228600"/>
            <a:ext cx="2286000" cy="3124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fi-FI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Lisää kuva napsauttamalla kuvaketta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27"/>
          </p:nvPr>
        </p:nvSpPr>
        <p:spPr>
          <a:xfrm>
            <a:off x="4306086" y="3505200"/>
            <a:ext cx="2285214" cy="3124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fi-FI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Lisää kuva napsauttamalla kuvaketta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152400" y="228600"/>
            <a:ext cx="1676400" cy="2743200"/>
          </a:xfrm>
        </p:spPr>
        <p:txBody>
          <a:bodyPr anchor="t" anchorCtr="0"/>
          <a:lstStyle>
            <a:lvl1pPr marL="0" marR="0" indent="0" algn="r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9" hasCustomPrompt="1"/>
          </p:nvPr>
        </p:nvSpPr>
        <p:spPr>
          <a:xfrm>
            <a:off x="6629400" y="228600"/>
            <a:ext cx="1676400" cy="1905000"/>
          </a:xfrm>
        </p:spPr>
        <p:txBody>
          <a:bodyPr anchor="t" anchorCtr="0"/>
          <a:lstStyle>
            <a:lvl1pPr marL="0" marR="0" indent="0" algn="l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28" hasCustomPrompt="1"/>
          </p:nvPr>
        </p:nvSpPr>
        <p:spPr>
          <a:xfrm>
            <a:off x="152400" y="4724400"/>
            <a:ext cx="1676400" cy="1905000"/>
          </a:xfrm>
        </p:spPr>
        <p:txBody>
          <a:bodyPr anchor="b" anchorCtr="0"/>
          <a:lstStyle>
            <a:lvl1pPr marL="0" marR="0" indent="0" algn="r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30" hasCustomPrompt="1"/>
          </p:nvPr>
        </p:nvSpPr>
        <p:spPr>
          <a:xfrm>
            <a:off x="6629400" y="4724400"/>
            <a:ext cx="1676400" cy="1905000"/>
          </a:xfrm>
        </p:spPr>
        <p:txBody>
          <a:bodyPr anchor="b" anchorCtr="0"/>
          <a:lstStyle>
            <a:lvl1pPr marL="0" marR="0" indent="0" algn="l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dt" sz="half" idx="31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5/25/13</a:t>
            </a:fld>
            <a:endParaRPr lang="en-US" dirty="0"/>
          </a:p>
        </p:txBody>
      </p:sp>
      <p:sp>
        <p:nvSpPr>
          <p:cNvPr id="11" name="Rectangle 10"/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>
            <a:spLocks noGrp="1"/>
          </p:cNvSpPr>
          <p:nvPr>
            <p:ph type="ftr" sz="quarter" idx="33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 Landscape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4"/>
          </p:nvPr>
        </p:nvSpPr>
        <p:spPr>
          <a:xfrm>
            <a:off x="533400" y="685800"/>
            <a:ext cx="3653297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fi-FI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Lisää kuva napsauttamalla kuvaketta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6" hasCustomPrompt="1"/>
          </p:nvPr>
        </p:nvSpPr>
        <p:spPr>
          <a:xfrm>
            <a:off x="533400" y="6324600"/>
            <a:ext cx="3657600" cy="304800"/>
          </a:xfrm>
        </p:spPr>
        <p:txBody>
          <a:bodyPr anchor="t" anchorCtr="0"/>
          <a:lstStyle>
            <a:lvl1pPr marL="0" marR="0" indent="0" algn="l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4267200" y="685800"/>
            <a:ext cx="3657600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fi-FI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Lisää kuva napsauttamalla kuvaketta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8"/>
          </p:nvPr>
        </p:nvSpPr>
        <p:spPr>
          <a:xfrm>
            <a:off x="533400" y="3505200"/>
            <a:ext cx="3657600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fi-FI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Lisää kuva napsauttamalla kuvaketta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9"/>
          </p:nvPr>
        </p:nvSpPr>
        <p:spPr>
          <a:xfrm>
            <a:off x="4267200" y="3505200"/>
            <a:ext cx="3657600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fi-FI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Lisää kuva napsauttamalla kuvaketta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2" hasCustomPrompt="1"/>
          </p:nvPr>
        </p:nvSpPr>
        <p:spPr>
          <a:xfrm>
            <a:off x="533400" y="304800"/>
            <a:ext cx="3657600" cy="304800"/>
          </a:xfrm>
        </p:spPr>
        <p:txBody>
          <a:bodyPr anchor="t" anchorCtr="0"/>
          <a:lstStyle>
            <a:lvl1pPr marL="0" marR="0" indent="0" algn="l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4267200" y="6324600"/>
            <a:ext cx="3657600" cy="304800"/>
          </a:xfrm>
        </p:spPr>
        <p:txBody>
          <a:bodyPr anchor="t" anchorCtr="0"/>
          <a:lstStyle>
            <a:lvl1pPr marL="0" marR="0" indent="0" algn="l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4" hasCustomPrompt="1"/>
          </p:nvPr>
        </p:nvSpPr>
        <p:spPr>
          <a:xfrm>
            <a:off x="4267200" y="304800"/>
            <a:ext cx="3657600" cy="304800"/>
          </a:xfrm>
        </p:spPr>
        <p:txBody>
          <a:bodyPr anchor="t" anchorCtr="0"/>
          <a:lstStyle>
            <a:lvl1pPr marL="0" marR="0" indent="0" algn="l">
              <a:buFontTx/>
              <a:buNone/>
              <a:defRPr sz="16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dt" sz="half" idx="25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5/25/13</a:t>
            </a:fld>
            <a:endParaRPr lang="en-US" dirty="0"/>
          </a:p>
        </p:txBody>
      </p:sp>
      <p:sp>
        <p:nvSpPr>
          <p:cNvPr id="11" name="Rectangle 10"/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>
            <a:spLocks noGrp="1"/>
          </p:cNvSpPr>
          <p:nvPr>
            <p:ph type="ftr" sz="quarter" idx="27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 Portrait with Larg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/>
          <p:cNvSpPr>
            <a:spLocks noGrp="1" noChangeAspect="1"/>
          </p:cNvSpPr>
          <p:nvPr>
            <p:ph type="pic" sz="quarter" idx="14"/>
          </p:nvPr>
        </p:nvSpPr>
        <p:spPr>
          <a:xfrm>
            <a:off x="228600" y="416356"/>
            <a:ext cx="2006651" cy="2675534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fi-FI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Lisää kuva napsauttamalla kuvaketta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8" name="Picture Placeholder 27"/>
          <p:cNvSpPr>
            <a:spLocks noGrp="1" noChangeAspect="1"/>
          </p:cNvSpPr>
          <p:nvPr>
            <p:ph type="pic" sz="quarter" idx="31"/>
          </p:nvPr>
        </p:nvSpPr>
        <p:spPr>
          <a:xfrm>
            <a:off x="4343400" y="416356"/>
            <a:ext cx="2006651" cy="2675534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fi-FI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Lisää kuva napsauttamalla kuvaketta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Picture Placeholder 3"/>
          <p:cNvSpPr>
            <a:spLocks noGrp="1" noChangeAspect="1"/>
          </p:cNvSpPr>
          <p:nvPr>
            <p:ph type="pic" sz="quarter" idx="30"/>
          </p:nvPr>
        </p:nvSpPr>
        <p:spPr>
          <a:xfrm>
            <a:off x="2286000" y="416356"/>
            <a:ext cx="2006651" cy="2675534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fi-FI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Lisää kuva napsauttamalla kuvaketta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Picture Placeholder 5"/>
          <p:cNvSpPr>
            <a:spLocks noGrp="1" noChangeAspect="1"/>
          </p:cNvSpPr>
          <p:nvPr>
            <p:ph type="pic" sz="quarter" idx="32"/>
          </p:nvPr>
        </p:nvSpPr>
        <p:spPr>
          <a:xfrm>
            <a:off x="6400800" y="416356"/>
            <a:ext cx="2006651" cy="2675534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fi-FI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Lisää kuva napsauttamalla kuvaketta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29" hasCustomPrompt="1"/>
          </p:nvPr>
        </p:nvSpPr>
        <p:spPr>
          <a:xfrm>
            <a:off x="228600" y="3352800"/>
            <a:ext cx="8153400" cy="3048000"/>
          </a:xfrm>
        </p:spPr>
        <p:txBody>
          <a:bodyPr anchor="t" anchorCtr="0"/>
          <a:lstStyle>
            <a:lvl1pPr marL="0" marR="0" indent="0" algn="l">
              <a:buFontTx/>
              <a:buNone/>
              <a:defRPr sz="28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33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5/25/13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34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35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: 1 Portrait with 3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43292" y="257665"/>
            <a:ext cx="4764388" cy="635252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fi-FI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Lisää kuva napsauttamalla kuvaketta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8"/>
          </p:nvPr>
        </p:nvSpPr>
        <p:spPr>
          <a:xfrm>
            <a:off x="5446340" y="257665"/>
            <a:ext cx="2670050" cy="2002536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fi-FI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Lisää kuva napsauttamalla kuvaketta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22"/>
          </p:nvPr>
        </p:nvSpPr>
        <p:spPr>
          <a:xfrm>
            <a:off x="5446340" y="2432657"/>
            <a:ext cx="2670050" cy="2002536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fi-FI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Lisää kuva napsauttamalla kuvaketta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23"/>
          </p:nvPr>
        </p:nvSpPr>
        <p:spPr>
          <a:xfrm>
            <a:off x="5446340" y="4607649"/>
            <a:ext cx="2670050" cy="2002536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fi-FI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Lisää kuva napsauttamalla kuvaketta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dt" sz="half" idx="24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5/25/13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-Up: 3 Landscape with 2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228600" y="3429000"/>
            <a:ext cx="2070154" cy="3124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fi-FI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Lisää kuva napsauttamalla kuvaketta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7"/>
          </p:nvPr>
        </p:nvSpPr>
        <p:spPr>
          <a:xfrm>
            <a:off x="2438400" y="228600"/>
            <a:ext cx="5562600" cy="417195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fi-FI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Lisää kuva napsauttamalla kuvaketta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26"/>
          </p:nvPr>
        </p:nvSpPr>
        <p:spPr>
          <a:xfrm>
            <a:off x="228600" y="228600"/>
            <a:ext cx="2070154" cy="3124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fi-FI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Lisää kuva napsauttamalla kuvaketta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1" name="Picture Placeholder 30"/>
          <p:cNvSpPr>
            <a:spLocks noGrp="1"/>
          </p:cNvSpPr>
          <p:nvPr>
            <p:ph type="pic" sz="quarter" idx="27"/>
          </p:nvPr>
        </p:nvSpPr>
        <p:spPr>
          <a:xfrm>
            <a:off x="5257800" y="4495800"/>
            <a:ext cx="2743200" cy="20574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fi-FI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Lisää kuva napsauttamalla kuvaketta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28"/>
          </p:nvPr>
        </p:nvSpPr>
        <p:spPr>
          <a:xfrm>
            <a:off x="2438400" y="4495800"/>
            <a:ext cx="2743200" cy="20574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fi-FI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Lisää kuva napsauttamalla kuvaketta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/>
          </p:cNvSpPr>
          <p:nvPr>
            <p:ph type="dt" sz="half" idx="29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5/25/13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30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3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-Up: 2 Landscape with 3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26"/>
          </p:nvPr>
        </p:nvSpPr>
        <p:spPr>
          <a:xfrm>
            <a:off x="228600" y="228600"/>
            <a:ext cx="2606040" cy="347472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fi-FI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Lisää kuva napsauttamalla kuvaketta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29"/>
          </p:nvPr>
        </p:nvSpPr>
        <p:spPr>
          <a:xfrm>
            <a:off x="228600" y="3867150"/>
            <a:ext cx="3962400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fi-FI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Lisää kuva napsauttamalla kuvaketta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30"/>
          </p:nvPr>
        </p:nvSpPr>
        <p:spPr>
          <a:xfrm>
            <a:off x="4419600" y="3867150"/>
            <a:ext cx="3962400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fi-FI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Lisää kuva napsauttamalla kuvaketta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27"/>
          </p:nvPr>
        </p:nvSpPr>
        <p:spPr>
          <a:xfrm>
            <a:off x="3009900" y="228600"/>
            <a:ext cx="2606040" cy="347472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fi-FI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Lisää kuva napsauttamalla kuvaketta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28"/>
          </p:nvPr>
        </p:nvSpPr>
        <p:spPr>
          <a:xfrm>
            <a:off x="5791200" y="228600"/>
            <a:ext cx="2606040" cy="347472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fi-FI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Lisää kuva napsauttamalla kuvaketta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Grp="1"/>
          </p:cNvSpPr>
          <p:nvPr>
            <p:ph type="dt" sz="half" idx="31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5/25/13</a:t>
            </a:fld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>
            <a:spLocks noGrp="1"/>
          </p:cNvSpPr>
          <p:nvPr>
            <p:ph type="ftr" sz="quarter" idx="33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qua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 noChangeAspect="1"/>
          </p:cNvSpPr>
          <p:nvPr>
            <p:ph type="pic" sz="quarter" idx="13"/>
          </p:nvPr>
        </p:nvSpPr>
        <p:spPr>
          <a:xfrm>
            <a:off x="2133600" y="762000"/>
            <a:ext cx="4873334" cy="48768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342900" marR="0" indent="-342900" algn="ctr" rtl="0" latinLnBrk="0">
              <a:spcBef>
                <a:spcPct val="20000"/>
              </a:spcBef>
              <a:buFontTx/>
              <a:buNone/>
              <a:defRPr sz="2000" i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FontTx/>
              <a:buNone/>
            </a:pPr>
            <a:r>
              <a:rPr lang="fi-FI" sz="2400" i="0" smtClean="0"/>
              <a:t>Lisää kuva napsauttamalla kuvaketta</a:t>
            </a:r>
            <a:endParaRPr lang="en-US" sz="2400" i="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2133600" y="5715000"/>
            <a:ext cx="4876800" cy="838200"/>
          </a:xfrm>
        </p:spPr>
        <p:txBody>
          <a:bodyPr tIns="91440" rIns="9144" bIns="91440" anchor="t"/>
          <a:lstStyle>
            <a:lvl1pPr marL="0" marR="0" indent="0" algn="l">
              <a:buFontTx/>
              <a:buNone/>
              <a:defRPr sz="2000" i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5/25/13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Up Squa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 noChangeAspect="1"/>
          </p:cNvSpPr>
          <p:nvPr>
            <p:ph type="pic" sz="quarter" idx="13"/>
          </p:nvPr>
        </p:nvSpPr>
        <p:spPr>
          <a:xfrm>
            <a:off x="4955273" y="1371600"/>
            <a:ext cx="3198127" cy="32004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0" marR="0" indent="1588" algn="ctr" rtl="0" latinLnBrk="0">
              <a:spcBef>
                <a:spcPct val="20000"/>
              </a:spcBef>
              <a:buFontTx/>
              <a:buNone/>
              <a:defRPr sz="2400" i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FontTx/>
              <a:buNone/>
            </a:pPr>
            <a:r>
              <a:rPr lang="fi-FI" sz="2400" i="0" smtClean="0"/>
              <a:t>Lisää kuva napsauttamalla kuvaketta</a:t>
            </a:r>
            <a:endParaRPr lang="en-US" sz="2400" i="0" dirty="0"/>
          </a:p>
        </p:txBody>
      </p:sp>
      <p:sp>
        <p:nvSpPr>
          <p:cNvPr id="7" name="Picture Placeholder 6"/>
          <p:cNvSpPr>
            <a:spLocks noGrp="1" noChangeAspect="1"/>
          </p:cNvSpPr>
          <p:nvPr>
            <p:ph type="pic" sz="quarter" idx="14"/>
          </p:nvPr>
        </p:nvSpPr>
        <p:spPr>
          <a:xfrm>
            <a:off x="1145273" y="1371600"/>
            <a:ext cx="3198127" cy="32004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342900" marR="0" indent="-342900" algn="ctr" rtl="0" latinLnBrk="0">
              <a:spcBef>
                <a:spcPct val="20000"/>
              </a:spcBef>
              <a:buFontTx/>
              <a:buNone/>
              <a:defRPr sz="2000" i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rtl="0" latinLnBrk="0">
              <a:spcBef>
                <a:spcPct val="20000"/>
              </a:spcBef>
              <a:buFontTx/>
              <a:buNone/>
            </a:pPr>
            <a:r>
              <a:rPr lang="fi-FI" sz="2400" i="0" smtClean="0"/>
              <a:t>Lisää kuva napsauttamalla kuvaketta</a:t>
            </a:r>
            <a:endParaRPr lang="en-US" sz="2400" i="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4953000" y="4648200"/>
            <a:ext cx="3200400" cy="1295400"/>
          </a:xfrm>
        </p:spPr>
        <p:txBody>
          <a:bodyPr tIns="91440" rIns="9144" bIns="91440" anchor="t"/>
          <a:lstStyle>
            <a:lvl1pPr marL="0" marR="0" indent="0" algn="l">
              <a:buFontTx/>
              <a:buNone/>
              <a:defRPr sz="2000" i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1143000" y="4648200"/>
            <a:ext cx="3200400" cy="1295400"/>
          </a:xfrm>
        </p:spPr>
        <p:txBody>
          <a:bodyPr tIns="91440" rIns="9144" bIns="91440" anchor="t"/>
          <a:lstStyle>
            <a:lvl1pPr marL="0" marR="0" indent="0" algn="l">
              <a:buFontTx/>
              <a:buNone/>
              <a:defRPr sz="2000" i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5/25/13</a:t>
            </a:fld>
            <a:endParaRPr lang="en-US" dirty="0"/>
          </a:p>
        </p:txBody>
      </p:sp>
      <p:sp>
        <p:nvSpPr>
          <p:cNvPr id="11" name="Rectangle 10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ndscap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 noChangeAspect="1"/>
          </p:cNvSpPr>
          <p:nvPr>
            <p:ph type="pic" sz="quarter" idx="10"/>
          </p:nvPr>
        </p:nvSpPr>
        <p:spPr>
          <a:xfrm>
            <a:off x="533400" y="218390"/>
            <a:ext cx="7467600" cy="56007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t"/>
          <a:lstStyle>
            <a:lvl1pPr marL="0" indent="0" algn="ctr" rtl="0" latinLnBrk="0">
              <a:spcBef>
                <a:spcPct val="20000"/>
              </a:spcBef>
              <a:defRPr lang="en-US" sz="20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fi-FI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Lisää kuva napsauttamalla kuvaketta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533400" y="5943600"/>
            <a:ext cx="7467600" cy="762000"/>
          </a:xfrm>
        </p:spPr>
        <p:txBody>
          <a:bodyPr anchor="t" anchorCtr="0"/>
          <a:lstStyle>
            <a:lvl1pPr marL="0" marR="0" indent="0" algn="r">
              <a:buFontTx/>
              <a:buNone/>
              <a:defRPr sz="2400" i="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5/25/13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30"/>
          </p:nvPr>
        </p:nvSpPr>
        <p:spPr>
          <a:xfrm>
            <a:off x="228600" y="1524000"/>
            <a:ext cx="8229600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342900" marR="0" indent="-342900" algn="ctr" rtl="0" latinLnBrk="0">
              <a:spcBef>
                <a:spcPct val="20000"/>
              </a:spcBef>
              <a:buFontTx/>
              <a:buNone/>
              <a:defRPr sz="2000" i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rtl="0" latinLnBrk="0">
              <a:buFontTx/>
              <a:buNone/>
            </a:pPr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1" hasCustomPrompt="1"/>
          </p:nvPr>
        </p:nvSpPr>
        <p:spPr>
          <a:xfrm>
            <a:off x="228600" y="4343400"/>
            <a:ext cx="8229600" cy="1676400"/>
          </a:xfrm>
        </p:spPr>
        <p:txBody>
          <a:bodyPr tIns="91440" rIns="9144" bIns="91440" anchor="t"/>
          <a:lstStyle>
            <a:lvl1pPr marL="0" marR="0" indent="0" algn="r">
              <a:buFontTx/>
              <a:buNone/>
              <a:defRPr sz="2000" i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dt" sz="half" idx="32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5/25/13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33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34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68B50E-0B48-4566-8609-C51CF752A7DF}" type="datetimeFigureOut">
              <a:rPr lang="en-US" smtClean="0"/>
              <a:pPr/>
              <a:t>5/25/13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68B50E-0B48-4566-8609-C51CF752A7DF}" type="datetimeFigureOut">
              <a:rPr lang="en-US" smtClean="0"/>
              <a:pPr/>
              <a:t>5/25/13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5DEB9-C100-4C95-9E14-7EFC2D34279B}" type="datetimeFigureOut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5/25/13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64B1A-6A93-4830-AC2F-E4265128290C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14068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5DEB9-C100-4C95-9E14-7EFC2D34279B}" type="datetimeFigureOut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5/25/13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64B1A-6A93-4830-AC2F-E4265128290C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6991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5DEB9-C100-4C95-9E14-7EFC2D34279B}" type="datetimeFigureOut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5/25/13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64B1A-6A93-4830-AC2F-E4265128290C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5413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5DEB9-C100-4C95-9E14-7EFC2D34279B}" type="datetimeFigureOut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5/25/13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64B1A-6A93-4830-AC2F-E4265128290C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16707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5DEB9-C100-4C95-9E14-7EFC2D34279B}" type="datetimeFigureOut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5/25/13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64B1A-6A93-4830-AC2F-E4265128290C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32636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5DEB9-C100-4C95-9E14-7EFC2D34279B}" type="datetimeFigureOut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5/25/13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64B1A-6A93-4830-AC2F-E4265128290C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89500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5DEB9-C100-4C95-9E14-7EFC2D34279B}" type="datetimeFigureOut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5/25/13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64B1A-6A93-4830-AC2F-E4265128290C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91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trai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0"/>
          </p:nvPr>
        </p:nvSpPr>
        <p:spPr>
          <a:xfrm>
            <a:off x="304800" y="228600"/>
            <a:ext cx="4754880" cy="63246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t"/>
          <a:lstStyle>
            <a:lvl1pPr marL="0" indent="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fi-FI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Lisää kuva napsauttamalla kuvaketta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1" hasCustomPrompt="1"/>
          </p:nvPr>
        </p:nvSpPr>
        <p:spPr>
          <a:xfrm>
            <a:off x="5105400" y="228600"/>
            <a:ext cx="3200400" cy="3810000"/>
          </a:xfrm>
        </p:spPr>
        <p:txBody>
          <a:bodyPr tIns="91440" bIns="91440" anchor="t"/>
          <a:lstStyle>
            <a:lvl1pPr marL="0" marR="0" indent="0" algn="l">
              <a:buFontTx/>
              <a:buNone/>
              <a:defRPr sz="2000" i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5/25/13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5DEB9-C100-4C95-9E14-7EFC2D34279B}" type="datetimeFigureOut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5/25/13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64B1A-6A93-4830-AC2F-E4265128290C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2991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5DEB9-C100-4C95-9E14-7EFC2D34279B}" type="datetimeFigureOut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5/25/13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64B1A-6A93-4830-AC2F-E4265128290C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51660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5DEB9-C100-4C95-9E14-7EFC2D34279B}" type="datetimeFigureOut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5/25/13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64B1A-6A93-4830-AC2F-E4265128290C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3022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5DEB9-C100-4C95-9E14-7EFC2D34279B}" type="datetimeFigureOut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5/25/13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64B1A-6A93-4830-AC2F-E4265128290C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0651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ndscape Fullsc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</p:spPr>
        <p:txBody>
          <a:bodyPr anchor="t"/>
          <a:lstStyle>
            <a:extLst/>
          </a:lstStyle>
          <a:p>
            <a:pPr marL="0" marR="0" indent="0" algn="ctr">
              <a:buFontTx/>
              <a:buNone/>
            </a:pPr>
            <a:r>
              <a:rPr lang="en-US" i="0" dirty="0" smtClean="0"/>
              <a:t>Click icon to add full page picture</a:t>
            </a:r>
            <a:endParaRPr lang="en-US" i="0" baseline="0" dirty="0" smtClean="0"/>
          </a:p>
        </p:txBody>
      </p:sp>
      <p:sp>
        <p:nvSpPr>
          <p:cNvPr id="6" name="Rectangle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5/25/13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lbum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 rot="16200000">
            <a:off x="5315559" y="3268980"/>
            <a:ext cx="6858000" cy="320040"/>
          </a:xfrm>
          <a:prstGeom prst="rect">
            <a:avLst/>
          </a:prstGeom>
          <a:solidFill>
            <a:schemeClr val="accent5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3" name="Rectangle 22"/>
          <p:cNvSpPr/>
          <p:nvPr userDrawn="1"/>
        </p:nvSpPr>
        <p:spPr>
          <a:xfrm rot="16200000">
            <a:off x="5628132" y="3341399"/>
            <a:ext cx="6858000" cy="173736"/>
          </a:xfrm>
          <a:prstGeom prst="rect">
            <a:avLst/>
          </a:prstGeom>
          <a:solidFill>
            <a:schemeClr val="accent3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4" name="Rectangle 23"/>
          <p:cNvSpPr/>
          <p:nvPr userDrawn="1"/>
        </p:nvSpPr>
        <p:spPr>
          <a:xfrm>
            <a:off x="8895749" y="-733"/>
            <a:ext cx="76200" cy="6858000"/>
          </a:xfrm>
          <a:prstGeom prst="rect">
            <a:avLst/>
          </a:prstGeom>
          <a:solidFill>
            <a:schemeClr val="accent6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435429" y="2146300"/>
            <a:ext cx="2362200" cy="2197100"/>
          </a:xfrm>
          <a:solidFill>
            <a:schemeClr val="bg1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/>
          <a:lstStyle>
            <a:lvl1pPr marL="0" indent="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fi-FI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Lisää kuva napsauttamalla kuvaketta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" name="Rectangle 16"/>
          <p:cNvSpPr/>
          <p:nvPr/>
        </p:nvSpPr>
        <p:spPr>
          <a:xfrm rot="10800000" flipV="1">
            <a:off x="435429" y="6172200"/>
            <a:ext cx="7086600" cy="685800"/>
          </a:xfrm>
          <a:prstGeom prst="rect">
            <a:avLst/>
          </a:prstGeom>
          <a:solidFill>
            <a:schemeClr val="accent5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2" name="Rectangle 21"/>
          <p:cNvSpPr/>
          <p:nvPr userDrawn="1"/>
        </p:nvSpPr>
        <p:spPr>
          <a:xfrm>
            <a:off x="435429" y="0"/>
            <a:ext cx="7086600" cy="1981200"/>
          </a:xfrm>
          <a:prstGeom prst="rect">
            <a:avLst/>
          </a:prstGeom>
          <a:solidFill>
            <a:schemeClr val="accent5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 hasCustomPrompt="1"/>
          </p:nvPr>
        </p:nvSpPr>
        <p:spPr>
          <a:xfrm>
            <a:off x="435429" y="5791200"/>
            <a:ext cx="7086600" cy="381000"/>
          </a:xfrm>
          <a:solidFill>
            <a:schemeClr val="accent3"/>
          </a:solidFill>
        </p:spPr>
        <p:txBody>
          <a:bodyPr vert="horz" anchor="ctr"/>
          <a:lstStyle>
            <a:lvl1pPr marL="0" indent="0" algn="l">
              <a:buFontTx/>
              <a:buNone/>
              <a:defRPr sz="1200">
                <a:solidFill>
                  <a:srgbClr val="FFFFFF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subtitle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7" hasCustomPrompt="1"/>
          </p:nvPr>
        </p:nvSpPr>
        <p:spPr>
          <a:xfrm>
            <a:off x="435429" y="4495800"/>
            <a:ext cx="7086600" cy="1295400"/>
          </a:xfrm>
          <a:solidFill>
            <a:schemeClr val="accent6"/>
          </a:solidFill>
        </p:spPr>
        <p:txBody>
          <a:bodyPr vert="horz" anchor="ctr"/>
          <a:lstStyle>
            <a:lvl1pPr marL="0" indent="0" algn="l">
              <a:buFontTx/>
              <a:buNone/>
              <a:defRPr sz="3200">
                <a:solidFill>
                  <a:srgbClr val="FFFFFF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section title</a:t>
            </a:r>
            <a:endParaRPr lang="en-US" dirty="0"/>
          </a:p>
        </p:txBody>
      </p:sp>
      <p:sp>
        <p:nvSpPr>
          <p:cNvPr id="29" name="Picture Placeholder 28"/>
          <p:cNvSpPr>
            <a:spLocks noGrp="1"/>
          </p:cNvSpPr>
          <p:nvPr>
            <p:ph type="pic" sz="quarter" idx="18"/>
          </p:nvPr>
        </p:nvSpPr>
        <p:spPr>
          <a:xfrm>
            <a:off x="2950029" y="2133600"/>
            <a:ext cx="2209800" cy="2209800"/>
          </a:xfrm>
          <a:solidFill>
            <a:schemeClr val="bg1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>
            <a:normAutofit/>
          </a:bodyPr>
          <a:lstStyle>
            <a:lvl1pPr marL="0" indent="0" algn="ctr" rtl="0" latinLnBrk="0">
              <a:spcBef>
                <a:spcPct val="20000"/>
              </a:spcBef>
              <a:buFontTx/>
              <a:buNone/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fi-FI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Lisää kuva napsauttamalla kuvaketta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9"/>
          </p:nvPr>
        </p:nvSpPr>
        <p:spPr>
          <a:xfrm>
            <a:off x="5312229" y="2133600"/>
            <a:ext cx="2209800" cy="2209800"/>
          </a:xfrm>
          <a:solidFill>
            <a:schemeClr val="bg1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>
            <a:normAutofit/>
          </a:bodyPr>
          <a:lstStyle>
            <a:lvl1pPr marL="0" indent="0" algn="ctr" rtl="0" latinLnBrk="0">
              <a:spcBef>
                <a:spcPct val="20000"/>
              </a:spcBef>
              <a:buFontTx/>
              <a:buNone/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fi-FI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Lisää kuva napsauttamalla kuvaketta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5/25/13</a:t>
            </a:fld>
            <a:endParaRPr lang="en-US" dirty="0"/>
          </a:p>
        </p:txBody>
      </p:sp>
      <p:sp>
        <p:nvSpPr>
          <p:cNvPr id="20" name="Rectangle 19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Up Portrait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icture Placeholder 27"/>
          <p:cNvSpPr>
            <a:spLocks noGrp="1" noChangeAspect="1"/>
          </p:cNvSpPr>
          <p:nvPr>
            <p:ph type="pic" sz="quarter" idx="10"/>
          </p:nvPr>
        </p:nvSpPr>
        <p:spPr>
          <a:xfrm>
            <a:off x="4341047" y="533400"/>
            <a:ext cx="3431353" cy="4575141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t"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fi-FI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Lisää kuva napsauttamalla kuvaketta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1" name="Picture Placeholder 30"/>
          <p:cNvSpPr>
            <a:spLocks noGrp="1" noChangeAspect="1"/>
          </p:cNvSpPr>
          <p:nvPr>
            <p:ph type="pic" sz="quarter" idx="11"/>
          </p:nvPr>
        </p:nvSpPr>
        <p:spPr>
          <a:xfrm>
            <a:off x="685800" y="533400"/>
            <a:ext cx="3429000" cy="45720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t"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fi-FI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Lisää kuva napsauttamalla kuvaketta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685800" y="5257800"/>
            <a:ext cx="3429000" cy="1219200"/>
          </a:xfrm>
        </p:spPr>
        <p:txBody>
          <a:bodyPr anchor="t"/>
          <a:lstStyle>
            <a:lvl1pPr marL="0" marR="0" indent="0" algn="r">
              <a:buFontTx/>
              <a:buNone/>
              <a:defRPr sz="18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4343400" y="5257800"/>
            <a:ext cx="3429000" cy="1219200"/>
          </a:xfrm>
        </p:spPr>
        <p:txBody>
          <a:bodyPr anchor="t"/>
          <a:lstStyle>
            <a:lvl1pPr marL="0" marR="0" indent="0" algn="r">
              <a:buFontTx/>
              <a:buNone/>
              <a:defRPr sz="18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5/25/13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Up Landscape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/>
          <p:cNvSpPr>
            <a:spLocks noGrp="1" noChangeAspect="1"/>
          </p:cNvSpPr>
          <p:nvPr>
            <p:ph type="pic" sz="quarter" idx="13"/>
          </p:nvPr>
        </p:nvSpPr>
        <p:spPr>
          <a:xfrm>
            <a:off x="4343400" y="1085850"/>
            <a:ext cx="4038600" cy="302895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fi-FI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Lisää kuva napsauttamalla kuvaketta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Picture Placeholder 7"/>
          <p:cNvSpPr>
            <a:spLocks noGrp="1" noChangeAspect="1"/>
          </p:cNvSpPr>
          <p:nvPr>
            <p:ph type="pic" sz="quarter" idx="14"/>
          </p:nvPr>
        </p:nvSpPr>
        <p:spPr>
          <a:xfrm>
            <a:off x="152400" y="1085850"/>
            <a:ext cx="4038600" cy="302895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fi-FI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Lisää kuva napsauttamalla kuvaketta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6" hasCustomPrompt="1"/>
          </p:nvPr>
        </p:nvSpPr>
        <p:spPr>
          <a:xfrm>
            <a:off x="152400" y="4267200"/>
            <a:ext cx="4038600" cy="1066800"/>
          </a:xfrm>
        </p:spPr>
        <p:txBody>
          <a:bodyPr anchor="t"/>
          <a:lstStyle>
            <a:lvl1pPr marL="0" marR="0" indent="0" algn="r">
              <a:buFontTx/>
              <a:buNone/>
              <a:defRPr sz="18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7" hasCustomPrompt="1"/>
          </p:nvPr>
        </p:nvSpPr>
        <p:spPr>
          <a:xfrm>
            <a:off x="4343400" y="4267200"/>
            <a:ext cx="4038600" cy="1066800"/>
          </a:xfrm>
        </p:spPr>
        <p:txBody>
          <a:bodyPr anchor="t"/>
          <a:lstStyle>
            <a:lvl1pPr marL="0" marR="0" indent="0" algn="r">
              <a:buFontTx/>
              <a:buNone/>
              <a:defRPr sz="18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5/25/13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Up Mixed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 noChangeAspect="1"/>
          </p:cNvSpPr>
          <p:nvPr>
            <p:ph type="pic" sz="quarter" idx="11"/>
          </p:nvPr>
        </p:nvSpPr>
        <p:spPr>
          <a:xfrm>
            <a:off x="4724401" y="225552"/>
            <a:ext cx="3694176" cy="2770632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fi-FI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Lisää kuva napsauttamalla kuvaketta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1" name="Picture Placeholder 20"/>
          <p:cNvSpPr>
            <a:spLocks noGrp="1" noChangeAspect="1"/>
          </p:cNvSpPr>
          <p:nvPr>
            <p:ph type="pic" sz="quarter" idx="12"/>
          </p:nvPr>
        </p:nvSpPr>
        <p:spPr>
          <a:xfrm>
            <a:off x="152400" y="222504"/>
            <a:ext cx="4368557" cy="5824743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fi-FI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Lisää kuva napsauttamalla kuvaketta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724400" y="3124200"/>
            <a:ext cx="3694177" cy="2983987"/>
          </a:xfrm>
        </p:spPr>
        <p:txBody>
          <a:bodyPr anchor="t" anchorCtr="0"/>
          <a:lstStyle>
            <a:lvl1pPr marL="0" marR="0" indent="0" algn="l">
              <a:buFontTx/>
              <a:buNone/>
              <a:defRPr sz="2000" i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5/25/13</a:t>
            </a:fld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 Portrait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/>
          <p:cNvSpPr>
            <a:spLocks noGrp="1" noChangeAspect="1"/>
          </p:cNvSpPr>
          <p:nvPr>
            <p:ph type="pic" sz="quarter" idx="10"/>
          </p:nvPr>
        </p:nvSpPr>
        <p:spPr>
          <a:xfrm>
            <a:off x="228600" y="533400"/>
            <a:ext cx="2590800" cy="34544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fi-FI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Lisää kuva napsauttamalla kuvaketta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9" name="Picture Placeholder 28"/>
          <p:cNvSpPr>
            <a:spLocks noGrp="1" noChangeAspect="1"/>
          </p:cNvSpPr>
          <p:nvPr>
            <p:ph type="pic" sz="quarter" idx="11"/>
          </p:nvPr>
        </p:nvSpPr>
        <p:spPr>
          <a:xfrm>
            <a:off x="3048000" y="533400"/>
            <a:ext cx="2590800" cy="34544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fi-FI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Lisää kuva napsauttamalla kuvaketta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Picture Placeholder 9"/>
          <p:cNvSpPr>
            <a:spLocks noGrp="1" noChangeAspect="1"/>
          </p:cNvSpPr>
          <p:nvPr>
            <p:ph type="pic" sz="quarter" idx="12"/>
          </p:nvPr>
        </p:nvSpPr>
        <p:spPr>
          <a:xfrm>
            <a:off x="5867400" y="533400"/>
            <a:ext cx="2590800" cy="34544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latinLnBrk="0">
              <a:spcBef>
                <a:spcPct val="20000"/>
              </a:spcBef>
              <a:defRPr lang="en-US" sz="20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rtl="0" latinLnBrk="0">
              <a:spcBef>
                <a:spcPct val="20000"/>
              </a:spcBef>
              <a:buFontTx/>
              <a:buNone/>
            </a:pPr>
            <a:r>
              <a:rPr lang="fi-FI" sz="200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Lisää kuva napsauttamalla kuvaketta</a:t>
            </a:r>
            <a:endParaRPr lang="en-US" sz="20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 hasCustomPrompt="1"/>
          </p:nvPr>
        </p:nvSpPr>
        <p:spPr>
          <a:xfrm>
            <a:off x="228600" y="4343400"/>
            <a:ext cx="2590800" cy="1676400"/>
          </a:xfrm>
        </p:spPr>
        <p:txBody>
          <a:bodyPr anchor="t" anchorCtr="0">
            <a:noAutofit/>
          </a:bodyPr>
          <a:lstStyle>
            <a:lvl1pPr marL="0" marR="0" indent="0" algn="l">
              <a:buFontTx/>
              <a:buNone/>
              <a:defRPr sz="20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 hasCustomPrompt="1"/>
          </p:nvPr>
        </p:nvSpPr>
        <p:spPr>
          <a:xfrm>
            <a:off x="3048000" y="4343400"/>
            <a:ext cx="2590800" cy="1676400"/>
          </a:xfrm>
        </p:spPr>
        <p:txBody>
          <a:bodyPr anchor="t" anchorCtr="0">
            <a:noAutofit/>
          </a:bodyPr>
          <a:lstStyle>
            <a:lvl1pPr marL="0" marR="0" indent="0" algn="l">
              <a:buFontTx/>
              <a:buNone/>
              <a:defRPr sz="20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5867400" y="4343400"/>
            <a:ext cx="2590800" cy="1676400"/>
          </a:xfrm>
        </p:spPr>
        <p:txBody>
          <a:bodyPr anchor="t" anchorCtr="0">
            <a:noAutofit/>
          </a:bodyPr>
          <a:lstStyle>
            <a:lvl1pPr marL="0" marR="0" indent="0" algn="l">
              <a:buFontTx/>
              <a:buNone/>
              <a:defRPr sz="2000" baseline="0"/>
            </a:lvl1pPr>
            <a:extLst/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8889273" y="0"/>
            <a:ext cx="76200" cy="6858000"/>
          </a:xfrm>
          <a:prstGeom prst="rect">
            <a:avLst/>
          </a:prstGeom>
          <a:solidFill>
            <a:schemeClr val="accent1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5/25/13</a:t>
            </a:fld>
            <a:endParaRPr lang="en-US" dirty="0"/>
          </a:p>
        </p:txBody>
      </p:sp>
      <p:sp>
        <p:nvSpPr>
          <p:cNvPr id="11" name="Rectangle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rot="16200000">
            <a:off x="5315559" y="3268980"/>
            <a:ext cx="6858000" cy="320040"/>
          </a:xfrm>
          <a:prstGeom prst="rect">
            <a:avLst/>
          </a:prstGeom>
          <a:solidFill>
            <a:schemeClr val="accent6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16200000">
            <a:off x="5628132" y="3341399"/>
            <a:ext cx="6858000" cy="173736"/>
          </a:xfrm>
          <a:prstGeom prst="rect">
            <a:avLst/>
          </a:prstGeom>
          <a:solidFill>
            <a:schemeClr val="accent3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48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>
            <a:extLst/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7848600" cy="4525963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696200" y="1012825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  <a:extLst/>
          </a:lstStyle>
          <a:p>
            <a:pPr algn="r"/>
            <a:fld id="{9668B50E-0B48-4566-8609-C51CF752A7DF}" type="datetimeFigureOut">
              <a:rPr lang="en-US" smtClean="0">
                <a:solidFill>
                  <a:schemeClr val="bg1"/>
                </a:solidFill>
              </a:rPr>
              <a:pPr algn="r"/>
              <a:t>5/25/13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162800" y="3832226"/>
            <a:ext cx="3200400" cy="365125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  <a:extLst/>
          </a:lstStyle>
          <a:p>
            <a:pPr algn="l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5400000">
            <a:off x="8278813" y="5962650"/>
            <a:ext cx="968375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  <a:extLst/>
          </a:lstStyle>
          <a:p>
            <a:fld id="{8A4431D5-1B33-458B-8AFD-CECCB0FA18CB}" type="slidenum">
              <a:rPr lang="en-US" smtClean="0">
                <a:solidFill>
                  <a:schemeClr val="bg1"/>
                </a:solidFill>
              </a:rPr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895749" y="-733"/>
            <a:ext cx="76200" cy="6858000"/>
          </a:xfrm>
          <a:prstGeom prst="rect">
            <a:avLst/>
          </a:prstGeom>
          <a:solidFill>
            <a:schemeClr val="accent1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</p:sldLayoutIdLst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42900" indent="-342900" algn="l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5DEB9-C100-4C95-9E14-7EFC2D34279B}" type="datetimeFigureOut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5/25/13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64B1A-6A93-4830-AC2F-E4265128290C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492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j0178459.jpg"/>
          <p:cNvPicPr>
            <a:picLocks noGrp="1" noChangeAspect="1"/>
          </p:cNvPicPr>
          <p:nvPr>
            <p:ph type="pic" sz="quarter" idx="11"/>
          </p:nvPr>
        </p:nvPicPr>
        <p:blipFill>
          <a:blip r:embed="rId3" cstate="print"/>
          <a:srcRect l="6255" r="6255"/>
          <a:stretch>
            <a:fillRect/>
          </a:stretch>
        </p:blipFill>
        <p:spPr>
          <a:xfrm>
            <a:off x="208274" y="171939"/>
            <a:ext cx="6858000" cy="5239512"/>
          </a:xfrm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86860" y="5475912"/>
            <a:ext cx="8672946" cy="1238250"/>
          </a:xfrm>
        </p:spPr>
        <p:txBody>
          <a:bodyPr/>
          <a:lstStyle/>
          <a:p>
            <a:r>
              <a:rPr lang="en-US" dirty="0" err="1" smtClean="0"/>
              <a:t>Uutta</a:t>
            </a:r>
            <a:r>
              <a:rPr lang="en-US" dirty="0" smtClean="0"/>
              <a:t> Suvi-</a:t>
            </a:r>
            <a:r>
              <a:rPr lang="en-US" dirty="0" err="1" smtClean="0"/>
              <a:t>työryhmältä</a:t>
            </a:r>
            <a:endParaRPr lang="en-US" dirty="0"/>
          </a:p>
        </p:txBody>
      </p:sp>
      <p:sp>
        <p:nvSpPr>
          <p:cNvPr id="2" name="Tekstiruutu 1"/>
          <p:cNvSpPr txBox="1"/>
          <p:nvPr/>
        </p:nvSpPr>
        <p:spPr>
          <a:xfrm>
            <a:off x="7066274" y="6095037"/>
            <a:ext cx="18935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>
                <a:solidFill>
                  <a:schemeClr val="bg1"/>
                </a:solidFill>
              </a:rPr>
              <a:t>Tarja Ahopelto</a:t>
            </a:r>
          </a:p>
          <a:p>
            <a:r>
              <a:rPr lang="fi-FI" dirty="0" smtClean="0">
                <a:solidFill>
                  <a:schemeClr val="bg1"/>
                </a:solidFill>
              </a:rPr>
              <a:t>Suvi-työryhmän pj</a:t>
            </a:r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3" name="Tekstiruutu 2"/>
          <p:cNvSpPr txBox="1"/>
          <p:nvPr/>
        </p:nvSpPr>
        <p:spPr>
          <a:xfrm rot="16200000">
            <a:off x="6115526" y="2524252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 smtClean="0"/>
              <a:t>Proflangin</a:t>
            </a:r>
            <a:r>
              <a:rPr lang="fi-FI" dirty="0" smtClean="0"/>
              <a:t> kevätpäivät Rovaniemellä 23. – 24.5.2013</a:t>
            </a:r>
            <a:endParaRPr lang="fi-FI" dirty="0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Ryhmä 59"/>
          <p:cNvGrpSpPr/>
          <p:nvPr/>
        </p:nvGrpSpPr>
        <p:grpSpPr>
          <a:xfrm>
            <a:off x="47454" y="260648"/>
            <a:ext cx="9073008" cy="6524733"/>
            <a:chOff x="35496" y="430886"/>
            <a:chExt cx="9073008" cy="6354495"/>
          </a:xfrm>
        </p:grpSpPr>
        <p:grpSp>
          <p:nvGrpSpPr>
            <p:cNvPr id="61" name="Ryhmä 60"/>
            <p:cNvGrpSpPr/>
            <p:nvPr/>
          </p:nvGrpSpPr>
          <p:grpSpPr>
            <a:xfrm>
              <a:off x="2555776" y="1412776"/>
              <a:ext cx="4032448" cy="4248472"/>
              <a:chOff x="2411760" y="692696"/>
              <a:chExt cx="4032448" cy="4248472"/>
            </a:xfrm>
          </p:grpSpPr>
          <p:sp>
            <p:nvSpPr>
              <p:cNvPr id="80" name="Pyöristetty suorakulmio 79"/>
              <p:cNvSpPr/>
              <p:nvPr/>
            </p:nvSpPr>
            <p:spPr>
              <a:xfrm>
                <a:off x="2411760" y="692696"/>
                <a:ext cx="4032448" cy="4248472"/>
              </a:xfrm>
              <a:prstGeom prst="round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1" name="Pyöristetty suorakulmio 80"/>
              <p:cNvSpPr/>
              <p:nvPr/>
            </p:nvSpPr>
            <p:spPr>
              <a:xfrm>
                <a:off x="2699792" y="1418526"/>
                <a:ext cx="3456384" cy="2590547"/>
              </a:xfrm>
              <a:prstGeom prst="round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2" name="Pyöristetty suorakulmio 81"/>
              <p:cNvSpPr/>
              <p:nvPr/>
            </p:nvSpPr>
            <p:spPr>
              <a:xfrm>
                <a:off x="3059832" y="2060848"/>
                <a:ext cx="2664296" cy="1368152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3" name="Tekstiruutu 82"/>
              <p:cNvSpPr txBox="1"/>
              <p:nvPr/>
            </p:nvSpPr>
            <p:spPr>
              <a:xfrm>
                <a:off x="2771800" y="2105561"/>
                <a:ext cx="3024336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i-FI" sz="1600" b="1" dirty="0" smtClean="0">
                    <a:solidFill>
                      <a:prstClr val="black"/>
                    </a:solidFill>
                  </a:rPr>
                  <a:t>Kielten ja viestinnän asiantuntijatiimi</a:t>
                </a:r>
                <a:endParaRPr lang="fi-FI" sz="1600" dirty="0">
                  <a:solidFill>
                    <a:prstClr val="black"/>
                  </a:solidFill>
                </a:endParaRPr>
              </a:p>
              <a:p>
                <a:pPr marL="742950" lvl="1" indent="-285750">
                  <a:buFont typeface="Arial" pitchFamily="34" charset="0"/>
                  <a:buChar char="•"/>
                </a:pPr>
                <a:r>
                  <a:rPr lang="fi-FI" sz="1600" dirty="0">
                    <a:solidFill>
                      <a:prstClr val="black"/>
                    </a:solidFill>
                  </a:rPr>
                  <a:t>8–9 </a:t>
                </a:r>
                <a:r>
                  <a:rPr lang="fi-FI" sz="1600" dirty="0" smtClean="0">
                    <a:solidFill>
                      <a:prstClr val="black"/>
                    </a:solidFill>
                  </a:rPr>
                  <a:t>valittua jäsentä</a:t>
                </a:r>
              </a:p>
              <a:p>
                <a:pPr marL="742950" lvl="1" indent="-285750">
                  <a:buFont typeface="Arial" pitchFamily="34" charset="0"/>
                  <a:buChar char="•"/>
                </a:pPr>
                <a:r>
                  <a:rPr lang="fi-FI" sz="1600" dirty="0" smtClean="0">
                    <a:solidFill>
                      <a:prstClr val="black"/>
                    </a:solidFill>
                  </a:rPr>
                  <a:t>Kokouksia  4/vuosi</a:t>
                </a:r>
                <a:endParaRPr lang="fi-FI" sz="16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84" name="Tekstiruutu 83"/>
              <p:cNvSpPr txBox="1"/>
              <p:nvPr/>
            </p:nvSpPr>
            <p:spPr>
              <a:xfrm>
                <a:off x="2879549" y="1466493"/>
                <a:ext cx="302433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i-FI" sz="1600" dirty="0" smtClean="0">
                    <a:solidFill>
                      <a:prstClr val="black"/>
                    </a:solidFill>
                  </a:rPr>
                  <a:t>Kielten ja viestinnän vastuuopettajat </a:t>
                </a:r>
                <a:endParaRPr lang="fi-FI" sz="16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85" name="Tekstiruutu 84"/>
              <p:cNvSpPr txBox="1"/>
              <p:nvPr/>
            </p:nvSpPr>
            <p:spPr>
              <a:xfrm>
                <a:off x="3059832" y="3429000"/>
                <a:ext cx="302433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i-FI" sz="1600" dirty="0" smtClean="0">
                    <a:solidFill>
                      <a:prstClr val="black"/>
                    </a:solidFill>
                  </a:rPr>
                  <a:t>Kokoontuminen  2 /vuosi</a:t>
                </a:r>
              </a:p>
              <a:p>
                <a:r>
                  <a:rPr lang="fi-FI" sz="1600" dirty="0" smtClean="0">
                    <a:solidFill>
                      <a:prstClr val="black"/>
                    </a:solidFill>
                  </a:rPr>
                  <a:t>Osallistujia 20</a:t>
                </a:r>
                <a:r>
                  <a:rPr lang="fi-FI" sz="1600" dirty="0">
                    <a:solidFill>
                      <a:prstClr val="black"/>
                    </a:solidFill>
                  </a:rPr>
                  <a:t>; 1–2/AMK</a:t>
                </a:r>
              </a:p>
            </p:txBody>
          </p:sp>
          <p:sp>
            <p:nvSpPr>
              <p:cNvPr id="86" name="Tekstiruutu 85"/>
              <p:cNvSpPr txBox="1"/>
              <p:nvPr/>
            </p:nvSpPr>
            <p:spPr>
              <a:xfrm>
                <a:off x="2627784" y="719788"/>
                <a:ext cx="36004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i-FI" smtClean="0">
                    <a:solidFill>
                      <a:prstClr val="black"/>
                    </a:solidFill>
                  </a:rPr>
                  <a:t>AMK:jen</a:t>
                </a:r>
                <a:r>
                  <a:rPr lang="fi-FI" dirty="0" smtClean="0">
                    <a:solidFill>
                      <a:prstClr val="black"/>
                    </a:solidFill>
                  </a:rPr>
                  <a:t> kielten ja viestinnän opettajat (noin 1100)</a:t>
                </a:r>
                <a:endParaRPr lang="fi-FI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87" name="Tekstiruutu 86"/>
              <p:cNvSpPr txBox="1"/>
              <p:nvPr/>
            </p:nvSpPr>
            <p:spPr>
              <a:xfrm>
                <a:off x="2664701" y="4191960"/>
                <a:ext cx="36004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i-FI" dirty="0" smtClean="0">
                    <a:solidFill>
                      <a:prstClr val="black"/>
                    </a:solidFill>
                  </a:rPr>
                  <a:t>Neuvottelupäivät joka toinen vuosi</a:t>
                </a:r>
              </a:p>
              <a:p>
                <a:r>
                  <a:rPr lang="fi-FI" dirty="0">
                    <a:solidFill>
                      <a:prstClr val="black"/>
                    </a:solidFill>
                  </a:rPr>
                  <a:t> </a:t>
                </a:r>
                <a:r>
                  <a:rPr lang="fi-FI" dirty="0" smtClean="0">
                    <a:solidFill>
                      <a:prstClr val="black"/>
                    </a:solidFill>
                  </a:rPr>
                  <a:t>             Osallistujia n. 200</a:t>
                </a:r>
                <a:endParaRPr lang="fi-FI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62" name="Ryhmä 61"/>
            <p:cNvGrpSpPr/>
            <p:nvPr/>
          </p:nvGrpSpPr>
          <p:grpSpPr>
            <a:xfrm>
              <a:off x="114400" y="810290"/>
              <a:ext cx="2520280" cy="2664297"/>
              <a:chOff x="114400" y="810290"/>
              <a:chExt cx="2520280" cy="2664297"/>
            </a:xfrm>
          </p:grpSpPr>
          <p:sp>
            <p:nvSpPr>
              <p:cNvPr id="75" name="Pyöristetty suorakulmio 74"/>
              <p:cNvSpPr/>
              <p:nvPr/>
            </p:nvSpPr>
            <p:spPr>
              <a:xfrm>
                <a:off x="114400" y="810290"/>
                <a:ext cx="2520280" cy="2664297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Pyöristetty suorakulmio 75"/>
              <p:cNvSpPr/>
              <p:nvPr/>
            </p:nvSpPr>
            <p:spPr>
              <a:xfrm>
                <a:off x="287524" y="1412776"/>
                <a:ext cx="2016224" cy="1310605"/>
              </a:xfrm>
              <a:prstGeom prst="round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Tekstiruutu 76"/>
              <p:cNvSpPr txBox="1"/>
              <p:nvPr/>
            </p:nvSpPr>
            <p:spPr>
              <a:xfrm>
                <a:off x="246327" y="863134"/>
                <a:ext cx="230425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i-FI" sz="1400" dirty="0" smtClean="0">
                    <a:solidFill>
                      <a:prstClr val="black"/>
                    </a:solidFill>
                  </a:rPr>
                  <a:t>Suomen kielen ja viestinnän opettajat (noin 200) </a:t>
                </a:r>
                <a:endParaRPr lang="fi-FI" sz="14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78" name="Tekstiruutu 77"/>
              <p:cNvSpPr txBox="1"/>
              <p:nvPr/>
            </p:nvSpPr>
            <p:spPr>
              <a:xfrm>
                <a:off x="287524" y="2695215"/>
                <a:ext cx="2088232" cy="5095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i-FI" sz="1400" dirty="0" smtClean="0">
                    <a:solidFill>
                      <a:prstClr val="black"/>
                    </a:solidFill>
                  </a:rPr>
                  <a:t>Kokoontuminen 1/vuosi</a:t>
                </a:r>
              </a:p>
              <a:p>
                <a:r>
                  <a:rPr lang="fi-FI" sz="1400" dirty="0" smtClean="0">
                    <a:solidFill>
                      <a:prstClr val="black"/>
                    </a:solidFill>
                  </a:rPr>
                  <a:t>Osallistujia 40–60</a:t>
                </a:r>
                <a:endParaRPr lang="fi-FI" sz="14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79" name="Tekstiruutu 78"/>
              <p:cNvSpPr txBox="1"/>
              <p:nvPr/>
            </p:nvSpPr>
            <p:spPr>
              <a:xfrm>
                <a:off x="489911" y="1516565"/>
                <a:ext cx="1764196" cy="10491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i-FI" sz="1600" b="1" dirty="0" smtClean="0">
                    <a:solidFill>
                      <a:prstClr val="black"/>
                    </a:solidFill>
                  </a:rPr>
                  <a:t>Suvi</a:t>
                </a:r>
                <a:r>
                  <a:rPr lang="fi-FI" sz="1600" dirty="0" smtClean="0">
                    <a:solidFill>
                      <a:prstClr val="black"/>
                    </a:solidFill>
                  </a:rPr>
                  <a:t>-työryhmä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fi-FI" sz="1600" dirty="0" smtClean="0">
                    <a:solidFill>
                      <a:prstClr val="black"/>
                    </a:solidFill>
                  </a:rPr>
                  <a:t>noin 10 jäsentä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fi-FI" sz="1600" dirty="0">
                    <a:solidFill>
                      <a:prstClr val="black"/>
                    </a:solidFill>
                  </a:rPr>
                  <a:t>Kokouksia</a:t>
                </a:r>
              </a:p>
              <a:p>
                <a:r>
                  <a:rPr lang="fi-FI" sz="1600" dirty="0">
                    <a:solidFill>
                      <a:prstClr val="black"/>
                    </a:solidFill>
                  </a:rPr>
                  <a:t>      </a:t>
                </a:r>
                <a:r>
                  <a:rPr lang="fi-FI" sz="1600" dirty="0" smtClean="0">
                    <a:solidFill>
                      <a:prstClr val="black"/>
                    </a:solidFill>
                  </a:rPr>
                  <a:t>3–4/vuosi</a:t>
                </a:r>
                <a:endParaRPr lang="fi-FI" sz="160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63" name="Ryhmä 62"/>
            <p:cNvGrpSpPr/>
            <p:nvPr/>
          </p:nvGrpSpPr>
          <p:grpSpPr>
            <a:xfrm>
              <a:off x="35496" y="4121084"/>
              <a:ext cx="2520280" cy="2664297"/>
              <a:chOff x="35496" y="3933056"/>
              <a:chExt cx="2520280" cy="2664297"/>
            </a:xfrm>
          </p:grpSpPr>
          <p:sp>
            <p:nvSpPr>
              <p:cNvPr id="73" name="Pyöristetty suorakulmio 72"/>
              <p:cNvSpPr/>
              <p:nvPr/>
            </p:nvSpPr>
            <p:spPr>
              <a:xfrm>
                <a:off x="35496" y="3933056"/>
                <a:ext cx="2520280" cy="2664297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Tekstiruutu 73"/>
              <p:cNvSpPr txBox="1"/>
              <p:nvPr/>
            </p:nvSpPr>
            <p:spPr>
              <a:xfrm>
                <a:off x="395536" y="4631678"/>
                <a:ext cx="1872208" cy="809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i-FI" sz="1600" b="1" dirty="0" smtClean="0">
                    <a:solidFill>
                      <a:prstClr val="black"/>
                    </a:solidFill>
                  </a:rPr>
                  <a:t>Maailman kielet</a:t>
                </a:r>
              </a:p>
              <a:p>
                <a:r>
                  <a:rPr lang="fi-FI" sz="1600" dirty="0" smtClean="0">
                    <a:solidFill>
                      <a:prstClr val="black"/>
                    </a:solidFill>
                  </a:rPr>
                  <a:t>Yhteistyöverkostoa rakennetaan </a:t>
                </a:r>
                <a:endParaRPr lang="fi-FI" sz="1600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71" name="Pyöristetty suorakulmio 70"/>
            <p:cNvSpPr/>
            <p:nvPr/>
          </p:nvSpPr>
          <p:spPr>
            <a:xfrm>
              <a:off x="6588224" y="4077071"/>
              <a:ext cx="2520280" cy="2664297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>
                <a:solidFill>
                  <a:prstClr val="white"/>
                </a:solidFill>
              </a:endParaRPr>
            </a:p>
          </p:txBody>
        </p:sp>
        <p:grpSp>
          <p:nvGrpSpPr>
            <p:cNvPr id="65" name="Ryhmä 64"/>
            <p:cNvGrpSpPr/>
            <p:nvPr/>
          </p:nvGrpSpPr>
          <p:grpSpPr>
            <a:xfrm>
              <a:off x="6588224" y="430886"/>
              <a:ext cx="2520280" cy="2664297"/>
              <a:chOff x="6588224" y="430886"/>
              <a:chExt cx="2520280" cy="2664297"/>
            </a:xfrm>
          </p:grpSpPr>
          <p:sp>
            <p:nvSpPr>
              <p:cNvPr id="66" name="Pyöristetty suorakulmio 65"/>
              <p:cNvSpPr/>
              <p:nvPr/>
            </p:nvSpPr>
            <p:spPr>
              <a:xfrm>
                <a:off x="6588224" y="430886"/>
                <a:ext cx="2520280" cy="2664297"/>
              </a:xfrm>
              <a:prstGeom prst="round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67" name="Tekstiruutu 66"/>
              <p:cNvSpPr txBox="1"/>
              <p:nvPr/>
            </p:nvSpPr>
            <p:spPr>
              <a:xfrm>
                <a:off x="6930262" y="525124"/>
                <a:ext cx="1836204" cy="5095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i-FI" sz="1400" dirty="0" smtClean="0">
                    <a:solidFill>
                      <a:prstClr val="black"/>
                    </a:solidFill>
                  </a:rPr>
                  <a:t>Ruotsin opettajat  (120)</a:t>
                </a:r>
              </a:p>
            </p:txBody>
          </p:sp>
          <p:sp>
            <p:nvSpPr>
              <p:cNvPr id="68" name="Tekstiruutu 67"/>
              <p:cNvSpPr txBox="1"/>
              <p:nvPr/>
            </p:nvSpPr>
            <p:spPr>
              <a:xfrm>
                <a:off x="6804248" y="2356662"/>
                <a:ext cx="2160240" cy="5095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i-FI" sz="1400" dirty="0" smtClean="0">
                    <a:solidFill>
                      <a:prstClr val="black"/>
                    </a:solidFill>
                  </a:rPr>
                  <a:t>Kokoontuminen 1/vuosi </a:t>
                </a:r>
              </a:p>
              <a:p>
                <a:r>
                  <a:rPr lang="fi-FI" sz="1400" dirty="0">
                    <a:solidFill>
                      <a:prstClr val="black"/>
                    </a:solidFill>
                  </a:rPr>
                  <a:t>Osallistujia 50–80</a:t>
                </a:r>
                <a:endParaRPr lang="fi-FI" sz="1400" dirty="0" smtClean="0">
                  <a:solidFill>
                    <a:prstClr val="black"/>
                  </a:solidFill>
                </a:endParaRPr>
              </a:p>
            </p:txBody>
          </p:sp>
          <p:sp>
            <p:nvSpPr>
              <p:cNvPr id="69" name="Pyöristetty suorakulmio 68"/>
              <p:cNvSpPr/>
              <p:nvPr/>
            </p:nvSpPr>
            <p:spPr>
              <a:xfrm>
                <a:off x="6804248" y="1130786"/>
                <a:ext cx="2160240" cy="1233646"/>
              </a:xfrm>
              <a:prstGeom prst="round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70" name="Tekstiruutu 69"/>
              <p:cNvSpPr txBox="1"/>
              <p:nvPr/>
            </p:nvSpPr>
            <p:spPr>
              <a:xfrm>
                <a:off x="7092280" y="1124744"/>
                <a:ext cx="1872208" cy="15586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i-FI" sz="1600" b="1" dirty="0" err="1" smtClean="0">
                    <a:solidFill>
                      <a:prstClr val="black"/>
                    </a:solidFill>
                  </a:rPr>
                  <a:t>Hoppet</a:t>
                </a:r>
                <a:endParaRPr lang="fi-FI" sz="1600" b="1" dirty="0" smtClean="0">
                  <a:solidFill>
                    <a:prstClr val="black"/>
                  </a:solidFill>
                </a:endParaRPr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fi-FI" sz="1600" dirty="0" smtClean="0">
                    <a:solidFill>
                      <a:prstClr val="black"/>
                    </a:solidFill>
                  </a:rPr>
                  <a:t>8 jäsentä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fi-FI" sz="1600" dirty="0" smtClean="0">
                    <a:solidFill>
                      <a:prstClr val="black"/>
                    </a:solidFill>
                  </a:rPr>
                  <a:t>Kokouksia</a:t>
                </a:r>
              </a:p>
              <a:p>
                <a:r>
                  <a:rPr lang="fi-FI" sz="1600" dirty="0">
                    <a:solidFill>
                      <a:prstClr val="black"/>
                    </a:solidFill>
                  </a:rPr>
                  <a:t> </a:t>
                </a:r>
                <a:r>
                  <a:rPr lang="fi-FI" sz="1600" dirty="0" smtClean="0">
                    <a:solidFill>
                      <a:prstClr val="black"/>
                    </a:solidFill>
                  </a:rPr>
                  <a:t>     4–5/vuosi</a:t>
                </a:r>
                <a:endParaRPr lang="fi-FI" sz="1600" dirty="0">
                  <a:solidFill>
                    <a:prstClr val="black"/>
                  </a:solidFill>
                </a:endParaRPr>
              </a:p>
              <a:p>
                <a:endParaRPr lang="fi-FI" sz="1600" dirty="0">
                  <a:solidFill>
                    <a:prstClr val="black"/>
                  </a:solidFill>
                </a:endParaRPr>
              </a:p>
              <a:p>
                <a:endParaRPr lang="fi-FI" dirty="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89" name="Tekstiruutu 88"/>
          <p:cNvSpPr txBox="1"/>
          <p:nvPr/>
        </p:nvSpPr>
        <p:spPr>
          <a:xfrm>
            <a:off x="2267744" y="116632"/>
            <a:ext cx="4320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i="1" dirty="0" smtClean="0">
                <a:solidFill>
                  <a:prstClr val="black"/>
                </a:solidFill>
              </a:rPr>
              <a:t>Ammattikorkeakoulujen kielten ja viestinnän opettajien verkosto</a:t>
            </a:r>
          </a:p>
          <a:p>
            <a:pPr algn="ctr"/>
            <a:r>
              <a:rPr lang="fi-FI" sz="1200" i="1" dirty="0" smtClean="0">
                <a:solidFill>
                  <a:prstClr val="black"/>
                </a:solidFill>
              </a:rPr>
              <a:t>(päivitetty 9.11.2012)</a:t>
            </a:r>
            <a:endParaRPr lang="fi-FI" sz="1200" i="1" dirty="0">
              <a:solidFill>
                <a:prstClr val="black"/>
              </a:solidFill>
            </a:endParaRPr>
          </a:p>
        </p:txBody>
      </p:sp>
      <p:sp>
        <p:nvSpPr>
          <p:cNvPr id="2" name="Suorakulmio 1"/>
          <p:cNvSpPr/>
          <p:nvPr/>
        </p:nvSpPr>
        <p:spPr>
          <a:xfrm>
            <a:off x="6885197" y="4365104"/>
            <a:ext cx="200728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400" dirty="0" smtClean="0">
                <a:solidFill>
                  <a:prstClr val="black"/>
                </a:solidFill>
              </a:rPr>
              <a:t>S2-opettajat, 44 jäsentä</a:t>
            </a:r>
          </a:p>
          <a:p>
            <a:endParaRPr lang="fi-FI" sz="1400" dirty="0">
              <a:solidFill>
                <a:prstClr val="black"/>
              </a:solidFill>
            </a:endParaRPr>
          </a:p>
          <a:p>
            <a:endParaRPr lang="fi-FI" sz="1400" dirty="0" smtClean="0">
              <a:solidFill>
                <a:prstClr val="black"/>
              </a:solidFill>
            </a:endParaRPr>
          </a:p>
          <a:p>
            <a:endParaRPr lang="fi-FI" sz="1400" dirty="0">
              <a:solidFill>
                <a:prstClr val="black"/>
              </a:solidFill>
            </a:endParaRPr>
          </a:p>
          <a:p>
            <a:endParaRPr lang="fi-FI" sz="1400" dirty="0">
              <a:solidFill>
                <a:prstClr val="black"/>
              </a:solidFill>
            </a:endParaRPr>
          </a:p>
          <a:p>
            <a:endParaRPr lang="fi-FI" sz="1400" dirty="0">
              <a:solidFill>
                <a:prstClr val="black"/>
              </a:solidFill>
            </a:endParaRPr>
          </a:p>
          <a:p>
            <a:endParaRPr lang="fi-FI" sz="1400" dirty="0" smtClean="0">
              <a:solidFill>
                <a:prstClr val="black"/>
              </a:solidFill>
            </a:endParaRPr>
          </a:p>
          <a:p>
            <a:r>
              <a:rPr lang="fi-FI" sz="1400" dirty="0" smtClean="0">
                <a:solidFill>
                  <a:prstClr val="black"/>
                </a:solidFill>
              </a:rPr>
              <a:t>Kokoontumisia </a:t>
            </a:r>
            <a:r>
              <a:rPr lang="fi-FI" sz="1400" dirty="0">
                <a:solidFill>
                  <a:prstClr val="black"/>
                </a:solidFill>
              </a:rPr>
              <a:t>1-2 / vuosi</a:t>
            </a:r>
          </a:p>
        </p:txBody>
      </p:sp>
      <p:sp>
        <p:nvSpPr>
          <p:cNvPr id="32" name="Pyöristetty suorakulmio 31"/>
          <p:cNvSpPr/>
          <p:nvPr/>
        </p:nvSpPr>
        <p:spPr>
          <a:xfrm>
            <a:off x="6915157" y="4725144"/>
            <a:ext cx="1905315" cy="1093007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>
              <a:solidFill>
                <a:prstClr val="white"/>
              </a:solidFill>
            </a:endParaRPr>
          </a:p>
        </p:txBody>
      </p:sp>
      <p:sp>
        <p:nvSpPr>
          <p:cNvPr id="3" name="Tekstiruutu 2"/>
          <p:cNvSpPr txBox="1"/>
          <p:nvPr/>
        </p:nvSpPr>
        <p:spPr>
          <a:xfrm>
            <a:off x="7104238" y="5013176"/>
            <a:ext cx="15722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 smtClean="0">
                <a:solidFill>
                  <a:prstClr val="black"/>
                </a:solidFill>
              </a:rPr>
              <a:t>Verkoston vetäjä</a:t>
            </a:r>
          </a:p>
          <a:p>
            <a:r>
              <a:rPr lang="fi-FI" sz="1600" dirty="0" smtClean="0">
                <a:solidFill>
                  <a:prstClr val="black"/>
                </a:solidFill>
              </a:rPr>
              <a:t>(vaihtuva)</a:t>
            </a:r>
            <a:endParaRPr lang="fi-FI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1933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iruutu 5"/>
          <p:cNvSpPr txBox="1"/>
          <p:nvPr/>
        </p:nvSpPr>
        <p:spPr>
          <a:xfrm>
            <a:off x="539552" y="1003094"/>
            <a:ext cx="7128792" cy="5232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2800" dirty="0" smtClean="0">
                <a:solidFill>
                  <a:schemeClr val="bg1"/>
                </a:solidFill>
              </a:rPr>
              <a:t>Suvi-työryhmän tehtävät</a:t>
            </a:r>
            <a:endParaRPr lang="fi-FI" sz="2800" dirty="0">
              <a:solidFill>
                <a:schemeClr val="bg1"/>
              </a:solidFill>
            </a:endParaRPr>
          </a:p>
        </p:txBody>
      </p:sp>
      <p:sp>
        <p:nvSpPr>
          <p:cNvPr id="7" name="Tekstiruutu 6"/>
          <p:cNvSpPr txBox="1"/>
          <p:nvPr/>
        </p:nvSpPr>
        <p:spPr>
          <a:xfrm>
            <a:off x="1043608" y="2132856"/>
            <a:ext cx="60486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fi-FI" sz="2800" dirty="0" smtClean="0"/>
              <a:t>kehittää </a:t>
            </a:r>
            <a:r>
              <a:rPr lang="fi-FI" sz="2800" dirty="0"/>
              <a:t>suomen kielen ja viestinnän opetusta ammattikorkeakouluissa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fi-FI" sz="2800" dirty="0"/>
              <a:t>organisoida ammattikorkeakoulujen suomen kielen ja viestinnän opettajien yhteistyötä ja tarjota kollegiaalista tukea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fi-FI" sz="2800" dirty="0"/>
              <a:t>tukea suvi-opettajien ammatillista </a:t>
            </a:r>
            <a:r>
              <a:rPr lang="fi-FI" sz="2800" dirty="0" smtClean="0"/>
              <a:t>kehittymistä </a:t>
            </a:r>
            <a:endParaRPr lang="fi-FI" sz="2800" dirty="0"/>
          </a:p>
          <a:p>
            <a:endParaRPr lang="fi-FI" sz="2800" dirty="0"/>
          </a:p>
        </p:txBody>
      </p:sp>
      <p:pic>
        <p:nvPicPr>
          <p:cNvPr id="8" name="j0178459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6255" r="6255"/>
          <a:stretch>
            <a:fillRect/>
          </a:stretch>
        </p:blipFill>
        <p:spPr>
          <a:xfrm>
            <a:off x="5824898" y="44624"/>
            <a:ext cx="1915454" cy="1463407"/>
          </a:xfrm>
        </p:spPr>
      </p:pic>
    </p:spTree>
    <p:extLst>
      <p:ext uri="{BB962C8B-B14F-4D97-AF65-F5344CB8AC3E}">
        <p14:creationId xmlns:p14="http://schemas.microsoft.com/office/powerpoint/2010/main" val="4061084778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kstiruutu 53"/>
          <p:cNvSpPr txBox="1"/>
          <p:nvPr/>
        </p:nvSpPr>
        <p:spPr>
          <a:xfrm>
            <a:off x="539552" y="476672"/>
            <a:ext cx="7128792" cy="5232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2800" dirty="0" smtClean="0">
                <a:solidFill>
                  <a:schemeClr val="bg1"/>
                </a:solidFill>
              </a:rPr>
              <a:t>Suvi-työryhmän toiminnan teemat 2013 - 2014</a:t>
            </a:r>
            <a:endParaRPr lang="fi-FI" sz="2800" dirty="0">
              <a:solidFill>
                <a:schemeClr val="bg1"/>
              </a:solidFill>
            </a:endParaRPr>
          </a:p>
        </p:txBody>
      </p:sp>
      <p:sp>
        <p:nvSpPr>
          <p:cNvPr id="55" name="Tekstiruutu 54"/>
          <p:cNvSpPr txBox="1"/>
          <p:nvPr/>
        </p:nvSpPr>
        <p:spPr>
          <a:xfrm>
            <a:off x="1115616" y="1124744"/>
            <a:ext cx="54726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fi-FI" sz="2800" dirty="0" smtClean="0"/>
              <a:t>Integrointi</a:t>
            </a:r>
          </a:p>
          <a:p>
            <a:pPr marL="342900" indent="-342900">
              <a:buAutoNum type="arabicParenR"/>
            </a:pPr>
            <a:r>
              <a:rPr lang="fi-FI" sz="2800" dirty="0" smtClean="0"/>
              <a:t>Viestintä </a:t>
            </a:r>
            <a:r>
              <a:rPr lang="fi-FI" sz="2800" dirty="0" err="1" smtClean="0"/>
              <a:t>YAMK-opinnoissa</a:t>
            </a:r>
            <a:endParaRPr lang="fi-FI" sz="2800" dirty="0"/>
          </a:p>
        </p:txBody>
      </p:sp>
      <p:sp>
        <p:nvSpPr>
          <p:cNvPr id="56" name="Tekstiruutu 55"/>
          <p:cNvSpPr txBox="1"/>
          <p:nvPr/>
        </p:nvSpPr>
        <p:spPr>
          <a:xfrm>
            <a:off x="568859" y="2348880"/>
            <a:ext cx="7128792" cy="5232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2800" dirty="0" smtClean="0">
                <a:solidFill>
                  <a:schemeClr val="bg1"/>
                </a:solidFill>
              </a:rPr>
              <a:t>Suvi-työryhmän toiminnan keinot</a:t>
            </a:r>
            <a:endParaRPr lang="fi-FI" sz="2800" dirty="0">
              <a:solidFill>
                <a:schemeClr val="bg1"/>
              </a:solidFill>
            </a:endParaRPr>
          </a:p>
        </p:txBody>
      </p:sp>
      <p:sp>
        <p:nvSpPr>
          <p:cNvPr id="57" name="Tekstiruutu 56"/>
          <p:cNvSpPr txBox="1"/>
          <p:nvPr/>
        </p:nvSpPr>
        <p:spPr>
          <a:xfrm>
            <a:off x="1115616" y="3140968"/>
            <a:ext cx="655272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fi-FI" sz="2800" dirty="0" smtClean="0"/>
              <a:t>Erilaiset selvitykset ja kartoitukset, hyvät käytänteet -&gt; tiedon levittäminen</a:t>
            </a:r>
          </a:p>
          <a:p>
            <a:pPr marL="342900" indent="-342900">
              <a:buAutoNum type="arabicParenR"/>
            </a:pPr>
            <a:r>
              <a:rPr lang="fi-FI" sz="2800" dirty="0" smtClean="0"/>
              <a:t>Verkostotapaamiset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fi-FI" sz="2800" dirty="0"/>
              <a:t>Soluttaudutaan toisten järjestämiin.</a:t>
            </a:r>
            <a:endParaRPr lang="fi-FI" sz="2800" dirty="0" smtClean="0"/>
          </a:p>
          <a:p>
            <a:pPr marL="342900" indent="-342900">
              <a:buAutoNum type="arabicParenR"/>
            </a:pPr>
            <a:r>
              <a:rPr lang="fi-FI" sz="2800" dirty="0" err="1" smtClean="0"/>
              <a:t>Suvi-blogi</a:t>
            </a:r>
            <a:endParaRPr lang="fi-FI" sz="2800" dirty="0" smtClean="0"/>
          </a:p>
          <a:p>
            <a:pPr marL="914400" lvl="1" indent="-457200">
              <a:buFont typeface="Wingdings" pitchFamily="2" charset="2"/>
              <a:buChar char="§"/>
            </a:pPr>
            <a:r>
              <a:rPr lang="fi-FI" sz="2800" dirty="0" smtClean="0"/>
              <a:t>Keskitetään tiedottaminen tänne.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fi-FI" sz="2800" dirty="0"/>
              <a:t>http://suviverkosto.wordpress.com/</a:t>
            </a:r>
          </a:p>
        </p:txBody>
      </p:sp>
      <p:pic>
        <p:nvPicPr>
          <p:cNvPr id="58" name="j0178459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6255" r="6255"/>
          <a:stretch>
            <a:fillRect/>
          </a:stretch>
        </p:blipFill>
        <p:spPr>
          <a:xfrm>
            <a:off x="6084168" y="1412776"/>
            <a:ext cx="1915454" cy="1463407"/>
          </a:xfrm>
        </p:spPr>
      </p:pic>
    </p:spTree>
    <p:extLst>
      <p:ext uri="{BB962C8B-B14F-4D97-AF65-F5344CB8AC3E}">
        <p14:creationId xmlns:p14="http://schemas.microsoft.com/office/powerpoint/2010/main" val="232226425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ruutu 2"/>
          <p:cNvSpPr txBox="1"/>
          <p:nvPr/>
        </p:nvSpPr>
        <p:spPr>
          <a:xfrm>
            <a:off x="568859" y="260648"/>
            <a:ext cx="7128792" cy="5232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2800" dirty="0" smtClean="0">
                <a:solidFill>
                  <a:schemeClr val="bg1"/>
                </a:solidFill>
              </a:rPr>
              <a:t>Viestintä </a:t>
            </a:r>
            <a:r>
              <a:rPr lang="fi-FI" sz="2800" dirty="0" err="1" smtClean="0">
                <a:solidFill>
                  <a:schemeClr val="bg1"/>
                </a:solidFill>
              </a:rPr>
              <a:t>YAMK-opinnoissa</a:t>
            </a:r>
            <a:endParaRPr lang="fi-FI" sz="2800" dirty="0">
              <a:solidFill>
                <a:schemeClr val="bg1"/>
              </a:solidFill>
            </a:endParaRPr>
          </a:p>
        </p:txBody>
      </p:sp>
      <p:pic>
        <p:nvPicPr>
          <p:cNvPr id="2" name="j0178459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6255" r="6255"/>
          <a:stretch>
            <a:fillRect/>
          </a:stretch>
        </p:blipFill>
        <p:spPr>
          <a:xfrm>
            <a:off x="6228184" y="260648"/>
            <a:ext cx="1915454" cy="1463407"/>
          </a:xfrm>
        </p:spPr>
      </p:pic>
      <p:sp>
        <p:nvSpPr>
          <p:cNvPr id="4" name="Tekstiruutu 3"/>
          <p:cNvSpPr txBox="1"/>
          <p:nvPr/>
        </p:nvSpPr>
        <p:spPr>
          <a:xfrm>
            <a:off x="539552" y="908720"/>
            <a:ext cx="34563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Kysely </a:t>
            </a:r>
            <a:r>
              <a:rPr lang="fi-FI" dirty="0" err="1" smtClean="0"/>
              <a:t>AMK:jen</a:t>
            </a:r>
            <a:r>
              <a:rPr lang="fi-FI" dirty="0" smtClean="0"/>
              <a:t> kielten ja viestinnän opettajien neuvottelupäivillä 2010 Seinäjoella</a:t>
            </a:r>
            <a:endParaRPr lang="fi-FI" dirty="0"/>
          </a:p>
        </p:txBody>
      </p:sp>
      <p:graphicFrame>
        <p:nvGraphicFramePr>
          <p:cNvPr id="8" name="Taulukko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3190595"/>
              </p:ext>
            </p:extLst>
          </p:nvPr>
        </p:nvGraphicFramePr>
        <p:xfrm>
          <a:off x="568859" y="1916832"/>
          <a:ext cx="6096000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51213"/>
                <a:gridCol w="1444787"/>
              </a:tblGrid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Miten viestinnän</a:t>
                      </a:r>
                      <a:r>
                        <a:rPr lang="fi-FI" baseline="0" dirty="0" smtClean="0"/>
                        <a:t> opettaja mukana </a:t>
                      </a:r>
                      <a:r>
                        <a:rPr lang="fi-FI" baseline="0" dirty="0" err="1" smtClean="0"/>
                        <a:t>YAMK:ssa</a:t>
                      </a:r>
                      <a:r>
                        <a:rPr lang="fi-FI" baseline="0" dirty="0" smtClean="0"/>
                        <a:t>?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18</a:t>
                      </a:r>
                      <a:r>
                        <a:rPr lang="fi-FI" baseline="0" dirty="0" smtClean="0"/>
                        <a:t> AMK,</a:t>
                      </a:r>
                    </a:p>
                    <a:p>
                      <a:r>
                        <a:rPr lang="fi-FI" baseline="0" dirty="0" smtClean="0"/>
                        <a:t>41 vastaajaa</a:t>
                      </a:r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Ei mitenkään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9</a:t>
                      </a:r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Ohjaa</a:t>
                      </a:r>
                      <a:r>
                        <a:rPr lang="fi-FI" baseline="0" dirty="0" smtClean="0"/>
                        <a:t> opinnäytetöitä kuten alemmassakin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7</a:t>
                      </a:r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Lukee kypsyysnäytteet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6</a:t>
                      </a:r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Muutama</a:t>
                      </a:r>
                      <a:r>
                        <a:rPr lang="fi-FI" baseline="0" dirty="0" smtClean="0"/>
                        <a:t> tunti luentoa opinnäytetöihin liittyen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4</a:t>
                      </a:r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Ohjaa opinnäytetöitä ongelmatapauksissa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3</a:t>
                      </a:r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Osallistuu seminaareihin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3</a:t>
                      </a:r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Ei</a:t>
                      </a:r>
                      <a:r>
                        <a:rPr lang="fi-FI" baseline="0" dirty="0" smtClean="0"/>
                        <a:t> vastannut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9</a:t>
                      </a:r>
                      <a:endParaRPr lang="fi-FI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kstiruutu 8"/>
          <p:cNvSpPr txBox="1"/>
          <p:nvPr/>
        </p:nvSpPr>
        <p:spPr>
          <a:xfrm>
            <a:off x="600018" y="5445224"/>
            <a:ext cx="7128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Yksittäisiä mainintoja kirjoittamisen tukipäivästä, yksilöohjauksesta palaverissa tai sähköpostilla, ohjauskeskustelusta, </a:t>
            </a:r>
            <a:r>
              <a:rPr lang="fi-FI" dirty="0" err="1" smtClean="0"/>
              <a:t>mentoroinnista</a:t>
            </a:r>
            <a:r>
              <a:rPr lang="fi-FI" dirty="0" smtClean="0"/>
              <a:t>. Joillain ammattikorkeakouluilla (esim. Lahdessa) on myös opintojaksoja.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25401459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ruutu 2"/>
          <p:cNvSpPr txBox="1"/>
          <p:nvPr/>
        </p:nvSpPr>
        <p:spPr>
          <a:xfrm>
            <a:off x="568859" y="260648"/>
            <a:ext cx="7128792" cy="5232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2800" dirty="0" smtClean="0">
                <a:solidFill>
                  <a:schemeClr val="bg1"/>
                </a:solidFill>
              </a:rPr>
              <a:t>Viestintä </a:t>
            </a:r>
            <a:r>
              <a:rPr lang="fi-FI" sz="2800" dirty="0" err="1" smtClean="0">
                <a:solidFill>
                  <a:schemeClr val="bg1"/>
                </a:solidFill>
              </a:rPr>
              <a:t>YAMK-opinnoissa</a:t>
            </a:r>
            <a:endParaRPr lang="fi-FI" sz="2800" dirty="0">
              <a:solidFill>
                <a:schemeClr val="bg1"/>
              </a:solidFill>
            </a:endParaRPr>
          </a:p>
        </p:txBody>
      </p:sp>
      <p:sp>
        <p:nvSpPr>
          <p:cNvPr id="4" name="Tekstiruutu 3"/>
          <p:cNvSpPr txBox="1"/>
          <p:nvPr/>
        </p:nvSpPr>
        <p:spPr>
          <a:xfrm>
            <a:off x="539552" y="908720"/>
            <a:ext cx="5472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Kysely Suvi-työryhmän aktiivijäsenille 2/2013</a:t>
            </a:r>
          </a:p>
          <a:p>
            <a:r>
              <a:rPr lang="fi-FI" dirty="0" smtClean="0"/>
              <a:t>Vastauksia saatiin 8/10</a:t>
            </a: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5140845"/>
              </p:ext>
            </p:extLst>
          </p:nvPr>
        </p:nvGraphicFramePr>
        <p:xfrm>
          <a:off x="611560" y="1678776"/>
          <a:ext cx="6096000" cy="441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8512"/>
                <a:gridCol w="1487488"/>
              </a:tblGrid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Miten viestintää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baseline="0" dirty="0" err="1" smtClean="0"/>
                        <a:t>YAMK-opinnoissa</a:t>
                      </a:r>
                      <a:r>
                        <a:rPr lang="fi-FI" baseline="0" dirty="0" smtClean="0"/>
                        <a:t>?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Monessako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baseline="0" dirty="0" err="1" smtClean="0"/>
                        <a:t>amk:ssa</a:t>
                      </a:r>
                      <a:r>
                        <a:rPr lang="fi-FI" baseline="0" dirty="0" smtClean="0"/>
                        <a:t>?</a:t>
                      </a:r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Ei mitään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1</a:t>
                      </a:r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baseline="0" dirty="0" smtClean="0"/>
                        <a:t>Opinnäytetöiden ohjaus (yksilöohjaus, ryhmäohjaus, työpajaohjaus, klinikkaohjaus)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6</a:t>
                      </a:r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Kypsyysnäytteen/mediatiedotteen</a:t>
                      </a:r>
                      <a:r>
                        <a:rPr lang="fi-FI" baseline="0" dirty="0" smtClean="0"/>
                        <a:t> kieliasu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2</a:t>
                      </a:r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Muutama tunti kirjoittamiseen liittyvää opetusta, tietoiskuja, tutkimusviestintää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6</a:t>
                      </a:r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Kirjoittamiseen liittyvää opetusta, tuottaa opintopisteitä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1</a:t>
                      </a:r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Itsenäisiä</a:t>
                      </a:r>
                      <a:r>
                        <a:rPr lang="fi-FI" baseline="0" dirty="0" smtClean="0"/>
                        <a:t> opintojaksoja, pakollisia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2 (+1?)</a:t>
                      </a:r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Itsenäisiä opintojaksoja, vapaaehtoisia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1</a:t>
                      </a:r>
                      <a:endParaRPr lang="fi-F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smtClean="0"/>
                        <a:t>Integroituja opintopisteitä</a:t>
                      </a:r>
                      <a:r>
                        <a:rPr lang="fi-FI" baseline="0" dirty="0" smtClean="0"/>
                        <a:t> (muu kuin kirj.)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1</a:t>
                      </a:r>
                      <a:endParaRPr lang="fi-FI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" name="j0178459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6255" r="6255"/>
          <a:stretch>
            <a:fillRect/>
          </a:stretch>
        </p:blipFill>
        <p:spPr>
          <a:xfrm>
            <a:off x="6688994" y="260648"/>
            <a:ext cx="1915454" cy="1463407"/>
          </a:xfrm>
        </p:spPr>
      </p:pic>
    </p:spTree>
    <p:extLst>
      <p:ext uri="{BB962C8B-B14F-4D97-AF65-F5344CB8AC3E}">
        <p14:creationId xmlns:p14="http://schemas.microsoft.com/office/powerpoint/2010/main" val="418895260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iruutu 3"/>
          <p:cNvSpPr txBox="1"/>
          <p:nvPr/>
        </p:nvSpPr>
        <p:spPr>
          <a:xfrm>
            <a:off x="539552" y="260648"/>
            <a:ext cx="6192688" cy="107721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2800" dirty="0" smtClean="0">
                <a:solidFill>
                  <a:schemeClr val="bg1"/>
                </a:solidFill>
              </a:rPr>
              <a:t>Osku-hankkeessa 2012 – 2013 ideoitua</a:t>
            </a:r>
          </a:p>
          <a:p>
            <a:r>
              <a:rPr lang="fi-FI" dirty="0" smtClean="0">
                <a:solidFill>
                  <a:schemeClr val="bg1"/>
                </a:solidFill>
              </a:rPr>
              <a:t>Opiskelijoiden viestintätaitoja tulisi kehittää erityisesti seuraavista näkökulmista:</a:t>
            </a:r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5" name="Tekstiruutu 4"/>
          <p:cNvSpPr txBox="1"/>
          <p:nvPr/>
        </p:nvSpPr>
        <p:spPr>
          <a:xfrm rot="10800000" flipH="1" flipV="1">
            <a:off x="539552" y="1264105"/>
            <a:ext cx="784887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b="1" dirty="0" smtClean="0"/>
              <a:t>1) Hankeviestintä</a:t>
            </a:r>
            <a:endParaRPr lang="fi-FI" b="1" dirty="0"/>
          </a:p>
          <a:p>
            <a:pPr lvl="0"/>
            <a:r>
              <a:rPr lang="fi-FI" dirty="0" smtClean="0"/>
              <a:t>	Opiskelija </a:t>
            </a:r>
            <a:r>
              <a:rPr lang="fi-FI" dirty="0"/>
              <a:t>ymmärtää viestinnän tarpeet hankkeissa ja osaa valita ja </a:t>
            </a:r>
            <a:r>
              <a:rPr lang="fi-FI" dirty="0" smtClean="0"/>
              <a:t>	toteuttaa </a:t>
            </a:r>
            <a:r>
              <a:rPr lang="fi-FI" dirty="0"/>
              <a:t>mitä, miksi, milloin, kenelle ja miten on hyvä viestiä ja mitä </a:t>
            </a:r>
            <a:r>
              <a:rPr lang="fi-FI" dirty="0" smtClean="0"/>
              <a:t>	siitä </a:t>
            </a:r>
            <a:r>
              <a:rPr lang="fi-FI" dirty="0"/>
              <a:t>seuraa.</a:t>
            </a:r>
          </a:p>
          <a:p>
            <a:pPr lvl="0"/>
            <a:r>
              <a:rPr lang="fi-FI" b="1" dirty="0" smtClean="0"/>
              <a:t>2) Verkostoviestintä</a:t>
            </a:r>
            <a:endParaRPr lang="fi-FI" b="1" dirty="0"/>
          </a:p>
          <a:p>
            <a:pPr lvl="0"/>
            <a:r>
              <a:rPr lang="fi-FI" dirty="0" smtClean="0"/>
              <a:t>	Opiskelija </a:t>
            </a:r>
            <a:r>
              <a:rPr lang="fi-FI" dirty="0"/>
              <a:t>osaa luoda, ylläpitää ja kehittää verkostoja ja hyödyntää niitä </a:t>
            </a:r>
            <a:r>
              <a:rPr lang="fi-FI" dirty="0" smtClean="0"/>
              <a:t>	asiantuntemuksensa </a:t>
            </a:r>
            <a:r>
              <a:rPr lang="fi-FI" dirty="0"/>
              <a:t>jakamisessa ja kehittämisessä. Opiskelija osaa </a:t>
            </a:r>
            <a:r>
              <a:rPr lang="fi-FI" dirty="0" smtClean="0"/>
              <a:t>	johtaa </a:t>
            </a:r>
            <a:r>
              <a:rPr lang="fi-FI" dirty="0"/>
              <a:t>verkostoja. Erityisesti tietoverkkoja tulee hyödyntää. Viestinnän </a:t>
            </a:r>
            <a:r>
              <a:rPr lang="fi-FI" dirty="0" smtClean="0"/>
              <a:t>	näkökulmasta </a:t>
            </a:r>
            <a:r>
              <a:rPr lang="fi-FI" dirty="0"/>
              <a:t>kyse on kielitietoisuudesta ja aidosta vuorovaikutuksesta.</a:t>
            </a:r>
          </a:p>
          <a:p>
            <a:pPr lvl="0"/>
            <a:r>
              <a:rPr lang="fi-FI" b="1" dirty="0" smtClean="0"/>
              <a:t>3) Tutkimusviestintä</a:t>
            </a:r>
            <a:endParaRPr lang="fi-FI" b="1" dirty="0"/>
          </a:p>
          <a:p>
            <a:pPr lvl="0"/>
            <a:r>
              <a:rPr lang="fi-FI" dirty="0" smtClean="0"/>
              <a:t>	Opiskelija </a:t>
            </a:r>
            <a:r>
              <a:rPr lang="fi-FI" dirty="0"/>
              <a:t>osaa kielentää ja käsitteellistää tutkimusongelmansa. </a:t>
            </a:r>
            <a:r>
              <a:rPr lang="fi-FI" dirty="0" smtClean="0"/>
              <a:t>	Opiskelija </a:t>
            </a:r>
            <a:r>
              <a:rPr lang="fi-FI" dirty="0"/>
              <a:t>osaa rakentaa tietoa yhdessä toisten kanssa esim. </a:t>
            </a:r>
            <a:r>
              <a:rPr lang="fi-FI" dirty="0" err="1" smtClean="0"/>
              <a:t>wiki-</a:t>
            </a:r>
            <a:r>
              <a:rPr lang="fi-FI" dirty="0" smtClean="0"/>
              <a:t>	alustalla</a:t>
            </a:r>
            <a:r>
              <a:rPr lang="fi-FI" dirty="0"/>
              <a:t>. Opiskelija osaa viestiä asiantuntemuksestaan erilaisille </a:t>
            </a:r>
            <a:r>
              <a:rPr lang="fi-FI" dirty="0" smtClean="0"/>
              <a:t>	yleisöille</a:t>
            </a:r>
            <a:r>
              <a:rPr lang="fi-FI" dirty="0"/>
              <a:t>.</a:t>
            </a:r>
          </a:p>
          <a:p>
            <a:r>
              <a:rPr lang="fi-FI" dirty="0"/>
              <a:t> </a:t>
            </a:r>
          </a:p>
          <a:p>
            <a:r>
              <a:rPr lang="fi-FI" dirty="0" smtClean="0"/>
              <a:t>Toteutustapa: </a:t>
            </a:r>
            <a:r>
              <a:rPr lang="fi-FI" dirty="0"/>
              <a:t>Sisältyy kehittämishankkeeseen. Suomen kielen ja viestinnän opettajan tietoiskut, ohjaus ja </a:t>
            </a:r>
            <a:r>
              <a:rPr lang="fi-FI" dirty="0" smtClean="0"/>
              <a:t>palaute</a:t>
            </a:r>
            <a:r>
              <a:rPr lang="fi-FI" dirty="0"/>
              <a:t>. Opinnäytetyöllä voisi olla ohjausryhmä, johon kuuluisivat esim. työpaikan ohjaaja, korkeakoulun ohjaaja ja suomen kielen ja viestinnän opettaja.</a:t>
            </a:r>
          </a:p>
          <a:p>
            <a:r>
              <a:rPr lang="fi-FI" dirty="0"/>
              <a:t> </a:t>
            </a:r>
          </a:p>
          <a:p>
            <a:r>
              <a:rPr lang="fi-FI" dirty="0"/>
              <a:t> </a:t>
            </a:r>
          </a:p>
        </p:txBody>
      </p:sp>
      <p:pic>
        <p:nvPicPr>
          <p:cNvPr id="6" name="j0178459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6255" r="6255"/>
          <a:stretch>
            <a:fillRect/>
          </a:stretch>
        </p:blipFill>
        <p:spPr>
          <a:xfrm>
            <a:off x="6588224" y="93385"/>
            <a:ext cx="1915454" cy="1463407"/>
          </a:xfrm>
        </p:spPr>
      </p:pic>
    </p:spTree>
    <p:extLst>
      <p:ext uri="{BB962C8B-B14F-4D97-AF65-F5344CB8AC3E}">
        <p14:creationId xmlns:p14="http://schemas.microsoft.com/office/powerpoint/2010/main" val="3319196743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ntemporary Photo Albu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ContemporaryPhotoAlbum</Template>
  <TotalTime>0</TotalTime>
  <Words>406</Words>
  <Application>Microsoft Macintosh PowerPoint</Application>
  <PresentationFormat>On-screen Show (4:3)</PresentationFormat>
  <Paragraphs>109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Contemporary Photo Album</vt:lpstr>
      <vt:lpstr>Office-teema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2013-05-20T10:31:31Z</dcterms:created>
  <dcterms:modified xsi:type="dcterms:W3CDTF">2013-05-25T05:26:46Z</dcterms:modified>
</cp:coreProperties>
</file>