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7" r:id="rId15"/>
    <p:sldId id="271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797FF-8052-4096-8D90-F68CDBD49269}" type="datetimeFigureOut">
              <a:rPr lang="en-US" smtClean="0"/>
              <a:t>5/28/13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E868E-7B8E-4862-85B6-EC0BDD31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 smtClean="0"/>
              <a:t>Wordcloud</a:t>
            </a:r>
            <a:r>
              <a:rPr lang="fi-FI" dirty="0" smtClean="0"/>
              <a:t> tehty</a:t>
            </a:r>
            <a:r>
              <a:rPr lang="fi-FI" baseline="0" dirty="0" smtClean="0"/>
              <a:t> </a:t>
            </a:r>
            <a:r>
              <a:rPr lang="fi-FI" baseline="0" dirty="0" err="1" smtClean="0"/>
              <a:t>Tagxedo-ohjelmalla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6CB88-BCD3-4B6D-97AB-94D098D715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65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67544" y="980727"/>
            <a:ext cx="8229600" cy="122171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044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www.lapinamk.fi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038600" cy="399330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14116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780929"/>
            <a:ext cx="4040188" cy="33452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214116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780929"/>
            <a:ext cx="4041775" cy="33452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67289"/>
            <a:ext cx="3008313" cy="10215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002279"/>
            <a:ext cx="3008313" cy="41238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143397"/>
            <a:ext cx="8229600" cy="4093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www.lapinamk.fi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034716"/>
          </a:xfrm>
          <a:prstGeom prst="rect">
            <a:avLst/>
          </a:prstGeom>
        </p:spPr>
      </p:pic>
      <p:sp>
        <p:nvSpPr>
          <p:cNvPr id="8" name="Otsikko 1"/>
          <p:cNvSpPr txBox="1">
            <a:spLocks/>
          </p:cNvSpPr>
          <p:nvPr userDrawn="1"/>
        </p:nvSpPr>
        <p:spPr>
          <a:xfrm>
            <a:off x="467544" y="980727"/>
            <a:ext cx="8229600" cy="122171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>
              <a:lumMod val="65000"/>
              <a:lumOff val="35000"/>
            </a:schemeClr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reencast-o-matic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edly.com/" TargetMode="External"/><Relationship Id="rId4" Type="http://schemas.openxmlformats.org/officeDocument/2006/relationships/hyperlink" Target="http://www.google.fi/alerts" TargetMode="External"/><Relationship Id="rId5" Type="http://schemas.openxmlformats.org/officeDocument/2006/relationships/hyperlink" Target="http://fi.wikipedia.org/wiki/Sosiaalinen_kirjanmerkki" TargetMode="External"/><Relationship Id="rId6" Type="http://schemas.openxmlformats.org/officeDocument/2006/relationships/hyperlink" Target="http://www.delicious.com/" TargetMode="External"/><Relationship Id="rId7" Type="http://schemas.openxmlformats.org/officeDocument/2006/relationships/hyperlink" Target="http://www.diigo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otsub.com/view/10dba280-5a40-4d27-97c6-f35ca87229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fi/" TargetMode="External"/><Relationship Id="rId4" Type="http://schemas.openxmlformats.org/officeDocument/2006/relationships/hyperlink" Target="http://commons.wikimedia.org/wiki/Etusivu" TargetMode="External"/><Relationship Id="rId5" Type="http://schemas.openxmlformats.org/officeDocument/2006/relationships/hyperlink" Target="http://search.creativecommons.org/" TargetMode="External"/><Relationship Id="rId6" Type="http://schemas.openxmlformats.org/officeDocument/2006/relationships/hyperlink" Target="http://www.morguefile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pettajantekijanoikeus.fi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fi/tvt_opetuksessa/sosiaalinen_media" TargetMode="External"/><Relationship Id="rId4" Type="http://schemas.openxmlformats.org/officeDocument/2006/relationships/hyperlink" Target="http://www.slideshare.net/CWarth/web-20-social-media-in-language-teach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osiaalinenmediaopetuksessa.fi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noteapp.com/ygtPTOchBR" TargetMode="External"/><Relationship Id="rId4" Type="http://schemas.openxmlformats.org/officeDocument/2006/relationships/hyperlink" Target="http://padlet.com/wall/proflang_some" TargetMode="External"/><Relationship Id="rId5" Type="http://schemas.openxmlformats.org/officeDocument/2006/relationships/hyperlink" Target="http://bit.ly/16I5xky" TargetMode="External"/><Relationship Id="rId6" Type="http://schemas.openxmlformats.org/officeDocument/2006/relationships/hyperlink" Target="http://bit.ly/16I8AcG" TargetMode="External"/><Relationship Id="rId7" Type="http://schemas.openxmlformats.org/officeDocument/2006/relationships/hyperlink" Target="https://delicious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uistio.tieke.fi/skvhMsACj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adlet.com/" TargetMode="External"/><Relationship Id="rId4" Type="http://schemas.openxmlformats.org/officeDocument/2006/relationships/hyperlink" Target="http://www.doodle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rezi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rezi.com/" TargetMode="External"/><Relationship Id="rId3" Type="http://schemas.openxmlformats.org/officeDocument/2006/relationships/hyperlink" Target="https://www.fauxflash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4944"/>
            <a:ext cx="8424936" cy="3429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5"/>
            <a:ext cx="7772400" cy="2547715"/>
          </a:xfrm>
        </p:spPr>
        <p:txBody>
          <a:bodyPr>
            <a:normAutofit/>
          </a:bodyPr>
          <a:lstStyle/>
          <a:p>
            <a:pPr algn="ctr"/>
            <a:r>
              <a:rPr lang="fi-FI" dirty="0" smtClean="0"/>
              <a:t>Sosiaalisen median käyttö kieltenopetuksessa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r>
              <a:rPr lang="fi-FI" dirty="0" err="1" smtClean="0"/>
              <a:t>Proflangin</a:t>
            </a:r>
            <a:r>
              <a:rPr lang="fi-FI" dirty="0" smtClean="0"/>
              <a:t> kevätpäivät Rovaniemellä</a:t>
            </a:r>
          </a:p>
          <a:p>
            <a:r>
              <a:rPr lang="fi-FI" dirty="0" smtClean="0"/>
              <a:t> 23.-24.5.2013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082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Omia materiaaleja, jatkuu…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10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 err="1" smtClean="0">
                <a:hlinkClick r:id="rId2"/>
              </a:rPr>
              <a:t>screencast-o-matic</a:t>
            </a:r>
            <a:r>
              <a:rPr lang="fi-FI" b="1" dirty="0" smtClean="0"/>
              <a:t>  - luentonauhoite</a:t>
            </a:r>
          </a:p>
          <a:p>
            <a:r>
              <a:rPr lang="fi-FI" dirty="0" smtClean="0"/>
              <a:t>- </a:t>
            </a:r>
            <a:r>
              <a:rPr lang="fi-FI" dirty="0" err="1"/>
              <a:t>max</a:t>
            </a:r>
            <a:r>
              <a:rPr lang="fi-FI" dirty="0"/>
              <a:t>. 15 minuutin mittaisen luentonauhoitteen tekemiseen</a:t>
            </a:r>
            <a:br>
              <a:rPr lang="fi-FI" dirty="0"/>
            </a:br>
            <a:r>
              <a:rPr lang="fi-FI" dirty="0"/>
              <a:t>esim. opintojaksoesittely, tietoisku</a:t>
            </a:r>
            <a:br>
              <a:rPr lang="fi-FI" dirty="0"/>
            </a:br>
            <a:r>
              <a:rPr lang="fi-FI" dirty="0"/>
              <a:t>- vaihtoehto </a:t>
            </a:r>
            <a:r>
              <a:rPr lang="fi-FI" dirty="0" err="1" smtClean="0"/>
              <a:t>iLincille</a:t>
            </a:r>
            <a:r>
              <a:rPr lang="fi-FI" dirty="0"/>
              <a:t>, ei tarvitse erillistä ohjelmaa (Javan kyllä)</a:t>
            </a:r>
            <a:br>
              <a:rPr lang="fi-FI" dirty="0"/>
            </a:br>
            <a:r>
              <a:rPr lang="fi-FI" dirty="0"/>
              <a:t>- voi </a:t>
            </a:r>
            <a:r>
              <a:rPr lang="fi-FI" dirty="0" smtClean="0"/>
              <a:t>upottaa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- näyttää hiiren liikkeet -&gt; tietokoneohjelman opettamiseen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341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opettaja voi seurata aikaansa?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11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Alan </a:t>
            </a:r>
            <a:r>
              <a:rPr lang="en-GB" b="1" dirty="0" err="1"/>
              <a:t>seuraaminen</a:t>
            </a:r>
            <a:endParaRPr lang="en-GB" dirty="0"/>
          </a:p>
          <a:p>
            <a:r>
              <a:rPr lang="en-GB" dirty="0" err="1"/>
              <a:t>Mitä</a:t>
            </a:r>
            <a:r>
              <a:rPr lang="en-GB" dirty="0"/>
              <a:t> </a:t>
            </a:r>
            <a:r>
              <a:rPr lang="en-GB" dirty="0" err="1"/>
              <a:t>ovat</a:t>
            </a:r>
            <a:r>
              <a:rPr lang="en-GB" dirty="0"/>
              <a:t> </a:t>
            </a:r>
            <a:r>
              <a:rPr lang="en-GB" dirty="0">
                <a:hlinkClick r:id="rId2"/>
              </a:rPr>
              <a:t>RSS-</a:t>
            </a:r>
            <a:r>
              <a:rPr lang="en-GB" dirty="0" err="1">
                <a:hlinkClick r:id="rId2"/>
              </a:rPr>
              <a:t>syötteet</a:t>
            </a:r>
            <a:r>
              <a:rPr lang="en-GB" dirty="0"/>
              <a:t>? </a:t>
            </a:r>
          </a:p>
          <a:p>
            <a:pPr lvl="1"/>
            <a:r>
              <a:rPr lang="en-GB" dirty="0" err="1" smtClean="0"/>
              <a:t>Syötteenlukijaksi</a:t>
            </a:r>
            <a:r>
              <a:rPr lang="en-GB" dirty="0" smtClean="0"/>
              <a:t> </a:t>
            </a:r>
            <a:r>
              <a:rPr lang="en-GB" dirty="0" err="1" smtClean="0"/>
              <a:t>esim</a:t>
            </a:r>
            <a:r>
              <a:rPr lang="en-GB" dirty="0"/>
              <a:t>. </a:t>
            </a:r>
            <a:r>
              <a:rPr lang="en-GB" dirty="0">
                <a:hlinkClick r:id="rId3"/>
              </a:rPr>
              <a:t>http://www.feedly.com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kun </a:t>
            </a:r>
            <a:r>
              <a:rPr lang="en-GB" dirty="0" err="1" smtClean="0"/>
              <a:t>google</a:t>
            </a:r>
            <a:r>
              <a:rPr lang="en-GB" dirty="0" smtClean="0"/>
              <a:t> reader </a:t>
            </a:r>
            <a:r>
              <a:rPr lang="en-GB" dirty="0" err="1" smtClean="0"/>
              <a:t>lakkaa</a:t>
            </a:r>
            <a:r>
              <a:rPr lang="en-GB" dirty="0" smtClean="0"/>
              <a:t> </a:t>
            </a:r>
            <a:r>
              <a:rPr lang="en-GB" dirty="0" err="1" smtClean="0"/>
              <a:t>toimimasta</a:t>
            </a:r>
            <a:r>
              <a:rPr lang="en-GB" dirty="0" smtClean="0"/>
              <a:t> 1.6.2013</a:t>
            </a:r>
            <a:endParaRPr lang="en-GB" dirty="0"/>
          </a:p>
          <a:p>
            <a:r>
              <a:rPr lang="en-GB" dirty="0">
                <a:hlinkClick r:id="rId4"/>
              </a:rPr>
              <a:t>Google Alerts</a:t>
            </a:r>
            <a:r>
              <a:rPr lang="en-GB" dirty="0"/>
              <a:t> </a:t>
            </a:r>
          </a:p>
          <a:p>
            <a:r>
              <a:rPr lang="en-GB" dirty="0" err="1" smtClean="0">
                <a:hlinkClick r:id="rId5"/>
              </a:rPr>
              <a:t>sosiaaliset</a:t>
            </a:r>
            <a:r>
              <a:rPr lang="en-GB" dirty="0" smtClean="0">
                <a:hlinkClick r:id="rId5"/>
              </a:rPr>
              <a:t> </a:t>
            </a:r>
            <a:r>
              <a:rPr lang="en-GB" dirty="0" err="1">
                <a:hlinkClick r:id="rId5"/>
              </a:rPr>
              <a:t>kirjanmerkit</a:t>
            </a:r>
            <a:r>
              <a:rPr lang="en-GB" dirty="0">
                <a:hlinkClick r:id="rId6"/>
              </a:rPr>
              <a:t/>
            </a:r>
            <a:br>
              <a:rPr lang="en-GB" dirty="0">
                <a:hlinkClick r:id="rId6"/>
              </a:rPr>
            </a:br>
            <a:r>
              <a:rPr lang="en-GB" dirty="0">
                <a:hlinkClick r:id="rId6"/>
              </a:rPr>
              <a:t>Delicious</a:t>
            </a:r>
            <a:r>
              <a:rPr lang="en-GB" dirty="0"/>
              <a:t> </a:t>
            </a:r>
            <a:r>
              <a:rPr lang="en-GB" dirty="0" smtClean="0"/>
              <a:t> </a:t>
            </a:r>
            <a:r>
              <a:rPr lang="en-GB" dirty="0" err="1" smtClean="0">
                <a:hlinkClick r:id="rId7"/>
              </a:rPr>
              <a:t>Diigo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13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ei pidä unohtaa!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12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Opettaja ja tekijänoikeudet netissä</a:t>
            </a:r>
            <a:endParaRPr lang="fi-FI" dirty="0"/>
          </a:p>
          <a:p>
            <a:r>
              <a:rPr lang="fi-FI" dirty="0">
                <a:hlinkClick r:id="rId2"/>
              </a:rPr>
              <a:t>http://www.opettajantekijanoikeus.fi/</a:t>
            </a:r>
            <a:r>
              <a:rPr lang="fi-FI" dirty="0"/>
              <a:t> </a:t>
            </a:r>
          </a:p>
          <a:p>
            <a:pPr lvl="1"/>
            <a:r>
              <a:rPr lang="fi-FI" dirty="0"/>
              <a:t>Mikä on </a:t>
            </a:r>
            <a:r>
              <a:rPr lang="fi-FI" dirty="0">
                <a:hlinkClick r:id="rId3"/>
              </a:rPr>
              <a:t>Creative </a:t>
            </a:r>
            <a:r>
              <a:rPr lang="fi-FI" dirty="0" err="1">
                <a:hlinkClick r:id="rId3"/>
              </a:rPr>
              <a:t>Commons</a:t>
            </a:r>
            <a:r>
              <a:rPr lang="fi-FI" dirty="0">
                <a:hlinkClick r:id="rId3"/>
              </a:rPr>
              <a:t> -lisenssi?</a:t>
            </a:r>
            <a:r>
              <a:rPr lang="fi-FI" dirty="0"/>
              <a:t> </a:t>
            </a:r>
          </a:p>
          <a:p>
            <a:pPr lvl="1"/>
            <a:r>
              <a:rPr lang="fi-FI" dirty="0" smtClean="0"/>
              <a:t>Mistä esim. kuvia?</a:t>
            </a:r>
          </a:p>
          <a:p>
            <a:pPr lvl="2"/>
            <a:r>
              <a:rPr lang="fi-FI" dirty="0">
                <a:hlinkClick r:id="rId4"/>
              </a:rPr>
              <a:t>http://commons.wikimedia.org/wiki/Etusivu</a:t>
            </a:r>
            <a:r>
              <a:rPr lang="fi-FI" dirty="0"/>
              <a:t> </a:t>
            </a:r>
          </a:p>
          <a:p>
            <a:pPr lvl="2"/>
            <a:r>
              <a:rPr lang="fi-FI" dirty="0" smtClean="0">
                <a:hlinkClick r:id="rId5"/>
              </a:rPr>
              <a:t>http</a:t>
            </a:r>
            <a:r>
              <a:rPr lang="fi-FI" dirty="0">
                <a:hlinkClick r:id="rId5"/>
              </a:rPr>
              <a:t>://search.creativecommons.org/</a:t>
            </a:r>
            <a:r>
              <a:rPr lang="fi-FI" dirty="0"/>
              <a:t> </a:t>
            </a:r>
            <a:endParaRPr lang="fi-FI" dirty="0" smtClean="0"/>
          </a:p>
          <a:p>
            <a:pPr lvl="2"/>
            <a:r>
              <a:rPr lang="fi-FI" dirty="0">
                <a:hlinkClick r:id="rId6"/>
              </a:rPr>
              <a:t>http://www.morguefile.com</a:t>
            </a:r>
            <a:r>
              <a:rPr lang="fi-FI" dirty="0" smtClean="0">
                <a:hlinkClick r:id="rId6"/>
              </a:rPr>
              <a:t>/</a:t>
            </a:r>
            <a:r>
              <a:rPr lang="fi-FI" dirty="0" smtClean="0"/>
              <a:t> </a:t>
            </a:r>
            <a:endParaRPr lang="fi-FI" dirty="0"/>
          </a:p>
          <a:p>
            <a:pPr lvl="1"/>
            <a:endParaRPr lang="fi-FI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509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vielä?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13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http://www.sosiaalinenmediaopetuksessa.fi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</a:t>
            </a:r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www.edu.fi/tvt_opetuksessa/sosiaalinen_media</a:t>
            </a:r>
            <a:endParaRPr lang="en-GB" dirty="0" smtClean="0"/>
          </a:p>
          <a:p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www.slideshare.net/CWarth/web-20-social-media-in-language-teaching</a:t>
            </a:r>
            <a:r>
              <a:rPr lang="en-GB" dirty="0" smtClean="0"/>
              <a:t> </a:t>
            </a:r>
            <a:endParaRPr lang="en-GB" dirty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fi-FI" dirty="0" smtClean="0"/>
              <a:t>Aina kuitenkin pedagogiikka edellä!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616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Kiitos</a:t>
            </a:r>
            <a:r>
              <a:rPr lang="en-US" dirty="0" smtClean="0"/>
              <a:t>!</a:t>
            </a:r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16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 sitten kädet saveen…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15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Kokeillaan yhteiskirjoittamista muistioon:</a:t>
            </a:r>
            <a:br>
              <a:rPr lang="fi-FI" dirty="0" smtClean="0"/>
            </a:b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muistio.tieke.fi/skvhMsACjt</a:t>
            </a:r>
            <a:r>
              <a:rPr lang="en-GB" dirty="0" smtClean="0"/>
              <a:t> </a:t>
            </a:r>
          </a:p>
          <a:p>
            <a:r>
              <a:rPr lang="fi-FI" dirty="0" smtClean="0"/>
              <a:t>Kokeillaan ideointityökaluja</a:t>
            </a:r>
            <a:br>
              <a:rPr lang="fi-FI" dirty="0" smtClean="0"/>
            </a:br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noteapp.com/ygtPTOchBR</a:t>
            </a:r>
            <a:r>
              <a:rPr lang="en-GB" dirty="0" smtClean="0"/>
              <a:t> 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padlet.com/wall/proflang_some</a:t>
            </a:r>
            <a:r>
              <a:rPr lang="en-GB" dirty="0" smtClean="0"/>
              <a:t> </a:t>
            </a:r>
          </a:p>
          <a:p>
            <a:r>
              <a:rPr lang="fi-FI" dirty="0" smtClean="0"/>
              <a:t>Kokeillaan </a:t>
            </a:r>
            <a:r>
              <a:rPr lang="fi-FI" dirty="0" err="1" smtClean="0"/>
              <a:t>googlen</a:t>
            </a:r>
            <a:r>
              <a:rPr lang="fi-FI" dirty="0" smtClean="0"/>
              <a:t> dokumenttia (kuten </a:t>
            </a:r>
            <a:r>
              <a:rPr lang="fi-FI" dirty="0"/>
              <a:t>Word) </a:t>
            </a:r>
            <a:r>
              <a:rPr lang="fi-FI" dirty="0">
                <a:hlinkClick r:id="rId5"/>
              </a:rPr>
              <a:t>http://</a:t>
            </a:r>
            <a:r>
              <a:rPr lang="fi-FI" dirty="0" smtClean="0">
                <a:hlinkClick r:id="rId5"/>
              </a:rPr>
              <a:t>bit.ly/16I5xky</a:t>
            </a:r>
            <a:r>
              <a:rPr lang="fi-FI" dirty="0" smtClean="0"/>
              <a:t>  ja </a:t>
            </a:r>
            <a:r>
              <a:rPr lang="fi-FI" dirty="0"/>
              <a:t>esitystä </a:t>
            </a:r>
            <a:r>
              <a:rPr lang="fi-FI" dirty="0">
                <a:hlinkClick r:id="rId6"/>
              </a:rPr>
              <a:t>http://</a:t>
            </a:r>
            <a:r>
              <a:rPr lang="fi-FI" dirty="0" smtClean="0">
                <a:hlinkClick r:id="rId6"/>
              </a:rPr>
              <a:t>bit.ly/16I8AcG</a:t>
            </a:r>
            <a:r>
              <a:rPr lang="fi-FI" dirty="0" smtClean="0"/>
              <a:t> </a:t>
            </a:r>
          </a:p>
          <a:p>
            <a:r>
              <a:rPr lang="fi-FI" dirty="0" smtClean="0"/>
              <a:t>Vielä pikakurkkaus sosiaalisiin kirjanmerkkeihin </a:t>
            </a:r>
            <a:r>
              <a:rPr lang="fi-FI" dirty="0" smtClean="0">
                <a:hlinkClick r:id="rId7"/>
              </a:rPr>
              <a:t>https</a:t>
            </a:r>
            <a:r>
              <a:rPr lang="fi-FI" dirty="0">
                <a:hlinkClick r:id="rId7"/>
              </a:rPr>
              <a:t>://</a:t>
            </a:r>
            <a:r>
              <a:rPr lang="fi-FI" dirty="0" smtClean="0">
                <a:hlinkClick r:id="rId7"/>
              </a:rPr>
              <a:t>delicious.com</a:t>
            </a:r>
            <a:endParaRPr lang="fi-FI" dirty="0" smtClean="0"/>
          </a:p>
          <a:p>
            <a:endParaRPr lang="fi-FI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487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Kuka olen?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2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Englannin, espanjan (ja saksan), sähköisen liiketoiminnan ja ICT Tools -opintojakson opettaja</a:t>
            </a:r>
          </a:p>
          <a:p>
            <a:r>
              <a:rPr lang="fi-FI" dirty="0" smtClean="0"/>
              <a:t>Useiden </a:t>
            </a:r>
            <a:r>
              <a:rPr lang="fi-FI" dirty="0" err="1" smtClean="0"/>
              <a:t>ilincissä</a:t>
            </a:r>
            <a:r>
              <a:rPr lang="fi-FI" dirty="0" smtClean="0"/>
              <a:t> opiskelevien aikuisryhmien </a:t>
            </a:r>
            <a:r>
              <a:rPr lang="fi-FI" dirty="0" err="1" smtClean="0"/>
              <a:t>opettajatuutori</a:t>
            </a:r>
            <a:endParaRPr lang="fi-FI" dirty="0" smtClean="0"/>
          </a:p>
          <a:p>
            <a:r>
              <a:rPr lang="fi-FI" dirty="0" err="1" smtClean="0"/>
              <a:t>MTIn</a:t>
            </a:r>
            <a:r>
              <a:rPr lang="fi-FI" dirty="0" smtClean="0"/>
              <a:t> kampuksen opettajien työvälinesparraaja: </a:t>
            </a:r>
            <a:r>
              <a:rPr lang="fi-FI" dirty="0" err="1" smtClean="0"/>
              <a:t>iLinc</a:t>
            </a:r>
            <a:r>
              <a:rPr lang="fi-FI" dirty="0" smtClean="0"/>
              <a:t>, </a:t>
            </a:r>
            <a:r>
              <a:rPr lang="fi-FI" dirty="0" err="1" smtClean="0"/>
              <a:t>Optima</a:t>
            </a:r>
            <a:r>
              <a:rPr lang="fi-FI" dirty="0" smtClean="0"/>
              <a:t>, </a:t>
            </a:r>
            <a:r>
              <a:rPr lang="fi-FI" dirty="0" err="1" smtClean="0"/>
              <a:t>TurnItIn</a:t>
            </a:r>
            <a:r>
              <a:rPr lang="fi-FI" dirty="0" smtClean="0"/>
              <a:t>, </a:t>
            </a:r>
            <a:r>
              <a:rPr lang="fi-FI" dirty="0" err="1" smtClean="0"/>
              <a:t>eHOPS</a:t>
            </a:r>
            <a:r>
              <a:rPr lang="fi-FI" dirty="0" smtClean="0"/>
              <a:t>, </a:t>
            </a:r>
            <a:r>
              <a:rPr lang="fi-FI" dirty="0" err="1" smtClean="0"/>
              <a:t>some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23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käytän sosiaalista mediaa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Aikuisryhmät </a:t>
            </a:r>
            <a:r>
              <a:rPr lang="fi-FI" dirty="0" err="1" smtClean="0"/>
              <a:t>ilinc-opetuksessa</a:t>
            </a:r>
            <a:endParaRPr lang="fi-FI" dirty="0" smtClean="0"/>
          </a:p>
          <a:p>
            <a:pPr lvl="1"/>
            <a:r>
              <a:rPr lang="fi-FI" dirty="0" smtClean="0"/>
              <a:t>Monipuolistaa tarjontaa ja työmenetelmiä</a:t>
            </a:r>
          </a:p>
          <a:p>
            <a:pPr lvl="1"/>
            <a:r>
              <a:rPr lang="fi-FI" dirty="0" smtClean="0"/>
              <a:t>Verkossa ollaan joka tapauksessa</a:t>
            </a:r>
          </a:p>
          <a:p>
            <a:r>
              <a:rPr lang="fi-FI" dirty="0" smtClean="0"/>
              <a:t>Nuorisoryhmät</a:t>
            </a:r>
          </a:p>
          <a:p>
            <a:pPr lvl="1"/>
            <a:r>
              <a:rPr lang="fi-FI" dirty="0" smtClean="0"/>
              <a:t>Sähköinen liiketoiminta 3. vuonna, opiskelijoiden palautteen mukaan aivan liian myöhään. Erityisesti </a:t>
            </a:r>
            <a:r>
              <a:rPr lang="fi-FI" dirty="0" err="1" smtClean="0"/>
              <a:t>google-dokumenttien</a:t>
            </a:r>
            <a:r>
              <a:rPr lang="fi-FI" dirty="0" smtClean="0"/>
              <a:t> käyttö.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10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Miksi ei?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4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Ähky</a:t>
            </a:r>
          </a:p>
          <a:p>
            <a:r>
              <a:rPr lang="fi-FI" dirty="0" smtClean="0"/>
              <a:t>Tekijänoikeudet</a:t>
            </a:r>
          </a:p>
          <a:p>
            <a:r>
              <a:rPr lang="fi-FI" dirty="0" smtClean="0"/>
              <a:t>Liika näkyvyys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35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opiskelijat voivat tehdä yhdessä?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5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 err="1"/>
              <a:t>Noteapp-korkkitaulu</a:t>
            </a:r>
            <a:r>
              <a:rPr lang="fi-FI" b="1" dirty="0"/>
              <a:t> (entinen </a:t>
            </a:r>
            <a:r>
              <a:rPr lang="fi-FI" b="1" dirty="0" err="1"/>
              <a:t>Corkboard</a:t>
            </a:r>
            <a:r>
              <a:rPr lang="fi-FI" b="1" dirty="0"/>
              <a:t>)</a:t>
            </a:r>
            <a:endParaRPr lang="fi-FI" dirty="0"/>
          </a:p>
          <a:p>
            <a:r>
              <a:rPr lang="fi-FI" dirty="0"/>
              <a:t>- kirjoita </a:t>
            </a:r>
            <a:r>
              <a:rPr lang="fi-FI" dirty="0" smtClean="0"/>
              <a:t>selaimeen </a:t>
            </a:r>
            <a:r>
              <a:rPr lang="fi-FI" dirty="0" err="1" smtClean="0"/>
              <a:t>noteapp.com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-&gt; </a:t>
            </a:r>
            <a:r>
              <a:rPr lang="fi-FI" dirty="0"/>
              <a:t>saat uuden korkkitaulun.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  Pistä </a:t>
            </a:r>
            <a:r>
              <a:rPr lang="fi-FI" dirty="0"/>
              <a:t>osoite muistiin!</a:t>
            </a:r>
            <a:br>
              <a:rPr lang="fi-FI" dirty="0"/>
            </a:br>
            <a:r>
              <a:rPr lang="fi-FI" dirty="0" smtClean="0"/>
              <a:t>- </a:t>
            </a:r>
            <a:r>
              <a:rPr lang="fi-FI" dirty="0"/>
              <a:t>ideointiin</a:t>
            </a:r>
            <a:br>
              <a:rPr lang="fi-FI" dirty="0"/>
            </a:br>
            <a:r>
              <a:rPr lang="fi-FI" dirty="0"/>
              <a:t>- toimii paremmin </a:t>
            </a:r>
            <a:r>
              <a:rPr lang="fi-FI" dirty="0" err="1"/>
              <a:t>Firefoxissa</a:t>
            </a:r>
            <a:r>
              <a:rPr lang="fi-FI" dirty="0"/>
              <a:t> kuin </a:t>
            </a:r>
            <a:r>
              <a:rPr lang="fi-FI" dirty="0" err="1" smtClean="0"/>
              <a:t>IE:ssä</a:t>
            </a:r>
            <a:r>
              <a:rPr lang="fi-FI" dirty="0" smtClean="0"/>
              <a:t> (esim. enemmän värejä)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- </a:t>
            </a:r>
            <a:r>
              <a:rPr lang="fi-FI" dirty="0" err="1"/>
              <a:t>iLincin</a:t>
            </a:r>
            <a:r>
              <a:rPr lang="fi-FI" dirty="0"/>
              <a:t> </a:t>
            </a:r>
            <a:r>
              <a:rPr lang="fi-FI" dirty="0" smtClean="0"/>
              <a:t>ryhmätyötiloissa </a:t>
            </a:r>
            <a:r>
              <a:rPr lang="fi-FI" dirty="0"/>
              <a:t>aiheuttanut putoamisia linjoilta.</a:t>
            </a:r>
            <a:br>
              <a:rPr lang="fi-FI" dirty="0"/>
            </a:br>
            <a:endParaRPr lang="fi-FI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1772816"/>
            <a:ext cx="2474268" cy="159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406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opiskelijat voivat tehdä yhdessä?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6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Muistio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- </a:t>
            </a:r>
            <a:r>
              <a:rPr lang="fi-FI" dirty="0" smtClean="0"/>
              <a:t>Kirjoita </a:t>
            </a:r>
            <a:r>
              <a:rPr lang="fi-FI" dirty="0"/>
              <a:t>selaimeen </a:t>
            </a:r>
            <a:r>
              <a:rPr lang="fi-FI" dirty="0" err="1"/>
              <a:t>muistio.tieke.fi</a:t>
            </a:r>
            <a:r>
              <a:rPr lang="fi-FI" dirty="0"/>
              <a:t>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-&gt; </a:t>
            </a:r>
            <a:r>
              <a:rPr lang="fi-FI" dirty="0"/>
              <a:t>Luo uusi muistio. </a:t>
            </a:r>
            <a:br>
              <a:rPr lang="fi-FI" dirty="0"/>
            </a:br>
            <a:r>
              <a:rPr lang="fi-FI" dirty="0"/>
              <a:t>- Pistä osoite muistiin! </a:t>
            </a:r>
            <a:br>
              <a:rPr lang="fi-FI" dirty="0"/>
            </a:br>
            <a:r>
              <a:rPr lang="fi-FI" dirty="0" smtClean="0"/>
              <a:t>- Yhteiskirjoittaminen, </a:t>
            </a:r>
            <a:br>
              <a:rPr lang="fi-FI" dirty="0" smtClean="0"/>
            </a:br>
            <a:r>
              <a:rPr lang="fi-FI" dirty="0" smtClean="0"/>
              <a:t>  luentomuistiinpanot</a:t>
            </a:r>
            <a:r>
              <a:rPr lang="fi-FI" dirty="0"/>
              <a:t>,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tehtävien tarkastaminen, </a:t>
            </a:r>
            <a:br>
              <a:rPr lang="fi-FI" dirty="0" smtClean="0"/>
            </a:br>
            <a:r>
              <a:rPr lang="fi-FI" dirty="0" smtClean="0"/>
              <a:t>  palautteen antaminen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- </a:t>
            </a:r>
            <a:r>
              <a:rPr lang="fi-FI" dirty="0" smtClean="0"/>
              <a:t>Kirjoitusprosessi </a:t>
            </a:r>
            <a:r>
              <a:rPr lang="fi-FI" dirty="0"/>
              <a:t>nähtävissä </a:t>
            </a:r>
            <a:r>
              <a:rPr lang="fi-FI" dirty="0" smtClean="0"/>
              <a:t>aikajanalla.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88840"/>
            <a:ext cx="2740174" cy="2199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460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opiskelijat voivat tehdä yhdessä?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7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/>
              <a:t>Google-työkalut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- </a:t>
            </a:r>
            <a:r>
              <a:rPr lang="fi-FI" dirty="0" smtClean="0"/>
              <a:t>Vaatii </a:t>
            </a:r>
            <a:r>
              <a:rPr lang="fi-FI" dirty="0" err="1" smtClean="0"/>
              <a:t>google-tilin</a:t>
            </a:r>
            <a:r>
              <a:rPr lang="fi-FI" dirty="0" smtClean="0"/>
              <a:t> (ei tarvitse olla </a:t>
            </a:r>
            <a:r>
              <a:rPr lang="fi-FI" dirty="0" err="1" smtClean="0"/>
              <a:t>gmail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drive.google.com</a:t>
            </a:r>
            <a:r>
              <a:rPr lang="fi-FI" dirty="0" smtClean="0"/>
              <a:t> </a:t>
            </a:r>
            <a:r>
              <a:rPr lang="fi-FI" dirty="0"/>
              <a:t>(entinen </a:t>
            </a:r>
            <a:r>
              <a:rPr lang="fi-FI" dirty="0" err="1"/>
              <a:t>docs.google.com</a:t>
            </a:r>
            <a:r>
              <a:rPr lang="fi-FI" dirty="0" smtClean="0"/>
              <a:t>)</a:t>
            </a:r>
            <a:br>
              <a:rPr lang="fi-FI" dirty="0" smtClean="0"/>
            </a:br>
            <a:r>
              <a:rPr lang="fi-FI" dirty="0" smtClean="0"/>
              <a:t>  -&gt; Office-tyyppiset </a:t>
            </a:r>
            <a:r>
              <a:rPr lang="fi-FI" dirty="0"/>
              <a:t>ohjelmat käytössä</a:t>
            </a:r>
            <a:br>
              <a:rPr lang="fi-FI" dirty="0"/>
            </a:br>
            <a:r>
              <a:rPr lang="fi-FI" dirty="0"/>
              <a:t>* lomake -&gt; opintojaksopalautteen keräämiseen</a:t>
            </a:r>
            <a:br>
              <a:rPr lang="fi-FI" dirty="0"/>
            </a:br>
            <a:r>
              <a:rPr lang="fi-FI" dirty="0"/>
              <a:t>- esim. </a:t>
            </a:r>
            <a:r>
              <a:rPr lang="fi-FI" dirty="0" err="1"/>
              <a:t>Optimaan</a:t>
            </a:r>
            <a:r>
              <a:rPr lang="fi-FI" dirty="0"/>
              <a:t> </a:t>
            </a:r>
            <a:r>
              <a:rPr lang="fi-FI" dirty="0" smtClean="0"/>
              <a:t>upottamalla tai </a:t>
            </a:r>
            <a:r>
              <a:rPr lang="fi-FI" dirty="0"/>
              <a:t>suoran linkin antamalla</a:t>
            </a:r>
            <a:br>
              <a:rPr lang="fi-FI" dirty="0"/>
            </a:br>
            <a:r>
              <a:rPr lang="fi-FI" dirty="0"/>
              <a:t>- tulokset taulukkolaskentalomakkeessa</a:t>
            </a:r>
            <a:br>
              <a:rPr lang="fi-FI" dirty="0"/>
            </a:br>
            <a:r>
              <a:rPr lang="fi-FI" dirty="0"/>
              <a:t>* yhteistyöstämiseen: tekstinkäsittely, esitys</a:t>
            </a:r>
            <a:br>
              <a:rPr lang="fi-FI" dirty="0"/>
            </a:br>
            <a:r>
              <a:rPr lang="fi-FI" dirty="0"/>
              <a:t>* versiohistoria tallessa</a:t>
            </a:r>
            <a:br>
              <a:rPr lang="fi-FI" dirty="0"/>
            </a:br>
            <a:r>
              <a:rPr lang="fi-FI" dirty="0"/>
              <a:t>* </a:t>
            </a:r>
            <a:r>
              <a:rPr lang="fi-FI" dirty="0" smtClean="0"/>
              <a:t>Muista </a:t>
            </a:r>
            <a:r>
              <a:rPr lang="fi-FI" dirty="0"/>
              <a:t>jakaa</a:t>
            </a:r>
            <a:r>
              <a:rPr lang="fi-FI" dirty="0" smtClean="0"/>
              <a:t>!</a:t>
            </a:r>
            <a:r>
              <a:rPr lang="fi-FI" dirty="0"/>
              <a:t/>
            </a:r>
            <a:br>
              <a:rPr lang="fi-FI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25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opiskelijat voivat </a:t>
            </a:r>
            <a:r>
              <a:rPr lang="fi-FI" dirty="0" smtClean="0"/>
              <a:t>tehdä?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8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 smtClean="0"/>
              <a:t>Blogi</a:t>
            </a:r>
            <a:r>
              <a:rPr lang="fi-FI" dirty="0" smtClean="0"/>
              <a:t> + kommentointi, esim. </a:t>
            </a:r>
            <a:r>
              <a:rPr lang="fi-FI" dirty="0" err="1" smtClean="0"/>
              <a:t>Blogger</a:t>
            </a:r>
            <a:r>
              <a:rPr lang="fi-FI" dirty="0" smtClean="0"/>
              <a:t> (</a:t>
            </a:r>
            <a:r>
              <a:rPr lang="fi-FI" dirty="0" err="1" smtClean="0"/>
              <a:t>googlen</a:t>
            </a:r>
            <a:r>
              <a:rPr lang="fi-FI" dirty="0" smtClean="0"/>
              <a:t> työkalu)</a:t>
            </a:r>
            <a:br>
              <a:rPr lang="fi-FI" dirty="0" smtClean="0"/>
            </a:br>
            <a:r>
              <a:rPr lang="fi-FI" dirty="0" smtClean="0"/>
              <a:t>esim. </a:t>
            </a:r>
            <a:r>
              <a:rPr lang="fi-FI" dirty="0" err="1" smtClean="0"/>
              <a:t>postauksia</a:t>
            </a:r>
            <a:r>
              <a:rPr lang="fi-FI" dirty="0" smtClean="0"/>
              <a:t> projekteista ja ulkomaan harjoittelusta </a:t>
            </a:r>
            <a:r>
              <a:rPr lang="fi-FI" dirty="0" err="1" smtClean="0"/>
              <a:t>AMKin</a:t>
            </a:r>
            <a:r>
              <a:rPr lang="fi-FI" dirty="0" smtClean="0"/>
              <a:t> </a:t>
            </a:r>
            <a:r>
              <a:rPr lang="fi-FI" dirty="0" err="1" smtClean="0"/>
              <a:t>blogiin</a:t>
            </a:r>
            <a:endParaRPr lang="fi-FI" dirty="0" smtClean="0"/>
          </a:p>
          <a:p>
            <a:r>
              <a:rPr lang="fi-FI" dirty="0" err="1" smtClean="0"/>
              <a:t>Wiki</a:t>
            </a:r>
            <a:r>
              <a:rPr lang="fi-FI" dirty="0" smtClean="0"/>
              <a:t>, esim. </a:t>
            </a:r>
            <a:r>
              <a:rPr lang="fi-FI" dirty="0" err="1" smtClean="0"/>
              <a:t>wikispaces</a:t>
            </a:r>
            <a:endParaRPr lang="fi-FI" dirty="0" smtClean="0"/>
          </a:p>
          <a:p>
            <a:r>
              <a:rPr lang="fi-FI" dirty="0" smtClean="0"/>
              <a:t>Windows Live Movie Maker (ICT-opinnoissa) -&gt; </a:t>
            </a:r>
            <a:r>
              <a:rPr lang="fi-FI" dirty="0" err="1" smtClean="0"/>
              <a:t>YouTube</a:t>
            </a:r>
            <a:endParaRPr lang="fi-FI" dirty="0" smtClean="0"/>
          </a:p>
          <a:p>
            <a:pPr lvl="1"/>
            <a:r>
              <a:rPr lang="fi-FI" dirty="0" smtClean="0"/>
              <a:t>Videointi + ääni</a:t>
            </a:r>
          </a:p>
          <a:p>
            <a:r>
              <a:rPr lang="fi-FI" dirty="0" smtClean="0"/>
              <a:t>PowerPoint + äänitys (ICT-opinnoissa) -&gt; </a:t>
            </a:r>
            <a:r>
              <a:rPr lang="fi-FI" dirty="0" err="1" smtClean="0"/>
              <a:t>SlideShare</a:t>
            </a:r>
            <a:endParaRPr lang="fi-FI" dirty="0" smtClean="0"/>
          </a:p>
          <a:p>
            <a:r>
              <a:rPr lang="fi-FI" dirty="0" smtClean="0"/>
              <a:t>Erilaisia esityksiä esim. </a:t>
            </a:r>
            <a:r>
              <a:rPr lang="fi-FI" dirty="0" err="1" smtClean="0">
                <a:hlinkClick r:id="rId2"/>
              </a:rPr>
              <a:t>Prezillä</a:t>
            </a:r>
            <a:r>
              <a:rPr lang="fi-FI" dirty="0"/>
              <a:t> tai </a:t>
            </a:r>
            <a:r>
              <a:rPr lang="fi-FI" dirty="0" err="1" smtClean="0">
                <a:hlinkClick r:id="rId3"/>
              </a:rPr>
              <a:t>Padletillä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Jakaa isot tiedostot </a:t>
            </a:r>
            <a:r>
              <a:rPr lang="fi-FI" dirty="0" err="1" smtClean="0"/>
              <a:t>DropBoxin</a:t>
            </a:r>
            <a:r>
              <a:rPr lang="fi-FI" dirty="0" smtClean="0"/>
              <a:t> kautta</a:t>
            </a:r>
          </a:p>
          <a:p>
            <a:r>
              <a:rPr lang="fi-FI" dirty="0" smtClean="0"/>
              <a:t>Aikatauluista sopiminen </a:t>
            </a:r>
            <a:r>
              <a:rPr lang="fi-FI" dirty="0" smtClean="0">
                <a:hlinkClick r:id="rId4"/>
              </a:rPr>
              <a:t>http</a:t>
            </a:r>
            <a:r>
              <a:rPr lang="fi-FI" dirty="0">
                <a:hlinkClick r:id="rId4"/>
              </a:rPr>
              <a:t>://www.doodle.com</a:t>
            </a:r>
            <a:r>
              <a:rPr lang="fi-FI" dirty="0" smtClean="0">
                <a:hlinkClick r:id="rId4"/>
              </a:rPr>
              <a:t>/</a:t>
            </a:r>
            <a:r>
              <a:rPr lang="fi-FI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059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Millä (muilla) välineillä voi tehdä omia materiaaleja?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(c) Outi Kähkönen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2811E-4FD6-4DC1-A389-310B5036EFE4}" type="slidenum">
              <a:rPr lang="en-GB" smtClean="0"/>
              <a:t>9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err="1" smtClean="0">
                <a:hlinkClick r:id="rId2"/>
              </a:rPr>
              <a:t>Prezi</a:t>
            </a:r>
            <a:endParaRPr lang="en-GB" dirty="0"/>
          </a:p>
          <a:p>
            <a:r>
              <a:rPr lang="fi-FI" dirty="0" err="1" smtClean="0"/>
              <a:t>hotpotatoes</a:t>
            </a:r>
            <a:r>
              <a:rPr lang="fi-FI" dirty="0" smtClean="0"/>
              <a:t> -&gt;tehtävät</a:t>
            </a:r>
            <a:endParaRPr lang="fi-FI" dirty="0"/>
          </a:p>
          <a:p>
            <a:r>
              <a:rPr lang="fi-FI" dirty="0" err="1" smtClean="0"/>
              <a:t>Audacity</a:t>
            </a:r>
            <a:r>
              <a:rPr lang="fi-FI" dirty="0" smtClean="0"/>
              <a:t> -&gt; äänitteet</a:t>
            </a:r>
          </a:p>
          <a:p>
            <a:r>
              <a:rPr lang="fi-FI" dirty="0" err="1" smtClean="0">
                <a:hlinkClick r:id="rId3"/>
              </a:rPr>
              <a:t>Fauxflash</a:t>
            </a:r>
            <a:r>
              <a:rPr lang="fi-FI" dirty="0" smtClean="0"/>
              <a:t> -&gt; sanastokortteja</a:t>
            </a:r>
          </a:p>
          <a:p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168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412</Words>
  <Application>Microsoft Macintosh PowerPoint</Application>
  <PresentationFormat>On-screen Show (4:3)</PresentationFormat>
  <Paragraphs>101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Office-teema</vt:lpstr>
      <vt:lpstr>Sosiaalisen median käyttö kieltenopetuksessa</vt:lpstr>
      <vt:lpstr>Kuka olen?</vt:lpstr>
      <vt:lpstr>Miksi käytän sosiaalista mediaa</vt:lpstr>
      <vt:lpstr>Miksi ei?</vt:lpstr>
      <vt:lpstr>Mitä opiskelijat voivat tehdä yhdessä?</vt:lpstr>
      <vt:lpstr>Mitä opiskelijat voivat tehdä yhdessä?</vt:lpstr>
      <vt:lpstr>Mitä opiskelijat voivat tehdä yhdessä?</vt:lpstr>
      <vt:lpstr>Mitä opiskelijat voivat tehdä?</vt:lpstr>
      <vt:lpstr>Millä (muilla) välineillä voi tehdä omia materiaaleja?</vt:lpstr>
      <vt:lpstr>Omia materiaaleja, jatkuu…</vt:lpstr>
      <vt:lpstr>Miten opettaja voi seurata aikaansa?</vt:lpstr>
      <vt:lpstr>Mitä ei pidä unohtaa!</vt:lpstr>
      <vt:lpstr>Mitä vielä?</vt:lpstr>
      <vt:lpstr>PowerPoint Presentation</vt:lpstr>
      <vt:lpstr>Ja sitten kädet saveen…</vt:lpstr>
    </vt:vector>
  </TitlesOfParts>
  <Company>Kemi-Tornionlaakson koulutuskuntayhtymä Lappia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hlohi</dc:creator>
  <cp:lastModifiedBy>Ritva Alalouko</cp:lastModifiedBy>
  <cp:revision>27</cp:revision>
  <dcterms:created xsi:type="dcterms:W3CDTF">2013-02-25T08:10:38Z</dcterms:created>
  <dcterms:modified xsi:type="dcterms:W3CDTF">2013-05-28T09:37:35Z</dcterms:modified>
</cp:coreProperties>
</file>