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  <p:sldId id="262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797FF-8052-4096-8D90-F68CDBD49269}" type="datetimeFigureOut">
              <a:rPr lang="en-US" smtClean="0"/>
              <a:t>5/25/13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E868E-7B8E-4862-85B6-EC0BDD31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83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Päivi, Arttu, Leena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34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Arttu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6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Leena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69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Päivi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38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Leena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81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Leena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19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Arttu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76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Päivi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09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Päivi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2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Arttu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3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67544" y="980727"/>
            <a:ext cx="8229600" cy="122171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044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www.lapinamk.fi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038600" cy="399330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14116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780929"/>
            <a:ext cx="4040188" cy="33452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214116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780929"/>
            <a:ext cx="4041775" cy="33452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67289"/>
            <a:ext cx="3008313" cy="10215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002279"/>
            <a:ext cx="3008313" cy="41238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143397"/>
            <a:ext cx="8229600" cy="4093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8C663-548E-4C0C-A688-F897EAE8B95A}" type="datetimeFigureOut">
              <a:rPr lang="fi-FI" smtClean="0"/>
              <a:pPr/>
              <a:t>5/25/13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www.lapinamk.fi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034716"/>
          </a:xfrm>
          <a:prstGeom prst="rect">
            <a:avLst/>
          </a:prstGeom>
        </p:spPr>
      </p:pic>
      <p:sp>
        <p:nvSpPr>
          <p:cNvPr id="8" name="Otsikko 1"/>
          <p:cNvSpPr txBox="1">
            <a:spLocks/>
          </p:cNvSpPr>
          <p:nvPr userDrawn="1"/>
        </p:nvSpPr>
        <p:spPr>
          <a:xfrm>
            <a:off x="467544" y="980727"/>
            <a:ext cx="8229600" cy="122171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>
              <a:lumMod val="65000"/>
              <a:lumOff val="35000"/>
            </a:schemeClr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arcticpower.fi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Suomen kielen ja viestinnän integrointia tutkimus-, kehitys- ja innovaatiohankkeisiin </a:t>
            </a:r>
            <a:endParaRPr lang="en-US" dirty="0"/>
          </a:p>
        </p:txBody>
      </p:sp>
      <p:sp>
        <p:nvSpPr>
          <p:cNvPr id="29" name="Subtitle 2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Kähkönen Päivi projektipäällikkö</a:t>
            </a:r>
          </a:p>
          <a:p>
            <a:r>
              <a:rPr lang="en-US" dirty="0" smtClean="0"/>
              <a:t>Ruokanen Leena lehtori</a:t>
            </a:r>
          </a:p>
          <a:p>
            <a:r>
              <a:rPr lang="en-US" dirty="0" smtClean="0"/>
              <a:t>Salonen Arttu projektipäällikkö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Tulokset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Yhtä paria lukuunottamatta kaikki saivat tehtyä toimeksiannon</a:t>
            </a:r>
          </a:p>
          <a:p>
            <a:r>
              <a:rPr lang="fi-FI" dirty="0" smtClean="0"/>
              <a:t>Markkinointitekstejä on hyödynnetty nettisivuilla </a:t>
            </a:r>
            <a:r>
              <a:rPr lang="fi-FI" dirty="0" smtClean="0">
                <a:hlinkClick r:id="rId3"/>
              </a:rPr>
              <a:t>www.arcticpower.fi</a:t>
            </a:r>
            <a:endParaRPr lang="fi-FI" dirty="0" smtClean="0"/>
          </a:p>
          <a:p>
            <a:r>
              <a:rPr lang="fi-FI" dirty="0" smtClean="0"/>
              <a:t>Opiskelijat kokivat verkostoituneensa ja oppineensa yhteistyötaitoja, vuorovaikutustaitoja ja sosiaalisia taitoja</a:t>
            </a:r>
          </a:p>
          <a:p>
            <a:r>
              <a:rPr lang="fi-FI" dirty="0" smtClean="0"/>
              <a:t>Opiskelijat oppivat hakemaan ja tuottamaan tietoa</a:t>
            </a:r>
          </a:p>
          <a:p>
            <a:r>
              <a:rPr lang="fi-FI" dirty="0" smtClean="0"/>
              <a:t>Opiskelijat kokivat oppineensa raportointitaitoja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7797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kehitettävää jäi?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Oikeudensiirtosopimukset/salassapitosopimukset on hyvä tehdä heti toimeksiannon aluksi</a:t>
            </a:r>
          </a:p>
          <a:p>
            <a:r>
              <a:rPr lang="fi-FI" dirty="0" smtClean="0"/>
              <a:t>Olisi hyvä tehdä selkeä aikataulutus, mitä missäkin vaiheessa pitää olla tehtynä. Näin katselmoinnista saadaan parempi hyöty.</a:t>
            </a:r>
          </a:p>
          <a:p>
            <a:r>
              <a:rPr lang="fi-FI" dirty="0" smtClean="0"/>
              <a:t>2 op:tä tähän toteutukseen oli liian vähän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6543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Sisältö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Hankkeet</a:t>
            </a:r>
          </a:p>
          <a:p>
            <a:r>
              <a:rPr lang="fi-FI" dirty="0" smtClean="0"/>
              <a:t>Tavoitteet opiskelijoille</a:t>
            </a:r>
          </a:p>
          <a:p>
            <a:r>
              <a:rPr lang="fi-FI" dirty="0" smtClean="0"/>
              <a:t>Tavoitteet hankkeille</a:t>
            </a:r>
          </a:p>
          <a:p>
            <a:r>
              <a:rPr lang="fi-FI" dirty="0" smtClean="0"/>
              <a:t>Toimeksianto</a:t>
            </a:r>
          </a:p>
          <a:p>
            <a:r>
              <a:rPr lang="fi-FI" dirty="0" smtClean="0"/>
              <a:t>Arctic Power</a:t>
            </a:r>
          </a:p>
          <a:p>
            <a:r>
              <a:rPr lang="fi-FI" dirty="0" smtClean="0"/>
              <a:t>pLAB</a:t>
            </a:r>
          </a:p>
          <a:p>
            <a:r>
              <a:rPr lang="fi-FI" dirty="0" smtClean="0"/>
              <a:t>Tulokset</a:t>
            </a:r>
          </a:p>
          <a:p>
            <a:r>
              <a:rPr lang="fi-FI" dirty="0" smtClean="0"/>
              <a:t>Mitä kehitettävää jäi?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8452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Hankkeet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Kylmän ja talven osaamiskeskittymän </a:t>
            </a:r>
            <a:r>
              <a:rPr lang="fi-FI" dirty="0" smtClean="0"/>
              <a:t>kehittäminen</a:t>
            </a:r>
          </a:p>
          <a:p>
            <a:pPr lvl="1"/>
            <a:r>
              <a:rPr lang="fi-FI" dirty="0" smtClean="0"/>
              <a:t>Tavoitteena kansainvälisesti tunnettu kylmä- ja talviteknologian osaamiskeskittymä </a:t>
            </a:r>
          </a:p>
          <a:p>
            <a:pPr lvl="1"/>
            <a:r>
              <a:rPr lang="fi-FI" sz="2400" dirty="0">
                <a:latin typeface="Calibri" pitchFamily="34" charset="0"/>
                <a:cs typeface="Calibri" pitchFamily="34" charset="0"/>
              </a:rPr>
              <a:t>Kehitetään toimintaympäristöä, -mallia, palveluita ja markkinointia strategian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mukaan</a:t>
            </a:r>
          </a:p>
          <a:p>
            <a:pPr lvl="1"/>
            <a:r>
              <a:rPr lang="fi-FI" dirty="0" smtClean="0">
                <a:latin typeface="Calibri" pitchFamily="34" charset="0"/>
                <a:cs typeface="Calibri" pitchFamily="34" charset="0"/>
              </a:rPr>
              <a:t>Tuotetaan </a:t>
            </a:r>
            <a:r>
              <a:rPr lang="fi-FI" dirty="0">
                <a:latin typeface="Calibri" pitchFamily="34" charset="0"/>
                <a:cs typeface="Calibri" pitchFamily="34" charset="0"/>
              </a:rPr>
              <a:t>tietoa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innovaatiopalveluista </a:t>
            </a:r>
            <a:r>
              <a:rPr lang="fi-FI" dirty="0">
                <a:latin typeface="Calibri" pitchFamily="34" charset="0"/>
                <a:cs typeface="Calibri" pitchFamily="34" charset="0"/>
              </a:rPr>
              <a:t>ja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testausmahdollisuuksista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279316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Hankkeet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Innovaatiokompetenssien mittaaminen 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Kehitetään työkaluja, joilla voidaan todentaa opiskelijan innovaatiokompetenssia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solidFill>
                  <a:prstClr val="black"/>
                </a:solidFill>
              </a:rPr>
              <a:t>Yksilötaso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solidFill>
                  <a:prstClr val="black"/>
                </a:solidFill>
              </a:rPr>
              <a:t>Yhteisötaso</a:t>
            </a:r>
          </a:p>
          <a:p>
            <a:pPr lvl="2">
              <a:buFont typeface="Wingdings" pitchFamily="2" charset="2"/>
              <a:buChar char="v"/>
            </a:pPr>
            <a:r>
              <a:rPr lang="en-US" dirty="0">
                <a:solidFill>
                  <a:prstClr val="black"/>
                </a:solidFill>
              </a:rPr>
              <a:t>V</a:t>
            </a:r>
            <a:r>
              <a:rPr lang="en-US" dirty="0" smtClean="0">
                <a:solidFill>
                  <a:prstClr val="black"/>
                </a:solidFill>
              </a:rPr>
              <a:t>erkostotaso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Ilman innovaatio-osaamiseen liittyvää mittaristoa on vaikea hahmottaa nykytila ja tavoitetila</a:t>
            </a:r>
          </a:p>
          <a:p>
            <a:pPr marL="457200" lvl="1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9222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Tavoitteet opiskelijoille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Verkostoituminen</a:t>
            </a:r>
          </a:p>
          <a:p>
            <a:r>
              <a:rPr lang="fi-FI" dirty="0" smtClean="0"/>
              <a:t>Ratkaisukeskeisen viestinnän harjaannuttaminen</a:t>
            </a:r>
          </a:p>
          <a:p>
            <a:r>
              <a:rPr lang="fi-FI" dirty="0" smtClean="0"/>
              <a:t>Innovaatiokompetenssien kehittäminen</a:t>
            </a:r>
          </a:p>
          <a:p>
            <a:r>
              <a:rPr lang="fi-FI" dirty="0" smtClean="0"/>
              <a:t>Suullisen ja kirjallisen raportoinnin kehittäminen</a:t>
            </a:r>
          </a:p>
          <a:p>
            <a:r>
              <a:rPr lang="fi-FI" dirty="0" smtClean="0"/>
              <a:t>Kokouskäytäntöjen oppiminen</a:t>
            </a:r>
          </a:p>
          <a:p>
            <a:r>
              <a:rPr lang="fi-FI" dirty="0" smtClean="0"/>
              <a:t>Tiedonhankinta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1829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Tavoitteet hankkeille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Markkinointitekstien tuottaminen nettisivuille</a:t>
            </a:r>
          </a:p>
          <a:p>
            <a:r>
              <a:rPr lang="fi-FI" dirty="0" smtClean="0"/>
              <a:t>Opetuksen ja TKI:n integrointi</a:t>
            </a:r>
          </a:p>
          <a:p>
            <a:r>
              <a:rPr lang="fi-FI" dirty="0" smtClean="0"/>
              <a:t>Laboratorioiden tunnettavuuden lisääminen</a:t>
            </a:r>
          </a:p>
          <a:p>
            <a:r>
              <a:rPr lang="fi-FI" dirty="0" smtClean="0"/>
              <a:t>Hyvien harjoittelijoiden ja opinnäytetöiden tekijöiden löytäminen</a:t>
            </a:r>
          </a:p>
          <a:p>
            <a:r>
              <a:rPr lang="fi-FI" dirty="0" smtClean="0"/>
              <a:t>Innovaatiokompetenssimittariston kehittäminen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0803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Toimeksianto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Tehtävänä oli innovoida, mitä kahden </a:t>
            </a:r>
            <a:r>
              <a:rPr lang="fi-FI" dirty="0" smtClean="0"/>
              <a:t>oppimisympäristön </a:t>
            </a:r>
            <a:r>
              <a:rPr lang="fi-FI" dirty="0"/>
              <a:t>(Arctic Power ja pLAB) laitteiden ja tilojen avulla voidaan </a:t>
            </a:r>
            <a:r>
              <a:rPr lang="fi-FI" dirty="0" smtClean="0"/>
              <a:t>tehdä. </a:t>
            </a:r>
          </a:p>
          <a:p>
            <a:r>
              <a:rPr lang="fi-FI" dirty="0" smtClean="0"/>
              <a:t>Miten </a:t>
            </a:r>
            <a:r>
              <a:rPr lang="fi-FI" dirty="0"/>
              <a:t>laitteista ja tiloista viestitään ratkaisukeskeisesti mahdollisille asiakkaille.</a:t>
            </a:r>
          </a:p>
        </p:txBody>
      </p:sp>
    </p:spTree>
    <p:extLst>
      <p:ext uri="{BB962C8B-B14F-4D97-AF65-F5344CB8AC3E}">
        <p14:creationId xmlns:p14="http://schemas.microsoft.com/office/powerpoint/2010/main" val="640811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0000"/>
                </a:solidFill>
                <a:latin typeface="Arial"/>
              </a:rPr>
              <a:t>Arctic Power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1. Olosuhdehuone</a:t>
            </a:r>
          </a:p>
          <a:p>
            <a:pPr marL="0" indent="0">
              <a:buNone/>
            </a:pPr>
            <a:r>
              <a:rPr lang="fi-FI" dirty="0"/>
              <a:t>2. Vaihtolämpöhuone</a:t>
            </a:r>
          </a:p>
          <a:p>
            <a:pPr marL="0" indent="0">
              <a:buNone/>
            </a:pPr>
            <a:r>
              <a:rPr lang="fi-FI" dirty="0"/>
              <a:t>3. Testirata</a:t>
            </a:r>
          </a:p>
          <a:p>
            <a:pPr marL="0" indent="0">
              <a:buNone/>
            </a:pPr>
            <a:r>
              <a:rPr lang="fi-FI" dirty="0"/>
              <a:t>4. Alustadynamometri</a:t>
            </a:r>
          </a:p>
          <a:p>
            <a:pPr marL="0" indent="0">
              <a:buNone/>
            </a:pPr>
            <a:r>
              <a:rPr lang="fi-FI" dirty="0"/>
              <a:t>5. Moottoridynamometri</a:t>
            </a:r>
          </a:p>
          <a:p>
            <a:pPr marL="0" indent="0">
              <a:buNone/>
            </a:pPr>
            <a:r>
              <a:rPr lang="fi-FI" dirty="0"/>
              <a:t>6</a:t>
            </a:r>
            <a:r>
              <a:rPr lang="fi-FI" dirty="0" smtClean="0"/>
              <a:t>. </a:t>
            </a:r>
            <a:r>
              <a:rPr lang="fi-FI" dirty="0"/>
              <a:t>Lämpönukke</a:t>
            </a:r>
          </a:p>
          <a:p>
            <a:pPr marL="0" indent="0">
              <a:buNone/>
            </a:pPr>
            <a:r>
              <a:rPr lang="fi-FI" dirty="0" smtClean="0"/>
              <a:t>7. </a:t>
            </a:r>
            <a:r>
              <a:rPr lang="fi-FI" dirty="0"/>
              <a:t>Suurnopeuskamera</a:t>
            </a:r>
          </a:p>
          <a:p>
            <a:pPr marL="0" indent="0">
              <a:buNone/>
            </a:pPr>
            <a:r>
              <a:rPr lang="fi-FI" dirty="0" smtClean="0"/>
              <a:t>8. </a:t>
            </a:r>
            <a:r>
              <a:rPr lang="fi-FI" dirty="0"/>
              <a:t>Lämpökamera</a:t>
            </a:r>
          </a:p>
        </p:txBody>
      </p:sp>
    </p:spTree>
    <p:extLst>
      <p:ext uri="{BB962C8B-B14F-4D97-AF65-F5344CB8AC3E}">
        <p14:creationId xmlns:p14="http://schemas.microsoft.com/office/powerpoint/2010/main" val="182947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1. Moog-liikealusta</a:t>
            </a:r>
          </a:p>
          <a:p>
            <a:pPr marL="0" indent="0">
              <a:buNone/>
            </a:pPr>
            <a:r>
              <a:rPr lang="fi-FI" dirty="0"/>
              <a:t>2. Pelimoottorit: Unity3D</a:t>
            </a:r>
          </a:p>
          <a:p>
            <a:pPr marL="0" indent="0">
              <a:buNone/>
            </a:pPr>
            <a:r>
              <a:rPr lang="fi-FI" dirty="0"/>
              <a:t>3. Projisointilaitteisto: tykit, kankaat, valot, äänet</a:t>
            </a:r>
          </a:p>
          <a:p>
            <a:pPr marL="0" indent="0">
              <a:buNone/>
            </a:pPr>
            <a:r>
              <a:rPr lang="fi-FI" dirty="0"/>
              <a:t>4. Head Mounted Display</a:t>
            </a:r>
          </a:p>
          <a:p>
            <a:pPr marL="0" indent="0">
              <a:buNone/>
            </a:pPr>
            <a:r>
              <a:rPr lang="fi-FI" dirty="0"/>
              <a:t>5. Datan visualisaatio</a:t>
            </a:r>
          </a:p>
          <a:p>
            <a:pPr marL="0" indent="0">
              <a:buNone/>
            </a:pPr>
            <a:r>
              <a:rPr lang="fi-FI" dirty="0"/>
              <a:t>6. Mobiliilaitteisto: tabletit</a:t>
            </a:r>
          </a:p>
          <a:p>
            <a:pPr marL="0" indent="0">
              <a:buNone/>
            </a:pPr>
            <a:r>
              <a:rPr lang="fi-FI" dirty="0"/>
              <a:t>7. Ohjelmistoprojektit: www-ohjelmointi, peliohjelmointi</a:t>
            </a:r>
          </a:p>
        </p:txBody>
      </p:sp>
    </p:spTree>
    <p:extLst>
      <p:ext uri="{BB962C8B-B14F-4D97-AF65-F5344CB8AC3E}">
        <p14:creationId xmlns:p14="http://schemas.microsoft.com/office/powerpoint/2010/main" val="354540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327</Words>
  <Application>Microsoft Macintosh PowerPoint</Application>
  <PresentationFormat>On-screen Show (4:3)</PresentationFormat>
  <Paragraphs>91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Office-teema</vt:lpstr>
      <vt:lpstr>Suomen kielen ja viestinnän integrointia tutkimus-, kehitys- ja innovaatiohankkeisiin </vt:lpstr>
      <vt:lpstr>Sisältö</vt:lpstr>
      <vt:lpstr>Hankkeet</vt:lpstr>
      <vt:lpstr>Hankkeet</vt:lpstr>
      <vt:lpstr>Tavoitteet opiskelijoille</vt:lpstr>
      <vt:lpstr>Tavoitteet hankkeille</vt:lpstr>
      <vt:lpstr>Toimeksianto</vt:lpstr>
      <vt:lpstr>Arctic Power </vt:lpstr>
      <vt:lpstr>pLAB</vt:lpstr>
      <vt:lpstr>Tulokset</vt:lpstr>
      <vt:lpstr>Mitä kehitettävää jäi?</vt:lpstr>
    </vt:vector>
  </TitlesOfParts>
  <Company>Kemi-Tornionlaakson koulutuskuntayhtymä Lappia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hlohi</dc:creator>
  <cp:lastModifiedBy>Ritva Alalouko</cp:lastModifiedBy>
  <cp:revision>30</cp:revision>
  <dcterms:created xsi:type="dcterms:W3CDTF">2013-02-25T08:10:38Z</dcterms:created>
  <dcterms:modified xsi:type="dcterms:W3CDTF">2013-05-25T05:27:42Z</dcterms:modified>
</cp:coreProperties>
</file>