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6" r:id="rId4"/>
    <p:sldId id="263" r:id="rId5"/>
    <p:sldId id="267" r:id="rId6"/>
    <p:sldId id="268" r:id="rId7"/>
    <p:sldId id="265" r:id="rId8"/>
    <p:sldId id="257" r:id="rId9"/>
    <p:sldId id="258" r:id="rId10"/>
    <p:sldId id="259" r:id="rId11"/>
    <p:sldId id="260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A4CA8B-F063-446B-89D9-AC117CB10EDE}" v="23" dt="2023-09-26T13:02:56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0" d="100"/>
          <a:sy n="40" d="100"/>
        </p:scale>
        <p:origin x="44" y="5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6418C8-49BD-3C4E-097B-FE8ABCAFA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5DA6E01-8AEB-36E9-C14C-83F61E60B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B18544-5208-1F6B-0996-9BD96D89B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DD1A-7C24-4EC7-8373-E6F039BCE605}" type="datetimeFigureOut">
              <a:rPr lang="fi-FI" smtClean="0"/>
              <a:t>12.10.2023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E16B02-08F9-12D9-D5C5-7762A177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37D36F-931E-DAFA-8F5B-B1CC33E3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9FE7-3C53-489C-BC20-5D3A671A6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37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53CA25-B2FD-3689-4384-DD06B64C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BA37483-1AEE-C62B-04EF-C54EC911E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B2EF30-8ABE-11EF-6A0B-83D493082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DD1A-7C24-4EC7-8373-E6F039BCE605}" type="datetimeFigureOut">
              <a:rPr lang="fi-FI" smtClean="0"/>
              <a:t>12.10.2023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0D8036-AE9C-0825-ACA3-C83964794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5A9FB7D-6FA9-2CEB-9C9C-1F3037A4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9FE7-3C53-489C-BC20-5D3A671A6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5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6F70948-9129-968D-1C82-8B3CD3B360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C8B163A-255A-89A5-38CF-C01E5B0AA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C1F3FC-5891-0075-02B1-CE337BBA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DD1A-7C24-4EC7-8373-E6F039BCE605}" type="datetimeFigureOut">
              <a:rPr lang="fi-FI" smtClean="0"/>
              <a:t>12.10.2023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0D83E3-A8ED-9DCC-1CE1-0A3DD7B5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F42EFC-B6F4-42CE-380D-0303872D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9FE7-3C53-489C-BC20-5D3A671A6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148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D3CA20-6C63-0A2B-CCBA-CFE4BE3F3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E78E91-C56D-E314-58B5-82A4E81A1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322003-5B5F-571B-9FD7-EB5F0E52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DD1A-7C24-4EC7-8373-E6F039BCE605}" type="datetimeFigureOut">
              <a:rPr lang="fi-FI" smtClean="0"/>
              <a:t>12.10.2023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6EC1A9-DCF4-A826-B620-9891679D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3342AC-8C67-A1EC-8210-372BC927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9FE7-3C53-489C-BC20-5D3A671A6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405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1D2317-D165-91A2-3268-CF31F4EFF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A7FDA0-712E-8303-C363-50C9CB351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14A6C2-0EBC-1D73-BB3E-3F3671D7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DD1A-7C24-4EC7-8373-E6F039BCE605}" type="datetimeFigureOut">
              <a:rPr lang="fi-FI" smtClean="0"/>
              <a:t>12.10.2023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EA5FDD-64AD-D0F2-AFD7-9DF4917F9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035812-0443-7FD1-82D7-A9D06167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9FE7-3C53-489C-BC20-5D3A671A6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139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01770D-6F23-C6D7-D9D4-6172351D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41C2BB-766D-95DB-C2BD-D9B9AF843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B09C3F8-BADE-38A4-8667-3FE56F0E7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CF33070-652C-D99D-125A-0BC12470E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DD1A-7C24-4EC7-8373-E6F039BCE605}" type="datetimeFigureOut">
              <a:rPr lang="fi-FI" smtClean="0"/>
              <a:t>12.10.2023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7FB7390-2DCC-5733-DB69-1FBE83A5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347EC6-D7EC-3768-78DC-B66695C53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9FE7-3C53-489C-BC20-5D3A671A6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53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B64783-75B2-9748-33F2-1C67C17A0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D688777-9852-636D-1716-65777E052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2D60FC0-4E65-2F6E-E789-F43C4DF71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4D6052F-E461-4526-115B-34CCE543B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7343653-A85E-5A0C-7DEB-1E56B2ACCD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24943F6-424E-DB36-6BA3-B55976E1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DD1A-7C24-4EC7-8373-E6F039BCE605}" type="datetimeFigureOut">
              <a:rPr lang="fi-FI" smtClean="0"/>
              <a:t>12.10.2023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55C04AC-7DC7-DF53-63EA-FAF8DA84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5603CF1-A88C-5FA3-A3C7-42F6A4D9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9FE7-3C53-489C-BC20-5D3A671A6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756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8E874A-E18C-B83B-30E8-8A56D23C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466E4B7-0077-924A-5347-06C38E966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DD1A-7C24-4EC7-8373-E6F039BCE605}" type="datetimeFigureOut">
              <a:rPr lang="fi-FI" smtClean="0"/>
              <a:t>12.10.2023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541A8BE-7A4D-A3F9-FC77-2BBF5BE1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42DB124-4192-BEC8-87CC-8A7A42B5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9FE7-3C53-489C-BC20-5D3A671A6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98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6F76A70-F2C0-55CB-919A-44E31966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DD1A-7C24-4EC7-8373-E6F039BCE605}" type="datetimeFigureOut">
              <a:rPr lang="fi-FI" smtClean="0"/>
              <a:t>12.10.2023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9A0279E-F8FB-4C2A-3900-45BCBBB97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BAFDE89-8093-D9B9-2DB2-9A8A29283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9FE7-3C53-489C-BC20-5D3A671A6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410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9E50B5-3233-DBEC-AE41-D7F2BF34B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4779D8-DF89-94B1-B93C-3A91C3FB2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0960B03-97AF-A878-4E1E-2F9A1B7FC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1DCA30-EB61-3B7C-FBA1-2725119A5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DD1A-7C24-4EC7-8373-E6F039BCE605}" type="datetimeFigureOut">
              <a:rPr lang="fi-FI" smtClean="0"/>
              <a:t>12.10.2023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BC4D5B0-6154-53A7-BE7F-39315EE8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FB598FA-5972-43C4-1FE1-52A3BDC9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9FE7-3C53-489C-BC20-5D3A671A6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58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B6B29-2033-A539-A5FE-66BA0EAD1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BC54CD2-E02F-4A3E-DAF6-7D0567C84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BD488D1-B636-2407-C412-3C0C56DA6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1F1561A-5E81-BFFA-53E9-16195BD9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DD1A-7C24-4EC7-8373-E6F039BCE605}" type="datetimeFigureOut">
              <a:rPr lang="fi-FI" smtClean="0"/>
              <a:t>12.10.2023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6C4DF6E-E657-C66F-A8D8-5CF1AD4D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269317D-9981-F2C6-4F70-B5CEF75C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9FE7-3C53-489C-BC20-5D3A671A6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92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83A3467-1EFE-F7AD-488A-313CCE0E1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F97348F-4D3C-180E-3DC5-A5B84FF7D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AD1E79-D4A9-E8CF-B6D6-E28E32F83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0DD1A-7C24-4EC7-8373-E6F039BCE605}" type="datetimeFigureOut">
              <a:rPr lang="fi-FI" smtClean="0"/>
              <a:t>12.10.2023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8E22220-7A9E-EE79-8632-954E0F53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60F3A2-BFFB-F1E3-D15F-6CC0FBF09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9FE7-3C53-489C-BC20-5D3A671A6A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0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Paperijuhlat suosivat pöydällä">
            <a:extLst>
              <a:ext uri="{FF2B5EF4-FFF2-40B4-BE49-F238E27FC236}">
                <a16:creationId xmlns:a16="http://schemas.microsoft.com/office/drawing/2014/main" id="{26395144-76A4-CDBF-97B8-BD3610E6F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" b="1404"/>
          <a:stretch/>
        </p:blipFill>
        <p:spPr>
          <a:xfrm>
            <a:off x="0" y="-824426"/>
            <a:ext cx="12192000" cy="789973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AF4F9E5-4461-440E-B6C2-597BB3165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0963"/>
            <a:ext cx="9144000" cy="2387600"/>
          </a:xfrm>
        </p:spPr>
        <p:txBody>
          <a:bodyPr/>
          <a:lstStyle/>
          <a:p>
            <a:r>
              <a:rPr lang="fi-FI" dirty="0"/>
              <a:t>Ensivaikutelma ja ennakkoluulot</a:t>
            </a:r>
          </a:p>
        </p:txBody>
      </p:sp>
      <p:pic>
        <p:nvPicPr>
          <p:cNvPr id="8" name="Kuva 7" descr="Kuva, joka sisältää kohteen teksti, Grafiikka, Fontti, kuvakaappaus&#10;&#10;Kuvaus luotu automaattisesti">
            <a:extLst>
              <a:ext uri="{FF2B5EF4-FFF2-40B4-BE49-F238E27FC236}">
                <a16:creationId xmlns:a16="http://schemas.microsoft.com/office/drawing/2014/main" id="{298272FB-9DBC-7FE4-0BB5-C9BFCB24F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97" y="3995752"/>
            <a:ext cx="1479806" cy="122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03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535192AD-7ABE-CB1E-C797-B3C736798966}"/>
              </a:ext>
            </a:extLst>
          </p:cNvPr>
          <p:cNvGrpSpPr/>
          <p:nvPr/>
        </p:nvGrpSpPr>
        <p:grpSpPr>
          <a:xfrm>
            <a:off x="2878435" y="125538"/>
            <a:ext cx="6324765" cy="923330"/>
            <a:chOff x="2878435" y="125538"/>
            <a:chExt cx="6324765" cy="923330"/>
          </a:xfrm>
        </p:grpSpPr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86D725B1-F9C7-1F81-43D5-7DF1FB6E9C72}"/>
                </a:ext>
              </a:extLst>
            </p:cNvPr>
            <p:cNvSpPr/>
            <p:nvPr/>
          </p:nvSpPr>
          <p:spPr>
            <a:xfrm>
              <a:off x="2878435" y="125538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6BB94B16-D23B-9C75-44AF-1A2BBF4A73B5}"/>
                </a:ext>
              </a:extLst>
            </p:cNvPr>
            <p:cNvSpPr/>
            <p:nvPr/>
          </p:nvSpPr>
          <p:spPr>
            <a:xfrm>
              <a:off x="4372670" y="125538"/>
              <a:ext cx="4167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557F3FBF-4BE7-0829-251B-B94E8973CB19}"/>
                </a:ext>
              </a:extLst>
            </p:cNvPr>
            <p:cNvSpPr/>
            <p:nvPr/>
          </p:nvSpPr>
          <p:spPr>
            <a:xfrm>
              <a:off x="5698242" y="125538"/>
              <a:ext cx="553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AEEC4221-43F7-BC4E-25AA-A0F2A58DBF21}"/>
                </a:ext>
              </a:extLst>
            </p:cNvPr>
            <p:cNvSpPr/>
            <p:nvPr/>
          </p:nvSpPr>
          <p:spPr>
            <a:xfrm>
              <a:off x="7160417" y="125538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A3787C72-36B4-EF0F-835F-6F3659D5C1F6}"/>
                </a:ext>
              </a:extLst>
            </p:cNvPr>
            <p:cNvSpPr/>
            <p:nvPr/>
          </p:nvSpPr>
          <p:spPr>
            <a:xfrm>
              <a:off x="8680300" y="125538"/>
              <a:ext cx="522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4" name="Ryhmä 43">
            <a:extLst>
              <a:ext uri="{FF2B5EF4-FFF2-40B4-BE49-F238E27FC236}">
                <a16:creationId xmlns:a16="http://schemas.microsoft.com/office/drawing/2014/main" id="{9BFFEEAF-89CB-7799-26DF-06E480AEAB89}"/>
              </a:ext>
            </a:extLst>
          </p:cNvPr>
          <p:cNvGrpSpPr/>
          <p:nvPr/>
        </p:nvGrpSpPr>
        <p:grpSpPr>
          <a:xfrm>
            <a:off x="1476274" y="1325610"/>
            <a:ext cx="535724" cy="4255258"/>
            <a:chOff x="1529439" y="1325610"/>
            <a:chExt cx="535724" cy="4255258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13D9CF04-188C-076D-9062-2BF568746745}"/>
                </a:ext>
              </a:extLst>
            </p:cNvPr>
            <p:cNvSpPr/>
            <p:nvPr/>
          </p:nvSpPr>
          <p:spPr>
            <a:xfrm>
              <a:off x="1529439" y="1325610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2D8547C2-E043-5999-588F-B0BD6A8F089C}"/>
                </a:ext>
              </a:extLst>
            </p:cNvPr>
            <p:cNvSpPr/>
            <p:nvPr/>
          </p:nvSpPr>
          <p:spPr>
            <a:xfrm>
              <a:off x="1529439" y="2991574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92E51BE-3128-517F-2703-2342B4EA9F8F}"/>
                </a:ext>
              </a:extLst>
            </p:cNvPr>
            <p:cNvSpPr/>
            <p:nvPr/>
          </p:nvSpPr>
          <p:spPr>
            <a:xfrm>
              <a:off x="1529439" y="465753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" name="Ryhmä 3">
            <a:extLst>
              <a:ext uri="{FF2B5EF4-FFF2-40B4-BE49-F238E27FC236}">
                <a16:creationId xmlns:a16="http://schemas.microsoft.com/office/drawing/2014/main" id="{0959D789-D14C-A330-A40F-A2E06B1FDDBC}"/>
              </a:ext>
            </a:extLst>
          </p:cNvPr>
          <p:cNvGrpSpPr/>
          <p:nvPr/>
        </p:nvGrpSpPr>
        <p:grpSpPr>
          <a:xfrm>
            <a:off x="2871346" y="5764354"/>
            <a:ext cx="6324765" cy="923330"/>
            <a:chOff x="2878435" y="125538"/>
            <a:chExt cx="6324765" cy="923330"/>
          </a:xfrm>
        </p:grpSpPr>
        <p:sp>
          <p:nvSpPr>
            <p:cNvPr id="39" name="Suorakulmio 38">
              <a:extLst>
                <a:ext uri="{FF2B5EF4-FFF2-40B4-BE49-F238E27FC236}">
                  <a16:creationId xmlns:a16="http://schemas.microsoft.com/office/drawing/2014/main" id="{19E021A6-298B-1EED-0243-1351E4533920}"/>
                </a:ext>
              </a:extLst>
            </p:cNvPr>
            <p:cNvSpPr/>
            <p:nvPr/>
          </p:nvSpPr>
          <p:spPr>
            <a:xfrm>
              <a:off x="2878435" y="125538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</a:p>
          </p:txBody>
        </p:sp>
        <p:sp>
          <p:nvSpPr>
            <p:cNvPr id="40" name="Suorakulmio 39">
              <a:extLst>
                <a:ext uri="{FF2B5EF4-FFF2-40B4-BE49-F238E27FC236}">
                  <a16:creationId xmlns:a16="http://schemas.microsoft.com/office/drawing/2014/main" id="{BACD66F9-A559-2C21-6581-F2E9EAE943EC}"/>
                </a:ext>
              </a:extLst>
            </p:cNvPr>
            <p:cNvSpPr/>
            <p:nvPr/>
          </p:nvSpPr>
          <p:spPr>
            <a:xfrm>
              <a:off x="4372670" y="125538"/>
              <a:ext cx="4167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</a:p>
          </p:txBody>
        </p:sp>
        <p:sp>
          <p:nvSpPr>
            <p:cNvPr id="41" name="Suorakulmio 40">
              <a:extLst>
                <a:ext uri="{FF2B5EF4-FFF2-40B4-BE49-F238E27FC236}">
                  <a16:creationId xmlns:a16="http://schemas.microsoft.com/office/drawing/2014/main" id="{E1250911-5FEB-2C0E-DCA7-BEA180A89B76}"/>
                </a:ext>
              </a:extLst>
            </p:cNvPr>
            <p:cNvSpPr/>
            <p:nvPr/>
          </p:nvSpPr>
          <p:spPr>
            <a:xfrm>
              <a:off x="5698242" y="125538"/>
              <a:ext cx="553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Suorakulmio 41">
              <a:extLst>
                <a:ext uri="{FF2B5EF4-FFF2-40B4-BE49-F238E27FC236}">
                  <a16:creationId xmlns:a16="http://schemas.microsoft.com/office/drawing/2014/main" id="{4E2C18AD-73E7-293D-71A0-DFFBAA8F864E}"/>
                </a:ext>
              </a:extLst>
            </p:cNvPr>
            <p:cNvSpPr/>
            <p:nvPr/>
          </p:nvSpPr>
          <p:spPr>
            <a:xfrm>
              <a:off x="7160417" y="125538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Suorakulmio 42">
              <a:extLst>
                <a:ext uri="{FF2B5EF4-FFF2-40B4-BE49-F238E27FC236}">
                  <a16:creationId xmlns:a16="http://schemas.microsoft.com/office/drawing/2014/main" id="{F317BE02-C373-E4AF-F40F-1F890BF2C705}"/>
                </a:ext>
              </a:extLst>
            </p:cNvPr>
            <p:cNvSpPr/>
            <p:nvPr/>
          </p:nvSpPr>
          <p:spPr>
            <a:xfrm>
              <a:off x="8680300" y="125538"/>
              <a:ext cx="522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5" name="Ryhmä 44">
            <a:extLst>
              <a:ext uri="{FF2B5EF4-FFF2-40B4-BE49-F238E27FC236}">
                <a16:creationId xmlns:a16="http://schemas.microsoft.com/office/drawing/2014/main" id="{DB1FCBA8-84A0-9692-0307-AFF2A417CD70}"/>
              </a:ext>
            </a:extLst>
          </p:cNvPr>
          <p:cNvGrpSpPr/>
          <p:nvPr/>
        </p:nvGrpSpPr>
        <p:grpSpPr>
          <a:xfrm>
            <a:off x="10070956" y="1329148"/>
            <a:ext cx="535724" cy="4255258"/>
            <a:chOff x="1529439" y="1325610"/>
            <a:chExt cx="535724" cy="4255258"/>
          </a:xfrm>
        </p:grpSpPr>
        <p:sp>
          <p:nvSpPr>
            <p:cNvPr id="46" name="Suorakulmio 45">
              <a:extLst>
                <a:ext uri="{FF2B5EF4-FFF2-40B4-BE49-F238E27FC236}">
                  <a16:creationId xmlns:a16="http://schemas.microsoft.com/office/drawing/2014/main" id="{E87B3A07-105B-1A38-A852-68311DC70328}"/>
                </a:ext>
              </a:extLst>
            </p:cNvPr>
            <p:cNvSpPr/>
            <p:nvPr/>
          </p:nvSpPr>
          <p:spPr>
            <a:xfrm>
              <a:off x="1529439" y="1325610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7" name="Suorakulmio 46">
              <a:extLst>
                <a:ext uri="{FF2B5EF4-FFF2-40B4-BE49-F238E27FC236}">
                  <a16:creationId xmlns:a16="http://schemas.microsoft.com/office/drawing/2014/main" id="{96BDE786-E685-EF22-4053-2C17C476ADD7}"/>
                </a:ext>
              </a:extLst>
            </p:cNvPr>
            <p:cNvSpPr/>
            <p:nvPr/>
          </p:nvSpPr>
          <p:spPr>
            <a:xfrm>
              <a:off x="1529439" y="2991574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8" name="Suorakulmio 47">
              <a:extLst>
                <a:ext uri="{FF2B5EF4-FFF2-40B4-BE49-F238E27FC236}">
                  <a16:creationId xmlns:a16="http://schemas.microsoft.com/office/drawing/2014/main" id="{2C139A72-83F8-94F0-80A6-0DD44166EFFB}"/>
                </a:ext>
              </a:extLst>
            </p:cNvPr>
            <p:cNvSpPr/>
            <p:nvPr/>
          </p:nvSpPr>
          <p:spPr>
            <a:xfrm>
              <a:off x="1529439" y="465753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0" name="Kuva 9" descr="Kuva, joka sisältää kohteen luonnos, tyyli, animaatio, kuvitus&#10;&#10;Kuvaus luotu automaattisesti">
            <a:extLst>
              <a:ext uri="{FF2B5EF4-FFF2-40B4-BE49-F238E27FC236}">
                <a16:creationId xmlns:a16="http://schemas.microsoft.com/office/drawing/2014/main" id="{C1B55E3C-34B3-36C3-EE55-A80500E603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4" t="5484" b="40373"/>
          <a:stretch/>
        </p:blipFill>
        <p:spPr>
          <a:xfrm>
            <a:off x="2758276" y="1211855"/>
            <a:ext cx="6800322" cy="440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535192AD-7ABE-CB1E-C797-B3C736798966}"/>
              </a:ext>
            </a:extLst>
          </p:cNvPr>
          <p:cNvGrpSpPr/>
          <p:nvPr/>
        </p:nvGrpSpPr>
        <p:grpSpPr>
          <a:xfrm>
            <a:off x="2878435" y="125538"/>
            <a:ext cx="6324765" cy="923330"/>
            <a:chOff x="2878435" y="125538"/>
            <a:chExt cx="6324765" cy="923330"/>
          </a:xfrm>
        </p:grpSpPr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86D725B1-F9C7-1F81-43D5-7DF1FB6E9C72}"/>
                </a:ext>
              </a:extLst>
            </p:cNvPr>
            <p:cNvSpPr/>
            <p:nvPr/>
          </p:nvSpPr>
          <p:spPr>
            <a:xfrm>
              <a:off x="2878435" y="125538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6BB94B16-D23B-9C75-44AF-1A2BBF4A73B5}"/>
                </a:ext>
              </a:extLst>
            </p:cNvPr>
            <p:cNvSpPr/>
            <p:nvPr/>
          </p:nvSpPr>
          <p:spPr>
            <a:xfrm>
              <a:off x="4372670" y="125538"/>
              <a:ext cx="4167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557F3FBF-4BE7-0829-251B-B94E8973CB19}"/>
                </a:ext>
              </a:extLst>
            </p:cNvPr>
            <p:cNvSpPr/>
            <p:nvPr/>
          </p:nvSpPr>
          <p:spPr>
            <a:xfrm>
              <a:off x="5698242" y="125538"/>
              <a:ext cx="553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AEEC4221-43F7-BC4E-25AA-A0F2A58DBF21}"/>
                </a:ext>
              </a:extLst>
            </p:cNvPr>
            <p:cNvSpPr/>
            <p:nvPr/>
          </p:nvSpPr>
          <p:spPr>
            <a:xfrm>
              <a:off x="7160417" y="125538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A3787C72-36B4-EF0F-835F-6F3659D5C1F6}"/>
                </a:ext>
              </a:extLst>
            </p:cNvPr>
            <p:cNvSpPr/>
            <p:nvPr/>
          </p:nvSpPr>
          <p:spPr>
            <a:xfrm>
              <a:off x="8680300" y="125538"/>
              <a:ext cx="522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4" name="Ryhmä 43">
            <a:extLst>
              <a:ext uri="{FF2B5EF4-FFF2-40B4-BE49-F238E27FC236}">
                <a16:creationId xmlns:a16="http://schemas.microsoft.com/office/drawing/2014/main" id="{9BFFEEAF-89CB-7799-26DF-06E480AEAB89}"/>
              </a:ext>
            </a:extLst>
          </p:cNvPr>
          <p:cNvGrpSpPr/>
          <p:nvPr/>
        </p:nvGrpSpPr>
        <p:grpSpPr>
          <a:xfrm>
            <a:off x="1476274" y="1325610"/>
            <a:ext cx="535724" cy="4255258"/>
            <a:chOff x="1529439" y="1325610"/>
            <a:chExt cx="535724" cy="4255258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13D9CF04-188C-076D-9062-2BF568746745}"/>
                </a:ext>
              </a:extLst>
            </p:cNvPr>
            <p:cNvSpPr/>
            <p:nvPr/>
          </p:nvSpPr>
          <p:spPr>
            <a:xfrm>
              <a:off x="1529439" y="1325610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2D8547C2-E043-5999-588F-B0BD6A8F089C}"/>
                </a:ext>
              </a:extLst>
            </p:cNvPr>
            <p:cNvSpPr/>
            <p:nvPr/>
          </p:nvSpPr>
          <p:spPr>
            <a:xfrm>
              <a:off x="1529439" y="2991574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92E51BE-3128-517F-2703-2342B4EA9F8F}"/>
                </a:ext>
              </a:extLst>
            </p:cNvPr>
            <p:cNvSpPr/>
            <p:nvPr/>
          </p:nvSpPr>
          <p:spPr>
            <a:xfrm>
              <a:off x="1529439" y="465753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" name="Ryhmä 3">
            <a:extLst>
              <a:ext uri="{FF2B5EF4-FFF2-40B4-BE49-F238E27FC236}">
                <a16:creationId xmlns:a16="http://schemas.microsoft.com/office/drawing/2014/main" id="{0959D789-D14C-A330-A40F-A2E06B1FDDBC}"/>
              </a:ext>
            </a:extLst>
          </p:cNvPr>
          <p:cNvGrpSpPr/>
          <p:nvPr/>
        </p:nvGrpSpPr>
        <p:grpSpPr>
          <a:xfrm>
            <a:off x="2871346" y="5764354"/>
            <a:ext cx="6324765" cy="923330"/>
            <a:chOff x="2878435" y="125538"/>
            <a:chExt cx="6324765" cy="923330"/>
          </a:xfrm>
        </p:grpSpPr>
        <p:sp>
          <p:nvSpPr>
            <p:cNvPr id="39" name="Suorakulmio 38">
              <a:extLst>
                <a:ext uri="{FF2B5EF4-FFF2-40B4-BE49-F238E27FC236}">
                  <a16:creationId xmlns:a16="http://schemas.microsoft.com/office/drawing/2014/main" id="{19E021A6-298B-1EED-0243-1351E4533920}"/>
                </a:ext>
              </a:extLst>
            </p:cNvPr>
            <p:cNvSpPr/>
            <p:nvPr/>
          </p:nvSpPr>
          <p:spPr>
            <a:xfrm>
              <a:off x="2878435" y="125538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</a:p>
          </p:txBody>
        </p:sp>
        <p:sp>
          <p:nvSpPr>
            <p:cNvPr id="40" name="Suorakulmio 39">
              <a:extLst>
                <a:ext uri="{FF2B5EF4-FFF2-40B4-BE49-F238E27FC236}">
                  <a16:creationId xmlns:a16="http://schemas.microsoft.com/office/drawing/2014/main" id="{BACD66F9-A559-2C21-6581-F2E9EAE943EC}"/>
                </a:ext>
              </a:extLst>
            </p:cNvPr>
            <p:cNvSpPr/>
            <p:nvPr/>
          </p:nvSpPr>
          <p:spPr>
            <a:xfrm>
              <a:off x="4372670" y="125538"/>
              <a:ext cx="4167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</a:p>
          </p:txBody>
        </p:sp>
        <p:sp>
          <p:nvSpPr>
            <p:cNvPr id="41" name="Suorakulmio 40">
              <a:extLst>
                <a:ext uri="{FF2B5EF4-FFF2-40B4-BE49-F238E27FC236}">
                  <a16:creationId xmlns:a16="http://schemas.microsoft.com/office/drawing/2014/main" id="{E1250911-5FEB-2C0E-DCA7-BEA180A89B76}"/>
                </a:ext>
              </a:extLst>
            </p:cNvPr>
            <p:cNvSpPr/>
            <p:nvPr/>
          </p:nvSpPr>
          <p:spPr>
            <a:xfrm>
              <a:off x="5698242" y="125538"/>
              <a:ext cx="553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Suorakulmio 41">
              <a:extLst>
                <a:ext uri="{FF2B5EF4-FFF2-40B4-BE49-F238E27FC236}">
                  <a16:creationId xmlns:a16="http://schemas.microsoft.com/office/drawing/2014/main" id="{4E2C18AD-73E7-293D-71A0-DFFBAA8F864E}"/>
                </a:ext>
              </a:extLst>
            </p:cNvPr>
            <p:cNvSpPr/>
            <p:nvPr/>
          </p:nvSpPr>
          <p:spPr>
            <a:xfrm>
              <a:off x="7160417" y="125538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Suorakulmio 42">
              <a:extLst>
                <a:ext uri="{FF2B5EF4-FFF2-40B4-BE49-F238E27FC236}">
                  <a16:creationId xmlns:a16="http://schemas.microsoft.com/office/drawing/2014/main" id="{F317BE02-C373-E4AF-F40F-1F890BF2C705}"/>
                </a:ext>
              </a:extLst>
            </p:cNvPr>
            <p:cNvSpPr/>
            <p:nvPr/>
          </p:nvSpPr>
          <p:spPr>
            <a:xfrm>
              <a:off x="8680300" y="125538"/>
              <a:ext cx="522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5" name="Ryhmä 44">
            <a:extLst>
              <a:ext uri="{FF2B5EF4-FFF2-40B4-BE49-F238E27FC236}">
                <a16:creationId xmlns:a16="http://schemas.microsoft.com/office/drawing/2014/main" id="{DB1FCBA8-84A0-9692-0307-AFF2A417CD70}"/>
              </a:ext>
            </a:extLst>
          </p:cNvPr>
          <p:cNvGrpSpPr/>
          <p:nvPr/>
        </p:nvGrpSpPr>
        <p:grpSpPr>
          <a:xfrm>
            <a:off x="10070956" y="1329148"/>
            <a:ext cx="535724" cy="4255258"/>
            <a:chOff x="1529439" y="1325610"/>
            <a:chExt cx="535724" cy="4255258"/>
          </a:xfrm>
        </p:grpSpPr>
        <p:sp>
          <p:nvSpPr>
            <p:cNvPr id="46" name="Suorakulmio 45">
              <a:extLst>
                <a:ext uri="{FF2B5EF4-FFF2-40B4-BE49-F238E27FC236}">
                  <a16:creationId xmlns:a16="http://schemas.microsoft.com/office/drawing/2014/main" id="{E87B3A07-105B-1A38-A852-68311DC70328}"/>
                </a:ext>
              </a:extLst>
            </p:cNvPr>
            <p:cNvSpPr/>
            <p:nvPr/>
          </p:nvSpPr>
          <p:spPr>
            <a:xfrm>
              <a:off x="1529439" y="1325610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7" name="Suorakulmio 46">
              <a:extLst>
                <a:ext uri="{FF2B5EF4-FFF2-40B4-BE49-F238E27FC236}">
                  <a16:creationId xmlns:a16="http://schemas.microsoft.com/office/drawing/2014/main" id="{96BDE786-E685-EF22-4053-2C17C476ADD7}"/>
                </a:ext>
              </a:extLst>
            </p:cNvPr>
            <p:cNvSpPr/>
            <p:nvPr/>
          </p:nvSpPr>
          <p:spPr>
            <a:xfrm>
              <a:off x="1529439" y="2991574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8" name="Suorakulmio 47">
              <a:extLst>
                <a:ext uri="{FF2B5EF4-FFF2-40B4-BE49-F238E27FC236}">
                  <a16:creationId xmlns:a16="http://schemas.microsoft.com/office/drawing/2014/main" id="{2C139A72-83F8-94F0-80A6-0DD44166EFFB}"/>
                </a:ext>
              </a:extLst>
            </p:cNvPr>
            <p:cNvSpPr/>
            <p:nvPr/>
          </p:nvSpPr>
          <p:spPr>
            <a:xfrm>
              <a:off x="1529439" y="465753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Kuva 2" descr="Kuva, joka sisältää kohteen luonnos, tyyli, animaatio, kuvitus&#10;&#10;Kuvaus luotu automaattisesti">
            <a:extLst>
              <a:ext uri="{FF2B5EF4-FFF2-40B4-BE49-F238E27FC236}">
                <a16:creationId xmlns:a16="http://schemas.microsoft.com/office/drawing/2014/main" id="{FE7BF037-9DD1-90FC-E416-4412DE579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4" t="41546"/>
          <a:stretch/>
        </p:blipFill>
        <p:spPr>
          <a:xfrm>
            <a:off x="2758276" y="1118185"/>
            <a:ext cx="6848432" cy="47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48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6B60C3-17C3-B312-26BB-9E977FF9A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987" y="1959810"/>
            <a:ext cx="3380527" cy="3652157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Mieti</a:t>
            </a:r>
          </a:p>
          <a:p>
            <a:pPr>
              <a:spcAft>
                <a:spcPts val="8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kenen kanssa haluaisit jutella?</a:t>
            </a:r>
          </a:p>
          <a:p>
            <a:pPr>
              <a:spcAft>
                <a:spcPts val="8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onko joku pelottava?</a:t>
            </a:r>
          </a:p>
          <a:p>
            <a:pPr>
              <a:spcAft>
                <a:spcPts val="8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kuka olisi hyvä asiakaspalvelija?</a:t>
            </a:r>
          </a:p>
          <a:p>
            <a:pPr>
              <a:spcAft>
                <a:spcPts val="8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kuka pärjää työhaastattelussa?</a:t>
            </a:r>
          </a:p>
          <a:p>
            <a:endParaRPr lang="fi-FI" sz="1600" dirty="0">
              <a:solidFill>
                <a:schemeClr val="tx2"/>
              </a:solidFill>
            </a:endParaRPr>
          </a:p>
        </p:txBody>
      </p:sp>
      <p:pic>
        <p:nvPicPr>
          <p:cNvPr id="5" name="Kuva 4" descr="Kuva, joka sisältää kohteen luonnos, tyyli, animaatio, kuvitus&#10;&#10;Kuvaus luotu automaattisesti">
            <a:extLst>
              <a:ext uri="{FF2B5EF4-FFF2-40B4-BE49-F238E27FC236}">
                <a16:creationId xmlns:a16="http://schemas.microsoft.com/office/drawing/2014/main" id="{035F88E1-751E-A12E-1858-69FEEE60B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24" y="1757402"/>
            <a:ext cx="5860723" cy="3283663"/>
          </a:xfrm>
          <a:prstGeom prst="rect">
            <a:avLst/>
          </a:prstGeom>
        </p:spPr>
      </p:pic>
      <p:grpSp>
        <p:nvGrpSpPr>
          <p:cNvPr id="6" name="Ryhmä 5">
            <a:extLst>
              <a:ext uri="{FF2B5EF4-FFF2-40B4-BE49-F238E27FC236}">
                <a16:creationId xmlns:a16="http://schemas.microsoft.com/office/drawing/2014/main" id="{543C471A-CABF-1D49-F9BB-38058F259C01}"/>
              </a:ext>
            </a:extLst>
          </p:cNvPr>
          <p:cNvGrpSpPr/>
          <p:nvPr/>
        </p:nvGrpSpPr>
        <p:grpSpPr>
          <a:xfrm>
            <a:off x="5582251" y="1277977"/>
            <a:ext cx="5419632" cy="544678"/>
            <a:chOff x="1698220" y="263766"/>
            <a:chExt cx="8876759" cy="923330"/>
          </a:xfrm>
        </p:grpSpPr>
        <p:sp>
          <p:nvSpPr>
            <p:cNvPr id="30" name="Suorakulmio 29">
              <a:extLst>
                <a:ext uri="{FF2B5EF4-FFF2-40B4-BE49-F238E27FC236}">
                  <a16:creationId xmlns:a16="http://schemas.microsoft.com/office/drawing/2014/main" id="{846B1967-C2DB-0171-53CA-10A50B81C228}"/>
                </a:ext>
              </a:extLst>
            </p:cNvPr>
            <p:cNvSpPr/>
            <p:nvPr/>
          </p:nvSpPr>
          <p:spPr>
            <a:xfrm>
              <a:off x="1698220" y="263766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A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Suorakulmio 30">
              <a:extLst>
                <a:ext uri="{FF2B5EF4-FFF2-40B4-BE49-F238E27FC236}">
                  <a16:creationId xmlns:a16="http://schemas.microsoft.com/office/drawing/2014/main" id="{B579321C-631B-51A0-1B0D-606E3C4A797B}"/>
                </a:ext>
              </a:extLst>
            </p:cNvPr>
            <p:cNvSpPr/>
            <p:nvPr/>
          </p:nvSpPr>
          <p:spPr>
            <a:xfrm>
              <a:off x="2692723" y="263766"/>
              <a:ext cx="4167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B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Suorakulmio 31">
              <a:extLst>
                <a:ext uri="{FF2B5EF4-FFF2-40B4-BE49-F238E27FC236}">
                  <a16:creationId xmlns:a16="http://schemas.microsoft.com/office/drawing/2014/main" id="{C39E01AE-09E2-316A-C65C-A16D8DFDD2FC}"/>
                </a:ext>
              </a:extLst>
            </p:cNvPr>
            <p:cNvSpPr/>
            <p:nvPr/>
          </p:nvSpPr>
          <p:spPr>
            <a:xfrm>
              <a:off x="3518563" y="263766"/>
              <a:ext cx="553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C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Suorakulmio 32">
              <a:extLst>
                <a:ext uri="{FF2B5EF4-FFF2-40B4-BE49-F238E27FC236}">
                  <a16:creationId xmlns:a16="http://schemas.microsoft.com/office/drawing/2014/main" id="{6C17B11B-7040-4349-4CDF-035F4E6DBA1F}"/>
                </a:ext>
              </a:extLst>
            </p:cNvPr>
            <p:cNvSpPr/>
            <p:nvPr/>
          </p:nvSpPr>
          <p:spPr>
            <a:xfrm>
              <a:off x="4481006" y="263766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D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Suorakulmio 33">
              <a:extLst>
                <a:ext uri="{FF2B5EF4-FFF2-40B4-BE49-F238E27FC236}">
                  <a16:creationId xmlns:a16="http://schemas.microsoft.com/office/drawing/2014/main" id="{1E8B7757-9792-24CD-6DFB-0C4BA0BEDEA7}"/>
                </a:ext>
              </a:extLst>
            </p:cNvPr>
            <p:cNvSpPr/>
            <p:nvPr/>
          </p:nvSpPr>
          <p:spPr>
            <a:xfrm>
              <a:off x="5501157" y="263766"/>
              <a:ext cx="522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E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Suorakulmio 34">
              <a:extLst>
                <a:ext uri="{FF2B5EF4-FFF2-40B4-BE49-F238E27FC236}">
                  <a16:creationId xmlns:a16="http://schemas.microsoft.com/office/drawing/2014/main" id="{93E773B7-4A54-BD6D-D8B4-3C57330DF173}"/>
                </a:ext>
              </a:extLst>
            </p:cNvPr>
            <p:cNvSpPr/>
            <p:nvPr/>
          </p:nvSpPr>
          <p:spPr>
            <a:xfrm>
              <a:off x="6433143" y="263766"/>
              <a:ext cx="5020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F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Suorakulmio 35">
              <a:extLst>
                <a:ext uri="{FF2B5EF4-FFF2-40B4-BE49-F238E27FC236}">
                  <a16:creationId xmlns:a16="http://schemas.microsoft.com/office/drawing/2014/main" id="{DAAB4C18-ED3A-DCF5-77EF-F0DBC121155E}"/>
                </a:ext>
              </a:extLst>
            </p:cNvPr>
            <p:cNvSpPr/>
            <p:nvPr/>
          </p:nvSpPr>
          <p:spPr>
            <a:xfrm>
              <a:off x="7344290" y="263766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G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" name="Suorakulmio 36">
              <a:extLst>
                <a:ext uri="{FF2B5EF4-FFF2-40B4-BE49-F238E27FC236}">
                  <a16:creationId xmlns:a16="http://schemas.microsoft.com/office/drawing/2014/main" id="{014ED5EE-B044-B532-E3BF-D3CD3A1B8C9C}"/>
                </a:ext>
              </a:extLst>
            </p:cNvPr>
            <p:cNvSpPr/>
            <p:nvPr/>
          </p:nvSpPr>
          <p:spPr>
            <a:xfrm>
              <a:off x="8375662" y="263766"/>
              <a:ext cx="6158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H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Suorakulmio 37">
              <a:extLst>
                <a:ext uri="{FF2B5EF4-FFF2-40B4-BE49-F238E27FC236}">
                  <a16:creationId xmlns:a16="http://schemas.microsoft.com/office/drawing/2014/main" id="{3B7E3DA2-0156-75E6-D0DB-5859272C54B7}"/>
                </a:ext>
              </a:extLst>
            </p:cNvPr>
            <p:cNvSpPr/>
            <p:nvPr/>
          </p:nvSpPr>
          <p:spPr>
            <a:xfrm>
              <a:off x="9400622" y="263766"/>
              <a:ext cx="35939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I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Suorakulmio 38">
              <a:extLst>
                <a:ext uri="{FF2B5EF4-FFF2-40B4-BE49-F238E27FC236}">
                  <a16:creationId xmlns:a16="http://schemas.microsoft.com/office/drawing/2014/main" id="{EAD9B60A-47AD-70B3-F242-3BC0F528E366}"/>
                </a:ext>
              </a:extLst>
            </p:cNvPr>
            <p:cNvSpPr/>
            <p:nvPr/>
          </p:nvSpPr>
          <p:spPr>
            <a:xfrm>
              <a:off x="10169099" y="263766"/>
              <a:ext cx="4058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J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Ryhmä 6">
            <a:extLst>
              <a:ext uri="{FF2B5EF4-FFF2-40B4-BE49-F238E27FC236}">
                <a16:creationId xmlns:a16="http://schemas.microsoft.com/office/drawing/2014/main" id="{64CFDC6E-66B4-D3B7-7FA6-71A31B5EEA5F}"/>
              </a:ext>
            </a:extLst>
          </p:cNvPr>
          <p:cNvGrpSpPr/>
          <p:nvPr/>
        </p:nvGrpSpPr>
        <p:grpSpPr>
          <a:xfrm>
            <a:off x="4994031" y="1989306"/>
            <a:ext cx="327082" cy="2920215"/>
            <a:chOff x="727691" y="1166099"/>
            <a:chExt cx="535724" cy="4950308"/>
          </a:xfrm>
        </p:grpSpPr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21071AC2-3CD3-A3C1-A1B6-C4EFE45FD1AE}"/>
                </a:ext>
              </a:extLst>
            </p:cNvPr>
            <p:cNvSpPr/>
            <p:nvPr/>
          </p:nvSpPr>
          <p:spPr>
            <a:xfrm>
              <a:off x="727691" y="1166099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1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Suorakulmio 25">
              <a:extLst>
                <a:ext uri="{FF2B5EF4-FFF2-40B4-BE49-F238E27FC236}">
                  <a16:creationId xmlns:a16="http://schemas.microsoft.com/office/drawing/2014/main" id="{EF8360FA-A6F4-5853-4FC8-00FC019B650B}"/>
                </a:ext>
              </a:extLst>
            </p:cNvPr>
            <p:cNvSpPr/>
            <p:nvPr/>
          </p:nvSpPr>
          <p:spPr>
            <a:xfrm>
              <a:off x="727691" y="2172843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2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Suorakulmio 26">
              <a:extLst>
                <a:ext uri="{FF2B5EF4-FFF2-40B4-BE49-F238E27FC236}">
                  <a16:creationId xmlns:a16="http://schemas.microsoft.com/office/drawing/2014/main" id="{D505BB8F-D800-CE8D-804D-1F9133875911}"/>
                </a:ext>
              </a:extLst>
            </p:cNvPr>
            <p:cNvSpPr/>
            <p:nvPr/>
          </p:nvSpPr>
          <p:spPr>
            <a:xfrm>
              <a:off x="727691" y="3179587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3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Suorakulmio 27">
              <a:extLst>
                <a:ext uri="{FF2B5EF4-FFF2-40B4-BE49-F238E27FC236}">
                  <a16:creationId xmlns:a16="http://schemas.microsoft.com/office/drawing/2014/main" id="{298C6B9B-AB1F-4EE9-F0D6-26198127FA1D}"/>
                </a:ext>
              </a:extLst>
            </p:cNvPr>
            <p:cNvSpPr/>
            <p:nvPr/>
          </p:nvSpPr>
          <p:spPr>
            <a:xfrm>
              <a:off x="727691" y="4186331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4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Suorakulmio 28">
              <a:extLst>
                <a:ext uri="{FF2B5EF4-FFF2-40B4-BE49-F238E27FC236}">
                  <a16:creationId xmlns:a16="http://schemas.microsoft.com/office/drawing/2014/main" id="{392861C2-BDA3-56E0-5661-778CE7F0E612}"/>
                </a:ext>
              </a:extLst>
            </p:cNvPr>
            <p:cNvSpPr/>
            <p:nvPr/>
          </p:nvSpPr>
          <p:spPr>
            <a:xfrm>
              <a:off x="727691" y="5193077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5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Ryhmä 7">
            <a:extLst>
              <a:ext uri="{FF2B5EF4-FFF2-40B4-BE49-F238E27FC236}">
                <a16:creationId xmlns:a16="http://schemas.microsoft.com/office/drawing/2014/main" id="{97AEE80F-DE36-DD70-35DB-5F4AD9D4B01A}"/>
              </a:ext>
            </a:extLst>
          </p:cNvPr>
          <p:cNvGrpSpPr/>
          <p:nvPr/>
        </p:nvGrpSpPr>
        <p:grpSpPr>
          <a:xfrm>
            <a:off x="11255318" y="1959810"/>
            <a:ext cx="327082" cy="2920215"/>
            <a:chOff x="727691" y="1166099"/>
            <a:chExt cx="535724" cy="4950308"/>
          </a:xfrm>
        </p:grpSpPr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EC111CD3-C876-6B09-8F2F-2F7C0D625AC9}"/>
                </a:ext>
              </a:extLst>
            </p:cNvPr>
            <p:cNvSpPr/>
            <p:nvPr/>
          </p:nvSpPr>
          <p:spPr>
            <a:xfrm>
              <a:off x="727691" y="1166099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1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C5BDF735-3E33-6744-E866-E471AA2EB216}"/>
                </a:ext>
              </a:extLst>
            </p:cNvPr>
            <p:cNvSpPr/>
            <p:nvPr/>
          </p:nvSpPr>
          <p:spPr>
            <a:xfrm>
              <a:off x="727691" y="2172843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2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2E9BD418-9D7D-8FBD-2609-C905279EDD08}"/>
                </a:ext>
              </a:extLst>
            </p:cNvPr>
            <p:cNvSpPr/>
            <p:nvPr/>
          </p:nvSpPr>
          <p:spPr>
            <a:xfrm>
              <a:off x="727691" y="3179587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3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DBA384EC-9FF3-63CF-D4BA-0CA19C174CF5}"/>
                </a:ext>
              </a:extLst>
            </p:cNvPr>
            <p:cNvSpPr/>
            <p:nvPr/>
          </p:nvSpPr>
          <p:spPr>
            <a:xfrm>
              <a:off x="727691" y="4186331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4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785A1B32-9BC2-3947-FF86-2841F2FE90B0}"/>
                </a:ext>
              </a:extLst>
            </p:cNvPr>
            <p:cNvSpPr/>
            <p:nvPr/>
          </p:nvSpPr>
          <p:spPr>
            <a:xfrm>
              <a:off x="727691" y="5193077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5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Ryhmä 8">
            <a:extLst>
              <a:ext uri="{FF2B5EF4-FFF2-40B4-BE49-F238E27FC236}">
                <a16:creationId xmlns:a16="http://schemas.microsoft.com/office/drawing/2014/main" id="{E11514D6-C8AE-8095-48BA-E3A092931580}"/>
              </a:ext>
            </a:extLst>
          </p:cNvPr>
          <p:cNvGrpSpPr/>
          <p:nvPr/>
        </p:nvGrpSpPr>
        <p:grpSpPr>
          <a:xfrm>
            <a:off x="5582251" y="4897116"/>
            <a:ext cx="5419632" cy="544678"/>
            <a:chOff x="1698220" y="263766"/>
            <a:chExt cx="8876759" cy="923330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C1B9ECB-114E-A820-FA2B-8A7627F1B0EA}"/>
                </a:ext>
              </a:extLst>
            </p:cNvPr>
            <p:cNvSpPr/>
            <p:nvPr/>
          </p:nvSpPr>
          <p:spPr>
            <a:xfrm>
              <a:off x="1698220" y="263766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A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242A1E4B-0AEC-0F92-9F7E-020CCB056FDE}"/>
                </a:ext>
              </a:extLst>
            </p:cNvPr>
            <p:cNvSpPr/>
            <p:nvPr/>
          </p:nvSpPr>
          <p:spPr>
            <a:xfrm>
              <a:off x="2692723" y="263766"/>
              <a:ext cx="4167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B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62F9B294-FA43-E412-C494-C562F4AA12A1}"/>
                </a:ext>
              </a:extLst>
            </p:cNvPr>
            <p:cNvSpPr/>
            <p:nvPr/>
          </p:nvSpPr>
          <p:spPr>
            <a:xfrm>
              <a:off x="3518563" y="263766"/>
              <a:ext cx="553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C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06F7ADCA-3111-9B7D-BD96-F60DE98544E2}"/>
                </a:ext>
              </a:extLst>
            </p:cNvPr>
            <p:cNvSpPr/>
            <p:nvPr/>
          </p:nvSpPr>
          <p:spPr>
            <a:xfrm>
              <a:off x="4481006" y="263766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D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DD02F04B-7ACF-7998-08BB-5381A71BA10F}"/>
                </a:ext>
              </a:extLst>
            </p:cNvPr>
            <p:cNvSpPr/>
            <p:nvPr/>
          </p:nvSpPr>
          <p:spPr>
            <a:xfrm>
              <a:off x="5501157" y="263766"/>
              <a:ext cx="522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E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E4F9B922-349C-61D7-A068-24ADD933B631}"/>
                </a:ext>
              </a:extLst>
            </p:cNvPr>
            <p:cNvSpPr/>
            <p:nvPr/>
          </p:nvSpPr>
          <p:spPr>
            <a:xfrm>
              <a:off x="6433143" y="263766"/>
              <a:ext cx="5020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F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36531A07-3C1C-5F7C-2D6E-73C36CE46C04}"/>
                </a:ext>
              </a:extLst>
            </p:cNvPr>
            <p:cNvSpPr/>
            <p:nvPr/>
          </p:nvSpPr>
          <p:spPr>
            <a:xfrm>
              <a:off x="7344290" y="263766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G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106D86E8-3BDA-A0D3-EE51-0529B07A6E41}"/>
                </a:ext>
              </a:extLst>
            </p:cNvPr>
            <p:cNvSpPr/>
            <p:nvPr/>
          </p:nvSpPr>
          <p:spPr>
            <a:xfrm>
              <a:off x="8375662" y="263766"/>
              <a:ext cx="6158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H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27E4924F-E1FC-C975-9D06-596D429E14DF}"/>
                </a:ext>
              </a:extLst>
            </p:cNvPr>
            <p:cNvSpPr/>
            <p:nvPr/>
          </p:nvSpPr>
          <p:spPr>
            <a:xfrm>
              <a:off x="9400622" y="263766"/>
              <a:ext cx="35939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I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70915C70-0B8E-F4BF-5C7E-4BE7B2E7082B}"/>
                </a:ext>
              </a:extLst>
            </p:cNvPr>
            <p:cNvSpPr/>
            <p:nvPr/>
          </p:nvSpPr>
          <p:spPr>
            <a:xfrm>
              <a:off x="10169099" y="263766"/>
              <a:ext cx="4058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J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2" name="Ryhmä 41">
            <a:extLst>
              <a:ext uri="{FF2B5EF4-FFF2-40B4-BE49-F238E27FC236}">
                <a16:creationId xmlns:a16="http://schemas.microsoft.com/office/drawing/2014/main" id="{45458A3F-533D-FE96-29F0-75610AD4CB6E}"/>
              </a:ext>
            </a:extLst>
          </p:cNvPr>
          <p:cNvGrpSpPr/>
          <p:nvPr/>
        </p:nvGrpSpPr>
        <p:grpSpPr>
          <a:xfrm>
            <a:off x="-470119" y="-419357"/>
            <a:ext cx="2197804" cy="2197804"/>
            <a:chOff x="-470119" y="-419357"/>
            <a:chExt cx="2197804" cy="2197804"/>
          </a:xfrm>
        </p:grpSpPr>
        <p:pic>
          <p:nvPicPr>
            <p:cNvPr id="41" name="Kuva 40" descr="Paperijuhlat suosivat pöydällä">
              <a:extLst>
                <a:ext uri="{FF2B5EF4-FFF2-40B4-BE49-F238E27FC236}">
                  <a16:creationId xmlns:a16="http://schemas.microsoft.com/office/drawing/2014/main" id="{855D50B8-1495-5100-7EC7-718F51566D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" t="31709" r="54829" b="486"/>
            <a:stretch/>
          </p:blipFill>
          <p:spPr>
            <a:xfrm rot="2849953">
              <a:off x="-470119" y="-419357"/>
              <a:ext cx="2197804" cy="2197804"/>
            </a:xfrm>
            <a:prstGeom prst="ellipse">
              <a:avLst/>
            </a:prstGeom>
          </p:spPr>
        </p:pic>
        <p:sp>
          <p:nvSpPr>
            <p:cNvPr id="40" name="Suorakulmio 39">
              <a:extLst>
                <a:ext uri="{FF2B5EF4-FFF2-40B4-BE49-F238E27FC236}">
                  <a16:creationId xmlns:a16="http://schemas.microsoft.com/office/drawing/2014/main" id="{D0B96EF6-02C2-208E-B53E-FC1F7FBCC3FE}"/>
                </a:ext>
              </a:extLst>
            </p:cNvPr>
            <p:cNvSpPr/>
            <p:nvPr/>
          </p:nvSpPr>
          <p:spPr>
            <a:xfrm>
              <a:off x="628783" y="226877"/>
              <a:ext cx="704040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8000" b="1" cap="none" spc="0" dirty="0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effectLst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244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Paperijuhlat suosivat pöydällä">
            <a:extLst>
              <a:ext uri="{FF2B5EF4-FFF2-40B4-BE49-F238E27FC236}">
                <a16:creationId xmlns:a16="http://schemas.microsoft.com/office/drawing/2014/main" id="{1EF7AF30-F6EE-2E48-DAA6-8BA846D9E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" b="1404"/>
          <a:stretch/>
        </p:blipFill>
        <p:spPr>
          <a:xfrm>
            <a:off x="0" y="-824426"/>
            <a:ext cx="12192000" cy="7899734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10670468-2FA8-12B6-B8AA-A5F366B356F3}"/>
              </a:ext>
            </a:extLst>
          </p:cNvPr>
          <p:cNvSpPr txBox="1"/>
          <p:nvPr/>
        </p:nvSpPr>
        <p:spPr>
          <a:xfrm>
            <a:off x="3352800" y="2279302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b="1" dirty="0" err="1"/>
              <a:t>Hups</a:t>
            </a:r>
            <a:r>
              <a:rPr lang="fi-FI" sz="2800" b="1" dirty="0"/>
              <a:t>! Teitkö nopean tulkinnan?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itä ensivaikutelmasta voi päätellä?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suuko olettaminen aina oikeaan?</a:t>
            </a:r>
            <a:endParaRPr lang="fi-FI" sz="2800" dirty="0"/>
          </a:p>
        </p:txBody>
      </p:sp>
      <p:pic>
        <p:nvPicPr>
          <p:cNvPr id="17" name="Kuva 16" descr="Kuva, joka sisältää kohteen teksti, Grafiikka, Fontti, kuvakaappaus&#10;&#10;Kuvaus luotu automaattisesti">
            <a:extLst>
              <a:ext uri="{FF2B5EF4-FFF2-40B4-BE49-F238E27FC236}">
                <a16:creationId xmlns:a16="http://schemas.microsoft.com/office/drawing/2014/main" id="{45CE5FCF-BCFD-BEE2-E4AD-FAA6CD149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97" y="3995752"/>
            <a:ext cx="1479806" cy="122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0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6B60C3-17C3-B312-26BB-9E977FF9A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300" y="1915383"/>
            <a:ext cx="3380527" cy="3652157"/>
          </a:xfrm>
        </p:spPr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Pohdi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parin kanssa 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kuka olisi hyvä asiakaspalvelija?</a:t>
            </a:r>
          </a:p>
          <a:p>
            <a:pPr>
              <a:lnSpc>
                <a:spcPct val="107000"/>
              </a:lnSpc>
            </a:pP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Lastenhoitajana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</a:pP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Kahvilassa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</a:pP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Levykaupassa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</a:pP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Puutarhassa?</a:t>
            </a:r>
          </a:p>
        </p:txBody>
      </p:sp>
      <p:pic>
        <p:nvPicPr>
          <p:cNvPr id="5" name="Kuva 4" descr="Kuva, joka sisältää kohteen luonnos, tyyli, animaatio, kuvitus&#10;&#10;Kuvaus luotu automaattisesti">
            <a:extLst>
              <a:ext uri="{FF2B5EF4-FFF2-40B4-BE49-F238E27FC236}">
                <a16:creationId xmlns:a16="http://schemas.microsoft.com/office/drawing/2014/main" id="{035F88E1-751E-A12E-1858-69FEEE60B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24" y="1757402"/>
            <a:ext cx="5860723" cy="3283663"/>
          </a:xfrm>
          <a:prstGeom prst="rect">
            <a:avLst/>
          </a:prstGeom>
        </p:spPr>
      </p:pic>
      <p:grpSp>
        <p:nvGrpSpPr>
          <p:cNvPr id="6" name="Ryhmä 5">
            <a:extLst>
              <a:ext uri="{FF2B5EF4-FFF2-40B4-BE49-F238E27FC236}">
                <a16:creationId xmlns:a16="http://schemas.microsoft.com/office/drawing/2014/main" id="{543C471A-CABF-1D49-F9BB-38058F259C01}"/>
              </a:ext>
            </a:extLst>
          </p:cNvPr>
          <p:cNvGrpSpPr/>
          <p:nvPr/>
        </p:nvGrpSpPr>
        <p:grpSpPr>
          <a:xfrm>
            <a:off x="5582251" y="1277977"/>
            <a:ext cx="5419632" cy="544678"/>
            <a:chOff x="1698220" y="263766"/>
            <a:chExt cx="8876759" cy="923330"/>
          </a:xfrm>
        </p:grpSpPr>
        <p:sp>
          <p:nvSpPr>
            <p:cNvPr id="30" name="Suorakulmio 29">
              <a:extLst>
                <a:ext uri="{FF2B5EF4-FFF2-40B4-BE49-F238E27FC236}">
                  <a16:creationId xmlns:a16="http://schemas.microsoft.com/office/drawing/2014/main" id="{846B1967-C2DB-0171-53CA-10A50B81C228}"/>
                </a:ext>
              </a:extLst>
            </p:cNvPr>
            <p:cNvSpPr/>
            <p:nvPr/>
          </p:nvSpPr>
          <p:spPr>
            <a:xfrm>
              <a:off x="1698220" y="263766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A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Suorakulmio 30">
              <a:extLst>
                <a:ext uri="{FF2B5EF4-FFF2-40B4-BE49-F238E27FC236}">
                  <a16:creationId xmlns:a16="http://schemas.microsoft.com/office/drawing/2014/main" id="{B579321C-631B-51A0-1B0D-606E3C4A797B}"/>
                </a:ext>
              </a:extLst>
            </p:cNvPr>
            <p:cNvSpPr/>
            <p:nvPr/>
          </p:nvSpPr>
          <p:spPr>
            <a:xfrm>
              <a:off x="2692723" y="263766"/>
              <a:ext cx="4167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B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Suorakulmio 31">
              <a:extLst>
                <a:ext uri="{FF2B5EF4-FFF2-40B4-BE49-F238E27FC236}">
                  <a16:creationId xmlns:a16="http://schemas.microsoft.com/office/drawing/2014/main" id="{C39E01AE-09E2-316A-C65C-A16D8DFDD2FC}"/>
                </a:ext>
              </a:extLst>
            </p:cNvPr>
            <p:cNvSpPr/>
            <p:nvPr/>
          </p:nvSpPr>
          <p:spPr>
            <a:xfrm>
              <a:off x="3518563" y="263766"/>
              <a:ext cx="553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C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Suorakulmio 32">
              <a:extLst>
                <a:ext uri="{FF2B5EF4-FFF2-40B4-BE49-F238E27FC236}">
                  <a16:creationId xmlns:a16="http://schemas.microsoft.com/office/drawing/2014/main" id="{6C17B11B-7040-4349-4CDF-035F4E6DBA1F}"/>
                </a:ext>
              </a:extLst>
            </p:cNvPr>
            <p:cNvSpPr/>
            <p:nvPr/>
          </p:nvSpPr>
          <p:spPr>
            <a:xfrm>
              <a:off x="4481006" y="263766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D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Suorakulmio 33">
              <a:extLst>
                <a:ext uri="{FF2B5EF4-FFF2-40B4-BE49-F238E27FC236}">
                  <a16:creationId xmlns:a16="http://schemas.microsoft.com/office/drawing/2014/main" id="{1E8B7757-9792-24CD-6DFB-0C4BA0BEDEA7}"/>
                </a:ext>
              </a:extLst>
            </p:cNvPr>
            <p:cNvSpPr/>
            <p:nvPr/>
          </p:nvSpPr>
          <p:spPr>
            <a:xfrm>
              <a:off x="5501157" y="263766"/>
              <a:ext cx="522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E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Suorakulmio 34">
              <a:extLst>
                <a:ext uri="{FF2B5EF4-FFF2-40B4-BE49-F238E27FC236}">
                  <a16:creationId xmlns:a16="http://schemas.microsoft.com/office/drawing/2014/main" id="{93E773B7-4A54-BD6D-D8B4-3C57330DF173}"/>
                </a:ext>
              </a:extLst>
            </p:cNvPr>
            <p:cNvSpPr/>
            <p:nvPr/>
          </p:nvSpPr>
          <p:spPr>
            <a:xfrm>
              <a:off x="6433143" y="263766"/>
              <a:ext cx="5020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F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Suorakulmio 35">
              <a:extLst>
                <a:ext uri="{FF2B5EF4-FFF2-40B4-BE49-F238E27FC236}">
                  <a16:creationId xmlns:a16="http://schemas.microsoft.com/office/drawing/2014/main" id="{DAAB4C18-ED3A-DCF5-77EF-F0DBC121155E}"/>
                </a:ext>
              </a:extLst>
            </p:cNvPr>
            <p:cNvSpPr/>
            <p:nvPr/>
          </p:nvSpPr>
          <p:spPr>
            <a:xfrm>
              <a:off x="7344290" y="263766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G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" name="Suorakulmio 36">
              <a:extLst>
                <a:ext uri="{FF2B5EF4-FFF2-40B4-BE49-F238E27FC236}">
                  <a16:creationId xmlns:a16="http://schemas.microsoft.com/office/drawing/2014/main" id="{014ED5EE-B044-B532-E3BF-D3CD3A1B8C9C}"/>
                </a:ext>
              </a:extLst>
            </p:cNvPr>
            <p:cNvSpPr/>
            <p:nvPr/>
          </p:nvSpPr>
          <p:spPr>
            <a:xfrm>
              <a:off x="8375662" y="263766"/>
              <a:ext cx="6158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H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Suorakulmio 37">
              <a:extLst>
                <a:ext uri="{FF2B5EF4-FFF2-40B4-BE49-F238E27FC236}">
                  <a16:creationId xmlns:a16="http://schemas.microsoft.com/office/drawing/2014/main" id="{3B7E3DA2-0156-75E6-D0DB-5859272C54B7}"/>
                </a:ext>
              </a:extLst>
            </p:cNvPr>
            <p:cNvSpPr/>
            <p:nvPr/>
          </p:nvSpPr>
          <p:spPr>
            <a:xfrm>
              <a:off x="9400622" y="263766"/>
              <a:ext cx="35939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I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Suorakulmio 38">
              <a:extLst>
                <a:ext uri="{FF2B5EF4-FFF2-40B4-BE49-F238E27FC236}">
                  <a16:creationId xmlns:a16="http://schemas.microsoft.com/office/drawing/2014/main" id="{EAD9B60A-47AD-70B3-F242-3BC0F528E366}"/>
                </a:ext>
              </a:extLst>
            </p:cNvPr>
            <p:cNvSpPr/>
            <p:nvPr/>
          </p:nvSpPr>
          <p:spPr>
            <a:xfrm>
              <a:off x="10169099" y="263766"/>
              <a:ext cx="4058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J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Ryhmä 6">
            <a:extLst>
              <a:ext uri="{FF2B5EF4-FFF2-40B4-BE49-F238E27FC236}">
                <a16:creationId xmlns:a16="http://schemas.microsoft.com/office/drawing/2014/main" id="{64CFDC6E-66B4-D3B7-7FA6-71A31B5EEA5F}"/>
              </a:ext>
            </a:extLst>
          </p:cNvPr>
          <p:cNvGrpSpPr/>
          <p:nvPr/>
        </p:nvGrpSpPr>
        <p:grpSpPr>
          <a:xfrm>
            <a:off x="4994031" y="1989306"/>
            <a:ext cx="327082" cy="2920215"/>
            <a:chOff x="727691" y="1166099"/>
            <a:chExt cx="535724" cy="4950308"/>
          </a:xfrm>
        </p:grpSpPr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21071AC2-3CD3-A3C1-A1B6-C4EFE45FD1AE}"/>
                </a:ext>
              </a:extLst>
            </p:cNvPr>
            <p:cNvSpPr/>
            <p:nvPr/>
          </p:nvSpPr>
          <p:spPr>
            <a:xfrm>
              <a:off x="727691" y="1166099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1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Suorakulmio 25">
              <a:extLst>
                <a:ext uri="{FF2B5EF4-FFF2-40B4-BE49-F238E27FC236}">
                  <a16:creationId xmlns:a16="http://schemas.microsoft.com/office/drawing/2014/main" id="{EF8360FA-A6F4-5853-4FC8-00FC019B650B}"/>
                </a:ext>
              </a:extLst>
            </p:cNvPr>
            <p:cNvSpPr/>
            <p:nvPr/>
          </p:nvSpPr>
          <p:spPr>
            <a:xfrm>
              <a:off x="727691" y="2172843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2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Suorakulmio 26">
              <a:extLst>
                <a:ext uri="{FF2B5EF4-FFF2-40B4-BE49-F238E27FC236}">
                  <a16:creationId xmlns:a16="http://schemas.microsoft.com/office/drawing/2014/main" id="{D505BB8F-D800-CE8D-804D-1F9133875911}"/>
                </a:ext>
              </a:extLst>
            </p:cNvPr>
            <p:cNvSpPr/>
            <p:nvPr/>
          </p:nvSpPr>
          <p:spPr>
            <a:xfrm>
              <a:off x="727691" y="3179587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3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Suorakulmio 27">
              <a:extLst>
                <a:ext uri="{FF2B5EF4-FFF2-40B4-BE49-F238E27FC236}">
                  <a16:creationId xmlns:a16="http://schemas.microsoft.com/office/drawing/2014/main" id="{298C6B9B-AB1F-4EE9-F0D6-26198127FA1D}"/>
                </a:ext>
              </a:extLst>
            </p:cNvPr>
            <p:cNvSpPr/>
            <p:nvPr/>
          </p:nvSpPr>
          <p:spPr>
            <a:xfrm>
              <a:off x="727691" y="4186331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4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Suorakulmio 28">
              <a:extLst>
                <a:ext uri="{FF2B5EF4-FFF2-40B4-BE49-F238E27FC236}">
                  <a16:creationId xmlns:a16="http://schemas.microsoft.com/office/drawing/2014/main" id="{392861C2-BDA3-56E0-5661-778CE7F0E612}"/>
                </a:ext>
              </a:extLst>
            </p:cNvPr>
            <p:cNvSpPr/>
            <p:nvPr/>
          </p:nvSpPr>
          <p:spPr>
            <a:xfrm>
              <a:off x="727691" y="5193077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5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Ryhmä 7">
            <a:extLst>
              <a:ext uri="{FF2B5EF4-FFF2-40B4-BE49-F238E27FC236}">
                <a16:creationId xmlns:a16="http://schemas.microsoft.com/office/drawing/2014/main" id="{97AEE80F-DE36-DD70-35DB-5F4AD9D4B01A}"/>
              </a:ext>
            </a:extLst>
          </p:cNvPr>
          <p:cNvGrpSpPr/>
          <p:nvPr/>
        </p:nvGrpSpPr>
        <p:grpSpPr>
          <a:xfrm>
            <a:off x="11255318" y="1959810"/>
            <a:ext cx="327082" cy="2920215"/>
            <a:chOff x="727691" y="1166099"/>
            <a:chExt cx="535724" cy="4950308"/>
          </a:xfrm>
        </p:grpSpPr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EC111CD3-C876-6B09-8F2F-2F7C0D625AC9}"/>
                </a:ext>
              </a:extLst>
            </p:cNvPr>
            <p:cNvSpPr/>
            <p:nvPr/>
          </p:nvSpPr>
          <p:spPr>
            <a:xfrm>
              <a:off x="727691" y="1166099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1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C5BDF735-3E33-6744-E866-E471AA2EB216}"/>
                </a:ext>
              </a:extLst>
            </p:cNvPr>
            <p:cNvSpPr/>
            <p:nvPr/>
          </p:nvSpPr>
          <p:spPr>
            <a:xfrm>
              <a:off x="727691" y="2172843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2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2E9BD418-9D7D-8FBD-2609-C905279EDD08}"/>
                </a:ext>
              </a:extLst>
            </p:cNvPr>
            <p:cNvSpPr/>
            <p:nvPr/>
          </p:nvSpPr>
          <p:spPr>
            <a:xfrm>
              <a:off x="727691" y="3179587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3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DBA384EC-9FF3-63CF-D4BA-0CA19C174CF5}"/>
                </a:ext>
              </a:extLst>
            </p:cNvPr>
            <p:cNvSpPr/>
            <p:nvPr/>
          </p:nvSpPr>
          <p:spPr>
            <a:xfrm>
              <a:off x="727691" y="4186331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4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785A1B32-9BC2-3947-FF86-2841F2FE90B0}"/>
                </a:ext>
              </a:extLst>
            </p:cNvPr>
            <p:cNvSpPr/>
            <p:nvPr/>
          </p:nvSpPr>
          <p:spPr>
            <a:xfrm>
              <a:off x="727691" y="5193077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5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Ryhmä 8">
            <a:extLst>
              <a:ext uri="{FF2B5EF4-FFF2-40B4-BE49-F238E27FC236}">
                <a16:creationId xmlns:a16="http://schemas.microsoft.com/office/drawing/2014/main" id="{E11514D6-C8AE-8095-48BA-E3A092931580}"/>
              </a:ext>
            </a:extLst>
          </p:cNvPr>
          <p:cNvGrpSpPr/>
          <p:nvPr/>
        </p:nvGrpSpPr>
        <p:grpSpPr>
          <a:xfrm>
            <a:off x="5582251" y="4897116"/>
            <a:ext cx="5419632" cy="544678"/>
            <a:chOff x="1698220" y="263766"/>
            <a:chExt cx="8876759" cy="923330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C1B9ECB-114E-A820-FA2B-8A7627F1B0EA}"/>
                </a:ext>
              </a:extLst>
            </p:cNvPr>
            <p:cNvSpPr/>
            <p:nvPr/>
          </p:nvSpPr>
          <p:spPr>
            <a:xfrm>
              <a:off x="1698220" y="263766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A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242A1E4B-0AEC-0F92-9F7E-020CCB056FDE}"/>
                </a:ext>
              </a:extLst>
            </p:cNvPr>
            <p:cNvSpPr/>
            <p:nvPr/>
          </p:nvSpPr>
          <p:spPr>
            <a:xfrm>
              <a:off x="2692723" y="263766"/>
              <a:ext cx="4167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B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62F9B294-FA43-E412-C494-C562F4AA12A1}"/>
                </a:ext>
              </a:extLst>
            </p:cNvPr>
            <p:cNvSpPr/>
            <p:nvPr/>
          </p:nvSpPr>
          <p:spPr>
            <a:xfrm>
              <a:off x="3518563" y="263766"/>
              <a:ext cx="553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C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06F7ADCA-3111-9B7D-BD96-F60DE98544E2}"/>
                </a:ext>
              </a:extLst>
            </p:cNvPr>
            <p:cNvSpPr/>
            <p:nvPr/>
          </p:nvSpPr>
          <p:spPr>
            <a:xfrm>
              <a:off x="4481006" y="263766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D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DD02F04B-7ACF-7998-08BB-5381A71BA10F}"/>
                </a:ext>
              </a:extLst>
            </p:cNvPr>
            <p:cNvSpPr/>
            <p:nvPr/>
          </p:nvSpPr>
          <p:spPr>
            <a:xfrm>
              <a:off x="5501157" y="263766"/>
              <a:ext cx="522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E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E4F9B922-349C-61D7-A068-24ADD933B631}"/>
                </a:ext>
              </a:extLst>
            </p:cNvPr>
            <p:cNvSpPr/>
            <p:nvPr/>
          </p:nvSpPr>
          <p:spPr>
            <a:xfrm>
              <a:off x="6433143" y="263766"/>
              <a:ext cx="5020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F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36531A07-3C1C-5F7C-2D6E-73C36CE46C04}"/>
                </a:ext>
              </a:extLst>
            </p:cNvPr>
            <p:cNvSpPr/>
            <p:nvPr/>
          </p:nvSpPr>
          <p:spPr>
            <a:xfrm>
              <a:off x="7344290" y="263766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G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106D86E8-3BDA-A0D3-EE51-0529B07A6E41}"/>
                </a:ext>
              </a:extLst>
            </p:cNvPr>
            <p:cNvSpPr/>
            <p:nvPr/>
          </p:nvSpPr>
          <p:spPr>
            <a:xfrm>
              <a:off x="8375662" y="263766"/>
              <a:ext cx="6158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H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27E4924F-E1FC-C975-9D06-596D429E14DF}"/>
                </a:ext>
              </a:extLst>
            </p:cNvPr>
            <p:cNvSpPr/>
            <p:nvPr/>
          </p:nvSpPr>
          <p:spPr>
            <a:xfrm>
              <a:off x="9400622" y="263766"/>
              <a:ext cx="35939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I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70915C70-0B8E-F4BF-5C7E-4BE7B2E7082B}"/>
                </a:ext>
              </a:extLst>
            </p:cNvPr>
            <p:cNvSpPr/>
            <p:nvPr/>
          </p:nvSpPr>
          <p:spPr>
            <a:xfrm>
              <a:off x="10169099" y="263766"/>
              <a:ext cx="4058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J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" name="Ryhmä 3">
            <a:extLst>
              <a:ext uri="{FF2B5EF4-FFF2-40B4-BE49-F238E27FC236}">
                <a16:creationId xmlns:a16="http://schemas.microsoft.com/office/drawing/2014/main" id="{14DD160A-4243-9D69-E312-3DD04C2FF035}"/>
              </a:ext>
            </a:extLst>
          </p:cNvPr>
          <p:cNvGrpSpPr/>
          <p:nvPr/>
        </p:nvGrpSpPr>
        <p:grpSpPr>
          <a:xfrm>
            <a:off x="-470119" y="-419357"/>
            <a:ext cx="2197804" cy="2197804"/>
            <a:chOff x="-470119" y="-419357"/>
            <a:chExt cx="2197804" cy="2197804"/>
          </a:xfrm>
        </p:grpSpPr>
        <p:pic>
          <p:nvPicPr>
            <p:cNvPr id="40" name="Kuva 39" descr="Paperijuhlat suosivat pöydällä">
              <a:extLst>
                <a:ext uri="{FF2B5EF4-FFF2-40B4-BE49-F238E27FC236}">
                  <a16:creationId xmlns:a16="http://schemas.microsoft.com/office/drawing/2014/main" id="{B1AF04DD-2563-87AD-A2B2-2B477521BC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" t="31709" r="54829" b="486"/>
            <a:stretch/>
          </p:blipFill>
          <p:spPr>
            <a:xfrm rot="2849953">
              <a:off x="-470119" y="-419357"/>
              <a:ext cx="2197804" cy="2197804"/>
            </a:xfrm>
            <a:prstGeom prst="ellipse">
              <a:avLst/>
            </a:prstGeom>
          </p:spPr>
        </p:pic>
        <p:sp>
          <p:nvSpPr>
            <p:cNvPr id="41" name="Suorakulmio 40">
              <a:extLst>
                <a:ext uri="{FF2B5EF4-FFF2-40B4-BE49-F238E27FC236}">
                  <a16:creationId xmlns:a16="http://schemas.microsoft.com/office/drawing/2014/main" id="{1C877F11-3204-B8E4-7E86-4C3D4298F980}"/>
                </a:ext>
              </a:extLst>
            </p:cNvPr>
            <p:cNvSpPr/>
            <p:nvPr/>
          </p:nvSpPr>
          <p:spPr>
            <a:xfrm>
              <a:off x="628783" y="226877"/>
              <a:ext cx="704040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8000" b="1" dirty="0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</a:rPr>
                <a:t>2</a:t>
              </a:r>
              <a:endParaRPr lang="fi-FI" sz="8000" b="1" cap="none" spc="0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80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6B60C3-17C3-B312-26BB-9E977FF9A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144" y="1857907"/>
            <a:ext cx="3650924" cy="3668697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Pohdi</a:t>
            </a:r>
          </a:p>
          <a:p>
            <a:pPr>
              <a:lnSpc>
                <a:spcPct val="107000"/>
              </a:lnSpc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Onko joku tai jotkut hahmoista kuin sinä?</a:t>
            </a:r>
          </a:p>
          <a:p>
            <a:pPr>
              <a:lnSpc>
                <a:spcPct val="107000"/>
              </a:lnSpc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Oletko erilainen eri tilanteissa?</a:t>
            </a:r>
          </a:p>
          <a:p>
            <a:pPr>
              <a:lnSpc>
                <a:spcPct val="107000"/>
              </a:lnSpc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Haluaisitko olla toisenlainen? Millainen? </a:t>
            </a:r>
          </a:p>
        </p:txBody>
      </p:sp>
      <p:pic>
        <p:nvPicPr>
          <p:cNvPr id="5" name="Kuva 4" descr="Kuva, joka sisältää kohteen luonnos, tyyli, animaatio, kuvitus&#10;&#10;Kuvaus luotu automaattisesti">
            <a:extLst>
              <a:ext uri="{FF2B5EF4-FFF2-40B4-BE49-F238E27FC236}">
                <a16:creationId xmlns:a16="http://schemas.microsoft.com/office/drawing/2014/main" id="{035F88E1-751E-A12E-1858-69FEEE60B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24" y="1757402"/>
            <a:ext cx="5860723" cy="3283663"/>
          </a:xfrm>
          <a:prstGeom prst="rect">
            <a:avLst/>
          </a:prstGeom>
        </p:spPr>
      </p:pic>
      <p:grpSp>
        <p:nvGrpSpPr>
          <p:cNvPr id="6" name="Ryhmä 5">
            <a:extLst>
              <a:ext uri="{FF2B5EF4-FFF2-40B4-BE49-F238E27FC236}">
                <a16:creationId xmlns:a16="http://schemas.microsoft.com/office/drawing/2014/main" id="{543C471A-CABF-1D49-F9BB-38058F259C01}"/>
              </a:ext>
            </a:extLst>
          </p:cNvPr>
          <p:cNvGrpSpPr/>
          <p:nvPr/>
        </p:nvGrpSpPr>
        <p:grpSpPr>
          <a:xfrm>
            <a:off x="5582251" y="1277977"/>
            <a:ext cx="5419632" cy="544678"/>
            <a:chOff x="1698220" y="263766"/>
            <a:chExt cx="8876759" cy="923330"/>
          </a:xfrm>
        </p:grpSpPr>
        <p:sp>
          <p:nvSpPr>
            <p:cNvPr id="30" name="Suorakulmio 29">
              <a:extLst>
                <a:ext uri="{FF2B5EF4-FFF2-40B4-BE49-F238E27FC236}">
                  <a16:creationId xmlns:a16="http://schemas.microsoft.com/office/drawing/2014/main" id="{846B1967-C2DB-0171-53CA-10A50B81C228}"/>
                </a:ext>
              </a:extLst>
            </p:cNvPr>
            <p:cNvSpPr/>
            <p:nvPr/>
          </p:nvSpPr>
          <p:spPr>
            <a:xfrm>
              <a:off x="1698220" y="263766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A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Suorakulmio 30">
              <a:extLst>
                <a:ext uri="{FF2B5EF4-FFF2-40B4-BE49-F238E27FC236}">
                  <a16:creationId xmlns:a16="http://schemas.microsoft.com/office/drawing/2014/main" id="{B579321C-631B-51A0-1B0D-606E3C4A797B}"/>
                </a:ext>
              </a:extLst>
            </p:cNvPr>
            <p:cNvSpPr/>
            <p:nvPr/>
          </p:nvSpPr>
          <p:spPr>
            <a:xfrm>
              <a:off x="2692723" y="263766"/>
              <a:ext cx="4167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B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Suorakulmio 31">
              <a:extLst>
                <a:ext uri="{FF2B5EF4-FFF2-40B4-BE49-F238E27FC236}">
                  <a16:creationId xmlns:a16="http://schemas.microsoft.com/office/drawing/2014/main" id="{C39E01AE-09E2-316A-C65C-A16D8DFDD2FC}"/>
                </a:ext>
              </a:extLst>
            </p:cNvPr>
            <p:cNvSpPr/>
            <p:nvPr/>
          </p:nvSpPr>
          <p:spPr>
            <a:xfrm>
              <a:off x="3518563" y="263766"/>
              <a:ext cx="553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C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Suorakulmio 32">
              <a:extLst>
                <a:ext uri="{FF2B5EF4-FFF2-40B4-BE49-F238E27FC236}">
                  <a16:creationId xmlns:a16="http://schemas.microsoft.com/office/drawing/2014/main" id="{6C17B11B-7040-4349-4CDF-035F4E6DBA1F}"/>
                </a:ext>
              </a:extLst>
            </p:cNvPr>
            <p:cNvSpPr/>
            <p:nvPr/>
          </p:nvSpPr>
          <p:spPr>
            <a:xfrm>
              <a:off x="4481006" y="263766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D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Suorakulmio 33">
              <a:extLst>
                <a:ext uri="{FF2B5EF4-FFF2-40B4-BE49-F238E27FC236}">
                  <a16:creationId xmlns:a16="http://schemas.microsoft.com/office/drawing/2014/main" id="{1E8B7757-9792-24CD-6DFB-0C4BA0BEDEA7}"/>
                </a:ext>
              </a:extLst>
            </p:cNvPr>
            <p:cNvSpPr/>
            <p:nvPr/>
          </p:nvSpPr>
          <p:spPr>
            <a:xfrm>
              <a:off x="5501157" y="263766"/>
              <a:ext cx="522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E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Suorakulmio 34">
              <a:extLst>
                <a:ext uri="{FF2B5EF4-FFF2-40B4-BE49-F238E27FC236}">
                  <a16:creationId xmlns:a16="http://schemas.microsoft.com/office/drawing/2014/main" id="{93E773B7-4A54-BD6D-D8B4-3C57330DF173}"/>
                </a:ext>
              </a:extLst>
            </p:cNvPr>
            <p:cNvSpPr/>
            <p:nvPr/>
          </p:nvSpPr>
          <p:spPr>
            <a:xfrm>
              <a:off x="6433143" y="263766"/>
              <a:ext cx="5020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F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Suorakulmio 35">
              <a:extLst>
                <a:ext uri="{FF2B5EF4-FFF2-40B4-BE49-F238E27FC236}">
                  <a16:creationId xmlns:a16="http://schemas.microsoft.com/office/drawing/2014/main" id="{DAAB4C18-ED3A-DCF5-77EF-F0DBC121155E}"/>
                </a:ext>
              </a:extLst>
            </p:cNvPr>
            <p:cNvSpPr/>
            <p:nvPr/>
          </p:nvSpPr>
          <p:spPr>
            <a:xfrm>
              <a:off x="7344290" y="263766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G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" name="Suorakulmio 36">
              <a:extLst>
                <a:ext uri="{FF2B5EF4-FFF2-40B4-BE49-F238E27FC236}">
                  <a16:creationId xmlns:a16="http://schemas.microsoft.com/office/drawing/2014/main" id="{014ED5EE-B044-B532-E3BF-D3CD3A1B8C9C}"/>
                </a:ext>
              </a:extLst>
            </p:cNvPr>
            <p:cNvSpPr/>
            <p:nvPr/>
          </p:nvSpPr>
          <p:spPr>
            <a:xfrm>
              <a:off x="8375662" y="263766"/>
              <a:ext cx="6158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H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Suorakulmio 37">
              <a:extLst>
                <a:ext uri="{FF2B5EF4-FFF2-40B4-BE49-F238E27FC236}">
                  <a16:creationId xmlns:a16="http://schemas.microsoft.com/office/drawing/2014/main" id="{3B7E3DA2-0156-75E6-D0DB-5859272C54B7}"/>
                </a:ext>
              </a:extLst>
            </p:cNvPr>
            <p:cNvSpPr/>
            <p:nvPr/>
          </p:nvSpPr>
          <p:spPr>
            <a:xfrm>
              <a:off x="9400622" y="263766"/>
              <a:ext cx="35939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I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Suorakulmio 38">
              <a:extLst>
                <a:ext uri="{FF2B5EF4-FFF2-40B4-BE49-F238E27FC236}">
                  <a16:creationId xmlns:a16="http://schemas.microsoft.com/office/drawing/2014/main" id="{EAD9B60A-47AD-70B3-F242-3BC0F528E366}"/>
                </a:ext>
              </a:extLst>
            </p:cNvPr>
            <p:cNvSpPr/>
            <p:nvPr/>
          </p:nvSpPr>
          <p:spPr>
            <a:xfrm>
              <a:off x="10169099" y="263766"/>
              <a:ext cx="4058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J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Ryhmä 6">
            <a:extLst>
              <a:ext uri="{FF2B5EF4-FFF2-40B4-BE49-F238E27FC236}">
                <a16:creationId xmlns:a16="http://schemas.microsoft.com/office/drawing/2014/main" id="{64CFDC6E-66B4-D3B7-7FA6-71A31B5EEA5F}"/>
              </a:ext>
            </a:extLst>
          </p:cNvPr>
          <p:cNvGrpSpPr/>
          <p:nvPr/>
        </p:nvGrpSpPr>
        <p:grpSpPr>
          <a:xfrm>
            <a:off x="4994031" y="1989306"/>
            <a:ext cx="327082" cy="2920215"/>
            <a:chOff x="727691" y="1166099"/>
            <a:chExt cx="535724" cy="4950308"/>
          </a:xfrm>
        </p:grpSpPr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21071AC2-3CD3-A3C1-A1B6-C4EFE45FD1AE}"/>
                </a:ext>
              </a:extLst>
            </p:cNvPr>
            <p:cNvSpPr/>
            <p:nvPr/>
          </p:nvSpPr>
          <p:spPr>
            <a:xfrm>
              <a:off x="727691" y="1166099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1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Suorakulmio 25">
              <a:extLst>
                <a:ext uri="{FF2B5EF4-FFF2-40B4-BE49-F238E27FC236}">
                  <a16:creationId xmlns:a16="http://schemas.microsoft.com/office/drawing/2014/main" id="{EF8360FA-A6F4-5853-4FC8-00FC019B650B}"/>
                </a:ext>
              </a:extLst>
            </p:cNvPr>
            <p:cNvSpPr/>
            <p:nvPr/>
          </p:nvSpPr>
          <p:spPr>
            <a:xfrm>
              <a:off x="727691" y="2172843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2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Suorakulmio 26">
              <a:extLst>
                <a:ext uri="{FF2B5EF4-FFF2-40B4-BE49-F238E27FC236}">
                  <a16:creationId xmlns:a16="http://schemas.microsoft.com/office/drawing/2014/main" id="{D505BB8F-D800-CE8D-804D-1F9133875911}"/>
                </a:ext>
              </a:extLst>
            </p:cNvPr>
            <p:cNvSpPr/>
            <p:nvPr/>
          </p:nvSpPr>
          <p:spPr>
            <a:xfrm>
              <a:off x="727691" y="3179587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3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Suorakulmio 27">
              <a:extLst>
                <a:ext uri="{FF2B5EF4-FFF2-40B4-BE49-F238E27FC236}">
                  <a16:creationId xmlns:a16="http://schemas.microsoft.com/office/drawing/2014/main" id="{298C6B9B-AB1F-4EE9-F0D6-26198127FA1D}"/>
                </a:ext>
              </a:extLst>
            </p:cNvPr>
            <p:cNvSpPr/>
            <p:nvPr/>
          </p:nvSpPr>
          <p:spPr>
            <a:xfrm>
              <a:off x="727691" y="4186331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4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Suorakulmio 28">
              <a:extLst>
                <a:ext uri="{FF2B5EF4-FFF2-40B4-BE49-F238E27FC236}">
                  <a16:creationId xmlns:a16="http://schemas.microsoft.com/office/drawing/2014/main" id="{392861C2-BDA3-56E0-5661-778CE7F0E612}"/>
                </a:ext>
              </a:extLst>
            </p:cNvPr>
            <p:cNvSpPr/>
            <p:nvPr/>
          </p:nvSpPr>
          <p:spPr>
            <a:xfrm>
              <a:off x="727691" y="5193077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5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Ryhmä 7">
            <a:extLst>
              <a:ext uri="{FF2B5EF4-FFF2-40B4-BE49-F238E27FC236}">
                <a16:creationId xmlns:a16="http://schemas.microsoft.com/office/drawing/2014/main" id="{97AEE80F-DE36-DD70-35DB-5F4AD9D4B01A}"/>
              </a:ext>
            </a:extLst>
          </p:cNvPr>
          <p:cNvGrpSpPr/>
          <p:nvPr/>
        </p:nvGrpSpPr>
        <p:grpSpPr>
          <a:xfrm>
            <a:off x="11255318" y="1959810"/>
            <a:ext cx="327082" cy="2920215"/>
            <a:chOff x="727691" y="1166099"/>
            <a:chExt cx="535724" cy="4950308"/>
          </a:xfrm>
        </p:grpSpPr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EC111CD3-C876-6B09-8F2F-2F7C0D625AC9}"/>
                </a:ext>
              </a:extLst>
            </p:cNvPr>
            <p:cNvSpPr/>
            <p:nvPr/>
          </p:nvSpPr>
          <p:spPr>
            <a:xfrm>
              <a:off x="727691" y="1166099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1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C5BDF735-3E33-6744-E866-E471AA2EB216}"/>
                </a:ext>
              </a:extLst>
            </p:cNvPr>
            <p:cNvSpPr/>
            <p:nvPr/>
          </p:nvSpPr>
          <p:spPr>
            <a:xfrm>
              <a:off x="727691" y="2172843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2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2E9BD418-9D7D-8FBD-2609-C905279EDD08}"/>
                </a:ext>
              </a:extLst>
            </p:cNvPr>
            <p:cNvSpPr/>
            <p:nvPr/>
          </p:nvSpPr>
          <p:spPr>
            <a:xfrm>
              <a:off x="727691" y="3179587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3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DBA384EC-9FF3-63CF-D4BA-0CA19C174CF5}"/>
                </a:ext>
              </a:extLst>
            </p:cNvPr>
            <p:cNvSpPr/>
            <p:nvPr/>
          </p:nvSpPr>
          <p:spPr>
            <a:xfrm>
              <a:off x="727691" y="4186331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4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785A1B32-9BC2-3947-FF86-2841F2FE90B0}"/>
                </a:ext>
              </a:extLst>
            </p:cNvPr>
            <p:cNvSpPr/>
            <p:nvPr/>
          </p:nvSpPr>
          <p:spPr>
            <a:xfrm>
              <a:off x="727691" y="5193077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5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Ryhmä 8">
            <a:extLst>
              <a:ext uri="{FF2B5EF4-FFF2-40B4-BE49-F238E27FC236}">
                <a16:creationId xmlns:a16="http://schemas.microsoft.com/office/drawing/2014/main" id="{E11514D6-C8AE-8095-48BA-E3A092931580}"/>
              </a:ext>
            </a:extLst>
          </p:cNvPr>
          <p:cNvGrpSpPr/>
          <p:nvPr/>
        </p:nvGrpSpPr>
        <p:grpSpPr>
          <a:xfrm>
            <a:off x="5582251" y="4897116"/>
            <a:ext cx="5419632" cy="544678"/>
            <a:chOff x="1698220" y="263766"/>
            <a:chExt cx="8876759" cy="923330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C1B9ECB-114E-A820-FA2B-8A7627F1B0EA}"/>
                </a:ext>
              </a:extLst>
            </p:cNvPr>
            <p:cNvSpPr/>
            <p:nvPr/>
          </p:nvSpPr>
          <p:spPr>
            <a:xfrm>
              <a:off x="1698220" y="263766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A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242A1E4B-0AEC-0F92-9F7E-020CCB056FDE}"/>
                </a:ext>
              </a:extLst>
            </p:cNvPr>
            <p:cNvSpPr/>
            <p:nvPr/>
          </p:nvSpPr>
          <p:spPr>
            <a:xfrm>
              <a:off x="2692723" y="263766"/>
              <a:ext cx="4167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B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62F9B294-FA43-E412-C494-C562F4AA12A1}"/>
                </a:ext>
              </a:extLst>
            </p:cNvPr>
            <p:cNvSpPr/>
            <p:nvPr/>
          </p:nvSpPr>
          <p:spPr>
            <a:xfrm>
              <a:off x="3518563" y="263766"/>
              <a:ext cx="553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C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06F7ADCA-3111-9B7D-BD96-F60DE98544E2}"/>
                </a:ext>
              </a:extLst>
            </p:cNvPr>
            <p:cNvSpPr/>
            <p:nvPr/>
          </p:nvSpPr>
          <p:spPr>
            <a:xfrm>
              <a:off x="4481006" y="263766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D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DD02F04B-7ACF-7998-08BB-5381A71BA10F}"/>
                </a:ext>
              </a:extLst>
            </p:cNvPr>
            <p:cNvSpPr/>
            <p:nvPr/>
          </p:nvSpPr>
          <p:spPr>
            <a:xfrm>
              <a:off x="5501157" y="263766"/>
              <a:ext cx="522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E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E4F9B922-349C-61D7-A068-24ADD933B631}"/>
                </a:ext>
              </a:extLst>
            </p:cNvPr>
            <p:cNvSpPr/>
            <p:nvPr/>
          </p:nvSpPr>
          <p:spPr>
            <a:xfrm>
              <a:off x="6433143" y="263766"/>
              <a:ext cx="5020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F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36531A07-3C1C-5F7C-2D6E-73C36CE46C04}"/>
                </a:ext>
              </a:extLst>
            </p:cNvPr>
            <p:cNvSpPr/>
            <p:nvPr/>
          </p:nvSpPr>
          <p:spPr>
            <a:xfrm>
              <a:off x="7344290" y="263766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G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106D86E8-3BDA-A0D3-EE51-0529B07A6E41}"/>
                </a:ext>
              </a:extLst>
            </p:cNvPr>
            <p:cNvSpPr/>
            <p:nvPr/>
          </p:nvSpPr>
          <p:spPr>
            <a:xfrm>
              <a:off x="8375662" y="263766"/>
              <a:ext cx="6158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H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27E4924F-E1FC-C975-9D06-596D429E14DF}"/>
                </a:ext>
              </a:extLst>
            </p:cNvPr>
            <p:cNvSpPr/>
            <p:nvPr/>
          </p:nvSpPr>
          <p:spPr>
            <a:xfrm>
              <a:off x="9400622" y="263766"/>
              <a:ext cx="35939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I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70915C70-0B8E-F4BF-5C7E-4BE7B2E7082B}"/>
                </a:ext>
              </a:extLst>
            </p:cNvPr>
            <p:cNvSpPr/>
            <p:nvPr/>
          </p:nvSpPr>
          <p:spPr>
            <a:xfrm>
              <a:off x="10169099" y="263766"/>
              <a:ext cx="4058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753374">
                <a:spcAft>
                  <a:spcPts val="642"/>
                </a:spcAft>
              </a:pPr>
              <a:r>
                <a:rPr lang="fi-FI" sz="4449" kern="12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rPr>
                <a:t>J</a:t>
              </a:r>
              <a:endParaRPr lang="fi-FI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" name="Ryhmä 3">
            <a:extLst>
              <a:ext uri="{FF2B5EF4-FFF2-40B4-BE49-F238E27FC236}">
                <a16:creationId xmlns:a16="http://schemas.microsoft.com/office/drawing/2014/main" id="{25ED7AF6-D90E-ADCE-0B2C-1C8D9C6315FF}"/>
              </a:ext>
            </a:extLst>
          </p:cNvPr>
          <p:cNvGrpSpPr/>
          <p:nvPr/>
        </p:nvGrpSpPr>
        <p:grpSpPr>
          <a:xfrm>
            <a:off x="-470119" y="-419357"/>
            <a:ext cx="2197804" cy="2197804"/>
            <a:chOff x="-470119" y="-419357"/>
            <a:chExt cx="2197804" cy="2197804"/>
          </a:xfrm>
        </p:grpSpPr>
        <p:pic>
          <p:nvPicPr>
            <p:cNvPr id="40" name="Kuva 39" descr="Paperijuhlat suosivat pöydällä">
              <a:extLst>
                <a:ext uri="{FF2B5EF4-FFF2-40B4-BE49-F238E27FC236}">
                  <a16:creationId xmlns:a16="http://schemas.microsoft.com/office/drawing/2014/main" id="{62A6C13A-B9B6-9C89-90A3-73AB77FCD2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" t="31709" r="54829" b="486"/>
            <a:stretch/>
          </p:blipFill>
          <p:spPr>
            <a:xfrm rot="2849953">
              <a:off x="-470119" y="-419357"/>
              <a:ext cx="2197804" cy="2197804"/>
            </a:xfrm>
            <a:prstGeom prst="ellipse">
              <a:avLst/>
            </a:prstGeom>
          </p:spPr>
        </p:pic>
        <p:sp>
          <p:nvSpPr>
            <p:cNvPr id="41" name="Suorakulmio 40">
              <a:extLst>
                <a:ext uri="{FF2B5EF4-FFF2-40B4-BE49-F238E27FC236}">
                  <a16:creationId xmlns:a16="http://schemas.microsoft.com/office/drawing/2014/main" id="{95B4F20D-66A0-A563-ACF4-3913F5E35DBD}"/>
                </a:ext>
              </a:extLst>
            </p:cNvPr>
            <p:cNvSpPr/>
            <p:nvPr/>
          </p:nvSpPr>
          <p:spPr>
            <a:xfrm>
              <a:off x="628783" y="226877"/>
              <a:ext cx="704040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8000" b="1" dirty="0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</a:rPr>
                <a:t>3</a:t>
              </a:r>
              <a:endParaRPr lang="fi-FI" sz="8000" b="1" cap="none" spc="0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04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Paperijuhlat suosivat pöydällä">
            <a:extLst>
              <a:ext uri="{FF2B5EF4-FFF2-40B4-BE49-F238E27FC236}">
                <a16:creationId xmlns:a16="http://schemas.microsoft.com/office/drawing/2014/main" id="{1EF7AF30-F6EE-2E48-DAA6-8BA846D9E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" b="1404"/>
          <a:stretch/>
        </p:blipFill>
        <p:spPr>
          <a:xfrm>
            <a:off x="0" y="-824426"/>
            <a:ext cx="12192000" cy="7899734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10670468-2FA8-12B6-B8AA-A5F366B356F3}"/>
              </a:ext>
            </a:extLst>
          </p:cNvPr>
          <p:cNvSpPr txBox="1"/>
          <p:nvPr/>
        </p:nvSpPr>
        <p:spPr>
          <a:xfrm>
            <a:off x="3733800" y="1434009"/>
            <a:ext cx="59131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”olla oma itsensä” </a:t>
            </a:r>
            <a:br>
              <a:rPr lang="fi-FI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tarkoittaa eri tilanteissa?</a:t>
            </a:r>
            <a:endParaRPr lang="fi-FI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Työhaastattelu?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Asiakaspalvelutilanne?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Keskustelu esihenkilön kanssa?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Työkavereiden kanssa kahvitauolla?</a:t>
            </a:r>
            <a:br>
              <a:rPr lang="fi-FI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2800" dirty="0"/>
          </a:p>
        </p:txBody>
      </p:sp>
      <p:pic>
        <p:nvPicPr>
          <p:cNvPr id="2" name="Kuva 1" descr="Kuva, joka sisältää kohteen teksti, Grafiikka, Fontti, kuvakaappaus&#10;&#10;Kuvaus luotu automaattisesti">
            <a:extLst>
              <a:ext uri="{FF2B5EF4-FFF2-40B4-BE49-F238E27FC236}">
                <a16:creationId xmlns:a16="http://schemas.microsoft.com/office/drawing/2014/main" id="{77742E0B-E0F4-8B03-1860-C580CA6B6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97" y="4202266"/>
            <a:ext cx="1479806" cy="122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8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A2810C-FAFB-97AC-2807-F7F234819D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Vaihtoehtoisia kasvogallerioita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6CEAA84-543C-9D14-EED9-2F0C0AB9A8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Kouluttajan käyttöön tai </a:t>
            </a:r>
            <a:r>
              <a:rPr lang="fi-FI" b="1" dirty="0"/>
              <a:t>monistettavaksi osallistujille</a:t>
            </a:r>
          </a:p>
        </p:txBody>
      </p:sp>
    </p:spTree>
    <p:extLst>
      <p:ext uri="{BB962C8B-B14F-4D97-AF65-F5344CB8AC3E}">
        <p14:creationId xmlns:p14="http://schemas.microsoft.com/office/powerpoint/2010/main" val="24763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6E7C0211-A1D9-ED54-EDA8-025123839708}"/>
              </a:ext>
            </a:extLst>
          </p:cNvPr>
          <p:cNvGrpSpPr/>
          <p:nvPr/>
        </p:nvGrpSpPr>
        <p:grpSpPr>
          <a:xfrm>
            <a:off x="727691" y="175539"/>
            <a:ext cx="10791022" cy="6607842"/>
            <a:chOff x="727691" y="175539"/>
            <a:chExt cx="10791022" cy="6607842"/>
          </a:xfrm>
        </p:grpSpPr>
        <p:pic>
          <p:nvPicPr>
            <p:cNvPr id="3" name="Kuva 2" descr="Kuva, joka sisältää kohteen luonnos, tyyli, animaatio, kuvitus&#10;&#10;Kuvaus luotu automaattisesti">
              <a:extLst>
                <a:ext uri="{FF2B5EF4-FFF2-40B4-BE49-F238E27FC236}">
                  <a16:creationId xmlns:a16="http://schemas.microsoft.com/office/drawing/2014/main" id="{BFD23338-4353-24ED-067D-BC208CC6A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683" y="645790"/>
              <a:ext cx="9599218" cy="5566420"/>
            </a:xfrm>
            <a:prstGeom prst="rect">
              <a:avLst/>
            </a:prstGeom>
          </p:spPr>
        </p:pic>
        <p:grpSp>
          <p:nvGrpSpPr>
            <p:cNvPr id="20" name="Ryhmä 19">
              <a:extLst>
                <a:ext uri="{FF2B5EF4-FFF2-40B4-BE49-F238E27FC236}">
                  <a16:creationId xmlns:a16="http://schemas.microsoft.com/office/drawing/2014/main" id="{B92AF07A-EFDC-503D-23F2-58D65D05316C}"/>
                </a:ext>
              </a:extLst>
            </p:cNvPr>
            <p:cNvGrpSpPr/>
            <p:nvPr/>
          </p:nvGrpSpPr>
          <p:grpSpPr>
            <a:xfrm>
              <a:off x="1698220" y="175539"/>
              <a:ext cx="8876759" cy="923330"/>
              <a:chOff x="1698220" y="263766"/>
              <a:chExt cx="8876759" cy="923330"/>
            </a:xfrm>
          </p:grpSpPr>
          <p:sp>
            <p:nvSpPr>
              <p:cNvPr id="5" name="Suorakulmio 4">
                <a:extLst>
                  <a:ext uri="{FF2B5EF4-FFF2-40B4-BE49-F238E27FC236}">
                    <a16:creationId xmlns:a16="http://schemas.microsoft.com/office/drawing/2014/main" id="{86D725B1-F9C7-1F81-43D5-7DF1FB6E9C72}"/>
                  </a:ext>
                </a:extLst>
              </p:cNvPr>
              <p:cNvSpPr/>
              <p:nvPr/>
            </p:nvSpPr>
            <p:spPr>
              <a:xfrm>
                <a:off x="1698220" y="263766"/>
                <a:ext cx="585417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6" name="Suorakulmio 5">
                <a:extLst>
                  <a:ext uri="{FF2B5EF4-FFF2-40B4-BE49-F238E27FC236}">
                    <a16:creationId xmlns:a16="http://schemas.microsoft.com/office/drawing/2014/main" id="{6BB94B16-D23B-9C75-44AF-1A2BBF4A73B5}"/>
                  </a:ext>
                </a:extLst>
              </p:cNvPr>
              <p:cNvSpPr/>
              <p:nvPr/>
            </p:nvSpPr>
            <p:spPr>
              <a:xfrm>
                <a:off x="2692723" y="263766"/>
                <a:ext cx="41675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fi-FI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</a:t>
                </a:r>
              </a:p>
            </p:txBody>
          </p:sp>
          <p:sp>
            <p:nvSpPr>
              <p:cNvPr id="7" name="Suorakulmio 6">
                <a:extLst>
                  <a:ext uri="{FF2B5EF4-FFF2-40B4-BE49-F238E27FC236}">
                    <a16:creationId xmlns:a16="http://schemas.microsoft.com/office/drawing/2014/main" id="{557F3FBF-4BE7-0829-251B-B94E8973CB19}"/>
                  </a:ext>
                </a:extLst>
              </p:cNvPr>
              <p:cNvSpPr/>
              <p:nvPr/>
            </p:nvSpPr>
            <p:spPr>
              <a:xfrm>
                <a:off x="3518563" y="263766"/>
                <a:ext cx="553357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" name="Suorakulmio 7">
                <a:extLst>
                  <a:ext uri="{FF2B5EF4-FFF2-40B4-BE49-F238E27FC236}">
                    <a16:creationId xmlns:a16="http://schemas.microsoft.com/office/drawing/2014/main" id="{AEEC4221-43F7-BC4E-25AA-A0F2A58DBF21}"/>
                  </a:ext>
                </a:extLst>
              </p:cNvPr>
              <p:cNvSpPr/>
              <p:nvPr/>
            </p:nvSpPr>
            <p:spPr>
              <a:xfrm>
                <a:off x="4481006" y="263766"/>
                <a:ext cx="611065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A3787C72-36B4-EF0F-835F-6F3659D5C1F6}"/>
                  </a:ext>
                </a:extLst>
              </p:cNvPr>
              <p:cNvSpPr/>
              <p:nvPr/>
            </p:nvSpPr>
            <p:spPr>
              <a:xfrm>
                <a:off x="5501157" y="263766"/>
                <a:ext cx="52290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E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" name="Suorakulmio 9">
                <a:extLst>
                  <a:ext uri="{FF2B5EF4-FFF2-40B4-BE49-F238E27FC236}">
                    <a16:creationId xmlns:a16="http://schemas.microsoft.com/office/drawing/2014/main" id="{B96B2948-33B4-AAD0-4F70-99E0E44DE535}"/>
                  </a:ext>
                </a:extLst>
              </p:cNvPr>
              <p:cNvSpPr/>
              <p:nvPr/>
            </p:nvSpPr>
            <p:spPr>
              <a:xfrm>
                <a:off x="6433143" y="263766"/>
                <a:ext cx="5020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F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1" name="Suorakulmio 10">
                <a:extLst>
                  <a:ext uri="{FF2B5EF4-FFF2-40B4-BE49-F238E27FC236}">
                    <a16:creationId xmlns:a16="http://schemas.microsoft.com/office/drawing/2014/main" id="{DD869A8D-9BCC-9147-63F3-A4068F167D06}"/>
                  </a:ext>
                </a:extLst>
              </p:cNvPr>
              <p:cNvSpPr/>
              <p:nvPr/>
            </p:nvSpPr>
            <p:spPr>
              <a:xfrm>
                <a:off x="7344290" y="263766"/>
                <a:ext cx="622286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" name="Suorakulmio 11">
                <a:extLst>
                  <a:ext uri="{FF2B5EF4-FFF2-40B4-BE49-F238E27FC236}">
                    <a16:creationId xmlns:a16="http://schemas.microsoft.com/office/drawing/2014/main" id="{BC6CDAA3-2FBF-9352-CB04-9512B7AEAF0A}"/>
                  </a:ext>
                </a:extLst>
              </p:cNvPr>
              <p:cNvSpPr/>
              <p:nvPr/>
            </p:nvSpPr>
            <p:spPr>
              <a:xfrm>
                <a:off x="8375662" y="263766"/>
                <a:ext cx="61587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H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" name="Suorakulmio 12">
                <a:extLst>
                  <a:ext uri="{FF2B5EF4-FFF2-40B4-BE49-F238E27FC236}">
                    <a16:creationId xmlns:a16="http://schemas.microsoft.com/office/drawing/2014/main" id="{601AD17B-4C25-C1E2-CEC6-AB526DE887DD}"/>
                  </a:ext>
                </a:extLst>
              </p:cNvPr>
              <p:cNvSpPr/>
              <p:nvPr/>
            </p:nvSpPr>
            <p:spPr>
              <a:xfrm>
                <a:off x="9400622" y="263766"/>
                <a:ext cx="35939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" name="Suorakulmio 13">
                <a:extLst>
                  <a:ext uri="{FF2B5EF4-FFF2-40B4-BE49-F238E27FC236}">
                    <a16:creationId xmlns:a16="http://schemas.microsoft.com/office/drawing/2014/main" id="{3612C01B-58C3-4699-904F-F90642D2A3CC}"/>
                  </a:ext>
                </a:extLst>
              </p:cNvPr>
              <p:cNvSpPr/>
              <p:nvPr/>
            </p:nvSpPr>
            <p:spPr>
              <a:xfrm>
                <a:off x="10169099" y="263766"/>
                <a:ext cx="40588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J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21" name="Ryhmä 20">
              <a:extLst>
                <a:ext uri="{FF2B5EF4-FFF2-40B4-BE49-F238E27FC236}">
                  <a16:creationId xmlns:a16="http://schemas.microsoft.com/office/drawing/2014/main" id="{D00551D6-8610-C0F5-19E3-147656D11941}"/>
                </a:ext>
              </a:extLst>
            </p:cNvPr>
            <p:cNvGrpSpPr/>
            <p:nvPr/>
          </p:nvGrpSpPr>
          <p:grpSpPr>
            <a:xfrm>
              <a:off x="727691" y="1038910"/>
              <a:ext cx="535724" cy="4950308"/>
              <a:chOff x="727691" y="1166099"/>
              <a:chExt cx="535724" cy="4950308"/>
            </a:xfrm>
          </p:grpSpPr>
          <p:sp>
            <p:nvSpPr>
              <p:cNvPr id="15" name="Suorakulmio 14">
                <a:extLst>
                  <a:ext uri="{FF2B5EF4-FFF2-40B4-BE49-F238E27FC236}">
                    <a16:creationId xmlns:a16="http://schemas.microsoft.com/office/drawing/2014/main" id="{13D9CF04-188C-076D-9062-2BF568746745}"/>
                  </a:ext>
                </a:extLst>
              </p:cNvPr>
              <p:cNvSpPr/>
              <p:nvPr/>
            </p:nvSpPr>
            <p:spPr>
              <a:xfrm>
                <a:off x="727691" y="1166099"/>
                <a:ext cx="53572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" name="Suorakulmio 15">
                <a:extLst>
                  <a:ext uri="{FF2B5EF4-FFF2-40B4-BE49-F238E27FC236}">
                    <a16:creationId xmlns:a16="http://schemas.microsoft.com/office/drawing/2014/main" id="{2D8547C2-E043-5999-588F-B0BD6A8F089C}"/>
                  </a:ext>
                </a:extLst>
              </p:cNvPr>
              <p:cNvSpPr/>
              <p:nvPr/>
            </p:nvSpPr>
            <p:spPr>
              <a:xfrm>
                <a:off x="727691" y="2172843"/>
                <a:ext cx="53572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" name="Suorakulmio 16">
                <a:extLst>
                  <a:ext uri="{FF2B5EF4-FFF2-40B4-BE49-F238E27FC236}">
                    <a16:creationId xmlns:a16="http://schemas.microsoft.com/office/drawing/2014/main" id="{592E51BE-3128-517F-2703-2342B4EA9F8F}"/>
                  </a:ext>
                </a:extLst>
              </p:cNvPr>
              <p:cNvSpPr/>
              <p:nvPr/>
            </p:nvSpPr>
            <p:spPr>
              <a:xfrm>
                <a:off x="727691" y="3179587"/>
                <a:ext cx="53572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" name="Suorakulmio 17">
                <a:extLst>
                  <a:ext uri="{FF2B5EF4-FFF2-40B4-BE49-F238E27FC236}">
                    <a16:creationId xmlns:a16="http://schemas.microsoft.com/office/drawing/2014/main" id="{ECC81E2B-1DBE-F799-4CB4-07462313CE57}"/>
                  </a:ext>
                </a:extLst>
              </p:cNvPr>
              <p:cNvSpPr/>
              <p:nvPr/>
            </p:nvSpPr>
            <p:spPr>
              <a:xfrm>
                <a:off x="727691" y="4186331"/>
                <a:ext cx="53572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" name="Suorakulmio 18">
                <a:extLst>
                  <a:ext uri="{FF2B5EF4-FFF2-40B4-BE49-F238E27FC236}">
                    <a16:creationId xmlns:a16="http://schemas.microsoft.com/office/drawing/2014/main" id="{5687C9B7-7C0C-FEE4-204C-8BBBEE80D612}"/>
                  </a:ext>
                </a:extLst>
              </p:cNvPr>
              <p:cNvSpPr/>
              <p:nvPr/>
            </p:nvSpPr>
            <p:spPr>
              <a:xfrm>
                <a:off x="727691" y="5193077"/>
                <a:ext cx="53572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5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22" name="Ryhmä 21">
              <a:extLst>
                <a:ext uri="{FF2B5EF4-FFF2-40B4-BE49-F238E27FC236}">
                  <a16:creationId xmlns:a16="http://schemas.microsoft.com/office/drawing/2014/main" id="{9BC13532-5C17-1C76-7BF9-D440A84A6463}"/>
                </a:ext>
              </a:extLst>
            </p:cNvPr>
            <p:cNvGrpSpPr/>
            <p:nvPr/>
          </p:nvGrpSpPr>
          <p:grpSpPr>
            <a:xfrm>
              <a:off x="10982989" y="988909"/>
              <a:ext cx="535724" cy="4950308"/>
              <a:chOff x="727691" y="1166099"/>
              <a:chExt cx="535724" cy="4950308"/>
            </a:xfrm>
          </p:grpSpPr>
          <p:sp>
            <p:nvSpPr>
              <p:cNvPr id="23" name="Suorakulmio 22">
                <a:extLst>
                  <a:ext uri="{FF2B5EF4-FFF2-40B4-BE49-F238E27FC236}">
                    <a16:creationId xmlns:a16="http://schemas.microsoft.com/office/drawing/2014/main" id="{CBE88C09-685A-9D64-D625-7B3E309D0DD6}"/>
                  </a:ext>
                </a:extLst>
              </p:cNvPr>
              <p:cNvSpPr/>
              <p:nvPr/>
            </p:nvSpPr>
            <p:spPr>
              <a:xfrm>
                <a:off x="727691" y="1166099"/>
                <a:ext cx="53572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" name="Suorakulmio 23">
                <a:extLst>
                  <a:ext uri="{FF2B5EF4-FFF2-40B4-BE49-F238E27FC236}">
                    <a16:creationId xmlns:a16="http://schemas.microsoft.com/office/drawing/2014/main" id="{60B967E9-AD20-DD2A-5CBE-EE491A98EB43}"/>
                  </a:ext>
                </a:extLst>
              </p:cNvPr>
              <p:cNvSpPr/>
              <p:nvPr/>
            </p:nvSpPr>
            <p:spPr>
              <a:xfrm>
                <a:off x="727691" y="2172843"/>
                <a:ext cx="53572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Suorakulmio 24">
                <a:extLst>
                  <a:ext uri="{FF2B5EF4-FFF2-40B4-BE49-F238E27FC236}">
                    <a16:creationId xmlns:a16="http://schemas.microsoft.com/office/drawing/2014/main" id="{0EEA0F3F-9CF0-2FB3-FF10-58F3126F6E1C}"/>
                  </a:ext>
                </a:extLst>
              </p:cNvPr>
              <p:cNvSpPr/>
              <p:nvPr/>
            </p:nvSpPr>
            <p:spPr>
              <a:xfrm>
                <a:off x="727691" y="3179587"/>
                <a:ext cx="53572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Suorakulmio 25">
                <a:extLst>
                  <a:ext uri="{FF2B5EF4-FFF2-40B4-BE49-F238E27FC236}">
                    <a16:creationId xmlns:a16="http://schemas.microsoft.com/office/drawing/2014/main" id="{7F686A29-BCD5-C781-5FAF-D63D3C58741C}"/>
                  </a:ext>
                </a:extLst>
              </p:cNvPr>
              <p:cNvSpPr/>
              <p:nvPr/>
            </p:nvSpPr>
            <p:spPr>
              <a:xfrm>
                <a:off x="727691" y="4186331"/>
                <a:ext cx="53572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Suorakulmio 26">
                <a:extLst>
                  <a:ext uri="{FF2B5EF4-FFF2-40B4-BE49-F238E27FC236}">
                    <a16:creationId xmlns:a16="http://schemas.microsoft.com/office/drawing/2014/main" id="{43261278-A932-DF97-85A5-05A85E083A21}"/>
                  </a:ext>
                </a:extLst>
              </p:cNvPr>
              <p:cNvSpPr/>
              <p:nvPr/>
            </p:nvSpPr>
            <p:spPr>
              <a:xfrm>
                <a:off x="727691" y="5193077"/>
                <a:ext cx="53572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5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28" name="Ryhmä 27">
              <a:extLst>
                <a:ext uri="{FF2B5EF4-FFF2-40B4-BE49-F238E27FC236}">
                  <a16:creationId xmlns:a16="http://schemas.microsoft.com/office/drawing/2014/main" id="{A269CEE1-7277-1DC8-E4CF-262CD53E4AF7}"/>
                </a:ext>
              </a:extLst>
            </p:cNvPr>
            <p:cNvGrpSpPr/>
            <p:nvPr/>
          </p:nvGrpSpPr>
          <p:grpSpPr>
            <a:xfrm>
              <a:off x="1691131" y="5860051"/>
              <a:ext cx="8876759" cy="923330"/>
              <a:chOff x="1698220" y="263766"/>
              <a:chExt cx="8876759" cy="923330"/>
            </a:xfrm>
          </p:grpSpPr>
          <p:sp>
            <p:nvSpPr>
              <p:cNvPr id="29" name="Suorakulmio 28">
                <a:extLst>
                  <a:ext uri="{FF2B5EF4-FFF2-40B4-BE49-F238E27FC236}">
                    <a16:creationId xmlns:a16="http://schemas.microsoft.com/office/drawing/2014/main" id="{0A45F632-9707-DC12-3E0B-370B22F6000E}"/>
                  </a:ext>
                </a:extLst>
              </p:cNvPr>
              <p:cNvSpPr/>
              <p:nvPr/>
            </p:nvSpPr>
            <p:spPr>
              <a:xfrm>
                <a:off x="1698220" y="263766"/>
                <a:ext cx="585417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30" name="Suorakulmio 29">
                <a:extLst>
                  <a:ext uri="{FF2B5EF4-FFF2-40B4-BE49-F238E27FC236}">
                    <a16:creationId xmlns:a16="http://schemas.microsoft.com/office/drawing/2014/main" id="{0937C963-E7E9-AFAE-6FE9-8E3F99D7580A}"/>
                  </a:ext>
                </a:extLst>
              </p:cNvPr>
              <p:cNvSpPr/>
              <p:nvPr/>
            </p:nvSpPr>
            <p:spPr>
              <a:xfrm>
                <a:off x="2692723" y="263766"/>
                <a:ext cx="41675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fi-FI" sz="5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</a:t>
                </a:r>
              </a:p>
            </p:txBody>
          </p:sp>
          <p:sp>
            <p:nvSpPr>
              <p:cNvPr id="31" name="Suorakulmio 30">
                <a:extLst>
                  <a:ext uri="{FF2B5EF4-FFF2-40B4-BE49-F238E27FC236}">
                    <a16:creationId xmlns:a16="http://schemas.microsoft.com/office/drawing/2014/main" id="{77C5B048-71CA-6ECA-AAE9-383C0F021564}"/>
                  </a:ext>
                </a:extLst>
              </p:cNvPr>
              <p:cNvSpPr/>
              <p:nvPr/>
            </p:nvSpPr>
            <p:spPr>
              <a:xfrm>
                <a:off x="3518563" y="263766"/>
                <a:ext cx="553357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Suorakulmio 31">
                <a:extLst>
                  <a:ext uri="{FF2B5EF4-FFF2-40B4-BE49-F238E27FC236}">
                    <a16:creationId xmlns:a16="http://schemas.microsoft.com/office/drawing/2014/main" id="{566A6A04-67D7-2C9D-9DC2-5D1E6D3621CE}"/>
                  </a:ext>
                </a:extLst>
              </p:cNvPr>
              <p:cNvSpPr/>
              <p:nvPr/>
            </p:nvSpPr>
            <p:spPr>
              <a:xfrm>
                <a:off x="4481006" y="263766"/>
                <a:ext cx="611065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" name="Suorakulmio 32">
                <a:extLst>
                  <a:ext uri="{FF2B5EF4-FFF2-40B4-BE49-F238E27FC236}">
                    <a16:creationId xmlns:a16="http://schemas.microsoft.com/office/drawing/2014/main" id="{450305C9-D9C9-7745-6013-11FB7D1153BF}"/>
                  </a:ext>
                </a:extLst>
              </p:cNvPr>
              <p:cNvSpPr/>
              <p:nvPr/>
            </p:nvSpPr>
            <p:spPr>
              <a:xfrm>
                <a:off x="5501157" y="263766"/>
                <a:ext cx="52290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E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" name="Suorakulmio 33">
                <a:extLst>
                  <a:ext uri="{FF2B5EF4-FFF2-40B4-BE49-F238E27FC236}">
                    <a16:creationId xmlns:a16="http://schemas.microsoft.com/office/drawing/2014/main" id="{C1F2B378-7C5C-6A41-A8BE-0DB780F9FF3D}"/>
                  </a:ext>
                </a:extLst>
              </p:cNvPr>
              <p:cNvSpPr/>
              <p:nvPr/>
            </p:nvSpPr>
            <p:spPr>
              <a:xfrm>
                <a:off x="6433143" y="263766"/>
                <a:ext cx="5020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F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" name="Suorakulmio 34">
                <a:extLst>
                  <a:ext uri="{FF2B5EF4-FFF2-40B4-BE49-F238E27FC236}">
                    <a16:creationId xmlns:a16="http://schemas.microsoft.com/office/drawing/2014/main" id="{90A6EA7D-8CF9-293D-3DA2-F5592DF3C972}"/>
                  </a:ext>
                </a:extLst>
              </p:cNvPr>
              <p:cNvSpPr/>
              <p:nvPr/>
            </p:nvSpPr>
            <p:spPr>
              <a:xfrm>
                <a:off x="7344290" y="263766"/>
                <a:ext cx="622286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" name="Suorakulmio 35">
                <a:extLst>
                  <a:ext uri="{FF2B5EF4-FFF2-40B4-BE49-F238E27FC236}">
                    <a16:creationId xmlns:a16="http://schemas.microsoft.com/office/drawing/2014/main" id="{8DFA5CF1-B782-C8E8-8FC4-128710F86FFE}"/>
                  </a:ext>
                </a:extLst>
              </p:cNvPr>
              <p:cNvSpPr/>
              <p:nvPr/>
            </p:nvSpPr>
            <p:spPr>
              <a:xfrm>
                <a:off x="8375662" y="263766"/>
                <a:ext cx="61587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H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7" name="Suorakulmio 36">
                <a:extLst>
                  <a:ext uri="{FF2B5EF4-FFF2-40B4-BE49-F238E27FC236}">
                    <a16:creationId xmlns:a16="http://schemas.microsoft.com/office/drawing/2014/main" id="{7819DDCA-1B70-50DC-00AD-95887D0190AE}"/>
                  </a:ext>
                </a:extLst>
              </p:cNvPr>
              <p:cNvSpPr/>
              <p:nvPr/>
            </p:nvSpPr>
            <p:spPr>
              <a:xfrm>
                <a:off x="9400622" y="263766"/>
                <a:ext cx="35939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8" name="Suorakulmio 37">
                <a:extLst>
                  <a:ext uri="{FF2B5EF4-FFF2-40B4-BE49-F238E27FC236}">
                    <a16:creationId xmlns:a16="http://schemas.microsoft.com/office/drawing/2014/main" id="{9A4B5D7B-6D70-8034-C8A8-0A841CCEB19B}"/>
                  </a:ext>
                </a:extLst>
              </p:cNvPr>
              <p:cNvSpPr/>
              <p:nvPr/>
            </p:nvSpPr>
            <p:spPr>
              <a:xfrm>
                <a:off x="10169099" y="263766"/>
                <a:ext cx="40588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i-FI" sz="5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J</a:t>
                </a:r>
                <a:endPara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293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luonnos, tyyli, animaatio, kuvitus&#10;&#10;Kuvaus luotu automaattisesti">
            <a:extLst>
              <a:ext uri="{FF2B5EF4-FFF2-40B4-BE49-F238E27FC236}">
                <a16:creationId xmlns:a16="http://schemas.microsoft.com/office/drawing/2014/main" id="{BFD23338-4353-24ED-067D-BC208CC6AE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87" b="40178"/>
          <a:stretch/>
        </p:blipFill>
        <p:spPr>
          <a:xfrm>
            <a:off x="2011998" y="567130"/>
            <a:ext cx="7687764" cy="5197224"/>
          </a:xfrm>
          <a:prstGeom prst="rect">
            <a:avLst/>
          </a:prstGeom>
        </p:spPr>
      </p:pic>
      <p:grpSp>
        <p:nvGrpSpPr>
          <p:cNvPr id="2" name="Ryhmä 1">
            <a:extLst>
              <a:ext uri="{FF2B5EF4-FFF2-40B4-BE49-F238E27FC236}">
                <a16:creationId xmlns:a16="http://schemas.microsoft.com/office/drawing/2014/main" id="{535192AD-7ABE-CB1E-C797-B3C736798966}"/>
              </a:ext>
            </a:extLst>
          </p:cNvPr>
          <p:cNvGrpSpPr/>
          <p:nvPr/>
        </p:nvGrpSpPr>
        <p:grpSpPr>
          <a:xfrm>
            <a:off x="2878435" y="125538"/>
            <a:ext cx="6324765" cy="923330"/>
            <a:chOff x="2878435" y="125538"/>
            <a:chExt cx="6324765" cy="923330"/>
          </a:xfrm>
        </p:grpSpPr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86D725B1-F9C7-1F81-43D5-7DF1FB6E9C72}"/>
                </a:ext>
              </a:extLst>
            </p:cNvPr>
            <p:cNvSpPr/>
            <p:nvPr/>
          </p:nvSpPr>
          <p:spPr>
            <a:xfrm>
              <a:off x="2878435" y="125538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6BB94B16-D23B-9C75-44AF-1A2BBF4A73B5}"/>
                </a:ext>
              </a:extLst>
            </p:cNvPr>
            <p:cNvSpPr/>
            <p:nvPr/>
          </p:nvSpPr>
          <p:spPr>
            <a:xfrm>
              <a:off x="4372670" y="125538"/>
              <a:ext cx="4167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557F3FBF-4BE7-0829-251B-B94E8973CB19}"/>
                </a:ext>
              </a:extLst>
            </p:cNvPr>
            <p:cNvSpPr/>
            <p:nvPr/>
          </p:nvSpPr>
          <p:spPr>
            <a:xfrm>
              <a:off x="5698242" y="125538"/>
              <a:ext cx="553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AEEC4221-43F7-BC4E-25AA-A0F2A58DBF21}"/>
                </a:ext>
              </a:extLst>
            </p:cNvPr>
            <p:cNvSpPr/>
            <p:nvPr/>
          </p:nvSpPr>
          <p:spPr>
            <a:xfrm>
              <a:off x="7160417" y="125538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A3787C72-36B4-EF0F-835F-6F3659D5C1F6}"/>
                </a:ext>
              </a:extLst>
            </p:cNvPr>
            <p:cNvSpPr/>
            <p:nvPr/>
          </p:nvSpPr>
          <p:spPr>
            <a:xfrm>
              <a:off x="8680300" y="125538"/>
              <a:ext cx="522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4" name="Ryhmä 43">
            <a:extLst>
              <a:ext uri="{FF2B5EF4-FFF2-40B4-BE49-F238E27FC236}">
                <a16:creationId xmlns:a16="http://schemas.microsoft.com/office/drawing/2014/main" id="{9BFFEEAF-89CB-7799-26DF-06E480AEAB89}"/>
              </a:ext>
            </a:extLst>
          </p:cNvPr>
          <p:cNvGrpSpPr/>
          <p:nvPr/>
        </p:nvGrpSpPr>
        <p:grpSpPr>
          <a:xfrm>
            <a:off x="1476274" y="1325610"/>
            <a:ext cx="535724" cy="4255258"/>
            <a:chOff x="1529439" y="1325610"/>
            <a:chExt cx="535724" cy="4255258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13D9CF04-188C-076D-9062-2BF568746745}"/>
                </a:ext>
              </a:extLst>
            </p:cNvPr>
            <p:cNvSpPr/>
            <p:nvPr/>
          </p:nvSpPr>
          <p:spPr>
            <a:xfrm>
              <a:off x="1529439" y="1325610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2D8547C2-E043-5999-588F-B0BD6A8F089C}"/>
                </a:ext>
              </a:extLst>
            </p:cNvPr>
            <p:cNvSpPr/>
            <p:nvPr/>
          </p:nvSpPr>
          <p:spPr>
            <a:xfrm>
              <a:off x="1529439" y="2991574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92E51BE-3128-517F-2703-2342B4EA9F8F}"/>
                </a:ext>
              </a:extLst>
            </p:cNvPr>
            <p:cNvSpPr/>
            <p:nvPr/>
          </p:nvSpPr>
          <p:spPr>
            <a:xfrm>
              <a:off x="1529439" y="465753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" name="Ryhmä 3">
            <a:extLst>
              <a:ext uri="{FF2B5EF4-FFF2-40B4-BE49-F238E27FC236}">
                <a16:creationId xmlns:a16="http://schemas.microsoft.com/office/drawing/2014/main" id="{0959D789-D14C-A330-A40F-A2E06B1FDDBC}"/>
              </a:ext>
            </a:extLst>
          </p:cNvPr>
          <p:cNvGrpSpPr/>
          <p:nvPr/>
        </p:nvGrpSpPr>
        <p:grpSpPr>
          <a:xfrm>
            <a:off x="2871346" y="5764354"/>
            <a:ext cx="6324765" cy="923330"/>
            <a:chOff x="2878435" y="125538"/>
            <a:chExt cx="6324765" cy="923330"/>
          </a:xfrm>
        </p:grpSpPr>
        <p:sp>
          <p:nvSpPr>
            <p:cNvPr id="39" name="Suorakulmio 38">
              <a:extLst>
                <a:ext uri="{FF2B5EF4-FFF2-40B4-BE49-F238E27FC236}">
                  <a16:creationId xmlns:a16="http://schemas.microsoft.com/office/drawing/2014/main" id="{19E021A6-298B-1EED-0243-1351E4533920}"/>
                </a:ext>
              </a:extLst>
            </p:cNvPr>
            <p:cNvSpPr/>
            <p:nvPr/>
          </p:nvSpPr>
          <p:spPr>
            <a:xfrm>
              <a:off x="2878435" y="125538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</a:p>
          </p:txBody>
        </p:sp>
        <p:sp>
          <p:nvSpPr>
            <p:cNvPr id="40" name="Suorakulmio 39">
              <a:extLst>
                <a:ext uri="{FF2B5EF4-FFF2-40B4-BE49-F238E27FC236}">
                  <a16:creationId xmlns:a16="http://schemas.microsoft.com/office/drawing/2014/main" id="{BACD66F9-A559-2C21-6581-F2E9EAE943EC}"/>
                </a:ext>
              </a:extLst>
            </p:cNvPr>
            <p:cNvSpPr/>
            <p:nvPr/>
          </p:nvSpPr>
          <p:spPr>
            <a:xfrm>
              <a:off x="4372670" y="125538"/>
              <a:ext cx="4167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i-FI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</a:p>
          </p:txBody>
        </p:sp>
        <p:sp>
          <p:nvSpPr>
            <p:cNvPr id="41" name="Suorakulmio 40">
              <a:extLst>
                <a:ext uri="{FF2B5EF4-FFF2-40B4-BE49-F238E27FC236}">
                  <a16:creationId xmlns:a16="http://schemas.microsoft.com/office/drawing/2014/main" id="{E1250911-5FEB-2C0E-DCA7-BEA180A89B76}"/>
                </a:ext>
              </a:extLst>
            </p:cNvPr>
            <p:cNvSpPr/>
            <p:nvPr/>
          </p:nvSpPr>
          <p:spPr>
            <a:xfrm>
              <a:off x="5698242" y="125538"/>
              <a:ext cx="553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Suorakulmio 41">
              <a:extLst>
                <a:ext uri="{FF2B5EF4-FFF2-40B4-BE49-F238E27FC236}">
                  <a16:creationId xmlns:a16="http://schemas.microsoft.com/office/drawing/2014/main" id="{4E2C18AD-73E7-293D-71A0-DFFBAA8F864E}"/>
                </a:ext>
              </a:extLst>
            </p:cNvPr>
            <p:cNvSpPr/>
            <p:nvPr/>
          </p:nvSpPr>
          <p:spPr>
            <a:xfrm>
              <a:off x="7160417" y="125538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Suorakulmio 42">
              <a:extLst>
                <a:ext uri="{FF2B5EF4-FFF2-40B4-BE49-F238E27FC236}">
                  <a16:creationId xmlns:a16="http://schemas.microsoft.com/office/drawing/2014/main" id="{F317BE02-C373-E4AF-F40F-1F890BF2C705}"/>
                </a:ext>
              </a:extLst>
            </p:cNvPr>
            <p:cNvSpPr/>
            <p:nvPr/>
          </p:nvSpPr>
          <p:spPr>
            <a:xfrm>
              <a:off x="8680300" y="125538"/>
              <a:ext cx="522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5" name="Ryhmä 44">
            <a:extLst>
              <a:ext uri="{FF2B5EF4-FFF2-40B4-BE49-F238E27FC236}">
                <a16:creationId xmlns:a16="http://schemas.microsoft.com/office/drawing/2014/main" id="{DB1FCBA8-84A0-9692-0307-AFF2A417CD70}"/>
              </a:ext>
            </a:extLst>
          </p:cNvPr>
          <p:cNvGrpSpPr/>
          <p:nvPr/>
        </p:nvGrpSpPr>
        <p:grpSpPr>
          <a:xfrm>
            <a:off x="10070956" y="1329148"/>
            <a:ext cx="535724" cy="4255258"/>
            <a:chOff x="1529439" y="1325610"/>
            <a:chExt cx="535724" cy="4255258"/>
          </a:xfrm>
        </p:grpSpPr>
        <p:sp>
          <p:nvSpPr>
            <p:cNvPr id="46" name="Suorakulmio 45">
              <a:extLst>
                <a:ext uri="{FF2B5EF4-FFF2-40B4-BE49-F238E27FC236}">
                  <a16:creationId xmlns:a16="http://schemas.microsoft.com/office/drawing/2014/main" id="{E87B3A07-105B-1A38-A852-68311DC70328}"/>
                </a:ext>
              </a:extLst>
            </p:cNvPr>
            <p:cNvSpPr/>
            <p:nvPr/>
          </p:nvSpPr>
          <p:spPr>
            <a:xfrm>
              <a:off x="1529439" y="1325610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7" name="Suorakulmio 46">
              <a:extLst>
                <a:ext uri="{FF2B5EF4-FFF2-40B4-BE49-F238E27FC236}">
                  <a16:creationId xmlns:a16="http://schemas.microsoft.com/office/drawing/2014/main" id="{96BDE786-E685-EF22-4053-2C17C476ADD7}"/>
                </a:ext>
              </a:extLst>
            </p:cNvPr>
            <p:cNvSpPr/>
            <p:nvPr/>
          </p:nvSpPr>
          <p:spPr>
            <a:xfrm>
              <a:off x="1529439" y="2991574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8" name="Suorakulmio 47">
              <a:extLst>
                <a:ext uri="{FF2B5EF4-FFF2-40B4-BE49-F238E27FC236}">
                  <a16:creationId xmlns:a16="http://schemas.microsoft.com/office/drawing/2014/main" id="{2C139A72-83F8-94F0-80A6-0DD44166EFFB}"/>
                </a:ext>
              </a:extLst>
            </p:cNvPr>
            <p:cNvSpPr/>
            <p:nvPr/>
          </p:nvSpPr>
          <p:spPr>
            <a:xfrm>
              <a:off x="1529439" y="465753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i-FI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5853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276</Words>
  <Application>Microsoft Office PowerPoint</Application>
  <PresentationFormat>Laajakuva</PresentationFormat>
  <Paragraphs>196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Ensivaikutelma ja ennakkoluulot</vt:lpstr>
      <vt:lpstr>PowerPoint-esitys</vt:lpstr>
      <vt:lpstr>PowerPoint-esitys</vt:lpstr>
      <vt:lpstr>PowerPoint-esitys</vt:lpstr>
      <vt:lpstr>PowerPoint-esitys</vt:lpstr>
      <vt:lpstr>PowerPoint-esitys</vt:lpstr>
      <vt:lpstr>Vaihtoehtoisia kasvogallerioita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Hilkka Näse</dc:creator>
  <cp:lastModifiedBy>Hilkka Näse</cp:lastModifiedBy>
  <cp:revision>2</cp:revision>
  <dcterms:created xsi:type="dcterms:W3CDTF">2023-09-26T08:22:32Z</dcterms:created>
  <dcterms:modified xsi:type="dcterms:W3CDTF">2023-10-12T05:45:20Z</dcterms:modified>
</cp:coreProperties>
</file>