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  <p:sldMasterId id="2147483668" r:id="rId5"/>
    <p:sldMasterId id="2147483682" r:id="rId6"/>
    <p:sldMasterId id="2147483662" r:id="rId7"/>
  </p:sldMasterIdLst>
  <p:notesMasterIdLst>
    <p:notesMasterId r:id="rId15"/>
  </p:notesMasterIdLst>
  <p:sldIdLst>
    <p:sldId id="284" r:id="rId8"/>
    <p:sldId id="285" r:id="rId9"/>
    <p:sldId id="286" r:id="rId10"/>
    <p:sldId id="288" r:id="rId11"/>
    <p:sldId id="296" r:id="rId12"/>
    <p:sldId id="292" r:id="rId13"/>
    <p:sldId id="293" r:id="rId1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13B422-1508-4437-A586-F6D43B12EBB6}" v="4" dt="2026-04-23T15:38:22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0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ina Markkola" userId="b8fb74f9122f0344" providerId="LiveId" clId="{6C722B5B-3781-425A-8C0C-DD468373648C}"/>
    <pc:docChg chg="undo custSel modSld">
      <pc:chgData name="Riina Markkola" userId="b8fb74f9122f0344" providerId="LiveId" clId="{6C722B5B-3781-425A-8C0C-DD468373648C}" dt="2026-04-23T15:58:55.101" v="1249" actId="20577"/>
      <pc:docMkLst>
        <pc:docMk/>
      </pc:docMkLst>
      <pc:sldChg chg="addSp delSp modSp mod">
        <pc:chgData name="Riina Markkola" userId="b8fb74f9122f0344" providerId="LiveId" clId="{6C722B5B-3781-425A-8C0C-DD468373648C}" dt="2026-04-23T15:14:38.257" v="176" actId="20577"/>
        <pc:sldMkLst>
          <pc:docMk/>
          <pc:sldMk cId="1930902701" sldId="284"/>
        </pc:sldMkLst>
        <pc:spChg chg="mod">
          <ac:chgData name="Riina Markkola" userId="b8fb74f9122f0344" providerId="LiveId" clId="{6C722B5B-3781-425A-8C0C-DD468373648C}" dt="2026-04-23T15:14:38.257" v="176" actId="20577"/>
          <ac:spMkLst>
            <pc:docMk/>
            <pc:sldMk cId="1930902701" sldId="284"/>
            <ac:spMk id="2" creationId="{00000000-0000-0000-0000-000000000000}"/>
          </ac:spMkLst>
        </pc:spChg>
        <pc:spChg chg="mod">
          <ac:chgData name="Riina Markkola" userId="b8fb74f9122f0344" providerId="LiveId" clId="{6C722B5B-3781-425A-8C0C-DD468373648C}" dt="2026-04-23T15:12:59.515" v="149" actId="20577"/>
          <ac:spMkLst>
            <pc:docMk/>
            <pc:sldMk cId="1930902701" sldId="284"/>
            <ac:spMk id="3" creationId="{00000000-0000-0000-0000-000000000000}"/>
          </ac:spMkLst>
        </pc:spChg>
        <pc:spChg chg="add del mod">
          <ac:chgData name="Riina Markkola" userId="b8fb74f9122f0344" providerId="LiveId" clId="{6C722B5B-3781-425A-8C0C-DD468373648C}" dt="2026-04-23T15:11:56.376" v="87" actId="931"/>
          <ac:spMkLst>
            <pc:docMk/>
            <pc:sldMk cId="1930902701" sldId="284"/>
            <ac:spMk id="5" creationId="{839CE9FC-B33C-B959-D979-22F4A716510E}"/>
          </ac:spMkLst>
        </pc:spChg>
        <pc:picChg chg="add mod ord">
          <ac:chgData name="Riina Markkola" userId="b8fb74f9122f0344" providerId="LiveId" clId="{6C722B5B-3781-425A-8C0C-DD468373648C}" dt="2026-04-23T15:12:15.796" v="91" actId="14100"/>
          <ac:picMkLst>
            <pc:docMk/>
            <pc:sldMk cId="1930902701" sldId="284"/>
            <ac:picMk id="7" creationId="{7CC3E75A-486F-ADF1-5C48-81E24441A17F}"/>
          </ac:picMkLst>
        </pc:picChg>
        <pc:picChg chg="del">
          <ac:chgData name="Riina Markkola" userId="b8fb74f9122f0344" providerId="LiveId" clId="{6C722B5B-3781-425A-8C0C-DD468373648C}" dt="2026-04-23T15:07:52.246" v="86" actId="478"/>
          <ac:picMkLst>
            <pc:docMk/>
            <pc:sldMk cId="1930902701" sldId="284"/>
            <ac:picMk id="8" creationId="{FE0A6CB3-45A4-A992-BAFE-9B87711E89BE}"/>
          </ac:picMkLst>
        </pc:picChg>
      </pc:sldChg>
      <pc:sldChg chg="modSp mod">
        <pc:chgData name="Riina Markkola" userId="b8fb74f9122f0344" providerId="LiveId" clId="{6C722B5B-3781-425A-8C0C-DD468373648C}" dt="2026-04-23T15:51:44.101" v="1117" actId="20577"/>
        <pc:sldMkLst>
          <pc:docMk/>
          <pc:sldMk cId="1281501935" sldId="285"/>
        </pc:sldMkLst>
        <pc:spChg chg="mod">
          <ac:chgData name="Riina Markkola" userId="b8fb74f9122f0344" providerId="LiveId" clId="{6C722B5B-3781-425A-8C0C-DD468373648C}" dt="2026-04-23T15:16:43.618" v="270" actId="14100"/>
          <ac:spMkLst>
            <pc:docMk/>
            <pc:sldMk cId="1281501935" sldId="285"/>
            <ac:spMk id="2" creationId="{00000000-0000-0000-0000-000000000000}"/>
          </ac:spMkLst>
        </pc:spChg>
        <pc:spChg chg="mod">
          <ac:chgData name="Riina Markkola" userId="b8fb74f9122f0344" providerId="LiveId" clId="{6C722B5B-3781-425A-8C0C-DD468373648C}" dt="2026-04-23T15:16:34.371" v="269" actId="20577"/>
          <ac:spMkLst>
            <pc:docMk/>
            <pc:sldMk cId="1281501935" sldId="285"/>
            <ac:spMk id="4" creationId="{00000000-0000-0000-0000-000000000000}"/>
          </ac:spMkLst>
        </pc:spChg>
        <pc:spChg chg="mod">
          <ac:chgData name="Riina Markkola" userId="b8fb74f9122f0344" providerId="LiveId" clId="{6C722B5B-3781-425A-8C0C-DD468373648C}" dt="2026-04-23T15:51:44.101" v="1117" actId="20577"/>
          <ac:spMkLst>
            <pc:docMk/>
            <pc:sldMk cId="1281501935" sldId="285"/>
            <ac:spMk id="5" creationId="{00000000-0000-0000-0000-000000000000}"/>
          </ac:spMkLst>
        </pc:spChg>
      </pc:sldChg>
      <pc:sldChg chg="modSp mod">
        <pc:chgData name="Riina Markkola" userId="b8fb74f9122f0344" providerId="LiveId" clId="{6C722B5B-3781-425A-8C0C-DD468373648C}" dt="2026-04-23T15:33:35.957" v="691" actId="20577"/>
        <pc:sldMkLst>
          <pc:docMk/>
          <pc:sldMk cId="476336044" sldId="286"/>
        </pc:sldMkLst>
        <pc:spChg chg="mod">
          <ac:chgData name="Riina Markkola" userId="b8fb74f9122f0344" providerId="LiveId" clId="{6C722B5B-3781-425A-8C0C-DD468373648C}" dt="2026-04-23T15:33:35.957" v="691" actId="20577"/>
          <ac:spMkLst>
            <pc:docMk/>
            <pc:sldMk cId="476336044" sldId="286"/>
            <ac:spMk id="2" creationId="{ADC89796-0AEA-70D9-F503-A702C5D091F9}"/>
          </ac:spMkLst>
        </pc:spChg>
        <pc:spChg chg="mod">
          <ac:chgData name="Riina Markkola" userId="b8fb74f9122f0344" providerId="LiveId" clId="{6C722B5B-3781-425A-8C0C-DD468373648C}" dt="2026-04-23T15:33:27.951" v="672" actId="20577"/>
          <ac:spMkLst>
            <pc:docMk/>
            <pc:sldMk cId="476336044" sldId="286"/>
            <ac:spMk id="3" creationId="{CA5D699A-6E97-43E7-BBD0-7D29B2E273A6}"/>
          </ac:spMkLst>
        </pc:spChg>
        <pc:spChg chg="mod">
          <ac:chgData name="Riina Markkola" userId="b8fb74f9122f0344" providerId="LiveId" clId="{6C722B5B-3781-425A-8C0C-DD468373648C}" dt="2026-04-23T15:31:55.890" v="638" actId="14100"/>
          <ac:spMkLst>
            <pc:docMk/>
            <pc:sldMk cId="476336044" sldId="286"/>
            <ac:spMk id="4" creationId="{D4E697DC-13C5-4922-A31A-5845BDFEA42A}"/>
          </ac:spMkLst>
        </pc:spChg>
        <pc:spChg chg="mod">
          <ac:chgData name="Riina Markkola" userId="b8fb74f9122f0344" providerId="LiveId" clId="{6C722B5B-3781-425A-8C0C-DD468373648C}" dt="2026-04-23T15:33:11.665" v="668" actId="5793"/>
          <ac:spMkLst>
            <pc:docMk/>
            <pc:sldMk cId="476336044" sldId="286"/>
            <ac:spMk id="5" creationId="{E9CC15BC-6B1B-446C-81DB-B237D031EB6F}"/>
          </ac:spMkLst>
        </pc:spChg>
      </pc:sldChg>
      <pc:sldChg chg="addSp delSp modSp mod">
        <pc:chgData name="Riina Markkola" userId="b8fb74f9122f0344" providerId="LiveId" clId="{6C722B5B-3781-425A-8C0C-DD468373648C}" dt="2026-04-23T15:54:45.319" v="1209" actId="20577"/>
        <pc:sldMkLst>
          <pc:docMk/>
          <pc:sldMk cId="960741479" sldId="288"/>
        </pc:sldMkLst>
        <pc:spChg chg="mod">
          <ac:chgData name="Riina Markkola" userId="b8fb74f9122f0344" providerId="LiveId" clId="{6C722B5B-3781-425A-8C0C-DD468373648C}" dt="2026-04-23T15:54:45.319" v="1209" actId="20577"/>
          <ac:spMkLst>
            <pc:docMk/>
            <pc:sldMk cId="960741479" sldId="288"/>
            <ac:spMk id="3" creationId="{2FA27825-9B1D-4063-A288-FA1CEBD86F00}"/>
          </ac:spMkLst>
        </pc:spChg>
        <pc:spChg chg="del mod">
          <ac:chgData name="Riina Markkola" userId="b8fb74f9122f0344" providerId="LiveId" clId="{6C722B5B-3781-425A-8C0C-DD468373648C}" dt="2026-04-23T15:35:31.381" v="699"/>
          <ac:spMkLst>
            <pc:docMk/>
            <pc:sldMk cId="960741479" sldId="288"/>
            <ac:spMk id="4" creationId="{542C953C-1E7A-4803-AAA3-383216F122B8}"/>
          </ac:spMkLst>
        </pc:spChg>
        <pc:spChg chg="add del mod">
          <ac:chgData name="Riina Markkola" userId="b8fb74f9122f0344" providerId="LiveId" clId="{6C722B5B-3781-425A-8C0C-DD468373648C}" dt="2026-04-23T15:33:52.884" v="693" actId="931"/>
          <ac:spMkLst>
            <pc:docMk/>
            <pc:sldMk cId="960741479" sldId="288"/>
            <ac:spMk id="6" creationId="{CA4EE952-96BB-E88E-27CF-A8DC3262D745}"/>
          </ac:spMkLst>
        </pc:spChg>
        <pc:spChg chg="add del mod">
          <ac:chgData name="Riina Markkola" userId="b8fb74f9122f0344" providerId="LiveId" clId="{6C722B5B-3781-425A-8C0C-DD468373648C}" dt="2026-04-23T15:34:06.037" v="695" actId="931"/>
          <ac:spMkLst>
            <pc:docMk/>
            <pc:sldMk cId="960741479" sldId="288"/>
            <ac:spMk id="12" creationId="{B03FF270-D7DE-0E4B-B4F8-AADC25D9F975}"/>
          </ac:spMkLst>
        </pc:spChg>
        <pc:spChg chg="add del mod">
          <ac:chgData name="Riina Markkola" userId="b8fb74f9122f0344" providerId="LiveId" clId="{6C722B5B-3781-425A-8C0C-DD468373648C}" dt="2026-04-23T15:34:18.519" v="697" actId="931"/>
          <ac:spMkLst>
            <pc:docMk/>
            <pc:sldMk cId="960741479" sldId="288"/>
            <ac:spMk id="16" creationId="{90BC180B-D83F-8C87-5035-76C0168303BA}"/>
          </ac:spMkLst>
        </pc:spChg>
        <pc:spChg chg="add mod">
          <ac:chgData name="Riina Markkola" userId="b8fb74f9122f0344" providerId="LiveId" clId="{6C722B5B-3781-425A-8C0C-DD468373648C}" dt="2026-04-23T15:35:48.094" v="701" actId="20577"/>
          <ac:spMkLst>
            <pc:docMk/>
            <pc:sldMk cId="960741479" sldId="288"/>
            <ac:spMk id="19" creationId="{17AFB26C-0872-739F-E807-181B50D0DBD9}"/>
          </ac:spMkLst>
        </pc:spChg>
        <pc:picChg chg="del">
          <ac:chgData name="Riina Markkola" userId="b8fb74f9122f0344" providerId="LiveId" clId="{6C722B5B-3781-425A-8C0C-DD468373648C}" dt="2026-04-23T15:33:44.308" v="692" actId="478"/>
          <ac:picMkLst>
            <pc:docMk/>
            <pc:sldMk cId="960741479" sldId="288"/>
            <ac:picMk id="9" creationId="{B8FF26F8-DF7E-B21C-35ED-87FCE25B0BA3}"/>
          </ac:picMkLst>
        </pc:picChg>
        <pc:picChg chg="add del mod ord">
          <ac:chgData name="Riina Markkola" userId="b8fb74f9122f0344" providerId="LiveId" clId="{6C722B5B-3781-425A-8C0C-DD468373648C}" dt="2026-04-23T15:33:57.322" v="694" actId="478"/>
          <ac:picMkLst>
            <pc:docMk/>
            <pc:sldMk cId="960741479" sldId="288"/>
            <ac:picMk id="10" creationId="{66FDABCC-C677-DA60-BA4E-3A382A58BCE3}"/>
          </ac:picMkLst>
        </pc:picChg>
        <pc:picChg chg="add del mod ord">
          <ac:chgData name="Riina Markkola" userId="b8fb74f9122f0344" providerId="LiveId" clId="{6C722B5B-3781-425A-8C0C-DD468373648C}" dt="2026-04-23T15:34:08.937" v="696" actId="478"/>
          <ac:picMkLst>
            <pc:docMk/>
            <pc:sldMk cId="960741479" sldId="288"/>
            <ac:picMk id="14" creationId="{B5B33E34-603C-6D4B-449E-2CE4F59F6458}"/>
          </ac:picMkLst>
        </pc:picChg>
        <pc:picChg chg="add mod ord">
          <ac:chgData name="Riina Markkola" userId="b8fb74f9122f0344" providerId="LiveId" clId="{6C722B5B-3781-425A-8C0C-DD468373648C}" dt="2026-04-23T15:34:18.519" v="697" actId="931"/>
          <ac:picMkLst>
            <pc:docMk/>
            <pc:sldMk cId="960741479" sldId="288"/>
            <ac:picMk id="18" creationId="{A321CB06-0B8D-0325-727A-6894E3BF3CD6}"/>
          </ac:picMkLst>
        </pc:picChg>
      </pc:sldChg>
      <pc:sldChg chg="modSp mod">
        <pc:chgData name="Riina Markkola" userId="b8fb74f9122f0344" providerId="LiveId" clId="{6C722B5B-3781-425A-8C0C-DD468373648C}" dt="2026-04-23T15:38:52.946" v="750" actId="20577"/>
        <pc:sldMkLst>
          <pc:docMk/>
          <pc:sldMk cId="2931502936" sldId="292"/>
        </pc:sldMkLst>
        <pc:spChg chg="mod">
          <ac:chgData name="Riina Markkola" userId="b8fb74f9122f0344" providerId="LiveId" clId="{6C722B5B-3781-425A-8C0C-DD468373648C}" dt="2026-04-23T15:38:52.946" v="750" actId="20577"/>
          <ac:spMkLst>
            <pc:docMk/>
            <pc:sldMk cId="2931502936" sldId="292"/>
            <ac:spMk id="3" creationId="{2E3C4361-9CDE-495B-8BE8-9B1B4F1ABA86}"/>
          </ac:spMkLst>
        </pc:spChg>
        <pc:spChg chg="mod">
          <ac:chgData name="Riina Markkola" userId="b8fb74f9122f0344" providerId="LiveId" clId="{6C722B5B-3781-425A-8C0C-DD468373648C}" dt="2026-04-23T15:38:37.613" v="735" actId="6549"/>
          <ac:spMkLst>
            <pc:docMk/>
            <pc:sldMk cId="2931502936" sldId="292"/>
            <ac:spMk id="4" creationId="{BB148EF7-58D7-4828-9AF0-9717E79B4AFF}"/>
          </ac:spMkLst>
        </pc:spChg>
        <pc:spChg chg="mod">
          <ac:chgData name="Riina Markkola" userId="b8fb74f9122f0344" providerId="LiveId" clId="{6C722B5B-3781-425A-8C0C-DD468373648C}" dt="2026-04-23T15:18:35.692" v="456" actId="6549"/>
          <ac:spMkLst>
            <pc:docMk/>
            <pc:sldMk cId="2931502936" sldId="292"/>
            <ac:spMk id="5" creationId="{4F00943B-FBC8-43AD-AF5D-148DF882B658}"/>
          </ac:spMkLst>
        </pc:spChg>
      </pc:sldChg>
      <pc:sldChg chg="addSp delSp modSp mod">
        <pc:chgData name="Riina Markkola" userId="b8fb74f9122f0344" providerId="LiveId" clId="{6C722B5B-3781-425A-8C0C-DD468373648C}" dt="2026-04-23T15:51:35.251" v="1116" actId="20577"/>
        <pc:sldMkLst>
          <pc:docMk/>
          <pc:sldMk cId="4226959897" sldId="293"/>
        </pc:sldMkLst>
        <pc:spChg chg="mod">
          <ac:chgData name="Riina Markkola" userId="b8fb74f9122f0344" providerId="LiveId" clId="{6C722B5B-3781-425A-8C0C-DD468373648C}" dt="2026-04-23T15:51:35.251" v="1116" actId="20577"/>
          <ac:spMkLst>
            <pc:docMk/>
            <pc:sldMk cId="4226959897" sldId="293"/>
            <ac:spMk id="2" creationId="{588AB636-30B0-4531-9DB9-3C8270C2C380}"/>
          </ac:spMkLst>
        </pc:spChg>
        <pc:spChg chg="add del mod">
          <ac:chgData name="Riina Markkola" userId="b8fb74f9122f0344" providerId="LiveId" clId="{6C722B5B-3781-425A-8C0C-DD468373648C}" dt="2026-04-23T15:45:53.909" v="773" actId="931"/>
          <ac:spMkLst>
            <pc:docMk/>
            <pc:sldMk cId="4226959897" sldId="293"/>
            <ac:spMk id="4" creationId="{48559526-AB80-5322-12F9-49397E0162AE}"/>
          </ac:spMkLst>
        </pc:spChg>
        <pc:spChg chg="add del mod">
          <ac:chgData name="Riina Markkola" userId="b8fb74f9122f0344" providerId="LiveId" clId="{6C722B5B-3781-425A-8C0C-DD468373648C}" dt="2026-04-23T15:49:00.984" v="873" actId="931"/>
          <ac:spMkLst>
            <pc:docMk/>
            <pc:sldMk cId="4226959897" sldId="293"/>
            <ac:spMk id="9" creationId="{CD38ECDC-2128-A169-57CA-C28CC909A7D6}"/>
          </ac:spMkLst>
        </pc:spChg>
        <pc:picChg chg="add del mod ord">
          <ac:chgData name="Riina Markkola" userId="b8fb74f9122f0344" providerId="LiveId" clId="{6C722B5B-3781-425A-8C0C-DD468373648C}" dt="2026-04-23T15:48:32.349" v="872" actId="478"/>
          <ac:picMkLst>
            <pc:docMk/>
            <pc:sldMk cId="4226959897" sldId="293"/>
            <ac:picMk id="6" creationId="{A2E9A11E-3943-3CAF-6072-CA98A0CD42C6}"/>
          </ac:picMkLst>
        </pc:picChg>
        <pc:picChg chg="del">
          <ac:chgData name="Riina Markkola" userId="b8fb74f9122f0344" providerId="LiveId" clId="{6C722B5B-3781-425A-8C0C-DD468373648C}" dt="2026-04-23T15:45:46.949" v="772" actId="478"/>
          <ac:picMkLst>
            <pc:docMk/>
            <pc:sldMk cId="4226959897" sldId="293"/>
            <ac:picMk id="7" creationId="{58577984-A2F3-C2FE-F457-08EF834F4316}"/>
          </ac:picMkLst>
        </pc:picChg>
        <pc:picChg chg="add mod ord">
          <ac:chgData name="Riina Markkola" userId="b8fb74f9122f0344" providerId="LiveId" clId="{6C722B5B-3781-425A-8C0C-DD468373648C}" dt="2026-04-23T15:49:00.984" v="873" actId="931"/>
          <ac:picMkLst>
            <pc:docMk/>
            <pc:sldMk cId="4226959897" sldId="293"/>
            <ac:picMk id="12" creationId="{7948B960-B47C-77E1-34B0-41F2853F747F}"/>
          </ac:picMkLst>
        </pc:picChg>
      </pc:sldChg>
      <pc:sldChg chg="addSp delSp modSp mod">
        <pc:chgData name="Riina Markkola" userId="b8fb74f9122f0344" providerId="LiveId" clId="{6C722B5B-3781-425A-8C0C-DD468373648C}" dt="2026-04-23T15:58:55.101" v="1249" actId="20577"/>
        <pc:sldMkLst>
          <pc:docMk/>
          <pc:sldMk cId="672645523" sldId="296"/>
        </pc:sldMkLst>
        <pc:spChg chg="del mod">
          <ac:chgData name="Riina Markkola" userId="b8fb74f9122f0344" providerId="LiveId" clId="{6C722B5B-3781-425A-8C0C-DD468373648C}" dt="2026-04-23T15:58:39.406" v="1222" actId="478"/>
          <ac:spMkLst>
            <pc:docMk/>
            <pc:sldMk cId="672645523" sldId="296"/>
            <ac:spMk id="3" creationId="{2FA27825-9B1D-4063-A288-FA1CEBD86F00}"/>
          </ac:spMkLst>
        </pc:spChg>
        <pc:spChg chg="mod">
          <ac:chgData name="Riina Markkola" userId="b8fb74f9122f0344" providerId="LiveId" clId="{6C722B5B-3781-425A-8C0C-DD468373648C}" dt="2026-04-23T15:58:55.101" v="1249" actId="20577"/>
          <ac:spMkLst>
            <pc:docMk/>
            <pc:sldMk cId="672645523" sldId="296"/>
            <ac:spMk id="4" creationId="{542C953C-1E7A-4803-AAA3-383216F122B8}"/>
          </ac:spMkLst>
        </pc:spChg>
        <pc:spChg chg="mod">
          <ac:chgData name="Riina Markkola" userId="b8fb74f9122f0344" providerId="LiveId" clId="{6C722B5B-3781-425A-8C0C-DD468373648C}" dt="2026-04-23T15:53:58.067" v="1183" actId="20577"/>
          <ac:spMkLst>
            <pc:docMk/>
            <pc:sldMk cId="672645523" sldId="296"/>
            <ac:spMk id="5" creationId="{9A5D21C0-D17F-4514-8BBC-FB2C0A76E778}"/>
          </ac:spMkLst>
        </pc:spChg>
        <pc:spChg chg="add del mod">
          <ac:chgData name="Riina Markkola" userId="b8fb74f9122f0344" providerId="LiveId" clId="{6C722B5B-3781-425A-8C0C-DD468373648C}" dt="2026-04-23T15:42:39.409" v="766" actId="931"/>
          <ac:spMkLst>
            <pc:docMk/>
            <pc:sldMk cId="672645523" sldId="296"/>
            <ac:spMk id="6" creationId="{866EAA41-1230-1178-6C63-7390CFB8CBFF}"/>
          </ac:spMkLst>
        </pc:spChg>
        <pc:picChg chg="add mod ord">
          <ac:chgData name="Riina Markkola" userId="b8fb74f9122f0344" providerId="LiveId" clId="{6C722B5B-3781-425A-8C0C-DD468373648C}" dt="2026-04-23T15:42:46.036" v="769" actId="1076"/>
          <ac:picMkLst>
            <pc:docMk/>
            <pc:sldMk cId="672645523" sldId="296"/>
            <ac:picMk id="9" creationId="{546CE42A-42B5-5E52-8465-CFCBEAE74E50}"/>
          </ac:picMkLst>
        </pc:picChg>
        <pc:picChg chg="add mod">
          <ac:chgData name="Riina Markkola" userId="b8fb74f9122f0344" providerId="LiveId" clId="{6C722B5B-3781-425A-8C0C-DD468373648C}" dt="2026-04-23T15:58:16.638" v="1216" actId="14100"/>
          <ac:picMkLst>
            <pc:docMk/>
            <pc:sldMk cId="672645523" sldId="296"/>
            <ac:picMk id="11" creationId="{3DB92534-5A93-0348-D7D0-8879B81E37E3}"/>
          </ac:picMkLst>
        </pc:picChg>
        <pc:picChg chg="del">
          <ac:chgData name="Riina Markkola" userId="b8fb74f9122f0344" providerId="LiveId" clId="{6C722B5B-3781-425A-8C0C-DD468373648C}" dt="2026-04-23T15:41:43.424" v="765" actId="478"/>
          <ac:picMkLst>
            <pc:docMk/>
            <pc:sldMk cId="672645523" sldId="296"/>
            <ac:picMk id="14" creationId="{59A54760-BFBA-BE6D-3E8C-D575FA89DCA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F1B1C-6F0D-CE41-9B20-A1F1198CDD59}" type="datetimeFigureOut">
              <a:rPr lang="fi-FI" smtClean="0"/>
              <a:t>23.4.2026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F67C8-5338-7144-8E13-33923A8C44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64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F67C8-5338-7144-8E13-33923A8C447A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031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 b="1" spc="-113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0C7D-7B1D-4963-B0C5-469137D57F59}" type="datetime1">
              <a:rPr lang="fi-FI" smtClean="0"/>
              <a:t>23.4.2026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4H-järjestön yleisesittely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674C-2262-6C41-86AE-D9E94A8EB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vasen vihreä-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245632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1902" y="918700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1902" y="3008144"/>
            <a:ext cx="3200400" cy="13158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39802" y="612084"/>
            <a:ext cx="3669870" cy="37118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Vedä kuva paikkamerkkiin tai lisää napsauttamalla kuvaketta</a:t>
            </a:r>
            <a:endParaRPr lang="en-US"/>
          </a:p>
        </p:txBody>
      </p:sp>
      <p:sp>
        <p:nvSpPr>
          <p:cNvPr id="10" name="Puolivapaa piirto 9"/>
          <p:cNvSpPr/>
          <p:nvPr userDrawn="1"/>
        </p:nvSpPr>
        <p:spPr>
          <a:xfrm rot="16200000">
            <a:off x="4263227" y="4283800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Puolivapaa piirto 12"/>
          <p:cNvSpPr/>
          <p:nvPr userDrawn="1"/>
        </p:nvSpPr>
        <p:spPr>
          <a:xfrm rot="5400000">
            <a:off x="333203" y="292789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vasen liila-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2456329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1902" y="918700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1902" y="3008144"/>
            <a:ext cx="3200400" cy="13158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39802" y="612084"/>
            <a:ext cx="3669870" cy="37118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Vedä kuva paikkamerkkiin tai lisää napsauttamalla kuvaketta</a:t>
            </a:r>
            <a:endParaRPr lang="en-US"/>
          </a:p>
        </p:txBody>
      </p:sp>
      <p:sp>
        <p:nvSpPr>
          <p:cNvPr id="9" name="Puolivapaa piirto 8"/>
          <p:cNvSpPr/>
          <p:nvPr userDrawn="1"/>
        </p:nvSpPr>
        <p:spPr>
          <a:xfrm rot="16200000">
            <a:off x="4263227" y="4283800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Puolivapaa piirto 9"/>
          <p:cNvSpPr/>
          <p:nvPr userDrawn="1"/>
        </p:nvSpPr>
        <p:spPr>
          <a:xfrm rot="5400000">
            <a:off x="333203" y="292789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vasen pinkki-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2456329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1902" y="918700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1902" y="3008144"/>
            <a:ext cx="3200400" cy="13158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39802" y="612084"/>
            <a:ext cx="3669870" cy="37118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Vedä kuva paikkamerkkiin tai lisää napsauttamalla kuvaketta</a:t>
            </a:r>
            <a:endParaRPr lang="en-US"/>
          </a:p>
        </p:txBody>
      </p:sp>
      <p:sp>
        <p:nvSpPr>
          <p:cNvPr id="9" name="Puolivapaa piirto 8"/>
          <p:cNvSpPr/>
          <p:nvPr userDrawn="1"/>
        </p:nvSpPr>
        <p:spPr>
          <a:xfrm rot="16200000">
            <a:off x="4263227" y="4283800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Puolivapaa piirto 9"/>
          <p:cNvSpPr/>
          <p:nvPr userDrawn="1"/>
        </p:nvSpPr>
        <p:spPr>
          <a:xfrm rot="5400000">
            <a:off x="333203" y="292789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vasen kelt-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456329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1902" y="918700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1902" y="3008144"/>
            <a:ext cx="3200400" cy="13158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39802" y="612084"/>
            <a:ext cx="3669870" cy="37118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Vedä kuva paikkamerkkiin tai lisää napsauttamalla kuvaketta</a:t>
            </a:r>
            <a:endParaRPr lang="en-US"/>
          </a:p>
        </p:txBody>
      </p:sp>
      <p:sp>
        <p:nvSpPr>
          <p:cNvPr id="9" name="Puolivapaa piirto 8"/>
          <p:cNvSpPr/>
          <p:nvPr userDrawn="1"/>
        </p:nvSpPr>
        <p:spPr>
          <a:xfrm rot="16200000">
            <a:off x="4263227" y="4283800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Puolivapaa piirto 9"/>
          <p:cNvSpPr/>
          <p:nvPr userDrawn="1"/>
        </p:nvSpPr>
        <p:spPr>
          <a:xfrm rot="5400000">
            <a:off x="333203" y="292789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uolivapaa piirto 11"/>
          <p:cNvSpPr/>
          <p:nvPr userDrawn="1"/>
        </p:nvSpPr>
        <p:spPr>
          <a:xfrm rot="16200000">
            <a:off x="7897707" y="4198112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258235" y="896471"/>
            <a:ext cx="3702424" cy="3379694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fi-FI"/>
              <a:t>Vedä kuva paikkamerkkiin tai lisää napsauttamalla kuvaketta</a:t>
            </a:r>
            <a:endParaRPr lang="en-US"/>
          </a:p>
        </p:txBody>
      </p:sp>
      <p:sp>
        <p:nvSpPr>
          <p:cNvPr id="11" name="Puolivapaa piirto 10"/>
          <p:cNvSpPr/>
          <p:nvPr userDrawn="1"/>
        </p:nvSpPr>
        <p:spPr>
          <a:xfrm rot="5400000">
            <a:off x="3963912" y="612284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476" y="973183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/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476" y="3062627"/>
            <a:ext cx="3200400" cy="11352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vasen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3999" cy="51434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769" y="257818"/>
            <a:ext cx="960058" cy="603664"/>
          </a:xfrm>
          <a:prstGeom prst="rect">
            <a:avLst/>
          </a:prstGeom>
        </p:spPr>
      </p:pic>
      <p:sp>
        <p:nvSpPr>
          <p:cNvPr id="9" name="Puolivapaa piirto 8"/>
          <p:cNvSpPr/>
          <p:nvPr userDrawn="1"/>
        </p:nvSpPr>
        <p:spPr>
          <a:xfrm rot="16200000">
            <a:off x="7897707" y="4198112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Puolivapaa piirto 12"/>
          <p:cNvSpPr/>
          <p:nvPr userDrawn="1"/>
        </p:nvSpPr>
        <p:spPr>
          <a:xfrm rot="5400000">
            <a:off x="3963912" y="612284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19476" y="973183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19476" y="3062627"/>
            <a:ext cx="3200400" cy="1132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258235" y="896471"/>
            <a:ext cx="3702424" cy="3379694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fi-FI"/>
              <a:t>Vedä kuva paikkamerkkiin tai lisää napsauttamalla kuvaketta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vasen li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769" y="257818"/>
            <a:ext cx="960058" cy="603664"/>
          </a:xfrm>
          <a:prstGeom prst="rect">
            <a:avLst/>
          </a:prstGeom>
        </p:spPr>
      </p:pic>
      <p:sp>
        <p:nvSpPr>
          <p:cNvPr id="9" name="Puolivapaa piirto 8"/>
          <p:cNvSpPr/>
          <p:nvPr userDrawn="1"/>
        </p:nvSpPr>
        <p:spPr>
          <a:xfrm rot="16200000">
            <a:off x="7897707" y="4198112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uolivapaa piirto 11"/>
          <p:cNvSpPr/>
          <p:nvPr userDrawn="1"/>
        </p:nvSpPr>
        <p:spPr>
          <a:xfrm rot="5400000">
            <a:off x="3963912" y="612284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19476" y="973183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19476" y="3062627"/>
            <a:ext cx="3200400" cy="1132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258235" y="896471"/>
            <a:ext cx="3702424" cy="3379694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fi-FI"/>
              <a:t>Vedä kuva paikkamerkkiin tai lisää napsauttamalla kuvaketta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vasen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"/>
            <a:ext cx="9143999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263" y="272807"/>
            <a:ext cx="933388" cy="586895"/>
          </a:xfrm>
          <a:prstGeom prst="rect">
            <a:avLst/>
          </a:prstGeom>
        </p:spPr>
      </p:pic>
      <p:sp>
        <p:nvSpPr>
          <p:cNvPr id="9" name="Puolivapaa piirto 8"/>
          <p:cNvSpPr/>
          <p:nvPr userDrawn="1"/>
        </p:nvSpPr>
        <p:spPr>
          <a:xfrm rot="16200000">
            <a:off x="7897707" y="4198112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Puolivapaa piirto 10"/>
          <p:cNvSpPr/>
          <p:nvPr userDrawn="1"/>
        </p:nvSpPr>
        <p:spPr>
          <a:xfrm rot="5400000">
            <a:off x="3963912" y="612284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19476" y="973183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19476" y="3062627"/>
            <a:ext cx="3200400" cy="1132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258235" y="896471"/>
            <a:ext cx="3702424" cy="3379694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fi-FI"/>
              <a:t>Vedä kuva paikkamerkkiin tai lisää napsauttamalla kuvaketta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vasen vihreä+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687671" y="1"/>
            <a:ext cx="245632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769" y="257818"/>
            <a:ext cx="960058" cy="603664"/>
          </a:xfrm>
          <a:prstGeom prst="rect">
            <a:avLst/>
          </a:prstGeom>
        </p:spPr>
      </p:pic>
      <p:sp>
        <p:nvSpPr>
          <p:cNvPr id="11" name="Puolivapaa piirto 10"/>
          <p:cNvSpPr/>
          <p:nvPr userDrawn="1"/>
        </p:nvSpPr>
        <p:spPr>
          <a:xfrm rot="16200000">
            <a:off x="7897707" y="4198112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uolivapaa piirto 13"/>
          <p:cNvSpPr/>
          <p:nvPr userDrawn="1"/>
        </p:nvSpPr>
        <p:spPr>
          <a:xfrm rot="5400000">
            <a:off x="3963912" y="612284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19476" y="973183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19476" y="3062627"/>
            <a:ext cx="3200400" cy="1132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258235" y="896471"/>
            <a:ext cx="3702424" cy="3379694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fi-FI"/>
              <a:t>Vedä kuva paikkamerkkiin tai lisää napsauttamalla kuvaketta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vasen liila+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 userDrawn="1"/>
        </p:nvSpPr>
        <p:spPr>
          <a:xfrm>
            <a:off x="6687671" y="1"/>
            <a:ext cx="2456329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769" y="257818"/>
            <a:ext cx="960058" cy="603664"/>
          </a:xfrm>
          <a:prstGeom prst="rect">
            <a:avLst/>
          </a:prstGeom>
        </p:spPr>
      </p:pic>
      <p:sp>
        <p:nvSpPr>
          <p:cNvPr id="13" name="Puolivapaa piirto 12"/>
          <p:cNvSpPr/>
          <p:nvPr userDrawn="1"/>
        </p:nvSpPr>
        <p:spPr>
          <a:xfrm rot="16200000">
            <a:off x="7897707" y="4198112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Puolivapaa piirto 14"/>
          <p:cNvSpPr/>
          <p:nvPr userDrawn="1"/>
        </p:nvSpPr>
        <p:spPr>
          <a:xfrm rot="5400000">
            <a:off x="3963912" y="612284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9476" y="973183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19476" y="3062627"/>
            <a:ext cx="3200400" cy="1132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258235" y="896471"/>
            <a:ext cx="3702424" cy="3379694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fi-FI"/>
              <a:t>Vedä kuva paikkamerkkiin tai lisää napsauttamalla kuvaketta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000"/>
              </a:lnSpc>
              <a:defRPr sz="1600"/>
            </a:lvl1pPr>
            <a:lvl2pPr marL="357188" indent="-176213">
              <a:lnSpc>
                <a:spcPts val="2000"/>
              </a:lnSpc>
              <a:tabLst/>
              <a:defRPr sz="1600"/>
            </a:lvl2pPr>
            <a:lvl3pPr marL="533400" indent="-176213">
              <a:lnSpc>
                <a:spcPts val="1900"/>
              </a:lnSpc>
              <a:tabLst/>
              <a:defRPr/>
            </a:lvl3pPr>
            <a:lvl4pPr marL="755650" indent="-176213">
              <a:tabLst/>
              <a:defRPr/>
            </a:lvl4pPr>
            <a:lvl5pPr marL="979488" indent="-176213"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6D37-A131-4062-A084-25D30D5C2380}" type="datetime1">
              <a:rPr lang="fi-FI" smtClean="0"/>
              <a:t>23.4.2026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4H-järjestön yleisesittely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674C-2262-6C41-86AE-D9E94A8EB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vasen pinkki+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 userDrawn="1"/>
        </p:nvSpPr>
        <p:spPr>
          <a:xfrm>
            <a:off x="6687671" y="1"/>
            <a:ext cx="2456329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769" y="257818"/>
            <a:ext cx="960058" cy="603664"/>
          </a:xfrm>
          <a:prstGeom prst="rect">
            <a:avLst/>
          </a:prstGeom>
        </p:spPr>
      </p:pic>
      <p:sp>
        <p:nvSpPr>
          <p:cNvPr id="13" name="Puolivapaa piirto 12"/>
          <p:cNvSpPr/>
          <p:nvPr userDrawn="1"/>
        </p:nvSpPr>
        <p:spPr>
          <a:xfrm rot="16200000">
            <a:off x="7897707" y="4198112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Puolivapaa piirto 14"/>
          <p:cNvSpPr/>
          <p:nvPr userDrawn="1"/>
        </p:nvSpPr>
        <p:spPr>
          <a:xfrm rot="5400000">
            <a:off x="3963912" y="612284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9476" y="973183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19476" y="3062627"/>
            <a:ext cx="3200400" cy="1132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258235" y="896471"/>
            <a:ext cx="3702424" cy="3379694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fi-FI"/>
              <a:t>Vedä kuva paikkamerkkiin tai lisää napsauttamalla kuvaketta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vasen kelt+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 userDrawn="1"/>
        </p:nvSpPr>
        <p:spPr>
          <a:xfrm>
            <a:off x="6687671" y="1"/>
            <a:ext cx="2456329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Puolivapaa piirto 12"/>
          <p:cNvSpPr/>
          <p:nvPr userDrawn="1"/>
        </p:nvSpPr>
        <p:spPr>
          <a:xfrm rot="16200000">
            <a:off x="7897707" y="4198112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Puolivapaa piirto 14"/>
          <p:cNvSpPr/>
          <p:nvPr userDrawn="1"/>
        </p:nvSpPr>
        <p:spPr>
          <a:xfrm rot="5400000">
            <a:off x="3963912" y="612284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9476" y="973183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19476" y="3062627"/>
            <a:ext cx="3200400" cy="1132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258235" y="896471"/>
            <a:ext cx="3702424" cy="3379694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fi-FI"/>
              <a:t>Vedä kuva paikkamerkkiin tai lisää napsauttamalla kuvaketta</a:t>
            </a:r>
            <a:endParaRPr lang="en-US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263" y="272807"/>
            <a:ext cx="933388" cy="586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kans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 b="1" spc="-113"/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3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kansi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339349" cy="52245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68068"/>
            <a:ext cx="6858000" cy="17907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 b="1" spc="-113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42211"/>
            <a:ext cx="6858000" cy="8011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0" name="Puolivapaa piirto 9"/>
          <p:cNvSpPr/>
          <p:nvPr userDrawn="1"/>
        </p:nvSpPr>
        <p:spPr>
          <a:xfrm rot="5400000">
            <a:off x="628366" y="542107"/>
            <a:ext cx="514918" cy="514349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Puolivapaa piirto 10"/>
          <p:cNvSpPr/>
          <p:nvPr userDrawn="1"/>
        </p:nvSpPr>
        <p:spPr>
          <a:xfrm rot="16200000">
            <a:off x="8047476" y="3943635"/>
            <a:ext cx="514918" cy="514349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769" y="257818"/>
            <a:ext cx="960058" cy="603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kansi li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339349" cy="52245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68068"/>
            <a:ext cx="6858000" cy="17907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 b="1" spc="-113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42211"/>
            <a:ext cx="6858000" cy="8011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8" name="Puolivapaa piirto 7"/>
          <p:cNvSpPr/>
          <p:nvPr userDrawn="1"/>
        </p:nvSpPr>
        <p:spPr>
          <a:xfrm rot="5400000">
            <a:off x="628366" y="542107"/>
            <a:ext cx="514918" cy="514349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uolivapaa piirto 8"/>
          <p:cNvSpPr/>
          <p:nvPr userDrawn="1"/>
        </p:nvSpPr>
        <p:spPr>
          <a:xfrm rot="16200000">
            <a:off x="8047476" y="3943635"/>
            <a:ext cx="514918" cy="514349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769" y="257818"/>
            <a:ext cx="960058" cy="603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kansi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339349" cy="52245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68068"/>
            <a:ext cx="6858000" cy="17907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 b="1" spc="-113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42211"/>
            <a:ext cx="6858000" cy="8011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accent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0" name="Puolivapaa piirto 9"/>
          <p:cNvSpPr/>
          <p:nvPr userDrawn="1"/>
        </p:nvSpPr>
        <p:spPr>
          <a:xfrm rot="5400000">
            <a:off x="628366" y="542107"/>
            <a:ext cx="514918" cy="514349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uolivapaa piirto 13"/>
          <p:cNvSpPr/>
          <p:nvPr userDrawn="1"/>
        </p:nvSpPr>
        <p:spPr>
          <a:xfrm rot="16200000">
            <a:off x="8047476" y="3943635"/>
            <a:ext cx="514918" cy="514349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263" y="272807"/>
            <a:ext cx="933388" cy="586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kansi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339349" cy="52245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68068"/>
            <a:ext cx="6858000" cy="17907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 b="1" spc="-113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42211"/>
            <a:ext cx="6858000" cy="8011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accent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8" name="Puolivapaa piirto 7"/>
          <p:cNvSpPr/>
          <p:nvPr userDrawn="1"/>
        </p:nvSpPr>
        <p:spPr>
          <a:xfrm rot="5400000">
            <a:off x="628366" y="542107"/>
            <a:ext cx="514918" cy="514349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uolivapaa piirto 8"/>
          <p:cNvSpPr/>
          <p:nvPr userDrawn="1"/>
        </p:nvSpPr>
        <p:spPr>
          <a:xfrm rot="16200000">
            <a:off x="8047476" y="3943635"/>
            <a:ext cx="514918" cy="514349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769" y="257818"/>
            <a:ext cx="960058" cy="603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+ kuva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84475" y="931653"/>
            <a:ext cx="3330875" cy="3430486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4150384" cy="99417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9036"/>
            <a:ext cx="4150385" cy="289310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5AF5-1D75-4530-98C0-9E1FDCF35969}" type="datetime1">
              <a:rPr lang="fi-FI" smtClean="0"/>
              <a:t>23.4.2026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4H-järjestön yleisesittely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674C-2262-6C41-86AE-D9E94A8EB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+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8650" y="422694"/>
            <a:ext cx="3330875" cy="3939445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966" y="273844"/>
            <a:ext cx="3467819" cy="99417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965" y="1469036"/>
            <a:ext cx="4150385" cy="289310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1F66-40BF-4890-AD28-9A90694DA574}" type="datetime1">
              <a:rPr lang="fi-FI" smtClean="0"/>
              <a:t>23.4.2026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4H-järjestön yleisesittely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674C-2262-6C41-86AE-D9E94A8EB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6580-FF4A-4DCD-AC5D-39A73127DE7F}" type="datetime1">
              <a:rPr lang="fi-FI" smtClean="0"/>
              <a:t>23.4.2026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4H-järjestön yleisesittely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674C-2262-6C41-86AE-D9E94A8EB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uolivapaa piirto 11"/>
          <p:cNvSpPr/>
          <p:nvPr userDrawn="1"/>
        </p:nvSpPr>
        <p:spPr>
          <a:xfrm rot="16200000">
            <a:off x="4245297" y="4274835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1902" y="612084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/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1902" y="2701528"/>
            <a:ext cx="3200400" cy="13158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39802" y="612084"/>
            <a:ext cx="3669870" cy="371189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fi-FI"/>
              <a:t>Vedä kuva paikkamerkkiin tai lisää napsauttamalla kuvaketta</a:t>
            </a:r>
            <a:endParaRPr lang="en-US"/>
          </a:p>
        </p:txBody>
      </p:sp>
      <p:sp>
        <p:nvSpPr>
          <p:cNvPr id="11" name="Puolivapaa piirto 10"/>
          <p:cNvSpPr/>
          <p:nvPr userDrawn="1"/>
        </p:nvSpPr>
        <p:spPr>
          <a:xfrm rot="5400000">
            <a:off x="351133" y="328649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vasen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Puolivapaa piirto 11"/>
          <p:cNvSpPr/>
          <p:nvPr userDrawn="1"/>
        </p:nvSpPr>
        <p:spPr>
          <a:xfrm rot="16200000">
            <a:off x="4263227" y="4283800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1902" y="918700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1902" y="3008144"/>
            <a:ext cx="3200400" cy="13158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39802" y="612084"/>
            <a:ext cx="3669870" cy="37118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Vedä kuva paikkamerkkiin tai lisää napsauttamalla kuvaketta</a:t>
            </a:r>
            <a:endParaRPr lang="en-US"/>
          </a:p>
        </p:txBody>
      </p:sp>
      <p:sp>
        <p:nvSpPr>
          <p:cNvPr id="11" name="Puolivapaa piirto 10"/>
          <p:cNvSpPr/>
          <p:nvPr userDrawn="1"/>
        </p:nvSpPr>
        <p:spPr>
          <a:xfrm rot="5400000">
            <a:off x="333203" y="292789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769" y="257818"/>
            <a:ext cx="960058" cy="603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vasen li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1902" y="918700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1902" y="3008144"/>
            <a:ext cx="3200400" cy="13158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39802" y="612084"/>
            <a:ext cx="3669870" cy="37118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Vedä kuva paikkamerkkiin tai lisää napsauttamalla kuvaketta</a:t>
            </a:r>
            <a:endParaRPr lang="en-US"/>
          </a:p>
        </p:txBody>
      </p:sp>
      <p:sp>
        <p:nvSpPr>
          <p:cNvPr id="10" name="Puolivapaa piirto 9"/>
          <p:cNvSpPr/>
          <p:nvPr userDrawn="1"/>
        </p:nvSpPr>
        <p:spPr>
          <a:xfrm rot="16200000">
            <a:off x="4263227" y="4283800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Puolivapaa piirto 12"/>
          <p:cNvSpPr/>
          <p:nvPr userDrawn="1"/>
        </p:nvSpPr>
        <p:spPr>
          <a:xfrm rot="5400000">
            <a:off x="333203" y="292789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769" y="257818"/>
            <a:ext cx="960058" cy="603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vasen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"/>
            <a:ext cx="9143999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1902" y="921184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1902" y="3010628"/>
            <a:ext cx="3200400" cy="13158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39802" y="612084"/>
            <a:ext cx="3669870" cy="37118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Vedä kuva paikkamerkkiin tai lisää napsauttamalla kuvaketta</a:t>
            </a:r>
            <a:endParaRPr lang="en-US"/>
          </a:p>
        </p:txBody>
      </p:sp>
      <p:sp>
        <p:nvSpPr>
          <p:cNvPr id="15" name="Puolivapaa piirto 14"/>
          <p:cNvSpPr/>
          <p:nvPr userDrawn="1"/>
        </p:nvSpPr>
        <p:spPr>
          <a:xfrm rot="16200000">
            <a:off x="4263227" y="4283800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uolivapaa piirto 15"/>
          <p:cNvSpPr/>
          <p:nvPr userDrawn="1"/>
        </p:nvSpPr>
        <p:spPr>
          <a:xfrm rot="5400000">
            <a:off x="333203" y="292789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263" y="272807"/>
            <a:ext cx="933388" cy="58689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686943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013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56152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98EF1-17AB-4FE8-BA35-64B20F55B449}" type="datetime1">
              <a:rPr lang="fi-FI" smtClean="0"/>
              <a:t>23.4.2026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56152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4H-järjestön </a:t>
            </a:r>
            <a:r>
              <a:rPr lang="en-US" err="1"/>
              <a:t>yleisesittely</a:t>
            </a:r>
            <a:r>
              <a:rPr lang="en-US"/>
              <a:t>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56152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674C-2262-6C41-86AE-D9E94A8EBC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9850" y="227838"/>
            <a:ext cx="695615" cy="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91" r:id="rId3"/>
    <p:sldLayoutId id="2147483693" r:id="rId4"/>
    <p:sldLayoutId id="2147483681" r:id="rId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 spc="-113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ts val="2000"/>
        </a:lnSpc>
        <a:spcBef>
          <a:spcPts val="300"/>
        </a:spcBef>
        <a:spcAft>
          <a:spcPts val="300"/>
        </a:spcAft>
        <a:buClr>
          <a:schemeClr val="accent2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450"/>
        </a:spcAft>
        <a:buClr>
          <a:schemeClr val="accent2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263" y="272807"/>
            <a:ext cx="933388" cy="58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2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1" r:id="rId4"/>
    <p:sldLayoutId id="2147483673" r:id="rId5"/>
    <p:sldLayoutId id="2147483675" r:id="rId6"/>
    <p:sldLayoutId id="2147483676" r:id="rId7"/>
    <p:sldLayoutId id="2147483674" r:id="rId8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 spc="-113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450"/>
        </a:spcAft>
        <a:buClr>
          <a:schemeClr val="accent2"/>
        </a:buClr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263" y="272807"/>
            <a:ext cx="933388" cy="58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5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 spc="-113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450"/>
        </a:spcAft>
        <a:buClr>
          <a:schemeClr val="accent2"/>
        </a:buClr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263" y="272807"/>
            <a:ext cx="933388" cy="58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5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7" r:id="rId4"/>
    <p:sldLayoutId id="2147483666" r:id="rId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 spc="-113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450"/>
        </a:spcAft>
        <a:buClr>
          <a:schemeClr val="accent2"/>
        </a:buClr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9476" y="973183"/>
            <a:ext cx="3200400" cy="775718"/>
          </a:xfrm>
        </p:spPr>
        <p:txBody>
          <a:bodyPr lIns="91440" tIns="45720" rIns="91440" bIns="45720" anchor="b">
            <a:normAutofit fontScale="90000"/>
          </a:bodyPr>
          <a:lstStyle/>
          <a:p>
            <a:br>
              <a:rPr lang="fi-FI" sz="2500" dirty="0"/>
            </a:br>
            <a:r>
              <a:rPr lang="fi-FI" sz="2500" dirty="0" err="1"/>
              <a:t>TaitoPuoti</a:t>
            </a:r>
            <a:r>
              <a:rPr lang="fi-FI" sz="2500" dirty="0"/>
              <a:t> 2.0 hanke</a:t>
            </a:r>
            <a:br>
              <a:rPr lang="fi-FI" sz="2500" dirty="0"/>
            </a:br>
            <a:r>
              <a:rPr lang="fi-FI" sz="2500" dirty="0" err="1"/>
              <a:t>SkillShop</a:t>
            </a:r>
            <a:r>
              <a:rPr lang="fi-FI" sz="2500" dirty="0"/>
              <a:t> 2.0 </a:t>
            </a:r>
            <a:r>
              <a:rPr lang="fi-FI" sz="2500" dirty="0" err="1"/>
              <a:t>project</a:t>
            </a:r>
            <a:endParaRPr lang="fi-FI" sz="2500" dirty="0">
              <a:cs typeface="Arial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19476" y="2590913"/>
            <a:ext cx="3200400" cy="1604569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fi-FI" sz="1400" b="1" dirty="0"/>
              <a:t> Pirkkalan-Lempäälän 4H yhdistys</a:t>
            </a:r>
            <a:endParaRPr lang="fi-FI" sz="1400" b="1" dirty="0">
              <a:cs typeface="Arial"/>
            </a:endParaRPr>
          </a:p>
          <a:p>
            <a:r>
              <a:rPr lang="fi-FI" sz="1400" b="1" dirty="0"/>
              <a:t>    Hankeen toteutusaika</a:t>
            </a:r>
          </a:p>
          <a:p>
            <a:r>
              <a:rPr lang="fi-FI" sz="1400" b="1" dirty="0">
                <a:cs typeface="Arial"/>
              </a:rPr>
              <a:t>     2.10-2023-30.10.2025</a:t>
            </a:r>
          </a:p>
        </p:txBody>
      </p:sp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7CC3E75A-486F-ADF1-5C48-81E24441A17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29467" b="29467"/>
          <a:stretch>
            <a:fillRect/>
          </a:stretch>
        </p:blipFill>
        <p:spPr>
          <a:xfrm>
            <a:off x="3915052" y="631072"/>
            <a:ext cx="3876931" cy="3458662"/>
          </a:xfrm>
          <a:prstGeom prst="rect">
            <a:avLst/>
          </a:prstGeom>
          <a:solidFill>
            <a:srgbClr val="E7E6E6"/>
          </a:solidFill>
        </p:spPr>
      </p:pic>
    </p:spTree>
    <p:extLst>
      <p:ext uri="{BB962C8B-B14F-4D97-AF65-F5344CB8AC3E}">
        <p14:creationId xmlns:p14="http://schemas.microsoft.com/office/powerpoint/2010/main" val="193090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0" y="-1130537"/>
            <a:ext cx="3080880" cy="5454888"/>
          </a:xfrm>
        </p:spPr>
        <p:txBody>
          <a:bodyPr/>
          <a:lstStyle/>
          <a:p>
            <a:r>
              <a:rPr lang="fi-FI" dirty="0"/>
              <a:t>Sinä olet idea.</a:t>
            </a:r>
            <a:br>
              <a:rPr lang="fi-FI" dirty="0"/>
            </a:br>
            <a:r>
              <a:rPr lang="fi-FI" dirty="0"/>
              <a:t>Toteuta se.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type="subTitle" idx="1"/>
          </p:nvPr>
        </p:nvSpPr>
        <p:spPr>
          <a:xfrm>
            <a:off x="4669654" y="426128"/>
            <a:ext cx="4199283" cy="2219418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285750" indent="-285750">
              <a:buChar char="•"/>
            </a:pPr>
            <a:endParaRPr lang="fi-FI" sz="8800" dirty="0">
              <a:cs typeface="Arial"/>
            </a:endParaRPr>
          </a:p>
          <a:p>
            <a:r>
              <a:rPr lang="fi-FI" sz="8800" dirty="0" err="1"/>
              <a:t>The</a:t>
            </a:r>
            <a:r>
              <a:rPr lang="fi-FI" sz="8800" dirty="0"/>
              <a:t> </a:t>
            </a:r>
            <a:r>
              <a:rPr lang="fi-FI" sz="8800" dirty="0" err="1"/>
              <a:t>project</a:t>
            </a:r>
            <a:r>
              <a:rPr lang="fi-FI" sz="8800" dirty="0"/>
              <a:t> </a:t>
            </a:r>
            <a:r>
              <a:rPr lang="fi-FI" sz="8800" dirty="0" err="1"/>
              <a:t>was</a:t>
            </a:r>
            <a:r>
              <a:rPr lang="fi-FI" sz="8800" dirty="0"/>
              <a:t> </a:t>
            </a:r>
            <a:r>
              <a:rPr lang="fi-FI" sz="8800" dirty="0" err="1"/>
              <a:t>inspired</a:t>
            </a:r>
            <a:r>
              <a:rPr lang="fi-FI" sz="8800" dirty="0"/>
              <a:t> </a:t>
            </a:r>
            <a:r>
              <a:rPr lang="fi-FI" sz="8800" dirty="0" err="1"/>
              <a:t>from</a:t>
            </a:r>
            <a:r>
              <a:rPr lang="fi-FI" sz="8800" dirty="0"/>
              <a:t> </a:t>
            </a:r>
          </a:p>
          <a:p>
            <a:r>
              <a:rPr lang="fi-FI" sz="8800" dirty="0" err="1">
                <a:cs typeface="Arial"/>
              </a:rPr>
              <a:t>young</a:t>
            </a:r>
            <a:r>
              <a:rPr lang="fi-FI" sz="8800" dirty="0">
                <a:cs typeface="Arial"/>
              </a:rPr>
              <a:t> </a:t>
            </a:r>
            <a:r>
              <a:rPr lang="fi-FI" sz="8800" dirty="0" err="1">
                <a:cs typeface="Arial"/>
              </a:rPr>
              <a:t>people´s</a:t>
            </a:r>
            <a:r>
              <a:rPr lang="fi-FI" sz="8800" dirty="0">
                <a:cs typeface="Arial"/>
              </a:rPr>
              <a:t> </a:t>
            </a:r>
            <a:r>
              <a:rPr lang="fi-FI" sz="8800" dirty="0" err="1">
                <a:cs typeface="Arial"/>
              </a:rPr>
              <a:t>wish</a:t>
            </a:r>
            <a:r>
              <a:rPr lang="fi-FI" sz="8800" dirty="0">
                <a:cs typeface="Arial"/>
              </a:rPr>
              <a:t> to </a:t>
            </a:r>
            <a:r>
              <a:rPr lang="fi-FI" sz="8800" dirty="0" err="1">
                <a:cs typeface="Arial"/>
              </a:rPr>
              <a:t>start</a:t>
            </a:r>
            <a:r>
              <a:rPr lang="fi-FI" sz="8800" dirty="0">
                <a:cs typeface="Arial"/>
              </a:rPr>
              <a:t> </a:t>
            </a:r>
            <a:r>
              <a:rPr lang="fi-FI" sz="8800" dirty="0" err="1">
                <a:cs typeface="Arial"/>
              </a:rPr>
              <a:t>their</a:t>
            </a:r>
            <a:r>
              <a:rPr lang="fi-FI" sz="8800" dirty="0">
                <a:cs typeface="Arial"/>
              </a:rPr>
              <a:t> </a:t>
            </a:r>
            <a:r>
              <a:rPr lang="fi-FI" sz="8800" dirty="0" err="1">
                <a:cs typeface="Arial"/>
              </a:rPr>
              <a:t>own</a:t>
            </a:r>
            <a:r>
              <a:rPr lang="fi-FI" sz="8800" dirty="0">
                <a:cs typeface="Arial"/>
              </a:rPr>
              <a:t> </a:t>
            </a:r>
            <a:r>
              <a:rPr lang="fi-FI" sz="8800" dirty="0" err="1">
                <a:cs typeface="Arial"/>
              </a:rPr>
              <a:t>small</a:t>
            </a:r>
            <a:r>
              <a:rPr lang="fi-FI" sz="8800" dirty="0">
                <a:cs typeface="Arial"/>
              </a:rPr>
              <a:t> </a:t>
            </a:r>
            <a:r>
              <a:rPr lang="fi-FI" sz="8800" dirty="0" err="1">
                <a:cs typeface="Arial"/>
              </a:rPr>
              <a:t>company</a:t>
            </a:r>
            <a:r>
              <a:rPr lang="fi-FI" sz="8800" dirty="0">
                <a:cs typeface="Arial"/>
              </a:rPr>
              <a:t>.</a:t>
            </a:r>
          </a:p>
          <a:p>
            <a:r>
              <a:rPr lang="fi-FI" sz="8800" dirty="0">
                <a:cs typeface="Arial"/>
              </a:rPr>
              <a:t> </a:t>
            </a:r>
          </a:p>
          <a:p>
            <a:endParaRPr lang="fi-FI" dirty="0">
              <a:cs typeface="Arial"/>
            </a:endParaRPr>
          </a:p>
          <a:p>
            <a:pPr marL="285750" indent="-285750">
              <a:buChar char="•"/>
            </a:pPr>
            <a:r>
              <a:rPr lang="fi-FI" dirty="0">
                <a:cs typeface="Arial"/>
              </a:rPr>
              <a:t> </a:t>
            </a:r>
          </a:p>
          <a:p>
            <a:pPr marL="285750" indent="-285750">
              <a:buChar char="•"/>
            </a:pPr>
            <a:endParaRPr lang="fi-FI" dirty="0">
              <a:cs typeface="Arial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>
          <a:xfrm>
            <a:off x="0" y="4643021"/>
            <a:ext cx="2574524" cy="467141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Veeras</a:t>
            </a:r>
            <a:r>
              <a:rPr lang="en-US" dirty="0"/>
              <a:t> idea about </a:t>
            </a:r>
            <a:r>
              <a:rPr lang="en-US" dirty="0" err="1"/>
              <a:t>PopUp</a:t>
            </a:r>
            <a:r>
              <a:rPr lang="en-US" dirty="0"/>
              <a:t>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7086600" y="4560888"/>
            <a:ext cx="2057400" cy="274637"/>
          </a:xfrm>
          <a:prstGeom prst="rect">
            <a:avLst/>
          </a:prstGeom>
        </p:spPr>
        <p:txBody>
          <a:bodyPr/>
          <a:lstStyle/>
          <a:p>
            <a:fld id="{B4B0674C-2262-6C41-86AE-D9E94A8EBCC8}" type="slidenum">
              <a:rPr lang="en-US" smtClean="0"/>
              <a:t>2</a:t>
            </a:fld>
            <a:endParaRPr lang="en-US"/>
          </a:p>
        </p:txBody>
      </p:sp>
      <p:pic>
        <p:nvPicPr>
          <p:cNvPr id="9" name="Kuvan paikkamerkki 8" descr="Kuva, joka sisältää kohteen piha-, maa, järvi, kasvi&#10;&#10;Tekoälyllä luotu sisältö voi olla virheellistä.">
            <a:extLst>
              <a:ext uri="{FF2B5EF4-FFF2-40B4-BE49-F238E27FC236}">
                <a16:creationId xmlns:a16="http://schemas.microsoft.com/office/drawing/2014/main" id="{3E59BE57-8895-73B1-B847-7EE55D36A52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2078" r="12078"/>
          <a:stretch>
            <a:fillRect/>
          </a:stretch>
        </p:blipFill>
        <p:spPr>
          <a:xfrm rot="5400000">
            <a:off x="619125" y="633413"/>
            <a:ext cx="3711575" cy="3670300"/>
          </a:xfrm>
        </p:spPr>
      </p:pic>
    </p:spTree>
    <p:extLst>
      <p:ext uri="{BB962C8B-B14F-4D97-AF65-F5344CB8AC3E}">
        <p14:creationId xmlns:p14="http://schemas.microsoft.com/office/powerpoint/2010/main" val="128150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A5D699A-6E97-43E7-BBD0-7D29B2E27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8790" y="-735643"/>
            <a:ext cx="3581012" cy="2017435"/>
          </a:xfrm>
        </p:spPr>
        <p:txBody>
          <a:bodyPr lIns="91440" tIns="45720" rIns="91440" bIns="45720" anchor="b">
            <a:normAutofit/>
          </a:bodyPr>
          <a:lstStyle/>
          <a:p>
            <a:pPr algn="ctr"/>
            <a:r>
              <a:rPr lang="fi-FI" dirty="0"/>
              <a:t>4H </a:t>
            </a:r>
            <a:r>
              <a:rPr lang="fi-FI" dirty="0" err="1"/>
              <a:t>Entrepreneurs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4E697DC-13C5-4922-A31A-5845BDFEA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1902" y="1281792"/>
            <a:ext cx="4283242" cy="372887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endParaRPr lang="fi-FI" sz="1200" dirty="0">
              <a:latin typeface="Aptos"/>
              <a:cs typeface="Arial"/>
            </a:endParaRPr>
          </a:p>
          <a:p>
            <a:pPr>
              <a:defRPr/>
            </a:pPr>
            <a:endParaRPr lang="fi-FI" sz="800" dirty="0">
              <a:latin typeface="Aptos"/>
              <a:cs typeface="Arial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9CC15BC-6B1B-446C-81DB-B237D031EB6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4560888"/>
            <a:ext cx="2057400" cy="2746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   Lakeside Café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26189D-2100-4FCC-9311-49C0F916C4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533674"/>
            <a:ext cx="2057400" cy="301851"/>
          </a:xfrm>
          <a:prstGeom prst="rect">
            <a:avLst/>
          </a:prstGeom>
        </p:spPr>
        <p:txBody>
          <a:bodyPr/>
          <a:lstStyle/>
          <a:p>
            <a:fld id="{B4B0674C-2262-6C41-86AE-D9E94A8EBCC8}" type="slidenum">
              <a:rPr lang="en-US" smtClean="0"/>
              <a:t>3</a:t>
            </a:fld>
            <a:endParaRPr lang="en-US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DC89796-0AEA-70D9-F503-A702C5D091F9}"/>
              </a:ext>
            </a:extLst>
          </p:cNvPr>
          <p:cNvSpPr txBox="1"/>
          <p:nvPr/>
        </p:nvSpPr>
        <p:spPr>
          <a:xfrm>
            <a:off x="4923971" y="1281793"/>
            <a:ext cx="4085771" cy="32085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Veera Terva / Pop Up </a:t>
            </a:r>
            <a:r>
              <a:rPr lang="en-US" dirty="0" err="1"/>
              <a:t>Kahvila</a:t>
            </a:r>
            <a:r>
              <a:rPr lang="en-US" dirty="0"/>
              <a:t> </a:t>
            </a:r>
            <a:r>
              <a:rPr lang="en-US" dirty="0" err="1"/>
              <a:t>Herkku</a:t>
            </a:r>
            <a:endParaRPr lang="en-US" dirty="0"/>
          </a:p>
          <a:p>
            <a:r>
              <a:rPr lang="en-US" dirty="0"/>
              <a:t>Aatu Tuominen  /Aatun </a:t>
            </a:r>
            <a:r>
              <a:rPr lang="en-US" dirty="0" err="1"/>
              <a:t>renkipalvelut</a:t>
            </a:r>
            <a:endParaRPr lang="en-US" dirty="0"/>
          </a:p>
          <a:p>
            <a:r>
              <a:rPr lang="en-US" dirty="0" err="1"/>
              <a:t>Kuura</a:t>
            </a:r>
            <a:r>
              <a:rPr lang="en-US" dirty="0"/>
              <a:t> Kallio / </a:t>
            </a:r>
            <a:r>
              <a:rPr lang="en-US" dirty="0" err="1"/>
              <a:t>Lastusten</a:t>
            </a:r>
            <a:r>
              <a:rPr lang="en-US" dirty="0"/>
              <a:t> </a:t>
            </a:r>
            <a:r>
              <a:rPr lang="en-US" dirty="0" err="1"/>
              <a:t>kesäkahvila</a:t>
            </a:r>
            <a:endParaRPr lang="en-US" dirty="0"/>
          </a:p>
          <a:p>
            <a:r>
              <a:rPr lang="en-US" dirty="0"/>
              <a:t>Olivia Aro  / </a:t>
            </a:r>
            <a:r>
              <a:rPr lang="en-US" dirty="0" err="1"/>
              <a:t>Lastusten</a:t>
            </a:r>
            <a:r>
              <a:rPr lang="en-US" dirty="0"/>
              <a:t> </a:t>
            </a:r>
            <a:r>
              <a:rPr lang="en-US" dirty="0" err="1"/>
              <a:t>kesäkahvila</a:t>
            </a:r>
            <a:endParaRPr lang="en-US" dirty="0"/>
          </a:p>
          <a:p>
            <a:r>
              <a:rPr lang="en-US" dirty="0"/>
              <a:t>Aleksi </a:t>
            </a:r>
            <a:r>
              <a:rPr lang="en-US" dirty="0" err="1"/>
              <a:t>Vitikka</a:t>
            </a:r>
            <a:r>
              <a:rPr lang="en-US" dirty="0"/>
              <a:t> / </a:t>
            </a:r>
            <a:r>
              <a:rPr lang="en-US" dirty="0" err="1"/>
              <a:t>Lastusten</a:t>
            </a:r>
            <a:r>
              <a:rPr lang="en-US" dirty="0"/>
              <a:t> </a:t>
            </a:r>
            <a:r>
              <a:rPr lang="en-US" dirty="0" err="1"/>
              <a:t>kesäkahvila</a:t>
            </a:r>
            <a:endParaRPr lang="en-US" dirty="0"/>
          </a:p>
          <a:p>
            <a:r>
              <a:rPr lang="en-US" dirty="0">
                <a:cs typeface="Arial"/>
              </a:rPr>
              <a:t>Anni </a:t>
            </a:r>
            <a:r>
              <a:rPr lang="en-US" dirty="0" err="1">
                <a:cs typeface="Arial"/>
              </a:rPr>
              <a:t>Viheriäkoski</a:t>
            </a:r>
            <a:r>
              <a:rPr lang="en-US" dirty="0">
                <a:cs typeface="Arial"/>
              </a:rPr>
              <a:t> / </a:t>
            </a:r>
            <a:r>
              <a:rPr lang="en-US" dirty="0" err="1">
                <a:cs typeface="Arial"/>
              </a:rPr>
              <a:t>Kesäkioski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HelleHerkut</a:t>
            </a:r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Ellen Konttinen / </a:t>
            </a:r>
            <a:r>
              <a:rPr lang="en-US" dirty="0" err="1">
                <a:cs typeface="Arial"/>
              </a:rPr>
              <a:t>Kesäkioski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HelleHerkut</a:t>
            </a:r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Jenna Saarela / </a:t>
            </a:r>
            <a:r>
              <a:rPr lang="en-US" dirty="0" err="1">
                <a:cs typeface="Arial"/>
              </a:rPr>
              <a:t>Kesäkioski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HelleHerkut</a:t>
            </a:r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Elli Toivonen / </a:t>
            </a:r>
            <a:r>
              <a:rPr lang="en-US" dirty="0" err="1">
                <a:cs typeface="Arial"/>
              </a:rPr>
              <a:t>Kesäkioski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HelleHerkut</a:t>
            </a:r>
            <a:r>
              <a:rPr lang="en-US" dirty="0">
                <a:cs typeface="Arial"/>
              </a:rPr>
              <a:t> </a:t>
            </a:r>
          </a:p>
          <a:p>
            <a:r>
              <a:rPr lang="en-US" dirty="0">
                <a:cs typeface="Arial"/>
              </a:rPr>
              <a:t>Lauri Korte / Laurin </a:t>
            </a:r>
            <a:r>
              <a:rPr lang="en-US" dirty="0" err="1">
                <a:cs typeface="Arial"/>
              </a:rPr>
              <a:t>Monitoimi</a:t>
            </a:r>
            <a:r>
              <a:rPr lang="en-US" dirty="0">
                <a:cs typeface="Arial"/>
              </a:rPr>
              <a:t> </a:t>
            </a:r>
          </a:p>
          <a:p>
            <a:r>
              <a:rPr lang="en-US" dirty="0">
                <a:cs typeface="Arial"/>
              </a:rPr>
              <a:t>Elias Hakala  / LH </a:t>
            </a:r>
            <a:r>
              <a:rPr lang="en-US" dirty="0" err="1">
                <a:cs typeface="Arial"/>
              </a:rPr>
              <a:t>Palvelut</a:t>
            </a:r>
            <a:r>
              <a:rPr lang="en-US" dirty="0">
                <a:cs typeface="Arial"/>
              </a:rPr>
              <a:t> </a:t>
            </a: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In summer 2025</a:t>
            </a: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pic>
        <p:nvPicPr>
          <p:cNvPr id="10" name="Kuvan paikkamerkki 9" descr="Kuva, joka sisältää kohteen henkilö, Ihmisen kasvot, hymy, vaate&#10;&#10;Tekoälyllä luotu sisältö voi olla virheellistä.">
            <a:extLst>
              <a:ext uri="{FF2B5EF4-FFF2-40B4-BE49-F238E27FC236}">
                <a16:creationId xmlns:a16="http://schemas.microsoft.com/office/drawing/2014/main" id="{CDFF5D3B-1ADA-C6A7-D0B9-7A0AB31FF6A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2078" b="120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633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FA27825-9B1D-4063-A288-FA1CEBD86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965" y="781360"/>
            <a:ext cx="3467819" cy="868763"/>
          </a:xfrm>
        </p:spPr>
        <p:txBody>
          <a:bodyPr>
            <a:normAutofit/>
          </a:bodyPr>
          <a:lstStyle/>
          <a:p>
            <a:r>
              <a:rPr lang="fi-FI" dirty="0">
                <a:cs typeface="Arial"/>
              </a:rPr>
              <a:t>4H koulutukset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A5D21C0-D17F-4514-8BBC-FB2C0A76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59BF-2210-4A40-B4FD-502168980764}" type="datetime1">
              <a:rPr lang="fi-FI" smtClean="0"/>
              <a:t>23.4.2026</a:t>
            </a:fld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866BA5E-EC63-4C1D-AA28-01E1177C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674C-2262-6C41-86AE-D9E94A8EBCC8}" type="slidenum">
              <a:rPr lang="en-US" smtClean="0"/>
              <a:t>4</a:t>
            </a:fld>
            <a:endParaRPr lang="en-US"/>
          </a:p>
        </p:txBody>
      </p:sp>
      <p:pic>
        <p:nvPicPr>
          <p:cNvPr id="18" name="Kuvan paikkamerkki 17">
            <a:extLst>
              <a:ext uri="{FF2B5EF4-FFF2-40B4-BE49-F238E27FC236}">
                <a16:creationId xmlns:a16="http://schemas.microsoft.com/office/drawing/2014/main" id="{A321CB06-0B8D-0325-727A-6894E3BF3C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5064" b="5064"/>
          <a:stretch>
            <a:fillRect/>
          </a:stretch>
        </p:blipFill>
        <p:spPr>
          <a:prstGeom prst="rect">
            <a:avLst/>
          </a:prstGeom>
          <a:solidFill>
            <a:srgbClr val="E7E6E6"/>
          </a:solidFill>
        </p:spPr>
      </p:pic>
      <p:sp>
        <p:nvSpPr>
          <p:cNvPr id="19" name="Rectangle 1">
            <a:extLst>
              <a:ext uri="{FF2B5EF4-FFF2-40B4-BE49-F238E27FC236}">
                <a16:creationId xmlns:a16="http://schemas.microsoft.com/office/drawing/2014/main" id="{17AFB26C-0872-739F-E807-181B50D0DB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65625" y="1572164"/>
            <a:ext cx="4538422" cy="25865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92046" rIns="0" bIns="9204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Cafés</a:t>
            </a:r>
            <a:r>
              <a:rPr kumimoji="0" lang="fi-FI" altLang="fi-FI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and </a:t>
            </a:r>
            <a:r>
              <a:rPr kumimoji="0" lang="fi-FI" altLang="fi-FI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kiosks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(Kahvioita ja kioskeja)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Yard</a:t>
            </a:r>
            <a:r>
              <a:rPr kumimoji="0" lang="fi-FI" altLang="fi-FI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fi-FI" altLang="fi-FI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work</a:t>
            </a:r>
            <a:r>
              <a:rPr kumimoji="0" lang="fi-FI" altLang="fi-FI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and </a:t>
            </a:r>
            <a:r>
              <a:rPr kumimoji="0" lang="fi-FI" altLang="fi-FI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lawn</a:t>
            </a:r>
            <a:r>
              <a:rPr kumimoji="0" lang="fi-FI" altLang="fi-FI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fi-FI" altLang="fi-FI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mowing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(Pihatöitä ja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nurmikoa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Cleaning</a:t>
            </a:r>
            <a:r>
              <a:rPr kumimoji="0" lang="fi-FI" altLang="fi-FI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and </a:t>
            </a:r>
            <a:r>
              <a:rPr kumimoji="0" lang="fi-FI" altLang="fi-FI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painting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(Siivousta ja maalausta)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Window</a:t>
            </a:r>
            <a:r>
              <a:rPr kumimoji="0" lang="fi-FI" altLang="fi-FI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fi-FI" altLang="fi-FI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cleaning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(Ikkunanpesua)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Home </a:t>
            </a:r>
            <a:r>
              <a:rPr kumimoji="0" lang="fi-FI" altLang="fi-FI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cleaning</a:t>
            </a:r>
            <a:r>
              <a:rPr kumimoji="0" lang="fi-FI" altLang="fi-FI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/ </a:t>
            </a:r>
            <a:r>
              <a:rPr kumimoji="0" lang="fi-FI" altLang="fi-FI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Residential</a:t>
            </a:r>
            <a:r>
              <a:rPr kumimoji="0" lang="fi-FI" altLang="fi-FI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fi-FI" altLang="fi-FI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cleaning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(Kotisiivouksia)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Car</a:t>
            </a:r>
            <a:r>
              <a:rPr kumimoji="0" lang="fi-FI" altLang="fi-FI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fi-FI" altLang="fi-FI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wash</a:t>
            </a:r>
            <a:r>
              <a:rPr kumimoji="0" lang="fi-FI" altLang="fi-FI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fi-FI" altLang="fi-FI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services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(Autonpesua)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Handyman</a:t>
            </a:r>
            <a:r>
              <a:rPr kumimoji="0" lang="fi-FI" altLang="fi-FI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fi-FI" altLang="fi-FI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services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(Apumiespalvelua)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i-FI" altLang="fi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74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42C953C-1E7A-4803-AAA3-383216F12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4687" y="567559"/>
            <a:ext cx="3799778" cy="348943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1450" indent="-171450">
              <a:buChar char="•"/>
            </a:pPr>
            <a:r>
              <a:rPr lang="fi-FI" sz="1200" dirty="0" err="1">
                <a:cs typeface="Arial" panose="020B0604020202020204"/>
              </a:rPr>
              <a:t>Museum</a:t>
            </a:r>
            <a:r>
              <a:rPr lang="fi-FI" sz="1200" dirty="0">
                <a:cs typeface="Arial" panose="020B0604020202020204"/>
              </a:rPr>
              <a:t> Cafe in summer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A5D21C0-D17F-4514-8BBC-FB2C0A76E77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53153" y="4560888"/>
            <a:ext cx="3069622" cy="3684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Café opening with Municipal Manager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866BA5E-EC63-4C1D-AA28-01E1177C71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560888"/>
            <a:ext cx="2057400" cy="274637"/>
          </a:xfrm>
          <a:prstGeom prst="rect">
            <a:avLst/>
          </a:prstGeom>
        </p:spPr>
        <p:txBody>
          <a:bodyPr/>
          <a:lstStyle/>
          <a:p>
            <a:fld id="{B4B0674C-2262-6C41-86AE-D9E94A8EBCC8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546CE42A-42B5-5E52-8465-CFCBEAE74E5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27207" b="27207"/>
          <a:stretch>
            <a:fillRect/>
          </a:stretch>
        </p:blipFill>
        <p:spPr>
          <a:xfrm>
            <a:off x="385839" y="715802"/>
            <a:ext cx="3669870" cy="3711896"/>
          </a:xfrm>
          <a:prstGeom prst="rect">
            <a:avLst/>
          </a:prstGeom>
          <a:solidFill>
            <a:srgbClr val="E7E6E6"/>
          </a:solidFill>
          <a:ln>
            <a:noFill/>
          </a:ln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3DB92534-5A93-0348-D7D0-8879B81E3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687" y="980317"/>
            <a:ext cx="3387768" cy="339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4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E3C4361-9CDE-495B-8BE8-9B1B4F1AB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40" y="0"/>
            <a:ext cx="3467819" cy="1189463"/>
          </a:xfrm>
        </p:spPr>
        <p:txBody>
          <a:bodyPr/>
          <a:lstStyle/>
          <a:p>
            <a:r>
              <a:rPr lang="fi-FI" dirty="0" err="1"/>
              <a:t>TaitoPuoti</a:t>
            </a:r>
            <a:r>
              <a:rPr lang="fi-FI" dirty="0"/>
              <a:t> 2.0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B148EF7-58D7-4828-9AF0-9717E79B4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" y="978693"/>
            <a:ext cx="4671201" cy="38163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1800" dirty="0">
              <a:cs typeface="Arial"/>
            </a:endParaRPr>
          </a:p>
          <a:p>
            <a:pPr marL="0" indent="0">
              <a:buNone/>
            </a:pPr>
            <a:endParaRPr lang="fi-FI" sz="1800" dirty="0">
              <a:cs typeface="Arial"/>
            </a:endParaRPr>
          </a:p>
          <a:p>
            <a:pPr marL="0" indent="0">
              <a:buNone/>
            </a:pPr>
            <a:r>
              <a:rPr lang="en-US" sz="2400" dirty="0"/>
              <a:t>"Young people's interest in entrepreneurship sometimes needs a little encouragement, and this project made that possible in very versatile ways. Training, pop-up locations, collaboration, job opportunities, and a lot of hard work.</a:t>
            </a:r>
            <a:endParaRPr lang="fi-FI" sz="2400" dirty="0">
              <a:cs typeface="Arial"/>
            </a:endParaRPr>
          </a:p>
          <a:p>
            <a:pPr marL="0" indent="0">
              <a:buNone/>
            </a:pPr>
            <a:endParaRPr lang="fi-FI" sz="1800" dirty="0">
              <a:cs typeface="Arial"/>
            </a:endParaRPr>
          </a:p>
          <a:p>
            <a:pPr marL="0" indent="0">
              <a:buNone/>
            </a:pPr>
            <a:endParaRPr lang="fi-FI" sz="1800" dirty="0">
              <a:cs typeface="Arial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00943B-FBC8-43AD-AF5D-148DF882B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6227996-1E8E-4BEB-9726-3189E263D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4268A06-D0AB-4C4F-92A8-281C741E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674C-2262-6C41-86AE-D9E94A8EBCC8}" type="slidenum">
              <a:rPr lang="en-US" smtClean="0"/>
              <a:t>6</a:t>
            </a:fld>
            <a:endParaRPr lang="en-US" dirty="0"/>
          </a:p>
        </p:txBody>
      </p:sp>
      <p:pic>
        <p:nvPicPr>
          <p:cNvPr id="13" name="Kuvan paikkamerkki 12" descr="Kuva, joka sisältää kohteen teksti, puu, kasvi, kuvakaappaus&#10;&#10;Tekoälyllä luotu sisältö voi olla virheellistä.">
            <a:extLst>
              <a:ext uri="{FF2B5EF4-FFF2-40B4-BE49-F238E27FC236}">
                <a16:creationId xmlns:a16="http://schemas.microsoft.com/office/drawing/2014/main" id="{4FF38253-4E80-E828-6750-7D3C5CE003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679" b="2679"/>
          <a:stretch>
            <a:fillRect/>
          </a:stretch>
        </p:blipFill>
        <p:spPr>
          <a:xfrm>
            <a:off x="5399088" y="307975"/>
            <a:ext cx="3330575" cy="3940175"/>
          </a:xfrm>
        </p:spPr>
      </p:pic>
    </p:spTree>
    <p:extLst>
      <p:ext uri="{BB962C8B-B14F-4D97-AF65-F5344CB8AC3E}">
        <p14:creationId xmlns:p14="http://schemas.microsoft.com/office/powerpoint/2010/main" val="2931502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8AB636-30B0-4531-9DB9-3C8270C2C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1902" y="918701"/>
            <a:ext cx="3200400" cy="3022678"/>
          </a:xfrm>
        </p:spPr>
        <p:txBody>
          <a:bodyPr lIns="91440" tIns="45720" rIns="91440" bIns="45720" anchor="b">
            <a:normAutofit fontScale="90000"/>
          </a:bodyPr>
          <a:lstStyle/>
          <a:p>
            <a:r>
              <a:rPr lang="fi-FI" sz="2800" dirty="0" err="1"/>
              <a:t>Horse</a:t>
            </a:r>
            <a:r>
              <a:rPr lang="fi-FI" sz="2800" dirty="0"/>
              <a:t> </a:t>
            </a:r>
            <a:r>
              <a:rPr lang="fi-FI" sz="2800" dirty="0" err="1"/>
              <a:t>Fair</a:t>
            </a:r>
            <a:r>
              <a:rPr lang="fi-FI" sz="2800" dirty="0"/>
              <a:t> 2025 and</a:t>
            </a:r>
            <a:br>
              <a:rPr lang="fi-FI" sz="2800" dirty="0"/>
            </a:br>
            <a:r>
              <a:rPr lang="fi-FI" sz="2800" dirty="0"/>
              <a:t>Hobby </a:t>
            </a:r>
            <a:r>
              <a:rPr lang="fi-FI" sz="2800" dirty="0" err="1"/>
              <a:t>Horse</a:t>
            </a:r>
            <a:r>
              <a:rPr lang="fi-FI" sz="2800" dirty="0"/>
              <a:t> </a:t>
            </a:r>
            <a:r>
              <a:rPr lang="fi-FI" sz="2800" dirty="0" err="1"/>
              <a:t>entrepreneur</a:t>
            </a:r>
            <a:r>
              <a:rPr lang="fi-FI" sz="2800" dirty="0"/>
              <a:t> Minttu</a:t>
            </a:r>
            <a:br>
              <a:rPr lang="fi-FI" sz="2800" dirty="0"/>
            </a:br>
            <a:br>
              <a:rPr lang="fi-FI" sz="2800" dirty="0"/>
            </a:br>
            <a:br>
              <a:rPr lang="fi-FI" sz="2800" dirty="0"/>
            </a:br>
            <a:br>
              <a:rPr lang="fi-FI" sz="2800" dirty="0"/>
            </a:br>
            <a:r>
              <a:rPr lang="fi-FI" sz="2800" dirty="0" err="1"/>
              <a:t>Thank</a:t>
            </a:r>
            <a:r>
              <a:rPr lang="fi-FI" sz="2800" dirty="0"/>
              <a:t> </a:t>
            </a:r>
            <a:r>
              <a:rPr lang="fi-FI" sz="2800" dirty="0" err="1"/>
              <a:t>You</a:t>
            </a:r>
            <a:r>
              <a:rPr lang="fi-FI" sz="2800" dirty="0"/>
              <a:t> for </a:t>
            </a:r>
            <a:r>
              <a:rPr lang="fi-FI" sz="2800" dirty="0" err="1"/>
              <a:t>listening</a:t>
            </a:r>
            <a:r>
              <a:rPr lang="fi-FI" sz="2800" dirty="0"/>
              <a:t>.</a:t>
            </a:r>
            <a:br>
              <a:rPr lang="fi-FI" sz="2800" dirty="0"/>
            </a:br>
            <a:endParaRPr lang="fi-FI" sz="2800" dirty="0">
              <a:cs typeface="Arial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543B297-75D3-BE9E-1F1E-E6CB39467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47902" y="4324326"/>
            <a:ext cx="619991" cy="1136882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Kuvan paikkamerkki 11">
            <a:extLst>
              <a:ext uri="{FF2B5EF4-FFF2-40B4-BE49-F238E27FC236}">
                <a16:creationId xmlns:a16="http://schemas.microsoft.com/office/drawing/2014/main" id="{7948B960-B47C-77E1-34B0-41F2853F747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1655" b="11655"/>
          <a:stretch>
            <a:fillRect/>
          </a:stretch>
        </p:blipFill>
        <p:spPr>
          <a:prstGeom prst="rect">
            <a:avLst/>
          </a:prstGeom>
          <a:solidFill>
            <a:srgbClr val="E7E6E6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959897"/>
      </p:ext>
    </p:extLst>
  </p:cSld>
  <p:clrMapOvr>
    <a:masterClrMapping/>
  </p:clrMapOvr>
</p:sld>
</file>

<file path=ppt/theme/theme1.xml><?xml version="1.0" encoding="utf-8"?>
<a:theme xmlns:a="http://schemas.openxmlformats.org/drawingml/2006/main" name="4H sisältö">
  <a:themeElements>
    <a:clrScheme name="4H_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7BE23"/>
      </a:accent1>
      <a:accent2>
        <a:srgbClr val="3CAA32"/>
      </a:accent2>
      <a:accent3>
        <a:srgbClr val="F5B4D2"/>
      </a:accent3>
      <a:accent4>
        <a:srgbClr val="73196E"/>
      </a:accent4>
      <a:accent5>
        <a:srgbClr val="FFDC14"/>
      </a:accent5>
      <a:accent6>
        <a:srgbClr val="A0DCF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H_ohje" id="{7A471E3C-290D-5049-B10E-A575449CAF60}" vid="{A6037E03-4537-F346-9078-A18D49CF43E5}"/>
    </a:ext>
  </a:extLst>
</a:theme>
</file>

<file path=ppt/theme/theme2.xml><?xml version="1.0" encoding="utf-8"?>
<a:theme xmlns:a="http://schemas.openxmlformats.org/drawingml/2006/main" name="4H kansia / Kuva vasen">
  <a:themeElements>
    <a:clrScheme name="4H_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7BE23"/>
      </a:accent1>
      <a:accent2>
        <a:srgbClr val="3CAA32"/>
      </a:accent2>
      <a:accent3>
        <a:srgbClr val="F5B4D2"/>
      </a:accent3>
      <a:accent4>
        <a:srgbClr val="73196E"/>
      </a:accent4>
      <a:accent5>
        <a:srgbClr val="FFDC14"/>
      </a:accent5>
      <a:accent6>
        <a:srgbClr val="A0DCF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H_ohje" id="{7A471E3C-290D-5049-B10E-A575449CAF60}" vid="{DDCDBBA4-A899-1E46-80C2-D41D7FA89EAE}"/>
    </a:ext>
  </a:extLst>
</a:theme>
</file>

<file path=ppt/theme/theme3.xml><?xml version="1.0" encoding="utf-8"?>
<a:theme xmlns:a="http://schemas.openxmlformats.org/drawingml/2006/main" name="4H kansia / Kuva oikea">
  <a:themeElements>
    <a:clrScheme name="4H_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7BE23"/>
      </a:accent1>
      <a:accent2>
        <a:srgbClr val="3CAA32"/>
      </a:accent2>
      <a:accent3>
        <a:srgbClr val="F5B4D2"/>
      </a:accent3>
      <a:accent4>
        <a:srgbClr val="73196E"/>
      </a:accent4>
      <a:accent5>
        <a:srgbClr val="FFDC14"/>
      </a:accent5>
      <a:accent6>
        <a:srgbClr val="A0DCF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H_ohje" id="{7A471E3C-290D-5049-B10E-A575449CAF60}" vid="{57DCBD37-B480-DF4F-BD0D-81B99A76CD2E}"/>
    </a:ext>
  </a:extLst>
</a:theme>
</file>

<file path=ppt/theme/theme4.xml><?xml version="1.0" encoding="utf-8"?>
<a:theme xmlns:a="http://schemas.openxmlformats.org/drawingml/2006/main" name="4H välikansia">
  <a:themeElements>
    <a:clrScheme name="4H_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7BE23"/>
      </a:accent1>
      <a:accent2>
        <a:srgbClr val="3CAA32"/>
      </a:accent2>
      <a:accent3>
        <a:srgbClr val="F5B4D2"/>
      </a:accent3>
      <a:accent4>
        <a:srgbClr val="73196E"/>
      </a:accent4>
      <a:accent5>
        <a:srgbClr val="FFDC14"/>
      </a:accent5>
      <a:accent6>
        <a:srgbClr val="A0DCF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H_ohje" id="{7A471E3C-290D-5049-B10E-A575449CAF60}" vid="{E8403C5B-BA2C-2748-A13C-BDCC9015EEA3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EFDD6C6547BFD4C98782EBB5C99E0B5" ma:contentTypeVersion="13" ma:contentTypeDescription="Luo uusi asiakirja." ma:contentTypeScope="" ma:versionID="ba1870aff9284aa7bb1518ac23f50e22">
  <xsd:schema xmlns:xsd="http://www.w3.org/2001/XMLSchema" xmlns:xs="http://www.w3.org/2001/XMLSchema" xmlns:p="http://schemas.microsoft.com/office/2006/metadata/properties" xmlns:ns3="1fa93127-aaea-4a1c-8861-9cae11204945" xmlns:ns4="29ff18c9-23e4-437d-bcc1-542ae118f337" targetNamespace="http://schemas.microsoft.com/office/2006/metadata/properties" ma:root="true" ma:fieldsID="1b51d0a59987c525919ac0ee2951a4b4" ns3:_="" ns4:_="">
    <xsd:import namespace="1fa93127-aaea-4a1c-8861-9cae11204945"/>
    <xsd:import namespace="29ff18c9-23e4-437d-bcc1-542ae118f3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93127-aaea-4a1c-8861-9cae112049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f18c9-23e4-437d-bcc1-542ae118f33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BB42B8-DE13-4D62-9DAC-96D361811FC7}">
  <ds:schemaRefs>
    <ds:schemaRef ds:uri="1fa93127-aaea-4a1c-8861-9cae11204945"/>
    <ds:schemaRef ds:uri="29ff18c9-23e4-437d-bcc1-542ae118f33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A4ADD0E-9A4C-4142-8930-BFB818566D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1EDA83-5EEA-45DB-AD7F-07210B48E85E}">
  <ds:schemaRefs>
    <ds:schemaRef ds:uri="1fa93127-aaea-4a1c-8861-9cae11204945"/>
    <ds:schemaRef ds:uri="29ff18c9-23e4-437d-bcc1-542ae118f3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4H_template_2018-2</Template>
  <TotalTime>115</TotalTime>
  <Words>243</Words>
  <Application>Microsoft Office PowerPoint</Application>
  <PresentationFormat>Näytössä katseltava esitys (16:9)</PresentationFormat>
  <Paragraphs>51</Paragraphs>
  <Slides>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7</vt:i4>
      </vt:variant>
    </vt:vector>
  </HeadingPairs>
  <TitlesOfParts>
    <vt:vector size="15" baseType="lpstr">
      <vt:lpstr>Aptos</vt:lpstr>
      <vt:lpstr>Arial</vt:lpstr>
      <vt:lpstr>Calibri</vt:lpstr>
      <vt:lpstr>Google Sans</vt:lpstr>
      <vt:lpstr>4H sisältö</vt:lpstr>
      <vt:lpstr>4H kansia / Kuva vasen</vt:lpstr>
      <vt:lpstr>4H kansia / Kuva oikea</vt:lpstr>
      <vt:lpstr>4H välikansia</vt:lpstr>
      <vt:lpstr> TaitoPuoti 2.0 hanke SkillShop 2.0 project</vt:lpstr>
      <vt:lpstr>Sinä olet idea. Toteuta se.</vt:lpstr>
      <vt:lpstr>4H Entrepreneurs</vt:lpstr>
      <vt:lpstr>4H koulutukset</vt:lpstr>
      <vt:lpstr>PowerPoint-esitys</vt:lpstr>
      <vt:lpstr>TaitoPuoti 2.0</vt:lpstr>
      <vt:lpstr>Horse Fair 2025 and Hobby Horse entrepreneur Minttu    Thank You for listening.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Mari Pöyhtäri</dc:creator>
  <cp:lastModifiedBy>Riina Markkola</cp:lastModifiedBy>
  <cp:revision>336</cp:revision>
  <dcterms:created xsi:type="dcterms:W3CDTF">2022-02-07T11:42:29Z</dcterms:created>
  <dcterms:modified xsi:type="dcterms:W3CDTF">2026-04-23T15:58:57Z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0x010100DEFDD6C6547BFD4C98782EBB5C99E0B5</vt:lpwstr>
  </property>
</Properties>
</file>