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3"/>
    <p:sldMasterId id="2147483668" r:id="rId4"/>
    <p:sldMasterId id="2147483682" r:id="rId5"/>
    <p:sldMasterId id="2147483662" r:id="rId6"/>
  </p:sldMasterIdLst>
  <p:notesMasterIdLst>
    <p:notesMasterId r:id="rId24"/>
  </p:notesMasterIdLst>
  <p:sldIdLst>
    <p:sldId id="284" r:id="rId7"/>
    <p:sldId id="305" r:id="rId8"/>
    <p:sldId id="287" r:id="rId9"/>
    <p:sldId id="310" r:id="rId10"/>
    <p:sldId id="303" r:id="rId11"/>
    <p:sldId id="319" r:id="rId12"/>
    <p:sldId id="311" r:id="rId13"/>
    <p:sldId id="320" r:id="rId14"/>
    <p:sldId id="318" r:id="rId15"/>
    <p:sldId id="312" r:id="rId16"/>
    <p:sldId id="313" r:id="rId17"/>
    <p:sldId id="314" r:id="rId18"/>
    <p:sldId id="315" r:id="rId19"/>
    <p:sldId id="317" r:id="rId20"/>
    <p:sldId id="316" r:id="rId21"/>
    <p:sldId id="321" r:id="rId22"/>
    <p:sldId id="304" r:id="rId2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396DA8-88A2-4885-9019-FA2B2D772F79}" v="87" dt="2024-02-07T07:58:12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ija Perttula" userId="7a9dd0f1-3cba-4bd4-9fb1-f3c16c595e97" providerId="ADAL" clId="{9C396DA8-88A2-4885-9019-FA2B2D772F79}"/>
    <pc:docChg chg="undo custSel addSld delSld modSld sldOrd">
      <pc:chgData name="Teija Perttula" userId="7a9dd0f1-3cba-4bd4-9fb1-f3c16c595e97" providerId="ADAL" clId="{9C396DA8-88A2-4885-9019-FA2B2D772F79}" dt="2024-02-07T07:58:35.241" v="1210" actId="1076"/>
      <pc:docMkLst>
        <pc:docMk/>
      </pc:docMkLst>
      <pc:sldChg chg="del">
        <pc:chgData name="Teija Perttula" userId="7a9dd0f1-3cba-4bd4-9fb1-f3c16c595e97" providerId="ADAL" clId="{9C396DA8-88A2-4885-9019-FA2B2D772F79}" dt="2024-02-06T13:10:56.006" v="0" actId="47"/>
        <pc:sldMkLst>
          <pc:docMk/>
          <pc:sldMk cId="2966925839" sldId="288"/>
        </pc:sldMkLst>
      </pc:sldChg>
      <pc:sldChg chg="del">
        <pc:chgData name="Teija Perttula" userId="7a9dd0f1-3cba-4bd4-9fb1-f3c16c595e97" providerId="ADAL" clId="{9C396DA8-88A2-4885-9019-FA2B2D772F79}" dt="2024-02-06T13:12:02.182" v="6" actId="47"/>
        <pc:sldMkLst>
          <pc:docMk/>
          <pc:sldMk cId="504904293" sldId="297"/>
        </pc:sldMkLst>
      </pc:sldChg>
      <pc:sldChg chg="del">
        <pc:chgData name="Teija Perttula" userId="7a9dd0f1-3cba-4bd4-9fb1-f3c16c595e97" providerId="ADAL" clId="{9C396DA8-88A2-4885-9019-FA2B2D772F79}" dt="2024-02-06T13:12:06.503" v="7" actId="47"/>
        <pc:sldMkLst>
          <pc:docMk/>
          <pc:sldMk cId="1186082665" sldId="299"/>
        </pc:sldMkLst>
      </pc:sldChg>
      <pc:sldChg chg="del">
        <pc:chgData name="Teija Perttula" userId="7a9dd0f1-3cba-4bd4-9fb1-f3c16c595e97" providerId="ADAL" clId="{9C396DA8-88A2-4885-9019-FA2B2D772F79}" dt="2024-02-06T13:11:42.529" v="1" actId="47"/>
        <pc:sldMkLst>
          <pc:docMk/>
          <pc:sldMk cId="3937227083" sldId="300"/>
        </pc:sldMkLst>
      </pc:sldChg>
      <pc:sldChg chg="del">
        <pc:chgData name="Teija Perttula" userId="7a9dd0f1-3cba-4bd4-9fb1-f3c16c595e97" providerId="ADAL" clId="{9C396DA8-88A2-4885-9019-FA2B2D772F79}" dt="2024-02-06T13:12:00.621" v="5" actId="47"/>
        <pc:sldMkLst>
          <pc:docMk/>
          <pc:sldMk cId="2137454454" sldId="306"/>
        </pc:sldMkLst>
      </pc:sldChg>
      <pc:sldChg chg="del">
        <pc:chgData name="Teija Perttula" userId="7a9dd0f1-3cba-4bd4-9fb1-f3c16c595e97" providerId="ADAL" clId="{9C396DA8-88A2-4885-9019-FA2B2D772F79}" dt="2024-02-06T13:11:59.602" v="4" actId="47"/>
        <pc:sldMkLst>
          <pc:docMk/>
          <pc:sldMk cId="3791735192" sldId="307"/>
        </pc:sldMkLst>
      </pc:sldChg>
      <pc:sldChg chg="del">
        <pc:chgData name="Teija Perttula" userId="7a9dd0f1-3cba-4bd4-9fb1-f3c16c595e97" providerId="ADAL" clId="{9C396DA8-88A2-4885-9019-FA2B2D772F79}" dt="2024-02-06T13:11:44.972" v="2" actId="47"/>
        <pc:sldMkLst>
          <pc:docMk/>
          <pc:sldMk cId="1230549654" sldId="308"/>
        </pc:sldMkLst>
      </pc:sldChg>
      <pc:sldChg chg="del">
        <pc:chgData name="Teija Perttula" userId="7a9dd0f1-3cba-4bd4-9fb1-f3c16c595e97" providerId="ADAL" clId="{9C396DA8-88A2-4885-9019-FA2B2D772F79}" dt="2024-02-06T13:11:54.961" v="3" actId="47"/>
        <pc:sldMkLst>
          <pc:docMk/>
          <pc:sldMk cId="2735408019" sldId="309"/>
        </pc:sldMkLst>
      </pc:sldChg>
      <pc:sldChg chg="addSp modSp mod">
        <pc:chgData name="Teija Perttula" userId="7a9dd0f1-3cba-4bd4-9fb1-f3c16c595e97" providerId="ADAL" clId="{9C396DA8-88A2-4885-9019-FA2B2D772F79}" dt="2024-02-06T13:17:49.615" v="43" actId="20577"/>
        <pc:sldMkLst>
          <pc:docMk/>
          <pc:sldMk cId="3909568371" sldId="310"/>
        </pc:sldMkLst>
        <pc:spChg chg="add mod">
          <ac:chgData name="Teija Perttula" userId="7a9dd0f1-3cba-4bd4-9fb1-f3c16c595e97" providerId="ADAL" clId="{9C396DA8-88A2-4885-9019-FA2B2D772F79}" dt="2024-02-06T13:17:49.615" v="43" actId="20577"/>
          <ac:spMkLst>
            <pc:docMk/>
            <pc:sldMk cId="3909568371" sldId="310"/>
            <ac:spMk id="2" creationId="{FD9CD2E2-D03A-9384-2B6B-A80F80F595D5}"/>
          </ac:spMkLst>
        </pc:spChg>
      </pc:sldChg>
      <pc:sldChg chg="addSp delSp modSp new mod">
        <pc:chgData name="Teija Perttula" userId="7a9dd0f1-3cba-4bd4-9fb1-f3c16c595e97" providerId="ADAL" clId="{9C396DA8-88A2-4885-9019-FA2B2D772F79}" dt="2024-02-06T14:55:51.994" v="911" actId="14100"/>
        <pc:sldMkLst>
          <pc:docMk/>
          <pc:sldMk cId="1803486696" sldId="311"/>
        </pc:sldMkLst>
        <pc:spChg chg="del">
          <ac:chgData name="Teija Perttula" userId="7a9dd0f1-3cba-4bd4-9fb1-f3c16c595e97" providerId="ADAL" clId="{9C396DA8-88A2-4885-9019-FA2B2D772F79}" dt="2024-02-06T13:30:27.627" v="151"/>
          <ac:spMkLst>
            <pc:docMk/>
            <pc:sldMk cId="1803486696" sldId="311"/>
            <ac:spMk id="2" creationId="{2BEA45A1-0387-07DF-4C8F-F5DC051D7DAF}"/>
          </ac:spMkLst>
        </pc:spChg>
        <pc:spChg chg="mod">
          <ac:chgData name="Teija Perttula" userId="7a9dd0f1-3cba-4bd4-9fb1-f3c16c595e97" providerId="ADAL" clId="{9C396DA8-88A2-4885-9019-FA2B2D772F79}" dt="2024-02-06T13:40:34.157" v="226" actId="20577"/>
          <ac:spMkLst>
            <pc:docMk/>
            <pc:sldMk cId="1803486696" sldId="311"/>
            <ac:spMk id="3" creationId="{D16052AF-6DEA-C646-7602-A777EFB52B1B}"/>
          </ac:spMkLst>
        </pc:spChg>
        <pc:spChg chg="mod">
          <ac:chgData name="Teija Perttula" userId="7a9dd0f1-3cba-4bd4-9fb1-f3c16c595e97" providerId="ADAL" clId="{9C396DA8-88A2-4885-9019-FA2B2D772F79}" dt="2024-02-06T14:55:51.994" v="911" actId="14100"/>
          <ac:spMkLst>
            <pc:docMk/>
            <pc:sldMk cId="1803486696" sldId="311"/>
            <ac:spMk id="4" creationId="{C61AD276-BCFC-1D94-B8FA-8033593E8456}"/>
          </ac:spMkLst>
        </pc:spChg>
        <pc:picChg chg="add mod">
          <ac:chgData name="Teija Perttula" userId="7a9dd0f1-3cba-4bd4-9fb1-f3c16c595e97" providerId="ADAL" clId="{9C396DA8-88A2-4885-9019-FA2B2D772F79}" dt="2024-02-06T13:30:27.627" v="151"/>
          <ac:picMkLst>
            <pc:docMk/>
            <pc:sldMk cId="1803486696" sldId="311"/>
            <ac:picMk id="6" creationId="{CDC1390F-5C00-90BD-000A-EB5B4B15A2CC}"/>
          </ac:picMkLst>
        </pc:picChg>
      </pc:sldChg>
      <pc:sldChg chg="addSp delSp modSp new mod modClrScheme chgLayout">
        <pc:chgData name="Teija Perttula" userId="7a9dd0f1-3cba-4bd4-9fb1-f3c16c595e97" providerId="ADAL" clId="{9C396DA8-88A2-4885-9019-FA2B2D772F79}" dt="2024-02-07T07:31:32.157" v="1062" actId="700"/>
        <pc:sldMkLst>
          <pc:docMk/>
          <pc:sldMk cId="3599291443" sldId="312"/>
        </pc:sldMkLst>
        <pc:spChg chg="add del mod ord">
          <ac:chgData name="Teija Perttula" userId="7a9dd0f1-3cba-4bd4-9fb1-f3c16c595e97" providerId="ADAL" clId="{9C396DA8-88A2-4885-9019-FA2B2D772F79}" dt="2024-02-07T07:31:32.157" v="1062" actId="700"/>
          <ac:spMkLst>
            <pc:docMk/>
            <pc:sldMk cId="3599291443" sldId="312"/>
            <ac:spMk id="2" creationId="{69683B11-2982-91A0-1D03-8B709661D83F}"/>
          </ac:spMkLst>
        </pc:spChg>
        <pc:spChg chg="add del">
          <ac:chgData name="Teija Perttula" userId="7a9dd0f1-3cba-4bd4-9fb1-f3c16c595e97" providerId="ADAL" clId="{9C396DA8-88A2-4885-9019-FA2B2D772F79}" dt="2024-02-06T13:56:31.531" v="353" actId="478"/>
          <ac:spMkLst>
            <pc:docMk/>
            <pc:sldMk cId="3599291443" sldId="312"/>
            <ac:spMk id="2" creationId="{A857DFB8-3327-F7F0-4461-C89D56238B01}"/>
          </ac:spMkLst>
        </pc:spChg>
        <pc:spChg chg="mod ord">
          <ac:chgData name="Teija Perttula" userId="7a9dd0f1-3cba-4bd4-9fb1-f3c16c595e97" providerId="ADAL" clId="{9C396DA8-88A2-4885-9019-FA2B2D772F79}" dt="2024-02-07T07:31:32.157" v="1062" actId="700"/>
          <ac:spMkLst>
            <pc:docMk/>
            <pc:sldMk cId="3599291443" sldId="312"/>
            <ac:spMk id="3" creationId="{C29B1957-940D-97F0-221E-2488E70ABCBB}"/>
          </ac:spMkLst>
        </pc:spChg>
        <pc:spChg chg="mod ord">
          <ac:chgData name="Teija Perttula" userId="7a9dd0f1-3cba-4bd4-9fb1-f3c16c595e97" providerId="ADAL" clId="{9C396DA8-88A2-4885-9019-FA2B2D772F79}" dt="2024-02-07T07:31:32.157" v="1062" actId="700"/>
          <ac:spMkLst>
            <pc:docMk/>
            <pc:sldMk cId="3599291443" sldId="312"/>
            <ac:spMk id="4" creationId="{B329D9C6-AF5E-BF8F-C1F0-4EE9A26AE547}"/>
          </ac:spMkLst>
        </pc:spChg>
        <pc:spChg chg="mod ord">
          <ac:chgData name="Teija Perttula" userId="7a9dd0f1-3cba-4bd4-9fb1-f3c16c595e97" providerId="ADAL" clId="{9C396DA8-88A2-4885-9019-FA2B2D772F79}" dt="2024-02-07T07:31:32.157" v="1062" actId="700"/>
          <ac:spMkLst>
            <pc:docMk/>
            <pc:sldMk cId="3599291443" sldId="312"/>
            <ac:spMk id="5" creationId="{EDA2B93A-B399-9E94-4E5D-6CA37A140FF6}"/>
          </ac:spMkLst>
        </pc:spChg>
        <pc:picChg chg="add mod">
          <ac:chgData name="Teija Perttula" userId="7a9dd0f1-3cba-4bd4-9fb1-f3c16c595e97" providerId="ADAL" clId="{9C396DA8-88A2-4885-9019-FA2B2D772F79}" dt="2024-02-06T13:56:29.398" v="352"/>
          <ac:picMkLst>
            <pc:docMk/>
            <pc:sldMk cId="3599291443" sldId="312"/>
            <ac:picMk id="6" creationId="{84B8A24C-7227-6BA7-F2E6-99F348EFEF40}"/>
          </ac:picMkLst>
        </pc:picChg>
        <pc:picChg chg="add mod">
          <ac:chgData name="Teija Perttula" userId="7a9dd0f1-3cba-4bd4-9fb1-f3c16c595e97" providerId="ADAL" clId="{9C396DA8-88A2-4885-9019-FA2B2D772F79}" dt="2024-02-06T14:06:36.581" v="366" actId="1076"/>
          <ac:picMkLst>
            <pc:docMk/>
            <pc:sldMk cId="3599291443" sldId="312"/>
            <ac:picMk id="7" creationId="{12C86091-AD77-7A9B-860C-5A19BFC4F1BC}"/>
          </ac:picMkLst>
        </pc:picChg>
        <pc:picChg chg="add mod">
          <ac:chgData name="Teija Perttula" userId="7a9dd0f1-3cba-4bd4-9fb1-f3c16c595e97" providerId="ADAL" clId="{9C396DA8-88A2-4885-9019-FA2B2D772F79}" dt="2024-02-06T14:06:28.833" v="365" actId="1076"/>
          <ac:picMkLst>
            <pc:docMk/>
            <pc:sldMk cId="3599291443" sldId="312"/>
            <ac:picMk id="8" creationId="{0BDFA88C-83E7-6A1E-2994-27DB001CBCFD}"/>
          </ac:picMkLst>
        </pc:picChg>
      </pc:sldChg>
      <pc:sldChg chg="addSp delSp modSp new mod">
        <pc:chgData name="Teija Perttula" userId="7a9dd0f1-3cba-4bd4-9fb1-f3c16c595e97" providerId="ADAL" clId="{9C396DA8-88A2-4885-9019-FA2B2D772F79}" dt="2024-02-07T07:56:47.226" v="1172" actId="1076"/>
        <pc:sldMkLst>
          <pc:docMk/>
          <pc:sldMk cId="1248403663" sldId="313"/>
        </pc:sldMkLst>
        <pc:spChg chg="del">
          <ac:chgData name="Teija Perttula" userId="7a9dd0f1-3cba-4bd4-9fb1-f3c16c595e97" providerId="ADAL" clId="{9C396DA8-88A2-4885-9019-FA2B2D772F79}" dt="2024-02-06T14:14:35.627" v="551"/>
          <ac:spMkLst>
            <pc:docMk/>
            <pc:sldMk cId="1248403663" sldId="313"/>
            <ac:spMk id="2" creationId="{DDE6876D-5B7A-8AE2-9926-002EFDFFD22D}"/>
          </ac:spMkLst>
        </pc:spChg>
        <pc:spChg chg="mod">
          <ac:chgData name="Teija Perttula" userId="7a9dd0f1-3cba-4bd4-9fb1-f3c16c595e97" providerId="ADAL" clId="{9C396DA8-88A2-4885-9019-FA2B2D772F79}" dt="2024-02-06T13:13:23.971" v="17" actId="20577"/>
          <ac:spMkLst>
            <pc:docMk/>
            <pc:sldMk cId="1248403663" sldId="313"/>
            <ac:spMk id="3" creationId="{A93E3831-E23D-5771-93F9-978311B83F42}"/>
          </ac:spMkLst>
        </pc:spChg>
        <pc:spChg chg="mod">
          <ac:chgData name="Teija Perttula" userId="7a9dd0f1-3cba-4bd4-9fb1-f3c16c595e97" providerId="ADAL" clId="{9C396DA8-88A2-4885-9019-FA2B2D772F79}" dt="2024-02-07T07:56:19.630" v="1168" actId="1076"/>
          <ac:spMkLst>
            <pc:docMk/>
            <pc:sldMk cId="1248403663" sldId="313"/>
            <ac:spMk id="4" creationId="{B3FC45B2-D552-2F99-AF10-687F638F6155}"/>
          </ac:spMkLst>
        </pc:spChg>
        <pc:picChg chg="add mod">
          <ac:chgData name="Teija Perttula" userId="7a9dd0f1-3cba-4bd4-9fb1-f3c16c595e97" providerId="ADAL" clId="{9C396DA8-88A2-4885-9019-FA2B2D772F79}" dt="2024-02-07T07:56:47.226" v="1172" actId="1076"/>
          <ac:picMkLst>
            <pc:docMk/>
            <pc:sldMk cId="1248403663" sldId="313"/>
            <ac:picMk id="2" creationId="{0F021075-F481-D332-DFF6-A7C21EB33DAE}"/>
          </ac:picMkLst>
        </pc:picChg>
        <pc:picChg chg="add mod">
          <ac:chgData name="Teija Perttula" userId="7a9dd0f1-3cba-4bd4-9fb1-f3c16c595e97" providerId="ADAL" clId="{9C396DA8-88A2-4885-9019-FA2B2D772F79}" dt="2024-02-06T14:14:35.627" v="551"/>
          <ac:picMkLst>
            <pc:docMk/>
            <pc:sldMk cId="1248403663" sldId="313"/>
            <ac:picMk id="6" creationId="{95FFFA02-0131-47C4-FF5A-B57D29B2A23E}"/>
          </ac:picMkLst>
        </pc:picChg>
      </pc:sldChg>
      <pc:sldChg chg="addSp delSp modSp new mod">
        <pc:chgData name="Teija Perttula" userId="7a9dd0f1-3cba-4bd4-9fb1-f3c16c595e97" providerId="ADAL" clId="{9C396DA8-88A2-4885-9019-FA2B2D772F79}" dt="2024-02-06T13:32:25.867" v="166"/>
        <pc:sldMkLst>
          <pc:docMk/>
          <pc:sldMk cId="1657216075" sldId="314"/>
        </pc:sldMkLst>
        <pc:spChg chg="del">
          <ac:chgData name="Teija Perttula" userId="7a9dd0f1-3cba-4bd4-9fb1-f3c16c595e97" providerId="ADAL" clId="{9C396DA8-88A2-4885-9019-FA2B2D772F79}" dt="2024-02-06T13:32:25.867" v="166"/>
          <ac:spMkLst>
            <pc:docMk/>
            <pc:sldMk cId="1657216075" sldId="314"/>
            <ac:spMk id="2" creationId="{D3D5D237-3871-BF52-370F-06A0F94AFB6A}"/>
          </ac:spMkLst>
        </pc:spChg>
        <pc:spChg chg="mod">
          <ac:chgData name="Teija Perttula" userId="7a9dd0f1-3cba-4bd4-9fb1-f3c16c595e97" providerId="ADAL" clId="{9C396DA8-88A2-4885-9019-FA2B2D772F79}" dt="2024-02-06T13:13:46.475" v="20" actId="20577"/>
          <ac:spMkLst>
            <pc:docMk/>
            <pc:sldMk cId="1657216075" sldId="314"/>
            <ac:spMk id="3" creationId="{BCAF7CC3-FCFC-6081-0D92-6B9920CD267C}"/>
          </ac:spMkLst>
        </pc:spChg>
        <pc:spChg chg="mod">
          <ac:chgData name="Teija Perttula" userId="7a9dd0f1-3cba-4bd4-9fb1-f3c16c595e97" providerId="ADAL" clId="{9C396DA8-88A2-4885-9019-FA2B2D772F79}" dt="2024-02-06T13:22:10.181" v="68" actId="27636"/>
          <ac:spMkLst>
            <pc:docMk/>
            <pc:sldMk cId="1657216075" sldId="314"/>
            <ac:spMk id="4" creationId="{A2E1FF70-E7C7-0D0D-2726-872CB21A9DCC}"/>
          </ac:spMkLst>
        </pc:spChg>
        <pc:picChg chg="add mod">
          <ac:chgData name="Teija Perttula" userId="7a9dd0f1-3cba-4bd4-9fb1-f3c16c595e97" providerId="ADAL" clId="{9C396DA8-88A2-4885-9019-FA2B2D772F79}" dt="2024-02-06T13:32:25.867" v="166"/>
          <ac:picMkLst>
            <pc:docMk/>
            <pc:sldMk cId="1657216075" sldId="314"/>
            <ac:picMk id="6" creationId="{D3473550-8323-DF67-4B6B-A31E33675CE8}"/>
          </ac:picMkLst>
        </pc:picChg>
      </pc:sldChg>
      <pc:sldChg chg="addSp delSp modSp new mod">
        <pc:chgData name="Teija Perttula" userId="7a9dd0f1-3cba-4bd4-9fb1-f3c16c595e97" providerId="ADAL" clId="{9C396DA8-88A2-4885-9019-FA2B2D772F79}" dt="2024-02-06T14:21:25.071" v="583"/>
        <pc:sldMkLst>
          <pc:docMk/>
          <pc:sldMk cId="1587805404" sldId="315"/>
        </pc:sldMkLst>
        <pc:spChg chg="del">
          <ac:chgData name="Teija Perttula" userId="7a9dd0f1-3cba-4bd4-9fb1-f3c16c595e97" providerId="ADAL" clId="{9C396DA8-88A2-4885-9019-FA2B2D772F79}" dt="2024-02-06T14:21:25.071" v="583"/>
          <ac:spMkLst>
            <pc:docMk/>
            <pc:sldMk cId="1587805404" sldId="315"/>
            <ac:spMk id="2" creationId="{1AB2F77D-2DD3-8C81-0CBF-93CFDE4B7BBB}"/>
          </ac:spMkLst>
        </pc:spChg>
        <pc:spChg chg="mod">
          <ac:chgData name="Teija Perttula" userId="7a9dd0f1-3cba-4bd4-9fb1-f3c16c595e97" providerId="ADAL" clId="{9C396DA8-88A2-4885-9019-FA2B2D772F79}" dt="2024-02-06T13:14:01.552" v="24" actId="20577"/>
          <ac:spMkLst>
            <pc:docMk/>
            <pc:sldMk cId="1587805404" sldId="315"/>
            <ac:spMk id="3" creationId="{BF688EA6-3E81-C237-03E7-72D1B3811CC7}"/>
          </ac:spMkLst>
        </pc:spChg>
        <pc:spChg chg="mod">
          <ac:chgData name="Teija Perttula" userId="7a9dd0f1-3cba-4bd4-9fb1-f3c16c595e97" providerId="ADAL" clId="{9C396DA8-88A2-4885-9019-FA2B2D772F79}" dt="2024-02-06T13:21:10.954" v="61" actId="15"/>
          <ac:spMkLst>
            <pc:docMk/>
            <pc:sldMk cId="1587805404" sldId="315"/>
            <ac:spMk id="4" creationId="{C779870A-409C-B51A-190C-3404205CD061}"/>
          </ac:spMkLst>
        </pc:spChg>
        <pc:picChg chg="add mod">
          <ac:chgData name="Teija Perttula" userId="7a9dd0f1-3cba-4bd4-9fb1-f3c16c595e97" providerId="ADAL" clId="{9C396DA8-88A2-4885-9019-FA2B2D772F79}" dt="2024-02-06T14:21:25.071" v="583"/>
          <ac:picMkLst>
            <pc:docMk/>
            <pc:sldMk cId="1587805404" sldId="315"/>
            <ac:picMk id="6" creationId="{8AAB9F90-2366-C050-F593-F6B5AA13BD30}"/>
          </ac:picMkLst>
        </pc:picChg>
      </pc:sldChg>
      <pc:sldChg chg="addSp delSp modSp new mod ord">
        <pc:chgData name="Teija Perttula" userId="7a9dd0f1-3cba-4bd4-9fb1-f3c16c595e97" providerId="ADAL" clId="{9C396DA8-88A2-4885-9019-FA2B2D772F79}" dt="2024-02-06T14:48:18.037" v="909" actId="20577"/>
        <pc:sldMkLst>
          <pc:docMk/>
          <pc:sldMk cId="3623303263" sldId="316"/>
        </pc:sldMkLst>
        <pc:spChg chg="del">
          <ac:chgData name="Teija Perttula" userId="7a9dd0f1-3cba-4bd4-9fb1-f3c16c595e97" providerId="ADAL" clId="{9C396DA8-88A2-4885-9019-FA2B2D772F79}" dt="2024-02-06T14:43:09.112" v="786"/>
          <ac:spMkLst>
            <pc:docMk/>
            <pc:sldMk cId="3623303263" sldId="316"/>
            <ac:spMk id="2" creationId="{C244F3BE-AAF3-BB98-AE6D-15B075CA6CD3}"/>
          </ac:spMkLst>
        </pc:spChg>
        <pc:spChg chg="mod">
          <ac:chgData name="Teija Perttula" userId="7a9dd0f1-3cba-4bd4-9fb1-f3c16c595e97" providerId="ADAL" clId="{9C396DA8-88A2-4885-9019-FA2B2D772F79}" dt="2024-02-06T14:14:58.656" v="582" actId="20577"/>
          <ac:spMkLst>
            <pc:docMk/>
            <pc:sldMk cId="3623303263" sldId="316"/>
            <ac:spMk id="3" creationId="{967792A0-3DF6-7423-AF45-557DD41209F7}"/>
          </ac:spMkLst>
        </pc:spChg>
        <pc:spChg chg="mod">
          <ac:chgData name="Teija Perttula" userId="7a9dd0f1-3cba-4bd4-9fb1-f3c16c595e97" providerId="ADAL" clId="{9C396DA8-88A2-4885-9019-FA2B2D772F79}" dt="2024-02-06T14:48:18.037" v="909" actId="20577"/>
          <ac:spMkLst>
            <pc:docMk/>
            <pc:sldMk cId="3623303263" sldId="316"/>
            <ac:spMk id="4" creationId="{89FA4445-9CF3-C4B2-568B-791C9E03E5D9}"/>
          </ac:spMkLst>
        </pc:spChg>
        <pc:picChg chg="add mod">
          <ac:chgData name="Teija Perttula" userId="7a9dd0f1-3cba-4bd4-9fb1-f3c16c595e97" providerId="ADAL" clId="{9C396DA8-88A2-4885-9019-FA2B2D772F79}" dt="2024-02-06T14:43:09.112" v="786"/>
          <ac:picMkLst>
            <pc:docMk/>
            <pc:sldMk cId="3623303263" sldId="316"/>
            <ac:picMk id="6" creationId="{5CB69FAF-9F89-B17B-9B1F-388659D0B20A}"/>
          </ac:picMkLst>
        </pc:picChg>
      </pc:sldChg>
      <pc:sldChg chg="addSp delSp modSp new mod">
        <pc:chgData name="Teija Perttula" userId="7a9dd0f1-3cba-4bd4-9fb1-f3c16c595e97" providerId="ADAL" clId="{9C396DA8-88A2-4885-9019-FA2B2D772F79}" dt="2024-02-06T15:21:02.609" v="1025" actId="20577"/>
        <pc:sldMkLst>
          <pc:docMk/>
          <pc:sldMk cId="2490893732" sldId="317"/>
        </pc:sldMkLst>
        <pc:spChg chg="del">
          <ac:chgData name="Teija Perttula" userId="7a9dd0f1-3cba-4bd4-9fb1-f3c16c595e97" providerId="ADAL" clId="{9C396DA8-88A2-4885-9019-FA2B2D772F79}" dt="2024-02-06T15:20:35.723" v="1009"/>
          <ac:spMkLst>
            <pc:docMk/>
            <pc:sldMk cId="2490893732" sldId="317"/>
            <ac:spMk id="2" creationId="{F7FF92DD-6992-77FE-6DEA-2E46DA192C93}"/>
          </ac:spMkLst>
        </pc:spChg>
        <pc:spChg chg="mod">
          <ac:chgData name="Teija Perttula" userId="7a9dd0f1-3cba-4bd4-9fb1-f3c16c595e97" providerId="ADAL" clId="{9C396DA8-88A2-4885-9019-FA2B2D772F79}" dt="2024-02-06T13:14:18.733" v="30" actId="27636"/>
          <ac:spMkLst>
            <pc:docMk/>
            <pc:sldMk cId="2490893732" sldId="317"/>
            <ac:spMk id="3" creationId="{E10EC7AD-4B29-230E-567D-3F7B1371C573}"/>
          </ac:spMkLst>
        </pc:spChg>
        <pc:spChg chg="mod">
          <ac:chgData name="Teija Perttula" userId="7a9dd0f1-3cba-4bd4-9fb1-f3c16c595e97" providerId="ADAL" clId="{9C396DA8-88A2-4885-9019-FA2B2D772F79}" dt="2024-02-06T15:21:02.609" v="1025" actId="20577"/>
          <ac:spMkLst>
            <pc:docMk/>
            <pc:sldMk cId="2490893732" sldId="317"/>
            <ac:spMk id="4" creationId="{E76B48A2-4F52-9609-C319-D980C21053B7}"/>
          </ac:spMkLst>
        </pc:spChg>
        <pc:picChg chg="add mod">
          <ac:chgData name="Teija Perttula" userId="7a9dd0f1-3cba-4bd4-9fb1-f3c16c595e97" providerId="ADAL" clId="{9C396DA8-88A2-4885-9019-FA2B2D772F79}" dt="2024-02-06T15:20:35.723" v="1009"/>
          <ac:picMkLst>
            <pc:docMk/>
            <pc:sldMk cId="2490893732" sldId="317"/>
            <ac:picMk id="6" creationId="{1C3AC2CE-AAEA-6B56-2324-4A932D8BC303}"/>
          </ac:picMkLst>
        </pc:picChg>
      </pc:sldChg>
      <pc:sldChg chg="addSp delSp modSp new mod">
        <pc:chgData name="Teija Perttula" userId="7a9dd0f1-3cba-4bd4-9fb1-f3c16c595e97" providerId="ADAL" clId="{9C396DA8-88A2-4885-9019-FA2B2D772F79}" dt="2024-02-06T14:57:12.740" v="972" actId="688"/>
        <pc:sldMkLst>
          <pc:docMk/>
          <pc:sldMk cId="2303106967" sldId="318"/>
        </pc:sldMkLst>
        <pc:spChg chg="del">
          <ac:chgData name="Teija Perttula" userId="7a9dd0f1-3cba-4bd4-9fb1-f3c16c595e97" providerId="ADAL" clId="{9C396DA8-88A2-4885-9019-FA2B2D772F79}" dt="2024-02-06T13:30:55.804" v="152"/>
          <ac:spMkLst>
            <pc:docMk/>
            <pc:sldMk cId="2303106967" sldId="318"/>
            <ac:spMk id="2" creationId="{1DB4E401-3304-96A0-587D-F7F0B10C552B}"/>
          </ac:spMkLst>
        </pc:spChg>
        <pc:spChg chg="mod">
          <ac:chgData name="Teija Perttula" userId="7a9dd0f1-3cba-4bd4-9fb1-f3c16c595e97" providerId="ADAL" clId="{9C396DA8-88A2-4885-9019-FA2B2D772F79}" dt="2024-02-06T13:31:02.692" v="164" actId="20577"/>
          <ac:spMkLst>
            <pc:docMk/>
            <pc:sldMk cId="2303106967" sldId="318"/>
            <ac:spMk id="3" creationId="{7930267A-9D51-B01B-4259-62DD83603DA8}"/>
          </ac:spMkLst>
        </pc:spChg>
        <pc:spChg chg="mod">
          <ac:chgData name="Teija Perttula" userId="7a9dd0f1-3cba-4bd4-9fb1-f3c16c595e97" providerId="ADAL" clId="{9C396DA8-88A2-4885-9019-FA2B2D772F79}" dt="2024-02-06T14:56:58.784" v="971" actId="20577"/>
          <ac:spMkLst>
            <pc:docMk/>
            <pc:sldMk cId="2303106967" sldId="318"/>
            <ac:spMk id="4" creationId="{6EBBFFEC-08E9-F7B8-49F1-B9D64DD1884F}"/>
          </ac:spMkLst>
        </pc:spChg>
        <pc:picChg chg="add mod">
          <ac:chgData name="Teija Perttula" userId="7a9dd0f1-3cba-4bd4-9fb1-f3c16c595e97" providerId="ADAL" clId="{9C396DA8-88A2-4885-9019-FA2B2D772F79}" dt="2024-02-06T14:57:12.740" v="972" actId="688"/>
          <ac:picMkLst>
            <pc:docMk/>
            <pc:sldMk cId="2303106967" sldId="318"/>
            <ac:picMk id="6" creationId="{09ECB8FB-CE57-CF49-81CD-A1B92801C7A9}"/>
          </ac:picMkLst>
        </pc:picChg>
      </pc:sldChg>
      <pc:sldChg chg="addSp delSp modSp new mod ord modAnim">
        <pc:chgData name="Teija Perttula" userId="7a9dd0f1-3cba-4bd4-9fb1-f3c16c595e97" providerId="ADAL" clId="{9C396DA8-88A2-4885-9019-FA2B2D772F79}" dt="2024-02-07T07:58:35.241" v="1210" actId="1076"/>
        <pc:sldMkLst>
          <pc:docMk/>
          <pc:sldMk cId="4040892217" sldId="319"/>
        </pc:sldMkLst>
        <pc:spChg chg="del">
          <ac:chgData name="Teija Perttula" userId="7a9dd0f1-3cba-4bd4-9fb1-f3c16c595e97" providerId="ADAL" clId="{9C396DA8-88A2-4885-9019-FA2B2D772F79}" dt="2024-02-06T13:39:19.021" v="167"/>
          <ac:spMkLst>
            <pc:docMk/>
            <pc:sldMk cId="4040892217" sldId="319"/>
            <ac:spMk id="2" creationId="{14A77842-DBCB-EE93-C723-8CC315208726}"/>
          </ac:spMkLst>
        </pc:spChg>
        <pc:spChg chg="add mod">
          <ac:chgData name="Teija Perttula" userId="7a9dd0f1-3cba-4bd4-9fb1-f3c16c595e97" providerId="ADAL" clId="{9C396DA8-88A2-4885-9019-FA2B2D772F79}" dt="2024-02-07T07:58:35.241" v="1210" actId="1076"/>
          <ac:spMkLst>
            <pc:docMk/>
            <pc:sldMk cId="4040892217" sldId="319"/>
            <ac:spMk id="2" creationId="{B5287AF6-55C9-3EE0-A5F8-6C494063075F}"/>
          </ac:spMkLst>
        </pc:spChg>
        <pc:spChg chg="mod">
          <ac:chgData name="Teija Perttula" userId="7a9dd0f1-3cba-4bd4-9fb1-f3c16c595e97" providerId="ADAL" clId="{9C396DA8-88A2-4885-9019-FA2B2D772F79}" dt="2024-02-06T13:39:51.127" v="170" actId="27636"/>
          <ac:spMkLst>
            <pc:docMk/>
            <pc:sldMk cId="4040892217" sldId="319"/>
            <ac:spMk id="3" creationId="{0C769854-57B7-B213-BB7E-E09CD216DE06}"/>
          </ac:spMkLst>
        </pc:spChg>
        <pc:spChg chg="mod">
          <ac:chgData name="Teija Perttula" userId="7a9dd0f1-3cba-4bd4-9fb1-f3c16c595e97" providerId="ADAL" clId="{9C396DA8-88A2-4885-9019-FA2B2D772F79}" dt="2024-02-07T07:57:50.055" v="1176" actId="20577"/>
          <ac:spMkLst>
            <pc:docMk/>
            <pc:sldMk cId="4040892217" sldId="319"/>
            <ac:spMk id="4" creationId="{813A3B83-39BB-F31F-CE26-8A4F63E784B8}"/>
          </ac:spMkLst>
        </pc:spChg>
        <pc:picChg chg="add mod">
          <ac:chgData name="Teija Perttula" userId="7a9dd0f1-3cba-4bd4-9fb1-f3c16c595e97" providerId="ADAL" clId="{9C396DA8-88A2-4885-9019-FA2B2D772F79}" dt="2024-02-06T13:39:36.783" v="168" actId="18653"/>
          <ac:picMkLst>
            <pc:docMk/>
            <pc:sldMk cId="4040892217" sldId="319"/>
            <ac:picMk id="6" creationId="{262C9CA0-D032-5161-A28F-5FB563550320}"/>
          </ac:picMkLst>
        </pc:picChg>
      </pc:sldChg>
      <pc:sldChg chg="addSp delSp modSp new mod">
        <pc:chgData name="Teija Perttula" userId="7a9dd0f1-3cba-4bd4-9fb1-f3c16c595e97" providerId="ADAL" clId="{9C396DA8-88A2-4885-9019-FA2B2D772F79}" dt="2024-02-06T14:56:08.365" v="913" actId="27636"/>
        <pc:sldMkLst>
          <pc:docMk/>
          <pc:sldMk cId="2454624068" sldId="320"/>
        </pc:sldMkLst>
        <pc:spChg chg="del">
          <ac:chgData name="Teija Perttula" userId="7a9dd0f1-3cba-4bd4-9fb1-f3c16c595e97" providerId="ADAL" clId="{9C396DA8-88A2-4885-9019-FA2B2D772F79}" dt="2024-02-06T13:51:30.168" v="338"/>
          <ac:spMkLst>
            <pc:docMk/>
            <pc:sldMk cId="2454624068" sldId="320"/>
            <ac:spMk id="2" creationId="{762F695E-BB6A-0F99-9AC9-C6CD66B7D6B4}"/>
          </ac:spMkLst>
        </pc:spChg>
        <pc:spChg chg="mod">
          <ac:chgData name="Teija Perttula" userId="7a9dd0f1-3cba-4bd4-9fb1-f3c16c595e97" providerId="ADAL" clId="{9C396DA8-88A2-4885-9019-FA2B2D772F79}" dt="2024-02-06T13:48:35.827" v="326" actId="20577"/>
          <ac:spMkLst>
            <pc:docMk/>
            <pc:sldMk cId="2454624068" sldId="320"/>
            <ac:spMk id="3" creationId="{7A2A9C02-5EA1-C0AB-FE11-E5669502D846}"/>
          </ac:spMkLst>
        </pc:spChg>
        <pc:spChg chg="mod">
          <ac:chgData name="Teija Perttula" userId="7a9dd0f1-3cba-4bd4-9fb1-f3c16c595e97" providerId="ADAL" clId="{9C396DA8-88A2-4885-9019-FA2B2D772F79}" dt="2024-02-06T14:56:08.365" v="913" actId="27636"/>
          <ac:spMkLst>
            <pc:docMk/>
            <pc:sldMk cId="2454624068" sldId="320"/>
            <ac:spMk id="4" creationId="{909E4E62-7802-601F-E21D-7F7888AD8144}"/>
          </ac:spMkLst>
        </pc:spChg>
        <pc:picChg chg="add mod">
          <ac:chgData name="Teija Perttula" userId="7a9dd0f1-3cba-4bd4-9fb1-f3c16c595e97" providerId="ADAL" clId="{9C396DA8-88A2-4885-9019-FA2B2D772F79}" dt="2024-02-06T13:51:30.168" v="338"/>
          <ac:picMkLst>
            <pc:docMk/>
            <pc:sldMk cId="2454624068" sldId="320"/>
            <ac:picMk id="6" creationId="{F3AB6AE6-5537-0710-17D6-642D6107706C}"/>
          </ac:picMkLst>
        </pc:picChg>
      </pc:sldChg>
      <pc:sldChg chg="addSp delSp modSp new mod">
        <pc:chgData name="Teija Perttula" userId="7a9dd0f1-3cba-4bd4-9fb1-f3c16c595e97" providerId="ADAL" clId="{9C396DA8-88A2-4885-9019-FA2B2D772F79}" dt="2024-02-07T07:50:47.146" v="1145" actId="6549"/>
        <pc:sldMkLst>
          <pc:docMk/>
          <pc:sldMk cId="1908882429" sldId="321"/>
        </pc:sldMkLst>
        <pc:spChg chg="del">
          <ac:chgData name="Teija Perttula" userId="7a9dd0f1-3cba-4bd4-9fb1-f3c16c595e97" providerId="ADAL" clId="{9C396DA8-88A2-4885-9019-FA2B2D772F79}" dt="2024-02-07T07:48:04.503" v="1063" actId="931"/>
          <ac:spMkLst>
            <pc:docMk/>
            <pc:sldMk cId="1908882429" sldId="321"/>
            <ac:spMk id="2" creationId="{E8E9F07B-0D94-8CAB-D953-11D89C265B27}"/>
          </ac:spMkLst>
        </pc:spChg>
        <pc:spChg chg="mod">
          <ac:chgData name="Teija Perttula" userId="7a9dd0f1-3cba-4bd4-9fb1-f3c16c595e97" providerId="ADAL" clId="{9C396DA8-88A2-4885-9019-FA2B2D772F79}" dt="2024-02-07T07:48:09.740" v="1066" actId="26606"/>
          <ac:spMkLst>
            <pc:docMk/>
            <pc:sldMk cId="1908882429" sldId="321"/>
            <ac:spMk id="3" creationId="{9BD72435-718C-0E89-F84C-743E0FE16B29}"/>
          </ac:spMkLst>
        </pc:spChg>
        <pc:spChg chg="del">
          <ac:chgData name="Teija Perttula" userId="7a9dd0f1-3cba-4bd4-9fb1-f3c16c595e97" providerId="ADAL" clId="{9C396DA8-88A2-4885-9019-FA2B2D772F79}" dt="2024-02-07T07:48:09.740" v="1066" actId="26606"/>
          <ac:spMkLst>
            <pc:docMk/>
            <pc:sldMk cId="1908882429" sldId="321"/>
            <ac:spMk id="4" creationId="{381F1475-1327-A28E-493C-E9BE3527A8B7}"/>
          </ac:spMkLst>
        </pc:spChg>
        <pc:spChg chg="mod">
          <ac:chgData name="Teija Perttula" userId="7a9dd0f1-3cba-4bd4-9fb1-f3c16c595e97" providerId="ADAL" clId="{9C396DA8-88A2-4885-9019-FA2B2D772F79}" dt="2024-02-07T07:48:09.740" v="1066" actId="26606"/>
          <ac:spMkLst>
            <pc:docMk/>
            <pc:sldMk cId="1908882429" sldId="321"/>
            <ac:spMk id="5" creationId="{C36433BA-3349-7FE8-472D-65627C9D1AEF}"/>
          </ac:spMkLst>
        </pc:spChg>
        <pc:spChg chg="add mod">
          <ac:chgData name="Teija Perttula" userId="7a9dd0f1-3cba-4bd4-9fb1-f3c16c595e97" providerId="ADAL" clId="{9C396DA8-88A2-4885-9019-FA2B2D772F79}" dt="2024-02-07T07:50:47.146" v="1145" actId="6549"/>
          <ac:spMkLst>
            <pc:docMk/>
            <pc:sldMk cId="1908882429" sldId="321"/>
            <ac:spMk id="12" creationId="{0F01D4E0-C3C6-7F29-A676-163AB65D50E2}"/>
          </ac:spMkLst>
        </pc:spChg>
        <pc:picChg chg="add mod">
          <ac:chgData name="Teija Perttula" userId="7a9dd0f1-3cba-4bd4-9fb1-f3c16c595e97" providerId="ADAL" clId="{9C396DA8-88A2-4885-9019-FA2B2D772F79}" dt="2024-02-07T07:48:09.740" v="1066" actId="26606"/>
          <ac:picMkLst>
            <pc:docMk/>
            <pc:sldMk cId="1908882429" sldId="321"/>
            <ac:picMk id="7" creationId="{59EA35B3-286E-B814-2F01-7C377F4D36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F1B1C-6F0D-CE41-9B20-A1F1198CDD5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F67C8-5338-7144-8E13-33923A8C44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464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1" spc="-113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630DB-9DC6-4245-B199-692ADAC2A8DE}" type="datetime1">
              <a:rPr lang="fi-FI" smtClean="0"/>
              <a:t>7.2.2024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-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oikea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5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uolivapaa piirto 11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  <p:sp>
        <p:nvSpPr>
          <p:cNvPr id="9" name="Puolivapaa piirto 8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1" name="Puolivapaa piirto 10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000"/>
              </a:lnSpc>
              <a:defRPr sz="1600"/>
            </a:lvl1pPr>
            <a:lvl2pPr marL="357188" indent="-176213">
              <a:lnSpc>
                <a:spcPts val="2000"/>
              </a:lnSpc>
              <a:tabLst/>
              <a:defRPr sz="1600"/>
            </a:lvl2pPr>
            <a:lvl3pPr marL="533400" indent="-176213">
              <a:lnSpc>
                <a:spcPts val="1900"/>
              </a:lnSpc>
              <a:tabLst/>
              <a:defRPr/>
            </a:lvl3pPr>
            <a:lvl4pPr marL="755650" indent="-176213">
              <a:tabLst/>
              <a:defRPr/>
            </a:lvl4pPr>
            <a:lvl5pPr marL="979488" indent="-176213">
              <a:tabLst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E160A-3C87-464B-B35E-B4DFCB95CDC9}" type="datetime1">
              <a:rPr lang="fi-FI" smtClean="0"/>
              <a:t>7.2.2024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pinkki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+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/>
          <p:nvPr userDrawn="1"/>
        </p:nvSpPr>
        <p:spPr>
          <a:xfrm>
            <a:off x="6687671" y="1"/>
            <a:ext cx="245632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Puolivapaa piirto 12"/>
          <p:cNvSpPr/>
          <p:nvPr userDrawn="1"/>
        </p:nvSpPr>
        <p:spPr>
          <a:xfrm rot="16200000">
            <a:off x="7897707" y="4198112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 userDrawn="1"/>
        </p:nvSpPr>
        <p:spPr>
          <a:xfrm rot="5400000">
            <a:off x="3963912" y="612284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19476" y="973183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2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19476" y="3062627"/>
            <a:ext cx="3200400" cy="1132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58235" y="896471"/>
            <a:ext cx="3702424" cy="3379694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Puolivapaa piirto 10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kansi 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339349" cy="52245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68068"/>
            <a:ext cx="6858000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 b="1" spc="-113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42211"/>
            <a:ext cx="6858000" cy="801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2300"/>
              </a:lnSpc>
              <a:buNone/>
              <a:defRPr sz="180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uolivapaa piirto 7"/>
          <p:cNvSpPr/>
          <p:nvPr userDrawn="1"/>
        </p:nvSpPr>
        <p:spPr>
          <a:xfrm rot="5400000">
            <a:off x="628366" y="542107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uolivapaa piirto 8"/>
          <p:cNvSpPr/>
          <p:nvPr userDrawn="1"/>
        </p:nvSpPr>
        <p:spPr>
          <a:xfrm rot="16200000">
            <a:off x="8047476" y="3943635"/>
            <a:ext cx="514918" cy="514349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84475" y="931653"/>
            <a:ext cx="3330875" cy="3430486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4150384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28F5-DA82-4778-9A7E-1E20350E7DF1}" type="datetime1">
              <a:rPr lang="fi-FI" smtClean="0"/>
              <a:t>7.2.2024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28650" y="422694"/>
            <a:ext cx="3330875" cy="3939445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966" y="273844"/>
            <a:ext cx="3467819" cy="99417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965" y="1469036"/>
            <a:ext cx="4150385" cy="289310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3BA89-C8C7-413F-82DE-16C24D819030}" type="datetime1">
              <a:rPr lang="fi-FI" smtClean="0"/>
              <a:t>7.2.2024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A4A1-A94C-4F13-A81B-C3E145075D94}" type="datetime1">
              <a:rPr lang="fi-FI" smtClean="0"/>
              <a:t>7.2.2024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Alatunniste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 11"/>
          <p:cNvSpPr/>
          <p:nvPr userDrawn="1"/>
        </p:nvSpPr>
        <p:spPr>
          <a:xfrm rot="16200000">
            <a:off x="4245297" y="4274835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6120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27015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51133" y="32864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Puolivapaa piirto 11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1" name="Puolivapaa piirto 10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li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18700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08144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0" name="Puolivapaa piirto 9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769" y="257818"/>
            <a:ext cx="960058" cy="6036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/ Kuva vasen 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1"/>
            <a:ext cx="9143999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1902" y="921184"/>
            <a:ext cx="3200400" cy="2020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spc="-113">
                <a:solidFill>
                  <a:schemeClr val="accent4"/>
                </a:solidFill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1902" y="3010628"/>
            <a:ext cx="3200400" cy="13158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9802" y="612084"/>
            <a:ext cx="3669870" cy="37118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15" name="Puolivapaa piirto 14"/>
          <p:cNvSpPr/>
          <p:nvPr userDrawn="1"/>
        </p:nvSpPr>
        <p:spPr>
          <a:xfrm rot="16200000">
            <a:off x="4263227" y="4283800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uolivapaa piirto 15"/>
          <p:cNvSpPr/>
          <p:nvPr userDrawn="1"/>
        </p:nvSpPr>
        <p:spPr>
          <a:xfrm rot="5400000">
            <a:off x="333203" y="292789"/>
            <a:ext cx="361099" cy="360700"/>
          </a:xfrm>
          <a:custGeom>
            <a:avLst/>
            <a:gdLst>
              <a:gd name="connsiteX0" fmla="*/ 0 w 361099"/>
              <a:gd name="connsiteY0" fmla="*/ 360700 h 360700"/>
              <a:gd name="connsiteX1" fmla="*/ 0 w 361099"/>
              <a:gd name="connsiteY1" fmla="*/ 0 h 360700"/>
              <a:gd name="connsiteX2" fmla="*/ 113364 w 361099"/>
              <a:gd name="connsiteY2" fmla="*/ 0 h 360700"/>
              <a:gd name="connsiteX3" fmla="*/ 113364 w 361099"/>
              <a:gd name="connsiteY3" fmla="*/ 247337 h 360700"/>
              <a:gd name="connsiteX4" fmla="*/ 361099 w 361099"/>
              <a:gd name="connsiteY4" fmla="*/ 247337 h 360700"/>
              <a:gd name="connsiteX5" fmla="*/ 361099 w 361099"/>
              <a:gd name="connsiteY5" fmla="*/ 360700 h 360700"/>
              <a:gd name="connsiteX6" fmla="*/ 113364 w 361099"/>
              <a:gd name="connsiteY6" fmla="*/ 360700 h 360700"/>
              <a:gd name="connsiteX7" fmla="*/ 1 w 361099"/>
              <a:gd name="connsiteY7" fmla="*/ 360700 h 3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099" h="360700">
                <a:moveTo>
                  <a:pt x="0" y="360700"/>
                </a:moveTo>
                <a:lnTo>
                  <a:pt x="0" y="0"/>
                </a:lnTo>
                <a:lnTo>
                  <a:pt x="113364" y="0"/>
                </a:lnTo>
                <a:lnTo>
                  <a:pt x="113364" y="247337"/>
                </a:lnTo>
                <a:lnTo>
                  <a:pt x="361099" y="247337"/>
                </a:lnTo>
                <a:lnTo>
                  <a:pt x="361099" y="360700"/>
                </a:lnTo>
                <a:lnTo>
                  <a:pt x="113364" y="360700"/>
                </a:lnTo>
                <a:lnTo>
                  <a:pt x="1" y="3607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686943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013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6B1A0-2BB1-455D-B55E-3A4DFA19FD63}" type="datetime1">
              <a:rPr lang="fi-FI" smtClean="0"/>
              <a:t>7.2.2024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56152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Alatunniste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56152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850" y="227838"/>
            <a:ext cx="695615" cy="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1" r:id="rId3"/>
    <p:sldLayoutId id="2147483693" r:id="rId4"/>
    <p:sldLayoutId id="2147483681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ts val="2000"/>
        </a:lnSpc>
        <a:spcBef>
          <a:spcPts val="300"/>
        </a:spcBef>
        <a:spcAft>
          <a:spcPts val="30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450"/>
        </a:spcAft>
        <a:buClr>
          <a:schemeClr val="accent2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1" r:id="rId4"/>
    <p:sldLayoutId id="2147483673" r:id="rId5"/>
    <p:sldLayoutId id="2147483675" r:id="rId6"/>
    <p:sldLayoutId id="2147483676" r:id="rId7"/>
    <p:sldLayoutId id="2147483674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263" y="272807"/>
            <a:ext cx="933388" cy="5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7" r:id="rId4"/>
    <p:sldLayoutId id="2147483666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spc="-113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spcAft>
          <a:spcPts val="450"/>
        </a:spcAft>
        <a:buClr>
          <a:schemeClr val="accent2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spcAft>
          <a:spcPts val="450"/>
        </a:spcAft>
        <a:buClr>
          <a:schemeClr val="accent2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4h.fi/ajankohtaista/hae-mukaan-kansainvaliseen-seminaariin-budapestissa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uomen4hliitto.kuvat.fi/kuvat/Pohjoismainen+4H-leiri+2023+Norja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4h.fi/en/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4h.fi/4h-jarjesto/jarjeston-toiminta/kansainvalisyys-ja-klubit/4h-vaihdot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4h.fi/4h-jarjesto/jarjeston-toiminta/kansainvalisyys-ja-klubit/vaihtoperheeksi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9476" y="1846823"/>
            <a:ext cx="3200400" cy="856978"/>
          </a:xfrm>
        </p:spPr>
        <p:txBody>
          <a:bodyPr anchor="b">
            <a:normAutofit/>
          </a:bodyPr>
          <a:lstStyle/>
          <a:p>
            <a:r>
              <a:rPr lang="fi-FI"/>
              <a:t>4H in Finland</a:t>
            </a:r>
          </a:p>
        </p:txBody>
      </p:sp>
      <p:pic>
        <p:nvPicPr>
          <p:cNvPr id="11" name="Kuvan paikkamerkki 10" descr="Kuva, joka sisältää kohteen vaate, Ihmisen kasvot, henkilö, hymy&#10;&#10;Kuvaus luotu automaattisesti">
            <a:extLst>
              <a:ext uri="{FF2B5EF4-FFF2-40B4-BE49-F238E27FC236}">
                <a16:creationId xmlns:a16="http://schemas.microsoft.com/office/drawing/2014/main" id="{5ED79C13-ACA9-178F-41DB-1855396D5F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660" r="26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0902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C29B1957-940D-97F0-221E-2488E70A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5238749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Rural Youth Europe co-operation: seminars and European Rally</a:t>
            </a:r>
            <a:br>
              <a:rPr lang="en-US" dirty="0"/>
            </a:b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329D9C6-AF5E-BF8F-C1F0-4EE9A26AE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i-FI" dirty="0" err="1"/>
              <a:t>Rural</a:t>
            </a:r>
            <a:r>
              <a:rPr lang="fi-FI" dirty="0"/>
              <a:t> </a:t>
            </a:r>
            <a:r>
              <a:rPr lang="fi-FI" dirty="0" err="1"/>
              <a:t>Youth</a:t>
            </a:r>
            <a:r>
              <a:rPr lang="fi-FI" dirty="0"/>
              <a:t> Europe (RYE) on eurooppalainen yhteistyöjärjestö organisaatioille, jotka tekevät työtä erityisesti maaseudulla asuvien nuorten parissa. Mukana toiminnassa on järjestöjä 18 eri maasta. </a:t>
            </a:r>
          </a:p>
          <a:p>
            <a:r>
              <a:rPr lang="fi-FI" dirty="0"/>
              <a:t>18–30-vuotiaille nuorille tarkoitettuja kursseja, seminaareja ja tapahtumia, joihin lähetämme nuoria. Tunnetuin tapahtumista on </a:t>
            </a:r>
            <a:r>
              <a:rPr lang="fi-FI" dirty="0" err="1"/>
              <a:t>Rally</a:t>
            </a:r>
            <a:r>
              <a:rPr lang="fi-FI" dirty="0"/>
              <a:t>, joka kokoaa vuosittain yhteen noin sata nuorta eri puolilta Eurooppaa. </a:t>
            </a:r>
          </a:p>
          <a:p>
            <a:r>
              <a:rPr lang="fi-FI" dirty="0" err="1"/>
              <a:t>Rural</a:t>
            </a:r>
            <a:r>
              <a:rPr lang="fi-FI" dirty="0"/>
              <a:t> </a:t>
            </a:r>
            <a:r>
              <a:rPr lang="fi-FI" dirty="0" err="1"/>
              <a:t>Youth</a:t>
            </a:r>
            <a:r>
              <a:rPr lang="fi-FI" dirty="0"/>
              <a:t> Europen toimisto sijaitsee Helsingissä. </a:t>
            </a:r>
          </a:p>
          <a:p>
            <a:r>
              <a:rPr lang="fi-FI" dirty="0"/>
              <a:t>Tulossa: </a:t>
            </a:r>
            <a:r>
              <a:rPr lang="fi-FI" dirty="0">
                <a:hlinkClick r:id="rId2"/>
              </a:rPr>
              <a:t>Hae mukaan kansainväliseen seminaariin Budapestissa - Suomen 4H-liitto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DA2B93A-B399-9E94-4E5D-6CA37A14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10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2C86091-AD77-7A9B-860C-5A19BFC4F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105" y="192748"/>
            <a:ext cx="1075268" cy="107526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BDFA88C-83E7-6A1E-2994-27DB001CB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947" y="1483992"/>
            <a:ext cx="3817585" cy="28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9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95FFFA02-0131-47C4-FF5A-B57D29B2A2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638" r="1763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A93E3831-E23D-5771-93F9-978311B8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Nordic 4H </a:t>
            </a:r>
            <a:r>
              <a:rPr lang="fi-FI" dirty="0" err="1"/>
              <a:t>camps</a:t>
            </a:r>
            <a:r>
              <a:rPr lang="fi-FI" dirty="0"/>
              <a:t>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3FC45B2-D552-2F99-AF10-687F638F6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2089"/>
            <a:ext cx="4150385" cy="2893102"/>
          </a:xfrm>
        </p:spPr>
        <p:txBody>
          <a:bodyPr>
            <a:normAutofit fontScale="85000" lnSpcReduction="10000"/>
          </a:bodyPr>
          <a:lstStyle/>
          <a:p>
            <a:r>
              <a:rPr lang="fi-FI" dirty="0"/>
              <a:t>Pohjoismaissa 4H-toimintaa on Suomen lisäksi </a:t>
            </a:r>
            <a:br>
              <a:rPr lang="fi-FI" dirty="0"/>
            </a:br>
            <a:r>
              <a:rPr lang="fi-FI" dirty="0"/>
              <a:t>Ruotsissa, Norjassa ja Tanskassa. Pohjoismaisten järjestöjen johtajat tapaavat vuosittain. </a:t>
            </a:r>
          </a:p>
          <a:p>
            <a:r>
              <a:rPr lang="fi-FI" dirty="0"/>
              <a:t>Tärkein pohjoismaisen yhteistyön muoto on joka toinen vuosi järjestettävä pohjoismainen 4H-leiri, joka on tarkoitettu yli 14-vuotiaille nuorille. </a:t>
            </a:r>
          </a:p>
          <a:p>
            <a:r>
              <a:rPr lang="fi-FI" dirty="0">
                <a:hlinkClick r:id="rId3"/>
              </a:rPr>
              <a:t>https://suomen4hliitto.kuvat.fi/</a:t>
            </a:r>
            <a:br>
              <a:rPr lang="fi-FI" dirty="0">
                <a:hlinkClick r:id="rId3"/>
              </a:rPr>
            </a:br>
            <a:r>
              <a:rPr lang="fi-FI" dirty="0">
                <a:hlinkClick r:id="rId3"/>
              </a:rPr>
              <a:t>kuvat/Pohjoismainen+</a:t>
            </a:r>
            <a:br>
              <a:rPr lang="fi-FI" dirty="0">
                <a:hlinkClick r:id="rId3"/>
              </a:rPr>
            </a:br>
            <a:r>
              <a:rPr lang="fi-FI" dirty="0">
                <a:hlinkClick r:id="rId3"/>
              </a:rPr>
              <a:t>4H-leiri+2023+Norja/</a:t>
            </a:r>
            <a:r>
              <a:rPr lang="fi-FI" dirty="0"/>
              <a:t> 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2276A9D-A6F0-307C-1944-5ADE5372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11</a:t>
            </a:fld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F021075-F481-D332-DFF6-A7C21EB3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166" y="3323498"/>
            <a:ext cx="1511869" cy="151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03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D3473550-8323-DF67-4B6B-A31E33675C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847" r="1784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BCAF7CC3-FCFC-6081-0D92-6B9920CD2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Global 4H </a:t>
            </a:r>
            <a:r>
              <a:rPr lang="fi-FI" dirty="0" err="1"/>
              <a:t>day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E1FF70-E7C7-0D0D-2726-872CB21A9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i-FI" dirty="0"/>
              <a:t>Maailmassa on yli 80 4H-järjestöä kaikissa eri maanosissa, ja 4H:lla on maailmassa lähes 10 miljoonaa jäsentä. Suomen 4H on ollut mukana maailman 4H-verkostossa (Global 4H-Network) sekä sen alaisessa Euroopan 4H-järjestöjen ryhmässä perustamisvuodesta 2014 asti. Verkosto järjestää seminaareja ja tapahtumia, joiden kohderyhmiä ovat sekä toimihenkilöt että nuoret. Lisäksi 4H-järjestöllä on vaihtokohteita ympäri maailmaa. </a:t>
            </a:r>
          </a:p>
          <a:p>
            <a:r>
              <a:rPr lang="fi-FI" dirty="0"/>
              <a:t>Tärkeänä osana maailman 4H-verkoston toimintaa vietetään maailman 4H-päivää vuosittain 1. marraskuuta. Maailman 4H-päivä eli Global 4H Day on päivä, jolloin 4H:laiset eri puolilla maailmaa juhlivat 4H-toimintaa. Päivää on vietetty vuodesta 2014 lähtien.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7CFC595-A483-1333-6E9C-CB4098D4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16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8AAB9F90-2366-C050-F593-F6B5AA13B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593" r="135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BF688EA6-3E81-C237-03E7-72D1B3811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International </a:t>
            </a:r>
            <a:r>
              <a:rPr lang="fi-FI" dirty="0" err="1"/>
              <a:t>projects</a:t>
            </a:r>
            <a:r>
              <a:rPr lang="fi-FI" dirty="0"/>
              <a:t> (e.g. Erasmus+ </a:t>
            </a:r>
            <a:r>
              <a:rPr lang="fi-FI" dirty="0" err="1"/>
              <a:t>group</a:t>
            </a:r>
            <a:r>
              <a:rPr lang="fi-FI" dirty="0"/>
              <a:t> </a:t>
            </a:r>
            <a:r>
              <a:rPr lang="fi-FI" dirty="0" err="1"/>
              <a:t>exchage</a:t>
            </a:r>
            <a:r>
              <a:rPr lang="fi-FI" dirty="0"/>
              <a:t>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779870A-409C-B51A-190C-3404205CD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Euroopan unionin Erasmus+-ohjelma tarjoaa nuorille mahdollisuuden hakea rahoitusta erilaisiin nuorten projekteihin. </a:t>
            </a:r>
          </a:p>
          <a:p>
            <a:r>
              <a:rPr lang="fi-FI" dirty="0"/>
              <a:t>Näistä 4H:lle tutuin on kansainvälinen </a:t>
            </a:r>
            <a:r>
              <a:rPr lang="fi-FI" dirty="0" err="1"/>
              <a:t>Youth</a:t>
            </a:r>
            <a:r>
              <a:rPr lang="fi-FI" dirty="0"/>
              <a:t> in Action -nuorisovaihto. </a:t>
            </a:r>
          </a:p>
          <a:p>
            <a:pPr lvl="1"/>
            <a:r>
              <a:rPr lang="fi-FI" dirty="0"/>
              <a:t>Tässä nuorisovaihdossa nuoret suunnittelevat muiden maiden nuorten kanssa vaihdon ohjelman, jonka he toteuttavat yhden ryhmän kotimaassa. 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F1D8692-64B5-2F41-2870-46448436D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05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1C3AC2CE-AAEA-6B56-2324-4A932D8BC3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638" r="1763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10EC7AD-4B29-230E-567D-3F7B1371C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International </a:t>
            </a:r>
            <a:r>
              <a:rPr lang="fi-FI" dirty="0" err="1"/>
              <a:t>themes</a:t>
            </a:r>
            <a:r>
              <a:rPr lang="fi-FI" dirty="0"/>
              <a:t> in 4H </a:t>
            </a:r>
            <a:r>
              <a:rPr lang="fi-FI" dirty="0" err="1"/>
              <a:t>clubs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76B48A2-4F52-9609-C319-D980C2105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Kv</a:t>
            </a:r>
            <a:r>
              <a:rPr lang="fi-FI" dirty="0"/>
              <a:t>-klubeissa voidaan nuorten kanssa suunnitella yhdessä kansainvälistä toimintaa ja vaikkapa vaihtoja. </a:t>
            </a:r>
          </a:p>
          <a:p>
            <a:r>
              <a:rPr lang="fi-FI" dirty="0"/>
              <a:t>4H-klubeja toimii kymmeniä eri puolilla Suomea. Kysy 4H-yhdistyksestä, onko alueellasi klubitoimintaa. Voit myös koota yhteen porukan ja perustaa oman 4H-klubin. Paikallisesta 4H-yhdistyksestä voitte saada apua esimerkiksi sopivan tilan löytämiseen. 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4C8EED2-321D-0B36-468A-9925A55D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3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5CB69FAF-9F89-B17B-9B1F-388659D0B2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593" r="135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967792A0-3DF6-7423-AF45-557DD412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4H-vaikuttajanuoret Brysselissä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9FA4445-9CF3-C4B2-568B-791C9E03E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Vaikuttajanuoret on nuorten 4H-harrastajien ryhmä. Nuoret haluavat lisätä 4H-harrastuksen tunnettuutta ja olla mukana tekemässä 4H:n tulevaisuutta. </a:t>
            </a:r>
          </a:p>
          <a:p>
            <a:r>
              <a:rPr lang="fi-FI" dirty="0"/>
              <a:t>Ryhmä koostuu 16–28-vuotiaista vaikuttamisesta innostuneista nuorista ympäri Suomea.</a:t>
            </a:r>
          </a:p>
          <a:p>
            <a:r>
              <a:rPr lang="fi-FI" dirty="0"/>
              <a:t>Syksyllä 2022 vaikuttajanuoret kävivät tutustumismatkalla EU-parlamentissa Brysselissä. Matka oli hieno ja onnistunut. 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2A8D6DC-46ED-A83A-2C30-E7C55FDC0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0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vaate, henkilö, sisä-, seinä&#10;&#10;Kuvaus luotu automaattisesti">
            <a:extLst>
              <a:ext uri="{FF2B5EF4-FFF2-40B4-BE49-F238E27FC236}">
                <a16:creationId xmlns:a16="http://schemas.microsoft.com/office/drawing/2014/main" id="{59EA35B3-286E-B814-2F01-7C377F4D36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9219" r="25968" b="-2"/>
          <a:stretch/>
        </p:blipFill>
        <p:spPr>
          <a:xfrm>
            <a:off x="5184475" y="931653"/>
            <a:ext cx="3330875" cy="3430486"/>
          </a:xfrm>
          <a:noFill/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9BD72435-718C-0E89-F84C-743E0FE1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4"/>
            <a:ext cx="4150384" cy="994172"/>
          </a:xfrm>
        </p:spPr>
        <p:txBody>
          <a:bodyPr anchor="ctr">
            <a:normAutofit/>
          </a:bodyPr>
          <a:lstStyle/>
          <a:p>
            <a:r>
              <a:rPr lang="fi-FI" dirty="0"/>
              <a:t>4H-töissäkin voi päästä maailmalle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F01D4E0-C3C6-7F29-A676-163AB65D5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9036"/>
            <a:ext cx="4150385" cy="2893103"/>
          </a:xfrm>
        </p:spPr>
        <p:txBody>
          <a:bodyPr>
            <a:normAutofit/>
          </a:bodyPr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Spring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New </a:t>
            </a:r>
            <a:r>
              <a:rPr lang="fi-FI" dirty="0" err="1"/>
              <a:t>Centenary</a:t>
            </a:r>
            <a:r>
              <a:rPr lang="fi-FI" dirty="0"/>
              <a:t> Conference, Latvia 100-vuotta, Riika, Latvia, 12.5.2018  (Nuorten osallisuus Suomi 100 -juhlavuodessa)  </a:t>
            </a:r>
          </a:p>
          <a:p>
            <a:r>
              <a:rPr lang="fi-FI" dirty="0"/>
              <a:t>European </a:t>
            </a:r>
            <a:r>
              <a:rPr lang="fi-FI" dirty="0" err="1"/>
              <a:t>Forest</a:t>
            </a:r>
            <a:r>
              <a:rPr lang="fi-FI" dirty="0"/>
              <a:t> </a:t>
            </a:r>
            <a:r>
              <a:rPr lang="fi-FI" dirty="0" err="1"/>
              <a:t>Pedagogics</a:t>
            </a:r>
            <a:r>
              <a:rPr lang="fi-FI" dirty="0"/>
              <a:t> </a:t>
            </a:r>
            <a:r>
              <a:rPr lang="fi-FI" dirty="0" err="1"/>
              <a:t>Congress</a:t>
            </a:r>
            <a:r>
              <a:rPr lang="fi-FI" dirty="0"/>
              <a:t> -metsäkasvatustapahtumat 2. - 5.10.2018, Pudasjärvi ja 1. - 4.7.2019 Riika, Latvia  </a:t>
            </a:r>
          </a:p>
          <a:p>
            <a:endParaRPr lang="en-US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36433BA-3349-7FE8-472D-65627C9D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561523"/>
            <a:ext cx="20574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4B0674C-2262-6C41-86AE-D9E94A8EBCC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82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959147-88B3-4FF2-B0D3-66C7657A6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05FED-0355-4C43-BCC1-6465BC5716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fi-FI" sz="8000" dirty="0">
                <a:hlinkClick r:id="rId2"/>
              </a:rPr>
              <a:t>www.4h.fi/en</a:t>
            </a:r>
            <a:endParaRPr lang="fi-FI" sz="8000" dirty="0"/>
          </a:p>
          <a:p>
            <a:r>
              <a:rPr lang="fi-FI" sz="8000" dirty="0"/>
              <a:t>@4HSuomi (Facebook, Instagram, X, </a:t>
            </a:r>
            <a:r>
              <a:rPr lang="fi-FI" sz="8000" dirty="0" err="1"/>
              <a:t>TikTok</a:t>
            </a:r>
            <a:r>
              <a:rPr lang="fi-FI" sz="8000" dirty="0"/>
              <a:t>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6746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A54AFB-0759-0D85-AD7D-A8D606CD6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752080"/>
            <a:ext cx="6858000" cy="1790700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US" sz="28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4H gives children and young people an opportunity to find their own strengths through learning by doing.</a:t>
            </a:r>
            <a:br>
              <a:rPr lang="fi-FI" sz="28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2800" b="0" dirty="0">
              <a:latin typeface="+mn-lt"/>
              <a:ea typeface="+mj-lt"/>
              <a:cs typeface="+mj-lt"/>
            </a:endParaRPr>
          </a:p>
          <a:p>
            <a:pPr algn="l"/>
            <a:endParaRPr lang="en-US" sz="2800" dirty="0">
              <a:latin typeface="+mn-lt"/>
              <a:cs typeface="Arial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E221205-0E96-A455-59CE-B9FCEAA5C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987" y="3035574"/>
            <a:ext cx="7058025" cy="1014412"/>
          </a:xfrm>
        </p:spPr>
        <p:txBody>
          <a:bodyPr>
            <a:normAutofit/>
          </a:bodyPr>
          <a:lstStyle/>
          <a:p>
            <a:r>
              <a:rPr lang="fi-FI" dirty="0" err="1"/>
              <a:t>The</a:t>
            </a:r>
            <a:r>
              <a:rPr lang="fi-FI" dirty="0"/>
              <a:t> 4H’s </a:t>
            </a:r>
            <a:r>
              <a:rPr lang="fi-FI" dirty="0" err="1"/>
              <a:t>signify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values</a:t>
            </a:r>
            <a:r>
              <a:rPr lang="fi-FI" dirty="0"/>
              <a:t>: </a:t>
            </a:r>
          </a:p>
          <a:p>
            <a:r>
              <a:rPr lang="fi-FI" dirty="0" err="1"/>
              <a:t>Head</a:t>
            </a:r>
            <a:r>
              <a:rPr lang="fi-FI" dirty="0"/>
              <a:t>, </a:t>
            </a:r>
            <a:r>
              <a:rPr lang="fi-FI" dirty="0" err="1"/>
              <a:t>Hands</a:t>
            </a:r>
            <a:r>
              <a:rPr lang="fi-FI" dirty="0"/>
              <a:t>, </a:t>
            </a:r>
            <a:r>
              <a:rPr lang="fi-FI" dirty="0" err="1"/>
              <a:t>Heart</a:t>
            </a:r>
            <a:r>
              <a:rPr lang="fi-FI" dirty="0"/>
              <a:t>, Health</a:t>
            </a:r>
          </a:p>
        </p:txBody>
      </p:sp>
    </p:spTree>
    <p:extLst>
      <p:ext uri="{BB962C8B-B14F-4D97-AF65-F5344CB8AC3E}">
        <p14:creationId xmlns:p14="http://schemas.microsoft.com/office/powerpoint/2010/main" val="638447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8DB9FDC2-511A-435A-BAA8-C69FB87DA2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834" r="21834"/>
          <a:stretch/>
        </p:blipFill>
        <p:spPr>
          <a:xfrm>
            <a:off x="628650" y="422694"/>
            <a:ext cx="3330875" cy="3939445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A6BFE893-86E4-4B29-A792-4BCE8451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966" y="369094"/>
            <a:ext cx="3433183" cy="1011490"/>
          </a:xfrm>
        </p:spPr>
        <p:txBody>
          <a:bodyPr/>
          <a:lstStyle/>
          <a:p>
            <a:r>
              <a:rPr lang="en-US"/>
              <a:t>4H Finland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50F3D63-9C82-48D1-AC36-1200B78F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965" y="1469036"/>
            <a:ext cx="4150385" cy="289310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Founded in 1928</a:t>
            </a:r>
          </a:p>
          <a:p>
            <a:r>
              <a:rPr lang="en-US" dirty="0"/>
              <a:t>45 000 members (2022)</a:t>
            </a:r>
          </a:p>
          <a:p>
            <a:r>
              <a:rPr lang="en-US" dirty="0"/>
              <a:t>Over 190 local 4H associations and the Finnish 4H Federation (national office)</a:t>
            </a:r>
          </a:p>
          <a:p>
            <a:r>
              <a:rPr lang="en-US" dirty="0"/>
              <a:t>Approximately 7 000 volunteers</a:t>
            </a:r>
            <a:endParaRPr lang="en-US" dirty="0">
              <a:cs typeface="Arial"/>
            </a:endParaRPr>
          </a:p>
          <a:p>
            <a:r>
              <a:rPr lang="en-US" dirty="0"/>
              <a:t>4H is politically and religiously independent</a:t>
            </a:r>
          </a:p>
          <a:p>
            <a:r>
              <a:rPr lang="en-US" dirty="0"/>
              <a:t>4H gives children and young people an opportunity to find their own strengths via “learning by doing”</a:t>
            </a:r>
            <a:endParaRPr lang="en-US" dirty="0">
              <a:cs typeface="Arial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60ADA0-BADB-474A-87E0-766ABC5F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561523"/>
            <a:ext cx="20574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4B0674C-2262-6C41-86AE-D9E94A8EBCC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ruoho, ulko, henkilö, puu&#10;&#10;Kuvaus luotu automaattisesti">
            <a:extLst>
              <a:ext uri="{FF2B5EF4-FFF2-40B4-BE49-F238E27FC236}">
                <a16:creationId xmlns:a16="http://schemas.microsoft.com/office/drawing/2014/main" id="{F4386587-2FAD-4AC4-2D60-A9E183FD5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40" b="7491"/>
          <a:stretch/>
        </p:blipFill>
        <p:spPr>
          <a:xfrm>
            <a:off x="20" y="10"/>
            <a:ext cx="9143980" cy="5143490"/>
          </a:xfrm>
          <a:noFill/>
        </p:spPr>
      </p:pic>
      <p:sp>
        <p:nvSpPr>
          <p:cNvPr id="4" name="Dian numeron paikkamerkki 3" hidden="1">
            <a:extLst>
              <a:ext uri="{FF2B5EF4-FFF2-40B4-BE49-F238E27FC236}">
                <a16:creationId xmlns:a16="http://schemas.microsoft.com/office/drawing/2014/main" id="{8D30FE76-100E-6D33-2C06-E509869FC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4B0674C-2262-6C41-86AE-D9E94A8EBCC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7" name="Otsikko 2">
            <a:extLst>
              <a:ext uri="{FF2B5EF4-FFF2-40B4-BE49-F238E27FC236}">
                <a16:creationId xmlns:a16="http://schemas.microsoft.com/office/drawing/2014/main" id="{0469434F-3792-0BDB-72BA-0919B6C1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4"/>
            <a:ext cx="4150384" cy="994172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bg1"/>
                </a:solidFill>
              </a:rPr>
              <a:t>International </a:t>
            </a:r>
            <a:r>
              <a:rPr lang="fi-FI" err="1">
                <a:solidFill>
                  <a:schemeClr val="bg1"/>
                </a:solidFill>
              </a:rPr>
              <a:t>activities</a:t>
            </a:r>
            <a:r>
              <a:rPr lang="fi-FI">
                <a:solidFill>
                  <a:schemeClr val="bg1"/>
                </a:solidFill>
              </a:rPr>
              <a:t> </a:t>
            </a:r>
            <a:endParaRPr lang="fi-FI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D9CD2E2-D03A-9384-2B6B-A80F80F595D5}"/>
              </a:ext>
            </a:extLst>
          </p:cNvPr>
          <p:cNvSpPr txBox="1"/>
          <p:nvPr/>
        </p:nvSpPr>
        <p:spPr>
          <a:xfrm>
            <a:off x="6277857" y="560935"/>
            <a:ext cx="2327928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i-FI" dirty="0"/>
              <a:t>4H:lla on maailmassa lähes 10 miljoonaa jäsentä. </a:t>
            </a:r>
            <a:br>
              <a:rPr lang="fi-FI" dirty="0"/>
            </a:br>
            <a:br>
              <a:rPr lang="fi-FI" dirty="0"/>
            </a:br>
            <a:r>
              <a:rPr lang="fi-FI" dirty="0"/>
              <a:t>Suomen 4H-järjestö on muun muassa verkostojen, </a:t>
            </a:r>
            <a:br>
              <a:rPr lang="fi-FI" dirty="0"/>
            </a:br>
            <a:r>
              <a:rPr lang="fi-FI" dirty="0"/>
              <a:t>tapahtumien ja vaihtojen kautta yhteydessä muun maailman 4H-järjestöihin. </a:t>
            </a:r>
            <a:br>
              <a:rPr lang="fi-FI" dirty="0"/>
            </a:br>
            <a:br>
              <a:rPr lang="fi-FI" dirty="0"/>
            </a:br>
            <a:r>
              <a:rPr lang="fi-FI" dirty="0"/>
              <a:t>4H-klubit puolestaan ovat nuorten vapaamuotoista yhdessäoloa.</a:t>
            </a:r>
          </a:p>
        </p:txBody>
      </p:sp>
    </p:spTree>
    <p:extLst>
      <p:ext uri="{BB962C8B-B14F-4D97-AF65-F5344CB8AC3E}">
        <p14:creationId xmlns:p14="http://schemas.microsoft.com/office/powerpoint/2010/main" val="3909568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9CAB51B-94DD-47DB-8E5A-6EA6EE5E8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err="1"/>
              <a:t>Examples</a:t>
            </a:r>
            <a:r>
              <a:rPr lang="fi-FI"/>
              <a:t> of </a:t>
            </a:r>
            <a:r>
              <a:rPr lang="fi-FI" err="1"/>
              <a:t>international</a:t>
            </a:r>
            <a:r>
              <a:rPr lang="fi-FI"/>
              <a:t> </a:t>
            </a:r>
            <a:r>
              <a:rPr lang="fi-FI" err="1"/>
              <a:t>activities</a:t>
            </a:r>
            <a:r>
              <a:rPr lang="fi-FI"/>
              <a:t> </a:t>
            </a:r>
            <a:endParaRPr lang="fi-FI">
              <a:cs typeface="Arial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72BEEF1-6990-4554-BBE3-1A8BC5214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International </a:t>
            </a:r>
            <a:r>
              <a:rPr lang="fi-FI" dirty="0" err="1"/>
              <a:t>youth</a:t>
            </a:r>
            <a:r>
              <a:rPr lang="fi-FI" dirty="0"/>
              <a:t> </a:t>
            </a:r>
            <a:r>
              <a:rPr lang="fi-FI" dirty="0" err="1"/>
              <a:t>exhange</a:t>
            </a:r>
            <a:r>
              <a:rPr lang="fi-FI" dirty="0"/>
              <a:t> </a:t>
            </a:r>
            <a:r>
              <a:rPr lang="fi-FI" dirty="0" err="1"/>
              <a:t>program</a:t>
            </a:r>
            <a:r>
              <a:rPr lang="fi-FI" dirty="0"/>
              <a:t> (IFYE)</a:t>
            </a:r>
          </a:p>
          <a:p>
            <a:r>
              <a:rPr lang="fi-FI" dirty="0" err="1"/>
              <a:t>Rural</a:t>
            </a:r>
            <a:r>
              <a:rPr lang="fi-FI" dirty="0"/>
              <a:t> </a:t>
            </a:r>
            <a:r>
              <a:rPr lang="fi-FI" dirty="0" err="1"/>
              <a:t>Youth</a:t>
            </a:r>
            <a:r>
              <a:rPr lang="fi-FI" dirty="0"/>
              <a:t> Europe </a:t>
            </a:r>
            <a:r>
              <a:rPr lang="fi-FI" dirty="0" err="1"/>
              <a:t>co-operation</a:t>
            </a:r>
            <a:r>
              <a:rPr lang="fi-FI" dirty="0"/>
              <a:t>: </a:t>
            </a:r>
            <a:r>
              <a:rPr lang="fi-FI" dirty="0" err="1"/>
              <a:t>seminars</a:t>
            </a:r>
            <a:r>
              <a:rPr lang="fi-FI" dirty="0"/>
              <a:t> and European </a:t>
            </a:r>
            <a:r>
              <a:rPr lang="fi-FI" dirty="0" err="1"/>
              <a:t>Rally</a:t>
            </a:r>
            <a:endParaRPr lang="fi-FI" dirty="0"/>
          </a:p>
          <a:p>
            <a:r>
              <a:rPr lang="fi-FI" dirty="0"/>
              <a:t>Nordic 4H </a:t>
            </a:r>
            <a:r>
              <a:rPr lang="fi-FI" dirty="0" err="1"/>
              <a:t>camps</a:t>
            </a:r>
            <a:r>
              <a:rPr lang="fi-FI" dirty="0"/>
              <a:t> </a:t>
            </a:r>
          </a:p>
          <a:p>
            <a:r>
              <a:rPr lang="fi-FI" dirty="0"/>
              <a:t>Global 4H </a:t>
            </a:r>
            <a:r>
              <a:rPr lang="fi-FI" dirty="0" err="1"/>
              <a:t>day</a:t>
            </a:r>
            <a:endParaRPr lang="fi-FI" dirty="0"/>
          </a:p>
          <a:p>
            <a:r>
              <a:rPr lang="fi-FI" dirty="0"/>
              <a:t>International </a:t>
            </a:r>
            <a:r>
              <a:rPr lang="fi-FI" dirty="0" err="1"/>
              <a:t>projects</a:t>
            </a:r>
            <a:r>
              <a:rPr lang="fi-FI" dirty="0"/>
              <a:t> (e.g. Erasmus+ </a:t>
            </a:r>
            <a:r>
              <a:rPr lang="fi-FI" dirty="0" err="1"/>
              <a:t>group</a:t>
            </a:r>
            <a:r>
              <a:rPr lang="fi-FI" dirty="0"/>
              <a:t> </a:t>
            </a:r>
            <a:r>
              <a:rPr lang="fi-FI" dirty="0" err="1"/>
              <a:t>exchage</a:t>
            </a:r>
            <a:r>
              <a:rPr lang="fi-FI" dirty="0"/>
              <a:t>)</a:t>
            </a:r>
          </a:p>
          <a:p>
            <a:r>
              <a:rPr lang="fi-FI" dirty="0"/>
              <a:t>International </a:t>
            </a:r>
            <a:r>
              <a:rPr lang="fi-FI" dirty="0" err="1"/>
              <a:t>themes</a:t>
            </a:r>
            <a:r>
              <a:rPr lang="fi-FI" dirty="0"/>
              <a:t> in 4H </a:t>
            </a:r>
            <a:r>
              <a:rPr lang="fi-FI" dirty="0" err="1"/>
              <a:t>clubs</a:t>
            </a:r>
            <a:endParaRPr lang="fi-FI" dirty="0"/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7AB413B-4365-435E-B7DB-78BBBAE5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5</a:t>
            </a:fld>
            <a:endParaRPr lang="en-US"/>
          </a:p>
        </p:txBody>
      </p:sp>
      <p:pic>
        <p:nvPicPr>
          <p:cNvPr id="12" name="Kuva 12" descr="Kuva, joka sisältää kohteen taivas, ulko, vesi, puu&#10;&#10;Kuvaus luotu automaattisesti">
            <a:extLst>
              <a:ext uri="{FF2B5EF4-FFF2-40B4-BE49-F238E27FC236}">
                <a16:creationId xmlns:a16="http://schemas.microsoft.com/office/drawing/2014/main" id="{C42702A6-54F2-C635-1A9E-8043703AA2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268" t="-595" r="16964" b="595"/>
          <a:stretch/>
        </p:blipFill>
        <p:spPr>
          <a:xfrm>
            <a:off x="5184475" y="931653"/>
            <a:ext cx="3328771" cy="3430489"/>
          </a:xfrm>
        </p:spPr>
      </p:pic>
    </p:spTree>
    <p:extLst>
      <p:ext uri="{BB962C8B-B14F-4D97-AF65-F5344CB8AC3E}">
        <p14:creationId xmlns:p14="http://schemas.microsoft.com/office/powerpoint/2010/main" val="282288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262C9CA0-D032-5161-A28F-5FB5635503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117594" b="-117594"/>
          <a:stretch/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C769854-57B7-B213-BB7E-E09CD216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International youth </a:t>
            </a:r>
            <a:r>
              <a:rPr lang="en-US" dirty="0" err="1"/>
              <a:t>exhange</a:t>
            </a:r>
            <a:r>
              <a:rPr lang="en-US" dirty="0"/>
              <a:t> program (IFYE)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3A3B83-39BB-F31F-CE26-8A4F63E78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9037"/>
            <a:ext cx="4150385" cy="1102714"/>
          </a:xfrm>
        </p:spPr>
        <p:txBody>
          <a:bodyPr/>
          <a:lstStyle/>
          <a:p>
            <a:r>
              <a:rPr lang="fi-FI" dirty="0"/>
              <a:t>Mistä sanoista lyhenne IFYE?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DD41DB1-7B77-14C9-F0B3-0C857E0C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6</a:t>
            </a:fld>
            <a:endParaRPr lang="en-US"/>
          </a:p>
        </p:txBody>
      </p:sp>
      <p:sp>
        <p:nvSpPr>
          <p:cNvPr id="2" name="Sisällön paikkamerkki 3">
            <a:extLst>
              <a:ext uri="{FF2B5EF4-FFF2-40B4-BE49-F238E27FC236}">
                <a16:creationId xmlns:a16="http://schemas.microsoft.com/office/drawing/2014/main" id="{B5287AF6-55C9-3EE0-A5F8-6C494063075F}"/>
              </a:ext>
            </a:extLst>
          </p:cNvPr>
          <p:cNvSpPr txBox="1">
            <a:spLocks/>
          </p:cNvSpPr>
          <p:nvPr/>
        </p:nvSpPr>
        <p:spPr>
          <a:xfrm>
            <a:off x="628650" y="2095539"/>
            <a:ext cx="4150385" cy="11027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450"/>
              </a:spcAft>
              <a:buClr>
                <a:schemeClr val="accent2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>
                <a:schemeClr val="accent2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>
                <a:schemeClr val="accent2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Clr>
                <a:schemeClr val="accent2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IFYE= </a:t>
            </a:r>
            <a:br>
              <a:rPr lang="en-US" dirty="0"/>
            </a:br>
            <a:r>
              <a:rPr lang="en-US" dirty="0"/>
              <a:t>International Farm Youth Exchange tai International Four H Youth Exchange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08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DC1390F-5C00-90BD-000A-EB5B4B15A2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695" r="2269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16052AF-6DEA-C646-7602-A777EFB52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Maailmalle</a:t>
            </a:r>
            <a:r>
              <a:rPr lang="en-US" dirty="0"/>
              <a:t> </a:t>
            </a:r>
            <a:r>
              <a:rPr lang="en-US" dirty="0" err="1"/>
              <a:t>vaihtoon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61AD276-BCFC-1D94-B8FA-8033593E8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0344"/>
            <a:ext cx="4150385" cy="3430486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fi-FI" sz="4400" b="0" i="0" dirty="0">
                <a:solidFill>
                  <a:srgbClr val="000000"/>
                </a:solidFill>
                <a:effectLst/>
                <a:latin typeface="TT Norms"/>
              </a:rPr>
              <a:t>4H-vaihdot on tarkoitettu 4H:n jäsenille. </a:t>
            </a:r>
          </a:p>
          <a:p>
            <a:pPr algn="l"/>
            <a:r>
              <a:rPr lang="fi-FI" sz="4400" b="0" i="0" dirty="0">
                <a:solidFill>
                  <a:srgbClr val="000000"/>
                </a:solidFill>
                <a:effectLst/>
                <a:latin typeface="TT Norms"/>
              </a:rPr>
              <a:t>Alaikäraja vaihtoon on 18–19 vuotta riippuen kohdemaasta. </a:t>
            </a:r>
          </a:p>
          <a:p>
            <a:pPr algn="l"/>
            <a:r>
              <a:rPr lang="fi-FI" sz="4400" b="0" i="0" dirty="0">
                <a:solidFill>
                  <a:srgbClr val="000000"/>
                </a:solidFill>
                <a:effectLst/>
                <a:latin typeface="TT Norms"/>
              </a:rPr>
              <a:t>Suurin osa vaihto-ohjelmista starttaa kesäkuukausina. </a:t>
            </a:r>
          </a:p>
          <a:p>
            <a:pPr algn="l"/>
            <a:r>
              <a:rPr lang="fi-FI" sz="4400" b="0" i="0" dirty="0">
                <a:solidFill>
                  <a:srgbClr val="000000"/>
                </a:solidFill>
                <a:effectLst/>
                <a:latin typeface="TT Norms"/>
              </a:rPr>
              <a:t>Ennen vaihtoon lähtöä kaikille vaihtareille järjestetään valmennus Suomessa. </a:t>
            </a:r>
          </a:p>
          <a:p>
            <a:pPr algn="l"/>
            <a:r>
              <a:rPr lang="fi-FI" sz="4400" b="0" i="0" dirty="0">
                <a:solidFill>
                  <a:srgbClr val="000000"/>
                </a:solidFill>
                <a:effectLst/>
                <a:latin typeface="TT Norms"/>
              </a:rPr>
              <a:t>Kohdemaassa asut vaihtoperheessä. Saat upeita kokemuksia perheen matkassa, tutustut uusiin ihmisiin ja pääset treenaamaan kielitaitoasi. </a:t>
            </a:r>
          </a:p>
          <a:p>
            <a:pPr algn="l"/>
            <a:r>
              <a:rPr lang="fi-FI" sz="4400" b="0" i="0" dirty="0">
                <a:solidFill>
                  <a:srgbClr val="000000"/>
                </a:solidFill>
                <a:effectLst/>
                <a:latin typeface="TT Norms"/>
              </a:rPr>
              <a:t>Vaihtoon lähteviltä edellytetään valmiutta esitellä Suomea, iloisuutta ja innostusta. 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B5EFB32-6876-FAED-4828-779F9D03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8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F3AB6AE6-5537-0710-17D6-642D610770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8" r="3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A2A9C02-5EA1-C0AB-FE11-E5669502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Maailmalle vaihtoon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09E4E62-7802-601F-E21D-7F7888AD8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3734"/>
            <a:ext cx="4150385" cy="327840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fi-FI" sz="1600" b="0" i="0" dirty="0">
                <a:solidFill>
                  <a:srgbClr val="000000"/>
                </a:solidFill>
                <a:effectLst/>
                <a:latin typeface="TT Norms"/>
              </a:rPr>
              <a:t>4H-vaihdoissa maksat itse matkakulut kohdemaahan ja takaisin, matkalle tarvittavat vakuutukset ja mahdolliset rokotukset sekä henkilökohtaiset kulut, kuten vaikkapa ostokset. Kuluihin on mahdollista saada avustusta 4H-liitolta. </a:t>
            </a:r>
          </a:p>
          <a:p>
            <a:pPr algn="l"/>
            <a:r>
              <a:rPr lang="fi-FI" sz="1600" b="0" i="0" dirty="0">
                <a:solidFill>
                  <a:srgbClr val="000000"/>
                </a:solidFill>
                <a:effectLst/>
                <a:latin typeface="TT Norms"/>
              </a:rPr>
              <a:t>Suomen 4H-liitto ei peri maksuja vaihto-ohjelmiin liittyen, vaihto-ohjelma on yksi jäseneduista. </a:t>
            </a:r>
          </a:p>
          <a:p>
            <a:pPr algn="l"/>
            <a:r>
              <a:rPr lang="fi-FI" sz="1600" b="0" i="0" dirty="0">
                <a:solidFill>
                  <a:srgbClr val="000000"/>
                </a:solidFill>
                <a:effectLst/>
                <a:latin typeface="TT Norms"/>
              </a:rPr>
              <a:t>Kohdemaassa majoitus-, ruokailu- ja matkakuluista huolehtii paikallinen järjestö yhdessä vaihtoperheiden kanssa. </a:t>
            </a:r>
          </a:p>
          <a:p>
            <a:pPr algn="l"/>
            <a:r>
              <a:rPr lang="fi-FI" sz="1600" b="0" i="0" dirty="0">
                <a:solidFill>
                  <a:srgbClr val="000000"/>
                </a:solidFill>
                <a:effectLst/>
                <a:latin typeface="TT Norms"/>
              </a:rPr>
              <a:t>Hakuaika vuoden 2024 vaihtoihin on ollut  1.-31.12.2023.</a:t>
            </a:r>
          </a:p>
          <a:p>
            <a:pPr algn="l"/>
            <a:r>
              <a:rPr lang="fi-FI" sz="1600" dirty="0">
                <a:solidFill>
                  <a:srgbClr val="000000"/>
                </a:solidFill>
                <a:latin typeface="TT Norms"/>
                <a:hlinkClick r:id="rId3"/>
              </a:rPr>
              <a:t>https://4h.fi/4h-jarjesto/jarjeston-toiminta/kansainvalisyys-ja-klubit/4h-vaihdot/</a:t>
            </a:r>
            <a:r>
              <a:rPr lang="fi-FI" sz="1600" dirty="0">
                <a:solidFill>
                  <a:srgbClr val="000000"/>
                </a:solidFill>
                <a:latin typeface="TT Norms"/>
              </a:rPr>
              <a:t> </a:t>
            </a:r>
            <a:endParaRPr lang="fi-FI" b="0" i="0" dirty="0">
              <a:solidFill>
                <a:srgbClr val="000000"/>
              </a:solidFill>
              <a:effectLst/>
              <a:latin typeface="TT Norms"/>
            </a:endParaRP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DAA2193-3B23-A6A7-7850-720E805F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4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09ECB8FB-CE57-CF49-81CD-A1B92801C7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-12142" r="-12142"/>
          <a:stretch/>
        </p:blipFill>
        <p:spPr>
          <a:xfrm rot="586318">
            <a:off x="5184475" y="931653"/>
            <a:ext cx="3330875" cy="3430486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930267A-9D51-B01B-4259-62DD8360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Vaihtoperheeksi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EBBFFEC-08E9-F7B8-49F1-B9D64DD18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5198"/>
            <a:ext cx="4150385" cy="2893103"/>
          </a:xfrm>
        </p:spPr>
        <p:txBody>
          <a:bodyPr>
            <a:noAutofit/>
          </a:bodyPr>
          <a:lstStyle/>
          <a:p>
            <a:r>
              <a:rPr lang="fi-FI" sz="1000" dirty="0"/>
              <a:t>Suomeen tulevat vaihtarit ovat sosiaalisia, rohkeita ja iloisia tyyppejä, jotka odottavat vierailultaan tavallista, suomalaista arkea. </a:t>
            </a:r>
          </a:p>
          <a:p>
            <a:r>
              <a:rPr lang="fi-FI" sz="1000" dirty="0"/>
              <a:t>Mitään erityisjärjestelyitä ei tarvita. Tärkeintä on, että perheenne on kiinnostunut vieraista kulttuureista ja osaa jonkin verran englantia. </a:t>
            </a:r>
          </a:p>
          <a:p>
            <a:r>
              <a:rPr lang="fi-FI" sz="1000" dirty="0"/>
              <a:t>Vaihtarit asuvat Suomessa oleskelunsa aikana muutamassa eri vaihtoperheessä noin 3 viikon jaksoissa kesäkuukausina. </a:t>
            </a:r>
          </a:p>
          <a:p>
            <a:r>
              <a:rPr lang="fi-FI" sz="1000" b="1" dirty="0"/>
              <a:t>Haku kesän 2024 vaihtoperheeksi on 1.2.-31.3.2024. </a:t>
            </a:r>
          </a:p>
          <a:p>
            <a:r>
              <a:rPr lang="fi-FI" sz="1000" dirty="0"/>
              <a:t>Kesällä 2024 Suomeen tulee kahdeksan 18-27-vuotiasta vaihtaria. Odotamme </a:t>
            </a:r>
            <a:r>
              <a:rPr lang="fi-FI" sz="1000" dirty="0" err="1"/>
              <a:t>vaihtareita</a:t>
            </a:r>
            <a:r>
              <a:rPr lang="fi-FI" sz="1000" dirty="0"/>
              <a:t> Itävallasta, Pohjois-Irlannista, Saksasta, Sloveniasta, Sveitsistä ja Taiwanista.</a:t>
            </a:r>
          </a:p>
          <a:p>
            <a:r>
              <a:rPr lang="fi-FI" sz="1000" dirty="0">
                <a:hlinkClick r:id="rId3"/>
              </a:rPr>
              <a:t>https://4h.fi/4h-jarjesto/jarjeston-toiminta/kansainvalisyys-ja-klubit/vaihtoperheeksi/</a:t>
            </a:r>
            <a:r>
              <a:rPr lang="fi-FI" sz="1000" dirty="0"/>
              <a:t>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DD5450F-CE4D-A4B4-F022-166629F0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06967"/>
      </p:ext>
    </p:extLst>
  </p:cSld>
  <p:clrMapOvr>
    <a:masterClrMapping/>
  </p:clrMapOvr>
</p:sld>
</file>

<file path=ppt/theme/theme1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4D0F172F-12F2-415B-879E-850C11273C30}" vid="{A20D3EA8-9BDA-4F1D-A6DD-DC2AC99F6042}"/>
    </a:ext>
  </a:extLst>
</a:theme>
</file>

<file path=ppt/theme/theme2.xml><?xml version="1.0" encoding="utf-8"?>
<a:theme xmlns:a="http://schemas.openxmlformats.org/drawingml/2006/main" name="4H kansia / Kuva vasen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4D0F172F-12F2-415B-879E-850C11273C30}" vid="{61001996-07BB-47B6-A3F8-8D9D1510D321}"/>
    </a:ext>
  </a:extLst>
</a:theme>
</file>

<file path=ppt/theme/theme3.xml><?xml version="1.0" encoding="utf-8"?>
<a:theme xmlns:a="http://schemas.openxmlformats.org/drawingml/2006/main" name="4H kansia / Kuva oike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4D0F172F-12F2-415B-879E-850C11273C30}" vid="{5D14C755-B0BE-44AA-8D7E-385420C02187}"/>
    </a:ext>
  </a:extLst>
</a:theme>
</file>

<file path=ppt/theme/theme4.xml><?xml version="1.0" encoding="utf-8"?>
<a:theme xmlns:a="http://schemas.openxmlformats.org/drawingml/2006/main" name="4H välikansia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4D0F172F-12F2-415B-879E-850C11273C30}" vid="{67972F4B-7FA6-4B10-A8AD-7184251268F3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E4F9EADBE83684987E338B9078F0767" ma:contentTypeVersion="16" ma:contentTypeDescription="Luo uusi asiakirja." ma:contentTypeScope="" ma:versionID="75ebab83ef127e35ff17031f053c37f0">
  <xsd:schema xmlns:xsd="http://www.w3.org/2001/XMLSchema" xmlns:xs="http://www.w3.org/2001/XMLSchema" xmlns:p="http://schemas.microsoft.com/office/2006/metadata/properties" xmlns:ns2="f7331caf-b97f-496f-8551-217a9e52f88e" xmlns:ns3="8852ac16-e6f0-4676-8ac4-4b340f746cca" targetNamespace="http://schemas.microsoft.com/office/2006/metadata/properties" ma:root="true" ma:fieldsID="23b9182c1f5c29f16c903f7291a89f15" ns2:_="" ns3:_="">
    <xsd:import namespace="f7331caf-b97f-496f-8551-217a9e52f88e"/>
    <xsd:import namespace="8852ac16-e6f0-4676-8ac4-4b340f746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31caf-b97f-496f-8551-217a9e52f8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db9fe4d8-5fb5-4324-92f9-4a7fcfdfb7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2ac16-e6f0-4676-8ac4-4b340f746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da43e13-1b1b-478a-9d75-4ac8090044bf}" ma:internalName="TaxCatchAll" ma:showField="CatchAllData" ma:web="8852ac16-e6f0-4676-8ac4-4b340f746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D8F279-CFA9-4F35-8812-AC5480623BA2}">
  <ds:schemaRefs>
    <ds:schemaRef ds:uri="8852ac16-e6f0-4676-8ac4-4b340f746cca"/>
    <ds:schemaRef ds:uri="f7331caf-b97f-496f-8551-217a9e52f8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867990-8F0D-44F2-960D-9903911C0B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922</Words>
  <Application>Microsoft Office PowerPoint</Application>
  <PresentationFormat>Näytössä katseltava esitys (16:9)</PresentationFormat>
  <Paragraphs>86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17</vt:i4>
      </vt:variant>
    </vt:vector>
  </HeadingPairs>
  <TitlesOfParts>
    <vt:vector size="24" baseType="lpstr">
      <vt:lpstr>Arial</vt:lpstr>
      <vt:lpstr>Calibri</vt:lpstr>
      <vt:lpstr>TT Norms</vt:lpstr>
      <vt:lpstr>4H sisältö</vt:lpstr>
      <vt:lpstr>4H kansia / Kuva vasen</vt:lpstr>
      <vt:lpstr>4H kansia / Kuva oikea</vt:lpstr>
      <vt:lpstr>4H välikansia</vt:lpstr>
      <vt:lpstr>4H in Finland</vt:lpstr>
      <vt:lpstr>4H gives children and young people an opportunity to find their own strengths through learning by doing.  </vt:lpstr>
      <vt:lpstr>4H Finland</vt:lpstr>
      <vt:lpstr>International activities </vt:lpstr>
      <vt:lpstr>Examples of international activities </vt:lpstr>
      <vt:lpstr>International youth exhange program (IFYE)</vt:lpstr>
      <vt:lpstr>Maailmalle vaihtoon</vt:lpstr>
      <vt:lpstr>Maailmalle vaihtoon</vt:lpstr>
      <vt:lpstr>Vaihtoperheeksi </vt:lpstr>
      <vt:lpstr>Rural Youth Europe co-operation: seminars and European Rally </vt:lpstr>
      <vt:lpstr>Nordic 4H camps </vt:lpstr>
      <vt:lpstr>Global 4H day</vt:lpstr>
      <vt:lpstr>International projects (e.g. Erasmus+ group exchage)</vt:lpstr>
      <vt:lpstr>International themes in 4H clubs</vt:lpstr>
      <vt:lpstr>4H-vaikuttajanuoret Brysselissä</vt:lpstr>
      <vt:lpstr>4H-töissäkin voi päästä maailmalle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4H in Finland</dc:title>
  <dc:creator>Johanna Pölkki</dc:creator>
  <cp:lastModifiedBy>Teija Perttula</cp:lastModifiedBy>
  <cp:revision>5</cp:revision>
  <dcterms:created xsi:type="dcterms:W3CDTF">2020-09-28T05:14:01Z</dcterms:created>
  <dcterms:modified xsi:type="dcterms:W3CDTF">2024-02-07T07:58:44Z</dcterms:modified>
</cp:coreProperties>
</file>