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9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90D083D8-636C-4D46-9BEF-899D208CD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xmlns="" id="{0151D057-05B9-48CE-ABD0-382C20DF3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6AB4AC3B-5565-4E4E-BFDF-832FE536A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2E9C-0C62-43C3-A870-7637D38BD11C}" type="datetimeFigureOut">
              <a:rPr lang="fi-FI" smtClean="0"/>
              <a:t>20.9.2018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B05AB179-16A5-41D0-B41C-9269B7947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0DD376F3-DE08-4200-BD61-2C96C43A0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E73D-91F6-46DC-AF85-54134D16E9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6782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AB659FC5-0A40-4E8B-82FE-D76A317D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xmlns="" id="{191771DF-EA22-436E-BA7C-3F636C7CD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47B10C07-4E14-4887-B9A8-B7FF4C88F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2E9C-0C62-43C3-A870-7637D38BD11C}" type="datetimeFigureOut">
              <a:rPr lang="fi-FI" smtClean="0"/>
              <a:t>20.9.2018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6007638B-293F-4F72-886E-5A735576A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F0CCBE8E-3F5D-4C1A-98FE-BE762CF8C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E73D-91F6-46DC-AF85-54134D16E9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970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xmlns="" id="{F2810280-3BA5-4552-AA11-6688C0DF3B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xmlns="" id="{61178508-4523-429F-9ACB-B6A809442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68D4496A-506A-481E-B405-F26E684AB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2E9C-0C62-43C3-A870-7637D38BD11C}" type="datetimeFigureOut">
              <a:rPr lang="fi-FI" smtClean="0"/>
              <a:t>20.9.2018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A4966A6E-040A-44B4-AF99-2EC5C6C64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42C13E8F-E79F-4A20-A34D-965715593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E73D-91F6-46DC-AF85-54134D16E9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477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10B4EB26-4FDF-4510-8938-04DA45128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2781F029-44C6-4A14-BF0C-1F9621F96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761AC494-015A-4BD1-BD79-59145D3BD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2E9C-0C62-43C3-A870-7637D38BD11C}" type="datetimeFigureOut">
              <a:rPr lang="fi-FI" smtClean="0"/>
              <a:t>20.9.2018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13D140C4-F168-463F-A1B0-77AF70E4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E27E5E0F-9277-4536-9F28-7511A3AAF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E73D-91F6-46DC-AF85-54134D16E9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086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1651760B-0EFB-4465-AC4A-659571D58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B870203B-6196-4A52-A3B3-75A843B49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67BAA3EA-FDA3-46C7-B583-7BE3A0050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2E9C-0C62-43C3-A870-7637D38BD11C}" type="datetimeFigureOut">
              <a:rPr lang="fi-FI" smtClean="0"/>
              <a:t>20.9.2018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E382E2E5-CCE5-4F29-8017-08C65CB9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3C423CFA-2721-49B3-AA98-072DFF8EE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E73D-91F6-46DC-AF85-54134D16E9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952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3D55B233-9743-46F8-B5E3-9573E819D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B17EC1E1-1689-4C50-83AA-6DA683A4AB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F7B7B7E5-4B12-47ED-9A8F-2CEDE2B30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C16BF6C8-0902-4C75-96AE-9F3D6D883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2E9C-0C62-43C3-A870-7637D38BD11C}" type="datetimeFigureOut">
              <a:rPr lang="fi-FI" smtClean="0"/>
              <a:t>20.9.2018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C454053C-D972-4499-8BF8-9A4BDFAC7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40BCE4CB-3936-4869-B059-742B27B8B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E73D-91F6-46DC-AF85-54134D16E9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405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38D7612A-643B-4419-A9E0-B8B7A3C3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63C87026-E8A4-4F9A-9FAD-964E0A9C1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54119900-6ED6-41AE-8EF0-371C0F17E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xmlns="" id="{129EFC70-2D1D-4522-BACF-0C810B1B2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xmlns="" id="{E083D219-D638-4586-99C4-746719C7F7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xmlns="" id="{AE065DFA-AD3F-4997-A9F9-0EE39D036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2E9C-0C62-43C3-A870-7637D38BD11C}" type="datetimeFigureOut">
              <a:rPr lang="fi-FI" smtClean="0"/>
              <a:t>20.9.2018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xmlns="" id="{C8F390F5-AF0B-451D-AE64-377F77C2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xmlns="" id="{11568200-919E-4921-B7A1-D0EBBB003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E73D-91F6-46DC-AF85-54134D16E9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583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71EEAC03-C7F6-49D9-B4E5-3E5C138FD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xmlns="" id="{8E8F0958-35EE-4E2D-84E5-913C7E359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2E9C-0C62-43C3-A870-7637D38BD11C}" type="datetimeFigureOut">
              <a:rPr lang="fi-FI" smtClean="0"/>
              <a:t>20.9.2018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xmlns="" id="{4A86563E-F00C-4F50-8556-773D24ACC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xmlns="" id="{7425653F-49AE-40E5-9357-8B10F7C83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E73D-91F6-46DC-AF85-54134D16E9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7833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xmlns="" id="{84C80C2C-BAE3-46D1-9C66-F09837AFE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2E9C-0C62-43C3-A870-7637D38BD11C}" type="datetimeFigureOut">
              <a:rPr lang="fi-FI" smtClean="0"/>
              <a:t>20.9.2018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xmlns="" id="{70DBDC62-2435-499F-AB7B-3BB49FDBC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xmlns="" id="{7DE1ACBC-BE9E-48D6-9AA9-128F10601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E73D-91F6-46DC-AF85-54134D16E9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633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604E3552-79BD-4E62-8426-F28822419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511DAEA1-4D71-45C4-ADF4-A1F187B20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xmlns="" id="{3121BBAF-8F90-40AB-A5AB-5AB1EEA7A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E7B6A09B-2C00-4A95-89B5-D447E02F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2E9C-0C62-43C3-A870-7637D38BD11C}" type="datetimeFigureOut">
              <a:rPr lang="fi-FI" smtClean="0"/>
              <a:t>20.9.2018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DE120512-0556-4266-B139-4F8FC3ED5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E53FB1DA-D36F-4A19-A852-2D68874B6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E73D-91F6-46DC-AF85-54134D16E9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122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9A758B89-E454-4256-92CD-F8CE366D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xmlns="" id="{510AED84-C7A3-427A-B79C-CBB2E9E76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xmlns="" id="{C83E04E9-70EB-4AFD-926D-ABC5160E8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xmlns="" id="{EC79DBB6-D004-4C40-8E82-C7E1CC0D9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22E9C-0C62-43C3-A870-7637D38BD11C}" type="datetimeFigureOut">
              <a:rPr lang="fi-FI" smtClean="0"/>
              <a:t>20.9.2018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xmlns="" id="{449E4C59-261A-46C5-9903-7018619B2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xmlns="" id="{C141F31B-69B0-4E8D-9EF5-FBDF99E17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E73D-91F6-46DC-AF85-54134D16E9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304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xmlns="" id="{E081F6CD-4F90-48D1-8A4B-42C11F978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xmlns="" id="{1EF94FC4-797B-45F8-ACC3-9B8A6774F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xmlns="" id="{1A1D55A6-DB79-4FE3-9071-E56FC39DD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22E9C-0C62-43C3-A870-7637D38BD11C}" type="datetimeFigureOut">
              <a:rPr lang="fi-FI" smtClean="0"/>
              <a:t>20.9.2018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xmlns="" id="{010FDBE8-297E-4824-94AC-C2B246A1B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xmlns="" id="{B74D0588-272F-4CFA-8B28-5108785B3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9E73D-91F6-46DC-AF85-54134D16E9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041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xmlns="" id="{B1420C5C-4826-4247-8F30-A7B79E75E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63611"/>
            <a:ext cx="5311472" cy="3365389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xmlns="" id="{3C7BAED9-8C36-4EA9-93B2-ECD62C475B98}"/>
              </a:ext>
            </a:extLst>
          </p:cNvPr>
          <p:cNvSpPr txBox="1"/>
          <p:nvPr/>
        </p:nvSpPr>
        <p:spPr>
          <a:xfrm>
            <a:off x="365760" y="262394"/>
            <a:ext cx="28545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>
                <a:solidFill>
                  <a:schemeClr val="bg1"/>
                </a:solidFill>
                <a:latin typeface="Rockwell Condensed" panose="02060603050405020104" pitchFamily="18" charset="0"/>
              </a:rPr>
              <a:t>Syyspäivät</a:t>
            </a:r>
          </a:p>
          <a:p>
            <a:pPr algn="ctr"/>
            <a:r>
              <a:rPr lang="fi-FI" dirty="0">
                <a:solidFill>
                  <a:schemeClr val="bg1"/>
                </a:solidFill>
              </a:rPr>
              <a:t>OPETTAJILLE</a:t>
            </a:r>
            <a:r>
              <a:rPr lang="fi-FI" dirty="0"/>
              <a:t> </a:t>
            </a:r>
            <a:r>
              <a:rPr lang="fi-FI" dirty="0">
                <a:solidFill>
                  <a:schemeClr val="bg1"/>
                </a:solidFill>
              </a:rPr>
              <a:t>JA OPETTAJAKSI OPISKELEVILLE  PÄIVÄKUMMUSSA </a:t>
            </a:r>
          </a:p>
          <a:p>
            <a:pPr algn="ctr"/>
            <a:r>
              <a:rPr lang="fi-FI" dirty="0">
                <a:solidFill>
                  <a:schemeClr val="bg1"/>
                </a:solidFill>
              </a:rPr>
              <a:t>23.-25.11.2018 </a:t>
            </a:r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xmlns="" id="{6F1C448A-C615-4C93-9B47-C4D0F8C9CD4F}"/>
              </a:ext>
            </a:extLst>
          </p:cNvPr>
          <p:cNvSpPr txBox="1"/>
          <p:nvPr/>
        </p:nvSpPr>
        <p:spPr>
          <a:xfrm>
            <a:off x="679008" y="3848575"/>
            <a:ext cx="247591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Perjantai (opiskelijat)</a:t>
            </a:r>
          </a:p>
          <a:p>
            <a:r>
              <a:rPr lang="fi-FI" sz="1200" dirty="0"/>
              <a:t>17.00 Majoittuminen</a:t>
            </a:r>
          </a:p>
          <a:p>
            <a:r>
              <a:rPr lang="fi-FI" sz="1200" dirty="0"/>
              <a:t>18.00 Ilta yhdessä </a:t>
            </a:r>
          </a:p>
          <a:p>
            <a:r>
              <a:rPr lang="fi-FI" sz="1200" dirty="0"/>
              <a:t>20.00 Iltapala</a:t>
            </a:r>
          </a:p>
          <a:p>
            <a:r>
              <a:rPr lang="fi-FI" sz="1200" dirty="0"/>
              <a:t>21.00 Iltahartaus </a:t>
            </a:r>
          </a:p>
          <a:p>
            <a:endParaRPr lang="fi-FI" sz="1400" dirty="0"/>
          </a:p>
          <a:p>
            <a:r>
              <a:rPr lang="fi-FI" sz="1200" b="1" dirty="0"/>
              <a:t>Lauantai</a:t>
            </a:r>
          </a:p>
          <a:p>
            <a:r>
              <a:rPr lang="fi-FI" sz="1200" dirty="0"/>
              <a:t>8.30 Aamupala (majoittuville)</a:t>
            </a:r>
          </a:p>
          <a:p>
            <a:r>
              <a:rPr lang="fi-FI" sz="1200" dirty="0"/>
              <a:t>9.30 Tervetuloa</a:t>
            </a:r>
          </a:p>
          <a:p>
            <a:r>
              <a:rPr lang="fi-FI" sz="1200" dirty="0"/>
              <a:t>10.00 SKOL ja OLL </a:t>
            </a:r>
            <a:r>
              <a:rPr lang="fi-FI" sz="1200" dirty="0" smtClean="0"/>
              <a:t>esittäytyvät</a:t>
            </a:r>
            <a:endParaRPr lang="fi-FI" sz="1200" dirty="0"/>
          </a:p>
          <a:p>
            <a:r>
              <a:rPr lang="fi-FI" sz="1200" dirty="0"/>
              <a:t>10.30 Työpajat </a:t>
            </a:r>
          </a:p>
          <a:p>
            <a:r>
              <a:rPr lang="fi-FI" sz="1200" dirty="0"/>
              <a:t>12.00 Lounas</a:t>
            </a:r>
          </a:p>
          <a:p>
            <a:pPr lvl="0"/>
            <a:r>
              <a:rPr lang="fi-FI" sz="1200" dirty="0">
                <a:solidFill>
                  <a:prstClr val="black"/>
                </a:solidFill>
              </a:rPr>
              <a:t>13.00 Uskonnonopetuksen nykytilanne - Pekka Iivonen Opetushallitus </a:t>
            </a:r>
          </a:p>
          <a:p>
            <a:endParaRPr lang="fi-FI" sz="1200" dirty="0"/>
          </a:p>
          <a:p>
            <a:endParaRPr lang="fi-FI" sz="1400" dirty="0"/>
          </a:p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xmlns="" id="{96F3E361-F532-4E13-B063-E91C7B4A7B10}"/>
              </a:ext>
            </a:extLst>
          </p:cNvPr>
          <p:cNvSpPr txBox="1"/>
          <p:nvPr/>
        </p:nvSpPr>
        <p:spPr>
          <a:xfrm>
            <a:off x="1389362" y="3505697"/>
            <a:ext cx="2244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/>
              <a:t>          OHJELMA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xmlns="" id="{E0BD96FF-C6A6-4A0D-BE64-73C38C2F576D}"/>
              </a:ext>
            </a:extLst>
          </p:cNvPr>
          <p:cNvSpPr txBox="1"/>
          <p:nvPr/>
        </p:nvSpPr>
        <p:spPr>
          <a:xfrm>
            <a:off x="3171116" y="3848575"/>
            <a:ext cx="24569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i-FI" sz="1200" dirty="0">
                <a:solidFill>
                  <a:prstClr val="black"/>
                </a:solidFill>
              </a:rPr>
              <a:t>14.00 Keskustelu </a:t>
            </a:r>
          </a:p>
          <a:p>
            <a:pPr lvl="0"/>
            <a:r>
              <a:rPr lang="fi-FI" sz="1200" dirty="0">
                <a:solidFill>
                  <a:prstClr val="black"/>
                </a:solidFill>
              </a:rPr>
              <a:t>15.00 Kahvit</a:t>
            </a:r>
            <a:endParaRPr lang="fi-FI" sz="1200" dirty="0"/>
          </a:p>
          <a:p>
            <a:r>
              <a:rPr lang="fi-FI" sz="1200" dirty="0"/>
              <a:t>15.30 Innostava uskonnonopetus</a:t>
            </a:r>
          </a:p>
          <a:p>
            <a:r>
              <a:rPr lang="fi-FI" sz="1200" dirty="0"/>
              <a:t>16.00 </a:t>
            </a:r>
            <a:r>
              <a:rPr lang="fi-FI" sz="1200" dirty="0" err="1"/>
              <a:t>SKOL:n</a:t>
            </a:r>
            <a:r>
              <a:rPr lang="fi-FI" sz="1200" dirty="0"/>
              <a:t> vuosikokous</a:t>
            </a:r>
          </a:p>
          <a:p>
            <a:r>
              <a:rPr lang="fi-FI" sz="1200" dirty="0"/>
              <a:t>17.00 Päivällinen </a:t>
            </a:r>
          </a:p>
          <a:p>
            <a:r>
              <a:rPr lang="fi-FI" sz="1200" dirty="0"/>
              <a:t>18.00 Maria Lapin konsertti</a:t>
            </a:r>
          </a:p>
          <a:p>
            <a:r>
              <a:rPr lang="fi-FI" sz="1200" dirty="0"/>
              <a:t>19.30 Iltapala </a:t>
            </a:r>
          </a:p>
          <a:p>
            <a:r>
              <a:rPr lang="fi-FI" sz="1200" dirty="0"/>
              <a:t>ja saunat majoittuville</a:t>
            </a:r>
          </a:p>
          <a:p>
            <a:r>
              <a:rPr lang="fi-FI" sz="1200" dirty="0"/>
              <a:t>22.00 Iltahartaus</a:t>
            </a:r>
          </a:p>
          <a:p>
            <a:endParaRPr lang="fi-FI" sz="1200" dirty="0"/>
          </a:p>
          <a:p>
            <a:r>
              <a:rPr lang="fi-FI" sz="1200" b="1" dirty="0"/>
              <a:t>Sunnuntai</a:t>
            </a:r>
            <a:r>
              <a:rPr lang="fi-FI" sz="1200" dirty="0"/>
              <a:t>  </a:t>
            </a:r>
          </a:p>
          <a:p>
            <a:r>
              <a:rPr lang="fi-FI" sz="1200" dirty="0"/>
              <a:t>9.00 Aamupala</a:t>
            </a:r>
          </a:p>
          <a:p>
            <a:r>
              <a:rPr lang="fi-FI" sz="1200" dirty="0"/>
              <a:t>10.00 Messu</a:t>
            </a:r>
          </a:p>
          <a:p>
            <a:r>
              <a:rPr lang="fi-FI" sz="1200" dirty="0"/>
              <a:t>11.30 Lounas 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xmlns="" id="{542D4CF9-FAAA-4EF1-A27F-D99C850C1925}"/>
              </a:ext>
            </a:extLst>
          </p:cNvPr>
          <p:cNvSpPr txBox="1"/>
          <p:nvPr/>
        </p:nvSpPr>
        <p:spPr>
          <a:xfrm>
            <a:off x="4180192" y="5939271"/>
            <a:ext cx="218617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/>
              <a:t>Lisätietoja: kristillinenopettajaliitto.com</a:t>
            </a:r>
          </a:p>
          <a:p>
            <a:endParaRPr lang="fi-FI" sz="1100" b="1" dirty="0"/>
          </a:p>
          <a:p>
            <a:pPr algn="ctr"/>
            <a:r>
              <a:rPr lang="fi-FI" sz="1100" b="1" dirty="0"/>
              <a:t>Kysy veso-korvaavuutta koulustasi!  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xmlns="" id="{003541A9-B482-4496-9047-25C252AD6FCF}"/>
              </a:ext>
            </a:extLst>
          </p:cNvPr>
          <p:cNvSpPr txBox="1"/>
          <p:nvPr/>
        </p:nvSpPr>
        <p:spPr>
          <a:xfrm>
            <a:off x="3963879" y="2560320"/>
            <a:ext cx="1713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i-FI" sz="1100" dirty="0">
                <a:solidFill>
                  <a:schemeClr val="bg1"/>
                </a:solidFill>
              </a:rPr>
              <a:t>Syyspäivät järjestää: Suomen kristillinen opettajaliitto ja Opettajien </a:t>
            </a:r>
            <a:r>
              <a:rPr lang="fi-FI" sz="1100" dirty="0">
                <a:solidFill>
                  <a:schemeClr val="bg1"/>
                </a:solidFill>
              </a:rPr>
              <a:t>L</a:t>
            </a:r>
            <a:r>
              <a:rPr lang="fi-FI" sz="1100" dirty="0" smtClean="0">
                <a:solidFill>
                  <a:schemeClr val="bg1"/>
                </a:solidFill>
              </a:rPr>
              <a:t>ähetysliitto  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xmlns="" id="{A903F21E-2527-4BC6-BBE5-5378FF5D4503}"/>
              </a:ext>
            </a:extLst>
          </p:cNvPr>
          <p:cNvSpPr txBox="1"/>
          <p:nvPr/>
        </p:nvSpPr>
        <p:spPr>
          <a:xfrm>
            <a:off x="6514770" y="285001"/>
            <a:ext cx="30955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>
                <a:solidFill>
                  <a:schemeClr val="bg1"/>
                </a:solidFill>
                <a:latin typeface="Rockwell Condensed" panose="02060603050405020104" pitchFamily="18" charset="0"/>
              </a:rPr>
              <a:t>Syyspäivät</a:t>
            </a:r>
          </a:p>
          <a:p>
            <a:pPr algn="ctr"/>
            <a:r>
              <a:rPr lang="fi-FI" dirty="0">
                <a:solidFill>
                  <a:schemeClr val="bg1"/>
                </a:solidFill>
              </a:rPr>
              <a:t>OPETTAJILLE JA OPETTAJAKSI OPISKELEVILLE PÄIVÄKUMMUSSA </a:t>
            </a:r>
          </a:p>
          <a:p>
            <a:pPr algn="ctr"/>
            <a:r>
              <a:rPr lang="fi-FI" dirty="0">
                <a:solidFill>
                  <a:schemeClr val="bg1"/>
                </a:solidFill>
              </a:rPr>
              <a:t>23.-25.11.2018 </a:t>
            </a:r>
            <a:endParaRPr lang="fi-FI" sz="2800" dirty="0">
              <a:solidFill>
                <a:schemeClr val="bg1"/>
              </a:solidFill>
              <a:latin typeface="Rockwell Condensed" panose="02060603050405020104" pitchFamily="18" charset="0"/>
            </a:endParaRP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xmlns="" id="{27D46CD1-AC8A-44F9-8209-F63EAC9A1770}"/>
              </a:ext>
            </a:extLst>
          </p:cNvPr>
          <p:cNvSpPr txBox="1"/>
          <p:nvPr/>
        </p:nvSpPr>
        <p:spPr>
          <a:xfrm>
            <a:off x="10174741" y="2560320"/>
            <a:ext cx="1651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</a:rPr>
              <a:t>Syyspäivät järjestää:</a:t>
            </a:r>
          </a:p>
          <a:p>
            <a:pPr algn="ctr"/>
            <a:r>
              <a:rPr lang="fi-FI" sz="1200" dirty="0">
                <a:solidFill>
                  <a:schemeClr val="bg1"/>
                </a:solidFill>
              </a:rPr>
              <a:t>Suomen kristillinen opettajaliitto ja Opettajien </a:t>
            </a:r>
            <a:r>
              <a:rPr lang="fi-FI" sz="1200" dirty="0" smtClean="0">
                <a:solidFill>
                  <a:schemeClr val="bg1"/>
                </a:solidFill>
              </a:rPr>
              <a:t>Lähetysliitto  </a:t>
            </a:r>
            <a:endParaRPr lang="fi-FI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0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112</Words>
  <Application>Microsoft Office PowerPoint</Application>
  <PresentationFormat>Laajakuva</PresentationFormat>
  <Paragraphs>41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Rockwell Condensed</vt:lpstr>
      <vt:lpstr>Office-teema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NE</dc:creator>
  <cp:lastModifiedBy>Hanna Tamminen</cp:lastModifiedBy>
  <cp:revision>13</cp:revision>
  <cp:lastPrinted>2018-09-19T06:29:48Z</cp:lastPrinted>
  <dcterms:created xsi:type="dcterms:W3CDTF">2018-09-19T05:45:54Z</dcterms:created>
  <dcterms:modified xsi:type="dcterms:W3CDTF">2018-09-20T11:24:54Z</dcterms:modified>
</cp:coreProperties>
</file>