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Default Extension="zip" ContentType="image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  <p:sldMasterId id="2147483668" r:id="rId2"/>
    <p:sldMasterId id="2147483682" r:id="rId3"/>
    <p:sldMasterId id="2147483662" r:id="rId4"/>
    <p:sldMasterId id="2147483695" r:id="rId5"/>
  </p:sldMasterIdLst>
  <p:notesMasterIdLst>
    <p:notesMasterId r:id="rId13"/>
  </p:notesMasterIdLst>
  <p:sldIdLst>
    <p:sldId id="284" r:id="rId6"/>
    <p:sldId id="286" r:id="rId7"/>
    <p:sldId id="299" r:id="rId8"/>
    <p:sldId id="289" r:id="rId9"/>
    <p:sldId id="307" r:id="rId10"/>
    <p:sldId id="308" r:id="rId11"/>
    <p:sldId id="309" r:id="rId1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0952ECEC-44D0-41AD-BABF-4233AD662DAA}">
          <p14:sldIdLst>
            <p14:sldId id="284"/>
            <p14:sldId id="286"/>
            <p14:sldId id="299"/>
            <p14:sldId id="289"/>
            <p14:sldId id="307"/>
            <p14:sldId id="308"/>
            <p14:sldId id="309"/>
          </p14:sldIdLst>
        </p14:section>
        <p14:section name="Nimetön osa" id="{7609E65F-9206-4D5F-871F-8BA0983CC6F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7EEA0F-A489-0BF4-77EB-98983F91A3E9}" name="Niina Perkiö" initials="NP" userId="50151413f81ad78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8"/>
    <p:restoredTop sz="91373" autoAdjust="0"/>
  </p:normalViewPr>
  <p:slideViewPr>
    <p:cSldViewPr snapToGrid="0" snapToObjects="1">
      <p:cViewPr varScale="1">
        <p:scale>
          <a:sx n="100" d="100"/>
          <a:sy n="100" d="100"/>
        </p:scale>
        <p:origin x="96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ina Markkola" userId="b8fb74f9122f0344" providerId="LiveId" clId="{6C722B5B-3781-425A-8C0C-DD468373648C}"/>
    <pc:docChg chg="undo custSel delSld modSld modSection">
      <pc:chgData name="Riina Markkola" userId="b8fb74f9122f0344" providerId="LiveId" clId="{6C722B5B-3781-425A-8C0C-DD468373648C}" dt="2026-03-09T08:52:47.588" v="1144" actId="255"/>
      <pc:docMkLst>
        <pc:docMk/>
      </pc:docMkLst>
      <pc:sldChg chg="modSp mod">
        <pc:chgData name="Riina Markkola" userId="b8fb74f9122f0344" providerId="LiveId" clId="{6C722B5B-3781-425A-8C0C-DD468373648C}" dt="2026-03-09T06:31:56.190" v="530" actId="20577"/>
        <pc:sldMkLst>
          <pc:docMk/>
          <pc:sldMk cId="1930902701" sldId="284"/>
        </pc:sldMkLst>
        <pc:spChg chg="mod">
          <ac:chgData name="Riina Markkola" userId="b8fb74f9122f0344" providerId="LiveId" clId="{6C722B5B-3781-425A-8C0C-DD468373648C}" dt="2026-03-09T06:31:56.190" v="530" actId="20577"/>
          <ac:spMkLst>
            <pc:docMk/>
            <pc:sldMk cId="1930902701" sldId="284"/>
            <ac:spMk id="3" creationId="{00000000-0000-0000-0000-000000000000}"/>
          </ac:spMkLst>
        </pc:spChg>
      </pc:sldChg>
      <pc:sldChg chg="addSp delSp modSp mod">
        <pc:chgData name="Riina Markkola" userId="b8fb74f9122f0344" providerId="LiveId" clId="{6C722B5B-3781-425A-8C0C-DD468373648C}" dt="2026-03-09T07:05:57.678" v="1067" actId="20577"/>
        <pc:sldMkLst>
          <pc:docMk/>
          <pc:sldMk cId="2871035212" sldId="286"/>
        </pc:sldMkLst>
        <pc:spChg chg="mod">
          <ac:chgData name="Riina Markkola" userId="b8fb74f9122f0344" providerId="LiveId" clId="{6C722B5B-3781-425A-8C0C-DD468373648C}" dt="2026-03-09T07:05:57.678" v="1067" actId="20577"/>
          <ac:spMkLst>
            <pc:docMk/>
            <pc:sldMk cId="2871035212" sldId="286"/>
            <ac:spMk id="8" creationId="{9EC575E9-1D95-C121-62D2-07FEE004DB18}"/>
          </ac:spMkLst>
        </pc:spChg>
        <pc:spChg chg="mod">
          <ac:chgData name="Riina Markkola" userId="b8fb74f9122f0344" providerId="LiveId" clId="{6C722B5B-3781-425A-8C0C-DD468373648C}" dt="2026-03-09T06:28:04.738" v="115" actId="20577"/>
          <ac:spMkLst>
            <pc:docMk/>
            <pc:sldMk cId="2871035212" sldId="286"/>
            <ac:spMk id="11" creationId="{95847B44-9FC7-D8D7-2341-B3A8908FE644}"/>
          </ac:spMkLst>
        </pc:spChg>
        <pc:picChg chg="add mod">
          <ac:chgData name="Riina Markkola" userId="b8fb74f9122f0344" providerId="LiveId" clId="{6C722B5B-3781-425A-8C0C-DD468373648C}" dt="2026-03-09T06:53:49.045" v="981" actId="1076"/>
          <ac:picMkLst>
            <pc:docMk/>
            <pc:sldMk cId="2871035212" sldId="286"/>
            <ac:picMk id="3" creationId="{63F1E3B5-33FF-BA16-598C-FABE5665F7AD}"/>
          </ac:picMkLst>
        </pc:picChg>
        <pc:picChg chg="add del mod">
          <ac:chgData name="Riina Markkola" userId="b8fb74f9122f0344" providerId="LiveId" clId="{6C722B5B-3781-425A-8C0C-DD468373648C}" dt="2026-03-09T06:52:46.125" v="976" actId="478"/>
          <ac:picMkLst>
            <pc:docMk/>
            <pc:sldMk cId="2871035212" sldId="286"/>
            <ac:picMk id="10" creationId="{10659DEA-8E78-981F-5EF1-85C27DDE1C03}"/>
          </ac:picMkLst>
        </pc:picChg>
      </pc:sldChg>
      <pc:sldChg chg="addSp delSp modSp mod">
        <pc:chgData name="Riina Markkola" userId="b8fb74f9122f0344" providerId="LiveId" clId="{6C722B5B-3781-425A-8C0C-DD468373648C}" dt="2026-03-09T08:51:08.669" v="1072" actId="1076"/>
        <pc:sldMkLst>
          <pc:docMk/>
          <pc:sldMk cId="3922266431" sldId="289"/>
        </pc:sldMkLst>
        <pc:spChg chg="add del mod">
          <ac:chgData name="Riina Markkola" userId="b8fb74f9122f0344" providerId="LiveId" clId="{6C722B5B-3781-425A-8C0C-DD468373648C}" dt="2026-03-09T06:54:09.615" v="982" actId="931"/>
          <ac:spMkLst>
            <pc:docMk/>
            <pc:sldMk cId="3922266431" sldId="289"/>
            <ac:spMk id="3" creationId="{91E5DF32-2FFC-BB54-C1D3-F317B00BCB91}"/>
          </ac:spMkLst>
        </pc:spChg>
        <pc:spChg chg="mod">
          <ac:chgData name="Riina Markkola" userId="b8fb74f9122f0344" providerId="LiveId" clId="{6C722B5B-3781-425A-8C0C-DD468373648C}" dt="2026-03-09T06:39:01.391" v="974" actId="20577"/>
          <ac:spMkLst>
            <pc:docMk/>
            <pc:sldMk cId="3922266431" sldId="289"/>
            <ac:spMk id="5" creationId="{8A4620B1-2A2B-1DE6-C724-45C7FE0685E7}"/>
          </ac:spMkLst>
        </pc:spChg>
        <pc:spChg chg="mod">
          <ac:chgData name="Riina Markkola" userId="b8fb74f9122f0344" providerId="LiveId" clId="{6C722B5B-3781-425A-8C0C-DD468373648C}" dt="2026-03-09T06:34:12.811" v="616" actId="6549"/>
          <ac:spMkLst>
            <pc:docMk/>
            <pc:sldMk cId="3922266431" sldId="289"/>
            <ac:spMk id="8" creationId="{D9E51628-DE25-CBD1-D634-63F6F6E37BD0}"/>
          </ac:spMkLst>
        </pc:spChg>
        <pc:picChg chg="del">
          <ac:chgData name="Riina Markkola" userId="b8fb74f9122f0344" providerId="LiveId" clId="{6C722B5B-3781-425A-8C0C-DD468373648C}" dt="2026-03-09T06:34:04.601" v="613" actId="478"/>
          <ac:picMkLst>
            <pc:docMk/>
            <pc:sldMk cId="3922266431" sldId="289"/>
            <ac:picMk id="6" creationId="{7A2BEE56-6282-7BE5-8892-3CE02C849363}"/>
          </ac:picMkLst>
        </pc:picChg>
        <pc:picChg chg="add mod ord">
          <ac:chgData name="Riina Markkola" userId="b8fb74f9122f0344" providerId="LiveId" clId="{6C722B5B-3781-425A-8C0C-DD468373648C}" dt="2026-03-09T08:51:04.970" v="1071" actId="1076"/>
          <ac:picMkLst>
            <pc:docMk/>
            <pc:sldMk cId="3922266431" sldId="289"/>
            <ac:picMk id="7" creationId="{5BE3D27D-CC00-7574-2D87-ED558C633974}"/>
          </ac:picMkLst>
        </pc:picChg>
        <pc:picChg chg="add mod">
          <ac:chgData name="Riina Markkola" userId="b8fb74f9122f0344" providerId="LiveId" clId="{6C722B5B-3781-425A-8C0C-DD468373648C}" dt="2026-03-09T08:51:08.669" v="1072" actId="1076"/>
          <ac:picMkLst>
            <pc:docMk/>
            <pc:sldMk cId="3922266431" sldId="289"/>
            <ac:picMk id="10" creationId="{CDEBF381-8CC8-72DD-5BA1-82CFEFECA2CF}"/>
          </ac:picMkLst>
        </pc:picChg>
        <pc:picChg chg="add mod">
          <ac:chgData name="Riina Markkola" userId="b8fb74f9122f0344" providerId="LiveId" clId="{6C722B5B-3781-425A-8C0C-DD468373648C}" dt="2026-03-09T08:50:48.382" v="1069" actId="1076"/>
          <ac:picMkLst>
            <pc:docMk/>
            <pc:sldMk cId="3922266431" sldId="289"/>
            <ac:picMk id="13" creationId="{4AA37B47-862D-8F3A-248F-14DE47E6EBD6}"/>
          </ac:picMkLst>
        </pc:picChg>
      </pc:sldChg>
      <pc:sldChg chg="del">
        <pc:chgData name="Riina Markkola" userId="b8fb74f9122f0344" providerId="LiveId" clId="{6C722B5B-3781-425A-8C0C-DD468373648C}" dt="2026-03-09T06:34:29.331" v="617" actId="2696"/>
        <pc:sldMkLst>
          <pc:docMk/>
          <pc:sldMk cId="4182710599" sldId="290"/>
        </pc:sldMkLst>
      </pc:sldChg>
      <pc:sldChg chg="modSp mod">
        <pc:chgData name="Riina Markkola" userId="b8fb74f9122f0344" providerId="LiveId" clId="{6C722B5B-3781-425A-8C0C-DD468373648C}" dt="2026-03-09T06:33:59.113" v="612" actId="20577"/>
        <pc:sldMkLst>
          <pc:docMk/>
          <pc:sldMk cId="695864826" sldId="299"/>
        </pc:sldMkLst>
        <pc:spChg chg="mod">
          <ac:chgData name="Riina Markkola" userId="b8fb74f9122f0344" providerId="LiveId" clId="{6C722B5B-3781-425A-8C0C-DD468373648C}" dt="2026-03-09T06:33:59.113" v="612" actId="20577"/>
          <ac:spMkLst>
            <pc:docMk/>
            <pc:sldMk cId="695864826" sldId="299"/>
            <ac:spMk id="8" creationId="{9EC575E9-1D95-C121-62D2-07FEE004DB18}"/>
          </ac:spMkLst>
        </pc:spChg>
        <pc:spChg chg="mod">
          <ac:chgData name="Riina Markkola" userId="b8fb74f9122f0344" providerId="LiveId" clId="{6C722B5B-3781-425A-8C0C-DD468373648C}" dt="2026-03-09T06:29:36.313" v="286" actId="20577"/>
          <ac:spMkLst>
            <pc:docMk/>
            <pc:sldMk cId="695864826" sldId="299"/>
            <ac:spMk id="11" creationId="{95847B44-9FC7-D8D7-2341-B3A8908FE644}"/>
          </ac:spMkLst>
        </pc:spChg>
      </pc:sldChg>
      <pc:sldChg chg="modSp mod">
        <pc:chgData name="Riina Markkola" userId="b8fb74f9122f0344" providerId="LiveId" clId="{6C722B5B-3781-425A-8C0C-DD468373648C}" dt="2026-03-09T06:37:18.098" v="915" actId="20577"/>
        <pc:sldMkLst>
          <pc:docMk/>
          <pc:sldMk cId="949811686" sldId="307"/>
        </pc:sldMkLst>
        <pc:spChg chg="mod">
          <ac:chgData name="Riina Markkola" userId="b8fb74f9122f0344" providerId="LiveId" clId="{6C722B5B-3781-425A-8C0C-DD468373648C}" dt="2026-03-09T06:37:18.098" v="915" actId="20577"/>
          <ac:spMkLst>
            <pc:docMk/>
            <pc:sldMk cId="949811686" sldId="307"/>
            <ac:spMk id="5" creationId="{B2BA9A34-D22B-6677-24C1-7920FB0163EC}"/>
          </ac:spMkLst>
        </pc:spChg>
        <pc:spChg chg="mod">
          <ac:chgData name="Riina Markkola" userId="b8fb74f9122f0344" providerId="LiveId" clId="{6C722B5B-3781-425A-8C0C-DD468373648C}" dt="2026-03-09T06:36:43.073" v="869" actId="20577"/>
          <ac:spMkLst>
            <pc:docMk/>
            <pc:sldMk cId="949811686" sldId="307"/>
            <ac:spMk id="6" creationId="{82C45E18-A2EB-5B02-8A27-9A4AC0ED78CD}"/>
          </ac:spMkLst>
        </pc:spChg>
      </pc:sldChg>
      <pc:sldChg chg="addSp delSp modSp mod">
        <pc:chgData name="Riina Markkola" userId="b8fb74f9122f0344" providerId="LiveId" clId="{6C722B5B-3781-425A-8C0C-DD468373648C}" dt="2026-03-09T07:03:59.906" v="1016" actId="1076"/>
        <pc:sldMkLst>
          <pc:docMk/>
          <pc:sldMk cId="3273603289" sldId="308"/>
        </pc:sldMkLst>
        <pc:picChg chg="add del mod">
          <ac:chgData name="Riina Markkola" userId="b8fb74f9122f0344" providerId="LiveId" clId="{6C722B5B-3781-425A-8C0C-DD468373648C}" dt="2026-03-09T07:02:16.720" v="999" actId="931"/>
          <ac:picMkLst>
            <pc:docMk/>
            <pc:sldMk cId="3273603289" sldId="308"/>
            <ac:picMk id="5" creationId="{B6A105F4-6BB6-3801-9BA7-928AC4AF839B}"/>
          </ac:picMkLst>
        </pc:picChg>
        <pc:picChg chg="mod">
          <ac:chgData name="Riina Markkola" userId="b8fb74f9122f0344" providerId="LiveId" clId="{6C722B5B-3781-425A-8C0C-DD468373648C}" dt="2026-03-09T07:03:11.262" v="1007" actId="1076"/>
          <ac:picMkLst>
            <pc:docMk/>
            <pc:sldMk cId="3273603289" sldId="308"/>
            <ac:picMk id="7" creationId="{35FBAAF3-E2AF-AD91-19D6-9A1F84F8EC5C}"/>
          </ac:picMkLst>
        </pc:picChg>
        <pc:picChg chg="add mod">
          <ac:chgData name="Riina Markkola" userId="b8fb74f9122f0344" providerId="LiveId" clId="{6C722B5B-3781-425A-8C0C-DD468373648C}" dt="2026-03-09T07:03:04.735" v="1005" actId="1076"/>
          <ac:picMkLst>
            <pc:docMk/>
            <pc:sldMk cId="3273603289" sldId="308"/>
            <ac:picMk id="8" creationId="{1588EFBF-C6E2-8161-1425-B3BB96920DB6}"/>
          </ac:picMkLst>
        </pc:picChg>
        <pc:picChg chg="add del mod">
          <ac:chgData name="Riina Markkola" userId="b8fb74f9122f0344" providerId="LiveId" clId="{6C722B5B-3781-425A-8C0C-DD468373648C}" dt="2026-03-09T07:03:29.771" v="1009" actId="931"/>
          <ac:picMkLst>
            <pc:docMk/>
            <pc:sldMk cId="3273603289" sldId="308"/>
            <ac:picMk id="11" creationId="{037485F2-B219-5459-D670-BED75EBCD4AE}"/>
          </ac:picMkLst>
        </pc:picChg>
        <pc:picChg chg="add mod">
          <ac:chgData name="Riina Markkola" userId="b8fb74f9122f0344" providerId="LiveId" clId="{6C722B5B-3781-425A-8C0C-DD468373648C}" dt="2026-03-09T07:03:59.906" v="1016" actId="1076"/>
          <ac:picMkLst>
            <pc:docMk/>
            <pc:sldMk cId="3273603289" sldId="308"/>
            <ac:picMk id="13" creationId="{76EFC9AF-0130-29A8-A2EF-891699A4EE09}"/>
          </ac:picMkLst>
        </pc:picChg>
      </pc:sldChg>
      <pc:sldChg chg="addSp modSp mod">
        <pc:chgData name="Riina Markkola" userId="b8fb74f9122f0344" providerId="LiveId" clId="{6C722B5B-3781-425A-8C0C-DD468373648C}" dt="2026-03-09T08:52:47.588" v="1144" actId="255"/>
        <pc:sldMkLst>
          <pc:docMk/>
          <pc:sldMk cId="825918635" sldId="309"/>
        </pc:sldMkLst>
        <pc:spChg chg="mod">
          <ac:chgData name="Riina Markkola" userId="b8fb74f9122f0344" providerId="LiveId" clId="{6C722B5B-3781-425A-8C0C-DD468373648C}" dt="2026-03-09T07:04:08.231" v="1017" actId="6549"/>
          <ac:spMkLst>
            <pc:docMk/>
            <pc:sldMk cId="825918635" sldId="309"/>
            <ac:spMk id="2" creationId="{F70C0EFB-77E7-BD13-45CA-60076A5A4629}"/>
          </ac:spMkLst>
        </pc:spChg>
        <pc:spChg chg="mod">
          <ac:chgData name="Riina Markkola" userId="b8fb74f9122f0344" providerId="LiveId" clId="{6C722B5B-3781-425A-8C0C-DD468373648C}" dt="2026-03-09T08:52:47.588" v="1144" actId="255"/>
          <ac:spMkLst>
            <pc:docMk/>
            <pc:sldMk cId="825918635" sldId="309"/>
            <ac:spMk id="3" creationId="{951356D8-F87E-2050-9E57-A3AE910DD62B}"/>
          </ac:spMkLst>
        </pc:spChg>
        <pc:picChg chg="add mod">
          <ac:chgData name="Riina Markkola" userId="b8fb74f9122f0344" providerId="LiveId" clId="{6C722B5B-3781-425A-8C0C-DD468373648C}" dt="2026-03-09T07:04:54.412" v="1024" actId="1076"/>
          <ac:picMkLst>
            <pc:docMk/>
            <pc:sldMk cId="825918635" sldId="309"/>
            <ac:picMk id="5" creationId="{7212763B-1587-5456-5700-8C704A43A4E1}"/>
          </ac:picMkLst>
        </pc:picChg>
        <pc:picChg chg="add mod">
          <ac:chgData name="Riina Markkola" userId="b8fb74f9122f0344" providerId="LiveId" clId="{6C722B5B-3781-425A-8C0C-DD468373648C}" dt="2026-03-09T07:04:52.074" v="1023" actId="1076"/>
          <ac:picMkLst>
            <pc:docMk/>
            <pc:sldMk cId="825918635" sldId="309"/>
            <ac:picMk id="7" creationId="{2049744C-8418-0A33-3775-465787EA3F92}"/>
          </ac:picMkLst>
        </pc:picChg>
        <pc:picChg chg="add mod">
          <ac:chgData name="Riina Markkola" userId="b8fb74f9122f0344" providerId="LiveId" clId="{6C722B5B-3781-425A-8C0C-DD468373648C}" dt="2026-03-09T07:05:30.988" v="1030" actId="1076"/>
          <ac:picMkLst>
            <pc:docMk/>
            <pc:sldMk cId="825918635" sldId="309"/>
            <ac:picMk id="9" creationId="{E8AE042D-A926-BE42-0D4F-BE84679B45A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F1B1C-6F0D-CE41-9B20-A1F1198CDD59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F67C8-5338-7144-8E13-33923A8C44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464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F67C8-5338-7144-8E13-33923A8C447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7586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F67C8-5338-7144-8E13-33923A8C447A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80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 b="1" spc="-113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6570-2325-C544-905B-D2E8C04E9B10}" type="datetime1">
              <a:rPr lang="fi-FI" smtClean="0"/>
              <a:t>9.3.2026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Alatunniste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674C-2262-6C41-86AE-D9E94A8EB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/ Kuva vasen vihreä-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245632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1902" y="918700"/>
            <a:ext cx="3200400" cy="20203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spc="-113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1902" y="3008144"/>
            <a:ext cx="3200400" cy="13158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39802" y="612084"/>
            <a:ext cx="3669870" cy="37118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 dirty="0"/>
              <a:t>Vedä kuva paikkamerkkiin tai lisää napsauttamalla kuvaketta</a:t>
            </a:r>
            <a:endParaRPr lang="en-US" dirty="0"/>
          </a:p>
        </p:txBody>
      </p:sp>
      <p:sp>
        <p:nvSpPr>
          <p:cNvPr id="10" name="Puolivapaa piirto 9"/>
          <p:cNvSpPr/>
          <p:nvPr userDrawn="1"/>
        </p:nvSpPr>
        <p:spPr>
          <a:xfrm rot="16200000">
            <a:off x="4263227" y="4283800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Puolivapaa piirto 12"/>
          <p:cNvSpPr/>
          <p:nvPr userDrawn="1"/>
        </p:nvSpPr>
        <p:spPr>
          <a:xfrm rot="5400000">
            <a:off x="333203" y="292789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/ Kuva vasen liila-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2456329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1902" y="918700"/>
            <a:ext cx="3200400" cy="20203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spc="-113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1902" y="3008144"/>
            <a:ext cx="3200400" cy="13158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39802" y="612084"/>
            <a:ext cx="3669870" cy="37118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 dirty="0"/>
              <a:t>Vedä kuva paikkamerkkiin tai lisää napsauttamalla kuvaketta</a:t>
            </a:r>
            <a:endParaRPr lang="en-US" dirty="0"/>
          </a:p>
        </p:txBody>
      </p:sp>
      <p:sp>
        <p:nvSpPr>
          <p:cNvPr id="9" name="Puolivapaa piirto 8"/>
          <p:cNvSpPr/>
          <p:nvPr userDrawn="1"/>
        </p:nvSpPr>
        <p:spPr>
          <a:xfrm rot="16200000">
            <a:off x="4263227" y="4283800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Puolivapaa piirto 9"/>
          <p:cNvSpPr/>
          <p:nvPr userDrawn="1"/>
        </p:nvSpPr>
        <p:spPr>
          <a:xfrm rot="5400000">
            <a:off x="333203" y="292789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/ Kuva vasen pinkki-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2456329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1902" y="918700"/>
            <a:ext cx="3200400" cy="20203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spc="-113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1902" y="3008144"/>
            <a:ext cx="3200400" cy="13158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39802" y="612084"/>
            <a:ext cx="3669870" cy="37118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 dirty="0"/>
              <a:t>Vedä kuva paikkamerkkiin tai lisää napsauttamalla kuvaketta</a:t>
            </a:r>
            <a:endParaRPr lang="en-US" dirty="0"/>
          </a:p>
        </p:txBody>
      </p:sp>
      <p:sp>
        <p:nvSpPr>
          <p:cNvPr id="9" name="Puolivapaa piirto 8"/>
          <p:cNvSpPr/>
          <p:nvPr userDrawn="1"/>
        </p:nvSpPr>
        <p:spPr>
          <a:xfrm rot="16200000">
            <a:off x="4263227" y="4283800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Puolivapaa piirto 9"/>
          <p:cNvSpPr/>
          <p:nvPr userDrawn="1"/>
        </p:nvSpPr>
        <p:spPr>
          <a:xfrm rot="5400000">
            <a:off x="333203" y="292789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/ Kuva vasen kelt-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456329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1902" y="918700"/>
            <a:ext cx="3200400" cy="20203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spc="-113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1902" y="3008144"/>
            <a:ext cx="3200400" cy="13158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39802" y="612084"/>
            <a:ext cx="3669870" cy="37118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 dirty="0"/>
              <a:t>Vedä kuva paikkamerkkiin tai lisää napsauttamalla kuvaketta</a:t>
            </a:r>
            <a:endParaRPr lang="en-US" dirty="0"/>
          </a:p>
        </p:txBody>
      </p:sp>
      <p:sp>
        <p:nvSpPr>
          <p:cNvPr id="9" name="Puolivapaa piirto 8"/>
          <p:cNvSpPr/>
          <p:nvPr userDrawn="1"/>
        </p:nvSpPr>
        <p:spPr>
          <a:xfrm rot="16200000">
            <a:off x="4263227" y="4283800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Puolivapaa piirto 9"/>
          <p:cNvSpPr/>
          <p:nvPr userDrawn="1"/>
        </p:nvSpPr>
        <p:spPr>
          <a:xfrm rot="5400000">
            <a:off x="333203" y="292789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/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uolivapaa piirto 11"/>
          <p:cNvSpPr/>
          <p:nvPr userDrawn="1"/>
        </p:nvSpPr>
        <p:spPr>
          <a:xfrm rot="16200000">
            <a:off x="7897707" y="4198112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258235" y="896471"/>
            <a:ext cx="3702424" cy="3379694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fi-FI" dirty="0"/>
              <a:t>Vedä kuva paikkamerkkiin tai lisää napsauttamalla kuvaketta</a:t>
            </a:r>
            <a:endParaRPr lang="en-US" dirty="0"/>
          </a:p>
        </p:txBody>
      </p:sp>
      <p:sp>
        <p:nvSpPr>
          <p:cNvPr id="11" name="Puolivapaa piirto 10"/>
          <p:cNvSpPr/>
          <p:nvPr userDrawn="1"/>
        </p:nvSpPr>
        <p:spPr>
          <a:xfrm rot="5400000">
            <a:off x="3963912" y="612284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476" y="973183"/>
            <a:ext cx="3200400" cy="20203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spc="-113"/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476" y="3062627"/>
            <a:ext cx="3200400" cy="11352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/ Kuva vasen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3999" cy="51434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769" y="257818"/>
            <a:ext cx="960058" cy="603664"/>
          </a:xfrm>
          <a:prstGeom prst="rect">
            <a:avLst/>
          </a:prstGeom>
        </p:spPr>
      </p:pic>
      <p:sp>
        <p:nvSpPr>
          <p:cNvPr id="9" name="Puolivapaa piirto 8"/>
          <p:cNvSpPr/>
          <p:nvPr userDrawn="1"/>
        </p:nvSpPr>
        <p:spPr>
          <a:xfrm rot="16200000">
            <a:off x="7897707" y="4198112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Puolivapaa piirto 12"/>
          <p:cNvSpPr/>
          <p:nvPr userDrawn="1"/>
        </p:nvSpPr>
        <p:spPr>
          <a:xfrm rot="5400000">
            <a:off x="3963912" y="612284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19476" y="973183"/>
            <a:ext cx="3200400" cy="20203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spc="-113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19476" y="3062627"/>
            <a:ext cx="3200400" cy="11328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258235" y="896471"/>
            <a:ext cx="3702424" cy="3379694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fi-FI" dirty="0"/>
              <a:t>Vedä kuva paikkamerkkiin tai lisää napsauttamalla kuvaketta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/ Kuva vasen li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769" y="257818"/>
            <a:ext cx="960058" cy="603664"/>
          </a:xfrm>
          <a:prstGeom prst="rect">
            <a:avLst/>
          </a:prstGeom>
        </p:spPr>
      </p:pic>
      <p:sp>
        <p:nvSpPr>
          <p:cNvPr id="9" name="Puolivapaa piirto 8"/>
          <p:cNvSpPr/>
          <p:nvPr userDrawn="1"/>
        </p:nvSpPr>
        <p:spPr>
          <a:xfrm rot="16200000">
            <a:off x="7897707" y="4198112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Puolivapaa piirto 11"/>
          <p:cNvSpPr/>
          <p:nvPr userDrawn="1"/>
        </p:nvSpPr>
        <p:spPr>
          <a:xfrm rot="5400000">
            <a:off x="3963912" y="612284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19476" y="973183"/>
            <a:ext cx="3200400" cy="20203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spc="-113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19476" y="3062627"/>
            <a:ext cx="3200400" cy="11328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258235" y="896471"/>
            <a:ext cx="3702424" cy="3379694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fi-FI" dirty="0"/>
              <a:t>Vedä kuva paikkamerkkiin tai lisää napsauttamalla kuvaketta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/ Kuva vasen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"/>
            <a:ext cx="9143999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263" y="272807"/>
            <a:ext cx="933388" cy="586895"/>
          </a:xfrm>
          <a:prstGeom prst="rect">
            <a:avLst/>
          </a:prstGeom>
        </p:spPr>
      </p:pic>
      <p:sp>
        <p:nvSpPr>
          <p:cNvPr id="9" name="Puolivapaa piirto 8"/>
          <p:cNvSpPr/>
          <p:nvPr userDrawn="1"/>
        </p:nvSpPr>
        <p:spPr>
          <a:xfrm rot="16200000">
            <a:off x="7897707" y="4198112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Puolivapaa piirto 10"/>
          <p:cNvSpPr/>
          <p:nvPr userDrawn="1"/>
        </p:nvSpPr>
        <p:spPr>
          <a:xfrm rot="5400000">
            <a:off x="3963912" y="612284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19476" y="973183"/>
            <a:ext cx="3200400" cy="20203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spc="-113">
                <a:solidFill>
                  <a:schemeClr val="accent4"/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19476" y="3062627"/>
            <a:ext cx="3200400" cy="11328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258235" y="896471"/>
            <a:ext cx="3702424" cy="3379694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fi-FI" dirty="0"/>
              <a:t>Vedä kuva paikkamerkkiin tai lisää napsauttamalla kuvaketta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/ Kuva vasen vihreä+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687671" y="1"/>
            <a:ext cx="245632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769" y="257818"/>
            <a:ext cx="960058" cy="603664"/>
          </a:xfrm>
          <a:prstGeom prst="rect">
            <a:avLst/>
          </a:prstGeom>
        </p:spPr>
      </p:pic>
      <p:sp>
        <p:nvSpPr>
          <p:cNvPr id="11" name="Puolivapaa piirto 10"/>
          <p:cNvSpPr/>
          <p:nvPr userDrawn="1"/>
        </p:nvSpPr>
        <p:spPr>
          <a:xfrm rot="16200000">
            <a:off x="7897707" y="4198112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uolivapaa piirto 13"/>
          <p:cNvSpPr/>
          <p:nvPr userDrawn="1"/>
        </p:nvSpPr>
        <p:spPr>
          <a:xfrm rot="5400000">
            <a:off x="3963912" y="612284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19476" y="973183"/>
            <a:ext cx="3200400" cy="20203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spc="-113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19476" y="3062627"/>
            <a:ext cx="3200400" cy="11328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258235" y="896471"/>
            <a:ext cx="3702424" cy="3379694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fi-FI" dirty="0"/>
              <a:t>Vedä kuva paikkamerkkiin tai lisää napsauttamalla kuvaketta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/ Kuva vasen liila+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 userDrawn="1"/>
        </p:nvSpPr>
        <p:spPr>
          <a:xfrm>
            <a:off x="6687671" y="1"/>
            <a:ext cx="2456329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769" y="257818"/>
            <a:ext cx="960058" cy="603664"/>
          </a:xfrm>
          <a:prstGeom prst="rect">
            <a:avLst/>
          </a:prstGeom>
        </p:spPr>
      </p:pic>
      <p:sp>
        <p:nvSpPr>
          <p:cNvPr id="13" name="Puolivapaa piirto 12"/>
          <p:cNvSpPr/>
          <p:nvPr userDrawn="1"/>
        </p:nvSpPr>
        <p:spPr>
          <a:xfrm rot="16200000">
            <a:off x="7897707" y="4198112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Puolivapaa piirto 14"/>
          <p:cNvSpPr/>
          <p:nvPr userDrawn="1"/>
        </p:nvSpPr>
        <p:spPr>
          <a:xfrm rot="5400000">
            <a:off x="3963912" y="612284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9476" y="973183"/>
            <a:ext cx="3200400" cy="20203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spc="-113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19476" y="3062627"/>
            <a:ext cx="3200400" cy="11328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258235" y="896471"/>
            <a:ext cx="3702424" cy="3379694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fi-FI" dirty="0"/>
              <a:t>Vedä kuva paikkamerkkiin tai lisää napsauttamalla kuvaketta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2000"/>
              </a:lnSpc>
              <a:defRPr sz="1600"/>
            </a:lvl1pPr>
            <a:lvl2pPr marL="357188" indent="-176213">
              <a:lnSpc>
                <a:spcPts val="2000"/>
              </a:lnSpc>
              <a:tabLst/>
              <a:defRPr sz="1600"/>
            </a:lvl2pPr>
            <a:lvl3pPr marL="533400" indent="-176213">
              <a:lnSpc>
                <a:spcPts val="1900"/>
              </a:lnSpc>
              <a:tabLst/>
              <a:defRPr/>
            </a:lvl3pPr>
            <a:lvl4pPr marL="755650" indent="-176213">
              <a:tabLst/>
              <a:defRPr/>
            </a:lvl4pPr>
            <a:lvl5pPr marL="979488" indent="-176213"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44A74-E5A6-8149-933A-008B06462F2F}" type="datetime1">
              <a:rPr lang="fi-FI" smtClean="0"/>
              <a:t>9.3.2026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Alatunniste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674C-2262-6C41-86AE-D9E94A8EB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/ Kuva vasen pinkki+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 userDrawn="1"/>
        </p:nvSpPr>
        <p:spPr>
          <a:xfrm>
            <a:off x="6687671" y="1"/>
            <a:ext cx="2456329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769" y="257818"/>
            <a:ext cx="960058" cy="603664"/>
          </a:xfrm>
          <a:prstGeom prst="rect">
            <a:avLst/>
          </a:prstGeom>
        </p:spPr>
      </p:pic>
      <p:sp>
        <p:nvSpPr>
          <p:cNvPr id="13" name="Puolivapaa piirto 12"/>
          <p:cNvSpPr/>
          <p:nvPr userDrawn="1"/>
        </p:nvSpPr>
        <p:spPr>
          <a:xfrm rot="16200000">
            <a:off x="7897707" y="4198112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Puolivapaa piirto 14"/>
          <p:cNvSpPr/>
          <p:nvPr userDrawn="1"/>
        </p:nvSpPr>
        <p:spPr>
          <a:xfrm rot="5400000">
            <a:off x="3963912" y="612284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9476" y="973183"/>
            <a:ext cx="3200400" cy="20203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spc="-113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19476" y="3062627"/>
            <a:ext cx="3200400" cy="11328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258235" y="896471"/>
            <a:ext cx="3702424" cy="3379694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fi-FI" dirty="0"/>
              <a:t>Vedä kuva paikkamerkkiin tai lisää napsauttamalla kuvaketta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/ Kuva vasen kelt+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 userDrawn="1"/>
        </p:nvSpPr>
        <p:spPr>
          <a:xfrm>
            <a:off x="6687671" y="1"/>
            <a:ext cx="2456329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Puolivapaa piirto 12"/>
          <p:cNvSpPr/>
          <p:nvPr userDrawn="1"/>
        </p:nvSpPr>
        <p:spPr>
          <a:xfrm rot="16200000">
            <a:off x="7897707" y="4198112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Puolivapaa piirto 14"/>
          <p:cNvSpPr/>
          <p:nvPr userDrawn="1"/>
        </p:nvSpPr>
        <p:spPr>
          <a:xfrm rot="5400000">
            <a:off x="3963912" y="612284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19476" y="973183"/>
            <a:ext cx="3200400" cy="20203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spc="-113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19476" y="3062627"/>
            <a:ext cx="3200400" cy="11328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258235" y="896471"/>
            <a:ext cx="3702424" cy="3379694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fi-FI" dirty="0"/>
              <a:t>Vedä kuva paikkamerkkiin tai lisää napsauttamalla kuvaketta</a:t>
            </a:r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263" y="272807"/>
            <a:ext cx="933388" cy="586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kans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500" b="1" spc="-113"/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23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kansi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339349" cy="52245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68068"/>
            <a:ext cx="6858000" cy="17907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500" b="1" spc="-113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42211"/>
            <a:ext cx="6858000" cy="8011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23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0" name="Puolivapaa piirto 9"/>
          <p:cNvSpPr/>
          <p:nvPr userDrawn="1"/>
        </p:nvSpPr>
        <p:spPr>
          <a:xfrm rot="5400000">
            <a:off x="628366" y="542107"/>
            <a:ext cx="514918" cy="514349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Puolivapaa piirto 10"/>
          <p:cNvSpPr/>
          <p:nvPr userDrawn="1"/>
        </p:nvSpPr>
        <p:spPr>
          <a:xfrm rot="16200000">
            <a:off x="8047476" y="3943635"/>
            <a:ext cx="514918" cy="514349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769" y="257818"/>
            <a:ext cx="960058" cy="6036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kansi li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339349" cy="52245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68068"/>
            <a:ext cx="6858000" cy="17907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500" b="1" spc="-113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42211"/>
            <a:ext cx="6858000" cy="8011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23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8" name="Puolivapaa piirto 7"/>
          <p:cNvSpPr/>
          <p:nvPr userDrawn="1"/>
        </p:nvSpPr>
        <p:spPr>
          <a:xfrm rot="5400000">
            <a:off x="628366" y="542107"/>
            <a:ext cx="514918" cy="514349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uolivapaa piirto 8"/>
          <p:cNvSpPr/>
          <p:nvPr userDrawn="1"/>
        </p:nvSpPr>
        <p:spPr>
          <a:xfrm rot="16200000">
            <a:off x="8047476" y="3943635"/>
            <a:ext cx="514918" cy="514349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769" y="257818"/>
            <a:ext cx="960058" cy="6036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kansi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339349" cy="52245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68068"/>
            <a:ext cx="6858000" cy="17907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500" b="1" spc="-113">
                <a:solidFill>
                  <a:schemeClr val="accent4"/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42211"/>
            <a:ext cx="6858000" cy="8011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2300"/>
              </a:lnSpc>
              <a:buNone/>
              <a:defRPr sz="1800">
                <a:solidFill>
                  <a:schemeClr val="accent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0" name="Puolivapaa piirto 9"/>
          <p:cNvSpPr/>
          <p:nvPr userDrawn="1"/>
        </p:nvSpPr>
        <p:spPr>
          <a:xfrm rot="5400000">
            <a:off x="628366" y="542107"/>
            <a:ext cx="514918" cy="514349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uolivapaa piirto 13"/>
          <p:cNvSpPr/>
          <p:nvPr userDrawn="1"/>
        </p:nvSpPr>
        <p:spPr>
          <a:xfrm rot="16200000">
            <a:off x="8047476" y="3943635"/>
            <a:ext cx="514918" cy="514349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263" y="272807"/>
            <a:ext cx="933388" cy="586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kansi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339349" cy="52245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68068"/>
            <a:ext cx="6858000" cy="17907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500" b="1" spc="-113">
                <a:solidFill>
                  <a:schemeClr val="accent4"/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42211"/>
            <a:ext cx="6858000" cy="8011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2300"/>
              </a:lnSpc>
              <a:buNone/>
              <a:defRPr sz="1800">
                <a:solidFill>
                  <a:schemeClr val="accent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8" name="Puolivapaa piirto 7"/>
          <p:cNvSpPr/>
          <p:nvPr userDrawn="1"/>
        </p:nvSpPr>
        <p:spPr>
          <a:xfrm rot="5400000">
            <a:off x="628366" y="542107"/>
            <a:ext cx="514918" cy="514349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uolivapaa piirto 8"/>
          <p:cNvSpPr/>
          <p:nvPr userDrawn="1"/>
        </p:nvSpPr>
        <p:spPr>
          <a:xfrm rot="16200000">
            <a:off x="8047476" y="3943635"/>
            <a:ext cx="514918" cy="514349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769" y="257818"/>
            <a:ext cx="960058" cy="6036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 b="1" spc="-113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6570-2325-C544-905B-D2E8C04E9B10}" type="datetime1">
              <a:rPr lang="fi-FI" smtClean="0"/>
              <a:t>9.3.2026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Alatunniste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674C-2262-6C41-86AE-D9E94A8E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7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2000"/>
              </a:lnSpc>
              <a:defRPr sz="1600"/>
            </a:lvl1pPr>
            <a:lvl2pPr marL="357179" indent="-176209">
              <a:lnSpc>
                <a:spcPts val="2000"/>
              </a:lnSpc>
              <a:tabLst/>
              <a:defRPr sz="1600"/>
            </a:lvl2pPr>
            <a:lvl3pPr marL="533387" indent="-176209">
              <a:lnSpc>
                <a:spcPts val="1900"/>
              </a:lnSpc>
              <a:tabLst/>
              <a:defRPr/>
            </a:lvl3pPr>
            <a:lvl4pPr marL="755631" indent="-176209">
              <a:tabLst/>
              <a:defRPr/>
            </a:lvl4pPr>
            <a:lvl5pPr marL="979463" indent="-176209"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44A74-E5A6-8149-933A-008B06462F2F}" type="datetime1">
              <a:rPr lang="fi-FI" smtClean="0"/>
              <a:t>9.3.2026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Alatunniste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674C-2262-6C41-86AE-D9E94A8E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065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+ kuva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184476" y="931653"/>
            <a:ext cx="3330875" cy="3430486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273844"/>
            <a:ext cx="4150384" cy="99417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469037"/>
            <a:ext cx="4150385" cy="289310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DDF7-BDC6-7B49-9B63-CC5C8361D986}" type="datetime1">
              <a:rPr lang="fi-FI" smtClean="0"/>
              <a:t>9.3.2026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Alatunniste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674C-2262-6C41-86AE-D9E94A8E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+ kuva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184475" y="931653"/>
            <a:ext cx="3330875" cy="3430486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4150384" cy="99417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9036"/>
            <a:ext cx="4150385" cy="289310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DDF7-BDC6-7B49-9B63-CC5C8361D986}" type="datetime1">
              <a:rPr lang="fi-FI" smtClean="0"/>
              <a:t>9.3.2026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Alatunniste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674C-2262-6C41-86AE-D9E94A8EB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+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28651" y="422695"/>
            <a:ext cx="3330875" cy="3939445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967" y="273844"/>
            <a:ext cx="3467819" cy="99417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4966" y="1469037"/>
            <a:ext cx="4150385" cy="289310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00C5-8887-BE4E-9311-E46FF549CB2F}" type="datetime1">
              <a:rPr lang="fi-FI" smtClean="0"/>
              <a:t>9.3.2026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Alatunniste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674C-2262-6C41-86AE-D9E94A8E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843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5BDA-2533-5749-9675-B0EE3EC9A8F2}" type="datetime1">
              <a:rPr lang="fi-FI" smtClean="0"/>
              <a:t>9.3.2026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Alatunniste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674C-2262-6C41-86AE-D9E94A8E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09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+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28650" y="422694"/>
            <a:ext cx="3330875" cy="3939445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966" y="273844"/>
            <a:ext cx="3467819" cy="99417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4965" y="1469036"/>
            <a:ext cx="4150385" cy="289310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00C5-8887-BE4E-9311-E46FF549CB2F}" type="datetime1">
              <a:rPr lang="fi-FI" smtClean="0"/>
              <a:t>9.3.2026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Alatunniste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674C-2262-6C41-86AE-D9E94A8EB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5BDA-2533-5749-9675-B0EE3EC9A8F2}" type="datetime1">
              <a:rPr lang="fi-FI" smtClean="0"/>
              <a:t>9.3.2026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Alatunniste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674C-2262-6C41-86AE-D9E94A8EB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/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uolivapaa piirto 11"/>
          <p:cNvSpPr/>
          <p:nvPr userDrawn="1"/>
        </p:nvSpPr>
        <p:spPr>
          <a:xfrm rot="16200000">
            <a:off x="4245297" y="4274835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1902" y="612084"/>
            <a:ext cx="3200400" cy="20203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spc="-113"/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1902" y="2701528"/>
            <a:ext cx="3200400" cy="13158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39802" y="612084"/>
            <a:ext cx="3669870" cy="3711896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fi-FI" dirty="0"/>
              <a:t>Vedä kuva paikkamerkkiin tai lisää napsauttamalla kuvaketta</a:t>
            </a:r>
            <a:endParaRPr lang="en-US" dirty="0"/>
          </a:p>
        </p:txBody>
      </p:sp>
      <p:sp>
        <p:nvSpPr>
          <p:cNvPr id="11" name="Puolivapaa piirto 10"/>
          <p:cNvSpPr/>
          <p:nvPr userDrawn="1"/>
        </p:nvSpPr>
        <p:spPr>
          <a:xfrm rot="5400000">
            <a:off x="351133" y="328649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/ Kuva vasen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51434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Puolivapaa piirto 11"/>
          <p:cNvSpPr/>
          <p:nvPr userDrawn="1"/>
        </p:nvSpPr>
        <p:spPr>
          <a:xfrm rot="16200000">
            <a:off x="4263227" y="4283800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1902" y="918700"/>
            <a:ext cx="3200400" cy="20203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spc="-113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1902" y="3008144"/>
            <a:ext cx="3200400" cy="13158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39802" y="612084"/>
            <a:ext cx="3669870" cy="37118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 dirty="0"/>
              <a:t>Vedä kuva paikkamerkkiin tai lisää napsauttamalla kuvaketta</a:t>
            </a:r>
            <a:endParaRPr lang="en-US" dirty="0"/>
          </a:p>
        </p:txBody>
      </p:sp>
      <p:sp>
        <p:nvSpPr>
          <p:cNvPr id="11" name="Puolivapaa piirto 10"/>
          <p:cNvSpPr/>
          <p:nvPr userDrawn="1"/>
        </p:nvSpPr>
        <p:spPr>
          <a:xfrm rot="5400000">
            <a:off x="333203" y="292789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769" y="257818"/>
            <a:ext cx="960058" cy="6036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/ Kuva vasen li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1902" y="918700"/>
            <a:ext cx="3200400" cy="20203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spc="-113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1902" y="3008144"/>
            <a:ext cx="3200400" cy="13158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39802" y="612084"/>
            <a:ext cx="3669870" cy="37118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 dirty="0"/>
              <a:t>Vedä kuva paikkamerkkiin tai lisää napsauttamalla kuvaketta</a:t>
            </a:r>
            <a:endParaRPr lang="en-US" dirty="0"/>
          </a:p>
        </p:txBody>
      </p:sp>
      <p:sp>
        <p:nvSpPr>
          <p:cNvPr id="10" name="Puolivapaa piirto 9"/>
          <p:cNvSpPr/>
          <p:nvPr userDrawn="1"/>
        </p:nvSpPr>
        <p:spPr>
          <a:xfrm rot="16200000">
            <a:off x="4263227" y="4283800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Puolivapaa piirto 12"/>
          <p:cNvSpPr/>
          <p:nvPr userDrawn="1"/>
        </p:nvSpPr>
        <p:spPr>
          <a:xfrm rot="5400000">
            <a:off x="333203" y="292789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769" y="257818"/>
            <a:ext cx="960058" cy="6036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/ Kuva vasen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"/>
            <a:ext cx="9143999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1902" y="921184"/>
            <a:ext cx="3200400" cy="20203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spc="-113">
                <a:solidFill>
                  <a:schemeClr val="accent4"/>
                </a:solidFill>
              </a:defRPr>
            </a:lvl1pPr>
          </a:lstStyle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1902" y="3010628"/>
            <a:ext cx="3200400" cy="13158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39802" y="612084"/>
            <a:ext cx="3669870" cy="37118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 dirty="0"/>
              <a:t>Vedä kuva paikkamerkkiin tai lisää napsauttamalla kuvaketta</a:t>
            </a:r>
            <a:endParaRPr lang="en-US" dirty="0"/>
          </a:p>
        </p:txBody>
      </p:sp>
      <p:sp>
        <p:nvSpPr>
          <p:cNvPr id="15" name="Puolivapaa piirto 14"/>
          <p:cNvSpPr/>
          <p:nvPr userDrawn="1"/>
        </p:nvSpPr>
        <p:spPr>
          <a:xfrm rot="16200000">
            <a:off x="4263227" y="4283800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Puolivapaa piirto 15"/>
          <p:cNvSpPr/>
          <p:nvPr userDrawn="1"/>
        </p:nvSpPr>
        <p:spPr>
          <a:xfrm rot="5400000">
            <a:off x="333203" y="292789"/>
            <a:ext cx="361099" cy="360700"/>
          </a:xfrm>
          <a:custGeom>
            <a:avLst/>
            <a:gdLst>
              <a:gd name="connsiteX0" fmla="*/ 0 w 361099"/>
              <a:gd name="connsiteY0" fmla="*/ 360700 h 360700"/>
              <a:gd name="connsiteX1" fmla="*/ 0 w 361099"/>
              <a:gd name="connsiteY1" fmla="*/ 0 h 360700"/>
              <a:gd name="connsiteX2" fmla="*/ 113364 w 361099"/>
              <a:gd name="connsiteY2" fmla="*/ 0 h 360700"/>
              <a:gd name="connsiteX3" fmla="*/ 113364 w 361099"/>
              <a:gd name="connsiteY3" fmla="*/ 247337 h 360700"/>
              <a:gd name="connsiteX4" fmla="*/ 361099 w 361099"/>
              <a:gd name="connsiteY4" fmla="*/ 247337 h 360700"/>
              <a:gd name="connsiteX5" fmla="*/ 361099 w 361099"/>
              <a:gd name="connsiteY5" fmla="*/ 360700 h 360700"/>
              <a:gd name="connsiteX6" fmla="*/ 113364 w 361099"/>
              <a:gd name="connsiteY6" fmla="*/ 360700 h 360700"/>
              <a:gd name="connsiteX7" fmla="*/ 1 w 361099"/>
              <a:gd name="connsiteY7" fmla="*/ 360700 h 3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099" h="360700">
                <a:moveTo>
                  <a:pt x="0" y="360700"/>
                </a:moveTo>
                <a:lnTo>
                  <a:pt x="0" y="0"/>
                </a:lnTo>
                <a:lnTo>
                  <a:pt x="113364" y="0"/>
                </a:lnTo>
                <a:lnTo>
                  <a:pt x="113364" y="247337"/>
                </a:lnTo>
                <a:lnTo>
                  <a:pt x="361099" y="247337"/>
                </a:lnTo>
                <a:lnTo>
                  <a:pt x="361099" y="360700"/>
                </a:lnTo>
                <a:lnTo>
                  <a:pt x="113364" y="360700"/>
                </a:lnTo>
                <a:lnTo>
                  <a:pt x="1" y="3607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263" y="272807"/>
            <a:ext cx="933388" cy="58689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686943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013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56152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EB92B-1B91-104D-8696-497DBEAB643E}" type="datetime1">
              <a:rPr lang="fi-FI" smtClean="0"/>
              <a:t>9.3.2026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56152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Alatunniste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56152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0674C-2262-6C41-86AE-D9E94A8EBC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9850" y="227838"/>
            <a:ext cx="695615" cy="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91" r:id="rId3"/>
    <p:sldLayoutId id="2147483693" r:id="rId4"/>
    <p:sldLayoutId id="2147483681" r:id="rId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 spc="-113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ts val="2000"/>
        </a:lnSpc>
        <a:spcBef>
          <a:spcPts val="300"/>
        </a:spcBef>
        <a:spcAft>
          <a:spcPts val="300"/>
        </a:spcAft>
        <a:buClr>
          <a:schemeClr val="accent2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450"/>
        </a:spcAft>
        <a:buClr>
          <a:schemeClr val="accent2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2"/>
        </a:buClr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2"/>
        </a:buClr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2"/>
        </a:buClr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263" y="272807"/>
            <a:ext cx="933388" cy="58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2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2" r:id="rId3"/>
    <p:sldLayoutId id="2147483671" r:id="rId4"/>
    <p:sldLayoutId id="2147483673" r:id="rId5"/>
    <p:sldLayoutId id="2147483675" r:id="rId6"/>
    <p:sldLayoutId id="2147483676" r:id="rId7"/>
    <p:sldLayoutId id="2147483674" r:id="rId8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 spc="-113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spcAft>
          <a:spcPts val="450"/>
        </a:spcAft>
        <a:buClr>
          <a:schemeClr val="accent2"/>
        </a:buClr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2"/>
        </a:buClr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2"/>
        </a:buClr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2"/>
        </a:buClr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263" y="272807"/>
            <a:ext cx="933388" cy="58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5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 spc="-113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spcAft>
          <a:spcPts val="450"/>
        </a:spcAft>
        <a:buClr>
          <a:schemeClr val="accent2"/>
        </a:buClr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2"/>
        </a:buClr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2"/>
        </a:buClr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2"/>
        </a:buClr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263" y="272807"/>
            <a:ext cx="933388" cy="58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5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7" r:id="rId4"/>
    <p:sldLayoutId id="2147483666" r:id="rId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 spc="-113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spcAft>
          <a:spcPts val="450"/>
        </a:spcAft>
        <a:buClr>
          <a:schemeClr val="accent2"/>
        </a:buClr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2"/>
        </a:buClr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2"/>
        </a:buClr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2"/>
        </a:buClr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686943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20"/>
            <a:ext cx="7886700" cy="3013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56152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EB92B-1B91-104D-8696-497DBEAB643E}" type="datetime1">
              <a:rPr lang="fi-FI" smtClean="0"/>
              <a:t>9.3.2026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56152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Alatunniste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56152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0674C-2262-6C41-86AE-D9E94A8EBC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9851" y="227838"/>
            <a:ext cx="695615" cy="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1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000" b="1" kern="1200" spc="-113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ts val="2000"/>
        </a:lnSpc>
        <a:spcBef>
          <a:spcPts val="300"/>
        </a:spcBef>
        <a:spcAft>
          <a:spcPts val="300"/>
        </a:spcAft>
        <a:buClr>
          <a:schemeClr val="accent2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00"/>
        </a:spcBef>
        <a:spcAft>
          <a:spcPts val="450"/>
        </a:spcAft>
        <a:buClr>
          <a:schemeClr val="accent2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2"/>
        </a:buClr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2"/>
        </a:buClr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2"/>
        </a:buClr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zip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06400" y="895927"/>
            <a:ext cx="3329903" cy="363035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2800" dirty="0"/>
              <a:t>Lempäälän 4H </a:t>
            </a:r>
          </a:p>
          <a:p>
            <a:pPr>
              <a:lnSpc>
                <a:spcPct val="100000"/>
              </a:lnSpc>
            </a:pPr>
            <a:r>
              <a:rPr lang="fi-FI" sz="2800" dirty="0"/>
              <a:t>Vesilahden 4H </a:t>
            </a:r>
          </a:p>
          <a:p>
            <a:pPr>
              <a:lnSpc>
                <a:spcPct val="100000"/>
              </a:lnSpc>
            </a:pPr>
            <a:endParaRPr lang="fi-FI" sz="2800" dirty="0"/>
          </a:p>
          <a:p>
            <a:pPr>
              <a:lnSpc>
                <a:spcPct val="100000"/>
              </a:lnSpc>
            </a:pPr>
            <a:r>
              <a:rPr lang="fi-FI" sz="2800" dirty="0" err="1"/>
              <a:t>IkiOmatyö</a:t>
            </a:r>
            <a:endParaRPr lang="fi-FI" sz="2800" dirty="0"/>
          </a:p>
          <a:p>
            <a:pPr>
              <a:lnSpc>
                <a:spcPct val="100000"/>
              </a:lnSpc>
            </a:pPr>
            <a:r>
              <a:rPr lang="fi-FI" sz="2800" dirty="0"/>
              <a:t>-kesätyö</a:t>
            </a:r>
          </a:p>
          <a:p>
            <a:pPr>
              <a:lnSpc>
                <a:spcPct val="100000"/>
              </a:lnSpc>
            </a:pPr>
            <a:endParaRPr lang="fi-FI" sz="2800" dirty="0"/>
          </a:p>
          <a:p>
            <a:pPr>
              <a:lnSpc>
                <a:spcPct val="100000"/>
              </a:lnSpc>
            </a:pPr>
            <a:endParaRPr lang="fi-FI" sz="2800" dirty="0"/>
          </a:p>
          <a:p>
            <a:pPr>
              <a:lnSpc>
                <a:spcPct val="100000"/>
              </a:lnSpc>
            </a:pPr>
            <a:endParaRPr lang="fi-FI" sz="2800" dirty="0"/>
          </a:p>
        </p:txBody>
      </p:sp>
      <p:pic>
        <p:nvPicPr>
          <p:cNvPr id="10" name="Kuvan paikkamerkki 9" descr="Kuva, joka sisältää kohteen piha-, henkilö, ruoho, taivas&#10;&#10;Tekoälyn generoima sisältö voi olla virheellistä.">
            <a:extLst>
              <a:ext uri="{FF2B5EF4-FFF2-40B4-BE49-F238E27FC236}">
                <a16:creationId xmlns:a16="http://schemas.microsoft.com/office/drawing/2014/main" id="{7C460433-95ED-C0EA-CB2A-D882BEDAC0C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6222" b="16222"/>
          <a:stretch>
            <a:fillRect/>
          </a:stretch>
        </p:blipFill>
        <p:spPr>
          <a:xfrm>
            <a:off x="3186546" y="1265648"/>
            <a:ext cx="6022109" cy="3379787"/>
          </a:xfrm>
        </p:spPr>
      </p:pic>
    </p:spTree>
    <p:extLst>
      <p:ext uri="{BB962C8B-B14F-4D97-AF65-F5344CB8AC3E}">
        <p14:creationId xmlns:p14="http://schemas.microsoft.com/office/powerpoint/2010/main" val="1930902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aotsikko 7">
            <a:extLst>
              <a:ext uri="{FF2B5EF4-FFF2-40B4-BE49-F238E27FC236}">
                <a16:creationId xmlns:a16="http://schemas.microsoft.com/office/drawing/2014/main" id="{9EC575E9-1D95-C121-62D2-07FEE004D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073" y="1662544"/>
            <a:ext cx="7705233" cy="3003702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00000"/>
              </a:lnSpc>
            </a:pPr>
            <a:r>
              <a:rPr lang="fi-FI" sz="2400" b="1" spc="-113" dirty="0">
                <a:latin typeface="+mj-lt"/>
                <a:ea typeface="+mj-ea"/>
                <a:cs typeface="+mj-cs"/>
              </a:rPr>
              <a:t>Teemaleirien ohjaamista:</a:t>
            </a:r>
          </a:p>
          <a:p>
            <a:pPr algn="l">
              <a:lnSpc>
                <a:spcPct val="100000"/>
              </a:lnSpc>
            </a:pPr>
            <a:r>
              <a:rPr lang="fi-FI" sz="2400" b="1" spc="-113" dirty="0">
                <a:latin typeface="+mj-lt"/>
                <a:ea typeface="+mj-ea"/>
                <a:cs typeface="+mj-cs"/>
              </a:rPr>
              <a:t>Liikuntaleiri  x 2		paikkoja 12</a:t>
            </a:r>
          </a:p>
          <a:p>
            <a:pPr algn="l">
              <a:lnSpc>
                <a:spcPct val="100000"/>
              </a:lnSpc>
            </a:pPr>
            <a:r>
              <a:rPr lang="fi-FI" sz="2400" b="1" spc="-113" dirty="0">
                <a:latin typeface="+mj-lt"/>
                <a:ea typeface="+mj-ea"/>
                <a:cs typeface="+mj-cs"/>
              </a:rPr>
              <a:t>Keppihevosleiri x 2		paikkoja 12</a:t>
            </a:r>
          </a:p>
          <a:p>
            <a:pPr algn="l">
              <a:lnSpc>
                <a:spcPct val="100000"/>
              </a:lnSpc>
            </a:pPr>
            <a:r>
              <a:rPr lang="fi-FI" sz="2400" b="1" spc="-113" dirty="0">
                <a:latin typeface="+mj-lt"/>
                <a:ea typeface="+mj-ea"/>
                <a:cs typeface="+mj-cs"/>
              </a:rPr>
              <a:t>Ruokakoululeiri x 1		paikkoja 6</a:t>
            </a:r>
          </a:p>
          <a:p>
            <a:pPr algn="l">
              <a:lnSpc>
                <a:spcPct val="100000"/>
              </a:lnSpc>
            </a:pPr>
            <a:r>
              <a:rPr lang="fi-FI" sz="2400" b="1" spc="-113" dirty="0">
                <a:latin typeface="+mj-lt"/>
                <a:ea typeface="+mj-ea"/>
                <a:cs typeface="+mj-cs"/>
              </a:rPr>
              <a:t>Liikennepuisto 		paikkoja 10</a:t>
            </a:r>
          </a:p>
          <a:p>
            <a:pPr algn="l">
              <a:lnSpc>
                <a:spcPct val="100000"/>
              </a:lnSpc>
            </a:pPr>
            <a:r>
              <a:rPr lang="fi-FI" sz="2400" b="1" spc="-113" dirty="0">
                <a:latin typeface="+mj-lt"/>
                <a:ea typeface="+mj-ea"/>
                <a:cs typeface="+mj-cs"/>
              </a:rPr>
              <a:t>Leireillä n 30 lasta per leiri eli n 150 </a:t>
            </a:r>
          </a:p>
          <a:p>
            <a:pPr algn="l">
              <a:lnSpc>
                <a:spcPct val="100000"/>
              </a:lnSpc>
            </a:pPr>
            <a:r>
              <a:rPr lang="fi-FI" sz="2400" b="1" spc="-113" dirty="0">
                <a:latin typeface="+mj-lt"/>
                <a:ea typeface="+mj-ea"/>
                <a:cs typeface="+mj-cs"/>
              </a:rPr>
              <a:t>Liikennepuistossa n 2000 lasta kesässä</a:t>
            </a:r>
          </a:p>
          <a:p>
            <a:pPr algn="l">
              <a:lnSpc>
                <a:spcPct val="100000"/>
              </a:lnSpc>
            </a:pPr>
            <a:endParaRPr lang="fi-FI" sz="2400" b="1" spc="-113" dirty="0">
              <a:latin typeface="+mj-lt"/>
              <a:ea typeface="+mj-ea"/>
              <a:cs typeface="+mj-cs"/>
            </a:endParaRPr>
          </a:p>
          <a:p>
            <a:pPr algn="l">
              <a:lnSpc>
                <a:spcPct val="100000"/>
              </a:lnSpc>
            </a:pPr>
            <a:endParaRPr lang="fi-FI" sz="2400" b="1" spc="-113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95847B44-9FC7-D8D7-2341-B3A8908FE644}"/>
              </a:ext>
            </a:extLst>
          </p:cNvPr>
          <p:cNvSpPr txBox="1"/>
          <p:nvPr/>
        </p:nvSpPr>
        <p:spPr>
          <a:xfrm>
            <a:off x="349776" y="839129"/>
            <a:ext cx="7818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 b="1" spc="-113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Kesällä tarjolla nuorille:</a:t>
            </a:r>
          </a:p>
        </p:txBody>
      </p:sp>
      <p:pic>
        <p:nvPicPr>
          <p:cNvPr id="10" name="Kuva 9" descr="Kuva, joka sisältää kohteen henkilö, jalkineet, vaate, ruoho&#10;&#10;Tekoälyn generoima sisältö voi olla virheellistä.">
            <a:extLst>
              <a:ext uri="{FF2B5EF4-FFF2-40B4-BE49-F238E27FC236}">
                <a16:creationId xmlns:a16="http://schemas.microsoft.com/office/drawing/2014/main" id="{10659DEA-8E78-981F-5EF1-85C27DDE1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565" y="1469568"/>
            <a:ext cx="3041075" cy="2280806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3F1E3B5-33FF-BA16-598C-FABE5665F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565" y="477254"/>
            <a:ext cx="3205741" cy="426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35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aotsikko 7">
            <a:extLst>
              <a:ext uri="{FF2B5EF4-FFF2-40B4-BE49-F238E27FC236}">
                <a16:creationId xmlns:a16="http://schemas.microsoft.com/office/drawing/2014/main" id="{9EC575E9-1D95-C121-62D2-07FEE004D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353" y="1539240"/>
            <a:ext cx="7921827" cy="2720339"/>
          </a:xfrm>
        </p:spPr>
        <p:txBody>
          <a:bodyPr>
            <a:normAutofit fontScale="92500" lnSpcReduction="10000"/>
          </a:bodyPr>
          <a:lstStyle/>
          <a:p>
            <a:pPr marL="685800" indent="-6858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i-FI" sz="2800" b="1" spc="-113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Hauhon Säästöpankkisäätiö </a:t>
            </a:r>
            <a:r>
              <a:rPr lang="fi-FI" sz="2800" b="1" spc="-113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IkiOmatyö</a:t>
            </a:r>
            <a:r>
              <a:rPr lang="fi-FI" sz="2800" b="1" spc="-113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685800" indent="-6858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i-FI" sz="2800" b="1" spc="-113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eli viikon työsopimuksia leireille kesäkuussa</a:t>
            </a:r>
          </a:p>
          <a:p>
            <a:pPr marL="685800" indent="-6858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i-FI" sz="2800" b="1" spc="-113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ja kesä-heinäkuun Liikennepuistossa.</a:t>
            </a:r>
          </a:p>
          <a:p>
            <a:pPr marL="685800" indent="-6858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i-FI" sz="2800" b="1" spc="-113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Viikon pesti eli ma-pe klo 9.30-14.30 leireillä </a:t>
            </a:r>
          </a:p>
          <a:p>
            <a:pPr marL="685800" indent="-6858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i-FI" sz="2800" b="1" spc="-113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Liikennepuistossa ma-pe klo 10-17 välillä 5h/pv.</a:t>
            </a:r>
          </a:p>
          <a:p>
            <a:pPr marL="685800" indent="-6858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fi-FI" sz="2800" b="1" spc="-113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 marL="685800" indent="-6858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fi-FI" sz="4500" b="1" spc="-113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95847B44-9FC7-D8D7-2341-B3A8908FE644}"/>
              </a:ext>
            </a:extLst>
          </p:cNvPr>
          <p:cNvSpPr txBox="1"/>
          <p:nvPr/>
        </p:nvSpPr>
        <p:spPr>
          <a:xfrm>
            <a:off x="843961" y="648950"/>
            <a:ext cx="69436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 b="1" spc="-113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Vuoden 2026 kesätöitä tukee:</a:t>
            </a:r>
          </a:p>
        </p:txBody>
      </p:sp>
    </p:spTree>
    <p:extLst>
      <p:ext uri="{BB962C8B-B14F-4D97-AF65-F5344CB8AC3E}">
        <p14:creationId xmlns:p14="http://schemas.microsoft.com/office/powerpoint/2010/main" val="695864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8A4620B1-2A2B-1DE6-C724-45C7FE068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01" y="918700"/>
            <a:ext cx="4626516" cy="2020388"/>
          </a:xfrm>
        </p:spPr>
        <p:txBody>
          <a:bodyPr>
            <a:normAutofit/>
          </a:bodyPr>
          <a:lstStyle/>
          <a:p>
            <a:endParaRPr lang="fi-FI" sz="2800" dirty="0"/>
          </a:p>
        </p:txBody>
      </p:sp>
      <p:sp>
        <p:nvSpPr>
          <p:cNvPr id="8" name="Alaotsikko 7">
            <a:extLst>
              <a:ext uri="{FF2B5EF4-FFF2-40B4-BE49-F238E27FC236}">
                <a16:creationId xmlns:a16="http://schemas.microsoft.com/office/drawing/2014/main" id="{D9E51628-DE25-CBD1-D634-63F6F6E37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1902" y="3008144"/>
            <a:ext cx="3782296" cy="13158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27BECA44-D34C-EABA-8D1C-690011F07626}"/>
              </a:ext>
            </a:extLst>
          </p:cNvPr>
          <p:cNvSpPr txBox="1"/>
          <p:nvPr/>
        </p:nvSpPr>
        <p:spPr>
          <a:xfrm>
            <a:off x="778132" y="4323980"/>
            <a:ext cx="28002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i</a:t>
            </a:r>
          </a:p>
        </p:txBody>
      </p:sp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5BE3D27D-CC00-7574-2D87-ED558C63397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1999" b="11999"/>
          <a:stretch>
            <a:fillRect/>
          </a:stretch>
        </p:blipFill>
        <p:spPr>
          <a:xfrm>
            <a:off x="230610" y="819807"/>
            <a:ext cx="3988289" cy="3866184"/>
          </a:xfrm>
          <a:prstGeom prst="rect">
            <a:avLst/>
          </a:prstGeom>
          <a:solidFill>
            <a:srgbClr val="E7E6E6"/>
          </a:solidFill>
          <a:ln>
            <a:noFill/>
          </a:ln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CDEBF381-8CC8-72DD-5BA1-82CFEFECA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579" y="819519"/>
            <a:ext cx="3417190" cy="3866471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AA37B47-862D-8F3A-248F-14DE47E6EB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445" y="0"/>
            <a:ext cx="2318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66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51F29-48C5-38A8-F273-ECCB65F30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B2BA9A34-D22B-6677-24C1-7920FB016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3340" y="529549"/>
            <a:ext cx="6858000" cy="801139"/>
          </a:xfrm>
        </p:spPr>
        <p:txBody>
          <a:bodyPr>
            <a:normAutofit fontScale="90000"/>
          </a:bodyPr>
          <a:lstStyle/>
          <a:p>
            <a:r>
              <a:rPr lang="fi-FI" dirty="0"/>
              <a:t>Lempäälän ja Vesilahden 4H</a:t>
            </a:r>
          </a:p>
        </p:txBody>
      </p:sp>
      <p:sp>
        <p:nvSpPr>
          <p:cNvPr id="6" name="Alaotsikko 5">
            <a:extLst>
              <a:ext uri="{FF2B5EF4-FFF2-40B4-BE49-F238E27FC236}">
                <a16:creationId xmlns:a16="http://schemas.microsoft.com/office/drawing/2014/main" id="{82C45E18-A2EB-5B02-8A27-9A4AC0ED7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807" y="1463683"/>
            <a:ext cx="7562386" cy="31426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i-FI" dirty="0"/>
              <a:t>Olemme sitoutuneet toiminaan vastuullisena työantajana ja vastaamme työantajavelvoitteista, sekä toimimme työlainsäädännön mukaisesti</a:t>
            </a:r>
          </a:p>
          <a:p>
            <a:pPr>
              <a:lnSpc>
                <a:spcPct val="120000"/>
              </a:lnSpc>
            </a:pPr>
            <a:r>
              <a:rPr lang="fi-FI" dirty="0"/>
              <a:t>Ohjaajina aina paikalla kokenut aikuinen eli </a:t>
            </a:r>
          </a:p>
          <a:p>
            <a:pPr>
              <a:lnSpc>
                <a:spcPct val="120000"/>
              </a:lnSpc>
            </a:pPr>
            <a:r>
              <a:rPr lang="fi-FI" dirty="0"/>
              <a:t>Vesilahden leireillä Salla K ja Lempäälän Leireillä Mira M. </a:t>
            </a:r>
          </a:p>
          <a:p>
            <a:pPr>
              <a:lnSpc>
                <a:spcPct val="120000"/>
              </a:lnSpc>
            </a:pPr>
            <a:r>
              <a:rPr lang="fi-FI" dirty="0"/>
              <a:t> Liikennepuistossa Elina ja Milla. Nuoret eivät ole keskenään.</a:t>
            </a:r>
          </a:p>
          <a:p>
            <a:pPr>
              <a:lnSpc>
                <a:spcPct val="120000"/>
              </a:lnSpc>
            </a:pPr>
            <a:endParaRPr lang="fi-FI" dirty="0"/>
          </a:p>
          <a:p>
            <a:pPr>
              <a:lnSpc>
                <a:spcPct val="120000"/>
              </a:lnSpc>
            </a:pPr>
            <a:endParaRPr lang="fi-FI" dirty="0"/>
          </a:p>
          <a:p>
            <a:pPr>
              <a:lnSpc>
                <a:spcPct val="120000"/>
              </a:lnSpc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9811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57CB5E-24AD-A898-187A-90137CBE98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949A067-57E2-7BE1-615B-D62AEA9F4E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.</a:t>
            </a:r>
          </a:p>
        </p:txBody>
      </p:sp>
      <p:pic>
        <p:nvPicPr>
          <p:cNvPr id="7" name="Kuva 6" descr="Kuva, joka sisältää kohteen teksti, kirje&#10;&#10;Tekoälyn generoima sisältö voi olla virheellistä.">
            <a:extLst>
              <a:ext uri="{FF2B5EF4-FFF2-40B4-BE49-F238E27FC236}">
                <a16:creationId xmlns:a16="http://schemas.microsoft.com/office/drawing/2014/main" id="{35FBAAF3-E2AF-AD91-19D6-9A1F84F8E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45941"/>
            <a:ext cx="2487012" cy="3556427"/>
          </a:xfrm>
          <a:prstGeom prst="rect">
            <a:avLst/>
          </a:prstGeom>
        </p:spPr>
      </p:pic>
      <p:pic>
        <p:nvPicPr>
          <p:cNvPr id="9" name="Kuva 8" descr="Kuva, joka sisältää kohteen piha-, ruoho, taivas, urheilu&#10;&#10;Tekoälyn generoima sisältö voi olla virheellistä.">
            <a:extLst>
              <a:ext uri="{FF2B5EF4-FFF2-40B4-BE49-F238E27FC236}">
                <a16:creationId xmlns:a16="http://schemas.microsoft.com/office/drawing/2014/main" id="{5D5846BC-71B8-D220-ABB5-9D9DDFDBD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45140"/>
            <a:ext cx="3596853" cy="269764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588EFBF-C6E2-8161-1425-B3BB96920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842" y="845140"/>
            <a:ext cx="3887011" cy="342410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6EFC9AF-0130-29A8-A2EF-891699A4EE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700" y="945941"/>
            <a:ext cx="3835142" cy="355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03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0C0EFB-77E7-BD13-45CA-60076A5A46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!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51356D8-F87E-2050-9E57-A3AE910DD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379" y="4435471"/>
            <a:ext cx="6858000" cy="532880"/>
          </a:xfrm>
        </p:spPr>
        <p:txBody>
          <a:bodyPr>
            <a:noAutofit/>
          </a:bodyPr>
          <a:lstStyle/>
          <a:p>
            <a:r>
              <a:rPr lang="fi-FI" sz="2400" dirty="0"/>
              <a:t>Isot kiitokset Hauhon Säästöpankkisäätiölle!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212763B-1587-5456-5700-8C704A43A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157" y="2189711"/>
            <a:ext cx="952500" cy="9525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2049744C-8418-0A33-3775-465787EA3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40" y="156099"/>
            <a:ext cx="3502057" cy="369037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8AE042D-A926-BE42-0D4F-BE84679B4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597" y="1032259"/>
            <a:ext cx="3660024" cy="326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18635"/>
      </p:ext>
    </p:extLst>
  </p:cSld>
  <p:clrMapOvr>
    <a:masterClrMapping/>
  </p:clrMapOvr>
</p:sld>
</file>

<file path=ppt/theme/theme1.xml><?xml version="1.0" encoding="utf-8"?>
<a:theme xmlns:a="http://schemas.openxmlformats.org/drawingml/2006/main" name="4H sisältö">
  <a:themeElements>
    <a:clrScheme name="4H_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7BE23"/>
      </a:accent1>
      <a:accent2>
        <a:srgbClr val="3CAA32"/>
      </a:accent2>
      <a:accent3>
        <a:srgbClr val="F5B4D2"/>
      </a:accent3>
      <a:accent4>
        <a:srgbClr val="73196E"/>
      </a:accent4>
      <a:accent5>
        <a:srgbClr val="FFDC14"/>
      </a:accent5>
      <a:accent6>
        <a:srgbClr val="A0DCF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H_ohje" id="{7A471E3C-290D-5049-B10E-A575449CAF60}" vid="{A6037E03-4537-F346-9078-A18D49CF43E5}"/>
    </a:ext>
  </a:extLst>
</a:theme>
</file>

<file path=ppt/theme/theme2.xml><?xml version="1.0" encoding="utf-8"?>
<a:theme xmlns:a="http://schemas.openxmlformats.org/drawingml/2006/main" name="4H kansia / Kuva vasen">
  <a:themeElements>
    <a:clrScheme name="4H_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7BE23"/>
      </a:accent1>
      <a:accent2>
        <a:srgbClr val="3CAA32"/>
      </a:accent2>
      <a:accent3>
        <a:srgbClr val="F5B4D2"/>
      </a:accent3>
      <a:accent4>
        <a:srgbClr val="73196E"/>
      </a:accent4>
      <a:accent5>
        <a:srgbClr val="FFDC14"/>
      </a:accent5>
      <a:accent6>
        <a:srgbClr val="A0DCF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H_ohje" id="{7A471E3C-290D-5049-B10E-A575449CAF60}" vid="{DDCDBBA4-A899-1E46-80C2-D41D7FA89EAE}"/>
    </a:ext>
  </a:extLst>
</a:theme>
</file>

<file path=ppt/theme/theme3.xml><?xml version="1.0" encoding="utf-8"?>
<a:theme xmlns:a="http://schemas.openxmlformats.org/drawingml/2006/main" name="4H kansia / Kuva oikea">
  <a:themeElements>
    <a:clrScheme name="4H_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7BE23"/>
      </a:accent1>
      <a:accent2>
        <a:srgbClr val="3CAA32"/>
      </a:accent2>
      <a:accent3>
        <a:srgbClr val="F5B4D2"/>
      </a:accent3>
      <a:accent4>
        <a:srgbClr val="73196E"/>
      </a:accent4>
      <a:accent5>
        <a:srgbClr val="FFDC14"/>
      </a:accent5>
      <a:accent6>
        <a:srgbClr val="A0DCF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H_ohje" id="{7A471E3C-290D-5049-B10E-A575449CAF60}" vid="{57DCBD37-B480-DF4F-BD0D-81B99A76CD2E}"/>
    </a:ext>
  </a:extLst>
</a:theme>
</file>

<file path=ppt/theme/theme4.xml><?xml version="1.0" encoding="utf-8"?>
<a:theme xmlns:a="http://schemas.openxmlformats.org/drawingml/2006/main" name="4H välikansia">
  <a:themeElements>
    <a:clrScheme name="4H_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7BE23"/>
      </a:accent1>
      <a:accent2>
        <a:srgbClr val="3CAA32"/>
      </a:accent2>
      <a:accent3>
        <a:srgbClr val="F5B4D2"/>
      </a:accent3>
      <a:accent4>
        <a:srgbClr val="73196E"/>
      </a:accent4>
      <a:accent5>
        <a:srgbClr val="FFDC14"/>
      </a:accent5>
      <a:accent6>
        <a:srgbClr val="A0DCF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H_ohje" id="{7A471E3C-290D-5049-B10E-A575449CAF60}" vid="{E8403C5B-BA2C-2748-A13C-BDCC9015EEA3}"/>
    </a:ext>
  </a:extLst>
</a:theme>
</file>

<file path=ppt/theme/theme5.xml><?xml version="1.0" encoding="utf-8"?>
<a:theme xmlns:a="http://schemas.openxmlformats.org/drawingml/2006/main" name="1_4H sisältö">
  <a:themeElements>
    <a:clrScheme name="4H_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7BE23"/>
      </a:accent1>
      <a:accent2>
        <a:srgbClr val="3CAA32"/>
      </a:accent2>
      <a:accent3>
        <a:srgbClr val="F5B4D2"/>
      </a:accent3>
      <a:accent4>
        <a:srgbClr val="73196E"/>
      </a:accent4>
      <a:accent5>
        <a:srgbClr val="FFDC14"/>
      </a:accent5>
      <a:accent6>
        <a:srgbClr val="A0DCF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H_ohje" id="{7A471E3C-290D-5049-B10E-A575449CAF60}" vid="{A6037E03-4537-F346-9078-A18D49CF43E5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4H_template_2018 (1)</Template>
  <TotalTime>5259</TotalTime>
  <Words>142</Words>
  <Application>Microsoft Office PowerPoint</Application>
  <PresentationFormat>Näytössä katseltava esitys (16:9)</PresentationFormat>
  <Paragraphs>34</Paragraphs>
  <Slides>7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7</vt:i4>
      </vt:variant>
    </vt:vector>
  </HeadingPairs>
  <TitlesOfParts>
    <vt:vector size="15" baseType="lpstr">
      <vt:lpstr>Arial</vt:lpstr>
      <vt:lpstr>Calibri</vt:lpstr>
      <vt:lpstr>Wingdings</vt:lpstr>
      <vt:lpstr>4H sisältö</vt:lpstr>
      <vt:lpstr>4H kansia / Kuva vasen</vt:lpstr>
      <vt:lpstr>4H kansia / Kuva oikea</vt:lpstr>
      <vt:lpstr>4H välikansia</vt:lpstr>
      <vt:lpstr>1_4H sisältö</vt:lpstr>
      <vt:lpstr>PowerPoint-esitys</vt:lpstr>
      <vt:lpstr>PowerPoint-esitys</vt:lpstr>
      <vt:lpstr>PowerPoint-esitys</vt:lpstr>
      <vt:lpstr>PowerPoint-esitys</vt:lpstr>
      <vt:lpstr>Lempäälän ja Vesilahden 4H</vt:lpstr>
      <vt:lpstr>.</vt:lpstr>
      <vt:lpstr>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Niina Perkiö</dc:creator>
  <cp:lastModifiedBy>Riina Markkola / Pirkkalan-Lempäälän 4H ry</cp:lastModifiedBy>
  <cp:revision>24</cp:revision>
  <dcterms:created xsi:type="dcterms:W3CDTF">2024-06-05T11:36:51Z</dcterms:created>
  <dcterms:modified xsi:type="dcterms:W3CDTF">2026-03-10T09:34:10Z</dcterms:modified>
</cp:coreProperties>
</file>