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WRnRuN3s0EBQN5xUeSr1eGCAk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10522" l="34971" r="23032" t="14183"/>
          <a:stretch/>
        </p:blipFill>
        <p:spPr>
          <a:xfrm>
            <a:off x="4257673" y="84705"/>
            <a:ext cx="7658101" cy="6688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10522" l="35051" r="27105" t="14183"/>
          <a:stretch/>
        </p:blipFill>
        <p:spPr>
          <a:xfrm>
            <a:off x="4257674" y="84705"/>
            <a:ext cx="6900863" cy="668858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9883588" y="2689412"/>
            <a:ext cx="914400" cy="1237129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842359" y="2992199"/>
            <a:ext cx="729917" cy="121023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7769454" y="2696133"/>
            <a:ext cx="484095" cy="1075771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6791597" y="2144803"/>
            <a:ext cx="1465730" cy="941294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7337513" y="3617485"/>
            <a:ext cx="1021972" cy="1210236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37882" y="941294"/>
            <a:ext cx="286104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= Pukukopit &amp; kisatoimisto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537881" y="1310626"/>
            <a:ext cx="195656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= Palkintojenjako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537880" y="1679958"/>
            <a:ext cx="20864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= Lämmittelyalue 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7022337" y="2649762"/>
            <a:ext cx="1004249" cy="369332"/>
          </a:xfrm>
          <a:prstGeom prst="rect">
            <a:avLst/>
          </a:prstGeom>
          <a:solidFill>
            <a:srgbClr val="D8E2F3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Katsomo</a:t>
            </a:r>
            <a:endParaRPr/>
          </a:p>
        </p:txBody>
      </p:sp>
      <p:sp>
        <p:nvSpPr>
          <p:cNvPr id="95" name="Google Shape;95;p1"/>
          <p:cNvSpPr/>
          <p:nvPr/>
        </p:nvSpPr>
        <p:spPr>
          <a:xfrm>
            <a:off x="6791597" y="3524053"/>
            <a:ext cx="272106" cy="402488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6701576" y="3096321"/>
            <a:ext cx="641522" cy="338554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Jäälle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7408905" y="3181150"/>
            <a:ext cx="309700" cy="36933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10186739" y="3093049"/>
            <a:ext cx="308098" cy="36933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6050405" y="3406386"/>
            <a:ext cx="317716" cy="36933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4818117" y="4183296"/>
            <a:ext cx="416859" cy="733088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8DA9DB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5204088" y="4616622"/>
            <a:ext cx="1082156" cy="30777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Bussit/autot</a:t>
            </a:r>
            <a:endParaRPr/>
          </a:p>
        </p:txBody>
      </p:sp>
      <p:cxnSp>
        <p:nvCxnSpPr>
          <p:cNvPr id="102" name="Google Shape;102;p1"/>
          <p:cNvCxnSpPr/>
          <p:nvPr/>
        </p:nvCxnSpPr>
        <p:spPr>
          <a:xfrm>
            <a:off x="7367928" y="3645534"/>
            <a:ext cx="945114" cy="1141148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3" name="Google Shape;103;p1"/>
          <p:cNvCxnSpPr/>
          <p:nvPr/>
        </p:nvCxnSpPr>
        <p:spPr>
          <a:xfrm>
            <a:off x="7367928" y="4786682"/>
            <a:ext cx="92887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04" name="Google Shape;104;p1"/>
          <p:cNvCxnSpPr/>
          <p:nvPr/>
        </p:nvCxnSpPr>
        <p:spPr>
          <a:xfrm flipH="1">
            <a:off x="7407655" y="3645535"/>
            <a:ext cx="905387" cy="1141147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5" name="Google Shape;105;p1"/>
          <p:cNvSpPr txBox="1"/>
          <p:nvPr/>
        </p:nvSpPr>
        <p:spPr>
          <a:xfrm>
            <a:off x="8029420" y="4062219"/>
            <a:ext cx="888577" cy="307777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Ei kulkua!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2024-10-18T13:25:08Z</dcterms:created>
  <dc:creator>Emilia Mollberg</dc:creator>
</cp:coreProperties>
</file>