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94568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22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732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88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645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930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631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108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0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340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089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501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18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714C1-1949-41E1-9AF8-41CA852C7724}" type="datetimeFigureOut">
              <a:rPr lang="fi-FI" smtClean="0"/>
              <a:t>28.3.2015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93DB-DAE4-4FF9-8A73-9D5DC17AFF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32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33184" y="1919029"/>
            <a:ext cx="6129865" cy="7073440"/>
          </a:xfrm>
          <a:ln w="15875" cmpd="dbl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endParaRPr lang="fi-FI" sz="900" b="1" dirty="0" smtClean="0">
              <a:solidFill>
                <a:srgbClr val="00B0F0"/>
              </a:solidFill>
            </a:endParaRPr>
          </a:p>
          <a:p>
            <a:r>
              <a:rPr lang="fi-FI" sz="2000" b="1" dirty="0" smtClean="0">
                <a:solidFill>
                  <a:srgbClr val="00B0F0"/>
                </a:solidFill>
              </a:rPr>
              <a:t>Viettäkäämme hauska viikonloppu Juhlaristeilyllämme nauttien päivällispöydän antimista, sopivan kevyestä koulutuksellisesta osiosta ja verkostoitumisesta!</a:t>
            </a:r>
            <a:endParaRPr lang="fi-FI" sz="2000" b="1" dirty="0">
              <a:solidFill>
                <a:srgbClr val="00B0F0"/>
              </a:solidFill>
            </a:endParaRPr>
          </a:p>
          <a:p>
            <a:pPr algn="l"/>
            <a:r>
              <a:rPr lang="fi-FI" sz="1600" dirty="0" smtClean="0"/>
              <a:t>100:lle terveydenhoitajalle </a:t>
            </a:r>
            <a:r>
              <a:rPr lang="fi-FI" sz="1600" dirty="0"/>
              <a:t>kolmen yhdistyksen alueelta </a:t>
            </a:r>
            <a:r>
              <a:rPr lang="fi-FI" sz="1600" dirty="0" smtClean="0"/>
              <a:t>on varattu paikka </a:t>
            </a:r>
            <a:r>
              <a:rPr lang="fi-FI" sz="1600" dirty="0"/>
              <a:t>Baltic Queenilla </a:t>
            </a:r>
            <a:r>
              <a:rPr lang="fi-FI" sz="1600" dirty="0" smtClean="0"/>
              <a:t>3.-4.10.2015 järjestettävälle risteilylle </a:t>
            </a:r>
            <a:endParaRPr lang="fi-FI" sz="1600" dirty="0"/>
          </a:p>
          <a:p>
            <a:pPr algn="l"/>
            <a:r>
              <a:rPr lang="fi-FI" sz="1600" dirty="0"/>
              <a:t>Alustava ohjelma:</a:t>
            </a:r>
          </a:p>
          <a:p>
            <a:pPr algn="l"/>
            <a:r>
              <a:rPr lang="fi-FI" sz="1600" dirty="0"/>
              <a:t>3.10. 	klo 17.30	</a:t>
            </a:r>
            <a:r>
              <a:rPr lang="fi-FI" sz="1600" dirty="0" smtClean="0"/>
              <a:t>Aloitamme risteilyn yhteisellä </a:t>
            </a:r>
            <a:r>
              <a:rPr lang="fi-FI" sz="1600" dirty="0"/>
              <a:t>päivällisellä                      	klo 20-22	Juhlallisuudet ja yhteistyökumppaneiden 			</a:t>
            </a:r>
            <a:r>
              <a:rPr lang="fi-FI" sz="1600" dirty="0" smtClean="0"/>
              <a:t>	puheenvuorot kokoustilassa                              			Julkaistaan ja kukitetaan yhdistysten Tyynet </a:t>
            </a:r>
          </a:p>
          <a:p>
            <a:pPr algn="l"/>
            <a:endParaRPr lang="fi-FI" sz="1600" dirty="0"/>
          </a:p>
          <a:p>
            <a:pPr algn="l"/>
            <a:r>
              <a:rPr lang="fi-FI" sz="1600" dirty="0"/>
              <a:t>4.10.	klo </a:t>
            </a:r>
            <a:r>
              <a:rPr lang="fi-FI" sz="1600" dirty="0" smtClean="0"/>
              <a:t>8- 12</a:t>
            </a:r>
            <a:r>
              <a:rPr lang="fi-FI" sz="1600" dirty="0"/>
              <a:t>		</a:t>
            </a:r>
            <a:r>
              <a:rPr lang="fi-FI" sz="1600" dirty="0" smtClean="0"/>
              <a:t>mahdollinen </a:t>
            </a:r>
            <a:r>
              <a:rPr lang="fi-FI" sz="1600" dirty="0"/>
              <a:t>Tallinnassa käynti 	</a:t>
            </a:r>
            <a:r>
              <a:rPr lang="fi-FI" sz="1600" dirty="0" smtClean="0"/>
              <a:t>                               	klo </a:t>
            </a:r>
            <a:r>
              <a:rPr lang="fi-FI" sz="1600" dirty="0"/>
              <a:t>12-14 	</a:t>
            </a:r>
            <a:r>
              <a:rPr lang="fi-FI" sz="1600" dirty="0" smtClean="0"/>
              <a:t>Koulutuksellinen </a:t>
            </a:r>
            <a:r>
              <a:rPr lang="fi-FI" sz="1600" dirty="0"/>
              <a:t>osuus kokoustilassa, </a:t>
            </a:r>
            <a:r>
              <a:rPr lang="fi-FI" sz="1600" dirty="0" smtClean="0"/>
              <a:t>leikillinen 			joukkuekilpailu rastipisteineen </a:t>
            </a:r>
            <a:r>
              <a:rPr lang="fi-FI" sz="1600" dirty="0"/>
              <a:t>	</a:t>
            </a:r>
            <a:r>
              <a:rPr lang="fi-FI" sz="1600" dirty="0" smtClean="0"/>
              <a:t>                 	klo 14-16</a:t>
            </a:r>
            <a:r>
              <a:rPr lang="fi-FI" sz="1600" dirty="0"/>
              <a:t>	</a:t>
            </a:r>
            <a:r>
              <a:rPr lang="fi-FI" sz="1600" dirty="0" smtClean="0"/>
              <a:t>omaa vapaa- ja ostosaikaa</a:t>
            </a:r>
            <a:endParaRPr lang="fi-FI" sz="1600" dirty="0"/>
          </a:p>
          <a:p>
            <a:pPr algn="l"/>
            <a:r>
              <a:rPr lang="fi-FI" sz="1600" dirty="0"/>
              <a:t>	Klo 16 	</a:t>
            </a:r>
            <a:r>
              <a:rPr lang="fi-FI" sz="1600" dirty="0" smtClean="0"/>
              <a:t>	laiva </a:t>
            </a:r>
            <a:r>
              <a:rPr lang="fi-FI" sz="1600" dirty="0"/>
              <a:t>saapuu </a:t>
            </a:r>
            <a:r>
              <a:rPr lang="fi-FI" sz="1600" dirty="0" smtClean="0"/>
              <a:t>Helsinkiin</a:t>
            </a:r>
          </a:p>
          <a:p>
            <a:pPr algn="l"/>
            <a:r>
              <a:rPr lang="fi-FI" sz="1600" dirty="0"/>
              <a:t>	</a:t>
            </a:r>
            <a:r>
              <a:rPr lang="fi-FI" sz="1600" dirty="0" smtClean="0"/>
              <a:t>klo 16.30	yhteiskuljetukset starttaavat kotimatkalle</a:t>
            </a:r>
            <a:endParaRPr lang="fi-FI" sz="1600" dirty="0"/>
          </a:p>
          <a:p>
            <a:pPr algn="l"/>
            <a:endParaRPr lang="fi-FI" sz="1500" dirty="0" smtClean="0"/>
          </a:p>
          <a:p>
            <a:pPr algn="l"/>
            <a:r>
              <a:rPr lang="fi-FI" sz="1500" dirty="0" smtClean="0"/>
              <a:t>Kustannuksia, alustava arvio:</a:t>
            </a:r>
            <a:r>
              <a:rPr lang="fi-FI" sz="1500" dirty="0"/>
              <a:t> </a:t>
            </a:r>
            <a:r>
              <a:rPr lang="fi-FI" sz="1500" dirty="0" smtClean="0"/>
              <a:t>  majoitus B-luokan 2 hengen hytissä 66 € /hlö                                                                       majoitus </a:t>
            </a:r>
            <a:r>
              <a:rPr lang="fi-FI" sz="1500" dirty="0"/>
              <a:t>B-luokan </a:t>
            </a:r>
            <a:r>
              <a:rPr lang="fi-FI" sz="1500" dirty="0" smtClean="0"/>
              <a:t>3 hengen </a:t>
            </a:r>
            <a:r>
              <a:rPr lang="fi-FI" sz="1500" dirty="0"/>
              <a:t>hytissä </a:t>
            </a:r>
            <a:r>
              <a:rPr lang="fi-FI" sz="1500" dirty="0" smtClean="0"/>
              <a:t>55 € /hlö                                                                   majoitus </a:t>
            </a:r>
            <a:r>
              <a:rPr lang="fi-FI" sz="1500" dirty="0"/>
              <a:t>B-luokan </a:t>
            </a:r>
            <a:r>
              <a:rPr lang="fi-FI" sz="1500" dirty="0" smtClean="0"/>
              <a:t>4 </a:t>
            </a:r>
            <a:r>
              <a:rPr lang="fi-FI" sz="1500" dirty="0"/>
              <a:t>hengen hytissä </a:t>
            </a:r>
            <a:r>
              <a:rPr lang="fi-FI" sz="1500" dirty="0" smtClean="0"/>
              <a:t>50 € /hlö</a:t>
            </a:r>
          </a:p>
          <a:p>
            <a:pPr algn="l"/>
            <a:r>
              <a:rPr lang="fi-FI" sz="1500" dirty="0" smtClean="0"/>
              <a:t>Sisältää: kuljetuksen, majoittumisen ja päivällisen sekä yhteisen ohjelman</a:t>
            </a:r>
            <a:endParaRPr lang="fi-FI" sz="1400" b="1" dirty="0" smtClean="0"/>
          </a:p>
          <a:p>
            <a:pPr algn="l"/>
            <a:r>
              <a:rPr lang="fi-FI" sz="1400" dirty="0" smtClean="0"/>
              <a:t>Tarkemmat tiedot kuljetuksista, matkan maksamisesta ja ohjelmasta laitetaan lähtijöille viimeistään 1 kk ennen matkaa </a:t>
            </a:r>
          </a:p>
          <a:p>
            <a:pPr algn="l"/>
            <a:r>
              <a:rPr lang="fi-FI" sz="1400" dirty="0" smtClean="0"/>
              <a:t>Ilmoittautumiset oman yhdistyksen yhteyshenkilölle mielellään jo 31.5. mennessä</a:t>
            </a:r>
          </a:p>
          <a:p>
            <a:pPr algn="l"/>
            <a:r>
              <a:rPr lang="fi-FI" sz="1400" dirty="0" smtClean="0"/>
              <a:t>Merja Norontaus Etelä-Savon yhdistyksestä; merja.norontaus@pieksamaki.fi                                                                             Virve Tuovinen </a:t>
            </a:r>
            <a:r>
              <a:rPr lang="fi-FI" sz="1400" dirty="0" err="1" smtClean="0"/>
              <a:t>Pohjois</a:t>
            </a:r>
            <a:r>
              <a:rPr lang="fi-FI" sz="1400" dirty="0" smtClean="0"/>
              <a:t>-Karjalan yhdistyksestä; virve.tuovinen@jns.fi                                         Anitta Tähti-NiemiKymen yhdistyksestä; anitta.tahti-niemi@elisanet.fi</a:t>
            </a:r>
          </a:p>
          <a:p>
            <a:pPr algn="l"/>
            <a:endParaRPr lang="fi-FI" sz="1400" dirty="0"/>
          </a:p>
          <a:p>
            <a:pPr algn="l"/>
            <a:r>
              <a:rPr lang="fi-FI" sz="1700" dirty="0" smtClean="0"/>
              <a:t>Paikkoja siis vain 100, joten varaathan matkan jo nyt!!</a:t>
            </a:r>
          </a:p>
          <a:p>
            <a:pPr algn="l"/>
            <a:r>
              <a:rPr lang="fi-FI" sz="1400" dirty="0" smtClean="0"/>
              <a:t>                                                                       </a:t>
            </a:r>
          </a:p>
          <a:p>
            <a:pPr algn="l"/>
            <a:endParaRPr lang="fi-FI" sz="1400" dirty="0" smtClean="0"/>
          </a:p>
          <a:p>
            <a:pPr algn="l"/>
            <a:endParaRPr lang="fi-FI" sz="1400" dirty="0" smtClean="0"/>
          </a:p>
          <a:p>
            <a:pPr algn="l"/>
            <a:endParaRPr lang="fi-FI" sz="14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1205">
            <a:off x="-18568" y="896709"/>
            <a:ext cx="3102711" cy="51152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16019">
            <a:off x="1439635" y="897978"/>
            <a:ext cx="3412772" cy="50899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4906">
            <a:off x="3101970" y="960406"/>
            <a:ext cx="3092039" cy="521822"/>
          </a:xfrm>
          <a:prstGeom prst="rect">
            <a:avLst/>
          </a:prstGeom>
        </p:spPr>
      </p:pic>
      <p:sp>
        <p:nvSpPr>
          <p:cNvPr id="8" name="Suorakulmio 7"/>
          <p:cNvSpPr/>
          <p:nvPr/>
        </p:nvSpPr>
        <p:spPr>
          <a:xfrm rot="20139678">
            <a:off x="2880219" y="48531"/>
            <a:ext cx="8018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75 v</a:t>
            </a:r>
            <a:endParaRPr lang="fi-FI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" name="Suorakulmio 8"/>
          <p:cNvSpPr/>
          <p:nvPr/>
        </p:nvSpPr>
        <p:spPr>
          <a:xfrm rot="19983814">
            <a:off x="4305480" y="48532"/>
            <a:ext cx="8018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70 v</a:t>
            </a:r>
            <a:endParaRPr lang="fi-FI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Suorakulmio 9"/>
          <p:cNvSpPr/>
          <p:nvPr/>
        </p:nvSpPr>
        <p:spPr>
          <a:xfrm rot="19949888">
            <a:off x="5943860" y="41881"/>
            <a:ext cx="8018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70 v</a:t>
            </a:r>
            <a:endParaRPr lang="fi-FI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9911" y="7794110"/>
            <a:ext cx="920380" cy="1349890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20380" cy="1349890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8858" y="998135"/>
            <a:ext cx="720246" cy="105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5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41</Words>
  <Application>Microsoft Office PowerPoint</Application>
  <PresentationFormat>Näytössä katseltava diaesitys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Anitta Tähti-Niemi</dc:creator>
  <cp:lastModifiedBy>Anitta Tähti-Niemi</cp:lastModifiedBy>
  <cp:revision>13</cp:revision>
  <cp:lastPrinted>2015-03-04T12:27:20Z</cp:lastPrinted>
  <dcterms:created xsi:type="dcterms:W3CDTF">2015-02-17T21:03:06Z</dcterms:created>
  <dcterms:modified xsi:type="dcterms:W3CDTF">2015-03-28T07:24:39Z</dcterms:modified>
</cp:coreProperties>
</file>