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2D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7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ntala Jenni" userId="7bf7944f-9f76-4a6a-ad47-112e79a01631" providerId="ADAL" clId="{23BAA97A-3EA2-497C-890C-3C177FEBDCFF}"/>
    <pc:docChg chg="modMainMaster">
      <pc:chgData name="Rantala Jenni" userId="7bf7944f-9f76-4a6a-ad47-112e79a01631" providerId="ADAL" clId="{23BAA97A-3EA2-497C-890C-3C177FEBDCFF}" dt="2025-08-12T18:04:32.070" v="11" actId="20577"/>
      <pc:docMkLst>
        <pc:docMk/>
      </pc:docMkLst>
      <pc:sldMasterChg chg="modSldLayout">
        <pc:chgData name="Rantala Jenni" userId="7bf7944f-9f76-4a6a-ad47-112e79a01631" providerId="ADAL" clId="{23BAA97A-3EA2-497C-890C-3C177FEBDCFF}" dt="2025-08-12T18:04:32.070" v="11" actId="20577"/>
        <pc:sldMasterMkLst>
          <pc:docMk/>
          <pc:sldMasterMk cId="2984956737" sldId="2147483660"/>
        </pc:sldMasterMkLst>
        <pc:sldLayoutChg chg="modSp mod">
          <pc:chgData name="Rantala Jenni" userId="7bf7944f-9f76-4a6a-ad47-112e79a01631" providerId="ADAL" clId="{23BAA97A-3EA2-497C-890C-3C177FEBDCFF}" dt="2025-08-12T18:04:32.070" v="11" actId="20577"/>
          <pc:sldLayoutMkLst>
            <pc:docMk/>
            <pc:sldMasterMk cId="2984956737" sldId="2147483660"/>
            <pc:sldLayoutMk cId="3338053374" sldId="2147483661"/>
          </pc:sldLayoutMkLst>
          <pc:spChg chg="mod">
            <ac:chgData name="Rantala Jenni" userId="7bf7944f-9f76-4a6a-ad47-112e79a01631" providerId="ADAL" clId="{23BAA97A-3EA2-497C-890C-3C177FEBDCFF}" dt="2025-08-12T18:04:32.070" v="11" actId="20577"/>
            <ac:spMkLst>
              <pc:docMk/>
              <pc:sldMasterMk cId="2984956737" sldId="2147483660"/>
              <pc:sldLayoutMk cId="3338053374" sldId="2147483661"/>
              <ac:spMk id="9" creationId="{703F9EFD-F5AC-40A4-A089-1F0073E923D9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Kuva 13">
            <a:extLst>
              <a:ext uri="{FF2B5EF4-FFF2-40B4-BE49-F238E27FC236}">
                <a16:creationId xmlns:a16="http://schemas.microsoft.com/office/drawing/2014/main" id="{1699F97E-C0FA-490F-A34D-47FAC5F286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9" name="Tekstiruutu 8">
            <a:extLst>
              <a:ext uri="{FF2B5EF4-FFF2-40B4-BE49-F238E27FC236}">
                <a16:creationId xmlns:a16="http://schemas.microsoft.com/office/drawing/2014/main" id="{703F9EFD-F5AC-40A4-A089-1F0073E923D9}"/>
              </a:ext>
            </a:extLst>
          </p:cNvPr>
          <p:cNvSpPr txBox="1"/>
          <p:nvPr userDrawn="1"/>
        </p:nvSpPr>
        <p:spPr>
          <a:xfrm>
            <a:off x="1192528" y="1599502"/>
            <a:ext cx="6643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>
                <a:solidFill>
                  <a:srgbClr val="2F2D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Tämän työpaikan luottamusedustaja on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54EB2464-E47B-4743-A31D-9341F8AD7B07}"/>
              </a:ext>
            </a:extLst>
          </p:cNvPr>
          <p:cNvSpPr txBox="1"/>
          <p:nvPr userDrawn="1"/>
        </p:nvSpPr>
        <p:spPr>
          <a:xfrm>
            <a:off x="1192528" y="4135113"/>
            <a:ext cx="617831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>
                <a:solidFill>
                  <a:srgbClr val="2F2D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Ollaan yhteydessä!</a:t>
            </a:r>
          </a:p>
          <a:p>
            <a:endParaRPr lang="fi-FI" sz="1200" dirty="0">
              <a:solidFill>
                <a:srgbClr val="2F2D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1200" dirty="0">
                <a:solidFill>
                  <a:srgbClr val="2F2D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Olen työpaikalla Tehyn jäsenten edustaja. Tuen ja autan erilaisissa </a:t>
            </a:r>
            <a:br>
              <a:rPr lang="fi-FI" sz="1200" dirty="0">
                <a:solidFill>
                  <a:srgbClr val="2F2D4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200" dirty="0">
                <a:solidFill>
                  <a:srgbClr val="2F2D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työsuhteen kysymyksissä ja neuvottelen työnantajan kanssa. </a:t>
            </a:r>
          </a:p>
          <a:p>
            <a:r>
              <a:rPr lang="fi-FI" sz="1200" dirty="0">
                <a:solidFill>
                  <a:srgbClr val="2F2D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Yhdessä meissä on voimaa kehittää työpaikan asioita paremmiksi!</a:t>
            </a:r>
          </a:p>
          <a:p>
            <a:endParaRPr lang="fi-FI" sz="1200" dirty="0">
              <a:solidFill>
                <a:srgbClr val="2F2D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1200" b="1" dirty="0">
                <a:solidFill>
                  <a:srgbClr val="2F2D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Olethan yhteydessä minuun esimerkiksi</a:t>
            </a:r>
          </a:p>
          <a:p>
            <a:pPr marL="285779" indent="-285779">
              <a:buFont typeface="Arial" panose="020B0604020202020204" pitchFamily="34" charset="0"/>
              <a:buChar char="•"/>
            </a:pPr>
            <a:r>
              <a:rPr lang="fi-FI" sz="1200" baseline="0" dirty="0">
                <a:solidFill>
                  <a:srgbClr val="2F2D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työsuhteeseen liittyvissä kysymyksissä (mm. palkka, työvuorot, lisät, työsopimus)</a:t>
            </a:r>
          </a:p>
          <a:p>
            <a:pPr marL="285779" indent="-285779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rgbClr val="2F2D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Tehyn jäsenyyteen liittyvissä asioissa (mm. koulutukset, vakuutukset, </a:t>
            </a:r>
            <a:br>
              <a:rPr lang="fi-FI" sz="1200" dirty="0">
                <a:solidFill>
                  <a:srgbClr val="2F2D4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200" dirty="0">
                <a:solidFill>
                  <a:srgbClr val="2F2D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muut jäsenedut, jäsenmaksu) </a:t>
            </a:r>
          </a:p>
          <a:p>
            <a:pPr marL="285779" marR="0" lvl="0" indent="-285779" algn="l" defTabSz="4572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i-FI" sz="1200" dirty="0">
                <a:solidFill>
                  <a:srgbClr val="2F2D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 haluat liittyä Tehyn jäseneksi.</a:t>
            </a: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D4C3705E-BABD-4B2D-8A13-28E2155F8412}"/>
              </a:ext>
            </a:extLst>
          </p:cNvPr>
          <p:cNvSpPr txBox="1"/>
          <p:nvPr userDrawn="1"/>
        </p:nvSpPr>
        <p:spPr>
          <a:xfrm>
            <a:off x="8046720" y="6291072"/>
            <a:ext cx="1289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>
                <a:solidFill>
                  <a:srgbClr val="2F2D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tehy.fi/liity</a:t>
            </a:r>
          </a:p>
        </p:txBody>
      </p:sp>
    </p:spTree>
    <p:extLst>
      <p:ext uri="{BB962C8B-B14F-4D97-AF65-F5344CB8AC3E}">
        <p14:creationId xmlns:p14="http://schemas.microsoft.com/office/powerpoint/2010/main" val="3338053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4A12E-0790-4445-9882-9EC71AA83BF9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BC03A-BB67-4663-BE7D-6732BEB1E3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8127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4A12E-0790-4445-9882-9EC71AA83BF9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BC03A-BB67-4663-BE7D-6732BEB1E3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313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4A12E-0790-4445-9882-9EC71AA83BF9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BC03A-BB67-4663-BE7D-6732BEB1E3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7933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4A12E-0790-4445-9882-9EC71AA83BF9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BC03A-BB67-4663-BE7D-6732BEB1E3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1101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4A12E-0790-4445-9882-9EC71AA83BF9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BC03A-BB67-4663-BE7D-6732BEB1E3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7527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4A12E-0790-4445-9882-9EC71AA83BF9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BC03A-BB67-4663-BE7D-6732BEB1E3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0038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4A12E-0790-4445-9882-9EC71AA83BF9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BC03A-BB67-4663-BE7D-6732BEB1E3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0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4A12E-0790-4445-9882-9EC71AA83BF9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BC03A-BB67-4663-BE7D-6732BEB1E3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8406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4A12E-0790-4445-9882-9EC71AA83BF9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BC03A-BB67-4663-BE7D-6732BEB1E3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6299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4A12E-0790-4445-9882-9EC71AA83BF9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BC03A-BB67-4663-BE7D-6732BEB1E3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0691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4A12E-0790-4445-9882-9EC71AA83BF9}" type="datetimeFigureOut">
              <a:rPr lang="fi-FI" smtClean="0"/>
              <a:t>12.8.2025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BC03A-BB67-4663-BE7D-6732BEB1E3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4956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>
            <a:extLst>
              <a:ext uri="{FF2B5EF4-FFF2-40B4-BE49-F238E27FC236}">
                <a16:creationId xmlns:a16="http://schemas.microsoft.com/office/drawing/2014/main" id="{6DC66AFB-305C-49BF-A0E4-FDF27C4EFDF6}"/>
              </a:ext>
            </a:extLst>
          </p:cNvPr>
          <p:cNvSpPr txBox="1"/>
          <p:nvPr/>
        </p:nvSpPr>
        <p:spPr>
          <a:xfrm>
            <a:off x="1314885" y="2327275"/>
            <a:ext cx="28003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Etunimi Sukunimi</a:t>
            </a:r>
            <a:b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Puhelinnumero</a:t>
            </a:r>
          </a:p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Sähköposti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1529627A-8162-441A-9FB0-2A9DBA718FBE}"/>
              </a:ext>
            </a:extLst>
          </p:cNvPr>
          <p:cNvSpPr txBox="1">
            <a:spLocks/>
          </p:cNvSpPr>
          <p:nvPr/>
        </p:nvSpPr>
        <p:spPr>
          <a:xfrm>
            <a:off x="4513589" y="2110906"/>
            <a:ext cx="1656302" cy="1764145"/>
          </a:xfrm>
          <a:prstGeom prst="flowChartAlternateProcess">
            <a:avLst/>
          </a:prstGeom>
          <a:noFill/>
          <a:ln>
            <a:noFill/>
          </a:ln>
        </p:spPr>
        <p:txBody>
          <a:bodyPr vert="horz" lIns="91440" tIns="45719" rIns="91440" bIns="45719" rtlCol="0" anchor="ctr"/>
          <a:lstStyle>
            <a:defPPr>
              <a:defRPr lang="en-US"/>
            </a:defPPr>
            <a:lvl1pPr marL="0" indent="0" algn="l" defTabSz="457200" rtl="0" eaLnBrk="1" latinLnBrk="0" hangingPunct="1">
              <a:buNone/>
              <a:defRPr sz="992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Lisää oma kuvasi halutessasi tähän</a:t>
            </a:r>
            <a:endParaRPr lang="en-FI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809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10</Words>
  <Application>Microsoft Office PowerPoint</Application>
  <PresentationFormat>A4-paperi (210 x 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Rantala Jenni</dc:creator>
  <cp:lastModifiedBy>Rantala Jenni</cp:lastModifiedBy>
  <cp:revision>4</cp:revision>
  <dcterms:created xsi:type="dcterms:W3CDTF">2022-01-27T06:13:17Z</dcterms:created>
  <dcterms:modified xsi:type="dcterms:W3CDTF">2025-08-12T18:04:38Z</dcterms:modified>
</cp:coreProperties>
</file>