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747" r:id="rId2"/>
    <p:sldId id="732" r:id="rId3"/>
    <p:sldId id="479" r:id="rId4"/>
    <p:sldId id="694" r:id="rId5"/>
    <p:sldId id="729" r:id="rId6"/>
    <p:sldId id="743" r:id="rId7"/>
    <p:sldId id="744" r:id="rId8"/>
    <p:sldId id="730" r:id="rId9"/>
    <p:sldId id="731" r:id="rId10"/>
    <p:sldId id="735" r:id="rId11"/>
    <p:sldId id="638" r:id="rId12"/>
    <p:sldId id="733" r:id="rId13"/>
    <p:sldId id="492" r:id="rId14"/>
    <p:sldId id="745" r:id="rId15"/>
    <p:sldId id="692" r:id="rId16"/>
    <p:sldId id="286" r:id="rId17"/>
    <p:sldId id="494" r:id="rId18"/>
    <p:sldId id="626" r:id="rId19"/>
    <p:sldId id="710" r:id="rId20"/>
    <p:sldId id="746" r:id="rId21"/>
    <p:sldId id="645" r:id="rId22"/>
    <p:sldId id="721" r:id="rId23"/>
    <p:sldId id="484" r:id="rId24"/>
    <p:sldId id="627" r:id="rId25"/>
    <p:sldId id="734" r:id="rId26"/>
    <p:sldId id="698" r:id="rId27"/>
    <p:sldId id="495" r:id="rId28"/>
    <p:sldId id="625" r:id="rId29"/>
    <p:sldId id="696" r:id="rId30"/>
    <p:sldId id="628" r:id="rId31"/>
    <p:sldId id="636" r:id="rId32"/>
    <p:sldId id="281" r:id="rId33"/>
  </p:sldIdLst>
  <p:sldSz cx="12192000" cy="6858000"/>
  <p:notesSz cx="6858000" cy="9945688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9BD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67D34-A773-4F89-BFE2-E78F17FBD949}" v="124" dt="2023-02-21T12:58:11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C7C5E-8BB6-4DA8-BE9E-1CA38A097E7A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BC1D-4755-4B9D-9483-2434F470C0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605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if the conflict between Russia and West continues, Russian´s will seek to learn from their mistakes. And I think that the most important lessons learned for them are the following. </a:t>
            </a:r>
          </a:p>
          <a:p>
            <a:r>
              <a:rPr lang="en-GB" dirty="0"/>
              <a:t>- The military will need to be modernized and rebuilt. This will take 5-10 years.</a:t>
            </a:r>
          </a:p>
          <a:p>
            <a:r>
              <a:rPr lang="en-GB" dirty="0"/>
              <a:t>- The target country and its supporters needs to be “prepared” better next time. Now Ukraine and West have been too united and too willing to fight, making Russia´s aggression a  failure.</a:t>
            </a:r>
          </a:p>
          <a:p>
            <a:r>
              <a:rPr lang="en-GB" dirty="0"/>
              <a:t>- A good tool that Russia has used against West for over a decade very successfully is the Hybrid Warfare, and it will probably be used also in the future.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BC1D-4755-4B9D-9483-2434F470C0BB}" type="slidenum">
              <a:rPr lang="en-FI" smtClean="0"/>
              <a:t>19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783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30CA-CDCB-440B-879E-CAE5C40FF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3631C-A6A6-4D1C-8413-82DE31898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1C5EF-8B91-4073-96D8-B2D149C7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F3934-6938-40BE-89C4-B3631C84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2234-018F-49CE-ADF8-A55BF7CE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3036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878F-B572-4298-9669-BE5EC8B1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DC4B6-3BF0-4F3D-B968-22D5AC031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9FCCF-F231-406C-BC70-96347BDE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5ED28-41A8-4445-A85B-F39C6972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2478-D842-4CC0-B782-033135AD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78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81320-DCC4-4F5F-81FD-B1377C915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F2CC9-C588-48D3-A3A9-2DFD5FDA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CEE9A-80CB-4508-A16D-B9426A5E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FC460-E106-44C5-A434-7F64B2A93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9899-8D64-403C-8AF9-299B79B6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135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5837E9-5D85-4C36-B67D-554E8424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7B0D-912A-468A-8E72-6A39107B54E5}" type="datetime1">
              <a:rPr lang="fi-FI"/>
              <a:pPr>
                <a:defRPr/>
              </a:pPr>
              <a:t>27.2.2023</a:t>
            </a:fld>
            <a:endParaRPr 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E7EEC5-BF37-4835-9F3E-6BD3ABA09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5CB2-04AF-4522-813B-3B8558F4DF8D}" type="slidenum">
              <a:rPr lang="fi-FI" altLang="en-FI"/>
              <a:pPr>
                <a:defRPr/>
              </a:pPr>
              <a:t>‹#›</a:t>
            </a:fld>
            <a:endParaRPr lang="fi-FI" altLang="en-FI"/>
          </a:p>
        </p:txBody>
      </p:sp>
    </p:spTree>
    <p:extLst>
      <p:ext uri="{BB962C8B-B14F-4D97-AF65-F5344CB8AC3E}">
        <p14:creationId xmlns:p14="http://schemas.microsoft.com/office/powerpoint/2010/main" val="296233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261B-853C-48CC-B1B8-3B0E9618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2E1C1-A686-45CC-976A-FCD149C9B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D381C-1C7C-40A6-ABFE-BB5E3D27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B796C-73E4-4AD9-A6E2-41B1C8BB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7DB23-1B2F-4EE4-9A2B-ACF509A1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243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88FB-926C-4844-8C21-B5380EF8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AAE6-B299-40D4-B1F8-F1B85C2A6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48B53-A4B1-46C6-B230-22078337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CEB0-7977-4C41-B562-1231E6E1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3D87-903C-482C-8815-955C47C1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77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0340-93AE-4BC0-929E-C9750CBB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9DFD-D762-4750-A81C-14EEF17F6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99274-E53D-4BD5-AC10-3F2DEC980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650A2-B258-4809-81D0-15016CE7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4BE0B-22D2-484E-9477-5D7A3939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057FA-8E13-44A4-8A43-3FA1EE10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774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2447-CAB0-4BA5-A568-C93E7990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AB716-48A4-437A-AFF3-CF7767D1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B06A9-6693-47FF-BB2C-27AD342AE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AF493-FC44-4AD8-9258-FD569183B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7BFEE4-AB34-463C-AF04-AC8D0C6F0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EF19D1-B4EC-4EB1-A9B6-A2A57AF5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90F69-A0F9-40CE-AE7C-3F8465DF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0A0D3-AA58-455E-8307-632C1283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1389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8F1D-BFC3-4A69-89E2-57AD793B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47D97-35C6-410F-951A-CA4D5176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906E6-CECA-4ABF-A5CD-1AFC7FEA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5509C-0247-428D-95F2-AB31ABA9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94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0BA3E-439E-46E6-8127-0AF166E1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B21B6-84CC-4166-97BF-A6BB624C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B2D20-B4E9-46EF-8583-DB444DFA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0906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6261-2BD9-4D0B-9ED5-E522873D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670C-DF3B-49CC-BA30-54E9198F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D0654-BC8B-4D50-BD33-C17CDC4A9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25FB0A-5301-4FCD-9A34-AEDCC7EE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3D006-0304-49F1-A75F-035BFE41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BE800-8FC1-45EA-93E0-9A238053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092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7430-E738-477F-8527-1E2FFA7F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B8A09-A8AE-434A-ACAF-301FDD5A7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5C3D6-BF87-4D79-9786-0D27206C6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26B9B-4ADD-4AB5-A5B0-BA2035D8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3E3F6-F586-4073-A46C-2334089C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14EE4-8C86-420D-8857-30BEFDBF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376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2B824-281C-4751-8C5D-03D71FC6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C663F-EE40-44F2-A125-39A753B61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3B447-8F87-499F-BB57-FA911FC17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560AC-518A-4332-B23C-B4E9AF21C6CE}" type="datetimeFigureOut">
              <a:rPr lang="en-FI" smtClean="0"/>
              <a:t>27/02/2023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255A1-20B2-41F4-9111-3E1AFE965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97627-A050-46DD-BA55-92A95DB9B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40E8-39C8-43B6-91BC-FC02AC08D0D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868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113A-7777-49E1-81EE-8CF14012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24411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UKRAINA JA SUOMEN NATO-JÄSENYYS</a:t>
            </a:r>
            <a:br>
              <a:rPr lang="fi-F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VANHAT KETUT 23</a:t>
            </a:r>
            <a:r>
              <a:rPr lang="fi-FI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.2.2023</a:t>
            </a:r>
            <a:b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Pekka Toveri </a:t>
            </a:r>
            <a:endParaRPr lang="en-FI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1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66675"/>
            <a:ext cx="12106275" cy="757881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LÄNNEN TUKI UKRAINALLE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8C-107D-4E35-AFE3-D489CD9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59" y="824556"/>
            <a:ext cx="11783682" cy="61691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saanut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saamassa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yhä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tehokkaampia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aseita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Merkittävästi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ilmatorjuntaa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ml Patriot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NASAMS.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Seuraavassa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USA:n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avustuspaketissa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myös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pitkän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kantaman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ohjuksia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Päätökset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taistelupanssarivaunujen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luovuttamisesta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Yhteensä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jopa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yli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150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taistelupanssarivaunua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satoja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rynnäkköpanssarivaunuja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lähes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panssarihaupitsia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– 2-3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mekanisoidun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prikaatin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kalusto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Lisäkalustoa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myöhemmin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lnSpc>
                <a:spcPct val="110000"/>
              </a:lnSpc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USA on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ilmoittanut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kuusinkertaistavansa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tykistön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ampumatarvikkeiden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tuotannon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tavoitteena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90.000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kranaattia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vuodessa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2024.</a:t>
            </a:r>
          </a:p>
          <a:p>
            <a:pPr lvl="1">
              <a:lnSpc>
                <a:spcPct val="110000"/>
              </a:lnSpc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USA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UK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harkitsevat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nykyaikaisten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hävittäjäkoneiden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antamista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Liian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tipottain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liian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myöhään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15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06275" cy="757881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SOTILAALLINEN TILANNE UKRAINASSA 23.2.2023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8C-107D-4E35-AFE3-D489CD9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95" y="593630"/>
            <a:ext cx="11783682" cy="616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Osapuolet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pattitilanteessa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Kummallakaan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voimaa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nopeaan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sotilaalliseen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ratkaisuun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sota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juuttunut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pääosin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asemasodaksi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talvi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kyky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syvään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vaikuttamiseen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heikkenee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tuottaa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noin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ohjusta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/kk.</a:t>
            </a:r>
            <a:endParaRPr lang="en-GB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Venäjällä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mahdollisuus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voiman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kasvattamiseen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hyvin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rajalliset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teollisuuden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kyvyn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rakentaminen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kestää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vuosia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saa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reserviläisiä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käyttämällä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lisättyä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voimaa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jonkin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verran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mutta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kykyä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syviin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hyökkäysoperaatioihin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todennäköisesti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uskalla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käyttää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ydinasetta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Kumpikin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osapuoli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pyrkii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vahvistamaan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joukkojaan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varautuu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kevään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uuteen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kampanjaan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yrittänee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Donbassin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valtausta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ennen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maalis-huhtikuun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rospuuttoaikaa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Poliittinen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ratkaisu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vaikea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saavuttaa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alueliitosten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jälkeen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Ukraina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haluaa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1991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rajat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takaisin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sotarikolliset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vastuuseen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korvauksia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Putinille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kelpaa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Etelä-Ukrainan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Donbassin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liittäminen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Venäjään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jopa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jäätynyt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konflikti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jatkunee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vielä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kuukausia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Ukraina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pyrkii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ajamiseen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nyt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vallatuilta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alueilta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pyrkii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lännen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väsyttämiseen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sodan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pitkittämisellä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hybridisodankäynnillä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varautuu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pitkään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sotaan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3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113A-7777-49E1-81EE-8CF14012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2441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VENÄJÄN UHKA</a:t>
            </a:r>
            <a:endParaRPr lang="en-FI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1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Geopolitics of Russia: Permanent Struggle">
            <a:extLst>
              <a:ext uri="{FF2B5EF4-FFF2-40B4-BE49-F238E27FC236}">
                <a16:creationId xmlns:a16="http://schemas.microsoft.com/office/drawing/2014/main" id="{7230AF84-6460-6EEA-0AB1-17474183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3" y="171724"/>
            <a:ext cx="9541477" cy="69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DCC87655-B9BD-A8FB-9B84-C2A26F54C468}"/>
              </a:ext>
            </a:extLst>
          </p:cNvPr>
          <p:cNvSpPr/>
          <p:nvPr/>
        </p:nvSpPr>
        <p:spPr>
          <a:xfrm rot="19719378" flipV="1">
            <a:off x="7471719" y="4736758"/>
            <a:ext cx="766119" cy="149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735FB58-7A05-A55A-B852-95C019DFBDB0}"/>
              </a:ext>
            </a:extLst>
          </p:cNvPr>
          <p:cNvSpPr/>
          <p:nvPr/>
        </p:nvSpPr>
        <p:spPr>
          <a:xfrm flipV="1">
            <a:off x="5921271" y="5070390"/>
            <a:ext cx="766119" cy="1491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A7282A-FAA9-71DD-24D3-AD072FFE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06" y="109753"/>
            <a:ext cx="10515600" cy="63165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VENÄJÄN UHKAKUVAT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0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4">
            <a:extLst>
              <a:ext uri="{FF2B5EF4-FFF2-40B4-BE49-F238E27FC236}">
                <a16:creationId xmlns:a16="http://schemas.microsoft.com/office/drawing/2014/main" id="{ADE30ADF-1F71-4553-BF19-69EDD321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87" y="90488"/>
            <a:ext cx="11788560" cy="907510"/>
          </a:xfrm>
        </p:spPr>
        <p:txBody>
          <a:bodyPr>
            <a:normAutofit fontScale="90000"/>
          </a:bodyPr>
          <a:lstStyle/>
          <a:p>
            <a:r>
              <a:rPr lang="fi-FI" altLang="fi-F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VENÄJÄN STRATEGISET INTRESSIT POHJOIS-EUROOPASSA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5209017-9C7F-443F-9B66-8F915ECCF3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94F71C-049C-4275-AEA3-0857FFF16CA1}" type="datetime1">
              <a:rPr lang="fi-FI" smtClean="0"/>
              <a:pPr>
                <a:defRPr/>
              </a:pPr>
              <a:t>27.2.2023</a:t>
            </a:fld>
            <a:endParaRPr lang="fi-FI"/>
          </a:p>
        </p:txBody>
      </p:sp>
      <p:sp>
        <p:nvSpPr>
          <p:cNvPr id="11268" name="Dian numeron paikkamerkki 3">
            <a:extLst>
              <a:ext uri="{FF2B5EF4-FFF2-40B4-BE49-F238E27FC236}">
                <a16:creationId xmlns:a16="http://schemas.microsoft.com/office/drawing/2014/main" id="{F919A157-F585-4C69-AC93-CA457394A5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AA338A-31BC-4B5F-9C10-8327AE347CF4}" type="slidenum">
              <a:rPr lang="fi-FI" altLang="en-FI" sz="7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i-FI" altLang="en-FI" sz="700"/>
          </a:p>
        </p:txBody>
      </p:sp>
      <p:sp>
        <p:nvSpPr>
          <p:cNvPr id="8197" name="Text Box 256">
            <a:extLst>
              <a:ext uri="{FF2B5EF4-FFF2-40B4-BE49-F238E27FC236}">
                <a16:creationId xmlns:a16="http://schemas.microsoft.com/office/drawing/2014/main" id="{8E44ED49-DD86-45C0-A1D2-1AAF6813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" y="1945186"/>
            <a:ext cx="3382963" cy="5973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3876" tIns="51938" rIns="103876" bIns="51938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latin typeface="Arial Unicode MS" pitchFamily="34" charset="-128"/>
              </a:rPr>
              <a:t>Naton laajeneminen on poliittinen uhka Venäjälle</a:t>
            </a:r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id="{DDDF0190-201C-4B7E-9604-8CBE6516A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4" y="6345238"/>
            <a:ext cx="223837" cy="146050"/>
          </a:xfrm>
          <a:prstGeom prst="rect">
            <a:avLst/>
          </a:prstGeom>
          <a:solidFill>
            <a:srgbClr val="99CC0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4CA81987-8179-44C2-9AB6-A5C5AEDE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6140450"/>
            <a:ext cx="4067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 i="1" dirty="0">
                <a:solidFill>
                  <a:srgbClr val="000000"/>
                </a:solidFill>
              </a:rPr>
              <a:t>= Nato jäsenmaa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 i="1" dirty="0">
                <a:solidFill>
                  <a:srgbClr val="000000"/>
                </a:solidFill>
              </a:rPr>
              <a:t>= Sotilaallisesti liittoutumaton maa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 i="1" dirty="0">
                <a:solidFill>
                  <a:srgbClr val="000000"/>
                </a:solidFill>
              </a:rPr>
              <a:t>= Venäjä</a:t>
            </a:r>
            <a:endParaRPr lang="fi-FI" altLang="fi-FI" sz="1600" dirty="0">
              <a:latin typeface="Times" panose="02020603050405020304" pitchFamily="18" charset="0"/>
            </a:endParaRPr>
          </a:p>
        </p:txBody>
      </p:sp>
      <p:sp>
        <p:nvSpPr>
          <p:cNvPr id="11272" name="Rectangle 5">
            <a:extLst>
              <a:ext uri="{FF2B5EF4-FFF2-40B4-BE49-F238E27FC236}">
                <a16:creationId xmlns:a16="http://schemas.microsoft.com/office/drawing/2014/main" id="{A3176D02-3027-465A-A6A8-98DD37D567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05489" y="4921251"/>
            <a:ext cx="619125" cy="366713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273" name="Rectangle 6">
            <a:extLst>
              <a:ext uri="{FF2B5EF4-FFF2-40B4-BE49-F238E27FC236}">
                <a16:creationId xmlns:a16="http://schemas.microsoft.com/office/drawing/2014/main" id="{122B73F9-1CDF-43EF-BF1D-0025FC9C58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05489" y="4921250"/>
            <a:ext cx="619125" cy="38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274" name="Rectangle 7">
            <a:extLst>
              <a:ext uri="{FF2B5EF4-FFF2-40B4-BE49-F238E27FC236}">
                <a16:creationId xmlns:a16="http://schemas.microsoft.com/office/drawing/2014/main" id="{F9552CA6-1C10-4661-A8A3-E814174B7B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05488" y="4540250"/>
            <a:ext cx="34925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275" name="Rectangle 8">
            <a:extLst>
              <a:ext uri="{FF2B5EF4-FFF2-40B4-BE49-F238E27FC236}">
                <a16:creationId xmlns:a16="http://schemas.microsoft.com/office/drawing/2014/main" id="{1913C6F1-29B8-43F4-A194-EA5947A35D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05488" y="4524376"/>
            <a:ext cx="349250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276" name="Freeform 9">
            <a:extLst>
              <a:ext uri="{FF2B5EF4-FFF2-40B4-BE49-F238E27FC236}">
                <a16:creationId xmlns:a16="http://schemas.microsoft.com/office/drawing/2014/main" id="{C39D7DAB-243E-4A72-843E-05ADBCD5C038}"/>
              </a:ext>
            </a:extLst>
          </p:cNvPr>
          <p:cNvSpPr>
            <a:spLocks noChangeAspect="1"/>
          </p:cNvSpPr>
          <p:nvPr/>
        </p:nvSpPr>
        <p:spPr bwMode="auto">
          <a:xfrm>
            <a:off x="4056064" y="5338763"/>
            <a:ext cx="485775" cy="665162"/>
          </a:xfrm>
          <a:custGeom>
            <a:avLst/>
            <a:gdLst>
              <a:gd name="T0" fmla="*/ 2147483646 w 150"/>
              <a:gd name="T1" fmla="*/ 0 h 241"/>
              <a:gd name="T2" fmla="*/ 2147483646 w 150"/>
              <a:gd name="T3" fmla="*/ 0 h 241"/>
              <a:gd name="T4" fmla="*/ 2147483646 w 150"/>
              <a:gd name="T5" fmla="*/ 0 h 241"/>
              <a:gd name="T6" fmla="*/ 2147483646 w 150"/>
              <a:gd name="T7" fmla="*/ 2147483646 h 241"/>
              <a:gd name="T8" fmla="*/ 2147483646 w 150"/>
              <a:gd name="T9" fmla="*/ 2147483646 h 241"/>
              <a:gd name="T10" fmla="*/ 2147483646 w 150"/>
              <a:gd name="T11" fmla="*/ 2147483646 h 241"/>
              <a:gd name="T12" fmla="*/ 2147483646 w 150"/>
              <a:gd name="T13" fmla="*/ 2147483646 h 241"/>
              <a:gd name="T14" fmla="*/ 2147483646 w 150"/>
              <a:gd name="T15" fmla="*/ 2147483646 h 241"/>
              <a:gd name="T16" fmla="*/ 2147483646 w 150"/>
              <a:gd name="T17" fmla="*/ 2147483646 h 241"/>
              <a:gd name="T18" fmla="*/ 2147483646 w 150"/>
              <a:gd name="T19" fmla="*/ 2147483646 h 241"/>
              <a:gd name="T20" fmla="*/ 2147483646 w 150"/>
              <a:gd name="T21" fmla="*/ 2147483646 h 241"/>
              <a:gd name="T22" fmla="*/ 2147483646 w 150"/>
              <a:gd name="T23" fmla="*/ 2147483646 h 241"/>
              <a:gd name="T24" fmla="*/ 2147483646 w 150"/>
              <a:gd name="T25" fmla="*/ 2147483646 h 241"/>
              <a:gd name="T26" fmla="*/ 2147483646 w 150"/>
              <a:gd name="T27" fmla="*/ 2147483646 h 241"/>
              <a:gd name="T28" fmla="*/ 2147483646 w 150"/>
              <a:gd name="T29" fmla="*/ 2147483646 h 241"/>
              <a:gd name="T30" fmla="*/ 2147483646 w 150"/>
              <a:gd name="T31" fmla="*/ 2147483646 h 241"/>
              <a:gd name="T32" fmla="*/ 2147483646 w 150"/>
              <a:gd name="T33" fmla="*/ 2147483646 h 241"/>
              <a:gd name="T34" fmla="*/ 2147483646 w 150"/>
              <a:gd name="T35" fmla="*/ 2147483646 h 241"/>
              <a:gd name="T36" fmla="*/ 2147483646 w 150"/>
              <a:gd name="T37" fmla="*/ 2147483646 h 241"/>
              <a:gd name="T38" fmla="*/ 2147483646 w 150"/>
              <a:gd name="T39" fmla="*/ 2147483646 h 241"/>
              <a:gd name="T40" fmla="*/ 2147483646 w 150"/>
              <a:gd name="T41" fmla="*/ 2147483646 h 241"/>
              <a:gd name="T42" fmla="*/ 2147483646 w 150"/>
              <a:gd name="T43" fmla="*/ 2147483646 h 241"/>
              <a:gd name="T44" fmla="*/ 2147483646 w 150"/>
              <a:gd name="T45" fmla="*/ 2147483646 h 241"/>
              <a:gd name="T46" fmla="*/ 2147483646 w 150"/>
              <a:gd name="T47" fmla="*/ 2147483646 h 241"/>
              <a:gd name="T48" fmla="*/ 2147483646 w 150"/>
              <a:gd name="T49" fmla="*/ 2147483646 h 241"/>
              <a:gd name="T50" fmla="*/ 2147483646 w 150"/>
              <a:gd name="T51" fmla="*/ 2147483646 h 241"/>
              <a:gd name="T52" fmla="*/ 2147483646 w 150"/>
              <a:gd name="T53" fmla="*/ 2147483646 h 241"/>
              <a:gd name="T54" fmla="*/ 2147483646 w 150"/>
              <a:gd name="T55" fmla="*/ 2147483646 h 241"/>
              <a:gd name="T56" fmla="*/ 2147483646 w 150"/>
              <a:gd name="T57" fmla="*/ 2147483646 h 241"/>
              <a:gd name="T58" fmla="*/ 2147483646 w 150"/>
              <a:gd name="T59" fmla="*/ 2147483646 h 241"/>
              <a:gd name="T60" fmla="*/ 0 w 150"/>
              <a:gd name="T61" fmla="*/ 2147483646 h 241"/>
              <a:gd name="T62" fmla="*/ 2147483646 w 150"/>
              <a:gd name="T63" fmla="*/ 2147483646 h 241"/>
              <a:gd name="T64" fmla="*/ 2147483646 w 150"/>
              <a:gd name="T65" fmla="*/ 2147483646 h 241"/>
              <a:gd name="T66" fmla="*/ 2147483646 w 150"/>
              <a:gd name="T67" fmla="*/ 2147483646 h 241"/>
              <a:gd name="T68" fmla="*/ 2147483646 w 150"/>
              <a:gd name="T69" fmla="*/ 2147483646 h 241"/>
              <a:gd name="T70" fmla="*/ 2147483646 w 150"/>
              <a:gd name="T71" fmla="*/ 2147483646 h 241"/>
              <a:gd name="T72" fmla="*/ 2147483646 w 150"/>
              <a:gd name="T73" fmla="*/ 2147483646 h 241"/>
              <a:gd name="T74" fmla="*/ 2147483646 w 150"/>
              <a:gd name="T75" fmla="*/ 2147483646 h 241"/>
              <a:gd name="T76" fmla="*/ 2147483646 w 150"/>
              <a:gd name="T77" fmla="*/ 2147483646 h 241"/>
              <a:gd name="T78" fmla="*/ 2147483646 w 150"/>
              <a:gd name="T79" fmla="*/ 2147483646 h 241"/>
              <a:gd name="T80" fmla="*/ 2147483646 w 150"/>
              <a:gd name="T81" fmla="*/ 2147483646 h 241"/>
              <a:gd name="T82" fmla="*/ 2147483646 w 150"/>
              <a:gd name="T83" fmla="*/ 2147483646 h 241"/>
              <a:gd name="T84" fmla="*/ 2147483646 w 150"/>
              <a:gd name="T85" fmla="*/ 2147483646 h 241"/>
              <a:gd name="T86" fmla="*/ 2147483646 w 150"/>
              <a:gd name="T87" fmla="*/ 2147483646 h 241"/>
              <a:gd name="T88" fmla="*/ 2147483646 w 150"/>
              <a:gd name="T89" fmla="*/ 2147483646 h 241"/>
              <a:gd name="T90" fmla="*/ 2147483646 w 150"/>
              <a:gd name="T91" fmla="*/ 2147483646 h 241"/>
              <a:gd name="T92" fmla="*/ 2147483646 w 150"/>
              <a:gd name="T93" fmla="*/ 2147483646 h 241"/>
              <a:gd name="T94" fmla="*/ 2147483646 w 150"/>
              <a:gd name="T95" fmla="*/ 2147483646 h 241"/>
              <a:gd name="T96" fmla="*/ 2147483646 w 150"/>
              <a:gd name="T97" fmla="*/ 2147483646 h 241"/>
              <a:gd name="T98" fmla="*/ 2147483646 w 150"/>
              <a:gd name="T99" fmla="*/ 2147483646 h 241"/>
              <a:gd name="T100" fmla="*/ 2147483646 w 150"/>
              <a:gd name="T101" fmla="*/ 2147483646 h 241"/>
              <a:gd name="T102" fmla="*/ 2147483646 w 150"/>
              <a:gd name="T103" fmla="*/ 2147483646 h 241"/>
              <a:gd name="T104" fmla="*/ 2147483646 w 150"/>
              <a:gd name="T105" fmla="*/ 2147483646 h 2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0"/>
              <a:gd name="T160" fmla="*/ 0 h 241"/>
              <a:gd name="T161" fmla="*/ 150 w 150"/>
              <a:gd name="T162" fmla="*/ 241 h 24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0" h="241">
                <a:moveTo>
                  <a:pt x="72" y="6"/>
                </a:moveTo>
                <a:lnTo>
                  <a:pt x="78" y="6"/>
                </a:lnTo>
                <a:lnTo>
                  <a:pt x="78" y="0"/>
                </a:lnTo>
                <a:lnTo>
                  <a:pt x="84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08" y="6"/>
                </a:lnTo>
                <a:lnTo>
                  <a:pt x="102" y="12"/>
                </a:lnTo>
                <a:lnTo>
                  <a:pt x="108" y="12"/>
                </a:lnTo>
                <a:lnTo>
                  <a:pt x="114" y="12"/>
                </a:lnTo>
                <a:lnTo>
                  <a:pt x="114" y="18"/>
                </a:lnTo>
                <a:lnTo>
                  <a:pt x="120" y="18"/>
                </a:lnTo>
                <a:lnTo>
                  <a:pt x="120" y="24"/>
                </a:lnTo>
                <a:lnTo>
                  <a:pt x="126" y="24"/>
                </a:lnTo>
                <a:lnTo>
                  <a:pt x="132" y="24"/>
                </a:lnTo>
                <a:lnTo>
                  <a:pt x="138" y="30"/>
                </a:lnTo>
                <a:lnTo>
                  <a:pt x="144" y="30"/>
                </a:lnTo>
                <a:lnTo>
                  <a:pt x="150" y="30"/>
                </a:lnTo>
                <a:lnTo>
                  <a:pt x="150" y="36"/>
                </a:lnTo>
                <a:lnTo>
                  <a:pt x="144" y="36"/>
                </a:lnTo>
                <a:lnTo>
                  <a:pt x="144" y="42"/>
                </a:lnTo>
                <a:lnTo>
                  <a:pt x="150" y="42"/>
                </a:lnTo>
                <a:lnTo>
                  <a:pt x="150" y="48"/>
                </a:lnTo>
                <a:lnTo>
                  <a:pt x="150" y="54"/>
                </a:lnTo>
                <a:lnTo>
                  <a:pt x="138" y="60"/>
                </a:lnTo>
                <a:lnTo>
                  <a:pt x="132" y="60"/>
                </a:lnTo>
                <a:lnTo>
                  <a:pt x="126" y="66"/>
                </a:lnTo>
                <a:lnTo>
                  <a:pt x="126" y="72"/>
                </a:lnTo>
                <a:lnTo>
                  <a:pt x="126" y="84"/>
                </a:lnTo>
                <a:lnTo>
                  <a:pt x="120" y="84"/>
                </a:lnTo>
                <a:lnTo>
                  <a:pt x="120" y="90"/>
                </a:lnTo>
                <a:lnTo>
                  <a:pt x="120" y="96"/>
                </a:lnTo>
                <a:lnTo>
                  <a:pt x="114" y="96"/>
                </a:lnTo>
                <a:lnTo>
                  <a:pt x="108" y="102"/>
                </a:lnTo>
                <a:lnTo>
                  <a:pt x="114" y="108"/>
                </a:lnTo>
                <a:lnTo>
                  <a:pt x="114" y="114"/>
                </a:lnTo>
                <a:lnTo>
                  <a:pt x="108" y="120"/>
                </a:lnTo>
                <a:lnTo>
                  <a:pt x="102" y="126"/>
                </a:lnTo>
                <a:lnTo>
                  <a:pt x="84" y="120"/>
                </a:lnTo>
                <a:lnTo>
                  <a:pt x="84" y="126"/>
                </a:lnTo>
                <a:lnTo>
                  <a:pt x="90" y="138"/>
                </a:lnTo>
                <a:lnTo>
                  <a:pt x="84" y="138"/>
                </a:lnTo>
                <a:lnTo>
                  <a:pt x="90" y="150"/>
                </a:lnTo>
                <a:lnTo>
                  <a:pt x="90" y="156"/>
                </a:lnTo>
                <a:lnTo>
                  <a:pt x="90" y="162"/>
                </a:lnTo>
                <a:lnTo>
                  <a:pt x="78" y="168"/>
                </a:lnTo>
                <a:lnTo>
                  <a:pt x="78" y="174"/>
                </a:lnTo>
                <a:lnTo>
                  <a:pt x="78" y="192"/>
                </a:lnTo>
                <a:lnTo>
                  <a:pt x="84" y="192"/>
                </a:lnTo>
                <a:lnTo>
                  <a:pt x="84" y="205"/>
                </a:lnTo>
                <a:lnTo>
                  <a:pt x="78" y="205"/>
                </a:lnTo>
                <a:lnTo>
                  <a:pt x="72" y="211"/>
                </a:lnTo>
                <a:lnTo>
                  <a:pt x="66" y="217"/>
                </a:lnTo>
                <a:lnTo>
                  <a:pt x="54" y="223"/>
                </a:lnTo>
                <a:lnTo>
                  <a:pt x="54" y="229"/>
                </a:lnTo>
                <a:lnTo>
                  <a:pt x="54" y="235"/>
                </a:lnTo>
                <a:lnTo>
                  <a:pt x="42" y="235"/>
                </a:lnTo>
                <a:lnTo>
                  <a:pt x="36" y="241"/>
                </a:lnTo>
                <a:lnTo>
                  <a:pt x="30" y="235"/>
                </a:lnTo>
                <a:lnTo>
                  <a:pt x="18" y="229"/>
                </a:lnTo>
                <a:lnTo>
                  <a:pt x="12" y="223"/>
                </a:lnTo>
                <a:lnTo>
                  <a:pt x="0" y="223"/>
                </a:lnTo>
                <a:lnTo>
                  <a:pt x="6" y="217"/>
                </a:lnTo>
                <a:lnTo>
                  <a:pt x="12" y="205"/>
                </a:lnTo>
                <a:lnTo>
                  <a:pt x="12" y="198"/>
                </a:lnTo>
                <a:lnTo>
                  <a:pt x="18" y="192"/>
                </a:lnTo>
                <a:lnTo>
                  <a:pt x="18" y="186"/>
                </a:lnTo>
                <a:lnTo>
                  <a:pt x="18" y="180"/>
                </a:lnTo>
                <a:lnTo>
                  <a:pt x="18" y="174"/>
                </a:lnTo>
                <a:lnTo>
                  <a:pt x="24" y="174"/>
                </a:lnTo>
                <a:lnTo>
                  <a:pt x="24" y="162"/>
                </a:lnTo>
                <a:lnTo>
                  <a:pt x="24" y="156"/>
                </a:lnTo>
                <a:lnTo>
                  <a:pt x="30" y="162"/>
                </a:lnTo>
                <a:lnTo>
                  <a:pt x="30" y="156"/>
                </a:lnTo>
                <a:lnTo>
                  <a:pt x="24" y="156"/>
                </a:lnTo>
                <a:lnTo>
                  <a:pt x="18" y="156"/>
                </a:lnTo>
                <a:lnTo>
                  <a:pt x="12" y="156"/>
                </a:lnTo>
                <a:lnTo>
                  <a:pt x="12" y="150"/>
                </a:lnTo>
                <a:lnTo>
                  <a:pt x="12" y="144"/>
                </a:lnTo>
                <a:lnTo>
                  <a:pt x="18" y="144"/>
                </a:lnTo>
                <a:lnTo>
                  <a:pt x="24" y="144"/>
                </a:lnTo>
                <a:lnTo>
                  <a:pt x="24" y="138"/>
                </a:lnTo>
                <a:lnTo>
                  <a:pt x="18" y="138"/>
                </a:lnTo>
                <a:lnTo>
                  <a:pt x="18" y="144"/>
                </a:lnTo>
                <a:lnTo>
                  <a:pt x="12" y="138"/>
                </a:lnTo>
                <a:lnTo>
                  <a:pt x="12" y="126"/>
                </a:lnTo>
                <a:lnTo>
                  <a:pt x="18" y="120"/>
                </a:lnTo>
                <a:lnTo>
                  <a:pt x="18" y="114"/>
                </a:lnTo>
                <a:lnTo>
                  <a:pt x="18" y="108"/>
                </a:lnTo>
                <a:lnTo>
                  <a:pt x="24" y="108"/>
                </a:lnTo>
                <a:lnTo>
                  <a:pt x="30" y="108"/>
                </a:lnTo>
                <a:lnTo>
                  <a:pt x="36" y="102"/>
                </a:lnTo>
                <a:lnTo>
                  <a:pt x="42" y="90"/>
                </a:lnTo>
                <a:lnTo>
                  <a:pt x="48" y="84"/>
                </a:lnTo>
                <a:lnTo>
                  <a:pt x="48" y="78"/>
                </a:lnTo>
                <a:lnTo>
                  <a:pt x="54" y="72"/>
                </a:lnTo>
                <a:lnTo>
                  <a:pt x="60" y="60"/>
                </a:lnTo>
                <a:lnTo>
                  <a:pt x="66" y="54"/>
                </a:lnTo>
                <a:lnTo>
                  <a:pt x="60" y="60"/>
                </a:lnTo>
                <a:lnTo>
                  <a:pt x="60" y="54"/>
                </a:lnTo>
                <a:lnTo>
                  <a:pt x="66" y="42"/>
                </a:lnTo>
                <a:lnTo>
                  <a:pt x="66" y="36"/>
                </a:lnTo>
                <a:lnTo>
                  <a:pt x="72" y="18"/>
                </a:lnTo>
                <a:lnTo>
                  <a:pt x="72" y="12"/>
                </a:lnTo>
                <a:lnTo>
                  <a:pt x="72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77" name="Freeform 10">
            <a:extLst>
              <a:ext uri="{FF2B5EF4-FFF2-40B4-BE49-F238E27FC236}">
                <a16:creationId xmlns:a16="http://schemas.microsoft.com/office/drawing/2014/main" id="{C8640A8D-8305-482C-80BC-20E6F3309BD9}"/>
              </a:ext>
            </a:extLst>
          </p:cNvPr>
          <p:cNvSpPr>
            <a:spLocks noChangeAspect="1"/>
          </p:cNvSpPr>
          <p:nvPr/>
        </p:nvSpPr>
        <p:spPr bwMode="auto">
          <a:xfrm>
            <a:off x="5378451" y="6035676"/>
            <a:ext cx="22225" cy="174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2147483646 h 6"/>
              <a:gd name="T6" fmla="*/ 0 w 6"/>
              <a:gd name="T7" fmla="*/ 2147483646 h 6"/>
              <a:gd name="T8" fmla="*/ 0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78" name="Freeform 11">
            <a:extLst>
              <a:ext uri="{FF2B5EF4-FFF2-40B4-BE49-F238E27FC236}">
                <a16:creationId xmlns:a16="http://schemas.microsoft.com/office/drawing/2014/main" id="{00502FBF-746D-4520-B6AB-9D0E6894FE17}"/>
              </a:ext>
            </a:extLst>
          </p:cNvPr>
          <p:cNvSpPr>
            <a:spLocks noChangeAspect="1"/>
          </p:cNvSpPr>
          <p:nvPr/>
        </p:nvSpPr>
        <p:spPr bwMode="auto">
          <a:xfrm>
            <a:off x="4230688" y="5154614"/>
            <a:ext cx="1282700" cy="1062037"/>
          </a:xfrm>
          <a:custGeom>
            <a:avLst/>
            <a:gdLst>
              <a:gd name="T0" fmla="*/ 2147483646 w 397"/>
              <a:gd name="T1" fmla="*/ 2147483646 h 385"/>
              <a:gd name="T2" fmla="*/ 2147483646 w 397"/>
              <a:gd name="T3" fmla="*/ 2147483646 h 385"/>
              <a:gd name="T4" fmla="*/ 2147483646 w 397"/>
              <a:gd name="T5" fmla="*/ 2147483646 h 385"/>
              <a:gd name="T6" fmla="*/ 2147483646 w 397"/>
              <a:gd name="T7" fmla="*/ 2147483646 h 385"/>
              <a:gd name="T8" fmla="*/ 2147483646 w 397"/>
              <a:gd name="T9" fmla="*/ 2147483646 h 385"/>
              <a:gd name="T10" fmla="*/ 2147483646 w 397"/>
              <a:gd name="T11" fmla="*/ 2147483646 h 385"/>
              <a:gd name="T12" fmla="*/ 2147483646 w 397"/>
              <a:gd name="T13" fmla="*/ 2147483646 h 385"/>
              <a:gd name="T14" fmla="*/ 2147483646 w 397"/>
              <a:gd name="T15" fmla="*/ 2147483646 h 385"/>
              <a:gd name="T16" fmla="*/ 2147483646 w 397"/>
              <a:gd name="T17" fmla="*/ 2147483646 h 385"/>
              <a:gd name="T18" fmla="*/ 2147483646 w 397"/>
              <a:gd name="T19" fmla="*/ 2147483646 h 385"/>
              <a:gd name="T20" fmla="*/ 2147483646 w 397"/>
              <a:gd name="T21" fmla="*/ 2147483646 h 385"/>
              <a:gd name="T22" fmla="*/ 2147483646 w 397"/>
              <a:gd name="T23" fmla="*/ 2147483646 h 385"/>
              <a:gd name="T24" fmla="*/ 2147483646 w 397"/>
              <a:gd name="T25" fmla="*/ 2147483646 h 385"/>
              <a:gd name="T26" fmla="*/ 2147483646 w 397"/>
              <a:gd name="T27" fmla="*/ 2147483646 h 385"/>
              <a:gd name="T28" fmla="*/ 2147483646 w 397"/>
              <a:gd name="T29" fmla="*/ 2147483646 h 385"/>
              <a:gd name="T30" fmla="*/ 2147483646 w 397"/>
              <a:gd name="T31" fmla="*/ 2147483646 h 385"/>
              <a:gd name="T32" fmla="*/ 2147483646 w 397"/>
              <a:gd name="T33" fmla="*/ 2147483646 h 385"/>
              <a:gd name="T34" fmla="*/ 2147483646 w 397"/>
              <a:gd name="T35" fmla="*/ 2147483646 h 385"/>
              <a:gd name="T36" fmla="*/ 2147483646 w 397"/>
              <a:gd name="T37" fmla="*/ 2147483646 h 385"/>
              <a:gd name="T38" fmla="*/ 2147483646 w 397"/>
              <a:gd name="T39" fmla="*/ 2147483646 h 385"/>
              <a:gd name="T40" fmla="*/ 2147483646 w 397"/>
              <a:gd name="T41" fmla="*/ 2147483646 h 385"/>
              <a:gd name="T42" fmla="*/ 2147483646 w 397"/>
              <a:gd name="T43" fmla="*/ 2147483646 h 385"/>
              <a:gd name="T44" fmla="*/ 2147483646 w 397"/>
              <a:gd name="T45" fmla="*/ 2147483646 h 385"/>
              <a:gd name="T46" fmla="*/ 2147483646 w 397"/>
              <a:gd name="T47" fmla="*/ 2147483646 h 385"/>
              <a:gd name="T48" fmla="*/ 2147483646 w 397"/>
              <a:gd name="T49" fmla="*/ 0 h 385"/>
              <a:gd name="T50" fmla="*/ 2147483646 w 397"/>
              <a:gd name="T51" fmla="*/ 2147483646 h 385"/>
              <a:gd name="T52" fmla="*/ 2147483646 w 397"/>
              <a:gd name="T53" fmla="*/ 2147483646 h 385"/>
              <a:gd name="T54" fmla="*/ 2147483646 w 397"/>
              <a:gd name="T55" fmla="*/ 2147483646 h 385"/>
              <a:gd name="T56" fmla="*/ 2147483646 w 397"/>
              <a:gd name="T57" fmla="*/ 2147483646 h 385"/>
              <a:gd name="T58" fmla="*/ 2147483646 w 397"/>
              <a:gd name="T59" fmla="*/ 2147483646 h 385"/>
              <a:gd name="T60" fmla="*/ 2147483646 w 397"/>
              <a:gd name="T61" fmla="*/ 2147483646 h 385"/>
              <a:gd name="T62" fmla="*/ 2147483646 w 397"/>
              <a:gd name="T63" fmla="*/ 2147483646 h 385"/>
              <a:gd name="T64" fmla="*/ 2147483646 w 397"/>
              <a:gd name="T65" fmla="*/ 2147483646 h 385"/>
              <a:gd name="T66" fmla="*/ 2147483646 w 397"/>
              <a:gd name="T67" fmla="*/ 2147483646 h 385"/>
              <a:gd name="T68" fmla="*/ 2147483646 w 397"/>
              <a:gd name="T69" fmla="*/ 2147483646 h 385"/>
              <a:gd name="T70" fmla="*/ 2147483646 w 397"/>
              <a:gd name="T71" fmla="*/ 2147483646 h 385"/>
              <a:gd name="T72" fmla="*/ 2147483646 w 397"/>
              <a:gd name="T73" fmla="*/ 2147483646 h 385"/>
              <a:gd name="T74" fmla="*/ 2147483646 w 397"/>
              <a:gd name="T75" fmla="*/ 2147483646 h 385"/>
              <a:gd name="T76" fmla="*/ 2147483646 w 397"/>
              <a:gd name="T77" fmla="*/ 2147483646 h 385"/>
              <a:gd name="T78" fmla="*/ 2147483646 w 397"/>
              <a:gd name="T79" fmla="*/ 2147483646 h 385"/>
              <a:gd name="T80" fmla="*/ 2147483646 w 397"/>
              <a:gd name="T81" fmla="*/ 2147483646 h 385"/>
              <a:gd name="T82" fmla="*/ 2147483646 w 397"/>
              <a:gd name="T83" fmla="*/ 2147483646 h 385"/>
              <a:gd name="T84" fmla="*/ 2147483646 w 397"/>
              <a:gd name="T85" fmla="*/ 2147483646 h 385"/>
              <a:gd name="T86" fmla="*/ 2147483646 w 397"/>
              <a:gd name="T87" fmla="*/ 2147483646 h 385"/>
              <a:gd name="T88" fmla="*/ 2147483646 w 397"/>
              <a:gd name="T89" fmla="*/ 2147483646 h 385"/>
              <a:gd name="T90" fmla="*/ 2147483646 w 397"/>
              <a:gd name="T91" fmla="*/ 2147483646 h 385"/>
              <a:gd name="T92" fmla="*/ 2147483646 w 397"/>
              <a:gd name="T93" fmla="*/ 2147483646 h 385"/>
              <a:gd name="T94" fmla="*/ 2147483646 w 397"/>
              <a:gd name="T95" fmla="*/ 2147483646 h 385"/>
              <a:gd name="T96" fmla="*/ 2147483646 w 397"/>
              <a:gd name="T97" fmla="*/ 2147483646 h 385"/>
              <a:gd name="T98" fmla="*/ 2147483646 w 397"/>
              <a:gd name="T99" fmla="*/ 2147483646 h 385"/>
              <a:gd name="T100" fmla="*/ 2147483646 w 397"/>
              <a:gd name="T101" fmla="*/ 2147483646 h 385"/>
              <a:gd name="T102" fmla="*/ 2147483646 w 397"/>
              <a:gd name="T103" fmla="*/ 2147483646 h 385"/>
              <a:gd name="T104" fmla="*/ 2147483646 w 397"/>
              <a:gd name="T105" fmla="*/ 2147483646 h 385"/>
              <a:gd name="T106" fmla="*/ 2147483646 w 397"/>
              <a:gd name="T107" fmla="*/ 2147483646 h 385"/>
              <a:gd name="T108" fmla="*/ 2147483646 w 397"/>
              <a:gd name="T109" fmla="*/ 2147483646 h 385"/>
              <a:gd name="T110" fmla="*/ 2147483646 w 397"/>
              <a:gd name="T111" fmla="*/ 2147483646 h 385"/>
              <a:gd name="T112" fmla="*/ 2147483646 w 397"/>
              <a:gd name="T113" fmla="*/ 2147483646 h 385"/>
              <a:gd name="T114" fmla="*/ 2147483646 w 397"/>
              <a:gd name="T115" fmla="*/ 2147483646 h 385"/>
              <a:gd name="T116" fmla="*/ 2147483646 w 397"/>
              <a:gd name="T117" fmla="*/ 2147483646 h 385"/>
              <a:gd name="T118" fmla="*/ 2147483646 w 397"/>
              <a:gd name="T119" fmla="*/ 2147483646 h 385"/>
              <a:gd name="T120" fmla="*/ 2147483646 w 397"/>
              <a:gd name="T121" fmla="*/ 2147483646 h 385"/>
              <a:gd name="T122" fmla="*/ 2147483646 w 397"/>
              <a:gd name="T123" fmla="*/ 2147483646 h 385"/>
              <a:gd name="T124" fmla="*/ 2147483646 w 397"/>
              <a:gd name="T125" fmla="*/ 2147483646 h 3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7"/>
              <a:gd name="T190" fmla="*/ 0 h 385"/>
              <a:gd name="T191" fmla="*/ 397 w 397"/>
              <a:gd name="T192" fmla="*/ 385 h 38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7" h="385">
                <a:moveTo>
                  <a:pt x="0" y="295"/>
                </a:moveTo>
                <a:lnTo>
                  <a:pt x="0" y="289"/>
                </a:lnTo>
                <a:lnTo>
                  <a:pt x="18" y="277"/>
                </a:lnTo>
                <a:lnTo>
                  <a:pt x="24" y="271"/>
                </a:lnTo>
                <a:lnTo>
                  <a:pt x="30" y="264"/>
                </a:lnTo>
                <a:lnTo>
                  <a:pt x="30" y="258"/>
                </a:lnTo>
                <a:lnTo>
                  <a:pt x="24" y="258"/>
                </a:lnTo>
                <a:lnTo>
                  <a:pt x="24" y="240"/>
                </a:lnTo>
                <a:lnTo>
                  <a:pt x="24" y="234"/>
                </a:lnTo>
                <a:lnTo>
                  <a:pt x="36" y="228"/>
                </a:lnTo>
                <a:lnTo>
                  <a:pt x="36" y="222"/>
                </a:lnTo>
                <a:lnTo>
                  <a:pt x="36" y="210"/>
                </a:lnTo>
                <a:lnTo>
                  <a:pt x="30" y="204"/>
                </a:lnTo>
                <a:lnTo>
                  <a:pt x="30" y="198"/>
                </a:lnTo>
                <a:lnTo>
                  <a:pt x="30" y="186"/>
                </a:lnTo>
                <a:lnTo>
                  <a:pt x="48" y="192"/>
                </a:lnTo>
                <a:lnTo>
                  <a:pt x="54" y="186"/>
                </a:lnTo>
                <a:lnTo>
                  <a:pt x="60" y="180"/>
                </a:lnTo>
                <a:lnTo>
                  <a:pt x="60" y="174"/>
                </a:lnTo>
                <a:lnTo>
                  <a:pt x="54" y="168"/>
                </a:lnTo>
                <a:lnTo>
                  <a:pt x="60" y="162"/>
                </a:lnTo>
                <a:lnTo>
                  <a:pt x="66" y="162"/>
                </a:lnTo>
                <a:lnTo>
                  <a:pt x="66" y="156"/>
                </a:lnTo>
                <a:lnTo>
                  <a:pt x="66" y="150"/>
                </a:lnTo>
                <a:lnTo>
                  <a:pt x="72" y="144"/>
                </a:lnTo>
                <a:lnTo>
                  <a:pt x="72" y="138"/>
                </a:lnTo>
                <a:lnTo>
                  <a:pt x="72" y="132"/>
                </a:lnTo>
                <a:lnTo>
                  <a:pt x="78" y="126"/>
                </a:lnTo>
                <a:lnTo>
                  <a:pt x="84" y="126"/>
                </a:lnTo>
                <a:lnTo>
                  <a:pt x="96" y="120"/>
                </a:lnTo>
                <a:lnTo>
                  <a:pt x="96" y="114"/>
                </a:lnTo>
                <a:lnTo>
                  <a:pt x="96" y="108"/>
                </a:lnTo>
                <a:lnTo>
                  <a:pt x="90" y="108"/>
                </a:lnTo>
                <a:lnTo>
                  <a:pt x="90" y="102"/>
                </a:lnTo>
                <a:lnTo>
                  <a:pt x="96" y="102"/>
                </a:lnTo>
                <a:lnTo>
                  <a:pt x="96" y="96"/>
                </a:lnTo>
                <a:lnTo>
                  <a:pt x="90" y="96"/>
                </a:lnTo>
                <a:lnTo>
                  <a:pt x="84" y="90"/>
                </a:lnTo>
                <a:lnTo>
                  <a:pt x="78" y="90"/>
                </a:lnTo>
                <a:lnTo>
                  <a:pt x="72" y="90"/>
                </a:lnTo>
                <a:lnTo>
                  <a:pt x="66" y="90"/>
                </a:lnTo>
                <a:lnTo>
                  <a:pt x="66" y="84"/>
                </a:lnTo>
                <a:lnTo>
                  <a:pt x="60" y="84"/>
                </a:lnTo>
                <a:lnTo>
                  <a:pt x="60" y="78"/>
                </a:lnTo>
                <a:lnTo>
                  <a:pt x="54" y="78"/>
                </a:lnTo>
                <a:lnTo>
                  <a:pt x="48" y="78"/>
                </a:lnTo>
                <a:lnTo>
                  <a:pt x="48" y="72"/>
                </a:lnTo>
                <a:lnTo>
                  <a:pt x="54" y="72"/>
                </a:lnTo>
                <a:lnTo>
                  <a:pt x="54" y="66"/>
                </a:lnTo>
                <a:lnTo>
                  <a:pt x="48" y="66"/>
                </a:lnTo>
                <a:lnTo>
                  <a:pt x="42" y="66"/>
                </a:lnTo>
                <a:lnTo>
                  <a:pt x="36" y="66"/>
                </a:lnTo>
                <a:lnTo>
                  <a:pt x="30" y="66"/>
                </a:lnTo>
                <a:lnTo>
                  <a:pt x="24" y="66"/>
                </a:lnTo>
                <a:lnTo>
                  <a:pt x="24" y="72"/>
                </a:lnTo>
                <a:lnTo>
                  <a:pt x="18" y="72"/>
                </a:lnTo>
                <a:lnTo>
                  <a:pt x="18" y="66"/>
                </a:lnTo>
                <a:lnTo>
                  <a:pt x="24" y="60"/>
                </a:lnTo>
                <a:lnTo>
                  <a:pt x="30" y="60"/>
                </a:lnTo>
                <a:lnTo>
                  <a:pt x="36" y="54"/>
                </a:lnTo>
                <a:lnTo>
                  <a:pt x="30" y="54"/>
                </a:lnTo>
                <a:lnTo>
                  <a:pt x="24" y="54"/>
                </a:lnTo>
                <a:lnTo>
                  <a:pt x="30" y="54"/>
                </a:lnTo>
                <a:lnTo>
                  <a:pt x="30" y="48"/>
                </a:lnTo>
                <a:lnTo>
                  <a:pt x="30" y="42"/>
                </a:lnTo>
                <a:lnTo>
                  <a:pt x="30" y="36"/>
                </a:lnTo>
                <a:lnTo>
                  <a:pt x="24" y="36"/>
                </a:lnTo>
                <a:lnTo>
                  <a:pt x="24" y="42"/>
                </a:lnTo>
                <a:lnTo>
                  <a:pt x="24" y="36"/>
                </a:lnTo>
                <a:lnTo>
                  <a:pt x="30" y="30"/>
                </a:lnTo>
                <a:lnTo>
                  <a:pt x="24" y="30"/>
                </a:lnTo>
                <a:lnTo>
                  <a:pt x="24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12"/>
                </a:lnTo>
                <a:lnTo>
                  <a:pt x="42" y="6"/>
                </a:lnTo>
                <a:lnTo>
                  <a:pt x="48" y="12"/>
                </a:lnTo>
                <a:lnTo>
                  <a:pt x="54" y="12"/>
                </a:lnTo>
                <a:lnTo>
                  <a:pt x="60" y="12"/>
                </a:lnTo>
                <a:lnTo>
                  <a:pt x="60" y="6"/>
                </a:lnTo>
                <a:lnTo>
                  <a:pt x="66" y="6"/>
                </a:lnTo>
                <a:lnTo>
                  <a:pt x="66" y="0"/>
                </a:lnTo>
                <a:lnTo>
                  <a:pt x="72" y="0"/>
                </a:lnTo>
                <a:lnTo>
                  <a:pt x="72" y="6"/>
                </a:lnTo>
                <a:lnTo>
                  <a:pt x="78" y="0"/>
                </a:lnTo>
                <a:lnTo>
                  <a:pt x="84" y="0"/>
                </a:lnTo>
                <a:lnTo>
                  <a:pt x="84" y="6"/>
                </a:lnTo>
                <a:lnTo>
                  <a:pt x="90" y="6"/>
                </a:lnTo>
                <a:lnTo>
                  <a:pt x="90" y="12"/>
                </a:lnTo>
                <a:lnTo>
                  <a:pt x="96" y="18"/>
                </a:lnTo>
                <a:lnTo>
                  <a:pt x="108" y="18"/>
                </a:lnTo>
                <a:lnTo>
                  <a:pt x="108" y="24"/>
                </a:lnTo>
                <a:lnTo>
                  <a:pt x="114" y="24"/>
                </a:lnTo>
                <a:lnTo>
                  <a:pt x="120" y="24"/>
                </a:lnTo>
                <a:lnTo>
                  <a:pt x="126" y="30"/>
                </a:lnTo>
                <a:lnTo>
                  <a:pt x="132" y="30"/>
                </a:lnTo>
                <a:lnTo>
                  <a:pt x="138" y="24"/>
                </a:lnTo>
                <a:lnTo>
                  <a:pt x="138" y="30"/>
                </a:lnTo>
                <a:lnTo>
                  <a:pt x="144" y="36"/>
                </a:lnTo>
                <a:lnTo>
                  <a:pt x="150" y="36"/>
                </a:lnTo>
                <a:lnTo>
                  <a:pt x="162" y="48"/>
                </a:lnTo>
                <a:lnTo>
                  <a:pt x="168" y="48"/>
                </a:lnTo>
                <a:lnTo>
                  <a:pt x="174" y="54"/>
                </a:lnTo>
                <a:lnTo>
                  <a:pt x="180" y="54"/>
                </a:lnTo>
                <a:lnTo>
                  <a:pt x="186" y="54"/>
                </a:lnTo>
                <a:lnTo>
                  <a:pt x="192" y="54"/>
                </a:lnTo>
                <a:lnTo>
                  <a:pt x="192" y="60"/>
                </a:lnTo>
                <a:lnTo>
                  <a:pt x="198" y="60"/>
                </a:lnTo>
                <a:lnTo>
                  <a:pt x="204" y="60"/>
                </a:lnTo>
                <a:lnTo>
                  <a:pt x="204" y="66"/>
                </a:lnTo>
                <a:lnTo>
                  <a:pt x="210" y="66"/>
                </a:lnTo>
                <a:lnTo>
                  <a:pt x="216" y="72"/>
                </a:lnTo>
                <a:lnTo>
                  <a:pt x="223" y="66"/>
                </a:lnTo>
                <a:lnTo>
                  <a:pt x="223" y="72"/>
                </a:lnTo>
                <a:lnTo>
                  <a:pt x="235" y="78"/>
                </a:lnTo>
                <a:lnTo>
                  <a:pt x="247" y="78"/>
                </a:lnTo>
                <a:lnTo>
                  <a:pt x="253" y="84"/>
                </a:lnTo>
                <a:lnTo>
                  <a:pt x="259" y="90"/>
                </a:lnTo>
                <a:lnTo>
                  <a:pt x="265" y="90"/>
                </a:lnTo>
                <a:lnTo>
                  <a:pt x="265" y="102"/>
                </a:lnTo>
                <a:lnTo>
                  <a:pt x="271" y="102"/>
                </a:lnTo>
                <a:lnTo>
                  <a:pt x="277" y="102"/>
                </a:lnTo>
                <a:lnTo>
                  <a:pt x="283" y="114"/>
                </a:lnTo>
                <a:lnTo>
                  <a:pt x="289" y="114"/>
                </a:lnTo>
                <a:lnTo>
                  <a:pt x="289" y="120"/>
                </a:lnTo>
                <a:lnTo>
                  <a:pt x="295" y="120"/>
                </a:lnTo>
                <a:lnTo>
                  <a:pt x="301" y="126"/>
                </a:lnTo>
                <a:lnTo>
                  <a:pt x="301" y="132"/>
                </a:lnTo>
                <a:lnTo>
                  <a:pt x="307" y="132"/>
                </a:lnTo>
                <a:lnTo>
                  <a:pt x="313" y="132"/>
                </a:lnTo>
                <a:lnTo>
                  <a:pt x="313" y="138"/>
                </a:lnTo>
                <a:lnTo>
                  <a:pt x="319" y="138"/>
                </a:lnTo>
                <a:lnTo>
                  <a:pt x="325" y="138"/>
                </a:lnTo>
                <a:lnTo>
                  <a:pt x="331" y="132"/>
                </a:lnTo>
                <a:lnTo>
                  <a:pt x="331" y="138"/>
                </a:lnTo>
                <a:lnTo>
                  <a:pt x="337" y="138"/>
                </a:lnTo>
                <a:lnTo>
                  <a:pt x="343" y="138"/>
                </a:lnTo>
                <a:lnTo>
                  <a:pt x="343" y="144"/>
                </a:lnTo>
                <a:lnTo>
                  <a:pt x="343" y="150"/>
                </a:lnTo>
                <a:lnTo>
                  <a:pt x="349" y="150"/>
                </a:lnTo>
                <a:lnTo>
                  <a:pt x="355" y="150"/>
                </a:lnTo>
                <a:lnTo>
                  <a:pt x="361" y="150"/>
                </a:lnTo>
                <a:lnTo>
                  <a:pt x="361" y="156"/>
                </a:lnTo>
                <a:lnTo>
                  <a:pt x="367" y="156"/>
                </a:lnTo>
                <a:lnTo>
                  <a:pt x="373" y="156"/>
                </a:lnTo>
                <a:lnTo>
                  <a:pt x="373" y="162"/>
                </a:lnTo>
                <a:lnTo>
                  <a:pt x="373" y="168"/>
                </a:lnTo>
                <a:lnTo>
                  <a:pt x="379" y="168"/>
                </a:lnTo>
                <a:lnTo>
                  <a:pt x="385" y="168"/>
                </a:lnTo>
                <a:lnTo>
                  <a:pt x="391" y="168"/>
                </a:lnTo>
                <a:lnTo>
                  <a:pt x="397" y="174"/>
                </a:lnTo>
                <a:lnTo>
                  <a:pt x="391" y="174"/>
                </a:lnTo>
                <a:lnTo>
                  <a:pt x="391" y="180"/>
                </a:lnTo>
                <a:lnTo>
                  <a:pt x="397" y="192"/>
                </a:lnTo>
                <a:lnTo>
                  <a:pt x="391" y="192"/>
                </a:lnTo>
                <a:lnTo>
                  <a:pt x="385" y="198"/>
                </a:lnTo>
                <a:lnTo>
                  <a:pt x="379" y="198"/>
                </a:lnTo>
                <a:lnTo>
                  <a:pt x="367" y="198"/>
                </a:lnTo>
                <a:lnTo>
                  <a:pt x="355" y="210"/>
                </a:lnTo>
                <a:lnTo>
                  <a:pt x="349" y="210"/>
                </a:lnTo>
                <a:lnTo>
                  <a:pt x="325" y="210"/>
                </a:lnTo>
                <a:lnTo>
                  <a:pt x="325" y="216"/>
                </a:lnTo>
                <a:lnTo>
                  <a:pt x="319" y="216"/>
                </a:lnTo>
                <a:lnTo>
                  <a:pt x="313" y="216"/>
                </a:lnTo>
                <a:lnTo>
                  <a:pt x="307" y="216"/>
                </a:lnTo>
                <a:lnTo>
                  <a:pt x="307" y="222"/>
                </a:lnTo>
                <a:lnTo>
                  <a:pt x="307" y="228"/>
                </a:lnTo>
                <a:lnTo>
                  <a:pt x="301" y="234"/>
                </a:lnTo>
                <a:lnTo>
                  <a:pt x="301" y="228"/>
                </a:lnTo>
                <a:lnTo>
                  <a:pt x="289" y="240"/>
                </a:lnTo>
                <a:lnTo>
                  <a:pt x="277" y="252"/>
                </a:lnTo>
                <a:lnTo>
                  <a:pt x="271" y="252"/>
                </a:lnTo>
                <a:lnTo>
                  <a:pt x="265" y="258"/>
                </a:lnTo>
                <a:lnTo>
                  <a:pt x="259" y="264"/>
                </a:lnTo>
                <a:lnTo>
                  <a:pt x="259" y="271"/>
                </a:lnTo>
                <a:lnTo>
                  <a:pt x="253" y="277"/>
                </a:lnTo>
                <a:lnTo>
                  <a:pt x="259" y="277"/>
                </a:lnTo>
                <a:lnTo>
                  <a:pt x="253" y="277"/>
                </a:lnTo>
                <a:lnTo>
                  <a:pt x="253" y="283"/>
                </a:lnTo>
                <a:lnTo>
                  <a:pt x="253" y="277"/>
                </a:lnTo>
                <a:lnTo>
                  <a:pt x="253" y="283"/>
                </a:lnTo>
                <a:lnTo>
                  <a:pt x="259" y="289"/>
                </a:lnTo>
                <a:lnTo>
                  <a:pt x="253" y="295"/>
                </a:lnTo>
                <a:lnTo>
                  <a:pt x="259" y="307"/>
                </a:lnTo>
                <a:lnTo>
                  <a:pt x="265" y="313"/>
                </a:lnTo>
                <a:lnTo>
                  <a:pt x="259" y="319"/>
                </a:lnTo>
                <a:lnTo>
                  <a:pt x="247" y="325"/>
                </a:lnTo>
                <a:lnTo>
                  <a:pt x="241" y="325"/>
                </a:lnTo>
                <a:lnTo>
                  <a:pt x="235" y="331"/>
                </a:lnTo>
                <a:lnTo>
                  <a:pt x="229" y="343"/>
                </a:lnTo>
                <a:lnTo>
                  <a:pt x="223" y="349"/>
                </a:lnTo>
                <a:lnTo>
                  <a:pt x="223" y="355"/>
                </a:lnTo>
                <a:lnTo>
                  <a:pt x="223" y="349"/>
                </a:lnTo>
                <a:lnTo>
                  <a:pt x="229" y="355"/>
                </a:lnTo>
                <a:lnTo>
                  <a:pt x="216" y="355"/>
                </a:lnTo>
                <a:lnTo>
                  <a:pt x="216" y="361"/>
                </a:lnTo>
                <a:lnTo>
                  <a:pt x="216" y="355"/>
                </a:lnTo>
                <a:lnTo>
                  <a:pt x="210" y="361"/>
                </a:lnTo>
                <a:lnTo>
                  <a:pt x="210" y="355"/>
                </a:lnTo>
                <a:lnTo>
                  <a:pt x="204" y="355"/>
                </a:lnTo>
                <a:lnTo>
                  <a:pt x="198" y="361"/>
                </a:lnTo>
                <a:lnTo>
                  <a:pt x="192" y="361"/>
                </a:lnTo>
                <a:lnTo>
                  <a:pt x="180" y="367"/>
                </a:lnTo>
                <a:lnTo>
                  <a:pt x="174" y="373"/>
                </a:lnTo>
                <a:lnTo>
                  <a:pt x="174" y="379"/>
                </a:lnTo>
                <a:lnTo>
                  <a:pt x="168" y="379"/>
                </a:lnTo>
                <a:lnTo>
                  <a:pt x="168" y="385"/>
                </a:lnTo>
                <a:lnTo>
                  <a:pt x="162" y="379"/>
                </a:lnTo>
                <a:lnTo>
                  <a:pt x="156" y="379"/>
                </a:lnTo>
                <a:lnTo>
                  <a:pt x="150" y="379"/>
                </a:lnTo>
                <a:lnTo>
                  <a:pt x="144" y="379"/>
                </a:lnTo>
                <a:lnTo>
                  <a:pt x="138" y="373"/>
                </a:lnTo>
                <a:lnTo>
                  <a:pt x="126" y="373"/>
                </a:lnTo>
                <a:lnTo>
                  <a:pt x="120" y="367"/>
                </a:lnTo>
                <a:lnTo>
                  <a:pt x="108" y="367"/>
                </a:lnTo>
                <a:lnTo>
                  <a:pt x="102" y="367"/>
                </a:lnTo>
                <a:lnTo>
                  <a:pt x="96" y="361"/>
                </a:lnTo>
                <a:lnTo>
                  <a:pt x="84" y="367"/>
                </a:lnTo>
                <a:lnTo>
                  <a:pt x="78" y="367"/>
                </a:lnTo>
                <a:lnTo>
                  <a:pt x="72" y="367"/>
                </a:lnTo>
                <a:lnTo>
                  <a:pt x="66" y="367"/>
                </a:lnTo>
                <a:lnTo>
                  <a:pt x="60" y="367"/>
                </a:lnTo>
                <a:lnTo>
                  <a:pt x="48" y="379"/>
                </a:lnTo>
                <a:lnTo>
                  <a:pt x="36" y="373"/>
                </a:lnTo>
                <a:lnTo>
                  <a:pt x="36" y="367"/>
                </a:lnTo>
                <a:lnTo>
                  <a:pt x="30" y="361"/>
                </a:lnTo>
                <a:lnTo>
                  <a:pt x="24" y="355"/>
                </a:lnTo>
                <a:lnTo>
                  <a:pt x="24" y="349"/>
                </a:lnTo>
                <a:lnTo>
                  <a:pt x="30" y="349"/>
                </a:lnTo>
                <a:lnTo>
                  <a:pt x="24" y="337"/>
                </a:lnTo>
                <a:lnTo>
                  <a:pt x="30" y="337"/>
                </a:lnTo>
                <a:lnTo>
                  <a:pt x="24" y="325"/>
                </a:lnTo>
                <a:lnTo>
                  <a:pt x="18" y="319"/>
                </a:lnTo>
                <a:lnTo>
                  <a:pt x="18" y="313"/>
                </a:lnTo>
                <a:lnTo>
                  <a:pt x="18" y="307"/>
                </a:lnTo>
                <a:lnTo>
                  <a:pt x="12" y="307"/>
                </a:lnTo>
                <a:lnTo>
                  <a:pt x="6" y="301"/>
                </a:lnTo>
                <a:lnTo>
                  <a:pt x="0" y="301"/>
                </a:lnTo>
                <a:lnTo>
                  <a:pt x="0" y="295"/>
                </a:lnTo>
                <a:lnTo>
                  <a:pt x="0" y="289"/>
                </a:lnTo>
                <a:lnTo>
                  <a:pt x="0" y="295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79" name="Freeform 12">
            <a:extLst>
              <a:ext uri="{FF2B5EF4-FFF2-40B4-BE49-F238E27FC236}">
                <a16:creationId xmlns:a16="http://schemas.microsoft.com/office/drawing/2014/main" id="{B6F03872-6E91-4191-AD6A-550570693C0C}"/>
              </a:ext>
            </a:extLst>
          </p:cNvPr>
          <p:cNvSpPr>
            <a:spLocks noChangeAspect="1"/>
          </p:cNvSpPr>
          <p:nvPr/>
        </p:nvSpPr>
        <p:spPr bwMode="auto">
          <a:xfrm>
            <a:off x="5203825" y="6019801"/>
            <a:ext cx="39688" cy="15875"/>
          </a:xfrm>
          <a:custGeom>
            <a:avLst/>
            <a:gdLst>
              <a:gd name="T0" fmla="*/ 2147483646 w 12"/>
              <a:gd name="T1" fmla="*/ 0 h 6"/>
              <a:gd name="T2" fmla="*/ 2147483646 w 12"/>
              <a:gd name="T3" fmla="*/ 0 h 6"/>
              <a:gd name="T4" fmla="*/ 2147483646 w 12"/>
              <a:gd name="T5" fmla="*/ 0 h 6"/>
              <a:gd name="T6" fmla="*/ 0 w 12"/>
              <a:gd name="T7" fmla="*/ 0 h 6"/>
              <a:gd name="T8" fmla="*/ 0 w 12"/>
              <a:gd name="T9" fmla="*/ 2147483646 h 6"/>
              <a:gd name="T10" fmla="*/ 0 w 12"/>
              <a:gd name="T11" fmla="*/ 2147483646 h 6"/>
              <a:gd name="T12" fmla="*/ 2147483646 w 12"/>
              <a:gd name="T13" fmla="*/ 2147483646 h 6"/>
              <a:gd name="T14" fmla="*/ 2147483646 w 12"/>
              <a:gd name="T15" fmla="*/ 2147483646 h 6"/>
              <a:gd name="T16" fmla="*/ 2147483646 w 12"/>
              <a:gd name="T17" fmla="*/ 2147483646 h 6"/>
              <a:gd name="T18" fmla="*/ 2147483646 w 12"/>
              <a:gd name="T19" fmla="*/ 0 h 6"/>
              <a:gd name="T20" fmla="*/ 2147483646 w 12"/>
              <a:gd name="T21" fmla="*/ 0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6"/>
              <a:gd name="T35" fmla="*/ 12 w 12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6">
                <a:moveTo>
                  <a:pt x="12" y="0"/>
                </a:move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0" name="Freeform 13">
            <a:extLst>
              <a:ext uri="{FF2B5EF4-FFF2-40B4-BE49-F238E27FC236}">
                <a16:creationId xmlns:a16="http://schemas.microsoft.com/office/drawing/2014/main" id="{F19145D6-5E76-4505-B6A8-797F7DEFFC8F}"/>
              </a:ext>
            </a:extLst>
          </p:cNvPr>
          <p:cNvSpPr>
            <a:spLocks noChangeAspect="1"/>
          </p:cNvSpPr>
          <p:nvPr/>
        </p:nvSpPr>
        <p:spPr bwMode="auto">
          <a:xfrm>
            <a:off x="5338764" y="5953125"/>
            <a:ext cx="117475" cy="82550"/>
          </a:xfrm>
          <a:custGeom>
            <a:avLst/>
            <a:gdLst>
              <a:gd name="T0" fmla="*/ 2147483646 w 36"/>
              <a:gd name="T1" fmla="*/ 2147483646 h 30"/>
              <a:gd name="T2" fmla="*/ 0 w 36"/>
              <a:gd name="T3" fmla="*/ 2147483646 h 30"/>
              <a:gd name="T4" fmla="*/ 0 w 36"/>
              <a:gd name="T5" fmla="*/ 2147483646 h 30"/>
              <a:gd name="T6" fmla="*/ 0 w 36"/>
              <a:gd name="T7" fmla="*/ 2147483646 h 30"/>
              <a:gd name="T8" fmla="*/ 0 w 36"/>
              <a:gd name="T9" fmla="*/ 2147483646 h 30"/>
              <a:gd name="T10" fmla="*/ 2147483646 w 36"/>
              <a:gd name="T11" fmla="*/ 2147483646 h 30"/>
              <a:gd name="T12" fmla="*/ 2147483646 w 36"/>
              <a:gd name="T13" fmla="*/ 0 h 30"/>
              <a:gd name="T14" fmla="*/ 2147483646 w 36"/>
              <a:gd name="T15" fmla="*/ 0 h 30"/>
              <a:gd name="T16" fmla="*/ 2147483646 w 36"/>
              <a:gd name="T17" fmla="*/ 0 h 30"/>
              <a:gd name="T18" fmla="*/ 2147483646 w 36"/>
              <a:gd name="T19" fmla="*/ 0 h 30"/>
              <a:gd name="T20" fmla="*/ 2147483646 w 36"/>
              <a:gd name="T21" fmla="*/ 0 h 30"/>
              <a:gd name="T22" fmla="*/ 2147483646 w 36"/>
              <a:gd name="T23" fmla="*/ 0 h 30"/>
              <a:gd name="T24" fmla="*/ 2147483646 w 36"/>
              <a:gd name="T25" fmla="*/ 0 h 30"/>
              <a:gd name="T26" fmla="*/ 2147483646 w 36"/>
              <a:gd name="T27" fmla="*/ 2147483646 h 30"/>
              <a:gd name="T28" fmla="*/ 2147483646 w 36"/>
              <a:gd name="T29" fmla="*/ 2147483646 h 30"/>
              <a:gd name="T30" fmla="*/ 2147483646 w 36"/>
              <a:gd name="T31" fmla="*/ 2147483646 h 30"/>
              <a:gd name="T32" fmla="*/ 2147483646 w 36"/>
              <a:gd name="T33" fmla="*/ 2147483646 h 30"/>
              <a:gd name="T34" fmla="*/ 2147483646 w 36"/>
              <a:gd name="T35" fmla="*/ 2147483646 h 30"/>
              <a:gd name="T36" fmla="*/ 2147483646 w 36"/>
              <a:gd name="T37" fmla="*/ 2147483646 h 30"/>
              <a:gd name="T38" fmla="*/ 2147483646 w 36"/>
              <a:gd name="T39" fmla="*/ 2147483646 h 30"/>
              <a:gd name="T40" fmla="*/ 2147483646 w 36"/>
              <a:gd name="T41" fmla="*/ 2147483646 h 30"/>
              <a:gd name="T42" fmla="*/ 2147483646 w 36"/>
              <a:gd name="T43" fmla="*/ 2147483646 h 30"/>
              <a:gd name="T44" fmla="*/ 2147483646 w 36"/>
              <a:gd name="T45" fmla="*/ 2147483646 h 30"/>
              <a:gd name="T46" fmla="*/ 2147483646 w 36"/>
              <a:gd name="T47" fmla="*/ 2147483646 h 30"/>
              <a:gd name="T48" fmla="*/ 2147483646 w 36"/>
              <a:gd name="T49" fmla="*/ 2147483646 h 30"/>
              <a:gd name="T50" fmla="*/ 2147483646 w 36"/>
              <a:gd name="T51" fmla="*/ 2147483646 h 30"/>
              <a:gd name="T52" fmla="*/ 2147483646 w 36"/>
              <a:gd name="T53" fmla="*/ 2147483646 h 30"/>
              <a:gd name="T54" fmla="*/ 2147483646 w 36"/>
              <a:gd name="T55" fmla="*/ 2147483646 h 30"/>
              <a:gd name="T56" fmla="*/ 2147483646 w 36"/>
              <a:gd name="T57" fmla="*/ 2147483646 h 30"/>
              <a:gd name="T58" fmla="*/ 2147483646 w 36"/>
              <a:gd name="T59" fmla="*/ 2147483646 h 30"/>
              <a:gd name="T60" fmla="*/ 2147483646 w 36"/>
              <a:gd name="T61" fmla="*/ 2147483646 h 30"/>
              <a:gd name="T62" fmla="*/ 2147483646 w 36"/>
              <a:gd name="T63" fmla="*/ 2147483646 h 30"/>
              <a:gd name="T64" fmla="*/ 2147483646 w 36"/>
              <a:gd name="T65" fmla="*/ 2147483646 h 30"/>
              <a:gd name="T66" fmla="*/ 2147483646 w 36"/>
              <a:gd name="T67" fmla="*/ 2147483646 h 30"/>
              <a:gd name="T68" fmla="*/ 2147483646 w 36"/>
              <a:gd name="T69" fmla="*/ 2147483646 h 30"/>
              <a:gd name="T70" fmla="*/ 2147483646 w 36"/>
              <a:gd name="T71" fmla="*/ 2147483646 h 30"/>
              <a:gd name="T72" fmla="*/ 2147483646 w 36"/>
              <a:gd name="T73" fmla="*/ 2147483646 h 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"/>
              <a:gd name="T112" fmla="*/ 0 h 30"/>
              <a:gd name="T113" fmla="*/ 36 w 36"/>
              <a:gd name="T114" fmla="*/ 30 h 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" h="30">
                <a:moveTo>
                  <a:pt x="6" y="12"/>
                </a:move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0" y="6"/>
                </a:lnTo>
                <a:lnTo>
                  <a:pt x="36" y="12"/>
                </a:lnTo>
                <a:lnTo>
                  <a:pt x="36" y="18"/>
                </a:lnTo>
                <a:lnTo>
                  <a:pt x="30" y="18"/>
                </a:lnTo>
                <a:lnTo>
                  <a:pt x="30" y="24"/>
                </a:lnTo>
                <a:lnTo>
                  <a:pt x="24" y="24"/>
                </a:lnTo>
                <a:lnTo>
                  <a:pt x="18" y="30"/>
                </a:lnTo>
                <a:lnTo>
                  <a:pt x="18" y="24"/>
                </a:lnTo>
                <a:lnTo>
                  <a:pt x="12" y="24"/>
                </a:lnTo>
                <a:lnTo>
                  <a:pt x="6" y="18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1" name="Freeform 14">
            <a:extLst>
              <a:ext uri="{FF2B5EF4-FFF2-40B4-BE49-F238E27FC236}">
                <a16:creationId xmlns:a16="http://schemas.microsoft.com/office/drawing/2014/main" id="{170FCA19-A670-4A9A-8C96-57503284B00A}"/>
              </a:ext>
            </a:extLst>
          </p:cNvPr>
          <p:cNvSpPr>
            <a:spLocks noChangeAspect="1"/>
          </p:cNvSpPr>
          <p:nvPr/>
        </p:nvSpPr>
        <p:spPr bwMode="auto">
          <a:xfrm>
            <a:off x="5222875" y="6053139"/>
            <a:ext cx="20638" cy="33337"/>
          </a:xfrm>
          <a:custGeom>
            <a:avLst/>
            <a:gdLst>
              <a:gd name="T0" fmla="*/ 2147483646 w 6"/>
              <a:gd name="T1" fmla="*/ 2147483646 h 12"/>
              <a:gd name="T2" fmla="*/ 0 w 6"/>
              <a:gd name="T3" fmla="*/ 2147483646 h 12"/>
              <a:gd name="T4" fmla="*/ 0 w 6"/>
              <a:gd name="T5" fmla="*/ 2147483646 h 12"/>
              <a:gd name="T6" fmla="*/ 0 w 6"/>
              <a:gd name="T7" fmla="*/ 2147483646 h 12"/>
              <a:gd name="T8" fmla="*/ 0 w 6"/>
              <a:gd name="T9" fmla="*/ 0 h 12"/>
              <a:gd name="T10" fmla="*/ 0 w 6"/>
              <a:gd name="T11" fmla="*/ 2147483646 h 12"/>
              <a:gd name="T12" fmla="*/ 2147483646 w 6"/>
              <a:gd name="T13" fmla="*/ 2147483646 h 12"/>
              <a:gd name="T14" fmla="*/ 0 w 6"/>
              <a:gd name="T15" fmla="*/ 2147483646 h 12"/>
              <a:gd name="T16" fmla="*/ 2147483646 w 6"/>
              <a:gd name="T17" fmla="*/ 2147483646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2"/>
              <a:gd name="T29" fmla="*/ 6 w 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2">
                <a:moveTo>
                  <a:pt x="6" y="12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0" y="12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2" name="Freeform 15">
            <a:extLst>
              <a:ext uri="{FF2B5EF4-FFF2-40B4-BE49-F238E27FC236}">
                <a16:creationId xmlns:a16="http://schemas.microsoft.com/office/drawing/2014/main" id="{E6720221-EC23-494B-8E8F-AFC97CB4E2E1}"/>
              </a:ext>
            </a:extLst>
          </p:cNvPr>
          <p:cNvSpPr>
            <a:spLocks noChangeAspect="1"/>
          </p:cNvSpPr>
          <p:nvPr/>
        </p:nvSpPr>
        <p:spPr bwMode="auto">
          <a:xfrm>
            <a:off x="5492750" y="5938839"/>
            <a:ext cx="58738" cy="4762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0 w 18"/>
              <a:gd name="T7" fmla="*/ 2147483646 h 18"/>
              <a:gd name="T8" fmla="*/ 0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0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8"/>
              <a:gd name="T38" fmla="*/ 18 w 18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8">
                <a:moveTo>
                  <a:pt x="12" y="18"/>
                </a:move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12" y="6"/>
                </a:lnTo>
                <a:lnTo>
                  <a:pt x="12" y="0"/>
                </a:lnTo>
                <a:lnTo>
                  <a:pt x="12" y="6"/>
                </a:lnTo>
                <a:lnTo>
                  <a:pt x="18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3" name="Freeform 16">
            <a:extLst>
              <a:ext uri="{FF2B5EF4-FFF2-40B4-BE49-F238E27FC236}">
                <a16:creationId xmlns:a16="http://schemas.microsoft.com/office/drawing/2014/main" id="{5D953454-3F60-4FF5-8C2C-C7FB79A161F6}"/>
              </a:ext>
            </a:extLst>
          </p:cNvPr>
          <p:cNvSpPr>
            <a:spLocks noChangeAspect="1"/>
          </p:cNvSpPr>
          <p:nvPr/>
        </p:nvSpPr>
        <p:spPr bwMode="auto">
          <a:xfrm>
            <a:off x="5980113" y="4090988"/>
            <a:ext cx="800100" cy="1047750"/>
          </a:xfrm>
          <a:custGeom>
            <a:avLst/>
            <a:gdLst>
              <a:gd name="T0" fmla="*/ 2147483646 w 247"/>
              <a:gd name="T1" fmla="*/ 2147483646 h 380"/>
              <a:gd name="T2" fmla="*/ 2147483646 w 247"/>
              <a:gd name="T3" fmla="*/ 2147483646 h 380"/>
              <a:gd name="T4" fmla="*/ 2147483646 w 247"/>
              <a:gd name="T5" fmla="*/ 2147483646 h 380"/>
              <a:gd name="T6" fmla="*/ 0 w 247"/>
              <a:gd name="T7" fmla="*/ 2147483646 h 380"/>
              <a:gd name="T8" fmla="*/ 2147483646 w 247"/>
              <a:gd name="T9" fmla="*/ 2147483646 h 380"/>
              <a:gd name="T10" fmla="*/ 0 w 247"/>
              <a:gd name="T11" fmla="*/ 2147483646 h 380"/>
              <a:gd name="T12" fmla="*/ 0 w 247"/>
              <a:gd name="T13" fmla="*/ 2147483646 h 380"/>
              <a:gd name="T14" fmla="*/ 2147483646 w 247"/>
              <a:gd name="T15" fmla="*/ 2147483646 h 380"/>
              <a:gd name="T16" fmla="*/ 2147483646 w 247"/>
              <a:gd name="T17" fmla="*/ 2147483646 h 380"/>
              <a:gd name="T18" fmla="*/ 2147483646 w 247"/>
              <a:gd name="T19" fmla="*/ 2147483646 h 380"/>
              <a:gd name="T20" fmla="*/ 2147483646 w 247"/>
              <a:gd name="T21" fmla="*/ 2147483646 h 380"/>
              <a:gd name="T22" fmla="*/ 2147483646 w 247"/>
              <a:gd name="T23" fmla="*/ 2147483646 h 380"/>
              <a:gd name="T24" fmla="*/ 2147483646 w 247"/>
              <a:gd name="T25" fmla="*/ 2147483646 h 380"/>
              <a:gd name="T26" fmla="*/ 2147483646 w 247"/>
              <a:gd name="T27" fmla="*/ 2147483646 h 380"/>
              <a:gd name="T28" fmla="*/ 2147483646 w 247"/>
              <a:gd name="T29" fmla="*/ 2147483646 h 380"/>
              <a:gd name="T30" fmla="*/ 2147483646 w 247"/>
              <a:gd name="T31" fmla="*/ 2147483646 h 380"/>
              <a:gd name="T32" fmla="*/ 2147483646 w 247"/>
              <a:gd name="T33" fmla="*/ 2147483646 h 380"/>
              <a:gd name="T34" fmla="*/ 2147483646 w 247"/>
              <a:gd name="T35" fmla="*/ 2147483646 h 380"/>
              <a:gd name="T36" fmla="*/ 2147483646 w 247"/>
              <a:gd name="T37" fmla="*/ 2147483646 h 380"/>
              <a:gd name="T38" fmla="*/ 2147483646 w 247"/>
              <a:gd name="T39" fmla="*/ 2147483646 h 380"/>
              <a:gd name="T40" fmla="*/ 2147483646 w 247"/>
              <a:gd name="T41" fmla="*/ 2147483646 h 380"/>
              <a:gd name="T42" fmla="*/ 2147483646 w 247"/>
              <a:gd name="T43" fmla="*/ 2147483646 h 380"/>
              <a:gd name="T44" fmla="*/ 2147483646 w 247"/>
              <a:gd name="T45" fmla="*/ 2147483646 h 380"/>
              <a:gd name="T46" fmla="*/ 2147483646 w 247"/>
              <a:gd name="T47" fmla="*/ 2147483646 h 380"/>
              <a:gd name="T48" fmla="*/ 2147483646 w 247"/>
              <a:gd name="T49" fmla="*/ 2147483646 h 380"/>
              <a:gd name="T50" fmla="*/ 2147483646 w 247"/>
              <a:gd name="T51" fmla="*/ 2147483646 h 380"/>
              <a:gd name="T52" fmla="*/ 2147483646 w 247"/>
              <a:gd name="T53" fmla="*/ 2147483646 h 380"/>
              <a:gd name="T54" fmla="*/ 2147483646 w 247"/>
              <a:gd name="T55" fmla="*/ 2147483646 h 380"/>
              <a:gd name="T56" fmla="*/ 2147483646 w 247"/>
              <a:gd name="T57" fmla="*/ 2147483646 h 380"/>
              <a:gd name="T58" fmla="*/ 2147483646 w 247"/>
              <a:gd name="T59" fmla="*/ 2147483646 h 380"/>
              <a:gd name="T60" fmla="*/ 2147483646 w 247"/>
              <a:gd name="T61" fmla="*/ 2147483646 h 380"/>
              <a:gd name="T62" fmla="*/ 2147483646 w 247"/>
              <a:gd name="T63" fmla="*/ 2147483646 h 380"/>
              <a:gd name="T64" fmla="*/ 2147483646 w 247"/>
              <a:gd name="T65" fmla="*/ 2147483646 h 380"/>
              <a:gd name="T66" fmla="*/ 2147483646 w 247"/>
              <a:gd name="T67" fmla="*/ 2147483646 h 380"/>
              <a:gd name="T68" fmla="*/ 2147483646 w 247"/>
              <a:gd name="T69" fmla="*/ 2147483646 h 380"/>
              <a:gd name="T70" fmla="*/ 2147483646 w 247"/>
              <a:gd name="T71" fmla="*/ 2147483646 h 380"/>
              <a:gd name="T72" fmla="*/ 2147483646 w 247"/>
              <a:gd name="T73" fmla="*/ 2147483646 h 380"/>
              <a:gd name="T74" fmla="*/ 2147483646 w 247"/>
              <a:gd name="T75" fmla="*/ 2147483646 h 380"/>
              <a:gd name="T76" fmla="*/ 2147483646 w 247"/>
              <a:gd name="T77" fmla="*/ 2147483646 h 380"/>
              <a:gd name="T78" fmla="*/ 2147483646 w 247"/>
              <a:gd name="T79" fmla="*/ 2147483646 h 380"/>
              <a:gd name="T80" fmla="*/ 2147483646 w 247"/>
              <a:gd name="T81" fmla="*/ 2147483646 h 380"/>
              <a:gd name="T82" fmla="*/ 2147483646 w 247"/>
              <a:gd name="T83" fmla="*/ 2147483646 h 380"/>
              <a:gd name="T84" fmla="*/ 2147483646 w 247"/>
              <a:gd name="T85" fmla="*/ 2147483646 h 380"/>
              <a:gd name="T86" fmla="*/ 2147483646 w 247"/>
              <a:gd name="T87" fmla="*/ 2147483646 h 380"/>
              <a:gd name="T88" fmla="*/ 2147483646 w 247"/>
              <a:gd name="T89" fmla="*/ 2147483646 h 380"/>
              <a:gd name="T90" fmla="*/ 2147483646 w 247"/>
              <a:gd name="T91" fmla="*/ 2147483646 h 380"/>
              <a:gd name="T92" fmla="*/ 2147483646 w 247"/>
              <a:gd name="T93" fmla="*/ 2147483646 h 380"/>
              <a:gd name="T94" fmla="*/ 2147483646 w 247"/>
              <a:gd name="T95" fmla="*/ 2147483646 h 380"/>
              <a:gd name="T96" fmla="*/ 2147483646 w 247"/>
              <a:gd name="T97" fmla="*/ 2147483646 h 380"/>
              <a:gd name="T98" fmla="*/ 2147483646 w 247"/>
              <a:gd name="T99" fmla="*/ 2147483646 h 380"/>
              <a:gd name="T100" fmla="*/ 2147483646 w 247"/>
              <a:gd name="T101" fmla="*/ 2147483646 h 380"/>
              <a:gd name="T102" fmla="*/ 2147483646 w 247"/>
              <a:gd name="T103" fmla="*/ 2147483646 h 380"/>
              <a:gd name="T104" fmla="*/ 2147483646 w 247"/>
              <a:gd name="T105" fmla="*/ 2147483646 h 380"/>
              <a:gd name="T106" fmla="*/ 2147483646 w 247"/>
              <a:gd name="T107" fmla="*/ 2147483646 h 380"/>
              <a:gd name="T108" fmla="*/ 2147483646 w 247"/>
              <a:gd name="T109" fmla="*/ 2147483646 h 380"/>
              <a:gd name="T110" fmla="*/ 2147483646 w 247"/>
              <a:gd name="T111" fmla="*/ 2147483646 h 380"/>
              <a:gd name="T112" fmla="*/ 2147483646 w 247"/>
              <a:gd name="T113" fmla="*/ 2147483646 h 380"/>
              <a:gd name="T114" fmla="*/ 2147483646 w 247"/>
              <a:gd name="T115" fmla="*/ 2147483646 h 380"/>
              <a:gd name="T116" fmla="*/ 2147483646 w 247"/>
              <a:gd name="T117" fmla="*/ 2147483646 h 380"/>
              <a:gd name="T118" fmla="*/ 2147483646 w 247"/>
              <a:gd name="T119" fmla="*/ 2147483646 h 380"/>
              <a:gd name="T120" fmla="*/ 2147483646 w 247"/>
              <a:gd name="T121" fmla="*/ 2147483646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7"/>
              <a:gd name="T184" fmla="*/ 0 h 380"/>
              <a:gd name="T185" fmla="*/ 247 w 247"/>
              <a:gd name="T186" fmla="*/ 380 h 38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7" h="380">
                <a:moveTo>
                  <a:pt x="12" y="338"/>
                </a:moveTo>
                <a:lnTo>
                  <a:pt x="18" y="338"/>
                </a:lnTo>
                <a:lnTo>
                  <a:pt x="24" y="325"/>
                </a:lnTo>
                <a:lnTo>
                  <a:pt x="24" y="319"/>
                </a:lnTo>
                <a:lnTo>
                  <a:pt x="30" y="307"/>
                </a:lnTo>
                <a:lnTo>
                  <a:pt x="30" y="301"/>
                </a:lnTo>
                <a:lnTo>
                  <a:pt x="30" y="295"/>
                </a:lnTo>
                <a:lnTo>
                  <a:pt x="36" y="289"/>
                </a:lnTo>
                <a:lnTo>
                  <a:pt x="48" y="283"/>
                </a:lnTo>
                <a:lnTo>
                  <a:pt x="42" y="277"/>
                </a:lnTo>
                <a:lnTo>
                  <a:pt x="36" y="277"/>
                </a:lnTo>
                <a:lnTo>
                  <a:pt x="30" y="277"/>
                </a:lnTo>
                <a:lnTo>
                  <a:pt x="30" y="271"/>
                </a:lnTo>
                <a:lnTo>
                  <a:pt x="24" y="271"/>
                </a:lnTo>
                <a:lnTo>
                  <a:pt x="18" y="265"/>
                </a:lnTo>
                <a:lnTo>
                  <a:pt x="12" y="265"/>
                </a:lnTo>
                <a:lnTo>
                  <a:pt x="6" y="265"/>
                </a:lnTo>
                <a:lnTo>
                  <a:pt x="6" y="259"/>
                </a:lnTo>
                <a:lnTo>
                  <a:pt x="0" y="253"/>
                </a:lnTo>
                <a:lnTo>
                  <a:pt x="0" y="247"/>
                </a:lnTo>
                <a:lnTo>
                  <a:pt x="0" y="241"/>
                </a:lnTo>
                <a:lnTo>
                  <a:pt x="6" y="235"/>
                </a:lnTo>
                <a:lnTo>
                  <a:pt x="6" y="229"/>
                </a:lnTo>
                <a:lnTo>
                  <a:pt x="0" y="229"/>
                </a:lnTo>
                <a:lnTo>
                  <a:pt x="0" y="217"/>
                </a:lnTo>
                <a:lnTo>
                  <a:pt x="0" y="211"/>
                </a:lnTo>
                <a:lnTo>
                  <a:pt x="0" y="205"/>
                </a:lnTo>
                <a:lnTo>
                  <a:pt x="6" y="199"/>
                </a:lnTo>
                <a:lnTo>
                  <a:pt x="6" y="193"/>
                </a:lnTo>
                <a:lnTo>
                  <a:pt x="6" y="187"/>
                </a:lnTo>
                <a:lnTo>
                  <a:pt x="0" y="187"/>
                </a:lnTo>
                <a:lnTo>
                  <a:pt x="0" y="175"/>
                </a:lnTo>
                <a:lnTo>
                  <a:pt x="0" y="169"/>
                </a:lnTo>
                <a:lnTo>
                  <a:pt x="6" y="163"/>
                </a:lnTo>
                <a:lnTo>
                  <a:pt x="12" y="157"/>
                </a:lnTo>
                <a:lnTo>
                  <a:pt x="12" y="151"/>
                </a:lnTo>
                <a:lnTo>
                  <a:pt x="6" y="133"/>
                </a:lnTo>
                <a:lnTo>
                  <a:pt x="12" y="133"/>
                </a:lnTo>
                <a:lnTo>
                  <a:pt x="18" y="133"/>
                </a:lnTo>
                <a:lnTo>
                  <a:pt x="24" y="133"/>
                </a:lnTo>
                <a:lnTo>
                  <a:pt x="30" y="127"/>
                </a:lnTo>
                <a:lnTo>
                  <a:pt x="36" y="127"/>
                </a:lnTo>
                <a:lnTo>
                  <a:pt x="36" y="121"/>
                </a:lnTo>
                <a:lnTo>
                  <a:pt x="42" y="121"/>
                </a:lnTo>
                <a:lnTo>
                  <a:pt x="42" y="115"/>
                </a:lnTo>
                <a:lnTo>
                  <a:pt x="36" y="103"/>
                </a:lnTo>
                <a:lnTo>
                  <a:pt x="36" y="97"/>
                </a:lnTo>
                <a:lnTo>
                  <a:pt x="42" y="97"/>
                </a:lnTo>
                <a:lnTo>
                  <a:pt x="42" y="91"/>
                </a:lnTo>
                <a:lnTo>
                  <a:pt x="48" y="85"/>
                </a:lnTo>
                <a:lnTo>
                  <a:pt x="48" y="79"/>
                </a:lnTo>
                <a:lnTo>
                  <a:pt x="48" y="73"/>
                </a:lnTo>
                <a:lnTo>
                  <a:pt x="54" y="67"/>
                </a:lnTo>
                <a:lnTo>
                  <a:pt x="48" y="67"/>
                </a:lnTo>
                <a:lnTo>
                  <a:pt x="42" y="67"/>
                </a:lnTo>
                <a:lnTo>
                  <a:pt x="48" y="61"/>
                </a:lnTo>
                <a:lnTo>
                  <a:pt x="48" y="55"/>
                </a:lnTo>
                <a:lnTo>
                  <a:pt x="54" y="55"/>
                </a:lnTo>
                <a:lnTo>
                  <a:pt x="60" y="49"/>
                </a:lnTo>
                <a:lnTo>
                  <a:pt x="72" y="55"/>
                </a:lnTo>
                <a:lnTo>
                  <a:pt x="72" y="61"/>
                </a:lnTo>
                <a:lnTo>
                  <a:pt x="78" y="67"/>
                </a:lnTo>
                <a:lnTo>
                  <a:pt x="78" y="61"/>
                </a:lnTo>
                <a:lnTo>
                  <a:pt x="84" y="67"/>
                </a:lnTo>
                <a:lnTo>
                  <a:pt x="78" y="79"/>
                </a:lnTo>
                <a:lnTo>
                  <a:pt x="84" y="67"/>
                </a:lnTo>
                <a:lnTo>
                  <a:pt x="84" y="61"/>
                </a:lnTo>
                <a:lnTo>
                  <a:pt x="84" y="55"/>
                </a:lnTo>
                <a:lnTo>
                  <a:pt x="90" y="55"/>
                </a:lnTo>
                <a:lnTo>
                  <a:pt x="90" y="49"/>
                </a:lnTo>
                <a:lnTo>
                  <a:pt x="96" y="55"/>
                </a:lnTo>
                <a:lnTo>
                  <a:pt x="102" y="55"/>
                </a:lnTo>
                <a:lnTo>
                  <a:pt x="108" y="55"/>
                </a:lnTo>
                <a:lnTo>
                  <a:pt x="108" y="61"/>
                </a:lnTo>
                <a:lnTo>
                  <a:pt x="114" y="73"/>
                </a:lnTo>
                <a:lnTo>
                  <a:pt x="120" y="73"/>
                </a:lnTo>
                <a:lnTo>
                  <a:pt x="114" y="67"/>
                </a:lnTo>
                <a:lnTo>
                  <a:pt x="108" y="55"/>
                </a:lnTo>
                <a:lnTo>
                  <a:pt x="102" y="55"/>
                </a:lnTo>
                <a:lnTo>
                  <a:pt x="96" y="49"/>
                </a:lnTo>
                <a:lnTo>
                  <a:pt x="96" y="43"/>
                </a:lnTo>
                <a:lnTo>
                  <a:pt x="102" y="43"/>
                </a:lnTo>
                <a:lnTo>
                  <a:pt x="96" y="37"/>
                </a:lnTo>
                <a:lnTo>
                  <a:pt x="96" y="31"/>
                </a:lnTo>
                <a:lnTo>
                  <a:pt x="90" y="31"/>
                </a:lnTo>
                <a:lnTo>
                  <a:pt x="90" y="25"/>
                </a:lnTo>
                <a:lnTo>
                  <a:pt x="96" y="25"/>
                </a:lnTo>
                <a:lnTo>
                  <a:pt x="102" y="25"/>
                </a:lnTo>
                <a:lnTo>
                  <a:pt x="102" y="19"/>
                </a:lnTo>
                <a:lnTo>
                  <a:pt x="96" y="19"/>
                </a:lnTo>
                <a:lnTo>
                  <a:pt x="96" y="13"/>
                </a:lnTo>
                <a:lnTo>
                  <a:pt x="96" y="6"/>
                </a:lnTo>
                <a:lnTo>
                  <a:pt x="96" y="0"/>
                </a:lnTo>
                <a:lnTo>
                  <a:pt x="102" y="0"/>
                </a:lnTo>
                <a:lnTo>
                  <a:pt x="114" y="6"/>
                </a:lnTo>
                <a:lnTo>
                  <a:pt x="120" y="6"/>
                </a:lnTo>
                <a:lnTo>
                  <a:pt x="120" y="13"/>
                </a:lnTo>
                <a:lnTo>
                  <a:pt x="126" y="13"/>
                </a:lnTo>
                <a:lnTo>
                  <a:pt x="132" y="13"/>
                </a:lnTo>
                <a:lnTo>
                  <a:pt x="126" y="19"/>
                </a:lnTo>
                <a:lnTo>
                  <a:pt x="120" y="25"/>
                </a:lnTo>
                <a:lnTo>
                  <a:pt x="132" y="19"/>
                </a:lnTo>
                <a:lnTo>
                  <a:pt x="132" y="25"/>
                </a:lnTo>
                <a:lnTo>
                  <a:pt x="126" y="25"/>
                </a:lnTo>
                <a:lnTo>
                  <a:pt x="126" y="31"/>
                </a:lnTo>
                <a:lnTo>
                  <a:pt x="132" y="31"/>
                </a:lnTo>
                <a:lnTo>
                  <a:pt x="138" y="31"/>
                </a:lnTo>
                <a:lnTo>
                  <a:pt x="144" y="37"/>
                </a:lnTo>
                <a:lnTo>
                  <a:pt x="151" y="37"/>
                </a:lnTo>
                <a:lnTo>
                  <a:pt x="157" y="37"/>
                </a:lnTo>
                <a:lnTo>
                  <a:pt x="157" y="43"/>
                </a:lnTo>
                <a:lnTo>
                  <a:pt x="151" y="43"/>
                </a:lnTo>
                <a:lnTo>
                  <a:pt x="151" y="49"/>
                </a:lnTo>
                <a:lnTo>
                  <a:pt x="144" y="49"/>
                </a:lnTo>
                <a:lnTo>
                  <a:pt x="144" y="55"/>
                </a:lnTo>
                <a:lnTo>
                  <a:pt x="144" y="61"/>
                </a:lnTo>
                <a:lnTo>
                  <a:pt x="151" y="55"/>
                </a:lnTo>
                <a:lnTo>
                  <a:pt x="157" y="61"/>
                </a:lnTo>
                <a:lnTo>
                  <a:pt x="163" y="61"/>
                </a:lnTo>
                <a:lnTo>
                  <a:pt x="163" y="55"/>
                </a:lnTo>
                <a:lnTo>
                  <a:pt x="169" y="55"/>
                </a:lnTo>
                <a:lnTo>
                  <a:pt x="169" y="49"/>
                </a:lnTo>
                <a:lnTo>
                  <a:pt x="163" y="49"/>
                </a:lnTo>
                <a:lnTo>
                  <a:pt x="169" y="49"/>
                </a:lnTo>
                <a:lnTo>
                  <a:pt x="175" y="49"/>
                </a:lnTo>
                <a:lnTo>
                  <a:pt x="181" y="49"/>
                </a:lnTo>
                <a:lnTo>
                  <a:pt x="193" y="37"/>
                </a:lnTo>
                <a:lnTo>
                  <a:pt x="205" y="37"/>
                </a:lnTo>
                <a:lnTo>
                  <a:pt x="199" y="37"/>
                </a:lnTo>
                <a:lnTo>
                  <a:pt x="193" y="43"/>
                </a:lnTo>
                <a:lnTo>
                  <a:pt x="199" y="43"/>
                </a:lnTo>
                <a:lnTo>
                  <a:pt x="205" y="43"/>
                </a:lnTo>
                <a:lnTo>
                  <a:pt x="211" y="49"/>
                </a:lnTo>
                <a:lnTo>
                  <a:pt x="217" y="55"/>
                </a:lnTo>
                <a:lnTo>
                  <a:pt x="223" y="55"/>
                </a:lnTo>
                <a:lnTo>
                  <a:pt x="223" y="61"/>
                </a:lnTo>
                <a:lnTo>
                  <a:pt x="223" y="67"/>
                </a:lnTo>
                <a:lnTo>
                  <a:pt x="223" y="73"/>
                </a:lnTo>
                <a:lnTo>
                  <a:pt x="229" y="73"/>
                </a:lnTo>
                <a:lnTo>
                  <a:pt x="235" y="73"/>
                </a:lnTo>
                <a:lnTo>
                  <a:pt x="235" y="79"/>
                </a:lnTo>
                <a:lnTo>
                  <a:pt x="235" y="85"/>
                </a:lnTo>
                <a:lnTo>
                  <a:pt x="235" y="97"/>
                </a:lnTo>
                <a:lnTo>
                  <a:pt x="235" y="103"/>
                </a:lnTo>
                <a:lnTo>
                  <a:pt x="229" y="109"/>
                </a:lnTo>
                <a:lnTo>
                  <a:pt x="229" y="115"/>
                </a:lnTo>
                <a:lnTo>
                  <a:pt x="229" y="121"/>
                </a:lnTo>
                <a:lnTo>
                  <a:pt x="241" y="133"/>
                </a:lnTo>
                <a:lnTo>
                  <a:pt x="235" y="139"/>
                </a:lnTo>
                <a:lnTo>
                  <a:pt x="235" y="145"/>
                </a:lnTo>
                <a:lnTo>
                  <a:pt x="241" y="151"/>
                </a:lnTo>
                <a:lnTo>
                  <a:pt x="241" y="157"/>
                </a:lnTo>
                <a:lnTo>
                  <a:pt x="241" y="163"/>
                </a:lnTo>
                <a:lnTo>
                  <a:pt x="241" y="169"/>
                </a:lnTo>
                <a:lnTo>
                  <a:pt x="241" y="175"/>
                </a:lnTo>
                <a:lnTo>
                  <a:pt x="247" y="193"/>
                </a:lnTo>
                <a:lnTo>
                  <a:pt x="247" y="199"/>
                </a:lnTo>
                <a:lnTo>
                  <a:pt x="247" y="205"/>
                </a:lnTo>
                <a:lnTo>
                  <a:pt x="241" y="211"/>
                </a:lnTo>
                <a:lnTo>
                  <a:pt x="241" y="217"/>
                </a:lnTo>
                <a:lnTo>
                  <a:pt x="241" y="211"/>
                </a:lnTo>
                <a:lnTo>
                  <a:pt x="235" y="211"/>
                </a:lnTo>
                <a:lnTo>
                  <a:pt x="235" y="205"/>
                </a:lnTo>
                <a:lnTo>
                  <a:pt x="235" y="199"/>
                </a:lnTo>
                <a:lnTo>
                  <a:pt x="229" y="199"/>
                </a:lnTo>
                <a:lnTo>
                  <a:pt x="223" y="205"/>
                </a:lnTo>
                <a:lnTo>
                  <a:pt x="229" y="205"/>
                </a:lnTo>
                <a:lnTo>
                  <a:pt x="229" y="211"/>
                </a:lnTo>
                <a:lnTo>
                  <a:pt x="223" y="211"/>
                </a:lnTo>
                <a:lnTo>
                  <a:pt x="217" y="211"/>
                </a:lnTo>
                <a:lnTo>
                  <a:pt x="211" y="217"/>
                </a:lnTo>
                <a:lnTo>
                  <a:pt x="205" y="217"/>
                </a:lnTo>
                <a:lnTo>
                  <a:pt x="199" y="223"/>
                </a:lnTo>
                <a:lnTo>
                  <a:pt x="193" y="229"/>
                </a:lnTo>
                <a:lnTo>
                  <a:pt x="187" y="229"/>
                </a:lnTo>
                <a:lnTo>
                  <a:pt x="181" y="229"/>
                </a:lnTo>
                <a:lnTo>
                  <a:pt x="175" y="229"/>
                </a:lnTo>
                <a:lnTo>
                  <a:pt x="169" y="235"/>
                </a:lnTo>
                <a:lnTo>
                  <a:pt x="169" y="241"/>
                </a:lnTo>
                <a:lnTo>
                  <a:pt x="163" y="235"/>
                </a:lnTo>
                <a:lnTo>
                  <a:pt x="163" y="241"/>
                </a:lnTo>
                <a:lnTo>
                  <a:pt x="163" y="253"/>
                </a:lnTo>
                <a:lnTo>
                  <a:pt x="169" y="253"/>
                </a:lnTo>
                <a:lnTo>
                  <a:pt x="169" y="259"/>
                </a:lnTo>
                <a:lnTo>
                  <a:pt x="169" y="265"/>
                </a:lnTo>
                <a:lnTo>
                  <a:pt x="175" y="271"/>
                </a:lnTo>
                <a:lnTo>
                  <a:pt x="181" y="283"/>
                </a:lnTo>
                <a:lnTo>
                  <a:pt x="187" y="289"/>
                </a:lnTo>
                <a:lnTo>
                  <a:pt x="193" y="289"/>
                </a:lnTo>
                <a:lnTo>
                  <a:pt x="199" y="301"/>
                </a:lnTo>
                <a:lnTo>
                  <a:pt x="205" y="301"/>
                </a:lnTo>
                <a:lnTo>
                  <a:pt x="205" y="307"/>
                </a:lnTo>
                <a:lnTo>
                  <a:pt x="205" y="313"/>
                </a:lnTo>
                <a:lnTo>
                  <a:pt x="205" y="319"/>
                </a:lnTo>
                <a:lnTo>
                  <a:pt x="205" y="325"/>
                </a:lnTo>
                <a:lnTo>
                  <a:pt x="193" y="319"/>
                </a:lnTo>
                <a:lnTo>
                  <a:pt x="193" y="331"/>
                </a:lnTo>
                <a:lnTo>
                  <a:pt x="181" y="338"/>
                </a:lnTo>
                <a:lnTo>
                  <a:pt x="175" y="344"/>
                </a:lnTo>
                <a:lnTo>
                  <a:pt x="175" y="350"/>
                </a:lnTo>
                <a:lnTo>
                  <a:pt x="181" y="356"/>
                </a:lnTo>
                <a:lnTo>
                  <a:pt x="181" y="362"/>
                </a:lnTo>
                <a:lnTo>
                  <a:pt x="175" y="362"/>
                </a:lnTo>
                <a:lnTo>
                  <a:pt x="181" y="368"/>
                </a:lnTo>
                <a:lnTo>
                  <a:pt x="181" y="374"/>
                </a:lnTo>
                <a:lnTo>
                  <a:pt x="181" y="380"/>
                </a:lnTo>
                <a:lnTo>
                  <a:pt x="181" y="374"/>
                </a:lnTo>
                <a:lnTo>
                  <a:pt x="181" y="380"/>
                </a:lnTo>
                <a:lnTo>
                  <a:pt x="175" y="374"/>
                </a:lnTo>
                <a:lnTo>
                  <a:pt x="169" y="374"/>
                </a:lnTo>
                <a:lnTo>
                  <a:pt x="169" y="368"/>
                </a:lnTo>
                <a:lnTo>
                  <a:pt x="163" y="368"/>
                </a:lnTo>
                <a:lnTo>
                  <a:pt x="157" y="362"/>
                </a:lnTo>
                <a:lnTo>
                  <a:pt x="144" y="368"/>
                </a:lnTo>
                <a:lnTo>
                  <a:pt x="138" y="362"/>
                </a:lnTo>
                <a:lnTo>
                  <a:pt x="132" y="368"/>
                </a:lnTo>
                <a:lnTo>
                  <a:pt x="126" y="368"/>
                </a:lnTo>
                <a:lnTo>
                  <a:pt x="120" y="368"/>
                </a:lnTo>
                <a:lnTo>
                  <a:pt x="120" y="362"/>
                </a:lnTo>
                <a:lnTo>
                  <a:pt x="114" y="362"/>
                </a:lnTo>
                <a:lnTo>
                  <a:pt x="108" y="362"/>
                </a:lnTo>
                <a:lnTo>
                  <a:pt x="96" y="374"/>
                </a:lnTo>
                <a:lnTo>
                  <a:pt x="96" y="368"/>
                </a:lnTo>
                <a:lnTo>
                  <a:pt x="90" y="362"/>
                </a:lnTo>
                <a:lnTo>
                  <a:pt x="84" y="362"/>
                </a:lnTo>
                <a:lnTo>
                  <a:pt x="84" y="356"/>
                </a:lnTo>
                <a:lnTo>
                  <a:pt x="78" y="356"/>
                </a:lnTo>
                <a:lnTo>
                  <a:pt x="78" y="362"/>
                </a:lnTo>
                <a:lnTo>
                  <a:pt x="72" y="356"/>
                </a:lnTo>
                <a:lnTo>
                  <a:pt x="66" y="350"/>
                </a:lnTo>
                <a:lnTo>
                  <a:pt x="60" y="350"/>
                </a:lnTo>
                <a:lnTo>
                  <a:pt x="60" y="344"/>
                </a:lnTo>
                <a:lnTo>
                  <a:pt x="54" y="344"/>
                </a:lnTo>
                <a:lnTo>
                  <a:pt x="48" y="344"/>
                </a:lnTo>
                <a:lnTo>
                  <a:pt x="48" y="350"/>
                </a:lnTo>
                <a:lnTo>
                  <a:pt x="36" y="350"/>
                </a:lnTo>
                <a:lnTo>
                  <a:pt x="30" y="350"/>
                </a:lnTo>
                <a:lnTo>
                  <a:pt x="24" y="344"/>
                </a:lnTo>
                <a:lnTo>
                  <a:pt x="18" y="344"/>
                </a:lnTo>
                <a:lnTo>
                  <a:pt x="12" y="33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4" name="Freeform 17">
            <a:extLst>
              <a:ext uri="{FF2B5EF4-FFF2-40B4-BE49-F238E27FC236}">
                <a16:creationId xmlns:a16="http://schemas.microsoft.com/office/drawing/2014/main" id="{235E9607-5607-49F0-9DF3-3D5AF7D2B89D}"/>
              </a:ext>
            </a:extLst>
          </p:cNvPr>
          <p:cNvSpPr>
            <a:spLocks noChangeAspect="1"/>
          </p:cNvSpPr>
          <p:nvPr/>
        </p:nvSpPr>
        <p:spPr bwMode="auto">
          <a:xfrm>
            <a:off x="6699250" y="4241801"/>
            <a:ext cx="39688" cy="34925"/>
          </a:xfrm>
          <a:custGeom>
            <a:avLst/>
            <a:gdLst>
              <a:gd name="T0" fmla="*/ 2147483646 w 12"/>
              <a:gd name="T1" fmla="*/ 2147483646 h 12"/>
              <a:gd name="T2" fmla="*/ 2147483646 w 12"/>
              <a:gd name="T3" fmla="*/ 2147483646 h 12"/>
              <a:gd name="T4" fmla="*/ 2147483646 w 12"/>
              <a:gd name="T5" fmla="*/ 2147483646 h 12"/>
              <a:gd name="T6" fmla="*/ 2147483646 w 12"/>
              <a:gd name="T7" fmla="*/ 2147483646 h 12"/>
              <a:gd name="T8" fmla="*/ 2147483646 w 12"/>
              <a:gd name="T9" fmla="*/ 2147483646 h 12"/>
              <a:gd name="T10" fmla="*/ 0 w 12"/>
              <a:gd name="T11" fmla="*/ 0 h 12"/>
              <a:gd name="T12" fmla="*/ 2147483646 w 12"/>
              <a:gd name="T13" fmla="*/ 0 h 12"/>
              <a:gd name="T14" fmla="*/ 2147483646 w 12"/>
              <a:gd name="T15" fmla="*/ 0 h 12"/>
              <a:gd name="T16" fmla="*/ 2147483646 w 12"/>
              <a:gd name="T17" fmla="*/ 2147483646 h 12"/>
              <a:gd name="T18" fmla="*/ 2147483646 w 12"/>
              <a:gd name="T19" fmla="*/ 2147483646 h 12"/>
              <a:gd name="T20" fmla="*/ 2147483646 w 12"/>
              <a:gd name="T21" fmla="*/ 2147483646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2"/>
              <a:gd name="T35" fmla="*/ 12 w 12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2">
                <a:moveTo>
                  <a:pt x="12" y="12"/>
                </a:moveTo>
                <a:lnTo>
                  <a:pt x="6" y="12"/>
                </a:lnTo>
                <a:lnTo>
                  <a:pt x="6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5" name="Freeform 18">
            <a:extLst>
              <a:ext uri="{FF2B5EF4-FFF2-40B4-BE49-F238E27FC236}">
                <a16:creationId xmlns:a16="http://schemas.microsoft.com/office/drawing/2014/main" id="{8B72EB4F-C45A-4F8C-A445-7C0FE1BA93D6}"/>
              </a:ext>
            </a:extLst>
          </p:cNvPr>
          <p:cNvSpPr>
            <a:spLocks noChangeAspect="1"/>
          </p:cNvSpPr>
          <p:nvPr/>
        </p:nvSpPr>
        <p:spPr bwMode="auto">
          <a:xfrm>
            <a:off x="6270625" y="3725864"/>
            <a:ext cx="234950" cy="384175"/>
          </a:xfrm>
          <a:custGeom>
            <a:avLst/>
            <a:gdLst>
              <a:gd name="T0" fmla="*/ 2147483646 w 73"/>
              <a:gd name="T1" fmla="*/ 2147483646 h 138"/>
              <a:gd name="T2" fmla="*/ 2147483646 w 73"/>
              <a:gd name="T3" fmla="*/ 2147483646 h 138"/>
              <a:gd name="T4" fmla="*/ 2147483646 w 73"/>
              <a:gd name="T5" fmla="*/ 2147483646 h 138"/>
              <a:gd name="T6" fmla="*/ 2147483646 w 73"/>
              <a:gd name="T7" fmla="*/ 2147483646 h 138"/>
              <a:gd name="T8" fmla="*/ 2147483646 w 73"/>
              <a:gd name="T9" fmla="*/ 2147483646 h 138"/>
              <a:gd name="T10" fmla="*/ 2147483646 w 73"/>
              <a:gd name="T11" fmla="*/ 2147483646 h 138"/>
              <a:gd name="T12" fmla="*/ 2147483646 w 73"/>
              <a:gd name="T13" fmla="*/ 2147483646 h 138"/>
              <a:gd name="T14" fmla="*/ 2147483646 w 73"/>
              <a:gd name="T15" fmla="*/ 2147483646 h 138"/>
              <a:gd name="T16" fmla="*/ 2147483646 w 73"/>
              <a:gd name="T17" fmla="*/ 2147483646 h 138"/>
              <a:gd name="T18" fmla="*/ 2147483646 w 73"/>
              <a:gd name="T19" fmla="*/ 2147483646 h 138"/>
              <a:gd name="T20" fmla="*/ 2147483646 w 73"/>
              <a:gd name="T21" fmla="*/ 2147483646 h 138"/>
              <a:gd name="T22" fmla="*/ 2147483646 w 73"/>
              <a:gd name="T23" fmla="*/ 2147483646 h 138"/>
              <a:gd name="T24" fmla="*/ 2147483646 w 73"/>
              <a:gd name="T25" fmla="*/ 2147483646 h 138"/>
              <a:gd name="T26" fmla="*/ 2147483646 w 73"/>
              <a:gd name="T27" fmla="*/ 2147483646 h 138"/>
              <a:gd name="T28" fmla="*/ 2147483646 w 73"/>
              <a:gd name="T29" fmla="*/ 2147483646 h 138"/>
              <a:gd name="T30" fmla="*/ 2147483646 w 73"/>
              <a:gd name="T31" fmla="*/ 2147483646 h 138"/>
              <a:gd name="T32" fmla="*/ 2147483646 w 73"/>
              <a:gd name="T33" fmla="*/ 2147483646 h 138"/>
              <a:gd name="T34" fmla="*/ 2147483646 w 73"/>
              <a:gd name="T35" fmla="*/ 2147483646 h 138"/>
              <a:gd name="T36" fmla="*/ 2147483646 w 73"/>
              <a:gd name="T37" fmla="*/ 2147483646 h 138"/>
              <a:gd name="T38" fmla="*/ 2147483646 w 73"/>
              <a:gd name="T39" fmla="*/ 2147483646 h 138"/>
              <a:gd name="T40" fmla="*/ 2147483646 w 73"/>
              <a:gd name="T41" fmla="*/ 2147483646 h 138"/>
              <a:gd name="T42" fmla="*/ 2147483646 w 73"/>
              <a:gd name="T43" fmla="*/ 2147483646 h 138"/>
              <a:gd name="T44" fmla="*/ 2147483646 w 73"/>
              <a:gd name="T45" fmla="*/ 2147483646 h 138"/>
              <a:gd name="T46" fmla="*/ 2147483646 w 73"/>
              <a:gd name="T47" fmla="*/ 2147483646 h 138"/>
              <a:gd name="T48" fmla="*/ 2147483646 w 73"/>
              <a:gd name="T49" fmla="*/ 2147483646 h 138"/>
              <a:gd name="T50" fmla="*/ 2147483646 w 73"/>
              <a:gd name="T51" fmla="*/ 2147483646 h 138"/>
              <a:gd name="T52" fmla="*/ 2147483646 w 73"/>
              <a:gd name="T53" fmla="*/ 2147483646 h 138"/>
              <a:gd name="T54" fmla="*/ 2147483646 w 73"/>
              <a:gd name="T55" fmla="*/ 2147483646 h 138"/>
              <a:gd name="T56" fmla="*/ 2147483646 w 73"/>
              <a:gd name="T57" fmla="*/ 2147483646 h 138"/>
              <a:gd name="T58" fmla="*/ 2147483646 w 73"/>
              <a:gd name="T59" fmla="*/ 2147483646 h 138"/>
              <a:gd name="T60" fmla="*/ 2147483646 w 73"/>
              <a:gd name="T61" fmla="*/ 2147483646 h 138"/>
              <a:gd name="T62" fmla="*/ 2147483646 w 73"/>
              <a:gd name="T63" fmla="*/ 2147483646 h 138"/>
              <a:gd name="T64" fmla="*/ 2147483646 w 73"/>
              <a:gd name="T65" fmla="*/ 2147483646 h 138"/>
              <a:gd name="T66" fmla="*/ 2147483646 w 73"/>
              <a:gd name="T67" fmla="*/ 2147483646 h 138"/>
              <a:gd name="T68" fmla="*/ 2147483646 w 73"/>
              <a:gd name="T69" fmla="*/ 2147483646 h 138"/>
              <a:gd name="T70" fmla="*/ 2147483646 w 73"/>
              <a:gd name="T71" fmla="*/ 2147483646 h 138"/>
              <a:gd name="T72" fmla="*/ 2147483646 w 73"/>
              <a:gd name="T73" fmla="*/ 2147483646 h 138"/>
              <a:gd name="T74" fmla="*/ 2147483646 w 73"/>
              <a:gd name="T75" fmla="*/ 2147483646 h 138"/>
              <a:gd name="T76" fmla="*/ 2147483646 w 73"/>
              <a:gd name="T77" fmla="*/ 2147483646 h 138"/>
              <a:gd name="T78" fmla="*/ 2147483646 w 73"/>
              <a:gd name="T79" fmla="*/ 2147483646 h 138"/>
              <a:gd name="T80" fmla="*/ 2147483646 w 73"/>
              <a:gd name="T81" fmla="*/ 2147483646 h 138"/>
              <a:gd name="T82" fmla="*/ 2147483646 w 73"/>
              <a:gd name="T83" fmla="*/ 2147483646 h 138"/>
              <a:gd name="T84" fmla="*/ 2147483646 w 73"/>
              <a:gd name="T85" fmla="*/ 2147483646 h 138"/>
              <a:gd name="T86" fmla="*/ 2147483646 w 73"/>
              <a:gd name="T87" fmla="*/ 2147483646 h 138"/>
              <a:gd name="T88" fmla="*/ 2147483646 w 73"/>
              <a:gd name="T89" fmla="*/ 2147483646 h 138"/>
              <a:gd name="T90" fmla="*/ 2147483646 w 73"/>
              <a:gd name="T91" fmla="*/ 2147483646 h 138"/>
              <a:gd name="T92" fmla="*/ 0 w 73"/>
              <a:gd name="T93" fmla="*/ 2147483646 h 138"/>
              <a:gd name="T94" fmla="*/ 0 w 73"/>
              <a:gd name="T95" fmla="*/ 2147483646 h 138"/>
              <a:gd name="T96" fmla="*/ 2147483646 w 73"/>
              <a:gd name="T97" fmla="*/ 2147483646 h 138"/>
              <a:gd name="T98" fmla="*/ 2147483646 w 73"/>
              <a:gd name="T99" fmla="*/ 2147483646 h 138"/>
              <a:gd name="T100" fmla="*/ 2147483646 w 73"/>
              <a:gd name="T101" fmla="*/ 2147483646 h 138"/>
              <a:gd name="T102" fmla="*/ 2147483646 w 73"/>
              <a:gd name="T103" fmla="*/ 2147483646 h 138"/>
              <a:gd name="T104" fmla="*/ 2147483646 w 73"/>
              <a:gd name="T105" fmla="*/ 2147483646 h 1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3"/>
              <a:gd name="T160" fmla="*/ 0 h 138"/>
              <a:gd name="T161" fmla="*/ 73 w 73"/>
              <a:gd name="T162" fmla="*/ 138 h 1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3" h="138">
                <a:moveTo>
                  <a:pt x="30" y="138"/>
                </a:moveTo>
                <a:lnTo>
                  <a:pt x="30" y="138"/>
                </a:lnTo>
                <a:lnTo>
                  <a:pt x="36" y="138"/>
                </a:lnTo>
                <a:lnTo>
                  <a:pt x="36" y="132"/>
                </a:lnTo>
                <a:lnTo>
                  <a:pt x="30" y="132"/>
                </a:lnTo>
                <a:lnTo>
                  <a:pt x="30" y="126"/>
                </a:lnTo>
                <a:lnTo>
                  <a:pt x="30" y="120"/>
                </a:lnTo>
                <a:lnTo>
                  <a:pt x="36" y="120"/>
                </a:lnTo>
                <a:lnTo>
                  <a:pt x="36" y="114"/>
                </a:lnTo>
                <a:lnTo>
                  <a:pt x="36" y="108"/>
                </a:lnTo>
                <a:lnTo>
                  <a:pt x="42" y="108"/>
                </a:lnTo>
                <a:lnTo>
                  <a:pt x="42" y="102"/>
                </a:lnTo>
                <a:lnTo>
                  <a:pt x="36" y="102"/>
                </a:lnTo>
                <a:lnTo>
                  <a:pt x="36" y="96"/>
                </a:lnTo>
                <a:lnTo>
                  <a:pt x="42" y="102"/>
                </a:lnTo>
                <a:lnTo>
                  <a:pt x="48" y="96"/>
                </a:lnTo>
                <a:lnTo>
                  <a:pt x="48" y="90"/>
                </a:lnTo>
                <a:lnTo>
                  <a:pt x="54" y="90"/>
                </a:lnTo>
                <a:lnTo>
                  <a:pt x="54" y="84"/>
                </a:lnTo>
                <a:lnTo>
                  <a:pt x="54" y="78"/>
                </a:lnTo>
                <a:lnTo>
                  <a:pt x="61" y="72"/>
                </a:lnTo>
                <a:lnTo>
                  <a:pt x="61" y="78"/>
                </a:lnTo>
                <a:lnTo>
                  <a:pt x="61" y="84"/>
                </a:lnTo>
                <a:lnTo>
                  <a:pt x="67" y="78"/>
                </a:lnTo>
                <a:lnTo>
                  <a:pt x="73" y="72"/>
                </a:lnTo>
                <a:lnTo>
                  <a:pt x="73" y="66"/>
                </a:lnTo>
                <a:lnTo>
                  <a:pt x="67" y="66"/>
                </a:lnTo>
                <a:lnTo>
                  <a:pt x="61" y="66"/>
                </a:lnTo>
                <a:lnTo>
                  <a:pt x="61" y="60"/>
                </a:lnTo>
                <a:lnTo>
                  <a:pt x="54" y="60"/>
                </a:lnTo>
                <a:lnTo>
                  <a:pt x="61" y="60"/>
                </a:lnTo>
                <a:lnTo>
                  <a:pt x="61" y="54"/>
                </a:lnTo>
                <a:lnTo>
                  <a:pt x="54" y="54"/>
                </a:lnTo>
                <a:lnTo>
                  <a:pt x="61" y="54"/>
                </a:lnTo>
                <a:lnTo>
                  <a:pt x="61" y="42"/>
                </a:lnTo>
                <a:lnTo>
                  <a:pt x="61" y="36"/>
                </a:lnTo>
                <a:lnTo>
                  <a:pt x="54" y="36"/>
                </a:lnTo>
                <a:lnTo>
                  <a:pt x="48" y="36"/>
                </a:lnTo>
                <a:lnTo>
                  <a:pt x="42" y="36"/>
                </a:lnTo>
                <a:lnTo>
                  <a:pt x="36" y="36"/>
                </a:lnTo>
                <a:lnTo>
                  <a:pt x="36" y="42"/>
                </a:lnTo>
                <a:lnTo>
                  <a:pt x="36" y="54"/>
                </a:lnTo>
                <a:lnTo>
                  <a:pt x="30" y="54"/>
                </a:lnTo>
                <a:lnTo>
                  <a:pt x="30" y="48"/>
                </a:lnTo>
                <a:lnTo>
                  <a:pt x="30" y="54"/>
                </a:lnTo>
                <a:lnTo>
                  <a:pt x="30" y="48"/>
                </a:lnTo>
                <a:lnTo>
                  <a:pt x="30" y="42"/>
                </a:lnTo>
                <a:lnTo>
                  <a:pt x="24" y="48"/>
                </a:lnTo>
                <a:lnTo>
                  <a:pt x="24" y="54"/>
                </a:lnTo>
                <a:lnTo>
                  <a:pt x="18" y="54"/>
                </a:lnTo>
                <a:lnTo>
                  <a:pt x="18" y="48"/>
                </a:lnTo>
                <a:lnTo>
                  <a:pt x="18" y="54"/>
                </a:lnTo>
                <a:lnTo>
                  <a:pt x="12" y="54"/>
                </a:lnTo>
                <a:lnTo>
                  <a:pt x="12" y="48"/>
                </a:lnTo>
                <a:lnTo>
                  <a:pt x="12" y="42"/>
                </a:lnTo>
                <a:lnTo>
                  <a:pt x="18" y="48"/>
                </a:lnTo>
                <a:lnTo>
                  <a:pt x="18" y="42"/>
                </a:lnTo>
                <a:lnTo>
                  <a:pt x="24" y="36"/>
                </a:lnTo>
                <a:lnTo>
                  <a:pt x="30" y="36"/>
                </a:lnTo>
                <a:lnTo>
                  <a:pt x="30" y="30"/>
                </a:lnTo>
                <a:lnTo>
                  <a:pt x="30" y="36"/>
                </a:lnTo>
                <a:lnTo>
                  <a:pt x="36" y="36"/>
                </a:lnTo>
                <a:lnTo>
                  <a:pt x="42" y="30"/>
                </a:lnTo>
                <a:lnTo>
                  <a:pt x="54" y="30"/>
                </a:lnTo>
                <a:lnTo>
                  <a:pt x="61" y="36"/>
                </a:lnTo>
                <a:lnTo>
                  <a:pt x="67" y="30"/>
                </a:lnTo>
                <a:lnTo>
                  <a:pt x="67" y="24"/>
                </a:lnTo>
                <a:lnTo>
                  <a:pt x="67" y="12"/>
                </a:lnTo>
                <a:lnTo>
                  <a:pt x="73" y="12"/>
                </a:lnTo>
                <a:lnTo>
                  <a:pt x="73" y="6"/>
                </a:lnTo>
                <a:lnTo>
                  <a:pt x="73" y="0"/>
                </a:lnTo>
                <a:lnTo>
                  <a:pt x="73" y="6"/>
                </a:lnTo>
                <a:lnTo>
                  <a:pt x="67" y="6"/>
                </a:lnTo>
                <a:lnTo>
                  <a:pt x="61" y="6"/>
                </a:lnTo>
                <a:lnTo>
                  <a:pt x="54" y="12"/>
                </a:lnTo>
                <a:lnTo>
                  <a:pt x="48" y="24"/>
                </a:lnTo>
                <a:lnTo>
                  <a:pt x="42" y="24"/>
                </a:lnTo>
                <a:lnTo>
                  <a:pt x="36" y="24"/>
                </a:lnTo>
                <a:lnTo>
                  <a:pt x="30" y="24"/>
                </a:lnTo>
                <a:lnTo>
                  <a:pt x="24" y="24"/>
                </a:lnTo>
                <a:lnTo>
                  <a:pt x="12" y="36"/>
                </a:lnTo>
                <a:lnTo>
                  <a:pt x="12" y="42"/>
                </a:lnTo>
                <a:lnTo>
                  <a:pt x="12" y="48"/>
                </a:lnTo>
                <a:lnTo>
                  <a:pt x="6" y="66"/>
                </a:lnTo>
                <a:lnTo>
                  <a:pt x="6" y="72"/>
                </a:lnTo>
                <a:lnTo>
                  <a:pt x="0" y="84"/>
                </a:lnTo>
                <a:lnTo>
                  <a:pt x="0" y="96"/>
                </a:lnTo>
                <a:lnTo>
                  <a:pt x="0" y="102"/>
                </a:lnTo>
                <a:lnTo>
                  <a:pt x="6" y="96"/>
                </a:lnTo>
                <a:lnTo>
                  <a:pt x="6" y="102"/>
                </a:lnTo>
                <a:lnTo>
                  <a:pt x="12" y="108"/>
                </a:lnTo>
                <a:lnTo>
                  <a:pt x="6" y="114"/>
                </a:lnTo>
                <a:lnTo>
                  <a:pt x="6" y="120"/>
                </a:lnTo>
                <a:lnTo>
                  <a:pt x="6" y="126"/>
                </a:lnTo>
                <a:lnTo>
                  <a:pt x="6" y="132"/>
                </a:lnTo>
                <a:lnTo>
                  <a:pt x="18" y="132"/>
                </a:lnTo>
                <a:lnTo>
                  <a:pt x="24" y="138"/>
                </a:lnTo>
                <a:lnTo>
                  <a:pt x="30" y="13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6" name="Freeform 19">
            <a:extLst>
              <a:ext uri="{FF2B5EF4-FFF2-40B4-BE49-F238E27FC236}">
                <a16:creationId xmlns:a16="http://schemas.microsoft.com/office/drawing/2014/main" id="{D5D6D288-AB1C-432E-BF4A-C15946310916}"/>
              </a:ext>
            </a:extLst>
          </p:cNvPr>
          <p:cNvSpPr>
            <a:spLocks noChangeAspect="1"/>
          </p:cNvSpPr>
          <p:nvPr/>
        </p:nvSpPr>
        <p:spPr bwMode="auto">
          <a:xfrm>
            <a:off x="6488113" y="4110038"/>
            <a:ext cx="57150" cy="50800"/>
          </a:xfrm>
          <a:custGeom>
            <a:avLst/>
            <a:gdLst>
              <a:gd name="T0" fmla="*/ 2147483646 w 18"/>
              <a:gd name="T1" fmla="*/ 2147483646 h 19"/>
              <a:gd name="T2" fmla="*/ 2147483646 w 18"/>
              <a:gd name="T3" fmla="*/ 2147483646 h 19"/>
              <a:gd name="T4" fmla="*/ 2147483646 w 18"/>
              <a:gd name="T5" fmla="*/ 2147483646 h 19"/>
              <a:gd name="T6" fmla="*/ 2147483646 w 18"/>
              <a:gd name="T7" fmla="*/ 2147483646 h 19"/>
              <a:gd name="T8" fmla="*/ 0 w 18"/>
              <a:gd name="T9" fmla="*/ 2147483646 h 19"/>
              <a:gd name="T10" fmla="*/ 0 w 18"/>
              <a:gd name="T11" fmla="*/ 2147483646 h 19"/>
              <a:gd name="T12" fmla="*/ 0 w 18"/>
              <a:gd name="T13" fmla="*/ 0 h 19"/>
              <a:gd name="T14" fmla="*/ 2147483646 w 18"/>
              <a:gd name="T15" fmla="*/ 0 h 19"/>
              <a:gd name="T16" fmla="*/ 2147483646 w 18"/>
              <a:gd name="T17" fmla="*/ 2147483646 h 19"/>
              <a:gd name="T18" fmla="*/ 2147483646 w 18"/>
              <a:gd name="T19" fmla="*/ 2147483646 h 19"/>
              <a:gd name="T20" fmla="*/ 2147483646 w 18"/>
              <a:gd name="T21" fmla="*/ 2147483646 h 19"/>
              <a:gd name="T22" fmla="*/ 2147483646 w 18"/>
              <a:gd name="T23" fmla="*/ 2147483646 h 19"/>
              <a:gd name="T24" fmla="*/ 2147483646 w 18"/>
              <a:gd name="T25" fmla="*/ 2147483646 h 19"/>
              <a:gd name="T26" fmla="*/ 2147483646 w 18"/>
              <a:gd name="T27" fmla="*/ 2147483646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19"/>
              <a:gd name="T44" fmla="*/ 18 w 18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19">
                <a:moveTo>
                  <a:pt x="18" y="19"/>
                </a:moveTo>
                <a:lnTo>
                  <a:pt x="12" y="19"/>
                </a:lnTo>
                <a:lnTo>
                  <a:pt x="6" y="13"/>
                </a:lnTo>
                <a:lnTo>
                  <a:pt x="0" y="7"/>
                </a:lnTo>
                <a:lnTo>
                  <a:pt x="0" y="0"/>
                </a:lnTo>
                <a:lnTo>
                  <a:pt x="6" y="0"/>
                </a:lnTo>
                <a:lnTo>
                  <a:pt x="6" y="7"/>
                </a:lnTo>
                <a:lnTo>
                  <a:pt x="12" y="7"/>
                </a:lnTo>
                <a:lnTo>
                  <a:pt x="18" y="7"/>
                </a:lnTo>
                <a:lnTo>
                  <a:pt x="18" y="13"/>
                </a:lnTo>
                <a:lnTo>
                  <a:pt x="18" y="19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7" name="Freeform 20">
            <a:extLst>
              <a:ext uri="{FF2B5EF4-FFF2-40B4-BE49-F238E27FC236}">
                <a16:creationId xmlns:a16="http://schemas.microsoft.com/office/drawing/2014/main" id="{20028D2D-0C7E-407B-AFD9-37E39E13E345}"/>
              </a:ext>
            </a:extLst>
          </p:cNvPr>
          <p:cNvSpPr>
            <a:spLocks noChangeAspect="1"/>
          </p:cNvSpPr>
          <p:nvPr/>
        </p:nvSpPr>
        <p:spPr bwMode="auto">
          <a:xfrm>
            <a:off x="6545263" y="4125914"/>
            <a:ext cx="38100" cy="34925"/>
          </a:xfrm>
          <a:custGeom>
            <a:avLst/>
            <a:gdLst>
              <a:gd name="T0" fmla="*/ 0 w 12"/>
              <a:gd name="T1" fmla="*/ 2147483646 h 12"/>
              <a:gd name="T2" fmla="*/ 2147483646 w 12"/>
              <a:gd name="T3" fmla="*/ 2147483646 h 12"/>
              <a:gd name="T4" fmla="*/ 0 w 12"/>
              <a:gd name="T5" fmla="*/ 2147483646 h 12"/>
              <a:gd name="T6" fmla="*/ 0 w 12"/>
              <a:gd name="T7" fmla="*/ 0 h 12"/>
              <a:gd name="T8" fmla="*/ 2147483646 w 12"/>
              <a:gd name="T9" fmla="*/ 0 h 12"/>
              <a:gd name="T10" fmla="*/ 2147483646 w 12"/>
              <a:gd name="T11" fmla="*/ 0 h 12"/>
              <a:gd name="T12" fmla="*/ 2147483646 w 12"/>
              <a:gd name="T13" fmla="*/ 0 h 12"/>
              <a:gd name="T14" fmla="*/ 2147483646 w 12"/>
              <a:gd name="T15" fmla="*/ 2147483646 h 12"/>
              <a:gd name="T16" fmla="*/ 2147483646 w 12"/>
              <a:gd name="T17" fmla="*/ 2147483646 h 12"/>
              <a:gd name="T18" fmla="*/ 2147483646 w 12"/>
              <a:gd name="T19" fmla="*/ 2147483646 h 12"/>
              <a:gd name="T20" fmla="*/ 0 w 12"/>
              <a:gd name="T21" fmla="*/ 2147483646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2"/>
              <a:gd name="T35" fmla="*/ 12 w 12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2">
                <a:moveTo>
                  <a:pt x="0" y="12"/>
                </a:move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8" name="Freeform 21">
            <a:extLst>
              <a:ext uri="{FF2B5EF4-FFF2-40B4-BE49-F238E27FC236}">
                <a16:creationId xmlns:a16="http://schemas.microsoft.com/office/drawing/2014/main" id="{ED2322EF-C73D-4962-8745-BE39FF6B25BB}"/>
              </a:ext>
            </a:extLst>
          </p:cNvPr>
          <p:cNvSpPr>
            <a:spLocks noChangeAspect="1"/>
          </p:cNvSpPr>
          <p:nvPr/>
        </p:nvSpPr>
        <p:spPr bwMode="auto">
          <a:xfrm>
            <a:off x="6583363" y="4110039"/>
            <a:ext cx="19050" cy="15875"/>
          </a:xfrm>
          <a:custGeom>
            <a:avLst/>
            <a:gdLst>
              <a:gd name="T0" fmla="*/ 0 w 6"/>
              <a:gd name="T1" fmla="*/ 2147483646 h 7"/>
              <a:gd name="T2" fmla="*/ 0 w 6"/>
              <a:gd name="T3" fmla="*/ 2147483646 h 7"/>
              <a:gd name="T4" fmla="*/ 2147483646 w 6"/>
              <a:gd name="T5" fmla="*/ 0 h 7"/>
              <a:gd name="T6" fmla="*/ 2147483646 w 6"/>
              <a:gd name="T7" fmla="*/ 2147483646 h 7"/>
              <a:gd name="T8" fmla="*/ 2147483646 w 6"/>
              <a:gd name="T9" fmla="*/ 2147483646 h 7"/>
              <a:gd name="T10" fmla="*/ 0 w 6"/>
              <a:gd name="T11" fmla="*/ 2147483646 h 7"/>
              <a:gd name="T12" fmla="*/ 0 w 6"/>
              <a:gd name="T13" fmla="*/ 2147483646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7"/>
              <a:gd name="T23" fmla="*/ 6 w 6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7">
                <a:moveTo>
                  <a:pt x="0" y="7"/>
                </a:moveTo>
                <a:lnTo>
                  <a:pt x="0" y="7"/>
                </a:lnTo>
                <a:lnTo>
                  <a:pt x="6" y="0"/>
                </a:lnTo>
                <a:lnTo>
                  <a:pt x="6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89" name="Freeform 22">
            <a:extLst>
              <a:ext uri="{FF2B5EF4-FFF2-40B4-BE49-F238E27FC236}">
                <a16:creationId xmlns:a16="http://schemas.microsoft.com/office/drawing/2014/main" id="{12BADA4E-B9C9-43BF-9B52-41FD33A8CAED}"/>
              </a:ext>
            </a:extLst>
          </p:cNvPr>
          <p:cNvSpPr>
            <a:spLocks noChangeAspect="1"/>
          </p:cNvSpPr>
          <p:nvPr/>
        </p:nvSpPr>
        <p:spPr bwMode="auto">
          <a:xfrm>
            <a:off x="6443663" y="4090989"/>
            <a:ext cx="44450" cy="52387"/>
          </a:xfrm>
          <a:custGeom>
            <a:avLst/>
            <a:gdLst>
              <a:gd name="T0" fmla="*/ 0 w 13"/>
              <a:gd name="T1" fmla="*/ 2147483646 h 19"/>
              <a:gd name="T2" fmla="*/ 0 w 13"/>
              <a:gd name="T3" fmla="*/ 2147483646 h 19"/>
              <a:gd name="T4" fmla="*/ 2147483646 w 13"/>
              <a:gd name="T5" fmla="*/ 0 h 19"/>
              <a:gd name="T6" fmla="*/ 2147483646 w 13"/>
              <a:gd name="T7" fmla="*/ 0 h 19"/>
              <a:gd name="T8" fmla="*/ 2147483646 w 13"/>
              <a:gd name="T9" fmla="*/ 0 h 19"/>
              <a:gd name="T10" fmla="*/ 2147483646 w 13"/>
              <a:gd name="T11" fmla="*/ 2147483646 h 19"/>
              <a:gd name="T12" fmla="*/ 2147483646 w 13"/>
              <a:gd name="T13" fmla="*/ 2147483646 h 19"/>
              <a:gd name="T14" fmla="*/ 0 w 13"/>
              <a:gd name="T15" fmla="*/ 2147483646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9"/>
              <a:gd name="T26" fmla="*/ 13 w 13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9">
                <a:moveTo>
                  <a:pt x="0" y="19"/>
                </a:moveTo>
                <a:lnTo>
                  <a:pt x="0" y="13"/>
                </a:lnTo>
                <a:lnTo>
                  <a:pt x="13" y="0"/>
                </a:lnTo>
                <a:lnTo>
                  <a:pt x="7" y="6"/>
                </a:lnTo>
                <a:lnTo>
                  <a:pt x="7" y="13"/>
                </a:lnTo>
                <a:lnTo>
                  <a:pt x="0" y="19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0" name="Freeform 23">
            <a:extLst>
              <a:ext uri="{FF2B5EF4-FFF2-40B4-BE49-F238E27FC236}">
                <a16:creationId xmlns:a16="http://schemas.microsoft.com/office/drawing/2014/main" id="{B3897AD2-06F4-4856-8F1F-59EFBFF724A5}"/>
              </a:ext>
            </a:extLst>
          </p:cNvPr>
          <p:cNvSpPr>
            <a:spLocks noChangeAspect="1"/>
          </p:cNvSpPr>
          <p:nvPr/>
        </p:nvSpPr>
        <p:spPr bwMode="auto">
          <a:xfrm>
            <a:off x="6424613" y="4090989"/>
            <a:ext cx="19050" cy="34925"/>
          </a:xfrm>
          <a:custGeom>
            <a:avLst/>
            <a:gdLst>
              <a:gd name="T0" fmla="*/ 2147483646 w 6"/>
              <a:gd name="T1" fmla="*/ 2147483646 h 13"/>
              <a:gd name="T2" fmla="*/ 0 w 6"/>
              <a:gd name="T3" fmla="*/ 2147483646 h 13"/>
              <a:gd name="T4" fmla="*/ 0 w 6"/>
              <a:gd name="T5" fmla="*/ 0 h 13"/>
              <a:gd name="T6" fmla="*/ 0 w 6"/>
              <a:gd name="T7" fmla="*/ 2147483646 h 13"/>
              <a:gd name="T8" fmla="*/ 2147483646 w 6"/>
              <a:gd name="T9" fmla="*/ 2147483646 h 13"/>
              <a:gd name="T10" fmla="*/ 2147483646 w 6"/>
              <a:gd name="T11" fmla="*/ 2147483646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3"/>
              <a:gd name="T20" fmla="*/ 6 w 6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3">
                <a:moveTo>
                  <a:pt x="6" y="13"/>
                </a:moveTo>
                <a:lnTo>
                  <a:pt x="0" y="13"/>
                </a:lnTo>
                <a:lnTo>
                  <a:pt x="0" y="0"/>
                </a:lnTo>
                <a:lnTo>
                  <a:pt x="0" y="6"/>
                </a:lnTo>
                <a:lnTo>
                  <a:pt x="6" y="13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1" name="Freeform 24">
            <a:extLst>
              <a:ext uri="{FF2B5EF4-FFF2-40B4-BE49-F238E27FC236}">
                <a16:creationId xmlns:a16="http://schemas.microsoft.com/office/drawing/2014/main" id="{15DEEF01-02A6-4AAA-8B60-15F8811646CE}"/>
              </a:ext>
            </a:extLst>
          </p:cNvPr>
          <p:cNvSpPr>
            <a:spLocks noChangeAspect="1"/>
          </p:cNvSpPr>
          <p:nvPr/>
        </p:nvSpPr>
        <p:spPr bwMode="auto">
          <a:xfrm>
            <a:off x="6386514" y="4090988"/>
            <a:ext cx="20637" cy="19050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0 w 6"/>
              <a:gd name="T5" fmla="*/ 0 h 6"/>
              <a:gd name="T6" fmla="*/ 0 w 6"/>
              <a:gd name="T7" fmla="*/ 0 h 6"/>
              <a:gd name="T8" fmla="*/ 0 w 6"/>
              <a:gd name="T9" fmla="*/ 0 h 6"/>
              <a:gd name="T10" fmla="*/ 2147483646 w 6"/>
              <a:gd name="T11" fmla="*/ 0 h 6"/>
              <a:gd name="T12" fmla="*/ 2147483646 w 6"/>
              <a:gd name="T13" fmla="*/ 2147483646 h 6"/>
              <a:gd name="T14" fmla="*/ 2147483646 w 6"/>
              <a:gd name="T15" fmla="*/ 2147483646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6" y="6"/>
                </a:moveTo>
                <a:lnTo>
                  <a:pt x="6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2" name="Freeform 25">
            <a:extLst>
              <a:ext uri="{FF2B5EF4-FFF2-40B4-BE49-F238E27FC236}">
                <a16:creationId xmlns:a16="http://schemas.microsoft.com/office/drawing/2014/main" id="{C290C6B4-3122-40A6-8065-74DA38446CC9}"/>
              </a:ext>
            </a:extLst>
          </p:cNvPr>
          <p:cNvSpPr>
            <a:spLocks noChangeAspect="1"/>
          </p:cNvSpPr>
          <p:nvPr/>
        </p:nvSpPr>
        <p:spPr bwMode="auto">
          <a:xfrm>
            <a:off x="6505576" y="3975101"/>
            <a:ext cx="117475" cy="150813"/>
          </a:xfrm>
          <a:custGeom>
            <a:avLst/>
            <a:gdLst>
              <a:gd name="T0" fmla="*/ 2147483646 w 36"/>
              <a:gd name="T1" fmla="*/ 2147483646 h 55"/>
              <a:gd name="T2" fmla="*/ 2147483646 w 36"/>
              <a:gd name="T3" fmla="*/ 2147483646 h 55"/>
              <a:gd name="T4" fmla="*/ 2147483646 w 36"/>
              <a:gd name="T5" fmla="*/ 2147483646 h 55"/>
              <a:gd name="T6" fmla="*/ 2147483646 w 36"/>
              <a:gd name="T7" fmla="*/ 2147483646 h 55"/>
              <a:gd name="T8" fmla="*/ 2147483646 w 36"/>
              <a:gd name="T9" fmla="*/ 2147483646 h 55"/>
              <a:gd name="T10" fmla="*/ 2147483646 w 36"/>
              <a:gd name="T11" fmla="*/ 2147483646 h 55"/>
              <a:gd name="T12" fmla="*/ 0 w 36"/>
              <a:gd name="T13" fmla="*/ 2147483646 h 55"/>
              <a:gd name="T14" fmla="*/ 0 w 36"/>
              <a:gd name="T15" fmla="*/ 2147483646 h 55"/>
              <a:gd name="T16" fmla="*/ 0 w 36"/>
              <a:gd name="T17" fmla="*/ 2147483646 h 55"/>
              <a:gd name="T18" fmla="*/ 0 w 36"/>
              <a:gd name="T19" fmla="*/ 2147483646 h 55"/>
              <a:gd name="T20" fmla="*/ 2147483646 w 36"/>
              <a:gd name="T21" fmla="*/ 2147483646 h 55"/>
              <a:gd name="T22" fmla="*/ 2147483646 w 36"/>
              <a:gd name="T23" fmla="*/ 2147483646 h 55"/>
              <a:gd name="T24" fmla="*/ 2147483646 w 36"/>
              <a:gd name="T25" fmla="*/ 2147483646 h 55"/>
              <a:gd name="T26" fmla="*/ 2147483646 w 36"/>
              <a:gd name="T27" fmla="*/ 2147483646 h 55"/>
              <a:gd name="T28" fmla="*/ 2147483646 w 36"/>
              <a:gd name="T29" fmla="*/ 2147483646 h 55"/>
              <a:gd name="T30" fmla="*/ 2147483646 w 36"/>
              <a:gd name="T31" fmla="*/ 2147483646 h 55"/>
              <a:gd name="T32" fmla="*/ 2147483646 w 36"/>
              <a:gd name="T33" fmla="*/ 0 h 55"/>
              <a:gd name="T34" fmla="*/ 2147483646 w 36"/>
              <a:gd name="T35" fmla="*/ 0 h 55"/>
              <a:gd name="T36" fmla="*/ 2147483646 w 36"/>
              <a:gd name="T37" fmla="*/ 0 h 55"/>
              <a:gd name="T38" fmla="*/ 2147483646 w 36"/>
              <a:gd name="T39" fmla="*/ 0 h 55"/>
              <a:gd name="T40" fmla="*/ 2147483646 w 36"/>
              <a:gd name="T41" fmla="*/ 0 h 55"/>
              <a:gd name="T42" fmla="*/ 2147483646 w 36"/>
              <a:gd name="T43" fmla="*/ 2147483646 h 55"/>
              <a:gd name="T44" fmla="*/ 2147483646 w 36"/>
              <a:gd name="T45" fmla="*/ 2147483646 h 55"/>
              <a:gd name="T46" fmla="*/ 2147483646 w 36"/>
              <a:gd name="T47" fmla="*/ 2147483646 h 55"/>
              <a:gd name="T48" fmla="*/ 2147483646 w 36"/>
              <a:gd name="T49" fmla="*/ 2147483646 h 55"/>
              <a:gd name="T50" fmla="*/ 2147483646 w 36"/>
              <a:gd name="T51" fmla="*/ 2147483646 h 55"/>
              <a:gd name="T52" fmla="*/ 2147483646 w 36"/>
              <a:gd name="T53" fmla="*/ 2147483646 h 55"/>
              <a:gd name="T54" fmla="*/ 2147483646 w 36"/>
              <a:gd name="T55" fmla="*/ 2147483646 h 55"/>
              <a:gd name="T56" fmla="*/ 2147483646 w 36"/>
              <a:gd name="T57" fmla="*/ 2147483646 h 55"/>
              <a:gd name="T58" fmla="*/ 2147483646 w 36"/>
              <a:gd name="T59" fmla="*/ 2147483646 h 55"/>
              <a:gd name="T60" fmla="*/ 2147483646 w 36"/>
              <a:gd name="T61" fmla="*/ 2147483646 h 55"/>
              <a:gd name="T62" fmla="*/ 2147483646 w 36"/>
              <a:gd name="T63" fmla="*/ 2147483646 h 55"/>
              <a:gd name="T64" fmla="*/ 2147483646 w 36"/>
              <a:gd name="T65" fmla="*/ 2147483646 h 55"/>
              <a:gd name="T66" fmla="*/ 2147483646 w 36"/>
              <a:gd name="T67" fmla="*/ 2147483646 h 55"/>
              <a:gd name="T68" fmla="*/ 2147483646 w 36"/>
              <a:gd name="T69" fmla="*/ 2147483646 h 55"/>
              <a:gd name="T70" fmla="*/ 2147483646 w 36"/>
              <a:gd name="T71" fmla="*/ 2147483646 h 55"/>
              <a:gd name="T72" fmla="*/ 2147483646 w 36"/>
              <a:gd name="T73" fmla="*/ 2147483646 h 55"/>
              <a:gd name="T74" fmla="*/ 2147483646 w 36"/>
              <a:gd name="T75" fmla="*/ 2147483646 h 55"/>
              <a:gd name="T76" fmla="*/ 2147483646 w 36"/>
              <a:gd name="T77" fmla="*/ 0 h 55"/>
              <a:gd name="T78" fmla="*/ 2147483646 w 36"/>
              <a:gd name="T79" fmla="*/ 0 h 55"/>
              <a:gd name="T80" fmla="*/ 2147483646 w 36"/>
              <a:gd name="T81" fmla="*/ 0 h 55"/>
              <a:gd name="T82" fmla="*/ 2147483646 w 36"/>
              <a:gd name="T83" fmla="*/ 2147483646 h 55"/>
              <a:gd name="T84" fmla="*/ 2147483646 w 36"/>
              <a:gd name="T85" fmla="*/ 2147483646 h 55"/>
              <a:gd name="T86" fmla="*/ 2147483646 w 36"/>
              <a:gd name="T87" fmla="*/ 2147483646 h 55"/>
              <a:gd name="T88" fmla="*/ 2147483646 w 36"/>
              <a:gd name="T89" fmla="*/ 2147483646 h 55"/>
              <a:gd name="T90" fmla="*/ 2147483646 w 36"/>
              <a:gd name="T91" fmla="*/ 2147483646 h 55"/>
              <a:gd name="T92" fmla="*/ 2147483646 w 36"/>
              <a:gd name="T93" fmla="*/ 2147483646 h 55"/>
              <a:gd name="T94" fmla="*/ 2147483646 w 36"/>
              <a:gd name="T95" fmla="*/ 2147483646 h 55"/>
              <a:gd name="T96" fmla="*/ 2147483646 w 36"/>
              <a:gd name="T97" fmla="*/ 2147483646 h 55"/>
              <a:gd name="T98" fmla="*/ 2147483646 w 36"/>
              <a:gd name="T99" fmla="*/ 2147483646 h 55"/>
              <a:gd name="T100" fmla="*/ 2147483646 w 36"/>
              <a:gd name="T101" fmla="*/ 2147483646 h 55"/>
              <a:gd name="T102" fmla="*/ 2147483646 w 36"/>
              <a:gd name="T103" fmla="*/ 2147483646 h 55"/>
              <a:gd name="T104" fmla="*/ 2147483646 w 36"/>
              <a:gd name="T105" fmla="*/ 2147483646 h 55"/>
              <a:gd name="T106" fmla="*/ 2147483646 w 36"/>
              <a:gd name="T107" fmla="*/ 2147483646 h 55"/>
              <a:gd name="T108" fmla="*/ 2147483646 w 36"/>
              <a:gd name="T109" fmla="*/ 2147483646 h 55"/>
              <a:gd name="T110" fmla="*/ 2147483646 w 36"/>
              <a:gd name="T111" fmla="*/ 2147483646 h 55"/>
              <a:gd name="T112" fmla="*/ 2147483646 w 36"/>
              <a:gd name="T113" fmla="*/ 2147483646 h 55"/>
              <a:gd name="T114" fmla="*/ 2147483646 w 36"/>
              <a:gd name="T115" fmla="*/ 2147483646 h 5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"/>
              <a:gd name="T175" fmla="*/ 0 h 55"/>
              <a:gd name="T176" fmla="*/ 36 w 36"/>
              <a:gd name="T177" fmla="*/ 55 h 5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" h="55">
                <a:moveTo>
                  <a:pt x="18" y="55"/>
                </a:moveTo>
                <a:lnTo>
                  <a:pt x="18" y="48"/>
                </a:lnTo>
                <a:lnTo>
                  <a:pt x="12" y="48"/>
                </a:lnTo>
                <a:lnTo>
                  <a:pt x="12" y="42"/>
                </a:lnTo>
                <a:lnTo>
                  <a:pt x="6" y="36"/>
                </a:lnTo>
                <a:lnTo>
                  <a:pt x="0" y="36"/>
                </a:lnTo>
                <a:lnTo>
                  <a:pt x="0" y="30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18" y="12"/>
                </a:lnTo>
                <a:lnTo>
                  <a:pt x="24" y="6"/>
                </a:lnTo>
                <a:lnTo>
                  <a:pt x="24" y="12"/>
                </a:lnTo>
                <a:lnTo>
                  <a:pt x="24" y="18"/>
                </a:lnTo>
                <a:lnTo>
                  <a:pt x="24" y="6"/>
                </a:lnTo>
                <a:lnTo>
                  <a:pt x="24" y="0"/>
                </a:lnTo>
                <a:lnTo>
                  <a:pt x="30" y="0"/>
                </a:lnTo>
                <a:lnTo>
                  <a:pt x="36" y="6"/>
                </a:lnTo>
                <a:lnTo>
                  <a:pt x="36" y="18"/>
                </a:lnTo>
                <a:lnTo>
                  <a:pt x="30" y="24"/>
                </a:lnTo>
                <a:lnTo>
                  <a:pt x="30" y="30"/>
                </a:lnTo>
                <a:lnTo>
                  <a:pt x="30" y="36"/>
                </a:lnTo>
                <a:lnTo>
                  <a:pt x="30" y="42"/>
                </a:lnTo>
                <a:lnTo>
                  <a:pt x="24" y="42"/>
                </a:lnTo>
                <a:lnTo>
                  <a:pt x="24" y="48"/>
                </a:lnTo>
                <a:lnTo>
                  <a:pt x="18" y="55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3" name="Freeform 26">
            <a:extLst>
              <a:ext uri="{FF2B5EF4-FFF2-40B4-BE49-F238E27FC236}">
                <a16:creationId xmlns:a16="http://schemas.microsoft.com/office/drawing/2014/main" id="{96898158-7CEA-40CC-B295-262FB1DC9C0C}"/>
              </a:ext>
            </a:extLst>
          </p:cNvPr>
          <p:cNvSpPr>
            <a:spLocks noChangeAspect="1"/>
          </p:cNvSpPr>
          <p:nvPr/>
        </p:nvSpPr>
        <p:spPr bwMode="auto">
          <a:xfrm>
            <a:off x="6623050" y="4024314"/>
            <a:ext cx="19050" cy="15875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0 w 6"/>
              <a:gd name="T5" fmla="*/ 0 h 6"/>
              <a:gd name="T6" fmla="*/ 0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4" name="Freeform 27">
            <a:extLst>
              <a:ext uri="{FF2B5EF4-FFF2-40B4-BE49-F238E27FC236}">
                <a16:creationId xmlns:a16="http://schemas.microsoft.com/office/drawing/2014/main" id="{E348036C-B207-4707-AACD-1C1B52AC6F2D}"/>
              </a:ext>
            </a:extLst>
          </p:cNvPr>
          <p:cNvSpPr>
            <a:spLocks noChangeAspect="1"/>
          </p:cNvSpPr>
          <p:nvPr/>
        </p:nvSpPr>
        <p:spPr bwMode="auto">
          <a:xfrm>
            <a:off x="6327775" y="3825875"/>
            <a:ext cx="39688" cy="33338"/>
          </a:xfrm>
          <a:custGeom>
            <a:avLst/>
            <a:gdLst>
              <a:gd name="T0" fmla="*/ 2147483646 w 12"/>
              <a:gd name="T1" fmla="*/ 2147483646 h 12"/>
              <a:gd name="T2" fmla="*/ 0 w 12"/>
              <a:gd name="T3" fmla="*/ 2147483646 h 12"/>
              <a:gd name="T4" fmla="*/ 2147483646 w 12"/>
              <a:gd name="T5" fmla="*/ 2147483646 h 12"/>
              <a:gd name="T6" fmla="*/ 2147483646 w 12"/>
              <a:gd name="T7" fmla="*/ 0 h 12"/>
              <a:gd name="T8" fmla="*/ 2147483646 w 12"/>
              <a:gd name="T9" fmla="*/ 0 h 12"/>
              <a:gd name="T10" fmla="*/ 2147483646 w 12"/>
              <a:gd name="T11" fmla="*/ 2147483646 h 12"/>
              <a:gd name="T12" fmla="*/ 2147483646 w 12"/>
              <a:gd name="T13" fmla="*/ 2147483646 h 12"/>
              <a:gd name="T14" fmla="*/ 2147483646 w 12"/>
              <a:gd name="T15" fmla="*/ 2147483646 h 12"/>
              <a:gd name="T16" fmla="*/ 2147483646 w 12"/>
              <a:gd name="T17" fmla="*/ 2147483646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2"/>
              <a:gd name="T29" fmla="*/ 12 w 1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2">
                <a:moveTo>
                  <a:pt x="6" y="12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lnTo>
                  <a:pt x="6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5" name="Freeform 28">
            <a:extLst>
              <a:ext uri="{FF2B5EF4-FFF2-40B4-BE49-F238E27FC236}">
                <a16:creationId xmlns:a16="http://schemas.microsoft.com/office/drawing/2014/main" id="{5D052C7C-4AB5-4974-A91B-3A049C00E456}"/>
              </a:ext>
            </a:extLst>
          </p:cNvPr>
          <p:cNvSpPr>
            <a:spLocks noChangeAspect="1"/>
          </p:cNvSpPr>
          <p:nvPr/>
        </p:nvSpPr>
        <p:spPr bwMode="auto">
          <a:xfrm>
            <a:off x="6465888" y="3975101"/>
            <a:ext cx="6350" cy="15875"/>
          </a:xfrm>
          <a:custGeom>
            <a:avLst/>
            <a:gdLst>
              <a:gd name="T0" fmla="*/ 0 w 6350"/>
              <a:gd name="T1" fmla="*/ 2147483646 h 6"/>
              <a:gd name="T2" fmla="*/ 0 w 6350"/>
              <a:gd name="T3" fmla="*/ 2147483646 h 6"/>
              <a:gd name="T4" fmla="*/ 0 w 6350"/>
              <a:gd name="T5" fmla="*/ 0 h 6"/>
              <a:gd name="T6" fmla="*/ 0 w 6350"/>
              <a:gd name="T7" fmla="*/ 0 h 6"/>
              <a:gd name="T8" fmla="*/ 0 w 6350"/>
              <a:gd name="T9" fmla="*/ 2147483646 h 6"/>
              <a:gd name="T10" fmla="*/ 0 w 6350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0"/>
              <a:gd name="T19" fmla="*/ 0 h 6"/>
              <a:gd name="T20" fmla="*/ 6350 w 635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0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6" name="Freeform 29">
            <a:extLst>
              <a:ext uri="{FF2B5EF4-FFF2-40B4-BE49-F238E27FC236}">
                <a16:creationId xmlns:a16="http://schemas.microsoft.com/office/drawing/2014/main" id="{F5BB931C-4289-41E9-8141-C303AF05F734}"/>
              </a:ext>
            </a:extLst>
          </p:cNvPr>
          <p:cNvSpPr>
            <a:spLocks noChangeAspect="1"/>
          </p:cNvSpPr>
          <p:nvPr/>
        </p:nvSpPr>
        <p:spPr bwMode="auto">
          <a:xfrm>
            <a:off x="6524625" y="3794125"/>
            <a:ext cx="20638" cy="14288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0 w 6"/>
              <a:gd name="T7" fmla="*/ 2147483646 h 6"/>
              <a:gd name="T8" fmla="*/ 0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7" name="Freeform 30">
            <a:extLst>
              <a:ext uri="{FF2B5EF4-FFF2-40B4-BE49-F238E27FC236}">
                <a16:creationId xmlns:a16="http://schemas.microsoft.com/office/drawing/2014/main" id="{941DF1D9-F370-4DE5-AF0A-96BFC4971819}"/>
              </a:ext>
            </a:extLst>
          </p:cNvPr>
          <p:cNvSpPr>
            <a:spLocks noChangeAspect="1"/>
          </p:cNvSpPr>
          <p:nvPr/>
        </p:nvSpPr>
        <p:spPr bwMode="auto">
          <a:xfrm>
            <a:off x="6386513" y="4008438"/>
            <a:ext cx="101600" cy="82550"/>
          </a:xfrm>
          <a:custGeom>
            <a:avLst/>
            <a:gdLst>
              <a:gd name="T0" fmla="*/ 2147483646 w 31"/>
              <a:gd name="T1" fmla="*/ 2147483646 h 30"/>
              <a:gd name="T2" fmla="*/ 2147483646 w 31"/>
              <a:gd name="T3" fmla="*/ 2147483646 h 30"/>
              <a:gd name="T4" fmla="*/ 2147483646 w 31"/>
              <a:gd name="T5" fmla="*/ 2147483646 h 30"/>
              <a:gd name="T6" fmla="*/ 2147483646 w 31"/>
              <a:gd name="T7" fmla="*/ 2147483646 h 30"/>
              <a:gd name="T8" fmla="*/ 2147483646 w 31"/>
              <a:gd name="T9" fmla="*/ 2147483646 h 30"/>
              <a:gd name="T10" fmla="*/ 2147483646 w 31"/>
              <a:gd name="T11" fmla="*/ 2147483646 h 30"/>
              <a:gd name="T12" fmla="*/ 2147483646 w 31"/>
              <a:gd name="T13" fmla="*/ 2147483646 h 30"/>
              <a:gd name="T14" fmla="*/ 2147483646 w 31"/>
              <a:gd name="T15" fmla="*/ 2147483646 h 30"/>
              <a:gd name="T16" fmla="*/ 0 w 31"/>
              <a:gd name="T17" fmla="*/ 2147483646 h 30"/>
              <a:gd name="T18" fmla="*/ 2147483646 w 31"/>
              <a:gd name="T19" fmla="*/ 2147483646 h 30"/>
              <a:gd name="T20" fmla="*/ 2147483646 w 31"/>
              <a:gd name="T21" fmla="*/ 2147483646 h 30"/>
              <a:gd name="T22" fmla="*/ 2147483646 w 31"/>
              <a:gd name="T23" fmla="*/ 2147483646 h 30"/>
              <a:gd name="T24" fmla="*/ 2147483646 w 31"/>
              <a:gd name="T25" fmla="*/ 2147483646 h 30"/>
              <a:gd name="T26" fmla="*/ 2147483646 w 31"/>
              <a:gd name="T27" fmla="*/ 0 h 30"/>
              <a:gd name="T28" fmla="*/ 2147483646 w 31"/>
              <a:gd name="T29" fmla="*/ 0 h 30"/>
              <a:gd name="T30" fmla="*/ 2147483646 w 31"/>
              <a:gd name="T31" fmla="*/ 0 h 30"/>
              <a:gd name="T32" fmla="*/ 2147483646 w 31"/>
              <a:gd name="T33" fmla="*/ 2147483646 h 30"/>
              <a:gd name="T34" fmla="*/ 2147483646 w 31"/>
              <a:gd name="T35" fmla="*/ 2147483646 h 30"/>
              <a:gd name="T36" fmla="*/ 2147483646 w 31"/>
              <a:gd name="T37" fmla="*/ 2147483646 h 30"/>
              <a:gd name="T38" fmla="*/ 2147483646 w 31"/>
              <a:gd name="T39" fmla="*/ 2147483646 h 30"/>
              <a:gd name="T40" fmla="*/ 2147483646 w 31"/>
              <a:gd name="T41" fmla="*/ 2147483646 h 30"/>
              <a:gd name="T42" fmla="*/ 2147483646 w 31"/>
              <a:gd name="T43" fmla="*/ 2147483646 h 30"/>
              <a:gd name="T44" fmla="*/ 2147483646 w 31"/>
              <a:gd name="T45" fmla="*/ 2147483646 h 30"/>
              <a:gd name="T46" fmla="*/ 2147483646 w 31"/>
              <a:gd name="T47" fmla="*/ 2147483646 h 30"/>
              <a:gd name="T48" fmla="*/ 2147483646 w 31"/>
              <a:gd name="T49" fmla="*/ 2147483646 h 30"/>
              <a:gd name="T50" fmla="*/ 2147483646 w 31"/>
              <a:gd name="T51" fmla="*/ 2147483646 h 30"/>
              <a:gd name="T52" fmla="*/ 2147483646 w 31"/>
              <a:gd name="T53" fmla="*/ 2147483646 h 30"/>
              <a:gd name="T54" fmla="*/ 2147483646 w 31"/>
              <a:gd name="T55" fmla="*/ 2147483646 h 30"/>
              <a:gd name="T56" fmla="*/ 2147483646 w 31"/>
              <a:gd name="T57" fmla="*/ 2147483646 h 30"/>
              <a:gd name="T58" fmla="*/ 2147483646 w 31"/>
              <a:gd name="T59" fmla="*/ 2147483646 h 30"/>
              <a:gd name="T60" fmla="*/ 2147483646 w 31"/>
              <a:gd name="T61" fmla="*/ 2147483646 h 30"/>
              <a:gd name="T62" fmla="*/ 2147483646 w 31"/>
              <a:gd name="T63" fmla="*/ 2147483646 h 30"/>
              <a:gd name="T64" fmla="*/ 2147483646 w 31"/>
              <a:gd name="T65" fmla="*/ 2147483646 h 30"/>
              <a:gd name="T66" fmla="*/ 2147483646 w 31"/>
              <a:gd name="T67" fmla="*/ 2147483646 h 30"/>
              <a:gd name="T68" fmla="*/ 2147483646 w 31"/>
              <a:gd name="T69" fmla="*/ 2147483646 h 30"/>
              <a:gd name="T70" fmla="*/ 2147483646 w 31"/>
              <a:gd name="T71" fmla="*/ 2147483646 h 30"/>
              <a:gd name="T72" fmla="*/ 2147483646 w 31"/>
              <a:gd name="T73" fmla="*/ 2147483646 h 30"/>
              <a:gd name="T74" fmla="*/ 2147483646 w 31"/>
              <a:gd name="T75" fmla="*/ 2147483646 h 3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1"/>
              <a:gd name="T115" fmla="*/ 0 h 30"/>
              <a:gd name="T116" fmla="*/ 31 w 31"/>
              <a:gd name="T117" fmla="*/ 30 h 3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1" h="30">
                <a:moveTo>
                  <a:pt x="25" y="30"/>
                </a:moveTo>
                <a:lnTo>
                  <a:pt x="18" y="30"/>
                </a:lnTo>
                <a:lnTo>
                  <a:pt x="6" y="24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25" y="6"/>
                </a:lnTo>
                <a:lnTo>
                  <a:pt x="31" y="12"/>
                </a:lnTo>
                <a:lnTo>
                  <a:pt x="25" y="12"/>
                </a:lnTo>
                <a:lnTo>
                  <a:pt x="31" y="18"/>
                </a:lnTo>
                <a:lnTo>
                  <a:pt x="25" y="24"/>
                </a:lnTo>
                <a:lnTo>
                  <a:pt x="25" y="30"/>
                </a:lnTo>
                <a:lnTo>
                  <a:pt x="18" y="30"/>
                </a:lnTo>
                <a:lnTo>
                  <a:pt x="25" y="3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298" name="Rectangle 31">
            <a:extLst>
              <a:ext uri="{FF2B5EF4-FFF2-40B4-BE49-F238E27FC236}">
                <a16:creationId xmlns:a16="http://schemas.microsoft.com/office/drawing/2014/main" id="{AC4F0784-D27C-46C6-897A-C587F31F3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1263" y="4024313"/>
            <a:ext cx="0" cy="0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299" name="Rectangle 32">
            <a:extLst>
              <a:ext uri="{FF2B5EF4-FFF2-40B4-BE49-F238E27FC236}">
                <a16:creationId xmlns:a16="http://schemas.microsoft.com/office/drawing/2014/main" id="{C3FEE51B-80B1-4AEF-A5A2-8BAEC59CED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1263" y="4057650"/>
            <a:ext cx="0" cy="14288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300" name="Freeform 33">
            <a:extLst>
              <a:ext uri="{FF2B5EF4-FFF2-40B4-BE49-F238E27FC236}">
                <a16:creationId xmlns:a16="http://schemas.microsoft.com/office/drawing/2014/main" id="{AB97C5BD-3944-4DE4-90F3-A1CD6FCAA945}"/>
              </a:ext>
            </a:extLst>
          </p:cNvPr>
          <p:cNvSpPr>
            <a:spLocks noChangeAspect="1"/>
          </p:cNvSpPr>
          <p:nvPr/>
        </p:nvSpPr>
        <p:spPr bwMode="auto">
          <a:xfrm>
            <a:off x="6270626" y="4071938"/>
            <a:ext cx="4763" cy="38100"/>
          </a:xfrm>
          <a:custGeom>
            <a:avLst/>
            <a:gdLst>
              <a:gd name="T0" fmla="*/ 0 w 4763"/>
              <a:gd name="T1" fmla="*/ 2147483646 h 12"/>
              <a:gd name="T2" fmla="*/ 0 w 4763"/>
              <a:gd name="T3" fmla="*/ 0 h 12"/>
              <a:gd name="T4" fmla="*/ 0 w 4763"/>
              <a:gd name="T5" fmla="*/ 0 h 12"/>
              <a:gd name="T6" fmla="*/ 0 w 4763"/>
              <a:gd name="T7" fmla="*/ 2147483646 h 12"/>
              <a:gd name="T8" fmla="*/ 0 w 4763"/>
              <a:gd name="T9" fmla="*/ 2147483646 h 12"/>
              <a:gd name="T10" fmla="*/ 0 w 4763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63"/>
              <a:gd name="T19" fmla="*/ 0 h 12"/>
              <a:gd name="T20" fmla="*/ 4763 w 4763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63" h="12">
                <a:moveTo>
                  <a:pt x="0" y="12"/>
                </a:move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01" name="Freeform 34">
            <a:extLst>
              <a:ext uri="{FF2B5EF4-FFF2-40B4-BE49-F238E27FC236}">
                <a16:creationId xmlns:a16="http://schemas.microsoft.com/office/drawing/2014/main" id="{6079484A-DFDC-443E-9AD9-9792466DA6EF}"/>
              </a:ext>
            </a:extLst>
          </p:cNvPr>
          <p:cNvSpPr>
            <a:spLocks noChangeAspect="1"/>
          </p:cNvSpPr>
          <p:nvPr/>
        </p:nvSpPr>
        <p:spPr bwMode="auto">
          <a:xfrm>
            <a:off x="6270625" y="4110039"/>
            <a:ext cx="20638" cy="15875"/>
          </a:xfrm>
          <a:custGeom>
            <a:avLst/>
            <a:gdLst>
              <a:gd name="T0" fmla="*/ 0 w 6"/>
              <a:gd name="T1" fmla="*/ 2147483646 h 7"/>
              <a:gd name="T2" fmla="*/ 0 w 6"/>
              <a:gd name="T3" fmla="*/ 0 h 7"/>
              <a:gd name="T4" fmla="*/ 0 w 6"/>
              <a:gd name="T5" fmla="*/ 0 h 7"/>
              <a:gd name="T6" fmla="*/ 2147483646 w 6"/>
              <a:gd name="T7" fmla="*/ 2147483646 h 7"/>
              <a:gd name="T8" fmla="*/ 0 w 6"/>
              <a:gd name="T9" fmla="*/ 214748364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0" y="7"/>
                </a:moveTo>
                <a:lnTo>
                  <a:pt x="0" y="0"/>
                </a:lnTo>
                <a:lnTo>
                  <a:pt x="6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02" name="Freeform 35">
            <a:extLst>
              <a:ext uri="{FF2B5EF4-FFF2-40B4-BE49-F238E27FC236}">
                <a16:creationId xmlns:a16="http://schemas.microsoft.com/office/drawing/2014/main" id="{31E443BF-0A39-4CBA-B835-6AD5CB668303}"/>
              </a:ext>
            </a:extLst>
          </p:cNvPr>
          <p:cNvSpPr>
            <a:spLocks noChangeAspect="1"/>
          </p:cNvSpPr>
          <p:nvPr/>
        </p:nvSpPr>
        <p:spPr bwMode="auto">
          <a:xfrm>
            <a:off x="6662738" y="4160839"/>
            <a:ext cx="36512" cy="65087"/>
          </a:xfrm>
          <a:custGeom>
            <a:avLst/>
            <a:gdLst>
              <a:gd name="T0" fmla="*/ 2147483646 w 12"/>
              <a:gd name="T1" fmla="*/ 2147483646 h 24"/>
              <a:gd name="T2" fmla="*/ 2147483646 w 12"/>
              <a:gd name="T3" fmla="*/ 2147483646 h 24"/>
              <a:gd name="T4" fmla="*/ 2147483646 w 12"/>
              <a:gd name="T5" fmla="*/ 2147483646 h 24"/>
              <a:gd name="T6" fmla="*/ 2147483646 w 12"/>
              <a:gd name="T7" fmla="*/ 2147483646 h 24"/>
              <a:gd name="T8" fmla="*/ 2147483646 w 12"/>
              <a:gd name="T9" fmla="*/ 2147483646 h 24"/>
              <a:gd name="T10" fmla="*/ 0 w 12"/>
              <a:gd name="T11" fmla="*/ 2147483646 h 24"/>
              <a:gd name="T12" fmla="*/ 0 w 12"/>
              <a:gd name="T13" fmla="*/ 2147483646 h 24"/>
              <a:gd name="T14" fmla="*/ 0 w 12"/>
              <a:gd name="T15" fmla="*/ 2147483646 h 24"/>
              <a:gd name="T16" fmla="*/ 0 w 12"/>
              <a:gd name="T17" fmla="*/ 2147483646 h 24"/>
              <a:gd name="T18" fmla="*/ 0 w 12"/>
              <a:gd name="T19" fmla="*/ 2147483646 h 24"/>
              <a:gd name="T20" fmla="*/ 0 w 12"/>
              <a:gd name="T21" fmla="*/ 2147483646 h 24"/>
              <a:gd name="T22" fmla="*/ 0 w 12"/>
              <a:gd name="T23" fmla="*/ 2147483646 h 24"/>
              <a:gd name="T24" fmla="*/ 0 w 12"/>
              <a:gd name="T25" fmla="*/ 2147483646 h 24"/>
              <a:gd name="T26" fmla="*/ 0 w 12"/>
              <a:gd name="T27" fmla="*/ 2147483646 h 24"/>
              <a:gd name="T28" fmla="*/ 0 w 12"/>
              <a:gd name="T29" fmla="*/ 2147483646 h 24"/>
              <a:gd name="T30" fmla="*/ 2147483646 w 12"/>
              <a:gd name="T31" fmla="*/ 2147483646 h 24"/>
              <a:gd name="T32" fmla="*/ 2147483646 w 12"/>
              <a:gd name="T33" fmla="*/ 2147483646 h 24"/>
              <a:gd name="T34" fmla="*/ 2147483646 w 12"/>
              <a:gd name="T35" fmla="*/ 2147483646 h 24"/>
              <a:gd name="T36" fmla="*/ 0 w 12"/>
              <a:gd name="T37" fmla="*/ 2147483646 h 24"/>
              <a:gd name="T38" fmla="*/ 0 w 12"/>
              <a:gd name="T39" fmla="*/ 2147483646 h 24"/>
              <a:gd name="T40" fmla="*/ 2147483646 w 12"/>
              <a:gd name="T41" fmla="*/ 0 h 24"/>
              <a:gd name="T42" fmla="*/ 2147483646 w 12"/>
              <a:gd name="T43" fmla="*/ 0 h 24"/>
              <a:gd name="T44" fmla="*/ 2147483646 w 12"/>
              <a:gd name="T45" fmla="*/ 0 h 24"/>
              <a:gd name="T46" fmla="*/ 2147483646 w 12"/>
              <a:gd name="T47" fmla="*/ 2147483646 h 24"/>
              <a:gd name="T48" fmla="*/ 2147483646 w 12"/>
              <a:gd name="T49" fmla="*/ 2147483646 h 24"/>
              <a:gd name="T50" fmla="*/ 2147483646 w 12"/>
              <a:gd name="T51" fmla="*/ 2147483646 h 24"/>
              <a:gd name="T52" fmla="*/ 2147483646 w 12"/>
              <a:gd name="T53" fmla="*/ 2147483646 h 24"/>
              <a:gd name="T54" fmla="*/ 2147483646 w 12"/>
              <a:gd name="T55" fmla="*/ 2147483646 h 24"/>
              <a:gd name="T56" fmla="*/ 2147483646 w 12"/>
              <a:gd name="T57" fmla="*/ 2147483646 h 24"/>
              <a:gd name="T58" fmla="*/ 2147483646 w 12"/>
              <a:gd name="T59" fmla="*/ 2147483646 h 24"/>
              <a:gd name="T60" fmla="*/ 2147483646 w 12"/>
              <a:gd name="T61" fmla="*/ 2147483646 h 24"/>
              <a:gd name="T62" fmla="*/ 2147483646 w 12"/>
              <a:gd name="T63" fmla="*/ 2147483646 h 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"/>
              <a:gd name="T97" fmla="*/ 0 h 24"/>
              <a:gd name="T98" fmla="*/ 12 w 12"/>
              <a:gd name="T99" fmla="*/ 24 h 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" h="24">
                <a:moveTo>
                  <a:pt x="12" y="24"/>
                </a:move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6" y="24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2" y="18"/>
                </a:lnTo>
                <a:lnTo>
                  <a:pt x="12" y="24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03" name="Freeform 36">
            <a:extLst>
              <a:ext uri="{FF2B5EF4-FFF2-40B4-BE49-F238E27FC236}">
                <a16:creationId xmlns:a16="http://schemas.microsoft.com/office/drawing/2014/main" id="{F85A16F0-98CE-454E-9F7D-9DA6DBC9DBEA}"/>
              </a:ext>
            </a:extLst>
          </p:cNvPr>
          <p:cNvSpPr>
            <a:spLocks noChangeAspect="1"/>
          </p:cNvSpPr>
          <p:nvPr/>
        </p:nvSpPr>
        <p:spPr bwMode="auto">
          <a:xfrm>
            <a:off x="6488113" y="4176713"/>
            <a:ext cx="17462" cy="17462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0 h 6"/>
              <a:gd name="T4" fmla="*/ 0 w 6"/>
              <a:gd name="T5" fmla="*/ 0 h 6"/>
              <a:gd name="T6" fmla="*/ 0 w 6"/>
              <a:gd name="T7" fmla="*/ 0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04" name="Freeform 37">
            <a:extLst>
              <a:ext uri="{FF2B5EF4-FFF2-40B4-BE49-F238E27FC236}">
                <a16:creationId xmlns:a16="http://schemas.microsoft.com/office/drawing/2014/main" id="{3592708F-92EA-4CAC-A379-401EA29D3E5C}"/>
              </a:ext>
            </a:extLst>
          </p:cNvPr>
          <p:cNvSpPr>
            <a:spLocks noChangeAspect="1"/>
          </p:cNvSpPr>
          <p:nvPr/>
        </p:nvSpPr>
        <p:spPr bwMode="auto">
          <a:xfrm>
            <a:off x="6738939" y="4276726"/>
            <a:ext cx="41275" cy="66675"/>
          </a:xfrm>
          <a:custGeom>
            <a:avLst/>
            <a:gdLst>
              <a:gd name="T0" fmla="*/ 0 w 12"/>
              <a:gd name="T1" fmla="*/ 2147483646 h 24"/>
              <a:gd name="T2" fmla="*/ 2147483646 w 12"/>
              <a:gd name="T3" fmla="*/ 2147483646 h 24"/>
              <a:gd name="T4" fmla="*/ 2147483646 w 12"/>
              <a:gd name="T5" fmla="*/ 2147483646 h 24"/>
              <a:gd name="T6" fmla="*/ 2147483646 w 12"/>
              <a:gd name="T7" fmla="*/ 2147483646 h 24"/>
              <a:gd name="T8" fmla="*/ 2147483646 w 12"/>
              <a:gd name="T9" fmla="*/ 2147483646 h 24"/>
              <a:gd name="T10" fmla="*/ 2147483646 w 12"/>
              <a:gd name="T11" fmla="*/ 2147483646 h 24"/>
              <a:gd name="T12" fmla="*/ 2147483646 w 12"/>
              <a:gd name="T13" fmla="*/ 2147483646 h 24"/>
              <a:gd name="T14" fmla="*/ 2147483646 w 12"/>
              <a:gd name="T15" fmla="*/ 2147483646 h 24"/>
              <a:gd name="T16" fmla="*/ 2147483646 w 12"/>
              <a:gd name="T17" fmla="*/ 0 h 24"/>
              <a:gd name="T18" fmla="*/ 2147483646 w 12"/>
              <a:gd name="T19" fmla="*/ 0 h 24"/>
              <a:gd name="T20" fmla="*/ 2147483646 w 12"/>
              <a:gd name="T21" fmla="*/ 2147483646 h 24"/>
              <a:gd name="T22" fmla="*/ 2147483646 w 12"/>
              <a:gd name="T23" fmla="*/ 0 h 24"/>
              <a:gd name="T24" fmla="*/ 0 w 12"/>
              <a:gd name="T25" fmla="*/ 2147483646 h 24"/>
              <a:gd name="T26" fmla="*/ 0 w 12"/>
              <a:gd name="T27" fmla="*/ 2147483646 h 24"/>
              <a:gd name="T28" fmla="*/ 0 w 12"/>
              <a:gd name="T29" fmla="*/ 2147483646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"/>
              <a:gd name="T46" fmla="*/ 0 h 24"/>
              <a:gd name="T47" fmla="*/ 12 w 12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" h="24">
                <a:moveTo>
                  <a:pt x="0" y="6"/>
                </a:moveTo>
                <a:lnTo>
                  <a:pt x="6" y="12"/>
                </a:lnTo>
                <a:lnTo>
                  <a:pt x="6" y="18"/>
                </a:lnTo>
                <a:lnTo>
                  <a:pt x="6" y="24"/>
                </a:lnTo>
                <a:lnTo>
                  <a:pt x="12" y="24"/>
                </a:lnTo>
                <a:lnTo>
                  <a:pt x="12" y="18"/>
                </a:lnTo>
                <a:lnTo>
                  <a:pt x="6" y="12"/>
                </a:lnTo>
                <a:lnTo>
                  <a:pt x="12" y="6"/>
                </a:lnTo>
                <a:lnTo>
                  <a:pt x="12" y="0"/>
                </a:ln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05" name="Rectangle 38">
            <a:extLst>
              <a:ext uri="{FF2B5EF4-FFF2-40B4-BE49-F238E27FC236}">
                <a16:creationId xmlns:a16="http://schemas.microsoft.com/office/drawing/2014/main" id="{F33990BF-DCAE-4787-B31D-6AB4FD5D51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3825" y="4589463"/>
            <a:ext cx="19050" cy="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306" name="Freeform 39">
            <a:extLst>
              <a:ext uri="{FF2B5EF4-FFF2-40B4-BE49-F238E27FC236}">
                <a16:creationId xmlns:a16="http://schemas.microsoft.com/office/drawing/2014/main" id="{581C7826-6685-4A9E-B3F1-EB9A4239F7D8}"/>
              </a:ext>
            </a:extLst>
          </p:cNvPr>
          <p:cNvSpPr>
            <a:spLocks noChangeAspect="1"/>
          </p:cNvSpPr>
          <p:nvPr/>
        </p:nvSpPr>
        <p:spPr bwMode="auto">
          <a:xfrm>
            <a:off x="5222875" y="4624389"/>
            <a:ext cx="20638" cy="15875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2147483646 w 6"/>
              <a:gd name="T5" fmla="*/ 0 h 6"/>
              <a:gd name="T6" fmla="*/ 0 w 6"/>
              <a:gd name="T7" fmla="*/ 0 h 6"/>
              <a:gd name="T8" fmla="*/ 0 w 6"/>
              <a:gd name="T9" fmla="*/ 2147483646 h 6"/>
              <a:gd name="T10" fmla="*/ 2147483646 w 6"/>
              <a:gd name="T11" fmla="*/ 2147483646 h 6"/>
              <a:gd name="T12" fmla="*/ 2147483646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07" name="Freeform 40">
            <a:extLst>
              <a:ext uri="{FF2B5EF4-FFF2-40B4-BE49-F238E27FC236}">
                <a16:creationId xmlns:a16="http://schemas.microsoft.com/office/drawing/2014/main" id="{42A54077-5867-4CC9-A0BC-17296761C1E3}"/>
              </a:ext>
            </a:extLst>
          </p:cNvPr>
          <p:cNvSpPr>
            <a:spLocks noChangeAspect="1"/>
          </p:cNvSpPr>
          <p:nvPr/>
        </p:nvSpPr>
        <p:spPr bwMode="auto">
          <a:xfrm>
            <a:off x="4982396" y="4504739"/>
            <a:ext cx="1162050" cy="1127125"/>
          </a:xfrm>
          <a:custGeom>
            <a:avLst/>
            <a:gdLst>
              <a:gd name="T0" fmla="*/ 2147483646 w 360"/>
              <a:gd name="T1" fmla="*/ 2147483646 h 409"/>
              <a:gd name="T2" fmla="*/ 2147483646 w 360"/>
              <a:gd name="T3" fmla="*/ 2147483646 h 409"/>
              <a:gd name="T4" fmla="*/ 2147483646 w 360"/>
              <a:gd name="T5" fmla="*/ 2147483646 h 409"/>
              <a:gd name="T6" fmla="*/ 2147483646 w 360"/>
              <a:gd name="T7" fmla="*/ 2147483646 h 409"/>
              <a:gd name="T8" fmla="*/ 2147483646 w 360"/>
              <a:gd name="T9" fmla="*/ 2147483646 h 409"/>
              <a:gd name="T10" fmla="*/ 2147483646 w 360"/>
              <a:gd name="T11" fmla="*/ 2147483646 h 409"/>
              <a:gd name="T12" fmla="*/ 2147483646 w 360"/>
              <a:gd name="T13" fmla="*/ 2147483646 h 409"/>
              <a:gd name="T14" fmla="*/ 2147483646 w 360"/>
              <a:gd name="T15" fmla="*/ 2147483646 h 409"/>
              <a:gd name="T16" fmla="*/ 2147483646 w 360"/>
              <a:gd name="T17" fmla="*/ 2147483646 h 409"/>
              <a:gd name="T18" fmla="*/ 2147483646 w 360"/>
              <a:gd name="T19" fmla="*/ 2147483646 h 409"/>
              <a:gd name="T20" fmla="*/ 0 w 360"/>
              <a:gd name="T21" fmla="*/ 2147483646 h 409"/>
              <a:gd name="T22" fmla="*/ 2147483646 w 360"/>
              <a:gd name="T23" fmla="*/ 2147483646 h 409"/>
              <a:gd name="T24" fmla="*/ 2147483646 w 360"/>
              <a:gd name="T25" fmla="*/ 2147483646 h 409"/>
              <a:gd name="T26" fmla="*/ 2147483646 w 360"/>
              <a:gd name="T27" fmla="*/ 2147483646 h 409"/>
              <a:gd name="T28" fmla="*/ 2147483646 w 360"/>
              <a:gd name="T29" fmla="*/ 2147483646 h 409"/>
              <a:gd name="T30" fmla="*/ 2147483646 w 360"/>
              <a:gd name="T31" fmla="*/ 2147483646 h 409"/>
              <a:gd name="T32" fmla="*/ 2147483646 w 360"/>
              <a:gd name="T33" fmla="*/ 2147483646 h 409"/>
              <a:gd name="T34" fmla="*/ 2147483646 w 360"/>
              <a:gd name="T35" fmla="*/ 2147483646 h 409"/>
              <a:gd name="T36" fmla="*/ 2147483646 w 360"/>
              <a:gd name="T37" fmla="*/ 2147483646 h 409"/>
              <a:gd name="T38" fmla="*/ 2147483646 w 360"/>
              <a:gd name="T39" fmla="*/ 2147483646 h 409"/>
              <a:gd name="T40" fmla="*/ 2147483646 w 360"/>
              <a:gd name="T41" fmla="*/ 2147483646 h 409"/>
              <a:gd name="T42" fmla="*/ 2147483646 w 360"/>
              <a:gd name="T43" fmla="*/ 2147483646 h 409"/>
              <a:gd name="T44" fmla="*/ 2147483646 w 360"/>
              <a:gd name="T45" fmla="*/ 2147483646 h 409"/>
              <a:gd name="T46" fmla="*/ 2147483646 w 360"/>
              <a:gd name="T47" fmla="*/ 2147483646 h 409"/>
              <a:gd name="T48" fmla="*/ 2147483646 w 360"/>
              <a:gd name="T49" fmla="*/ 2147483646 h 409"/>
              <a:gd name="T50" fmla="*/ 2147483646 w 360"/>
              <a:gd name="T51" fmla="*/ 2147483646 h 409"/>
              <a:gd name="T52" fmla="*/ 2147483646 w 360"/>
              <a:gd name="T53" fmla="*/ 2147483646 h 409"/>
              <a:gd name="T54" fmla="*/ 2147483646 w 360"/>
              <a:gd name="T55" fmla="*/ 2147483646 h 409"/>
              <a:gd name="T56" fmla="*/ 2147483646 w 360"/>
              <a:gd name="T57" fmla="*/ 2147483646 h 409"/>
              <a:gd name="T58" fmla="*/ 2147483646 w 360"/>
              <a:gd name="T59" fmla="*/ 2147483646 h 409"/>
              <a:gd name="T60" fmla="*/ 2147483646 w 360"/>
              <a:gd name="T61" fmla="*/ 2147483646 h 409"/>
              <a:gd name="T62" fmla="*/ 2147483646 w 360"/>
              <a:gd name="T63" fmla="*/ 2147483646 h 409"/>
              <a:gd name="T64" fmla="*/ 2147483646 w 360"/>
              <a:gd name="T65" fmla="*/ 2147483646 h 409"/>
              <a:gd name="T66" fmla="*/ 2147483646 w 360"/>
              <a:gd name="T67" fmla="*/ 2147483646 h 409"/>
              <a:gd name="T68" fmla="*/ 2147483646 w 360"/>
              <a:gd name="T69" fmla="*/ 2147483646 h 409"/>
              <a:gd name="T70" fmla="*/ 2147483646 w 360"/>
              <a:gd name="T71" fmla="*/ 2147483646 h 409"/>
              <a:gd name="T72" fmla="*/ 2147483646 w 360"/>
              <a:gd name="T73" fmla="*/ 2147483646 h 409"/>
              <a:gd name="T74" fmla="*/ 2147483646 w 360"/>
              <a:gd name="T75" fmla="*/ 2147483646 h 409"/>
              <a:gd name="T76" fmla="*/ 2147483646 w 360"/>
              <a:gd name="T77" fmla="*/ 2147483646 h 409"/>
              <a:gd name="T78" fmla="*/ 2147483646 w 360"/>
              <a:gd name="T79" fmla="*/ 2147483646 h 409"/>
              <a:gd name="T80" fmla="*/ 2147483646 w 360"/>
              <a:gd name="T81" fmla="*/ 2147483646 h 409"/>
              <a:gd name="T82" fmla="*/ 2147483646 w 360"/>
              <a:gd name="T83" fmla="*/ 2147483646 h 409"/>
              <a:gd name="T84" fmla="*/ 2147483646 w 360"/>
              <a:gd name="T85" fmla="*/ 2147483646 h 409"/>
              <a:gd name="T86" fmla="*/ 2147483646 w 360"/>
              <a:gd name="T87" fmla="*/ 2147483646 h 409"/>
              <a:gd name="T88" fmla="*/ 2147483646 w 360"/>
              <a:gd name="T89" fmla="*/ 2147483646 h 409"/>
              <a:gd name="T90" fmla="*/ 2147483646 w 360"/>
              <a:gd name="T91" fmla="*/ 2147483646 h 409"/>
              <a:gd name="T92" fmla="*/ 2147483646 w 360"/>
              <a:gd name="T93" fmla="*/ 2147483646 h 409"/>
              <a:gd name="T94" fmla="*/ 2147483646 w 360"/>
              <a:gd name="T95" fmla="*/ 2147483646 h 409"/>
              <a:gd name="T96" fmla="*/ 2147483646 w 360"/>
              <a:gd name="T97" fmla="*/ 2147483646 h 409"/>
              <a:gd name="T98" fmla="*/ 2147483646 w 360"/>
              <a:gd name="T99" fmla="*/ 2147483646 h 409"/>
              <a:gd name="T100" fmla="*/ 2147483646 w 360"/>
              <a:gd name="T101" fmla="*/ 2147483646 h 409"/>
              <a:gd name="T102" fmla="*/ 2147483646 w 360"/>
              <a:gd name="T103" fmla="*/ 2147483646 h 409"/>
              <a:gd name="T104" fmla="*/ 2147483646 w 360"/>
              <a:gd name="T105" fmla="*/ 2147483646 h 409"/>
              <a:gd name="T106" fmla="*/ 2147483646 w 360"/>
              <a:gd name="T107" fmla="*/ 2147483646 h 409"/>
              <a:gd name="T108" fmla="*/ 2147483646 w 360"/>
              <a:gd name="T109" fmla="*/ 2147483646 h 409"/>
              <a:gd name="T110" fmla="*/ 2147483646 w 360"/>
              <a:gd name="T111" fmla="*/ 2147483646 h 409"/>
              <a:gd name="T112" fmla="*/ 2147483646 w 360"/>
              <a:gd name="T113" fmla="*/ 2147483646 h 409"/>
              <a:gd name="T114" fmla="*/ 2147483646 w 360"/>
              <a:gd name="T115" fmla="*/ 2147483646 h 409"/>
              <a:gd name="T116" fmla="*/ 2147483646 w 360"/>
              <a:gd name="T117" fmla="*/ 2147483646 h 409"/>
              <a:gd name="T118" fmla="*/ 2147483646 w 360"/>
              <a:gd name="T119" fmla="*/ 2147483646 h 409"/>
              <a:gd name="T120" fmla="*/ 2147483646 w 360"/>
              <a:gd name="T121" fmla="*/ 2147483646 h 4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0"/>
              <a:gd name="T184" fmla="*/ 0 h 409"/>
              <a:gd name="T185" fmla="*/ 360 w 360"/>
              <a:gd name="T186" fmla="*/ 409 h 4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0" h="409">
                <a:moveTo>
                  <a:pt x="186" y="42"/>
                </a:moveTo>
                <a:lnTo>
                  <a:pt x="168" y="48"/>
                </a:lnTo>
                <a:lnTo>
                  <a:pt x="162" y="48"/>
                </a:lnTo>
                <a:lnTo>
                  <a:pt x="150" y="48"/>
                </a:lnTo>
                <a:lnTo>
                  <a:pt x="144" y="48"/>
                </a:lnTo>
                <a:lnTo>
                  <a:pt x="144" y="54"/>
                </a:lnTo>
                <a:lnTo>
                  <a:pt x="144" y="60"/>
                </a:lnTo>
                <a:lnTo>
                  <a:pt x="150" y="60"/>
                </a:lnTo>
                <a:lnTo>
                  <a:pt x="156" y="60"/>
                </a:lnTo>
                <a:lnTo>
                  <a:pt x="150" y="60"/>
                </a:lnTo>
                <a:lnTo>
                  <a:pt x="144" y="60"/>
                </a:lnTo>
                <a:lnTo>
                  <a:pt x="138" y="66"/>
                </a:lnTo>
                <a:lnTo>
                  <a:pt x="132" y="60"/>
                </a:lnTo>
                <a:lnTo>
                  <a:pt x="126" y="60"/>
                </a:lnTo>
                <a:lnTo>
                  <a:pt x="114" y="54"/>
                </a:lnTo>
                <a:lnTo>
                  <a:pt x="108" y="54"/>
                </a:lnTo>
                <a:lnTo>
                  <a:pt x="108" y="42"/>
                </a:lnTo>
                <a:lnTo>
                  <a:pt x="114" y="42"/>
                </a:lnTo>
                <a:lnTo>
                  <a:pt x="108" y="36"/>
                </a:lnTo>
                <a:lnTo>
                  <a:pt x="102" y="36"/>
                </a:lnTo>
                <a:lnTo>
                  <a:pt x="96" y="30"/>
                </a:lnTo>
                <a:lnTo>
                  <a:pt x="96" y="36"/>
                </a:lnTo>
                <a:lnTo>
                  <a:pt x="90" y="42"/>
                </a:lnTo>
                <a:lnTo>
                  <a:pt x="96" y="48"/>
                </a:lnTo>
                <a:lnTo>
                  <a:pt x="96" y="54"/>
                </a:lnTo>
                <a:lnTo>
                  <a:pt x="96" y="60"/>
                </a:lnTo>
                <a:lnTo>
                  <a:pt x="96" y="66"/>
                </a:lnTo>
                <a:lnTo>
                  <a:pt x="90" y="72"/>
                </a:lnTo>
                <a:lnTo>
                  <a:pt x="90" y="78"/>
                </a:lnTo>
                <a:lnTo>
                  <a:pt x="96" y="84"/>
                </a:lnTo>
                <a:lnTo>
                  <a:pt x="90" y="84"/>
                </a:lnTo>
                <a:lnTo>
                  <a:pt x="84" y="84"/>
                </a:lnTo>
                <a:lnTo>
                  <a:pt x="84" y="78"/>
                </a:lnTo>
                <a:lnTo>
                  <a:pt x="78" y="78"/>
                </a:lnTo>
                <a:lnTo>
                  <a:pt x="78" y="84"/>
                </a:lnTo>
                <a:lnTo>
                  <a:pt x="78" y="90"/>
                </a:lnTo>
                <a:lnTo>
                  <a:pt x="78" y="78"/>
                </a:lnTo>
                <a:lnTo>
                  <a:pt x="72" y="78"/>
                </a:lnTo>
                <a:lnTo>
                  <a:pt x="66" y="72"/>
                </a:lnTo>
                <a:lnTo>
                  <a:pt x="60" y="78"/>
                </a:lnTo>
                <a:lnTo>
                  <a:pt x="54" y="72"/>
                </a:lnTo>
                <a:lnTo>
                  <a:pt x="54" y="66"/>
                </a:lnTo>
                <a:lnTo>
                  <a:pt x="54" y="60"/>
                </a:lnTo>
                <a:lnTo>
                  <a:pt x="48" y="60"/>
                </a:lnTo>
                <a:lnTo>
                  <a:pt x="42" y="60"/>
                </a:lnTo>
                <a:lnTo>
                  <a:pt x="42" y="54"/>
                </a:lnTo>
                <a:lnTo>
                  <a:pt x="42" y="60"/>
                </a:lnTo>
                <a:lnTo>
                  <a:pt x="36" y="60"/>
                </a:lnTo>
                <a:lnTo>
                  <a:pt x="30" y="60"/>
                </a:lnTo>
                <a:lnTo>
                  <a:pt x="30" y="54"/>
                </a:lnTo>
                <a:lnTo>
                  <a:pt x="24" y="54"/>
                </a:lnTo>
                <a:lnTo>
                  <a:pt x="12" y="54"/>
                </a:lnTo>
                <a:lnTo>
                  <a:pt x="6" y="60"/>
                </a:lnTo>
                <a:lnTo>
                  <a:pt x="6" y="54"/>
                </a:lnTo>
                <a:lnTo>
                  <a:pt x="0" y="60"/>
                </a:lnTo>
                <a:lnTo>
                  <a:pt x="0" y="66"/>
                </a:lnTo>
                <a:lnTo>
                  <a:pt x="6" y="66"/>
                </a:lnTo>
                <a:lnTo>
                  <a:pt x="12" y="66"/>
                </a:lnTo>
                <a:lnTo>
                  <a:pt x="12" y="72"/>
                </a:lnTo>
                <a:lnTo>
                  <a:pt x="6" y="72"/>
                </a:lnTo>
                <a:lnTo>
                  <a:pt x="12" y="78"/>
                </a:lnTo>
                <a:lnTo>
                  <a:pt x="6" y="78"/>
                </a:lnTo>
                <a:lnTo>
                  <a:pt x="0" y="78"/>
                </a:lnTo>
                <a:lnTo>
                  <a:pt x="0" y="84"/>
                </a:lnTo>
                <a:lnTo>
                  <a:pt x="6" y="90"/>
                </a:lnTo>
                <a:lnTo>
                  <a:pt x="6" y="96"/>
                </a:lnTo>
                <a:lnTo>
                  <a:pt x="12" y="96"/>
                </a:lnTo>
                <a:lnTo>
                  <a:pt x="18" y="96"/>
                </a:lnTo>
                <a:lnTo>
                  <a:pt x="24" y="108"/>
                </a:lnTo>
                <a:lnTo>
                  <a:pt x="30" y="108"/>
                </a:lnTo>
                <a:lnTo>
                  <a:pt x="24" y="108"/>
                </a:lnTo>
                <a:lnTo>
                  <a:pt x="30" y="108"/>
                </a:lnTo>
                <a:lnTo>
                  <a:pt x="30" y="114"/>
                </a:lnTo>
                <a:lnTo>
                  <a:pt x="36" y="114"/>
                </a:lnTo>
                <a:lnTo>
                  <a:pt x="30" y="120"/>
                </a:lnTo>
                <a:lnTo>
                  <a:pt x="36" y="120"/>
                </a:lnTo>
                <a:lnTo>
                  <a:pt x="42" y="114"/>
                </a:lnTo>
                <a:lnTo>
                  <a:pt x="42" y="120"/>
                </a:lnTo>
                <a:lnTo>
                  <a:pt x="48" y="120"/>
                </a:lnTo>
                <a:lnTo>
                  <a:pt x="42" y="120"/>
                </a:lnTo>
                <a:lnTo>
                  <a:pt x="42" y="126"/>
                </a:lnTo>
                <a:lnTo>
                  <a:pt x="54" y="126"/>
                </a:lnTo>
                <a:lnTo>
                  <a:pt x="54" y="132"/>
                </a:lnTo>
                <a:lnTo>
                  <a:pt x="48" y="132"/>
                </a:lnTo>
                <a:lnTo>
                  <a:pt x="54" y="138"/>
                </a:lnTo>
                <a:lnTo>
                  <a:pt x="60" y="138"/>
                </a:lnTo>
                <a:lnTo>
                  <a:pt x="66" y="144"/>
                </a:lnTo>
                <a:lnTo>
                  <a:pt x="60" y="144"/>
                </a:lnTo>
                <a:lnTo>
                  <a:pt x="60" y="138"/>
                </a:lnTo>
                <a:lnTo>
                  <a:pt x="54" y="138"/>
                </a:lnTo>
                <a:lnTo>
                  <a:pt x="54" y="144"/>
                </a:lnTo>
                <a:lnTo>
                  <a:pt x="60" y="156"/>
                </a:lnTo>
                <a:lnTo>
                  <a:pt x="54" y="162"/>
                </a:lnTo>
                <a:lnTo>
                  <a:pt x="60" y="174"/>
                </a:lnTo>
                <a:lnTo>
                  <a:pt x="60" y="180"/>
                </a:lnTo>
                <a:lnTo>
                  <a:pt x="66" y="186"/>
                </a:lnTo>
                <a:lnTo>
                  <a:pt x="66" y="193"/>
                </a:lnTo>
                <a:lnTo>
                  <a:pt x="72" y="199"/>
                </a:lnTo>
                <a:lnTo>
                  <a:pt x="72" y="205"/>
                </a:lnTo>
                <a:lnTo>
                  <a:pt x="72" y="211"/>
                </a:lnTo>
                <a:lnTo>
                  <a:pt x="66" y="211"/>
                </a:lnTo>
                <a:lnTo>
                  <a:pt x="66" y="205"/>
                </a:lnTo>
                <a:lnTo>
                  <a:pt x="72" y="199"/>
                </a:lnTo>
                <a:lnTo>
                  <a:pt x="66" y="199"/>
                </a:lnTo>
                <a:lnTo>
                  <a:pt x="66" y="193"/>
                </a:lnTo>
                <a:lnTo>
                  <a:pt x="60" y="193"/>
                </a:lnTo>
                <a:lnTo>
                  <a:pt x="60" y="199"/>
                </a:lnTo>
                <a:lnTo>
                  <a:pt x="66" y="199"/>
                </a:lnTo>
                <a:lnTo>
                  <a:pt x="66" y="205"/>
                </a:lnTo>
                <a:lnTo>
                  <a:pt x="66" y="211"/>
                </a:lnTo>
                <a:lnTo>
                  <a:pt x="66" y="223"/>
                </a:lnTo>
                <a:lnTo>
                  <a:pt x="72" y="229"/>
                </a:lnTo>
                <a:lnTo>
                  <a:pt x="78" y="241"/>
                </a:lnTo>
                <a:lnTo>
                  <a:pt x="78" y="253"/>
                </a:lnTo>
                <a:lnTo>
                  <a:pt x="72" y="253"/>
                </a:lnTo>
                <a:lnTo>
                  <a:pt x="78" y="253"/>
                </a:lnTo>
                <a:lnTo>
                  <a:pt x="78" y="247"/>
                </a:lnTo>
                <a:lnTo>
                  <a:pt x="72" y="241"/>
                </a:lnTo>
                <a:lnTo>
                  <a:pt x="72" y="229"/>
                </a:lnTo>
                <a:lnTo>
                  <a:pt x="66" y="229"/>
                </a:lnTo>
                <a:lnTo>
                  <a:pt x="66" y="241"/>
                </a:lnTo>
                <a:lnTo>
                  <a:pt x="60" y="253"/>
                </a:lnTo>
                <a:lnTo>
                  <a:pt x="54" y="259"/>
                </a:lnTo>
                <a:lnTo>
                  <a:pt x="54" y="265"/>
                </a:lnTo>
                <a:lnTo>
                  <a:pt x="54" y="271"/>
                </a:lnTo>
                <a:lnTo>
                  <a:pt x="60" y="265"/>
                </a:lnTo>
                <a:lnTo>
                  <a:pt x="60" y="271"/>
                </a:lnTo>
                <a:lnTo>
                  <a:pt x="54" y="271"/>
                </a:lnTo>
                <a:lnTo>
                  <a:pt x="54" y="277"/>
                </a:lnTo>
                <a:lnTo>
                  <a:pt x="42" y="301"/>
                </a:lnTo>
                <a:lnTo>
                  <a:pt x="36" y="313"/>
                </a:lnTo>
                <a:lnTo>
                  <a:pt x="30" y="319"/>
                </a:lnTo>
                <a:lnTo>
                  <a:pt x="24" y="325"/>
                </a:lnTo>
                <a:lnTo>
                  <a:pt x="30" y="331"/>
                </a:lnTo>
                <a:lnTo>
                  <a:pt x="36" y="331"/>
                </a:lnTo>
                <a:lnTo>
                  <a:pt x="36" y="343"/>
                </a:lnTo>
                <a:lnTo>
                  <a:pt x="42" y="343"/>
                </a:lnTo>
                <a:lnTo>
                  <a:pt x="48" y="343"/>
                </a:lnTo>
                <a:lnTo>
                  <a:pt x="60" y="361"/>
                </a:lnTo>
                <a:lnTo>
                  <a:pt x="66" y="361"/>
                </a:lnTo>
                <a:lnTo>
                  <a:pt x="66" y="367"/>
                </a:lnTo>
                <a:lnTo>
                  <a:pt x="72" y="367"/>
                </a:lnTo>
                <a:lnTo>
                  <a:pt x="72" y="373"/>
                </a:lnTo>
                <a:lnTo>
                  <a:pt x="78" y="373"/>
                </a:lnTo>
                <a:lnTo>
                  <a:pt x="84" y="379"/>
                </a:lnTo>
                <a:lnTo>
                  <a:pt x="90" y="379"/>
                </a:lnTo>
                <a:lnTo>
                  <a:pt x="96" y="379"/>
                </a:lnTo>
                <a:lnTo>
                  <a:pt x="96" y="373"/>
                </a:lnTo>
                <a:lnTo>
                  <a:pt x="102" y="373"/>
                </a:lnTo>
                <a:lnTo>
                  <a:pt x="108" y="379"/>
                </a:lnTo>
                <a:lnTo>
                  <a:pt x="114" y="379"/>
                </a:lnTo>
                <a:lnTo>
                  <a:pt x="120" y="379"/>
                </a:lnTo>
                <a:lnTo>
                  <a:pt x="120" y="385"/>
                </a:lnTo>
                <a:lnTo>
                  <a:pt x="120" y="391"/>
                </a:lnTo>
                <a:lnTo>
                  <a:pt x="126" y="391"/>
                </a:lnTo>
                <a:lnTo>
                  <a:pt x="132" y="391"/>
                </a:lnTo>
                <a:lnTo>
                  <a:pt x="132" y="397"/>
                </a:lnTo>
                <a:lnTo>
                  <a:pt x="138" y="397"/>
                </a:lnTo>
                <a:lnTo>
                  <a:pt x="144" y="397"/>
                </a:lnTo>
                <a:lnTo>
                  <a:pt x="144" y="403"/>
                </a:lnTo>
                <a:lnTo>
                  <a:pt x="144" y="409"/>
                </a:lnTo>
                <a:lnTo>
                  <a:pt x="150" y="409"/>
                </a:lnTo>
                <a:lnTo>
                  <a:pt x="156" y="409"/>
                </a:lnTo>
                <a:lnTo>
                  <a:pt x="162" y="409"/>
                </a:lnTo>
                <a:lnTo>
                  <a:pt x="162" y="403"/>
                </a:lnTo>
                <a:lnTo>
                  <a:pt x="168" y="403"/>
                </a:lnTo>
                <a:lnTo>
                  <a:pt x="168" y="397"/>
                </a:lnTo>
                <a:lnTo>
                  <a:pt x="168" y="391"/>
                </a:lnTo>
                <a:lnTo>
                  <a:pt x="168" y="385"/>
                </a:lnTo>
                <a:lnTo>
                  <a:pt x="168" y="379"/>
                </a:lnTo>
                <a:lnTo>
                  <a:pt x="174" y="373"/>
                </a:lnTo>
                <a:lnTo>
                  <a:pt x="186" y="373"/>
                </a:lnTo>
                <a:lnTo>
                  <a:pt x="186" y="367"/>
                </a:lnTo>
                <a:lnTo>
                  <a:pt x="192" y="367"/>
                </a:lnTo>
                <a:lnTo>
                  <a:pt x="198" y="367"/>
                </a:lnTo>
                <a:lnTo>
                  <a:pt x="198" y="361"/>
                </a:lnTo>
                <a:lnTo>
                  <a:pt x="198" y="367"/>
                </a:lnTo>
                <a:lnTo>
                  <a:pt x="204" y="373"/>
                </a:lnTo>
                <a:lnTo>
                  <a:pt x="210" y="373"/>
                </a:lnTo>
                <a:lnTo>
                  <a:pt x="210" y="367"/>
                </a:lnTo>
                <a:lnTo>
                  <a:pt x="216" y="367"/>
                </a:lnTo>
                <a:lnTo>
                  <a:pt x="216" y="373"/>
                </a:lnTo>
                <a:lnTo>
                  <a:pt x="210" y="373"/>
                </a:lnTo>
                <a:lnTo>
                  <a:pt x="210" y="379"/>
                </a:lnTo>
                <a:lnTo>
                  <a:pt x="216" y="379"/>
                </a:lnTo>
                <a:lnTo>
                  <a:pt x="222" y="379"/>
                </a:lnTo>
                <a:lnTo>
                  <a:pt x="228" y="379"/>
                </a:lnTo>
                <a:lnTo>
                  <a:pt x="228" y="373"/>
                </a:lnTo>
                <a:lnTo>
                  <a:pt x="234" y="379"/>
                </a:lnTo>
                <a:lnTo>
                  <a:pt x="228" y="379"/>
                </a:lnTo>
                <a:lnTo>
                  <a:pt x="234" y="379"/>
                </a:lnTo>
                <a:lnTo>
                  <a:pt x="234" y="385"/>
                </a:lnTo>
                <a:lnTo>
                  <a:pt x="234" y="391"/>
                </a:lnTo>
                <a:lnTo>
                  <a:pt x="240" y="391"/>
                </a:lnTo>
                <a:lnTo>
                  <a:pt x="240" y="397"/>
                </a:lnTo>
                <a:lnTo>
                  <a:pt x="252" y="403"/>
                </a:lnTo>
                <a:lnTo>
                  <a:pt x="252" y="397"/>
                </a:lnTo>
                <a:lnTo>
                  <a:pt x="252" y="403"/>
                </a:lnTo>
                <a:lnTo>
                  <a:pt x="258" y="403"/>
                </a:lnTo>
                <a:lnTo>
                  <a:pt x="264" y="403"/>
                </a:lnTo>
                <a:lnTo>
                  <a:pt x="270" y="403"/>
                </a:lnTo>
                <a:lnTo>
                  <a:pt x="276" y="397"/>
                </a:lnTo>
                <a:lnTo>
                  <a:pt x="276" y="391"/>
                </a:lnTo>
                <a:lnTo>
                  <a:pt x="282" y="391"/>
                </a:lnTo>
                <a:lnTo>
                  <a:pt x="288" y="385"/>
                </a:lnTo>
                <a:lnTo>
                  <a:pt x="294" y="385"/>
                </a:lnTo>
                <a:lnTo>
                  <a:pt x="294" y="379"/>
                </a:lnTo>
                <a:lnTo>
                  <a:pt x="300" y="379"/>
                </a:lnTo>
                <a:lnTo>
                  <a:pt x="306" y="379"/>
                </a:lnTo>
                <a:lnTo>
                  <a:pt x="312" y="379"/>
                </a:lnTo>
                <a:lnTo>
                  <a:pt x="312" y="373"/>
                </a:lnTo>
                <a:lnTo>
                  <a:pt x="312" y="367"/>
                </a:lnTo>
                <a:lnTo>
                  <a:pt x="318" y="361"/>
                </a:lnTo>
                <a:lnTo>
                  <a:pt x="318" y="355"/>
                </a:lnTo>
                <a:lnTo>
                  <a:pt x="312" y="361"/>
                </a:lnTo>
                <a:lnTo>
                  <a:pt x="306" y="361"/>
                </a:lnTo>
                <a:lnTo>
                  <a:pt x="300" y="355"/>
                </a:lnTo>
                <a:lnTo>
                  <a:pt x="294" y="349"/>
                </a:lnTo>
                <a:lnTo>
                  <a:pt x="288" y="349"/>
                </a:lnTo>
                <a:lnTo>
                  <a:pt x="288" y="343"/>
                </a:lnTo>
                <a:lnTo>
                  <a:pt x="294" y="343"/>
                </a:lnTo>
                <a:lnTo>
                  <a:pt x="288" y="337"/>
                </a:lnTo>
                <a:lnTo>
                  <a:pt x="294" y="337"/>
                </a:lnTo>
                <a:lnTo>
                  <a:pt x="294" y="331"/>
                </a:lnTo>
                <a:lnTo>
                  <a:pt x="294" y="325"/>
                </a:lnTo>
                <a:lnTo>
                  <a:pt x="294" y="319"/>
                </a:lnTo>
                <a:lnTo>
                  <a:pt x="294" y="313"/>
                </a:lnTo>
                <a:lnTo>
                  <a:pt x="300" y="307"/>
                </a:lnTo>
                <a:lnTo>
                  <a:pt x="306" y="301"/>
                </a:lnTo>
                <a:lnTo>
                  <a:pt x="300" y="295"/>
                </a:lnTo>
                <a:lnTo>
                  <a:pt x="306" y="295"/>
                </a:lnTo>
                <a:lnTo>
                  <a:pt x="300" y="289"/>
                </a:lnTo>
                <a:lnTo>
                  <a:pt x="300" y="283"/>
                </a:lnTo>
                <a:lnTo>
                  <a:pt x="306" y="277"/>
                </a:lnTo>
                <a:lnTo>
                  <a:pt x="300" y="271"/>
                </a:lnTo>
                <a:lnTo>
                  <a:pt x="294" y="271"/>
                </a:lnTo>
                <a:lnTo>
                  <a:pt x="300" y="259"/>
                </a:lnTo>
                <a:lnTo>
                  <a:pt x="300" y="253"/>
                </a:lnTo>
                <a:lnTo>
                  <a:pt x="306" y="253"/>
                </a:lnTo>
                <a:lnTo>
                  <a:pt x="300" y="253"/>
                </a:lnTo>
                <a:lnTo>
                  <a:pt x="300" y="247"/>
                </a:lnTo>
                <a:lnTo>
                  <a:pt x="294" y="247"/>
                </a:lnTo>
                <a:lnTo>
                  <a:pt x="282" y="253"/>
                </a:lnTo>
                <a:lnTo>
                  <a:pt x="282" y="247"/>
                </a:lnTo>
                <a:lnTo>
                  <a:pt x="288" y="235"/>
                </a:lnTo>
                <a:lnTo>
                  <a:pt x="300" y="223"/>
                </a:lnTo>
                <a:lnTo>
                  <a:pt x="312" y="211"/>
                </a:lnTo>
                <a:lnTo>
                  <a:pt x="318" y="205"/>
                </a:lnTo>
                <a:lnTo>
                  <a:pt x="312" y="205"/>
                </a:lnTo>
                <a:lnTo>
                  <a:pt x="324" y="205"/>
                </a:lnTo>
                <a:lnTo>
                  <a:pt x="324" y="199"/>
                </a:lnTo>
                <a:lnTo>
                  <a:pt x="330" y="193"/>
                </a:lnTo>
                <a:lnTo>
                  <a:pt x="336" y="180"/>
                </a:lnTo>
                <a:lnTo>
                  <a:pt x="336" y="174"/>
                </a:lnTo>
                <a:lnTo>
                  <a:pt x="342" y="162"/>
                </a:lnTo>
                <a:lnTo>
                  <a:pt x="342" y="156"/>
                </a:lnTo>
                <a:lnTo>
                  <a:pt x="342" y="150"/>
                </a:lnTo>
                <a:lnTo>
                  <a:pt x="360" y="138"/>
                </a:lnTo>
                <a:lnTo>
                  <a:pt x="354" y="132"/>
                </a:lnTo>
                <a:lnTo>
                  <a:pt x="348" y="132"/>
                </a:lnTo>
                <a:lnTo>
                  <a:pt x="342" y="132"/>
                </a:lnTo>
                <a:lnTo>
                  <a:pt x="342" y="126"/>
                </a:lnTo>
                <a:lnTo>
                  <a:pt x="336" y="126"/>
                </a:lnTo>
                <a:lnTo>
                  <a:pt x="336" y="120"/>
                </a:lnTo>
                <a:lnTo>
                  <a:pt x="330" y="120"/>
                </a:lnTo>
                <a:lnTo>
                  <a:pt x="324" y="120"/>
                </a:lnTo>
                <a:lnTo>
                  <a:pt x="318" y="114"/>
                </a:lnTo>
                <a:lnTo>
                  <a:pt x="312" y="108"/>
                </a:lnTo>
                <a:lnTo>
                  <a:pt x="312" y="102"/>
                </a:lnTo>
                <a:lnTo>
                  <a:pt x="312" y="96"/>
                </a:lnTo>
                <a:lnTo>
                  <a:pt x="300" y="96"/>
                </a:lnTo>
                <a:lnTo>
                  <a:pt x="300" y="90"/>
                </a:lnTo>
                <a:lnTo>
                  <a:pt x="294" y="90"/>
                </a:lnTo>
                <a:lnTo>
                  <a:pt x="282" y="90"/>
                </a:lnTo>
                <a:lnTo>
                  <a:pt x="282" y="78"/>
                </a:lnTo>
                <a:lnTo>
                  <a:pt x="276" y="78"/>
                </a:lnTo>
                <a:lnTo>
                  <a:pt x="276" y="72"/>
                </a:lnTo>
                <a:lnTo>
                  <a:pt x="276" y="66"/>
                </a:lnTo>
                <a:lnTo>
                  <a:pt x="276" y="60"/>
                </a:lnTo>
                <a:lnTo>
                  <a:pt x="270" y="60"/>
                </a:lnTo>
                <a:lnTo>
                  <a:pt x="270" y="66"/>
                </a:lnTo>
                <a:lnTo>
                  <a:pt x="270" y="72"/>
                </a:lnTo>
                <a:lnTo>
                  <a:pt x="264" y="72"/>
                </a:lnTo>
                <a:lnTo>
                  <a:pt x="258" y="66"/>
                </a:lnTo>
                <a:lnTo>
                  <a:pt x="258" y="60"/>
                </a:lnTo>
                <a:lnTo>
                  <a:pt x="258" y="54"/>
                </a:lnTo>
                <a:lnTo>
                  <a:pt x="258" y="48"/>
                </a:lnTo>
                <a:lnTo>
                  <a:pt x="252" y="42"/>
                </a:lnTo>
                <a:lnTo>
                  <a:pt x="246" y="36"/>
                </a:lnTo>
                <a:lnTo>
                  <a:pt x="240" y="36"/>
                </a:lnTo>
                <a:lnTo>
                  <a:pt x="240" y="30"/>
                </a:lnTo>
                <a:lnTo>
                  <a:pt x="240" y="24"/>
                </a:lnTo>
                <a:lnTo>
                  <a:pt x="234" y="24"/>
                </a:lnTo>
                <a:lnTo>
                  <a:pt x="228" y="18"/>
                </a:lnTo>
                <a:lnTo>
                  <a:pt x="228" y="6"/>
                </a:lnTo>
                <a:lnTo>
                  <a:pt x="228" y="0"/>
                </a:lnTo>
                <a:lnTo>
                  <a:pt x="216" y="0"/>
                </a:lnTo>
                <a:lnTo>
                  <a:pt x="210" y="0"/>
                </a:lnTo>
                <a:lnTo>
                  <a:pt x="204" y="6"/>
                </a:lnTo>
                <a:lnTo>
                  <a:pt x="198" y="6"/>
                </a:lnTo>
                <a:lnTo>
                  <a:pt x="198" y="12"/>
                </a:lnTo>
                <a:lnTo>
                  <a:pt x="192" y="18"/>
                </a:lnTo>
                <a:lnTo>
                  <a:pt x="192" y="24"/>
                </a:lnTo>
                <a:lnTo>
                  <a:pt x="192" y="30"/>
                </a:lnTo>
                <a:lnTo>
                  <a:pt x="192" y="36"/>
                </a:lnTo>
                <a:lnTo>
                  <a:pt x="192" y="42"/>
                </a:lnTo>
                <a:lnTo>
                  <a:pt x="186" y="4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08" name="Freeform 41">
            <a:extLst>
              <a:ext uri="{FF2B5EF4-FFF2-40B4-BE49-F238E27FC236}">
                <a16:creationId xmlns:a16="http://schemas.microsoft.com/office/drawing/2014/main" id="{A7820306-6484-486E-B83B-80651B4CACF0}"/>
              </a:ext>
            </a:extLst>
          </p:cNvPr>
          <p:cNvSpPr>
            <a:spLocks noChangeAspect="1"/>
          </p:cNvSpPr>
          <p:nvPr/>
        </p:nvSpPr>
        <p:spPr bwMode="auto">
          <a:xfrm>
            <a:off x="6018214" y="5653088"/>
            <a:ext cx="117475" cy="214312"/>
          </a:xfrm>
          <a:custGeom>
            <a:avLst/>
            <a:gdLst>
              <a:gd name="T0" fmla="*/ 2147483646 w 36"/>
              <a:gd name="T1" fmla="*/ 2147483646 h 78"/>
              <a:gd name="T2" fmla="*/ 2147483646 w 36"/>
              <a:gd name="T3" fmla="*/ 2147483646 h 78"/>
              <a:gd name="T4" fmla="*/ 2147483646 w 36"/>
              <a:gd name="T5" fmla="*/ 2147483646 h 78"/>
              <a:gd name="T6" fmla="*/ 2147483646 w 36"/>
              <a:gd name="T7" fmla="*/ 2147483646 h 78"/>
              <a:gd name="T8" fmla="*/ 2147483646 w 36"/>
              <a:gd name="T9" fmla="*/ 2147483646 h 78"/>
              <a:gd name="T10" fmla="*/ 2147483646 w 36"/>
              <a:gd name="T11" fmla="*/ 2147483646 h 78"/>
              <a:gd name="T12" fmla="*/ 2147483646 w 36"/>
              <a:gd name="T13" fmla="*/ 2147483646 h 78"/>
              <a:gd name="T14" fmla="*/ 2147483646 w 36"/>
              <a:gd name="T15" fmla="*/ 2147483646 h 78"/>
              <a:gd name="T16" fmla="*/ 2147483646 w 36"/>
              <a:gd name="T17" fmla="*/ 2147483646 h 78"/>
              <a:gd name="T18" fmla="*/ 2147483646 w 36"/>
              <a:gd name="T19" fmla="*/ 2147483646 h 78"/>
              <a:gd name="T20" fmla="*/ 2147483646 w 36"/>
              <a:gd name="T21" fmla="*/ 2147483646 h 78"/>
              <a:gd name="T22" fmla="*/ 2147483646 w 36"/>
              <a:gd name="T23" fmla="*/ 2147483646 h 78"/>
              <a:gd name="T24" fmla="*/ 2147483646 w 36"/>
              <a:gd name="T25" fmla="*/ 2147483646 h 78"/>
              <a:gd name="T26" fmla="*/ 2147483646 w 36"/>
              <a:gd name="T27" fmla="*/ 2147483646 h 78"/>
              <a:gd name="T28" fmla="*/ 2147483646 w 36"/>
              <a:gd name="T29" fmla="*/ 2147483646 h 78"/>
              <a:gd name="T30" fmla="*/ 2147483646 w 36"/>
              <a:gd name="T31" fmla="*/ 2147483646 h 78"/>
              <a:gd name="T32" fmla="*/ 0 w 36"/>
              <a:gd name="T33" fmla="*/ 2147483646 h 78"/>
              <a:gd name="T34" fmla="*/ 2147483646 w 36"/>
              <a:gd name="T35" fmla="*/ 2147483646 h 78"/>
              <a:gd name="T36" fmla="*/ 2147483646 w 36"/>
              <a:gd name="T37" fmla="*/ 2147483646 h 78"/>
              <a:gd name="T38" fmla="*/ 2147483646 w 36"/>
              <a:gd name="T39" fmla="*/ 2147483646 h 78"/>
              <a:gd name="T40" fmla="*/ 2147483646 w 36"/>
              <a:gd name="T41" fmla="*/ 2147483646 h 78"/>
              <a:gd name="T42" fmla="*/ 2147483646 w 36"/>
              <a:gd name="T43" fmla="*/ 2147483646 h 78"/>
              <a:gd name="T44" fmla="*/ 2147483646 w 36"/>
              <a:gd name="T45" fmla="*/ 2147483646 h 78"/>
              <a:gd name="T46" fmla="*/ 2147483646 w 36"/>
              <a:gd name="T47" fmla="*/ 2147483646 h 78"/>
              <a:gd name="T48" fmla="*/ 2147483646 w 36"/>
              <a:gd name="T49" fmla="*/ 2147483646 h 78"/>
              <a:gd name="T50" fmla="*/ 2147483646 w 36"/>
              <a:gd name="T51" fmla="*/ 2147483646 h 78"/>
              <a:gd name="T52" fmla="*/ 2147483646 w 36"/>
              <a:gd name="T53" fmla="*/ 2147483646 h 78"/>
              <a:gd name="T54" fmla="*/ 2147483646 w 36"/>
              <a:gd name="T55" fmla="*/ 2147483646 h 78"/>
              <a:gd name="T56" fmla="*/ 2147483646 w 36"/>
              <a:gd name="T57" fmla="*/ 2147483646 h 78"/>
              <a:gd name="T58" fmla="*/ 2147483646 w 36"/>
              <a:gd name="T59" fmla="*/ 2147483646 h 78"/>
              <a:gd name="T60" fmla="*/ 2147483646 w 36"/>
              <a:gd name="T61" fmla="*/ 2147483646 h 78"/>
              <a:gd name="T62" fmla="*/ 2147483646 w 36"/>
              <a:gd name="T63" fmla="*/ 2147483646 h 78"/>
              <a:gd name="T64" fmla="*/ 2147483646 w 36"/>
              <a:gd name="T65" fmla="*/ 2147483646 h 78"/>
              <a:gd name="T66" fmla="*/ 2147483646 w 36"/>
              <a:gd name="T67" fmla="*/ 2147483646 h 78"/>
              <a:gd name="T68" fmla="*/ 2147483646 w 36"/>
              <a:gd name="T69" fmla="*/ 2147483646 h 78"/>
              <a:gd name="T70" fmla="*/ 2147483646 w 36"/>
              <a:gd name="T71" fmla="*/ 2147483646 h 78"/>
              <a:gd name="T72" fmla="*/ 2147483646 w 36"/>
              <a:gd name="T73" fmla="*/ 0 h 78"/>
              <a:gd name="T74" fmla="*/ 2147483646 w 36"/>
              <a:gd name="T75" fmla="*/ 0 h 78"/>
              <a:gd name="T76" fmla="*/ 2147483646 w 36"/>
              <a:gd name="T77" fmla="*/ 0 h 78"/>
              <a:gd name="T78" fmla="*/ 2147483646 w 36"/>
              <a:gd name="T79" fmla="*/ 0 h 78"/>
              <a:gd name="T80" fmla="*/ 2147483646 w 36"/>
              <a:gd name="T81" fmla="*/ 0 h 78"/>
              <a:gd name="T82" fmla="*/ 2147483646 w 36"/>
              <a:gd name="T83" fmla="*/ 0 h 78"/>
              <a:gd name="T84" fmla="*/ 2147483646 w 36"/>
              <a:gd name="T85" fmla="*/ 0 h 78"/>
              <a:gd name="T86" fmla="*/ 2147483646 w 36"/>
              <a:gd name="T87" fmla="*/ 2147483646 h 78"/>
              <a:gd name="T88" fmla="*/ 2147483646 w 36"/>
              <a:gd name="T89" fmla="*/ 2147483646 h 78"/>
              <a:gd name="T90" fmla="*/ 2147483646 w 36"/>
              <a:gd name="T91" fmla="*/ 2147483646 h 78"/>
              <a:gd name="T92" fmla="*/ 2147483646 w 36"/>
              <a:gd name="T93" fmla="*/ 2147483646 h 78"/>
              <a:gd name="T94" fmla="*/ 2147483646 w 36"/>
              <a:gd name="T95" fmla="*/ 2147483646 h 78"/>
              <a:gd name="T96" fmla="*/ 2147483646 w 36"/>
              <a:gd name="T97" fmla="*/ 2147483646 h 78"/>
              <a:gd name="T98" fmla="*/ 2147483646 w 36"/>
              <a:gd name="T99" fmla="*/ 2147483646 h 78"/>
              <a:gd name="T100" fmla="*/ 2147483646 w 36"/>
              <a:gd name="T101" fmla="*/ 2147483646 h 78"/>
              <a:gd name="T102" fmla="*/ 2147483646 w 36"/>
              <a:gd name="T103" fmla="*/ 2147483646 h 78"/>
              <a:gd name="T104" fmla="*/ 2147483646 w 36"/>
              <a:gd name="T105" fmla="*/ 2147483646 h 78"/>
              <a:gd name="T106" fmla="*/ 2147483646 w 36"/>
              <a:gd name="T107" fmla="*/ 2147483646 h 78"/>
              <a:gd name="T108" fmla="*/ 2147483646 w 36"/>
              <a:gd name="T109" fmla="*/ 2147483646 h 78"/>
              <a:gd name="T110" fmla="*/ 2147483646 w 36"/>
              <a:gd name="T111" fmla="*/ 2147483646 h 78"/>
              <a:gd name="T112" fmla="*/ 2147483646 w 36"/>
              <a:gd name="T113" fmla="*/ 2147483646 h 78"/>
              <a:gd name="T114" fmla="*/ 2147483646 w 36"/>
              <a:gd name="T115" fmla="*/ 2147483646 h 7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6"/>
              <a:gd name="T175" fmla="*/ 0 h 78"/>
              <a:gd name="T176" fmla="*/ 36 w 36"/>
              <a:gd name="T177" fmla="*/ 78 h 7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6" h="78">
                <a:moveTo>
                  <a:pt x="18" y="78"/>
                </a:moveTo>
                <a:lnTo>
                  <a:pt x="18" y="72"/>
                </a:lnTo>
                <a:lnTo>
                  <a:pt x="12" y="72"/>
                </a:lnTo>
                <a:lnTo>
                  <a:pt x="12" y="66"/>
                </a:lnTo>
                <a:lnTo>
                  <a:pt x="6" y="66"/>
                </a:lnTo>
                <a:lnTo>
                  <a:pt x="6" y="60"/>
                </a:lnTo>
                <a:lnTo>
                  <a:pt x="12" y="60"/>
                </a:lnTo>
                <a:lnTo>
                  <a:pt x="6" y="60"/>
                </a:lnTo>
                <a:lnTo>
                  <a:pt x="6" y="54"/>
                </a:lnTo>
                <a:lnTo>
                  <a:pt x="12" y="54"/>
                </a:lnTo>
                <a:lnTo>
                  <a:pt x="6" y="48"/>
                </a:lnTo>
                <a:lnTo>
                  <a:pt x="0" y="48"/>
                </a:lnTo>
                <a:lnTo>
                  <a:pt x="6" y="42"/>
                </a:lnTo>
                <a:lnTo>
                  <a:pt x="6" y="36"/>
                </a:lnTo>
                <a:lnTo>
                  <a:pt x="6" y="30"/>
                </a:lnTo>
                <a:lnTo>
                  <a:pt x="12" y="30"/>
                </a:lnTo>
                <a:lnTo>
                  <a:pt x="6" y="30"/>
                </a:lnTo>
                <a:lnTo>
                  <a:pt x="12" y="18"/>
                </a:lnTo>
                <a:lnTo>
                  <a:pt x="18" y="18"/>
                </a:lnTo>
                <a:lnTo>
                  <a:pt x="24" y="12"/>
                </a:lnTo>
                <a:lnTo>
                  <a:pt x="30" y="12"/>
                </a:lnTo>
                <a:lnTo>
                  <a:pt x="36" y="0"/>
                </a:lnTo>
                <a:lnTo>
                  <a:pt x="30" y="0"/>
                </a:lnTo>
                <a:lnTo>
                  <a:pt x="36" y="0"/>
                </a:lnTo>
                <a:lnTo>
                  <a:pt x="36" y="12"/>
                </a:lnTo>
                <a:lnTo>
                  <a:pt x="36" y="18"/>
                </a:lnTo>
                <a:lnTo>
                  <a:pt x="36" y="24"/>
                </a:lnTo>
                <a:lnTo>
                  <a:pt x="36" y="36"/>
                </a:lnTo>
                <a:lnTo>
                  <a:pt x="36" y="42"/>
                </a:lnTo>
                <a:lnTo>
                  <a:pt x="30" y="48"/>
                </a:lnTo>
                <a:lnTo>
                  <a:pt x="30" y="54"/>
                </a:lnTo>
                <a:lnTo>
                  <a:pt x="30" y="60"/>
                </a:lnTo>
                <a:lnTo>
                  <a:pt x="30" y="66"/>
                </a:lnTo>
                <a:lnTo>
                  <a:pt x="24" y="72"/>
                </a:lnTo>
                <a:lnTo>
                  <a:pt x="24" y="78"/>
                </a:lnTo>
                <a:lnTo>
                  <a:pt x="18" y="7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09" name="Freeform 42">
            <a:extLst>
              <a:ext uri="{FF2B5EF4-FFF2-40B4-BE49-F238E27FC236}">
                <a16:creationId xmlns:a16="http://schemas.microsoft.com/office/drawing/2014/main" id="{F72A5BCF-2052-49CF-B9AE-4A9FE64D0F4D}"/>
              </a:ext>
            </a:extLst>
          </p:cNvPr>
          <p:cNvSpPr>
            <a:spLocks noChangeAspect="1"/>
          </p:cNvSpPr>
          <p:nvPr/>
        </p:nvSpPr>
        <p:spPr bwMode="auto">
          <a:xfrm>
            <a:off x="6564313" y="5205414"/>
            <a:ext cx="328612" cy="180975"/>
          </a:xfrm>
          <a:custGeom>
            <a:avLst/>
            <a:gdLst>
              <a:gd name="T0" fmla="*/ 2147483646 w 102"/>
              <a:gd name="T1" fmla="*/ 0 h 66"/>
              <a:gd name="T2" fmla="*/ 2147483646 w 102"/>
              <a:gd name="T3" fmla="*/ 2147483646 h 66"/>
              <a:gd name="T4" fmla="*/ 2147483646 w 102"/>
              <a:gd name="T5" fmla="*/ 2147483646 h 66"/>
              <a:gd name="T6" fmla="*/ 2147483646 w 102"/>
              <a:gd name="T7" fmla="*/ 2147483646 h 66"/>
              <a:gd name="T8" fmla="*/ 2147483646 w 102"/>
              <a:gd name="T9" fmla="*/ 2147483646 h 66"/>
              <a:gd name="T10" fmla="*/ 2147483646 w 102"/>
              <a:gd name="T11" fmla="*/ 2147483646 h 66"/>
              <a:gd name="T12" fmla="*/ 2147483646 w 102"/>
              <a:gd name="T13" fmla="*/ 2147483646 h 66"/>
              <a:gd name="T14" fmla="*/ 2147483646 w 102"/>
              <a:gd name="T15" fmla="*/ 2147483646 h 66"/>
              <a:gd name="T16" fmla="*/ 2147483646 w 102"/>
              <a:gd name="T17" fmla="*/ 2147483646 h 66"/>
              <a:gd name="T18" fmla="*/ 2147483646 w 102"/>
              <a:gd name="T19" fmla="*/ 2147483646 h 66"/>
              <a:gd name="T20" fmla="*/ 0 w 102"/>
              <a:gd name="T21" fmla="*/ 2147483646 h 66"/>
              <a:gd name="T22" fmla="*/ 2147483646 w 102"/>
              <a:gd name="T23" fmla="*/ 2147483646 h 66"/>
              <a:gd name="T24" fmla="*/ 2147483646 w 102"/>
              <a:gd name="T25" fmla="*/ 2147483646 h 66"/>
              <a:gd name="T26" fmla="*/ 2147483646 w 102"/>
              <a:gd name="T27" fmla="*/ 2147483646 h 66"/>
              <a:gd name="T28" fmla="*/ 2147483646 w 102"/>
              <a:gd name="T29" fmla="*/ 2147483646 h 66"/>
              <a:gd name="T30" fmla="*/ 2147483646 w 102"/>
              <a:gd name="T31" fmla="*/ 2147483646 h 66"/>
              <a:gd name="T32" fmla="*/ 2147483646 w 102"/>
              <a:gd name="T33" fmla="*/ 2147483646 h 66"/>
              <a:gd name="T34" fmla="*/ 2147483646 w 102"/>
              <a:gd name="T35" fmla="*/ 2147483646 h 66"/>
              <a:gd name="T36" fmla="*/ 2147483646 w 102"/>
              <a:gd name="T37" fmla="*/ 2147483646 h 66"/>
              <a:gd name="T38" fmla="*/ 2147483646 w 102"/>
              <a:gd name="T39" fmla="*/ 2147483646 h 66"/>
              <a:gd name="T40" fmla="*/ 2147483646 w 102"/>
              <a:gd name="T41" fmla="*/ 2147483646 h 66"/>
              <a:gd name="T42" fmla="*/ 2147483646 w 102"/>
              <a:gd name="T43" fmla="*/ 2147483646 h 66"/>
              <a:gd name="T44" fmla="*/ 2147483646 w 102"/>
              <a:gd name="T45" fmla="*/ 2147483646 h 66"/>
              <a:gd name="T46" fmla="*/ 2147483646 w 102"/>
              <a:gd name="T47" fmla="*/ 2147483646 h 66"/>
              <a:gd name="T48" fmla="*/ 2147483646 w 102"/>
              <a:gd name="T49" fmla="*/ 2147483646 h 66"/>
              <a:gd name="T50" fmla="*/ 2147483646 w 102"/>
              <a:gd name="T51" fmla="*/ 2147483646 h 66"/>
              <a:gd name="T52" fmla="*/ 2147483646 w 102"/>
              <a:gd name="T53" fmla="*/ 2147483646 h 66"/>
              <a:gd name="T54" fmla="*/ 2147483646 w 102"/>
              <a:gd name="T55" fmla="*/ 2147483646 h 66"/>
              <a:gd name="T56" fmla="*/ 2147483646 w 102"/>
              <a:gd name="T57" fmla="*/ 2147483646 h 66"/>
              <a:gd name="T58" fmla="*/ 2147483646 w 102"/>
              <a:gd name="T59" fmla="*/ 2147483646 h 66"/>
              <a:gd name="T60" fmla="*/ 2147483646 w 102"/>
              <a:gd name="T61" fmla="*/ 2147483646 h 66"/>
              <a:gd name="T62" fmla="*/ 2147483646 w 102"/>
              <a:gd name="T63" fmla="*/ 2147483646 h 66"/>
              <a:gd name="T64" fmla="*/ 2147483646 w 102"/>
              <a:gd name="T65" fmla="*/ 2147483646 h 66"/>
              <a:gd name="T66" fmla="*/ 2147483646 w 102"/>
              <a:gd name="T67" fmla="*/ 2147483646 h 66"/>
              <a:gd name="T68" fmla="*/ 2147483646 w 102"/>
              <a:gd name="T69" fmla="*/ 2147483646 h 66"/>
              <a:gd name="T70" fmla="*/ 2147483646 w 102"/>
              <a:gd name="T71" fmla="*/ 2147483646 h 66"/>
              <a:gd name="T72" fmla="*/ 2147483646 w 102"/>
              <a:gd name="T73" fmla="*/ 2147483646 h 66"/>
              <a:gd name="T74" fmla="*/ 2147483646 w 102"/>
              <a:gd name="T75" fmla="*/ 2147483646 h 66"/>
              <a:gd name="T76" fmla="*/ 2147483646 w 102"/>
              <a:gd name="T77" fmla="*/ 2147483646 h 66"/>
              <a:gd name="T78" fmla="*/ 2147483646 w 102"/>
              <a:gd name="T79" fmla="*/ 2147483646 h 66"/>
              <a:gd name="T80" fmla="*/ 2147483646 w 102"/>
              <a:gd name="T81" fmla="*/ 2147483646 h 66"/>
              <a:gd name="T82" fmla="*/ 2147483646 w 102"/>
              <a:gd name="T83" fmla="*/ 2147483646 h 66"/>
              <a:gd name="T84" fmla="*/ 2147483646 w 102"/>
              <a:gd name="T85" fmla="*/ 2147483646 h 66"/>
              <a:gd name="T86" fmla="*/ 2147483646 w 102"/>
              <a:gd name="T87" fmla="*/ 2147483646 h 66"/>
              <a:gd name="T88" fmla="*/ 2147483646 w 102"/>
              <a:gd name="T89" fmla="*/ 2147483646 h 66"/>
              <a:gd name="T90" fmla="*/ 2147483646 w 102"/>
              <a:gd name="T91" fmla="*/ 2147483646 h 66"/>
              <a:gd name="T92" fmla="*/ 2147483646 w 102"/>
              <a:gd name="T93" fmla="*/ 0 h 66"/>
              <a:gd name="T94" fmla="*/ 2147483646 w 102"/>
              <a:gd name="T95" fmla="*/ 0 h 6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2"/>
              <a:gd name="T145" fmla="*/ 0 h 66"/>
              <a:gd name="T146" fmla="*/ 102 w 102"/>
              <a:gd name="T147" fmla="*/ 66 h 6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2" h="66">
                <a:moveTo>
                  <a:pt x="90" y="0"/>
                </a:moveTo>
                <a:lnTo>
                  <a:pt x="84" y="0"/>
                </a:lnTo>
                <a:lnTo>
                  <a:pt x="84" y="6"/>
                </a:lnTo>
                <a:lnTo>
                  <a:pt x="78" y="6"/>
                </a:lnTo>
                <a:lnTo>
                  <a:pt x="72" y="6"/>
                </a:lnTo>
                <a:lnTo>
                  <a:pt x="72" y="12"/>
                </a:lnTo>
                <a:lnTo>
                  <a:pt x="60" y="12"/>
                </a:lnTo>
                <a:lnTo>
                  <a:pt x="42" y="18"/>
                </a:lnTo>
                <a:lnTo>
                  <a:pt x="42" y="24"/>
                </a:lnTo>
                <a:lnTo>
                  <a:pt x="36" y="18"/>
                </a:lnTo>
                <a:lnTo>
                  <a:pt x="30" y="18"/>
                </a:lnTo>
                <a:lnTo>
                  <a:pt x="24" y="18"/>
                </a:lnTo>
                <a:lnTo>
                  <a:pt x="18" y="12"/>
                </a:lnTo>
                <a:lnTo>
                  <a:pt x="12" y="12"/>
                </a:lnTo>
                <a:lnTo>
                  <a:pt x="12" y="18"/>
                </a:lnTo>
                <a:lnTo>
                  <a:pt x="6" y="18"/>
                </a:lnTo>
                <a:lnTo>
                  <a:pt x="0" y="18"/>
                </a:lnTo>
                <a:lnTo>
                  <a:pt x="0" y="24"/>
                </a:lnTo>
                <a:lnTo>
                  <a:pt x="6" y="30"/>
                </a:lnTo>
                <a:lnTo>
                  <a:pt x="6" y="24"/>
                </a:lnTo>
                <a:lnTo>
                  <a:pt x="6" y="30"/>
                </a:lnTo>
                <a:lnTo>
                  <a:pt x="6" y="36"/>
                </a:lnTo>
                <a:lnTo>
                  <a:pt x="6" y="42"/>
                </a:lnTo>
                <a:lnTo>
                  <a:pt x="12" y="42"/>
                </a:lnTo>
                <a:lnTo>
                  <a:pt x="12" y="48"/>
                </a:lnTo>
                <a:lnTo>
                  <a:pt x="18" y="48"/>
                </a:lnTo>
                <a:lnTo>
                  <a:pt x="18" y="54"/>
                </a:lnTo>
                <a:lnTo>
                  <a:pt x="18" y="60"/>
                </a:lnTo>
                <a:lnTo>
                  <a:pt x="12" y="60"/>
                </a:lnTo>
                <a:lnTo>
                  <a:pt x="6" y="60"/>
                </a:lnTo>
                <a:lnTo>
                  <a:pt x="6" y="66"/>
                </a:lnTo>
                <a:lnTo>
                  <a:pt x="12" y="66"/>
                </a:lnTo>
                <a:lnTo>
                  <a:pt x="18" y="66"/>
                </a:lnTo>
                <a:lnTo>
                  <a:pt x="30" y="66"/>
                </a:lnTo>
                <a:lnTo>
                  <a:pt x="36" y="60"/>
                </a:lnTo>
                <a:lnTo>
                  <a:pt x="36" y="54"/>
                </a:lnTo>
                <a:lnTo>
                  <a:pt x="42" y="54"/>
                </a:lnTo>
                <a:lnTo>
                  <a:pt x="42" y="60"/>
                </a:lnTo>
                <a:lnTo>
                  <a:pt x="48" y="66"/>
                </a:lnTo>
                <a:lnTo>
                  <a:pt x="60" y="66"/>
                </a:lnTo>
                <a:lnTo>
                  <a:pt x="60" y="60"/>
                </a:lnTo>
                <a:lnTo>
                  <a:pt x="66" y="54"/>
                </a:lnTo>
                <a:lnTo>
                  <a:pt x="60" y="48"/>
                </a:lnTo>
                <a:lnTo>
                  <a:pt x="66" y="48"/>
                </a:lnTo>
                <a:lnTo>
                  <a:pt x="72" y="48"/>
                </a:lnTo>
                <a:lnTo>
                  <a:pt x="72" y="42"/>
                </a:lnTo>
                <a:lnTo>
                  <a:pt x="72" y="36"/>
                </a:lnTo>
                <a:lnTo>
                  <a:pt x="72" y="30"/>
                </a:lnTo>
                <a:lnTo>
                  <a:pt x="78" y="30"/>
                </a:lnTo>
                <a:lnTo>
                  <a:pt x="84" y="30"/>
                </a:lnTo>
                <a:lnTo>
                  <a:pt x="84" y="24"/>
                </a:lnTo>
                <a:lnTo>
                  <a:pt x="90" y="24"/>
                </a:lnTo>
                <a:lnTo>
                  <a:pt x="96" y="18"/>
                </a:lnTo>
                <a:lnTo>
                  <a:pt x="102" y="24"/>
                </a:lnTo>
                <a:lnTo>
                  <a:pt x="102" y="18"/>
                </a:lnTo>
                <a:lnTo>
                  <a:pt x="102" y="12"/>
                </a:lnTo>
                <a:lnTo>
                  <a:pt x="96" y="12"/>
                </a:lnTo>
                <a:lnTo>
                  <a:pt x="96" y="6"/>
                </a:lnTo>
                <a:lnTo>
                  <a:pt x="90" y="6"/>
                </a:lnTo>
                <a:lnTo>
                  <a:pt x="90" y="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0" name="Freeform 43">
            <a:extLst>
              <a:ext uri="{FF2B5EF4-FFF2-40B4-BE49-F238E27FC236}">
                <a16:creationId xmlns:a16="http://schemas.microsoft.com/office/drawing/2014/main" id="{803A933C-45FC-43F3-B79A-493A323CAA9C}"/>
              </a:ext>
            </a:extLst>
          </p:cNvPr>
          <p:cNvSpPr>
            <a:spLocks noChangeAspect="1"/>
          </p:cNvSpPr>
          <p:nvPr/>
        </p:nvSpPr>
        <p:spPr bwMode="auto">
          <a:xfrm>
            <a:off x="6583363" y="5256214"/>
            <a:ext cx="563562" cy="528637"/>
          </a:xfrm>
          <a:custGeom>
            <a:avLst/>
            <a:gdLst>
              <a:gd name="T0" fmla="*/ 2147483646 w 174"/>
              <a:gd name="T1" fmla="*/ 2147483646 h 192"/>
              <a:gd name="T2" fmla="*/ 2147483646 w 174"/>
              <a:gd name="T3" fmla="*/ 2147483646 h 192"/>
              <a:gd name="T4" fmla="*/ 2147483646 w 174"/>
              <a:gd name="T5" fmla="*/ 2147483646 h 192"/>
              <a:gd name="T6" fmla="*/ 2147483646 w 174"/>
              <a:gd name="T7" fmla="*/ 2147483646 h 192"/>
              <a:gd name="T8" fmla="*/ 2147483646 w 174"/>
              <a:gd name="T9" fmla="*/ 2147483646 h 192"/>
              <a:gd name="T10" fmla="*/ 2147483646 w 174"/>
              <a:gd name="T11" fmla="*/ 2147483646 h 192"/>
              <a:gd name="T12" fmla="*/ 2147483646 w 174"/>
              <a:gd name="T13" fmla="*/ 2147483646 h 192"/>
              <a:gd name="T14" fmla="*/ 2147483646 w 174"/>
              <a:gd name="T15" fmla="*/ 2147483646 h 192"/>
              <a:gd name="T16" fmla="*/ 2147483646 w 174"/>
              <a:gd name="T17" fmla="*/ 0 h 192"/>
              <a:gd name="T18" fmla="*/ 2147483646 w 174"/>
              <a:gd name="T19" fmla="*/ 2147483646 h 192"/>
              <a:gd name="T20" fmla="*/ 2147483646 w 174"/>
              <a:gd name="T21" fmla="*/ 2147483646 h 192"/>
              <a:gd name="T22" fmla="*/ 2147483646 w 174"/>
              <a:gd name="T23" fmla="*/ 2147483646 h 192"/>
              <a:gd name="T24" fmla="*/ 2147483646 w 174"/>
              <a:gd name="T25" fmla="*/ 2147483646 h 192"/>
              <a:gd name="T26" fmla="*/ 2147483646 w 174"/>
              <a:gd name="T27" fmla="*/ 2147483646 h 192"/>
              <a:gd name="T28" fmla="*/ 2147483646 w 174"/>
              <a:gd name="T29" fmla="*/ 2147483646 h 192"/>
              <a:gd name="T30" fmla="*/ 2147483646 w 174"/>
              <a:gd name="T31" fmla="*/ 2147483646 h 192"/>
              <a:gd name="T32" fmla="*/ 2147483646 w 174"/>
              <a:gd name="T33" fmla="*/ 2147483646 h 192"/>
              <a:gd name="T34" fmla="*/ 2147483646 w 174"/>
              <a:gd name="T35" fmla="*/ 2147483646 h 192"/>
              <a:gd name="T36" fmla="*/ 2147483646 w 174"/>
              <a:gd name="T37" fmla="*/ 2147483646 h 192"/>
              <a:gd name="T38" fmla="*/ 2147483646 w 174"/>
              <a:gd name="T39" fmla="*/ 2147483646 h 192"/>
              <a:gd name="T40" fmla="*/ 2147483646 w 174"/>
              <a:gd name="T41" fmla="*/ 2147483646 h 192"/>
              <a:gd name="T42" fmla="*/ 2147483646 w 174"/>
              <a:gd name="T43" fmla="*/ 2147483646 h 192"/>
              <a:gd name="T44" fmla="*/ 2147483646 w 174"/>
              <a:gd name="T45" fmla="*/ 2147483646 h 192"/>
              <a:gd name="T46" fmla="*/ 2147483646 w 174"/>
              <a:gd name="T47" fmla="*/ 2147483646 h 192"/>
              <a:gd name="T48" fmla="*/ 2147483646 w 174"/>
              <a:gd name="T49" fmla="*/ 2147483646 h 192"/>
              <a:gd name="T50" fmla="*/ 2147483646 w 174"/>
              <a:gd name="T51" fmla="*/ 2147483646 h 192"/>
              <a:gd name="T52" fmla="*/ 2147483646 w 174"/>
              <a:gd name="T53" fmla="*/ 2147483646 h 192"/>
              <a:gd name="T54" fmla="*/ 2147483646 w 174"/>
              <a:gd name="T55" fmla="*/ 2147483646 h 192"/>
              <a:gd name="T56" fmla="*/ 2147483646 w 174"/>
              <a:gd name="T57" fmla="*/ 2147483646 h 192"/>
              <a:gd name="T58" fmla="*/ 2147483646 w 174"/>
              <a:gd name="T59" fmla="*/ 2147483646 h 192"/>
              <a:gd name="T60" fmla="*/ 2147483646 w 174"/>
              <a:gd name="T61" fmla="*/ 2147483646 h 192"/>
              <a:gd name="T62" fmla="*/ 2147483646 w 174"/>
              <a:gd name="T63" fmla="*/ 2147483646 h 192"/>
              <a:gd name="T64" fmla="*/ 2147483646 w 174"/>
              <a:gd name="T65" fmla="*/ 2147483646 h 192"/>
              <a:gd name="T66" fmla="*/ 2147483646 w 174"/>
              <a:gd name="T67" fmla="*/ 2147483646 h 192"/>
              <a:gd name="T68" fmla="*/ 2147483646 w 174"/>
              <a:gd name="T69" fmla="*/ 2147483646 h 192"/>
              <a:gd name="T70" fmla="*/ 2147483646 w 174"/>
              <a:gd name="T71" fmla="*/ 2147483646 h 192"/>
              <a:gd name="T72" fmla="*/ 2147483646 w 174"/>
              <a:gd name="T73" fmla="*/ 2147483646 h 192"/>
              <a:gd name="T74" fmla="*/ 2147483646 w 174"/>
              <a:gd name="T75" fmla="*/ 2147483646 h 192"/>
              <a:gd name="T76" fmla="*/ 2147483646 w 174"/>
              <a:gd name="T77" fmla="*/ 2147483646 h 192"/>
              <a:gd name="T78" fmla="*/ 2147483646 w 174"/>
              <a:gd name="T79" fmla="*/ 2147483646 h 192"/>
              <a:gd name="T80" fmla="*/ 2147483646 w 174"/>
              <a:gd name="T81" fmla="*/ 2147483646 h 192"/>
              <a:gd name="T82" fmla="*/ 2147483646 w 174"/>
              <a:gd name="T83" fmla="*/ 2147483646 h 192"/>
              <a:gd name="T84" fmla="*/ 2147483646 w 174"/>
              <a:gd name="T85" fmla="*/ 2147483646 h 192"/>
              <a:gd name="T86" fmla="*/ 2147483646 w 174"/>
              <a:gd name="T87" fmla="*/ 2147483646 h 192"/>
              <a:gd name="T88" fmla="*/ 2147483646 w 174"/>
              <a:gd name="T89" fmla="*/ 2147483646 h 192"/>
              <a:gd name="T90" fmla="*/ 2147483646 w 174"/>
              <a:gd name="T91" fmla="*/ 2147483646 h 192"/>
              <a:gd name="T92" fmla="*/ 2147483646 w 174"/>
              <a:gd name="T93" fmla="*/ 2147483646 h 192"/>
              <a:gd name="T94" fmla="*/ 2147483646 w 174"/>
              <a:gd name="T95" fmla="*/ 2147483646 h 192"/>
              <a:gd name="T96" fmla="*/ 2147483646 w 174"/>
              <a:gd name="T97" fmla="*/ 2147483646 h 192"/>
              <a:gd name="T98" fmla="*/ 2147483646 w 174"/>
              <a:gd name="T99" fmla="*/ 2147483646 h 192"/>
              <a:gd name="T100" fmla="*/ 2147483646 w 174"/>
              <a:gd name="T101" fmla="*/ 2147483646 h 192"/>
              <a:gd name="T102" fmla="*/ 2147483646 w 174"/>
              <a:gd name="T103" fmla="*/ 2147483646 h 192"/>
              <a:gd name="T104" fmla="*/ 0 w 174"/>
              <a:gd name="T105" fmla="*/ 2147483646 h 1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4"/>
              <a:gd name="T160" fmla="*/ 0 h 192"/>
              <a:gd name="T161" fmla="*/ 174 w 174"/>
              <a:gd name="T162" fmla="*/ 192 h 1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4" h="192">
                <a:moveTo>
                  <a:pt x="0" y="48"/>
                </a:moveTo>
                <a:lnTo>
                  <a:pt x="0" y="48"/>
                </a:lnTo>
                <a:lnTo>
                  <a:pt x="6" y="48"/>
                </a:lnTo>
                <a:lnTo>
                  <a:pt x="18" y="48"/>
                </a:lnTo>
                <a:lnTo>
                  <a:pt x="24" y="48"/>
                </a:lnTo>
                <a:lnTo>
                  <a:pt x="30" y="42"/>
                </a:lnTo>
                <a:lnTo>
                  <a:pt x="30" y="36"/>
                </a:lnTo>
                <a:lnTo>
                  <a:pt x="36" y="42"/>
                </a:lnTo>
                <a:lnTo>
                  <a:pt x="42" y="48"/>
                </a:lnTo>
                <a:lnTo>
                  <a:pt x="54" y="48"/>
                </a:lnTo>
                <a:lnTo>
                  <a:pt x="54" y="42"/>
                </a:lnTo>
                <a:lnTo>
                  <a:pt x="60" y="36"/>
                </a:lnTo>
                <a:lnTo>
                  <a:pt x="54" y="30"/>
                </a:lnTo>
                <a:lnTo>
                  <a:pt x="60" y="30"/>
                </a:lnTo>
                <a:lnTo>
                  <a:pt x="66" y="30"/>
                </a:lnTo>
                <a:lnTo>
                  <a:pt x="66" y="24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78" y="6"/>
                </a:lnTo>
                <a:lnTo>
                  <a:pt x="84" y="6"/>
                </a:lnTo>
                <a:lnTo>
                  <a:pt x="90" y="0"/>
                </a:lnTo>
                <a:lnTo>
                  <a:pt x="96" y="6"/>
                </a:lnTo>
                <a:lnTo>
                  <a:pt x="102" y="12"/>
                </a:lnTo>
                <a:lnTo>
                  <a:pt x="108" y="12"/>
                </a:lnTo>
                <a:lnTo>
                  <a:pt x="108" y="18"/>
                </a:lnTo>
                <a:lnTo>
                  <a:pt x="114" y="18"/>
                </a:lnTo>
                <a:lnTo>
                  <a:pt x="114" y="24"/>
                </a:lnTo>
                <a:lnTo>
                  <a:pt x="120" y="30"/>
                </a:lnTo>
                <a:lnTo>
                  <a:pt x="132" y="36"/>
                </a:lnTo>
                <a:lnTo>
                  <a:pt x="138" y="36"/>
                </a:lnTo>
                <a:lnTo>
                  <a:pt x="144" y="36"/>
                </a:lnTo>
                <a:lnTo>
                  <a:pt x="150" y="30"/>
                </a:lnTo>
                <a:lnTo>
                  <a:pt x="156" y="30"/>
                </a:lnTo>
                <a:lnTo>
                  <a:pt x="162" y="36"/>
                </a:lnTo>
                <a:lnTo>
                  <a:pt x="162" y="48"/>
                </a:lnTo>
                <a:lnTo>
                  <a:pt x="168" y="48"/>
                </a:lnTo>
                <a:lnTo>
                  <a:pt x="168" y="54"/>
                </a:lnTo>
                <a:lnTo>
                  <a:pt x="168" y="60"/>
                </a:lnTo>
                <a:lnTo>
                  <a:pt x="174" y="66"/>
                </a:lnTo>
                <a:lnTo>
                  <a:pt x="168" y="66"/>
                </a:lnTo>
                <a:lnTo>
                  <a:pt x="168" y="72"/>
                </a:lnTo>
                <a:lnTo>
                  <a:pt x="162" y="72"/>
                </a:lnTo>
                <a:lnTo>
                  <a:pt x="162" y="84"/>
                </a:lnTo>
                <a:lnTo>
                  <a:pt x="156" y="78"/>
                </a:lnTo>
                <a:lnTo>
                  <a:pt x="150" y="72"/>
                </a:lnTo>
                <a:lnTo>
                  <a:pt x="144" y="72"/>
                </a:lnTo>
                <a:lnTo>
                  <a:pt x="138" y="72"/>
                </a:lnTo>
                <a:lnTo>
                  <a:pt x="132" y="72"/>
                </a:lnTo>
                <a:lnTo>
                  <a:pt x="126" y="72"/>
                </a:lnTo>
                <a:lnTo>
                  <a:pt x="120" y="72"/>
                </a:lnTo>
                <a:lnTo>
                  <a:pt x="114" y="66"/>
                </a:lnTo>
                <a:lnTo>
                  <a:pt x="108" y="66"/>
                </a:lnTo>
                <a:lnTo>
                  <a:pt x="102" y="66"/>
                </a:lnTo>
                <a:lnTo>
                  <a:pt x="96" y="66"/>
                </a:lnTo>
                <a:lnTo>
                  <a:pt x="90" y="66"/>
                </a:lnTo>
                <a:lnTo>
                  <a:pt x="84" y="72"/>
                </a:lnTo>
                <a:lnTo>
                  <a:pt x="78" y="78"/>
                </a:lnTo>
                <a:lnTo>
                  <a:pt x="72" y="72"/>
                </a:lnTo>
                <a:lnTo>
                  <a:pt x="66" y="72"/>
                </a:lnTo>
                <a:lnTo>
                  <a:pt x="66" y="66"/>
                </a:lnTo>
                <a:lnTo>
                  <a:pt x="60" y="72"/>
                </a:lnTo>
                <a:lnTo>
                  <a:pt x="60" y="78"/>
                </a:lnTo>
                <a:lnTo>
                  <a:pt x="54" y="78"/>
                </a:lnTo>
                <a:lnTo>
                  <a:pt x="60" y="90"/>
                </a:lnTo>
                <a:lnTo>
                  <a:pt x="66" y="96"/>
                </a:lnTo>
                <a:lnTo>
                  <a:pt x="72" y="102"/>
                </a:lnTo>
                <a:lnTo>
                  <a:pt x="78" y="108"/>
                </a:lnTo>
                <a:lnTo>
                  <a:pt x="78" y="114"/>
                </a:lnTo>
                <a:lnTo>
                  <a:pt x="78" y="120"/>
                </a:lnTo>
                <a:lnTo>
                  <a:pt x="78" y="126"/>
                </a:lnTo>
                <a:lnTo>
                  <a:pt x="84" y="126"/>
                </a:lnTo>
                <a:lnTo>
                  <a:pt x="90" y="126"/>
                </a:lnTo>
                <a:lnTo>
                  <a:pt x="90" y="132"/>
                </a:lnTo>
                <a:lnTo>
                  <a:pt x="96" y="138"/>
                </a:lnTo>
                <a:lnTo>
                  <a:pt x="102" y="144"/>
                </a:lnTo>
                <a:lnTo>
                  <a:pt x="102" y="150"/>
                </a:lnTo>
                <a:lnTo>
                  <a:pt x="108" y="150"/>
                </a:lnTo>
                <a:lnTo>
                  <a:pt x="114" y="150"/>
                </a:lnTo>
                <a:lnTo>
                  <a:pt x="114" y="156"/>
                </a:lnTo>
                <a:lnTo>
                  <a:pt x="120" y="156"/>
                </a:lnTo>
                <a:lnTo>
                  <a:pt x="120" y="162"/>
                </a:lnTo>
                <a:lnTo>
                  <a:pt x="120" y="168"/>
                </a:lnTo>
                <a:lnTo>
                  <a:pt x="126" y="168"/>
                </a:lnTo>
                <a:lnTo>
                  <a:pt x="126" y="174"/>
                </a:lnTo>
                <a:lnTo>
                  <a:pt x="132" y="174"/>
                </a:lnTo>
                <a:lnTo>
                  <a:pt x="132" y="180"/>
                </a:lnTo>
                <a:lnTo>
                  <a:pt x="138" y="186"/>
                </a:lnTo>
                <a:lnTo>
                  <a:pt x="144" y="186"/>
                </a:lnTo>
                <a:lnTo>
                  <a:pt x="144" y="192"/>
                </a:lnTo>
                <a:lnTo>
                  <a:pt x="138" y="186"/>
                </a:lnTo>
                <a:lnTo>
                  <a:pt x="132" y="186"/>
                </a:lnTo>
                <a:lnTo>
                  <a:pt x="126" y="180"/>
                </a:lnTo>
                <a:lnTo>
                  <a:pt x="120" y="174"/>
                </a:lnTo>
                <a:lnTo>
                  <a:pt x="102" y="168"/>
                </a:lnTo>
                <a:lnTo>
                  <a:pt x="108" y="168"/>
                </a:lnTo>
                <a:lnTo>
                  <a:pt x="114" y="174"/>
                </a:lnTo>
                <a:lnTo>
                  <a:pt x="120" y="174"/>
                </a:lnTo>
                <a:lnTo>
                  <a:pt x="120" y="168"/>
                </a:lnTo>
                <a:lnTo>
                  <a:pt x="114" y="162"/>
                </a:lnTo>
                <a:lnTo>
                  <a:pt x="102" y="156"/>
                </a:lnTo>
                <a:lnTo>
                  <a:pt x="102" y="150"/>
                </a:lnTo>
                <a:lnTo>
                  <a:pt x="90" y="144"/>
                </a:lnTo>
                <a:lnTo>
                  <a:pt x="84" y="144"/>
                </a:lnTo>
                <a:lnTo>
                  <a:pt x="78" y="138"/>
                </a:lnTo>
                <a:lnTo>
                  <a:pt x="78" y="144"/>
                </a:lnTo>
                <a:lnTo>
                  <a:pt x="72" y="144"/>
                </a:lnTo>
                <a:lnTo>
                  <a:pt x="66" y="144"/>
                </a:lnTo>
                <a:lnTo>
                  <a:pt x="66" y="132"/>
                </a:lnTo>
                <a:lnTo>
                  <a:pt x="60" y="132"/>
                </a:lnTo>
                <a:lnTo>
                  <a:pt x="60" y="126"/>
                </a:lnTo>
                <a:lnTo>
                  <a:pt x="54" y="120"/>
                </a:lnTo>
                <a:lnTo>
                  <a:pt x="48" y="108"/>
                </a:lnTo>
                <a:lnTo>
                  <a:pt x="48" y="102"/>
                </a:lnTo>
                <a:lnTo>
                  <a:pt x="48" y="108"/>
                </a:lnTo>
                <a:lnTo>
                  <a:pt x="54" y="108"/>
                </a:lnTo>
                <a:lnTo>
                  <a:pt x="60" y="108"/>
                </a:lnTo>
                <a:lnTo>
                  <a:pt x="54" y="102"/>
                </a:lnTo>
                <a:lnTo>
                  <a:pt x="42" y="90"/>
                </a:lnTo>
                <a:lnTo>
                  <a:pt x="36" y="84"/>
                </a:lnTo>
                <a:lnTo>
                  <a:pt x="42" y="78"/>
                </a:lnTo>
                <a:lnTo>
                  <a:pt x="36" y="66"/>
                </a:lnTo>
                <a:lnTo>
                  <a:pt x="30" y="54"/>
                </a:lnTo>
                <a:lnTo>
                  <a:pt x="24" y="54"/>
                </a:lnTo>
                <a:lnTo>
                  <a:pt x="18" y="60"/>
                </a:lnTo>
                <a:lnTo>
                  <a:pt x="18" y="72"/>
                </a:lnTo>
                <a:lnTo>
                  <a:pt x="12" y="66"/>
                </a:lnTo>
                <a:lnTo>
                  <a:pt x="12" y="72"/>
                </a:lnTo>
                <a:lnTo>
                  <a:pt x="12" y="78"/>
                </a:lnTo>
                <a:lnTo>
                  <a:pt x="12" y="84"/>
                </a:lnTo>
                <a:lnTo>
                  <a:pt x="6" y="84"/>
                </a:lnTo>
                <a:lnTo>
                  <a:pt x="6" y="78"/>
                </a:lnTo>
                <a:lnTo>
                  <a:pt x="6" y="66"/>
                </a:lnTo>
                <a:lnTo>
                  <a:pt x="0" y="4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1" name="Freeform 44">
            <a:extLst>
              <a:ext uri="{FF2B5EF4-FFF2-40B4-BE49-F238E27FC236}">
                <a16:creationId xmlns:a16="http://schemas.microsoft.com/office/drawing/2014/main" id="{75CDA19F-0D8B-4B52-9D64-F775B236FE60}"/>
              </a:ext>
            </a:extLst>
          </p:cNvPr>
          <p:cNvSpPr>
            <a:spLocks noChangeAspect="1"/>
          </p:cNvSpPr>
          <p:nvPr/>
        </p:nvSpPr>
        <p:spPr bwMode="auto">
          <a:xfrm>
            <a:off x="6642100" y="5487989"/>
            <a:ext cx="38100" cy="33337"/>
          </a:xfrm>
          <a:custGeom>
            <a:avLst/>
            <a:gdLst>
              <a:gd name="T0" fmla="*/ 2147483646 w 12"/>
              <a:gd name="T1" fmla="*/ 2147483646 h 12"/>
              <a:gd name="T2" fmla="*/ 2147483646 w 12"/>
              <a:gd name="T3" fmla="*/ 2147483646 h 12"/>
              <a:gd name="T4" fmla="*/ 0 w 12"/>
              <a:gd name="T5" fmla="*/ 0 h 12"/>
              <a:gd name="T6" fmla="*/ 2147483646 w 12"/>
              <a:gd name="T7" fmla="*/ 0 h 12"/>
              <a:gd name="T8" fmla="*/ 2147483646 w 12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2"/>
              <a:gd name="T17" fmla="*/ 12 w 12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2">
                <a:moveTo>
                  <a:pt x="12" y="12"/>
                </a:moveTo>
                <a:lnTo>
                  <a:pt x="6" y="6"/>
                </a:lnTo>
                <a:lnTo>
                  <a:pt x="0" y="0"/>
                </a:lnTo>
                <a:lnTo>
                  <a:pt x="6" y="0"/>
                </a:ln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2" name="Freeform 45">
            <a:extLst>
              <a:ext uri="{FF2B5EF4-FFF2-40B4-BE49-F238E27FC236}">
                <a16:creationId xmlns:a16="http://schemas.microsoft.com/office/drawing/2014/main" id="{F4A68E6B-438B-4355-8D2C-AC807EC4F06E}"/>
              </a:ext>
            </a:extLst>
          </p:cNvPr>
          <p:cNvSpPr>
            <a:spLocks noChangeAspect="1"/>
          </p:cNvSpPr>
          <p:nvPr/>
        </p:nvSpPr>
        <p:spPr bwMode="auto">
          <a:xfrm>
            <a:off x="6642100" y="5421313"/>
            <a:ext cx="38100" cy="82550"/>
          </a:xfrm>
          <a:custGeom>
            <a:avLst/>
            <a:gdLst>
              <a:gd name="T0" fmla="*/ 2147483646 w 12"/>
              <a:gd name="T1" fmla="*/ 2147483646 h 30"/>
              <a:gd name="T2" fmla="*/ 2147483646 w 12"/>
              <a:gd name="T3" fmla="*/ 2147483646 h 30"/>
              <a:gd name="T4" fmla="*/ 0 w 12"/>
              <a:gd name="T5" fmla="*/ 2147483646 h 30"/>
              <a:gd name="T6" fmla="*/ 2147483646 w 12"/>
              <a:gd name="T7" fmla="*/ 2147483646 h 30"/>
              <a:gd name="T8" fmla="*/ 2147483646 w 12"/>
              <a:gd name="T9" fmla="*/ 2147483646 h 30"/>
              <a:gd name="T10" fmla="*/ 2147483646 w 12"/>
              <a:gd name="T11" fmla="*/ 0 h 30"/>
              <a:gd name="T12" fmla="*/ 2147483646 w 12"/>
              <a:gd name="T13" fmla="*/ 2147483646 h 30"/>
              <a:gd name="T14" fmla="*/ 2147483646 w 12"/>
              <a:gd name="T15" fmla="*/ 2147483646 h 30"/>
              <a:gd name="T16" fmla="*/ 2147483646 w 12"/>
              <a:gd name="T17" fmla="*/ 2147483646 h 30"/>
              <a:gd name="T18" fmla="*/ 2147483646 w 12"/>
              <a:gd name="T19" fmla="*/ 2147483646 h 30"/>
              <a:gd name="T20" fmla="*/ 2147483646 w 12"/>
              <a:gd name="T21" fmla="*/ 2147483646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30"/>
              <a:gd name="T35" fmla="*/ 12 w 12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30">
                <a:moveTo>
                  <a:pt x="6" y="30"/>
                </a:moveTo>
                <a:lnTo>
                  <a:pt x="6" y="24"/>
                </a:lnTo>
                <a:lnTo>
                  <a:pt x="0" y="18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6" y="24"/>
                </a:lnTo>
                <a:lnTo>
                  <a:pt x="12" y="30"/>
                </a:lnTo>
                <a:lnTo>
                  <a:pt x="6" y="3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3" name="Freeform 46">
            <a:extLst>
              <a:ext uri="{FF2B5EF4-FFF2-40B4-BE49-F238E27FC236}">
                <a16:creationId xmlns:a16="http://schemas.microsoft.com/office/drawing/2014/main" id="{FCE9D484-9138-49FA-BE56-AAE53C428678}"/>
              </a:ext>
            </a:extLst>
          </p:cNvPr>
          <p:cNvSpPr>
            <a:spLocks noChangeAspect="1"/>
          </p:cNvSpPr>
          <p:nvPr/>
        </p:nvSpPr>
        <p:spPr bwMode="auto">
          <a:xfrm>
            <a:off x="6680200" y="5421314"/>
            <a:ext cx="19050" cy="34925"/>
          </a:xfrm>
          <a:custGeom>
            <a:avLst/>
            <a:gdLst>
              <a:gd name="T0" fmla="*/ 0 w 6"/>
              <a:gd name="T1" fmla="*/ 0 h 12"/>
              <a:gd name="T2" fmla="*/ 0 w 6"/>
              <a:gd name="T3" fmla="*/ 0 h 12"/>
              <a:gd name="T4" fmla="*/ 0 w 6"/>
              <a:gd name="T5" fmla="*/ 2147483646 h 12"/>
              <a:gd name="T6" fmla="*/ 0 w 6"/>
              <a:gd name="T7" fmla="*/ 2147483646 h 12"/>
              <a:gd name="T8" fmla="*/ 0 w 6"/>
              <a:gd name="T9" fmla="*/ 2147483646 h 12"/>
              <a:gd name="T10" fmla="*/ 2147483646 w 6"/>
              <a:gd name="T11" fmla="*/ 2147483646 h 12"/>
              <a:gd name="T12" fmla="*/ 2147483646 w 6"/>
              <a:gd name="T13" fmla="*/ 2147483646 h 12"/>
              <a:gd name="T14" fmla="*/ 2147483646 w 6"/>
              <a:gd name="T15" fmla="*/ 0 h 12"/>
              <a:gd name="T16" fmla="*/ 0 w 6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2"/>
              <a:gd name="T29" fmla="*/ 6 w 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4" name="Rectangle 47">
            <a:extLst>
              <a:ext uri="{FF2B5EF4-FFF2-40B4-BE49-F238E27FC236}">
                <a16:creationId xmlns:a16="http://schemas.microsoft.com/office/drawing/2014/main" id="{F7C92145-8488-497D-9BF4-0C8AA8910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99250" y="5468938"/>
            <a:ext cx="0" cy="190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315" name="Freeform 48">
            <a:extLst>
              <a:ext uri="{FF2B5EF4-FFF2-40B4-BE49-F238E27FC236}">
                <a16:creationId xmlns:a16="http://schemas.microsoft.com/office/drawing/2014/main" id="{9920F426-7841-4448-AECF-49AC1E556AA3}"/>
              </a:ext>
            </a:extLst>
          </p:cNvPr>
          <p:cNvSpPr>
            <a:spLocks noChangeAspect="1"/>
          </p:cNvSpPr>
          <p:nvPr/>
        </p:nvSpPr>
        <p:spPr bwMode="auto">
          <a:xfrm>
            <a:off x="6699250" y="5487988"/>
            <a:ext cx="39688" cy="49212"/>
          </a:xfrm>
          <a:custGeom>
            <a:avLst/>
            <a:gdLst>
              <a:gd name="T0" fmla="*/ 0 w 12"/>
              <a:gd name="T1" fmla="*/ 0 h 18"/>
              <a:gd name="T2" fmla="*/ 0 w 12"/>
              <a:gd name="T3" fmla="*/ 2147483646 h 18"/>
              <a:gd name="T4" fmla="*/ 2147483646 w 12"/>
              <a:gd name="T5" fmla="*/ 2147483646 h 18"/>
              <a:gd name="T6" fmla="*/ 2147483646 w 12"/>
              <a:gd name="T7" fmla="*/ 2147483646 h 18"/>
              <a:gd name="T8" fmla="*/ 2147483646 w 12"/>
              <a:gd name="T9" fmla="*/ 2147483646 h 18"/>
              <a:gd name="T10" fmla="*/ 2147483646 w 12"/>
              <a:gd name="T11" fmla="*/ 2147483646 h 18"/>
              <a:gd name="T12" fmla="*/ 2147483646 w 12"/>
              <a:gd name="T13" fmla="*/ 2147483646 h 18"/>
              <a:gd name="T14" fmla="*/ 0 w 12"/>
              <a:gd name="T15" fmla="*/ 2147483646 h 18"/>
              <a:gd name="T16" fmla="*/ 0 w 12"/>
              <a:gd name="T17" fmla="*/ 0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8"/>
              <a:gd name="T29" fmla="*/ 12 w 12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8">
                <a:moveTo>
                  <a:pt x="0" y="0"/>
                </a:moveTo>
                <a:lnTo>
                  <a:pt x="0" y="12"/>
                </a:lnTo>
                <a:lnTo>
                  <a:pt x="12" y="18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6" name="Freeform 49">
            <a:extLst>
              <a:ext uri="{FF2B5EF4-FFF2-40B4-BE49-F238E27FC236}">
                <a16:creationId xmlns:a16="http://schemas.microsoft.com/office/drawing/2014/main" id="{80FC3E0F-A061-497B-BF55-CFB8CCD85FDF}"/>
              </a:ext>
            </a:extLst>
          </p:cNvPr>
          <p:cNvSpPr>
            <a:spLocks noChangeAspect="1"/>
          </p:cNvSpPr>
          <p:nvPr/>
        </p:nvSpPr>
        <p:spPr bwMode="auto">
          <a:xfrm>
            <a:off x="6699250" y="5553075"/>
            <a:ext cx="39688" cy="31750"/>
          </a:xfrm>
          <a:custGeom>
            <a:avLst/>
            <a:gdLst>
              <a:gd name="T0" fmla="*/ 0 w 12"/>
              <a:gd name="T1" fmla="*/ 0 h 12"/>
              <a:gd name="T2" fmla="*/ 0 w 12"/>
              <a:gd name="T3" fmla="*/ 2147483646 h 12"/>
              <a:gd name="T4" fmla="*/ 2147483646 w 12"/>
              <a:gd name="T5" fmla="*/ 2147483646 h 12"/>
              <a:gd name="T6" fmla="*/ 2147483646 w 12"/>
              <a:gd name="T7" fmla="*/ 2147483646 h 12"/>
              <a:gd name="T8" fmla="*/ 2147483646 w 12"/>
              <a:gd name="T9" fmla="*/ 2147483646 h 12"/>
              <a:gd name="T10" fmla="*/ 0 w 12"/>
              <a:gd name="T11" fmla="*/ 0 h 12"/>
              <a:gd name="T12" fmla="*/ 0 w 12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2"/>
              <a:gd name="T23" fmla="*/ 12 w 12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2">
                <a:moveTo>
                  <a:pt x="0" y="0"/>
                </a:moveTo>
                <a:lnTo>
                  <a:pt x="0" y="6"/>
                </a:lnTo>
                <a:lnTo>
                  <a:pt x="6" y="12"/>
                </a:lnTo>
                <a:lnTo>
                  <a:pt x="12" y="12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7" name="Freeform 50">
            <a:extLst>
              <a:ext uri="{FF2B5EF4-FFF2-40B4-BE49-F238E27FC236}">
                <a16:creationId xmlns:a16="http://schemas.microsoft.com/office/drawing/2014/main" id="{8ACC90FB-CD5B-40E2-A1C6-C68D4D56E0A9}"/>
              </a:ext>
            </a:extLst>
          </p:cNvPr>
          <p:cNvSpPr>
            <a:spLocks noChangeAspect="1"/>
          </p:cNvSpPr>
          <p:nvPr/>
        </p:nvSpPr>
        <p:spPr bwMode="auto">
          <a:xfrm>
            <a:off x="6780214" y="5618163"/>
            <a:ext cx="1587" cy="174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0 h 6"/>
              <a:gd name="T4" fmla="*/ 0 w 1588"/>
              <a:gd name="T5" fmla="*/ 2147483646 h 6"/>
              <a:gd name="T6" fmla="*/ 0 w 158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6"/>
              <a:gd name="T14" fmla="*/ 1588 w 158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8" name="Freeform 51">
            <a:extLst>
              <a:ext uri="{FF2B5EF4-FFF2-40B4-BE49-F238E27FC236}">
                <a16:creationId xmlns:a16="http://schemas.microsoft.com/office/drawing/2014/main" id="{6A02C2F4-DDC5-4C38-BD8F-4D499528BD8B}"/>
              </a:ext>
            </a:extLst>
          </p:cNvPr>
          <p:cNvSpPr>
            <a:spLocks noChangeAspect="1"/>
          </p:cNvSpPr>
          <p:nvPr/>
        </p:nvSpPr>
        <p:spPr bwMode="auto">
          <a:xfrm>
            <a:off x="6835776" y="5668964"/>
            <a:ext cx="3175" cy="1587"/>
          </a:xfrm>
          <a:custGeom>
            <a:avLst/>
            <a:gdLst>
              <a:gd name="T0" fmla="*/ 0 w 3175"/>
              <a:gd name="T1" fmla="*/ 0 h 1587"/>
              <a:gd name="T2" fmla="*/ 0 w 3175"/>
              <a:gd name="T3" fmla="*/ 0 h 1587"/>
              <a:gd name="T4" fmla="*/ 0 w 3175"/>
              <a:gd name="T5" fmla="*/ 0 h 1587"/>
              <a:gd name="T6" fmla="*/ 0 w 3175"/>
              <a:gd name="T7" fmla="*/ 0 h 1587"/>
              <a:gd name="T8" fmla="*/ 0 w 3175"/>
              <a:gd name="T9" fmla="*/ 0 h 1587"/>
              <a:gd name="T10" fmla="*/ 0 w 3175"/>
              <a:gd name="T11" fmla="*/ 0 h 15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75"/>
              <a:gd name="T19" fmla="*/ 0 h 1587"/>
              <a:gd name="T20" fmla="*/ 3175 w 3175"/>
              <a:gd name="T21" fmla="*/ 1587 h 15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5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19" name="Rectangle 52">
            <a:extLst>
              <a:ext uri="{FF2B5EF4-FFF2-40B4-BE49-F238E27FC236}">
                <a16:creationId xmlns:a16="http://schemas.microsoft.com/office/drawing/2014/main" id="{9AC05994-2FA2-4707-8F77-ECCB273D3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15139" y="5702301"/>
            <a:ext cx="20637" cy="17463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320" name="Freeform 53">
            <a:extLst>
              <a:ext uri="{FF2B5EF4-FFF2-40B4-BE49-F238E27FC236}">
                <a16:creationId xmlns:a16="http://schemas.microsoft.com/office/drawing/2014/main" id="{F3C7CCAD-906C-4393-9BF2-877812B3FEFE}"/>
              </a:ext>
            </a:extLst>
          </p:cNvPr>
          <p:cNvSpPr>
            <a:spLocks noChangeAspect="1"/>
          </p:cNvSpPr>
          <p:nvPr/>
        </p:nvSpPr>
        <p:spPr bwMode="auto">
          <a:xfrm>
            <a:off x="6877051" y="5719764"/>
            <a:ext cx="34925" cy="14287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0 h 6"/>
              <a:gd name="T4" fmla="*/ 2147483646 w 12"/>
              <a:gd name="T5" fmla="*/ 0 h 6"/>
              <a:gd name="T6" fmla="*/ 0 w 12"/>
              <a:gd name="T7" fmla="*/ 0 h 6"/>
              <a:gd name="T8" fmla="*/ 0 w 12"/>
              <a:gd name="T9" fmla="*/ 2147483646 h 6"/>
              <a:gd name="T10" fmla="*/ 2147483646 w 12"/>
              <a:gd name="T11" fmla="*/ 2147483646 h 6"/>
              <a:gd name="T12" fmla="*/ 2147483646 w 12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12" y="6"/>
                </a:move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21" name="Freeform 54">
            <a:extLst>
              <a:ext uri="{FF2B5EF4-FFF2-40B4-BE49-F238E27FC236}">
                <a16:creationId xmlns:a16="http://schemas.microsoft.com/office/drawing/2014/main" id="{790D8D08-3C8C-411C-AF32-A209751BD7E2}"/>
              </a:ext>
            </a:extLst>
          </p:cNvPr>
          <p:cNvSpPr>
            <a:spLocks noChangeAspect="1"/>
          </p:cNvSpPr>
          <p:nvPr/>
        </p:nvSpPr>
        <p:spPr bwMode="auto">
          <a:xfrm>
            <a:off x="6953250" y="5751514"/>
            <a:ext cx="39688" cy="1587"/>
          </a:xfrm>
          <a:custGeom>
            <a:avLst/>
            <a:gdLst>
              <a:gd name="T0" fmla="*/ 2147483646 w 12"/>
              <a:gd name="T1" fmla="*/ 0 h 1588"/>
              <a:gd name="T2" fmla="*/ 0 w 12"/>
              <a:gd name="T3" fmla="*/ 0 h 1588"/>
              <a:gd name="T4" fmla="*/ 0 w 12"/>
              <a:gd name="T5" fmla="*/ 0 h 1588"/>
              <a:gd name="T6" fmla="*/ 0 w 12"/>
              <a:gd name="T7" fmla="*/ 0 h 1588"/>
              <a:gd name="T8" fmla="*/ 2147483646 w 12"/>
              <a:gd name="T9" fmla="*/ 0 h 1588"/>
              <a:gd name="T10" fmla="*/ 2147483646 w 12"/>
              <a:gd name="T11" fmla="*/ 0 h 1588"/>
              <a:gd name="T12" fmla="*/ 2147483646 w 12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588"/>
              <a:gd name="T23" fmla="*/ 12 w 12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588">
                <a:moveTo>
                  <a:pt x="12" y="0"/>
                </a:move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22" name="Freeform 55">
            <a:extLst>
              <a:ext uri="{FF2B5EF4-FFF2-40B4-BE49-F238E27FC236}">
                <a16:creationId xmlns:a16="http://schemas.microsoft.com/office/drawing/2014/main" id="{FE3FF61B-1DF5-4B05-8BC0-C30A3C0966AD}"/>
              </a:ext>
            </a:extLst>
          </p:cNvPr>
          <p:cNvSpPr>
            <a:spLocks noChangeAspect="1"/>
          </p:cNvSpPr>
          <p:nvPr/>
        </p:nvSpPr>
        <p:spPr bwMode="auto">
          <a:xfrm>
            <a:off x="6854825" y="5684838"/>
            <a:ext cx="57150" cy="17462"/>
          </a:xfrm>
          <a:custGeom>
            <a:avLst/>
            <a:gdLst>
              <a:gd name="T0" fmla="*/ 2147483646 w 18"/>
              <a:gd name="T1" fmla="*/ 2147483646 h 6"/>
              <a:gd name="T2" fmla="*/ 2147483646 w 18"/>
              <a:gd name="T3" fmla="*/ 0 h 6"/>
              <a:gd name="T4" fmla="*/ 2147483646 w 18"/>
              <a:gd name="T5" fmla="*/ 0 h 6"/>
              <a:gd name="T6" fmla="*/ 0 w 18"/>
              <a:gd name="T7" fmla="*/ 0 h 6"/>
              <a:gd name="T8" fmla="*/ 0 w 18"/>
              <a:gd name="T9" fmla="*/ 2147483646 h 6"/>
              <a:gd name="T10" fmla="*/ 2147483646 w 18"/>
              <a:gd name="T11" fmla="*/ 2147483646 h 6"/>
              <a:gd name="T12" fmla="*/ 2147483646 w 18"/>
              <a:gd name="T13" fmla="*/ 2147483646 h 6"/>
              <a:gd name="T14" fmla="*/ 2147483646 w 18"/>
              <a:gd name="T15" fmla="*/ 2147483646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"/>
              <a:gd name="T25" fmla="*/ 0 h 6"/>
              <a:gd name="T26" fmla="*/ 18 w 18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" h="6">
                <a:moveTo>
                  <a:pt x="18" y="6"/>
                </a:move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18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23" name="Freeform 56">
            <a:extLst>
              <a:ext uri="{FF2B5EF4-FFF2-40B4-BE49-F238E27FC236}">
                <a16:creationId xmlns:a16="http://schemas.microsoft.com/office/drawing/2014/main" id="{1A796C7B-AD67-4413-8A69-F2B1A51F62C7}"/>
              </a:ext>
            </a:extLst>
          </p:cNvPr>
          <p:cNvSpPr>
            <a:spLocks noChangeAspect="1"/>
          </p:cNvSpPr>
          <p:nvPr/>
        </p:nvSpPr>
        <p:spPr bwMode="auto">
          <a:xfrm>
            <a:off x="6854825" y="5668964"/>
            <a:ext cx="38100" cy="15875"/>
          </a:xfrm>
          <a:custGeom>
            <a:avLst/>
            <a:gdLst>
              <a:gd name="T0" fmla="*/ 2147483646 w 12"/>
              <a:gd name="T1" fmla="*/ 0 h 6"/>
              <a:gd name="T2" fmla="*/ 2147483646 w 12"/>
              <a:gd name="T3" fmla="*/ 0 h 6"/>
              <a:gd name="T4" fmla="*/ 0 w 12"/>
              <a:gd name="T5" fmla="*/ 0 h 6"/>
              <a:gd name="T6" fmla="*/ 0 w 12"/>
              <a:gd name="T7" fmla="*/ 0 h 6"/>
              <a:gd name="T8" fmla="*/ 2147483646 w 12"/>
              <a:gd name="T9" fmla="*/ 0 h 6"/>
              <a:gd name="T10" fmla="*/ 2147483646 w 12"/>
              <a:gd name="T11" fmla="*/ 2147483646 h 6"/>
              <a:gd name="T12" fmla="*/ 2147483646 w 12"/>
              <a:gd name="T13" fmla="*/ 2147483646 h 6"/>
              <a:gd name="T14" fmla="*/ 2147483646 w 12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6"/>
              <a:gd name="T26" fmla="*/ 12 w 12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6">
                <a:moveTo>
                  <a:pt x="12" y="0"/>
                </a:moveTo>
                <a:lnTo>
                  <a:pt x="6" y="0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24" name="Freeform 57">
            <a:extLst>
              <a:ext uri="{FF2B5EF4-FFF2-40B4-BE49-F238E27FC236}">
                <a16:creationId xmlns:a16="http://schemas.microsoft.com/office/drawing/2014/main" id="{E2CEAC06-478B-4ECB-B223-2C5488BD07F9}"/>
              </a:ext>
            </a:extLst>
          </p:cNvPr>
          <p:cNvSpPr>
            <a:spLocks noChangeAspect="1"/>
          </p:cNvSpPr>
          <p:nvPr/>
        </p:nvSpPr>
        <p:spPr bwMode="auto">
          <a:xfrm>
            <a:off x="6738938" y="5584825"/>
            <a:ext cx="17462" cy="19050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0 h 6"/>
              <a:gd name="T4" fmla="*/ 0 w 6"/>
              <a:gd name="T5" fmla="*/ 0 h 6"/>
              <a:gd name="T6" fmla="*/ 2147483646 w 6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25" name="Freeform 58">
            <a:extLst>
              <a:ext uri="{FF2B5EF4-FFF2-40B4-BE49-F238E27FC236}">
                <a16:creationId xmlns:a16="http://schemas.microsoft.com/office/drawing/2014/main" id="{5CD52E93-2351-427B-8C9B-077233941E62}"/>
              </a:ext>
            </a:extLst>
          </p:cNvPr>
          <p:cNvSpPr>
            <a:spLocks noChangeAspect="1"/>
          </p:cNvSpPr>
          <p:nvPr/>
        </p:nvSpPr>
        <p:spPr bwMode="auto">
          <a:xfrm>
            <a:off x="6719888" y="5553076"/>
            <a:ext cx="19050" cy="17463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26" name="Rectangle 59">
            <a:extLst>
              <a:ext uri="{FF2B5EF4-FFF2-40B4-BE49-F238E27FC236}">
                <a16:creationId xmlns:a16="http://schemas.microsoft.com/office/drawing/2014/main" id="{B6B19919-528D-4763-A4B0-E1ECDB5300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8938" y="5603875"/>
            <a:ext cx="17462" cy="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327" name="Freeform 60">
            <a:extLst>
              <a:ext uri="{FF2B5EF4-FFF2-40B4-BE49-F238E27FC236}">
                <a16:creationId xmlns:a16="http://schemas.microsoft.com/office/drawing/2014/main" id="{4533D0B4-8B4F-4115-97EF-A4DA42A2A7CA}"/>
              </a:ext>
            </a:extLst>
          </p:cNvPr>
          <p:cNvSpPr>
            <a:spLocks noChangeAspect="1"/>
          </p:cNvSpPr>
          <p:nvPr/>
        </p:nvSpPr>
        <p:spPr bwMode="auto">
          <a:xfrm>
            <a:off x="6719889" y="5537201"/>
            <a:ext cx="3175" cy="15875"/>
          </a:xfrm>
          <a:custGeom>
            <a:avLst/>
            <a:gdLst>
              <a:gd name="T0" fmla="*/ 0 w 4763"/>
              <a:gd name="T1" fmla="*/ 0 h 6"/>
              <a:gd name="T2" fmla="*/ 0 w 4763"/>
              <a:gd name="T3" fmla="*/ 0 h 6"/>
              <a:gd name="T4" fmla="*/ 0 w 4763"/>
              <a:gd name="T5" fmla="*/ 2147483646 h 6"/>
              <a:gd name="T6" fmla="*/ 0 w 4763"/>
              <a:gd name="T7" fmla="*/ 0 h 6"/>
              <a:gd name="T8" fmla="*/ 0 w 476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3"/>
              <a:gd name="T16" fmla="*/ 0 h 6"/>
              <a:gd name="T17" fmla="*/ 4763 w 476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3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28" name="Freeform 61">
            <a:extLst>
              <a:ext uri="{FF2B5EF4-FFF2-40B4-BE49-F238E27FC236}">
                <a16:creationId xmlns:a16="http://schemas.microsoft.com/office/drawing/2014/main" id="{EBEDB069-9A50-4969-A9AE-75CB51C46D9A}"/>
              </a:ext>
            </a:extLst>
          </p:cNvPr>
          <p:cNvSpPr>
            <a:spLocks noChangeAspect="1"/>
          </p:cNvSpPr>
          <p:nvPr/>
        </p:nvSpPr>
        <p:spPr bwMode="auto">
          <a:xfrm>
            <a:off x="6756400" y="5435600"/>
            <a:ext cx="427038" cy="349250"/>
          </a:xfrm>
          <a:custGeom>
            <a:avLst/>
            <a:gdLst>
              <a:gd name="T0" fmla="*/ 2147483646 w 132"/>
              <a:gd name="T1" fmla="*/ 2147483646 h 126"/>
              <a:gd name="T2" fmla="*/ 2147483646 w 132"/>
              <a:gd name="T3" fmla="*/ 2147483646 h 126"/>
              <a:gd name="T4" fmla="*/ 2147483646 w 132"/>
              <a:gd name="T5" fmla="*/ 2147483646 h 126"/>
              <a:gd name="T6" fmla="*/ 2147483646 w 132"/>
              <a:gd name="T7" fmla="*/ 2147483646 h 126"/>
              <a:gd name="T8" fmla="*/ 2147483646 w 132"/>
              <a:gd name="T9" fmla="*/ 2147483646 h 126"/>
              <a:gd name="T10" fmla="*/ 2147483646 w 132"/>
              <a:gd name="T11" fmla="*/ 2147483646 h 126"/>
              <a:gd name="T12" fmla="*/ 2147483646 w 132"/>
              <a:gd name="T13" fmla="*/ 2147483646 h 126"/>
              <a:gd name="T14" fmla="*/ 2147483646 w 132"/>
              <a:gd name="T15" fmla="*/ 2147483646 h 126"/>
              <a:gd name="T16" fmla="*/ 2147483646 w 132"/>
              <a:gd name="T17" fmla="*/ 2147483646 h 126"/>
              <a:gd name="T18" fmla="*/ 2147483646 w 132"/>
              <a:gd name="T19" fmla="*/ 2147483646 h 126"/>
              <a:gd name="T20" fmla="*/ 2147483646 w 132"/>
              <a:gd name="T21" fmla="*/ 2147483646 h 126"/>
              <a:gd name="T22" fmla="*/ 2147483646 w 132"/>
              <a:gd name="T23" fmla="*/ 2147483646 h 126"/>
              <a:gd name="T24" fmla="*/ 2147483646 w 132"/>
              <a:gd name="T25" fmla="*/ 2147483646 h 126"/>
              <a:gd name="T26" fmla="*/ 2147483646 w 132"/>
              <a:gd name="T27" fmla="*/ 2147483646 h 126"/>
              <a:gd name="T28" fmla="*/ 2147483646 w 132"/>
              <a:gd name="T29" fmla="*/ 2147483646 h 126"/>
              <a:gd name="T30" fmla="*/ 2147483646 w 132"/>
              <a:gd name="T31" fmla="*/ 2147483646 h 126"/>
              <a:gd name="T32" fmla="*/ 2147483646 w 132"/>
              <a:gd name="T33" fmla="*/ 2147483646 h 126"/>
              <a:gd name="T34" fmla="*/ 2147483646 w 132"/>
              <a:gd name="T35" fmla="*/ 2147483646 h 126"/>
              <a:gd name="T36" fmla="*/ 2147483646 w 132"/>
              <a:gd name="T37" fmla="*/ 2147483646 h 126"/>
              <a:gd name="T38" fmla="*/ 2147483646 w 132"/>
              <a:gd name="T39" fmla="*/ 2147483646 h 126"/>
              <a:gd name="T40" fmla="*/ 2147483646 w 132"/>
              <a:gd name="T41" fmla="*/ 2147483646 h 126"/>
              <a:gd name="T42" fmla="*/ 2147483646 w 132"/>
              <a:gd name="T43" fmla="*/ 2147483646 h 126"/>
              <a:gd name="T44" fmla="*/ 2147483646 w 132"/>
              <a:gd name="T45" fmla="*/ 2147483646 h 126"/>
              <a:gd name="T46" fmla="*/ 2147483646 w 132"/>
              <a:gd name="T47" fmla="*/ 2147483646 h 126"/>
              <a:gd name="T48" fmla="*/ 2147483646 w 132"/>
              <a:gd name="T49" fmla="*/ 0 h 126"/>
              <a:gd name="T50" fmla="*/ 2147483646 w 132"/>
              <a:gd name="T51" fmla="*/ 0 h 126"/>
              <a:gd name="T52" fmla="*/ 2147483646 w 132"/>
              <a:gd name="T53" fmla="*/ 0 h 126"/>
              <a:gd name="T54" fmla="*/ 2147483646 w 132"/>
              <a:gd name="T55" fmla="*/ 2147483646 h 126"/>
              <a:gd name="T56" fmla="*/ 2147483646 w 132"/>
              <a:gd name="T57" fmla="*/ 2147483646 h 126"/>
              <a:gd name="T58" fmla="*/ 2147483646 w 132"/>
              <a:gd name="T59" fmla="*/ 2147483646 h 126"/>
              <a:gd name="T60" fmla="*/ 2147483646 w 132"/>
              <a:gd name="T61" fmla="*/ 0 h 126"/>
              <a:gd name="T62" fmla="*/ 2147483646 w 132"/>
              <a:gd name="T63" fmla="*/ 2147483646 h 126"/>
              <a:gd name="T64" fmla="*/ 2147483646 w 132"/>
              <a:gd name="T65" fmla="*/ 2147483646 h 126"/>
              <a:gd name="T66" fmla="*/ 0 w 132"/>
              <a:gd name="T67" fmla="*/ 2147483646 h 126"/>
              <a:gd name="T68" fmla="*/ 2147483646 w 132"/>
              <a:gd name="T69" fmla="*/ 2147483646 h 126"/>
              <a:gd name="T70" fmla="*/ 2147483646 w 132"/>
              <a:gd name="T71" fmla="*/ 2147483646 h 126"/>
              <a:gd name="T72" fmla="*/ 2147483646 w 132"/>
              <a:gd name="T73" fmla="*/ 2147483646 h 126"/>
              <a:gd name="T74" fmla="*/ 2147483646 w 132"/>
              <a:gd name="T75" fmla="*/ 2147483646 h 126"/>
              <a:gd name="T76" fmla="*/ 2147483646 w 132"/>
              <a:gd name="T77" fmla="*/ 2147483646 h 126"/>
              <a:gd name="T78" fmla="*/ 2147483646 w 132"/>
              <a:gd name="T79" fmla="*/ 2147483646 h 126"/>
              <a:gd name="T80" fmla="*/ 2147483646 w 132"/>
              <a:gd name="T81" fmla="*/ 2147483646 h 126"/>
              <a:gd name="T82" fmla="*/ 2147483646 w 132"/>
              <a:gd name="T83" fmla="*/ 2147483646 h 126"/>
              <a:gd name="T84" fmla="*/ 2147483646 w 132"/>
              <a:gd name="T85" fmla="*/ 2147483646 h 126"/>
              <a:gd name="T86" fmla="*/ 2147483646 w 132"/>
              <a:gd name="T87" fmla="*/ 2147483646 h 126"/>
              <a:gd name="T88" fmla="*/ 2147483646 w 132"/>
              <a:gd name="T89" fmla="*/ 2147483646 h 126"/>
              <a:gd name="T90" fmla="*/ 2147483646 w 132"/>
              <a:gd name="T91" fmla="*/ 2147483646 h 126"/>
              <a:gd name="T92" fmla="*/ 2147483646 w 132"/>
              <a:gd name="T93" fmla="*/ 2147483646 h 126"/>
              <a:gd name="T94" fmla="*/ 2147483646 w 132"/>
              <a:gd name="T95" fmla="*/ 2147483646 h 126"/>
              <a:gd name="T96" fmla="*/ 2147483646 w 132"/>
              <a:gd name="T97" fmla="*/ 2147483646 h 126"/>
              <a:gd name="T98" fmla="*/ 2147483646 w 132"/>
              <a:gd name="T99" fmla="*/ 2147483646 h 126"/>
              <a:gd name="T100" fmla="*/ 2147483646 w 132"/>
              <a:gd name="T101" fmla="*/ 2147483646 h 126"/>
              <a:gd name="T102" fmla="*/ 2147483646 w 132"/>
              <a:gd name="T103" fmla="*/ 2147483646 h 126"/>
              <a:gd name="T104" fmla="*/ 2147483646 w 132"/>
              <a:gd name="T105" fmla="*/ 2147483646 h 126"/>
              <a:gd name="T106" fmla="*/ 2147483646 w 132"/>
              <a:gd name="T107" fmla="*/ 2147483646 h 126"/>
              <a:gd name="T108" fmla="*/ 2147483646 w 132"/>
              <a:gd name="T109" fmla="*/ 2147483646 h 1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2"/>
              <a:gd name="T166" fmla="*/ 0 h 126"/>
              <a:gd name="T167" fmla="*/ 132 w 132"/>
              <a:gd name="T168" fmla="*/ 126 h 12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2" h="126">
                <a:moveTo>
                  <a:pt x="90" y="126"/>
                </a:moveTo>
                <a:lnTo>
                  <a:pt x="90" y="120"/>
                </a:lnTo>
                <a:lnTo>
                  <a:pt x="96" y="114"/>
                </a:lnTo>
                <a:lnTo>
                  <a:pt x="96" y="108"/>
                </a:lnTo>
                <a:lnTo>
                  <a:pt x="96" y="102"/>
                </a:lnTo>
                <a:lnTo>
                  <a:pt x="96" y="90"/>
                </a:lnTo>
                <a:lnTo>
                  <a:pt x="102" y="90"/>
                </a:lnTo>
                <a:lnTo>
                  <a:pt x="108" y="84"/>
                </a:lnTo>
                <a:lnTo>
                  <a:pt x="108" y="78"/>
                </a:lnTo>
                <a:lnTo>
                  <a:pt x="108" y="72"/>
                </a:lnTo>
                <a:lnTo>
                  <a:pt x="120" y="72"/>
                </a:lnTo>
                <a:lnTo>
                  <a:pt x="120" y="66"/>
                </a:lnTo>
                <a:lnTo>
                  <a:pt x="120" y="60"/>
                </a:lnTo>
                <a:lnTo>
                  <a:pt x="126" y="60"/>
                </a:lnTo>
                <a:lnTo>
                  <a:pt x="132" y="60"/>
                </a:lnTo>
                <a:lnTo>
                  <a:pt x="132" y="54"/>
                </a:lnTo>
                <a:lnTo>
                  <a:pt x="120" y="48"/>
                </a:lnTo>
                <a:lnTo>
                  <a:pt x="120" y="42"/>
                </a:lnTo>
                <a:lnTo>
                  <a:pt x="114" y="42"/>
                </a:lnTo>
                <a:lnTo>
                  <a:pt x="114" y="36"/>
                </a:lnTo>
                <a:lnTo>
                  <a:pt x="120" y="18"/>
                </a:lnTo>
                <a:lnTo>
                  <a:pt x="108" y="18"/>
                </a:lnTo>
                <a:lnTo>
                  <a:pt x="102" y="12"/>
                </a:lnTo>
                <a:lnTo>
                  <a:pt x="96" y="6"/>
                </a:lnTo>
                <a:lnTo>
                  <a:pt x="90" y="6"/>
                </a:lnTo>
                <a:lnTo>
                  <a:pt x="84" y="6"/>
                </a:lnTo>
                <a:lnTo>
                  <a:pt x="78" y="6"/>
                </a:lnTo>
                <a:lnTo>
                  <a:pt x="72" y="6"/>
                </a:lnTo>
                <a:lnTo>
                  <a:pt x="66" y="6"/>
                </a:lnTo>
                <a:lnTo>
                  <a:pt x="60" y="0"/>
                </a:lnTo>
                <a:lnTo>
                  <a:pt x="54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0" y="6"/>
                </a:lnTo>
                <a:lnTo>
                  <a:pt x="24" y="12"/>
                </a:lnTo>
                <a:lnTo>
                  <a:pt x="18" y="6"/>
                </a:lnTo>
                <a:lnTo>
                  <a:pt x="12" y="6"/>
                </a:lnTo>
                <a:lnTo>
                  <a:pt x="12" y="0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lnTo>
                  <a:pt x="6" y="24"/>
                </a:lnTo>
                <a:lnTo>
                  <a:pt x="12" y="30"/>
                </a:lnTo>
                <a:lnTo>
                  <a:pt x="18" y="36"/>
                </a:lnTo>
                <a:lnTo>
                  <a:pt x="24" y="42"/>
                </a:lnTo>
                <a:lnTo>
                  <a:pt x="24" y="48"/>
                </a:lnTo>
                <a:lnTo>
                  <a:pt x="24" y="54"/>
                </a:lnTo>
                <a:lnTo>
                  <a:pt x="24" y="60"/>
                </a:lnTo>
                <a:lnTo>
                  <a:pt x="30" y="60"/>
                </a:lnTo>
                <a:lnTo>
                  <a:pt x="30" y="66"/>
                </a:lnTo>
                <a:lnTo>
                  <a:pt x="36" y="66"/>
                </a:lnTo>
                <a:lnTo>
                  <a:pt x="36" y="72"/>
                </a:lnTo>
                <a:lnTo>
                  <a:pt x="42" y="72"/>
                </a:lnTo>
                <a:lnTo>
                  <a:pt x="48" y="78"/>
                </a:lnTo>
                <a:lnTo>
                  <a:pt x="48" y="84"/>
                </a:lnTo>
                <a:lnTo>
                  <a:pt x="54" y="84"/>
                </a:lnTo>
                <a:lnTo>
                  <a:pt x="60" y="84"/>
                </a:lnTo>
                <a:lnTo>
                  <a:pt x="66" y="90"/>
                </a:lnTo>
                <a:lnTo>
                  <a:pt x="66" y="96"/>
                </a:lnTo>
                <a:lnTo>
                  <a:pt x="66" y="102"/>
                </a:lnTo>
                <a:lnTo>
                  <a:pt x="72" y="102"/>
                </a:lnTo>
                <a:lnTo>
                  <a:pt x="72" y="108"/>
                </a:lnTo>
                <a:lnTo>
                  <a:pt x="78" y="114"/>
                </a:lnTo>
                <a:lnTo>
                  <a:pt x="84" y="120"/>
                </a:lnTo>
                <a:lnTo>
                  <a:pt x="90" y="120"/>
                </a:lnTo>
                <a:lnTo>
                  <a:pt x="90" y="126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29" name="Freeform 62">
            <a:extLst>
              <a:ext uri="{FF2B5EF4-FFF2-40B4-BE49-F238E27FC236}">
                <a16:creationId xmlns:a16="http://schemas.microsoft.com/office/drawing/2014/main" id="{5185131F-21AD-4921-84E7-7B91C61CE48E}"/>
              </a:ext>
            </a:extLst>
          </p:cNvPr>
          <p:cNvSpPr>
            <a:spLocks noChangeAspect="1"/>
          </p:cNvSpPr>
          <p:nvPr/>
        </p:nvSpPr>
        <p:spPr bwMode="auto">
          <a:xfrm>
            <a:off x="5788026" y="4259263"/>
            <a:ext cx="347663" cy="330200"/>
          </a:xfrm>
          <a:custGeom>
            <a:avLst/>
            <a:gdLst>
              <a:gd name="T0" fmla="*/ 2147483646 w 108"/>
              <a:gd name="T1" fmla="*/ 2147483646 h 120"/>
              <a:gd name="T2" fmla="*/ 2147483646 w 108"/>
              <a:gd name="T3" fmla="*/ 2147483646 h 120"/>
              <a:gd name="T4" fmla="*/ 2147483646 w 108"/>
              <a:gd name="T5" fmla="*/ 2147483646 h 120"/>
              <a:gd name="T6" fmla="*/ 2147483646 w 108"/>
              <a:gd name="T7" fmla="*/ 2147483646 h 120"/>
              <a:gd name="T8" fmla="*/ 2147483646 w 108"/>
              <a:gd name="T9" fmla="*/ 2147483646 h 120"/>
              <a:gd name="T10" fmla="*/ 2147483646 w 108"/>
              <a:gd name="T11" fmla="*/ 2147483646 h 120"/>
              <a:gd name="T12" fmla="*/ 2147483646 w 108"/>
              <a:gd name="T13" fmla="*/ 2147483646 h 120"/>
              <a:gd name="T14" fmla="*/ 2147483646 w 108"/>
              <a:gd name="T15" fmla="*/ 2147483646 h 120"/>
              <a:gd name="T16" fmla="*/ 2147483646 w 108"/>
              <a:gd name="T17" fmla="*/ 2147483646 h 120"/>
              <a:gd name="T18" fmla="*/ 2147483646 w 108"/>
              <a:gd name="T19" fmla="*/ 2147483646 h 120"/>
              <a:gd name="T20" fmla="*/ 2147483646 w 108"/>
              <a:gd name="T21" fmla="*/ 2147483646 h 120"/>
              <a:gd name="T22" fmla="*/ 2147483646 w 108"/>
              <a:gd name="T23" fmla="*/ 2147483646 h 120"/>
              <a:gd name="T24" fmla="*/ 2147483646 w 108"/>
              <a:gd name="T25" fmla="*/ 2147483646 h 120"/>
              <a:gd name="T26" fmla="*/ 2147483646 w 108"/>
              <a:gd name="T27" fmla="*/ 2147483646 h 120"/>
              <a:gd name="T28" fmla="*/ 2147483646 w 108"/>
              <a:gd name="T29" fmla="*/ 2147483646 h 120"/>
              <a:gd name="T30" fmla="*/ 2147483646 w 108"/>
              <a:gd name="T31" fmla="*/ 2147483646 h 120"/>
              <a:gd name="T32" fmla="*/ 2147483646 w 108"/>
              <a:gd name="T33" fmla="*/ 2147483646 h 120"/>
              <a:gd name="T34" fmla="*/ 2147483646 w 108"/>
              <a:gd name="T35" fmla="*/ 2147483646 h 120"/>
              <a:gd name="T36" fmla="*/ 2147483646 w 108"/>
              <a:gd name="T37" fmla="*/ 2147483646 h 120"/>
              <a:gd name="T38" fmla="*/ 2147483646 w 108"/>
              <a:gd name="T39" fmla="*/ 2147483646 h 120"/>
              <a:gd name="T40" fmla="*/ 2147483646 w 108"/>
              <a:gd name="T41" fmla="*/ 2147483646 h 120"/>
              <a:gd name="T42" fmla="*/ 0 w 108"/>
              <a:gd name="T43" fmla="*/ 2147483646 h 120"/>
              <a:gd name="T44" fmla="*/ 2147483646 w 108"/>
              <a:gd name="T45" fmla="*/ 2147483646 h 120"/>
              <a:gd name="T46" fmla="*/ 2147483646 w 108"/>
              <a:gd name="T47" fmla="*/ 2147483646 h 120"/>
              <a:gd name="T48" fmla="*/ 2147483646 w 108"/>
              <a:gd name="T49" fmla="*/ 2147483646 h 120"/>
              <a:gd name="T50" fmla="*/ 2147483646 w 108"/>
              <a:gd name="T51" fmla="*/ 2147483646 h 120"/>
              <a:gd name="T52" fmla="*/ 2147483646 w 108"/>
              <a:gd name="T53" fmla="*/ 2147483646 h 120"/>
              <a:gd name="T54" fmla="*/ 2147483646 w 108"/>
              <a:gd name="T55" fmla="*/ 2147483646 h 120"/>
              <a:gd name="T56" fmla="*/ 2147483646 w 108"/>
              <a:gd name="T57" fmla="*/ 2147483646 h 120"/>
              <a:gd name="T58" fmla="*/ 2147483646 w 108"/>
              <a:gd name="T59" fmla="*/ 2147483646 h 120"/>
              <a:gd name="T60" fmla="*/ 2147483646 w 108"/>
              <a:gd name="T61" fmla="*/ 2147483646 h 120"/>
              <a:gd name="T62" fmla="*/ 2147483646 w 108"/>
              <a:gd name="T63" fmla="*/ 2147483646 h 120"/>
              <a:gd name="T64" fmla="*/ 2147483646 w 108"/>
              <a:gd name="T65" fmla="*/ 2147483646 h 120"/>
              <a:gd name="T66" fmla="*/ 2147483646 w 108"/>
              <a:gd name="T67" fmla="*/ 2147483646 h 120"/>
              <a:gd name="T68" fmla="*/ 2147483646 w 108"/>
              <a:gd name="T69" fmla="*/ 2147483646 h 120"/>
              <a:gd name="T70" fmla="*/ 2147483646 w 108"/>
              <a:gd name="T71" fmla="*/ 2147483646 h 120"/>
              <a:gd name="T72" fmla="*/ 2147483646 w 108"/>
              <a:gd name="T73" fmla="*/ 2147483646 h 120"/>
              <a:gd name="T74" fmla="*/ 2147483646 w 108"/>
              <a:gd name="T75" fmla="*/ 2147483646 h 120"/>
              <a:gd name="T76" fmla="*/ 2147483646 w 108"/>
              <a:gd name="T77" fmla="*/ 2147483646 h 120"/>
              <a:gd name="T78" fmla="*/ 2147483646 w 108"/>
              <a:gd name="T79" fmla="*/ 2147483646 h 120"/>
              <a:gd name="T80" fmla="*/ 2147483646 w 108"/>
              <a:gd name="T81" fmla="*/ 2147483646 h 120"/>
              <a:gd name="T82" fmla="*/ 2147483646 w 108"/>
              <a:gd name="T83" fmla="*/ 2147483646 h 120"/>
              <a:gd name="T84" fmla="*/ 2147483646 w 108"/>
              <a:gd name="T85" fmla="*/ 2147483646 h 120"/>
              <a:gd name="T86" fmla="*/ 2147483646 w 108"/>
              <a:gd name="T87" fmla="*/ 0 h 120"/>
              <a:gd name="T88" fmla="*/ 2147483646 w 108"/>
              <a:gd name="T89" fmla="*/ 0 h 120"/>
              <a:gd name="T90" fmla="*/ 2147483646 w 108"/>
              <a:gd name="T91" fmla="*/ 0 h 120"/>
              <a:gd name="T92" fmla="*/ 2147483646 w 108"/>
              <a:gd name="T93" fmla="*/ 0 h 120"/>
              <a:gd name="T94" fmla="*/ 2147483646 w 108"/>
              <a:gd name="T95" fmla="*/ 2147483646 h 1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8"/>
              <a:gd name="T145" fmla="*/ 0 h 120"/>
              <a:gd name="T146" fmla="*/ 108 w 108"/>
              <a:gd name="T147" fmla="*/ 120 h 1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8" h="120">
                <a:moveTo>
                  <a:pt x="108" y="12"/>
                </a:moveTo>
                <a:lnTo>
                  <a:pt x="108" y="18"/>
                </a:lnTo>
                <a:lnTo>
                  <a:pt x="102" y="24"/>
                </a:lnTo>
                <a:lnTo>
                  <a:pt x="102" y="30"/>
                </a:lnTo>
                <a:lnTo>
                  <a:pt x="102" y="36"/>
                </a:lnTo>
                <a:lnTo>
                  <a:pt x="96" y="36"/>
                </a:lnTo>
                <a:lnTo>
                  <a:pt x="96" y="42"/>
                </a:lnTo>
                <a:lnTo>
                  <a:pt x="102" y="48"/>
                </a:lnTo>
                <a:lnTo>
                  <a:pt x="102" y="54"/>
                </a:lnTo>
                <a:lnTo>
                  <a:pt x="96" y="60"/>
                </a:lnTo>
                <a:lnTo>
                  <a:pt x="96" y="66"/>
                </a:lnTo>
                <a:lnTo>
                  <a:pt x="90" y="66"/>
                </a:lnTo>
                <a:lnTo>
                  <a:pt x="84" y="72"/>
                </a:lnTo>
                <a:lnTo>
                  <a:pt x="78" y="72"/>
                </a:lnTo>
                <a:lnTo>
                  <a:pt x="72" y="72"/>
                </a:lnTo>
                <a:lnTo>
                  <a:pt x="66" y="72"/>
                </a:lnTo>
                <a:lnTo>
                  <a:pt x="72" y="90"/>
                </a:lnTo>
                <a:lnTo>
                  <a:pt x="72" y="96"/>
                </a:lnTo>
                <a:lnTo>
                  <a:pt x="66" y="102"/>
                </a:lnTo>
                <a:lnTo>
                  <a:pt x="60" y="108"/>
                </a:lnTo>
                <a:lnTo>
                  <a:pt x="60" y="114"/>
                </a:lnTo>
                <a:lnTo>
                  <a:pt x="60" y="120"/>
                </a:lnTo>
                <a:lnTo>
                  <a:pt x="54" y="120"/>
                </a:lnTo>
                <a:lnTo>
                  <a:pt x="54" y="108"/>
                </a:lnTo>
                <a:lnTo>
                  <a:pt x="60" y="102"/>
                </a:lnTo>
                <a:lnTo>
                  <a:pt x="54" y="102"/>
                </a:lnTo>
                <a:lnTo>
                  <a:pt x="48" y="96"/>
                </a:lnTo>
                <a:lnTo>
                  <a:pt x="48" y="90"/>
                </a:lnTo>
                <a:lnTo>
                  <a:pt x="42" y="90"/>
                </a:lnTo>
                <a:lnTo>
                  <a:pt x="36" y="84"/>
                </a:lnTo>
                <a:lnTo>
                  <a:pt x="30" y="84"/>
                </a:lnTo>
                <a:lnTo>
                  <a:pt x="24" y="84"/>
                </a:lnTo>
                <a:lnTo>
                  <a:pt x="18" y="84"/>
                </a:lnTo>
                <a:lnTo>
                  <a:pt x="12" y="90"/>
                </a:lnTo>
                <a:lnTo>
                  <a:pt x="12" y="84"/>
                </a:lnTo>
                <a:lnTo>
                  <a:pt x="6" y="84"/>
                </a:lnTo>
                <a:lnTo>
                  <a:pt x="0" y="78"/>
                </a:lnTo>
                <a:lnTo>
                  <a:pt x="6" y="84"/>
                </a:lnTo>
                <a:lnTo>
                  <a:pt x="12" y="84"/>
                </a:lnTo>
                <a:lnTo>
                  <a:pt x="18" y="84"/>
                </a:lnTo>
                <a:lnTo>
                  <a:pt x="18" y="78"/>
                </a:lnTo>
                <a:lnTo>
                  <a:pt x="6" y="78"/>
                </a:lnTo>
                <a:lnTo>
                  <a:pt x="0" y="72"/>
                </a:lnTo>
                <a:lnTo>
                  <a:pt x="6" y="72"/>
                </a:lnTo>
                <a:lnTo>
                  <a:pt x="12" y="72"/>
                </a:lnTo>
                <a:lnTo>
                  <a:pt x="18" y="78"/>
                </a:lnTo>
                <a:lnTo>
                  <a:pt x="18" y="72"/>
                </a:lnTo>
                <a:lnTo>
                  <a:pt x="24" y="72"/>
                </a:lnTo>
                <a:lnTo>
                  <a:pt x="18" y="72"/>
                </a:lnTo>
                <a:lnTo>
                  <a:pt x="18" y="66"/>
                </a:lnTo>
                <a:lnTo>
                  <a:pt x="12" y="60"/>
                </a:lnTo>
                <a:lnTo>
                  <a:pt x="18" y="60"/>
                </a:lnTo>
                <a:lnTo>
                  <a:pt x="24" y="66"/>
                </a:lnTo>
                <a:lnTo>
                  <a:pt x="24" y="72"/>
                </a:lnTo>
                <a:lnTo>
                  <a:pt x="30" y="72"/>
                </a:lnTo>
                <a:lnTo>
                  <a:pt x="24" y="60"/>
                </a:lnTo>
                <a:lnTo>
                  <a:pt x="18" y="60"/>
                </a:lnTo>
                <a:lnTo>
                  <a:pt x="24" y="54"/>
                </a:lnTo>
                <a:lnTo>
                  <a:pt x="36" y="42"/>
                </a:lnTo>
                <a:lnTo>
                  <a:pt x="36" y="30"/>
                </a:lnTo>
                <a:lnTo>
                  <a:pt x="42" y="18"/>
                </a:lnTo>
                <a:lnTo>
                  <a:pt x="48" y="12"/>
                </a:lnTo>
                <a:lnTo>
                  <a:pt x="54" y="18"/>
                </a:lnTo>
                <a:lnTo>
                  <a:pt x="54" y="24"/>
                </a:lnTo>
                <a:lnTo>
                  <a:pt x="60" y="24"/>
                </a:lnTo>
                <a:lnTo>
                  <a:pt x="54" y="30"/>
                </a:lnTo>
                <a:lnTo>
                  <a:pt x="48" y="30"/>
                </a:lnTo>
                <a:lnTo>
                  <a:pt x="48" y="36"/>
                </a:lnTo>
                <a:lnTo>
                  <a:pt x="54" y="42"/>
                </a:lnTo>
                <a:lnTo>
                  <a:pt x="60" y="42"/>
                </a:lnTo>
                <a:lnTo>
                  <a:pt x="66" y="36"/>
                </a:lnTo>
                <a:lnTo>
                  <a:pt x="66" y="42"/>
                </a:lnTo>
                <a:lnTo>
                  <a:pt x="72" y="36"/>
                </a:lnTo>
                <a:lnTo>
                  <a:pt x="72" y="30"/>
                </a:lnTo>
                <a:lnTo>
                  <a:pt x="66" y="30"/>
                </a:lnTo>
                <a:lnTo>
                  <a:pt x="66" y="24"/>
                </a:lnTo>
                <a:lnTo>
                  <a:pt x="60" y="18"/>
                </a:lnTo>
                <a:lnTo>
                  <a:pt x="66" y="12"/>
                </a:lnTo>
                <a:lnTo>
                  <a:pt x="66" y="6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6"/>
                </a:lnTo>
                <a:lnTo>
                  <a:pt x="102" y="12"/>
                </a:lnTo>
                <a:lnTo>
                  <a:pt x="108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0" name="Freeform 63">
            <a:extLst>
              <a:ext uri="{FF2B5EF4-FFF2-40B4-BE49-F238E27FC236}">
                <a16:creationId xmlns:a16="http://schemas.microsoft.com/office/drawing/2014/main" id="{CA81F290-DFCB-4578-B0AE-755BB4F1BADB}"/>
              </a:ext>
            </a:extLst>
          </p:cNvPr>
          <p:cNvSpPr>
            <a:spLocks noChangeAspect="1"/>
          </p:cNvSpPr>
          <p:nvPr/>
        </p:nvSpPr>
        <p:spPr bwMode="auto">
          <a:xfrm>
            <a:off x="5707063" y="4473575"/>
            <a:ext cx="290512" cy="266700"/>
          </a:xfrm>
          <a:custGeom>
            <a:avLst/>
            <a:gdLst>
              <a:gd name="T0" fmla="*/ 2147483646 w 90"/>
              <a:gd name="T1" fmla="*/ 2147483646 h 96"/>
              <a:gd name="T2" fmla="*/ 2147483646 w 90"/>
              <a:gd name="T3" fmla="*/ 0 h 96"/>
              <a:gd name="T4" fmla="*/ 2147483646 w 90"/>
              <a:gd name="T5" fmla="*/ 2147483646 h 96"/>
              <a:gd name="T6" fmla="*/ 2147483646 w 90"/>
              <a:gd name="T7" fmla="*/ 2147483646 h 96"/>
              <a:gd name="T8" fmla="*/ 2147483646 w 90"/>
              <a:gd name="T9" fmla="*/ 2147483646 h 96"/>
              <a:gd name="T10" fmla="*/ 2147483646 w 90"/>
              <a:gd name="T11" fmla="*/ 2147483646 h 96"/>
              <a:gd name="T12" fmla="*/ 2147483646 w 90"/>
              <a:gd name="T13" fmla="*/ 2147483646 h 96"/>
              <a:gd name="T14" fmla="*/ 2147483646 w 90"/>
              <a:gd name="T15" fmla="*/ 2147483646 h 96"/>
              <a:gd name="T16" fmla="*/ 2147483646 w 90"/>
              <a:gd name="T17" fmla="*/ 2147483646 h 96"/>
              <a:gd name="T18" fmla="*/ 2147483646 w 90"/>
              <a:gd name="T19" fmla="*/ 2147483646 h 96"/>
              <a:gd name="T20" fmla="*/ 2147483646 w 90"/>
              <a:gd name="T21" fmla="*/ 2147483646 h 96"/>
              <a:gd name="T22" fmla="*/ 2147483646 w 90"/>
              <a:gd name="T23" fmla="*/ 2147483646 h 96"/>
              <a:gd name="T24" fmla="*/ 2147483646 w 90"/>
              <a:gd name="T25" fmla="*/ 2147483646 h 96"/>
              <a:gd name="T26" fmla="*/ 2147483646 w 90"/>
              <a:gd name="T27" fmla="*/ 2147483646 h 96"/>
              <a:gd name="T28" fmla="*/ 2147483646 w 90"/>
              <a:gd name="T29" fmla="*/ 2147483646 h 96"/>
              <a:gd name="T30" fmla="*/ 2147483646 w 90"/>
              <a:gd name="T31" fmla="*/ 2147483646 h 96"/>
              <a:gd name="T32" fmla="*/ 2147483646 w 90"/>
              <a:gd name="T33" fmla="*/ 2147483646 h 96"/>
              <a:gd name="T34" fmla="*/ 2147483646 w 90"/>
              <a:gd name="T35" fmla="*/ 2147483646 h 96"/>
              <a:gd name="T36" fmla="*/ 2147483646 w 90"/>
              <a:gd name="T37" fmla="*/ 2147483646 h 96"/>
              <a:gd name="T38" fmla="*/ 2147483646 w 90"/>
              <a:gd name="T39" fmla="*/ 2147483646 h 96"/>
              <a:gd name="T40" fmla="*/ 2147483646 w 90"/>
              <a:gd name="T41" fmla="*/ 2147483646 h 96"/>
              <a:gd name="T42" fmla="*/ 2147483646 w 90"/>
              <a:gd name="T43" fmla="*/ 2147483646 h 96"/>
              <a:gd name="T44" fmla="*/ 2147483646 w 90"/>
              <a:gd name="T45" fmla="*/ 2147483646 h 96"/>
              <a:gd name="T46" fmla="*/ 2147483646 w 90"/>
              <a:gd name="T47" fmla="*/ 2147483646 h 96"/>
              <a:gd name="T48" fmla="*/ 2147483646 w 90"/>
              <a:gd name="T49" fmla="*/ 2147483646 h 96"/>
              <a:gd name="T50" fmla="*/ 2147483646 w 90"/>
              <a:gd name="T51" fmla="*/ 2147483646 h 96"/>
              <a:gd name="T52" fmla="*/ 2147483646 w 90"/>
              <a:gd name="T53" fmla="*/ 2147483646 h 96"/>
              <a:gd name="T54" fmla="*/ 2147483646 w 90"/>
              <a:gd name="T55" fmla="*/ 2147483646 h 96"/>
              <a:gd name="T56" fmla="*/ 2147483646 w 90"/>
              <a:gd name="T57" fmla="*/ 2147483646 h 96"/>
              <a:gd name="T58" fmla="*/ 2147483646 w 90"/>
              <a:gd name="T59" fmla="*/ 2147483646 h 96"/>
              <a:gd name="T60" fmla="*/ 2147483646 w 90"/>
              <a:gd name="T61" fmla="*/ 2147483646 h 96"/>
              <a:gd name="T62" fmla="*/ 2147483646 w 90"/>
              <a:gd name="T63" fmla="*/ 2147483646 h 96"/>
              <a:gd name="T64" fmla="*/ 2147483646 w 90"/>
              <a:gd name="T65" fmla="*/ 2147483646 h 96"/>
              <a:gd name="T66" fmla="*/ 2147483646 w 90"/>
              <a:gd name="T67" fmla="*/ 2147483646 h 96"/>
              <a:gd name="T68" fmla="*/ 2147483646 w 90"/>
              <a:gd name="T69" fmla="*/ 2147483646 h 96"/>
              <a:gd name="T70" fmla="*/ 2147483646 w 90"/>
              <a:gd name="T71" fmla="*/ 2147483646 h 96"/>
              <a:gd name="T72" fmla="*/ 2147483646 w 90"/>
              <a:gd name="T73" fmla="*/ 2147483646 h 96"/>
              <a:gd name="T74" fmla="*/ 2147483646 w 90"/>
              <a:gd name="T75" fmla="*/ 2147483646 h 96"/>
              <a:gd name="T76" fmla="*/ 2147483646 w 90"/>
              <a:gd name="T77" fmla="*/ 2147483646 h 96"/>
              <a:gd name="T78" fmla="*/ 0 w 90"/>
              <a:gd name="T79" fmla="*/ 2147483646 h 96"/>
              <a:gd name="T80" fmla="*/ 0 w 90"/>
              <a:gd name="T81" fmla="*/ 2147483646 h 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0"/>
              <a:gd name="T124" fmla="*/ 0 h 96"/>
              <a:gd name="T125" fmla="*/ 90 w 90"/>
              <a:gd name="T126" fmla="*/ 96 h 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0" h="9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24" y="0"/>
                </a:lnTo>
                <a:lnTo>
                  <a:pt x="30" y="6"/>
                </a:lnTo>
                <a:lnTo>
                  <a:pt x="36" y="12"/>
                </a:lnTo>
                <a:lnTo>
                  <a:pt x="42" y="12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66" y="12"/>
                </a:lnTo>
                <a:lnTo>
                  <a:pt x="72" y="12"/>
                </a:lnTo>
                <a:lnTo>
                  <a:pt x="78" y="18"/>
                </a:lnTo>
                <a:lnTo>
                  <a:pt x="84" y="24"/>
                </a:lnTo>
                <a:lnTo>
                  <a:pt x="84" y="30"/>
                </a:lnTo>
                <a:lnTo>
                  <a:pt x="78" y="36"/>
                </a:lnTo>
                <a:lnTo>
                  <a:pt x="78" y="42"/>
                </a:lnTo>
                <a:lnTo>
                  <a:pt x="90" y="48"/>
                </a:lnTo>
                <a:lnTo>
                  <a:pt x="90" y="54"/>
                </a:lnTo>
                <a:lnTo>
                  <a:pt x="90" y="60"/>
                </a:lnTo>
                <a:lnTo>
                  <a:pt x="84" y="66"/>
                </a:lnTo>
                <a:lnTo>
                  <a:pt x="84" y="72"/>
                </a:lnTo>
                <a:lnTo>
                  <a:pt x="78" y="72"/>
                </a:lnTo>
                <a:lnTo>
                  <a:pt x="72" y="78"/>
                </a:lnTo>
                <a:lnTo>
                  <a:pt x="72" y="84"/>
                </a:lnTo>
                <a:lnTo>
                  <a:pt x="72" y="90"/>
                </a:lnTo>
                <a:lnTo>
                  <a:pt x="72" y="96"/>
                </a:lnTo>
                <a:lnTo>
                  <a:pt x="66" y="96"/>
                </a:lnTo>
                <a:lnTo>
                  <a:pt x="54" y="90"/>
                </a:lnTo>
                <a:lnTo>
                  <a:pt x="54" y="84"/>
                </a:lnTo>
                <a:lnTo>
                  <a:pt x="48" y="84"/>
                </a:lnTo>
                <a:lnTo>
                  <a:pt x="48" y="78"/>
                </a:lnTo>
                <a:lnTo>
                  <a:pt x="48" y="72"/>
                </a:lnTo>
                <a:lnTo>
                  <a:pt x="48" y="66"/>
                </a:lnTo>
                <a:lnTo>
                  <a:pt x="42" y="66"/>
                </a:lnTo>
                <a:lnTo>
                  <a:pt x="42" y="72"/>
                </a:lnTo>
                <a:lnTo>
                  <a:pt x="42" y="78"/>
                </a:lnTo>
                <a:lnTo>
                  <a:pt x="36" y="78"/>
                </a:lnTo>
                <a:lnTo>
                  <a:pt x="30" y="72"/>
                </a:lnTo>
                <a:lnTo>
                  <a:pt x="30" y="66"/>
                </a:lnTo>
                <a:lnTo>
                  <a:pt x="30" y="60"/>
                </a:lnTo>
                <a:lnTo>
                  <a:pt x="30" y="54"/>
                </a:lnTo>
                <a:lnTo>
                  <a:pt x="30" y="48"/>
                </a:lnTo>
                <a:lnTo>
                  <a:pt x="24" y="48"/>
                </a:lnTo>
                <a:lnTo>
                  <a:pt x="18" y="42"/>
                </a:lnTo>
                <a:lnTo>
                  <a:pt x="12" y="42"/>
                </a:lnTo>
                <a:lnTo>
                  <a:pt x="12" y="36"/>
                </a:lnTo>
                <a:lnTo>
                  <a:pt x="12" y="30"/>
                </a:lnTo>
                <a:lnTo>
                  <a:pt x="6" y="30"/>
                </a:lnTo>
                <a:lnTo>
                  <a:pt x="0" y="24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1" name="Freeform 64">
            <a:extLst>
              <a:ext uri="{FF2B5EF4-FFF2-40B4-BE49-F238E27FC236}">
                <a16:creationId xmlns:a16="http://schemas.microsoft.com/office/drawing/2014/main" id="{EA996C40-B624-411F-BB1F-157A278F74E7}"/>
              </a:ext>
            </a:extLst>
          </p:cNvPr>
          <p:cNvSpPr>
            <a:spLocks noChangeAspect="1"/>
          </p:cNvSpPr>
          <p:nvPr/>
        </p:nvSpPr>
        <p:spPr bwMode="auto">
          <a:xfrm>
            <a:off x="7146925" y="3743326"/>
            <a:ext cx="20638" cy="15875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0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0 w 6"/>
              <a:gd name="T11" fmla="*/ 2147483646 h 6"/>
              <a:gd name="T12" fmla="*/ 0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2" name="Freeform 65">
            <a:extLst>
              <a:ext uri="{FF2B5EF4-FFF2-40B4-BE49-F238E27FC236}">
                <a16:creationId xmlns:a16="http://schemas.microsoft.com/office/drawing/2014/main" id="{43CA686E-B17B-44C1-B8EF-83687366DCFF}"/>
              </a:ext>
            </a:extLst>
          </p:cNvPr>
          <p:cNvSpPr>
            <a:spLocks noChangeAspect="1"/>
          </p:cNvSpPr>
          <p:nvPr/>
        </p:nvSpPr>
        <p:spPr bwMode="auto">
          <a:xfrm>
            <a:off x="6564313" y="3678239"/>
            <a:ext cx="38100" cy="15875"/>
          </a:xfrm>
          <a:custGeom>
            <a:avLst/>
            <a:gdLst>
              <a:gd name="T0" fmla="*/ 2147483646 w 12"/>
              <a:gd name="T1" fmla="*/ 0 h 6"/>
              <a:gd name="T2" fmla="*/ 2147483646 w 12"/>
              <a:gd name="T3" fmla="*/ 0 h 6"/>
              <a:gd name="T4" fmla="*/ 0 w 12"/>
              <a:gd name="T5" fmla="*/ 2147483646 h 6"/>
              <a:gd name="T6" fmla="*/ 2147483646 w 12"/>
              <a:gd name="T7" fmla="*/ 2147483646 h 6"/>
              <a:gd name="T8" fmla="*/ 2147483646 w 12"/>
              <a:gd name="T9" fmla="*/ 2147483646 h 6"/>
              <a:gd name="T10" fmla="*/ 2147483646 w 12"/>
              <a:gd name="T11" fmla="*/ 2147483646 h 6"/>
              <a:gd name="T12" fmla="*/ 2147483646 w 12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12" y="0"/>
                </a:moveTo>
                <a:lnTo>
                  <a:pt x="6" y="0"/>
                </a:ln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3" name="Freeform 66">
            <a:extLst>
              <a:ext uri="{FF2B5EF4-FFF2-40B4-BE49-F238E27FC236}">
                <a16:creationId xmlns:a16="http://schemas.microsoft.com/office/drawing/2014/main" id="{4AB081CA-C811-41B8-B907-795E1433C66B}"/>
              </a:ext>
            </a:extLst>
          </p:cNvPr>
          <p:cNvSpPr>
            <a:spLocks noChangeAspect="1"/>
          </p:cNvSpPr>
          <p:nvPr/>
        </p:nvSpPr>
        <p:spPr bwMode="auto">
          <a:xfrm>
            <a:off x="6564313" y="3711575"/>
            <a:ext cx="19050" cy="14288"/>
          </a:xfrm>
          <a:custGeom>
            <a:avLst/>
            <a:gdLst>
              <a:gd name="T0" fmla="*/ 2147483646 w 6"/>
              <a:gd name="T1" fmla="*/ 0 h 6"/>
              <a:gd name="T2" fmla="*/ 0 w 6"/>
              <a:gd name="T3" fmla="*/ 0 h 6"/>
              <a:gd name="T4" fmla="*/ 0 w 6"/>
              <a:gd name="T5" fmla="*/ 2147483646 h 6"/>
              <a:gd name="T6" fmla="*/ 2147483646 w 6"/>
              <a:gd name="T7" fmla="*/ 0 h 6"/>
              <a:gd name="T8" fmla="*/ 2147483646 w 6"/>
              <a:gd name="T9" fmla="*/ 0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4" name="Freeform 67">
            <a:extLst>
              <a:ext uri="{FF2B5EF4-FFF2-40B4-BE49-F238E27FC236}">
                <a16:creationId xmlns:a16="http://schemas.microsoft.com/office/drawing/2014/main" id="{D31DABA1-8AA9-467E-9A11-07886B62AAA7}"/>
              </a:ext>
            </a:extLst>
          </p:cNvPr>
          <p:cNvSpPr>
            <a:spLocks noChangeAspect="1"/>
          </p:cNvSpPr>
          <p:nvPr/>
        </p:nvSpPr>
        <p:spPr bwMode="auto">
          <a:xfrm>
            <a:off x="6796088" y="4090989"/>
            <a:ext cx="19050" cy="52387"/>
          </a:xfrm>
          <a:custGeom>
            <a:avLst/>
            <a:gdLst>
              <a:gd name="T0" fmla="*/ 2147483646 w 6"/>
              <a:gd name="T1" fmla="*/ 2147483646 h 19"/>
              <a:gd name="T2" fmla="*/ 0 w 6"/>
              <a:gd name="T3" fmla="*/ 2147483646 h 19"/>
              <a:gd name="T4" fmla="*/ 0 w 6"/>
              <a:gd name="T5" fmla="*/ 0 h 19"/>
              <a:gd name="T6" fmla="*/ 2147483646 w 6"/>
              <a:gd name="T7" fmla="*/ 2147483646 h 19"/>
              <a:gd name="T8" fmla="*/ 2147483646 w 6"/>
              <a:gd name="T9" fmla="*/ 2147483646 h 19"/>
              <a:gd name="T10" fmla="*/ 2147483646 w 6"/>
              <a:gd name="T11" fmla="*/ 2147483646 h 19"/>
              <a:gd name="T12" fmla="*/ 2147483646 w 6"/>
              <a:gd name="T13" fmla="*/ 2147483646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9"/>
              <a:gd name="T23" fmla="*/ 6 w 6"/>
              <a:gd name="T24" fmla="*/ 19 h 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9">
                <a:moveTo>
                  <a:pt x="6" y="19"/>
                </a:moveTo>
                <a:lnTo>
                  <a:pt x="0" y="13"/>
                </a:lnTo>
                <a:lnTo>
                  <a:pt x="0" y="0"/>
                </a:lnTo>
                <a:lnTo>
                  <a:pt x="6" y="6"/>
                </a:lnTo>
                <a:lnTo>
                  <a:pt x="6" y="13"/>
                </a:lnTo>
                <a:lnTo>
                  <a:pt x="6" y="19"/>
                </a:lnTo>
                <a:close/>
              </a:path>
            </a:pathLst>
          </a:custGeom>
          <a:solidFill>
            <a:srgbClr val="B2B2B2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5" name="Freeform 68">
            <a:extLst>
              <a:ext uri="{FF2B5EF4-FFF2-40B4-BE49-F238E27FC236}">
                <a16:creationId xmlns:a16="http://schemas.microsoft.com/office/drawing/2014/main" id="{6EE35FE3-D746-4638-8D88-EEF0D2488208}"/>
              </a:ext>
            </a:extLst>
          </p:cNvPr>
          <p:cNvSpPr>
            <a:spLocks noChangeAspect="1"/>
          </p:cNvSpPr>
          <p:nvPr/>
        </p:nvSpPr>
        <p:spPr bwMode="auto">
          <a:xfrm>
            <a:off x="6564314" y="2295526"/>
            <a:ext cx="873125" cy="1776413"/>
          </a:xfrm>
          <a:custGeom>
            <a:avLst/>
            <a:gdLst>
              <a:gd name="T0" fmla="*/ 2147483646 w 270"/>
              <a:gd name="T1" fmla="*/ 2147483646 h 644"/>
              <a:gd name="T2" fmla="*/ 2147483646 w 270"/>
              <a:gd name="T3" fmla="*/ 2147483646 h 644"/>
              <a:gd name="T4" fmla="*/ 2147483646 w 270"/>
              <a:gd name="T5" fmla="*/ 2147483646 h 644"/>
              <a:gd name="T6" fmla="*/ 2147483646 w 270"/>
              <a:gd name="T7" fmla="*/ 2147483646 h 644"/>
              <a:gd name="T8" fmla="*/ 2147483646 w 270"/>
              <a:gd name="T9" fmla="*/ 2147483646 h 644"/>
              <a:gd name="T10" fmla="*/ 2147483646 w 270"/>
              <a:gd name="T11" fmla="*/ 2147483646 h 644"/>
              <a:gd name="T12" fmla="*/ 2147483646 w 270"/>
              <a:gd name="T13" fmla="*/ 2147483646 h 644"/>
              <a:gd name="T14" fmla="*/ 2147483646 w 270"/>
              <a:gd name="T15" fmla="*/ 2147483646 h 644"/>
              <a:gd name="T16" fmla="*/ 2147483646 w 270"/>
              <a:gd name="T17" fmla="*/ 2147483646 h 644"/>
              <a:gd name="T18" fmla="*/ 2147483646 w 270"/>
              <a:gd name="T19" fmla="*/ 2147483646 h 644"/>
              <a:gd name="T20" fmla="*/ 2147483646 w 270"/>
              <a:gd name="T21" fmla="*/ 2147483646 h 644"/>
              <a:gd name="T22" fmla="*/ 2147483646 w 270"/>
              <a:gd name="T23" fmla="*/ 2147483646 h 644"/>
              <a:gd name="T24" fmla="*/ 2147483646 w 270"/>
              <a:gd name="T25" fmla="*/ 2147483646 h 644"/>
              <a:gd name="T26" fmla="*/ 2147483646 w 270"/>
              <a:gd name="T27" fmla="*/ 2147483646 h 644"/>
              <a:gd name="T28" fmla="*/ 2147483646 w 270"/>
              <a:gd name="T29" fmla="*/ 2147483646 h 644"/>
              <a:gd name="T30" fmla="*/ 2147483646 w 270"/>
              <a:gd name="T31" fmla="*/ 2147483646 h 644"/>
              <a:gd name="T32" fmla="*/ 2147483646 w 270"/>
              <a:gd name="T33" fmla="*/ 2147483646 h 644"/>
              <a:gd name="T34" fmla="*/ 2147483646 w 270"/>
              <a:gd name="T35" fmla="*/ 2147483646 h 644"/>
              <a:gd name="T36" fmla="*/ 2147483646 w 270"/>
              <a:gd name="T37" fmla="*/ 2147483646 h 644"/>
              <a:gd name="T38" fmla="*/ 2147483646 w 270"/>
              <a:gd name="T39" fmla="*/ 2147483646 h 644"/>
              <a:gd name="T40" fmla="*/ 2147483646 w 270"/>
              <a:gd name="T41" fmla="*/ 2147483646 h 644"/>
              <a:gd name="T42" fmla="*/ 2147483646 w 270"/>
              <a:gd name="T43" fmla="*/ 2147483646 h 644"/>
              <a:gd name="T44" fmla="*/ 2147483646 w 270"/>
              <a:gd name="T45" fmla="*/ 2147483646 h 644"/>
              <a:gd name="T46" fmla="*/ 2147483646 w 270"/>
              <a:gd name="T47" fmla="*/ 2147483646 h 644"/>
              <a:gd name="T48" fmla="*/ 2147483646 w 270"/>
              <a:gd name="T49" fmla="*/ 2147483646 h 644"/>
              <a:gd name="T50" fmla="*/ 2147483646 w 270"/>
              <a:gd name="T51" fmla="*/ 2147483646 h 644"/>
              <a:gd name="T52" fmla="*/ 2147483646 w 270"/>
              <a:gd name="T53" fmla="*/ 2147483646 h 644"/>
              <a:gd name="T54" fmla="*/ 2147483646 w 270"/>
              <a:gd name="T55" fmla="*/ 2147483646 h 644"/>
              <a:gd name="T56" fmla="*/ 2147483646 w 270"/>
              <a:gd name="T57" fmla="*/ 2147483646 h 644"/>
              <a:gd name="T58" fmla="*/ 2147483646 w 270"/>
              <a:gd name="T59" fmla="*/ 2147483646 h 644"/>
              <a:gd name="T60" fmla="*/ 2147483646 w 270"/>
              <a:gd name="T61" fmla="*/ 2147483646 h 644"/>
              <a:gd name="T62" fmla="*/ 2147483646 w 270"/>
              <a:gd name="T63" fmla="*/ 2147483646 h 644"/>
              <a:gd name="T64" fmla="*/ 2147483646 w 270"/>
              <a:gd name="T65" fmla="*/ 2147483646 h 644"/>
              <a:gd name="T66" fmla="*/ 2147483646 w 270"/>
              <a:gd name="T67" fmla="*/ 2147483646 h 644"/>
              <a:gd name="T68" fmla="*/ 2147483646 w 270"/>
              <a:gd name="T69" fmla="*/ 2147483646 h 644"/>
              <a:gd name="T70" fmla="*/ 2147483646 w 270"/>
              <a:gd name="T71" fmla="*/ 2147483646 h 644"/>
              <a:gd name="T72" fmla="*/ 2147483646 w 270"/>
              <a:gd name="T73" fmla="*/ 2147483646 h 644"/>
              <a:gd name="T74" fmla="*/ 2147483646 w 270"/>
              <a:gd name="T75" fmla="*/ 2147483646 h 644"/>
              <a:gd name="T76" fmla="*/ 2147483646 w 270"/>
              <a:gd name="T77" fmla="*/ 2147483646 h 644"/>
              <a:gd name="T78" fmla="*/ 2147483646 w 270"/>
              <a:gd name="T79" fmla="*/ 2147483646 h 644"/>
              <a:gd name="T80" fmla="*/ 2147483646 w 270"/>
              <a:gd name="T81" fmla="*/ 2147483646 h 644"/>
              <a:gd name="T82" fmla="*/ 2147483646 w 270"/>
              <a:gd name="T83" fmla="*/ 2147483646 h 644"/>
              <a:gd name="T84" fmla="*/ 2147483646 w 270"/>
              <a:gd name="T85" fmla="*/ 2147483646 h 644"/>
              <a:gd name="T86" fmla="*/ 0 w 270"/>
              <a:gd name="T87" fmla="*/ 2147483646 h 644"/>
              <a:gd name="T88" fmla="*/ 0 w 270"/>
              <a:gd name="T89" fmla="*/ 2147483646 h 644"/>
              <a:gd name="T90" fmla="*/ 2147483646 w 270"/>
              <a:gd name="T91" fmla="*/ 2147483646 h 644"/>
              <a:gd name="T92" fmla="*/ 2147483646 w 270"/>
              <a:gd name="T93" fmla="*/ 2147483646 h 644"/>
              <a:gd name="T94" fmla="*/ 2147483646 w 270"/>
              <a:gd name="T95" fmla="*/ 2147483646 h 644"/>
              <a:gd name="T96" fmla="*/ 2147483646 w 270"/>
              <a:gd name="T97" fmla="*/ 2147483646 h 644"/>
              <a:gd name="T98" fmla="*/ 2147483646 w 270"/>
              <a:gd name="T99" fmla="*/ 2147483646 h 644"/>
              <a:gd name="T100" fmla="*/ 2147483646 w 270"/>
              <a:gd name="T101" fmla="*/ 2147483646 h 644"/>
              <a:gd name="T102" fmla="*/ 2147483646 w 270"/>
              <a:gd name="T103" fmla="*/ 2147483646 h 644"/>
              <a:gd name="T104" fmla="*/ 2147483646 w 270"/>
              <a:gd name="T105" fmla="*/ 2147483646 h 644"/>
              <a:gd name="T106" fmla="*/ 2147483646 w 270"/>
              <a:gd name="T107" fmla="*/ 2147483646 h 644"/>
              <a:gd name="T108" fmla="*/ 2147483646 w 270"/>
              <a:gd name="T109" fmla="*/ 2147483646 h 644"/>
              <a:gd name="T110" fmla="*/ 2147483646 w 270"/>
              <a:gd name="T111" fmla="*/ 2147483646 h 644"/>
              <a:gd name="T112" fmla="*/ 2147483646 w 270"/>
              <a:gd name="T113" fmla="*/ 2147483646 h 644"/>
              <a:gd name="T114" fmla="*/ 2147483646 w 270"/>
              <a:gd name="T115" fmla="*/ 2147483646 h 644"/>
              <a:gd name="T116" fmla="*/ 2147483646 w 270"/>
              <a:gd name="T117" fmla="*/ 2147483646 h 644"/>
              <a:gd name="T118" fmla="*/ 2147483646 w 270"/>
              <a:gd name="T119" fmla="*/ 2147483646 h 644"/>
              <a:gd name="T120" fmla="*/ 2147483646 w 270"/>
              <a:gd name="T121" fmla="*/ 0 h 6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70"/>
              <a:gd name="T184" fmla="*/ 0 h 644"/>
              <a:gd name="T185" fmla="*/ 270 w 270"/>
              <a:gd name="T186" fmla="*/ 644 h 64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70" h="644">
                <a:moveTo>
                  <a:pt x="216" y="19"/>
                </a:moveTo>
                <a:lnTo>
                  <a:pt x="228" y="25"/>
                </a:lnTo>
                <a:lnTo>
                  <a:pt x="240" y="31"/>
                </a:lnTo>
                <a:lnTo>
                  <a:pt x="246" y="31"/>
                </a:lnTo>
                <a:lnTo>
                  <a:pt x="246" y="37"/>
                </a:lnTo>
                <a:lnTo>
                  <a:pt x="246" y="43"/>
                </a:lnTo>
                <a:lnTo>
                  <a:pt x="258" y="49"/>
                </a:lnTo>
                <a:lnTo>
                  <a:pt x="252" y="67"/>
                </a:lnTo>
                <a:lnTo>
                  <a:pt x="258" y="73"/>
                </a:lnTo>
                <a:lnTo>
                  <a:pt x="258" y="79"/>
                </a:lnTo>
                <a:lnTo>
                  <a:pt x="252" y="85"/>
                </a:lnTo>
                <a:lnTo>
                  <a:pt x="258" y="91"/>
                </a:lnTo>
                <a:lnTo>
                  <a:pt x="264" y="91"/>
                </a:lnTo>
                <a:lnTo>
                  <a:pt x="264" y="103"/>
                </a:lnTo>
                <a:lnTo>
                  <a:pt x="264" y="109"/>
                </a:lnTo>
                <a:lnTo>
                  <a:pt x="258" y="115"/>
                </a:lnTo>
                <a:lnTo>
                  <a:pt x="258" y="121"/>
                </a:lnTo>
                <a:lnTo>
                  <a:pt x="258" y="127"/>
                </a:lnTo>
                <a:lnTo>
                  <a:pt x="264" y="133"/>
                </a:lnTo>
                <a:lnTo>
                  <a:pt x="270" y="139"/>
                </a:lnTo>
                <a:lnTo>
                  <a:pt x="270" y="145"/>
                </a:lnTo>
                <a:lnTo>
                  <a:pt x="264" y="151"/>
                </a:lnTo>
                <a:lnTo>
                  <a:pt x="264" y="145"/>
                </a:lnTo>
                <a:lnTo>
                  <a:pt x="258" y="145"/>
                </a:lnTo>
                <a:lnTo>
                  <a:pt x="258" y="151"/>
                </a:lnTo>
                <a:lnTo>
                  <a:pt x="252" y="151"/>
                </a:lnTo>
                <a:lnTo>
                  <a:pt x="246" y="151"/>
                </a:lnTo>
                <a:lnTo>
                  <a:pt x="240" y="145"/>
                </a:lnTo>
                <a:lnTo>
                  <a:pt x="240" y="151"/>
                </a:lnTo>
                <a:lnTo>
                  <a:pt x="234" y="157"/>
                </a:lnTo>
                <a:lnTo>
                  <a:pt x="240" y="157"/>
                </a:lnTo>
                <a:lnTo>
                  <a:pt x="234" y="163"/>
                </a:lnTo>
                <a:lnTo>
                  <a:pt x="228" y="163"/>
                </a:lnTo>
                <a:lnTo>
                  <a:pt x="234" y="163"/>
                </a:lnTo>
                <a:lnTo>
                  <a:pt x="228" y="169"/>
                </a:lnTo>
                <a:lnTo>
                  <a:pt x="222" y="169"/>
                </a:lnTo>
                <a:lnTo>
                  <a:pt x="228" y="175"/>
                </a:lnTo>
                <a:lnTo>
                  <a:pt x="222" y="175"/>
                </a:lnTo>
                <a:lnTo>
                  <a:pt x="222" y="181"/>
                </a:lnTo>
                <a:lnTo>
                  <a:pt x="222" y="187"/>
                </a:lnTo>
                <a:lnTo>
                  <a:pt x="222" y="193"/>
                </a:lnTo>
                <a:lnTo>
                  <a:pt x="216" y="193"/>
                </a:lnTo>
                <a:lnTo>
                  <a:pt x="222" y="199"/>
                </a:lnTo>
                <a:lnTo>
                  <a:pt x="216" y="205"/>
                </a:lnTo>
                <a:lnTo>
                  <a:pt x="222" y="211"/>
                </a:lnTo>
                <a:lnTo>
                  <a:pt x="216" y="211"/>
                </a:lnTo>
                <a:lnTo>
                  <a:pt x="222" y="211"/>
                </a:lnTo>
                <a:lnTo>
                  <a:pt x="222" y="217"/>
                </a:lnTo>
                <a:lnTo>
                  <a:pt x="228" y="217"/>
                </a:lnTo>
                <a:lnTo>
                  <a:pt x="222" y="217"/>
                </a:lnTo>
                <a:lnTo>
                  <a:pt x="222" y="223"/>
                </a:lnTo>
                <a:lnTo>
                  <a:pt x="216" y="235"/>
                </a:lnTo>
                <a:lnTo>
                  <a:pt x="216" y="241"/>
                </a:lnTo>
                <a:lnTo>
                  <a:pt x="210" y="253"/>
                </a:lnTo>
                <a:lnTo>
                  <a:pt x="198" y="253"/>
                </a:lnTo>
                <a:lnTo>
                  <a:pt x="192" y="265"/>
                </a:lnTo>
                <a:lnTo>
                  <a:pt x="186" y="259"/>
                </a:lnTo>
                <a:lnTo>
                  <a:pt x="186" y="265"/>
                </a:lnTo>
                <a:lnTo>
                  <a:pt x="180" y="271"/>
                </a:lnTo>
                <a:lnTo>
                  <a:pt x="180" y="277"/>
                </a:lnTo>
                <a:lnTo>
                  <a:pt x="174" y="271"/>
                </a:lnTo>
                <a:lnTo>
                  <a:pt x="174" y="277"/>
                </a:lnTo>
                <a:lnTo>
                  <a:pt x="168" y="283"/>
                </a:lnTo>
                <a:lnTo>
                  <a:pt x="162" y="283"/>
                </a:lnTo>
                <a:lnTo>
                  <a:pt x="162" y="289"/>
                </a:lnTo>
                <a:lnTo>
                  <a:pt x="168" y="289"/>
                </a:lnTo>
                <a:lnTo>
                  <a:pt x="168" y="295"/>
                </a:lnTo>
                <a:lnTo>
                  <a:pt x="162" y="295"/>
                </a:lnTo>
                <a:lnTo>
                  <a:pt x="156" y="289"/>
                </a:lnTo>
                <a:lnTo>
                  <a:pt x="156" y="295"/>
                </a:lnTo>
                <a:lnTo>
                  <a:pt x="156" y="301"/>
                </a:lnTo>
                <a:lnTo>
                  <a:pt x="150" y="307"/>
                </a:lnTo>
                <a:lnTo>
                  <a:pt x="150" y="313"/>
                </a:lnTo>
                <a:lnTo>
                  <a:pt x="144" y="307"/>
                </a:lnTo>
                <a:lnTo>
                  <a:pt x="150" y="313"/>
                </a:lnTo>
                <a:lnTo>
                  <a:pt x="144" y="313"/>
                </a:lnTo>
                <a:lnTo>
                  <a:pt x="144" y="319"/>
                </a:lnTo>
                <a:lnTo>
                  <a:pt x="150" y="319"/>
                </a:lnTo>
                <a:lnTo>
                  <a:pt x="150" y="325"/>
                </a:lnTo>
                <a:lnTo>
                  <a:pt x="144" y="319"/>
                </a:lnTo>
                <a:lnTo>
                  <a:pt x="144" y="331"/>
                </a:lnTo>
                <a:lnTo>
                  <a:pt x="144" y="337"/>
                </a:lnTo>
                <a:lnTo>
                  <a:pt x="144" y="344"/>
                </a:lnTo>
                <a:lnTo>
                  <a:pt x="144" y="350"/>
                </a:lnTo>
                <a:lnTo>
                  <a:pt x="138" y="344"/>
                </a:lnTo>
                <a:lnTo>
                  <a:pt x="138" y="350"/>
                </a:lnTo>
                <a:lnTo>
                  <a:pt x="138" y="356"/>
                </a:lnTo>
                <a:lnTo>
                  <a:pt x="138" y="362"/>
                </a:lnTo>
                <a:lnTo>
                  <a:pt x="138" y="368"/>
                </a:lnTo>
                <a:lnTo>
                  <a:pt x="138" y="374"/>
                </a:lnTo>
                <a:lnTo>
                  <a:pt x="138" y="380"/>
                </a:lnTo>
                <a:lnTo>
                  <a:pt x="138" y="386"/>
                </a:lnTo>
                <a:lnTo>
                  <a:pt x="138" y="392"/>
                </a:lnTo>
                <a:lnTo>
                  <a:pt x="138" y="398"/>
                </a:lnTo>
                <a:lnTo>
                  <a:pt x="144" y="398"/>
                </a:lnTo>
                <a:lnTo>
                  <a:pt x="150" y="404"/>
                </a:lnTo>
                <a:lnTo>
                  <a:pt x="150" y="398"/>
                </a:lnTo>
                <a:lnTo>
                  <a:pt x="156" y="398"/>
                </a:lnTo>
                <a:lnTo>
                  <a:pt x="156" y="404"/>
                </a:lnTo>
                <a:lnTo>
                  <a:pt x="162" y="410"/>
                </a:lnTo>
                <a:lnTo>
                  <a:pt x="162" y="416"/>
                </a:lnTo>
                <a:lnTo>
                  <a:pt x="168" y="416"/>
                </a:lnTo>
                <a:lnTo>
                  <a:pt x="168" y="422"/>
                </a:lnTo>
                <a:lnTo>
                  <a:pt x="174" y="422"/>
                </a:lnTo>
                <a:lnTo>
                  <a:pt x="174" y="428"/>
                </a:lnTo>
                <a:lnTo>
                  <a:pt x="174" y="434"/>
                </a:lnTo>
                <a:lnTo>
                  <a:pt x="180" y="440"/>
                </a:lnTo>
                <a:lnTo>
                  <a:pt x="174" y="440"/>
                </a:lnTo>
                <a:lnTo>
                  <a:pt x="168" y="452"/>
                </a:lnTo>
                <a:lnTo>
                  <a:pt x="162" y="452"/>
                </a:lnTo>
                <a:lnTo>
                  <a:pt x="156" y="452"/>
                </a:lnTo>
                <a:lnTo>
                  <a:pt x="156" y="458"/>
                </a:lnTo>
                <a:lnTo>
                  <a:pt x="162" y="458"/>
                </a:lnTo>
                <a:lnTo>
                  <a:pt x="162" y="464"/>
                </a:lnTo>
                <a:lnTo>
                  <a:pt x="162" y="470"/>
                </a:lnTo>
                <a:lnTo>
                  <a:pt x="156" y="470"/>
                </a:lnTo>
                <a:lnTo>
                  <a:pt x="156" y="476"/>
                </a:lnTo>
                <a:lnTo>
                  <a:pt x="156" y="470"/>
                </a:lnTo>
                <a:lnTo>
                  <a:pt x="150" y="482"/>
                </a:lnTo>
                <a:lnTo>
                  <a:pt x="150" y="476"/>
                </a:lnTo>
                <a:lnTo>
                  <a:pt x="150" y="470"/>
                </a:lnTo>
                <a:lnTo>
                  <a:pt x="144" y="470"/>
                </a:lnTo>
                <a:lnTo>
                  <a:pt x="144" y="476"/>
                </a:lnTo>
                <a:lnTo>
                  <a:pt x="144" y="482"/>
                </a:lnTo>
                <a:lnTo>
                  <a:pt x="138" y="488"/>
                </a:lnTo>
                <a:lnTo>
                  <a:pt x="132" y="488"/>
                </a:lnTo>
                <a:lnTo>
                  <a:pt x="126" y="494"/>
                </a:lnTo>
                <a:lnTo>
                  <a:pt x="126" y="488"/>
                </a:lnTo>
                <a:lnTo>
                  <a:pt x="120" y="488"/>
                </a:lnTo>
                <a:lnTo>
                  <a:pt x="126" y="494"/>
                </a:lnTo>
                <a:lnTo>
                  <a:pt x="126" y="500"/>
                </a:lnTo>
                <a:lnTo>
                  <a:pt x="126" y="506"/>
                </a:lnTo>
                <a:lnTo>
                  <a:pt x="120" y="506"/>
                </a:lnTo>
                <a:lnTo>
                  <a:pt x="126" y="506"/>
                </a:lnTo>
                <a:lnTo>
                  <a:pt x="126" y="512"/>
                </a:lnTo>
                <a:lnTo>
                  <a:pt x="120" y="524"/>
                </a:lnTo>
                <a:lnTo>
                  <a:pt x="120" y="530"/>
                </a:lnTo>
                <a:lnTo>
                  <a:pt x="120" y="536"/>
                </a:lnTo>
                <a:lnTo>
                  <a:pt x="120" y="542"/>
                </a:lnTo>
                <a:lnTo>
                  <a:pt x="120" y="548"/>
                </a:lnTo>
                <a:lnTo>
                  <a:pt x="120" y="554"/>
                </a:lnTo>
                <a:lnTo>
                  <a:pt x="114" y="560"/>
                </a:lnTo>
                <a:lnTo>
                  <a:pt x="120" y="566"/>
                </a:lnTo>
                <a:lnTo>
                  <a:pt x="114" y="566"/>
                </a:lnTo>
                <a:lnTo>
                  <a:pt x="114" y="572"/>
                </a:lnTo>
                <a:lnTo>
                  <a:pt x="114" y="578"/>
                </a:lnTo>
                <a:lnTo>
                  <a:pt x="102" y="602"/>
                </a:lnTo>
                <a:lnTo>
                  <a:pt x="102" y="608"/>
                </a:lnTo>
                <a:lnTo>
                  <a:pt x="96" y="614"/>
                </a:lnTo>
                <a:lnTo>
                  <a:pt x="90" y="614"/>
                </a:lnTo>
                <a:lnTo>
                  <a:pt x="90" y="608"/>
                </a:lnTo>
                <a:lnTo>
                  <a:pt x="84" y="614"/>
                </a:lnTo>
                <a:lnTo>
                  <a:pt x="84" y="608"/>
                </a:lnTo>
                <a:lnTo>
                  <a:pt x="78" y="614"/>
                </a:lnTo>
                <a:lnTo>
                  <a:pt x="72" y="608"/>
                </a:lnTo>
                <a:lnTo>
                  <a:pt x="72" y="614"/>
                </a:lnTo>
                <a:lnTo>
                  <a:pt x="66" y="614"/>
                </a:lnTo>
                <a:lnTo>
                  <a:pt x="60" y="620"/>
                </a:lnTo>
                <a:lnTo>
                  <a:pt x="60" y="626"/>
                </a:lnTo>
                <a:lnTo>
                  <a:pt x="60" y="632"/>
                </a:lnTo>
                <a:lnTo>
                  <a:pt x="60" y="638"/>
                </a:lnTo>
                <a:lnTo>
                  <a:pt x="54" y="644"/>
                </a:lnTo>
                <a:lnTo>
                  <a:pt x="48" y="644"/>
                </a:lnTo>
                <a:lnTo>
                  <a:pt x="36" y="644"/>
                </a:lnTo>
                <a:lnTo>
                  <a:pt x="24" y="644"/>
                </a:lnTo>
                <a:lnTo>
                  <a:pt x="24" y="638"/>
                </a:lnTo>
                <a:lnTo>
                  <a:pt x="24" y="632"/>
                </a:lnTo>
                <a:lnTo>
                  <a:pt x="30" y="632"/>
                </a:lnTo>
                <a:lnTo>
                  <a:pt x="30" y="626"/>
                </a:lnTo>
                <a:lnTo>
                  <a:pt x="24" y="620"/>
                </a:lnTo>
                <a:lnTo>
                  <a:pt x="24" y="614"/>
                </a:lnTo>
                <a:lnTo>
                  <a:pt x="24" y="608"/>
                </a:lnTo>
                <a:lnTo>
                  <a:pt x="18" y="602"/>
                </a:lnTo>
                <a:lnTo>
                  <a:pt x="18" y="596"/>
                </a:lnTo>
                <a:lnTo>
                  <a:pt x="24" y="602"/>
                </a:lnTo>
                <a:lnTo>
                  <a:pt x="24" y="596"/>
                </a:lnTo>
                <a:lnTo>
                  <a:pt x="24" y="590"/>
                </a:lnTo>
                <a:lnTo>
                  <a:pt x="30" y="590"/>
                </a:lnTo>
                <a:lnTo>
                  <a:pt x="30" y="584"/>
                </a:lnTo>
                <a:lnTo>
                  <a:pt x="30" y="578"/>
                </a:lnTo>
                <a:lnTo>
                  <a:pt x="24" y="578"/>
                </a:lnTo>
                <a:lnTo>
                  <a:pt x="24" y="572"/>
                </a:lnTo>
                <a:lnTo>
                  <a:pt x="18" y="566"/>
                </a:lnTo>
                <a:lnTo>
                  <a:pt x="18" y="554"/>
                </a:lnTo>
                <a:lnTo>
                  <a:pt x="12" y="542"/>
                </a:lnTo>
                <a:lnTo>
                  <a:pt x="12" y="536"/>
                </a:lnTo>
                <a:lnTo>
                  <a:pt x="6" y="536"/>
                </a:lnTo>
                <a:lnTo>
                  <a:pt x="12" y="530"/>
                </a:lnTo>
                <a:lnTo>
                  <a:pt x="6" y="530"/>
                </a:lnTo>
                <a:lnTo>
                  <a:pt x="6" y="524"/>
                </a:lnTo>
                <a:lnTo>
                  <a:pt x="6" y="518"/>
                </a:lnTo>
                <a:lnTo>
                  <a:pt x="12" y="512"/>
                </a:lnTo>
                <a:lnTo>
                  <a:pt x="12" y="506"/>
                </a:lnTo>
                <a:lnTo>
                  <a:pt x="12" y="500"/>
                </a:lnTo>
                <a:lnTo>
                  <a:pt x="12" y="494"/>
                </a:lnTo>
                <a:lnTo>
                  <a:pt x="12" y="500"/>
                </a:lnTo>
                <a:lnTo>
                  <a:pt x="6" y="500"/>
                </a:lnTo>
                <a:lnTo>
                  <a:pt x="0" y="500"/>
                </a:lnTo>
                <a:lnTo>
                  <a:pt x="0" y="494"/>
                </a:lnTo>
                <a:lnTo>
                  <a:pt x="0" y="482"/>
                </a:lnTo>
                <a:lnTo>
                  <a:pt x="0" y="476"/>
                </a:lnTo>
                <a:lnTo>
                  <a:pt x="0" y="470"/>
                </a:lnTo>
                <a:lnTo>
                  <a:pt x="0" y="464"/>
                </a:lnTo>
                <a:lnTo>
                  <a:pt x="0" y="458"/>
                </a:lnTo>
                <a:lnTo>
                  <a:pt x="6" y="464"/>
                </a:lnTo>
                <a:lnTo>
                  <a:pt x="6" y="470"/>
                </a:lnTo>
                <a:lnTo>
                  <a:pt x="12" y="470"/>
                </a:lnTo>
                <a:lnTo>
                  <a:pt x="12" y="464"/>
                </a:lnTo>
                <a:lnTo>
                  <a:pt x="12" y="458"/>
                </a:lnTo>
                <a:lnTo>
                  <a:pt x="18" y="440"/>
                </a:lnTo>
                <a:lnTo>
                  <a:pt x="18" y="434"/>
                </a:lnTo>
                <a:lnTo>
                  <a:pt x="18" y="422"/>
                </a:lnTo>
                <a:lnTo>
                  <a:pt x="24" y="422"/>
                </a:lnTo>
                <a:lnTo>
                  <a:pt x="24" y="416"/>
                </a:lnTo>
                <a:lnTo>
                  <a:pt x="30" y="416"/>
                </a:lnTo>
                <a:lnTo>
                  <a:pt x="36" y="416"/>
                </a:lnTo>
                <a:lnTo>
                  <a:pt x="36" y="398"/>
                </a:lnTo>
                <a:lnTo>
                  <a:pt x="36" y="386"/>
                </a:lnTo>
                <a:lnTo>
                  <a:pt x="36" y="380"/>
                </a:lnTo>
                <a:lnTo>
                  <a:pt x="36" y="374"/>
                </a:lnTo>
                <a:lnTo>
                  <a:pt x="36" y="362"/>
                </a:lnTo>
                <a:lnTo>
                  <a:pt x="36" y="356"/>
                </a:lnTo>
                <a:lnTo>
                  <a:pt x="42" y="356"/>
                </a:lnTo>
                <a:lnTo>
                  <a:pt x="48" y="350"/>
                </a:lnTo>
                <a:lnTo>
                  <a:pt x="42" y="344"/>
                </a:lnTo>
                <a:lnTo>
                  <a:pt x="36" y="337"/>
                </a:lnTo>
                <a:lnTo>
                  <a:pt x="42" y="325"/>
                </a:lnTo>
                <a:lnTo>
                  <a:pt x="42" y="319"/>
                </a:lnTo>
                <a:lnTo>
                  <a:pt x="42" y="313"/>
                </a:lnTo>
                <a:lnTo>
                  <a:pt x="42" y="307"/>
                </a:lnTo>
                <a:lnTo>
                  <a:pt x="42" y="301"/>
                </a:lnTo>
                <a:lnTo>
                  <a:pt x="42" y="295"/>
                </a:lnTo>
                <a:lnTo>
                  <a:pt x="36" y="289"/>
                </a:lnTo>
                <a:lnTo>
                  <a:pt x="36" y="283"/>
                </a:lnTo>
                <a:lnTo>
                  <a:pt x="42" y="283"/>
                </a:lnTo>
                <a:lnTo>
                  <a:pt x="42" y="277"/>
                </a:lnTo>
                <a:lnTo>
                  <a:pt x="42" y="271"/>
                </a:lnTo>
                <a:lnTo>
                  <a:pt x="42" y="265"/>
                </a:lnTo>
                <a:lnTo>
                  <a:pt x="42" y="259"/>
                </a:lnTo>
                <a:lnTo>
                  <a:pt x="42" y="253"/>
                </a:lnTo>
                <a:lnTo>
                  <a:pt x="42" y="247"/>
                </a:lnTo>
                <a:lnTo>
                  <a:pt x="48" y="247"/>
                </a:lnTo>
                <a:lnTo>
                  <a:pt x="48" y="241"/>
                </a:lnTo>
                <a:lnTo>
                  <a:pt x="60" y="229"/>
                </a:lnTo>
                <a:lnTo>
                  <a:pt x="66" y="223"/>
                </a:lnTo>
                <a:lnTo>
                  <a:pt x="72" y="223"/>
                </a:lnTo>
                <a:lnTo>
                  <a:pt x="78" y="229"/>
                </a:lnTo>
                <a:lnTo>
                  <a:pt x="84" y="211"/>
                </a:lnTo>
                <a:lnTo>
                  <a:pt x="78" y="205"/>
                </a:lnTo>
                <a:lnTo>
                  <a:pt x="90" y="187"/>
                </a:lnTo>
                <a:lnTo>
                  <a:pt x="96" y="175"/>
                </a:lnTo>
                <a:lnTo>
                  <a:pt x="96" y="157"/>
                </a:lnTo>
                <a:lnTo>
                  <a:pt x="102" y="151"/>
                </a:lnTo>
                <a:lnTo>
                  <a:pt x="102" y="145"/>
                </a:lnTo>
                <a:lnTo>
                  <a:pt x="102" y="133"/>
                </a:lnTo>
                <a:lnTo>
                  <a:pt x="108" y="127"/>
                </a:lnTo>
                <a:lnTo>
                  <a:pt x="114" y="127"/>
                </a:lnTo>
                <a:lnTo>
                  <a:pt x="120" y="121"/>
                </a:lnTo>
                <a:lnTo>
                  <a:pt x="120" y="115"/>
                </a:lnTo>
                <a:lnTo>
                  <a:pt x="120" y="109"/>
                </a:lnTo>
                <a:lnTo>
                  <a:pt x="126" y="103"/>
                </a:lnTo>
                <a:lnTo>
                  <a:pt x="126" y="97"/>
                </a:lnTo>
                <a:lnTo>
                  <a:pt x="132" y="97"/>
                </a:lnTo>
                <a:lnTo>
                  <a:pt x="138" y="91"/>
                </a:lnTo>
                <a:lnTo>
                  <a:pt x="138" y="85"/>
                </a:lnTo>
                <a:lnTo>
                  <a:pt x="132" y="67"/>
                </a:lnTo>
                <a:lnTo>
                  <a:pt x="138" y="61"/>
                </a:lnTo>
                <a:lnTo>
                  <a:pt x="144" y="49"/>
                </a:lnTo>
                <a:lnTo>
                  <a:pt x="150" y="43"/>
                </a:lnTo>
                <a:lnTo>
                  <a:pt x="150" y="37"/>
                </a:lnTo>
                <a:lnTo>
                  <a:pt x="156" y="37"/>
                </a:lnTo>
                <a:lnTo>
                  <a:pt x="162" y="43"/>
                </a:lnTo>
                <a:lnTo>
                  <a:pt x="168" y="37"/>
                </a:lnTo>
                <a:lnTo>
                  <a:pt x="168" y="31"/>
                </a:lnTo>
                <a:lnTo>
                  <a:pt x="174" y="19"/>
                </a:lnTo>
                <a:lnTo>
                  <a:pt x="180" y="19"/>
                </a:lnTo>
                <a:lnTo>
                  <a:pt x="186" y="25"/>
                </a:lnTo>
                <a:lnTo>
                  <a:pt x="192" y="25"/>
                </a:lnTo>
                <a:lnTo>
                  <a:pt x="198" y="25"/>
                </a:lnTo>
                <a:lnTo>
                  <a:pt x="204" y="19"/>
                </a:lnTo>
                <a:lnTo>
                  <a:pt x="198" y="19"/>
                </a:lnTo>
                <a:lnTo>
                  <a:pt x="204" y="12"/>
                </a:lnTo>
                <a:lnTo>
                  <a:pt x="204" y="6"/>
                </a:lnTo>
                <a:lnTo>
                  <a:pt x="204" y="0"/>
                </a:lnTo>
                <a:lnTo>
                  <a:pt x="216" y="6"/>
                </a:lnTo>
                <a:lnTo>
                  <a:pt x="216" y="12"/>
                </a:lnTo>
                <a:lnTo>
                  <a:pt x="216" y="19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6" name="Freeform 69">
            <a:extLst>
              <a:ext uri="{FF2B5EF4-FFF2-40B4-BE49-F238E27FC236}">
                <a16:creationId xmlns:a16="http://schemas.microsoft.com/office/drawing/2014/main" id="{A9F176A1-E526-4EA2-8678-98E74089D1AC}"/>
              </a:ext>
            </a:extLst>
          </p:cNvPr>
          <p:cNvSpPr>
            <a:spLocks noChangeAspect="1"/>
          </p:cNvSpPr>
          <p:nvPr/>
        </p:nvSpPr>
        <p:spPr bwMode="auto">
          <a:xfrm>
            <a:off x="7069139" y="3759200"/>
            <a:ext cx="58737" cy="133350"/>
          </a:xfrm>
          <a:custGeom>
            <a:avLst/>
            <a:gdLst>
              <a:gd name="T0" fmla="*/ 0 w 18"/>
              <a:gd name="T1" fmla="*/ 2147483646 h 48"/>
              <a:gd name="T2" fmla="*/ 0 w 18"/>
              <a:gd name="T3" fmla="*/ 2147483646 h 48"/>
              <a:gd name="T4" fmla="*/ 0 w 18"/>
              <a:gd name="T5" fmla="*/ 2147483646 h 48"/>
              <a:gd name="T6" fmla="*/ 0 w 18"/>
              <a:gd name="T7" fmla="*/ 2147483646 h 48"/>
              <a:gd name="T8" fmla="*/ 0 w 18"/>
              <a:gd name="T9" fmla="*/ 2147483646 h 48"/>
              <a:gd name="T10" fmla="*/ 0 w 18"/>
              <a:gd name="T11" fmla="*/ 2147483646 h 48"/>
              <a:gd name="T12" fmla="*/ 0 w 18"/>
              <a:gd name="T13" fmla="*/ 2147483646 h 48"/>
              <a:gd name="T14" fmla="*/ 0 w 18"/>
              <a:gd name="T15" fmla="*/ 2147483646 h 48"/>
              <a:gd name="T16" fmla="*/ 0 w 18"/>
              <a:gd name="T17" fmla="*/ 2147483646 h 48"/>
              <a:gd name="T18" fmla="*/ 0 w 18"/>
              <a:gd name="T19" fmla="*/ 2147483646 h 48"/>
              <a:gd name="T20" fmla="*/ 2147483646 w 18"/>
              <a:gd name="T21" fmla="*/ 0 h 48"/>
              <a:gd name="T22" fmla="*/ 2147483646 w 18"/>
              <a:gd name="T23" fmla="*/ 0 h 48"/>
              <a:gd name="T24" fmla="*/ 2147483646 w 18"/>
              <a:gd name="T25" fmla="*/ 0 h 48"/>
              <a:gd name="T26" fmla="*/ 2147483646 w 18"/>
              <a:gd name="T27" fmla="*/ 0 h 48"/>
              <a:gd name="T28" fmla="*/ 2147483646 w 18"/>
              <a:gd name="T29" fmla="*/ 0 h 48"/>
              <a:gd name="T30" fmla="*/ 2147483646 w 18"/>
              <a:gd name="T31" fmla="*/ 0 h 48"/>
              <a:gd name="T32" fmla="*/ 2147483646 w 18"/>
              <a:gd name="T33" fmla="*/ 0 h 48"/>
              <a:gd name="T34" fmla="*/ 2147483646 w 18"/>
              <a:gd name="T35" fmla="*/ 0 h 48"/>
              <a:gd name="T36" fmla="*/ 2147483646 w 18"/>
              <a:gd name="T37" fmla="*/ 0 h 48"/>
              <a:gd name="T38" fmla="*/ 2147483646 w 18"/>
              <a:gd name="T39" fmla="*/ 0 h 48"/>
              <a:gd name="T40" fmla="*/ 2147483646 w 18"/>
              <a:gd name="T41" fmla="*/ 2147483646 h 48"/>
              <a:gd name="T42" fmla="*/ 2147483646 w 18"/>
              <a:gd name="T43" fmla="*/ 2147483646 h 48"/>
              <a:gd name="T44" fmla="*/ 2147483646 w 18"/>
              <a:gd name="T45" fmla="*/ 2147483646 h 48"/>
              <a:gd name="T46" fmla="*/ 2147483646 w 18"/>
              <a:gd name="T47" fmla="*/ 2147483646 h 48"/>
              <a:gd name="T48" fmla="*/ 2147483646 w 18"/>
              <a:gd name="T49" fmla="*/ 2147483646 h 48"/>
              <a:gd name="T50" fmla="*/ 2147483646 w 18"/>
              <a:gd name="T51" fmla="*/ 2147483646 h 48"/>
              <a:gd name="T52" fmla="*/ 2147483646 w 18"/>
              <a:gd name="T53" fmla="*/ 2147483646 h 48"/>
              <a:gd name="T54" fmla="*/ 2147483646 w 18"/>
              <a:gd name="T55" fmla="*/ 2147483646 h 48"/>
              <a:gd name="T56" fmla="*/ 2147483646 w 18"/>
              <a:gd name="T57" fmla="*/ 2147483646 h 48"/>
              <a:gd name="T58" fmla="*/ 2147483646 w 18"/>
              <a:gd name="T59" fmla="*/ 2147483646 h 48"/>
              <a:gd name="T60" fmla="*/ 2147483646 w 18"/>
              <a:gd name="T61" fmla="*/ 2147483646 h 48"/>
              <a:gd name="T62" fmla="*/ 2147483646 w 18"/>
              <a:gd name="T63" fmla="*/ 2147483646 h 48"/>
              <a:gd name="T64" fmla="*/ 2147483646 w 18"/>
              <a:gd name="T65" fmla="*/ 2147483646 h 48"/>
              <a:gd name="T66" fmla="*/ 2147483646 w 18"/>
              <a:gd name="T67" fmla="*/ 2147483646 h 48"/>
              <a:gd name="T68" fmla="*/ 2147483646 w 18"/>
              <a:gd name="T69" fmla="*/ 2147483646 h 48"/>
              <a:gd name="T70" fmla="*/ 0 w 18"/>
              <a:gd name="T71" fmla="*/ 2147483646 h 48"/>
              <a:gd name="T72" fmla="*/ 0 w 18"/>
              <a:gd name="T73" fmla="*/ 2147483646 h 48"/>
              <a:gd name="T74" fmla="*/ 0 w 18"/>
              <a:gd name="T75" fmla="*/ 2147483646 h 48"/>
              <a:gd name="T76" fmla="*/ 0 w 18"/>
              <a:gd name="T77" fmla="*/ 2147483646 h 48"/>
              <a:gd name="T78" fmla="*/ 0 w 18"/>
              <a:gd name="T79" fmla="*/ 2147483646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8"/>
              <a:gd name="T121" fmla="*/ 0 h 48"/>
              <a:gd name="T122" fmla="*/ 18 w 18"/>
              <a:gd name="T123" fmla="*/ 48 h 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8" h="48">
                <a:moveTo>
                  <a:pt x="0" y="48"/>
                </a:moveTo>
                <a:lnTo>
                  <a:pt x="0" y="42"/>
                </a:lnTo>
                <a:lnTo>
                  <a:pt x="0" y="36"/>
                </a:lnTo>
                <a:lnTo>
                  <a:pt x="0" y="30"/>
                </a:lnTo>
                <a:lnTo>
                  <a:pt x="0" y="24"/>
                </a:lnTo>
                <a:lnTo>
                  <a:pt x="0" y="18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18" y="12"/>
                </a:lnTo>
                <a:lnTo>
                  <a:pt x="12" y="18"/>
                </a:lnTo>
                <a:lnTo>
                  <a:pt x="18" y="24"/>
                </a:lnTo>
                <a:lnTo>
                  <a:pt x="12" y="24"/>
                </a:lnTo>
                <a:lnTo>
                  <a:pt x="12" y="30"/>
                </a:lnTo>
                <a:lnTo>
                  <a:pt x="6" y="30"/>
                </a:lnTo>
                <a:lnTo>
                  <a:pt x="6" y="36"/>
                </a:lnTo>
                <a:lnTo>
                  <a:pt x="6" y="42"/>
                </a:lnTo>
                <a:lnTo>
                  <a:pt x="0" y="42"/>
                </a:lnTo>
                <a:lnTo>
                  <a:pt x="0" y="48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7" name="Freeform 70">
            <a:extLst>
              <a:ext uri="{FF2B5EF4-FFF2-40B4-BE49-F238E27FC236}">
                <a16:creationId xmlns:a16="http://schemas.microsoft.com/office/drawing/2014/main" id="{B7793D80-1DA9-4B3C-BDA9-BF27925BE7F4}"/>
              </a:ext>
            </a:extLst>
          </p:cNvPr>
          <p:cNvSpPr>
            <a:spLocks noChangeAspect="1"/>
          </p:cNvSpPr>
          <p:nvPr/>
        </p:nvSpPr>
        <p:spPr bwMode="auto">
          <a:xfrm>
            <a:off x="6934200" y="3825876"/>
            <a:ext cx="58738" cy="149225"/>
          </a:xfrm>
          <a:custGeom>
            <a:avLst/>
            <a:gdLst>
              <a:gd name="T0" fmla="*/ 2147483646 w 18"/>
              <a:gd name="T1" fmla="*/ 0 h 54"/>
              <a:gd name="T2" fmla="*/ 2147483646 w 18"/>
              <a:gd name="T3" fmla="*/ 2147483646 h 54"/>
              <a:gd name="T4" fmla="*/ 2147483646 w 18"/>
              <a:gd name="T5" fmla="*/ 2147483646 h 54"/>
              <a:gd name="T6" fmla="*/ 2147483646 w 18"/>
              <a:gd name="T7" fmla="*/ 2147483646 h 54"/>
              <a:gd name="T8" fmla="*/ 0 w 18"/>
              <a:gd name="T9" fmla="*/ 2147483646 h 54"/>
              <a:gd name="T10" fmla="*/ 0 w 18"/>
              <a:gd name="T11" fmla="*/ 2147483646 h 54"/>
              <a:gd name="T12" fmla="*/ 2147483646 w 18"/>
              <a:gd name="T13" fmla="*/ 2147483646 h 54"/>
              <a:gd name="T14" fmla="*/ 2147483646 w 18"/>
              <a:gd name="T15" fmla="*/ 2147483646 h 54"/>
              <a:gd name="T16" fmla="*/ 2147483646 w 18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54"/>
              <a:gd name="T29" fmla="*/ 18 w 18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54">
                <a:moveTo>
                  <a:pt x="18" y="0"/>
                </a:moveTo>
                <a:lnTo>
                  <a:pt x="12" y="12"/>
                </a:lnTo>
                <a:lnTo>
                  <a:pt x="6" y="24"/>
                </a:lnTo>
                <a:lnTo>
                  <a:pt x="0" y="42"/>
                </a:lnTo>
                <a:lnTo>
                  <a:pt x="0" y="54"/>
                </a:lnTo>
                <a:lnTo>
                  <a:pt x="6" y="36"/>
                </a:lnTo>
                <a:lnTo>
                  <a:pt x="12" y="12"/>
                </a:lnTo>
                <a:lnTo>
                  <a:pt x="18" y="0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38" name="Rectangle 71">
            <a:extLst>
              <a:ext uri="{FF2B5EF4-FFF2-40B4-BE49-F238E27FC236}">
                <a16:creationId xmlns:a16="http://schemas.microsoft.com/office/drawing/2014/main" id="{DD477F1D-FEB5-4BDA-B748-C1C9D3B5FC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37438" y="3643313"/>
            <a:ext cx="19050" cy="17462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339" name="Freeform 72">
            <a:extLst>
              <a:ext uri="{FF2B5EF4-FFF2-40B4-BE49-F238E27FC236}">
                <a16:creationId xmlns:a16="http://schemas.microsoft.com/office/drawing/2014/main" id="{7FBDDF9D-EAD5-46B9-809D-21DC338EF66D}"/>
              </a:ext>
            </a:extLst>
          </p:cNvPr>
          <p:cNvSpPr>
            <a:spLocks noChangeAspect="1"/>
          </p:cNvSpPr>
          <p:nvPr/>
        </p:nvSpPr>
        <p:spPr bwMode="auto">
          <a:xfrm>
            <a:off x="7359650" y="3595689"/>
            <a:ext cx="57150" cy="47625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0 w 18"/>
              <a:gd name="T7" fmla="*/ 2147483646 h 18"/>
              <a:gd name="T8" fmla="*/ 0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0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"/>
              <a:gd name="T43" fmla="*/ 0 h 18"/>
              <a:gd name="T44" fmla="*/ 18 w 18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" h="18">
                <a:moveTo>
                  <a:pt x="12" y="18"/>
                </a:move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12" y="0"/>
                </a:lnTo>
                <a:lnTo>
                  <a:pt x="12" y="6"/>
                </a:lnTo>
                <a:lnTo>
                  <a:pt x="18" y="6"/>
                </a:lnTo>
                <a:lnTo>
                  <a:pt x="18" y="12"/>
                </a:lnTo>
                <a:lnTo>
                  <a:pt x="12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66FF33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0" name="Freeform 73">
            <a:extLst>
              <a:ext uri="{FF2B5EF4-FFF2-40B4-BE49-F238E27FC236}">
                <a16:creationId xmlns:a16="http://schemas.microsoft.com/office/drawing/2014/main" id="{3E326B17-2E9A-4826-9ADA-6EA814D44B1B}"/>
              </a:ext>
            </a:extLst>
          </p:cNvPr>
          <p:cNvSpPr>
            <a:spLocks noChangeAspect="1"/>
          </p:cNvSpPr>
          <p:nvPr/>
        </p:nvSpPr>
        <p:spPr bwMode="auto">
          <a:xfrm>
            <a:off x="7321550" y="3660776"/>
            <a:ext cx="115888" cy="98425"/>
          </a:xfrm>
          <a:custGeom>
            <a:avLst/>
            <a:gdLst>
              <a:gd name="T0" fmla="*/ 2147483646 w 36"/>
              <a:gd name="T1" fmla="*/ 2147483646 h 36"/>
              <a:gd name="T2" fmla="*/ 2147483646 w 36"/>
              <a:gd name="T3" fmla="*/ 2147483646 h 36"/>
              <a:gd name="T4" fmla="*/ 2147483646 w 36"/>
              <a:gd name="T5" fmla="*/ 2147483646 h 36"/>
              <a:gd name="T6" fmla="*/ 2147483646 w 36"/>
              <a:gd name="T7" fmla="*/ 2147483646 h 36"/>
              <a:gd name="T8" fmla="*/ 2147483646 w 36"/>
              <a:gd name="T9" fmla="*/ 2147483646 h 36"/>
              <a:gd name="T10" fmla="*/ 0 w 36"/>
              <a:gd name="T11" fmla="*/ 2147483646 h 36"/>
              <a:gd name="T12" fmla="*/ 2147483646 w 36"/>
              <a:gd name="T13" fmla="*/ 2147483646 h 36"/>
              <a:gd name="T14" fmla="*/ 2147483646 w 36"/>
              <a:gd name="T15" fmla="*/ 2147483646 h 36"/>
              <a:gd name="T16" fmla="*/ 2147483646 w 36"/>
              <a:gd name="T17" fmla="*/ 2147483646 h 36"/>
              <a:gd name="T18" fmla="*/ 2147483646 w 36"/>
              <a:gd name="T19" fmla="*/ 2147483646 h 36"/>
              <a:gd name="T20" fmla="*/ 2147483646 w 36"/>
              <a:gd name="T21" fmla="*/ 2147483646 h 36"/>
              <a:gd name="T22" fmla="*/ 2147483646 w 36"/>
              <a:gd name="T23" fmla="*/ 2147483646 h 36"/>
              <a:gd name="T24" fmla="*/ 2147483646 w 36"/>
              <a:gd name="T25" fmla="*/ 2147483646 h 36"/>
              <a:gd name="T26" fmla="*/ 2147483646 w 36"/>
              <a:gd name="T27" fmla="*/ 0 h 36"/>
              <a:gd name="T28" fmla="*/ 2147483646 w 36"/>
              <a:gd name="T29" fmla="*/ 0 h 36"/>
              <a:gd name="T30" fmla="*/ 2147483646 w 36"/>
              <a:gd name="T31" fmla="*/ 0 h 36"/>
              <a:gd name="T32" fmla="*/ 2147483646 w 36"/>
              <a:gd name="T33" fmla="*/ 0 h 36"/>
              <a:gd name="T34" fmla="*/ 2147483646 w 36"/>
              <a:gd name="T35" fmla="*/ 0 h 36"/>
              <a:gd name="T36" fmla="*/ 2147483646 w 36"/>
              <a:gd name="T37" fmla="*/ 0 h 36"/>
              <a:gd name="T38" fmla="*/ 2147483646 w 36"/>
              <a:gd name="T39" fmla="*/ 2147483646 h 36"/>
              <a:gd name="T40" fmla="*/ 2147483646 w 36"/>
              <a:gd name="T41" fmla="*/ 2147483646 h 36"/>
              <a:gd name="T42" fmla="*/ 2147483646 w 36"/>
              <a:gd name="T43" fmla="*/ 2147483646 h 36"/>
              <a:gd name="T44" fmla="*/ 2147483646 w 36"/>
              <a:gd name="T45" fmla="*/ 2147483646 h 36"/>
              <a:gd name="T46" fmla="*/ 2147483646 w 36"/>
              <a:gd name="T47" fmla="*/ 2147483646 h 36"/>
              <a:gd name="T48" fmla="*/ 2147483646 w 36"/>
              <a:gd name="T49" fmla="*/ 2147483646 h 36"/>
              <a:gd name="T50" fmla="*/ 2147483646 w 36"/>
              <a:gd name="T51" fmla="*/ 2147483646 h 36"/>
              <a:gd name="T52" fmla="*/ 2147483646 w 36"/>
              <a:gd name="T53" fmla="*/ 2147483646 h 36"/>
              <a:gd name="T54" fmla="*/ 2147483646 w 36"/>
              <a:gd name="T55" fmla="*/ 2147483646 h 36"/>
              <a:gd name="T56" fmla="*/ 2147483646 w 36"/>
              <a:gd name="T57" fmla="*/ 2147483646 h 36"/>
              <a:gd name="T58" fmla="*/ 2147483646 w 36"/>
              <a:gd name="T59" fmla="*/ 2147483646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6"/>
              <a:gd name="T91" fmla="*/ 0 h 36"/>
              <a:gd name="T92" fmla="*/ 36 w 36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6" h="36">
                <a:moveTo>
                  <a:pt x="12" y="36"/>
                </a:moveTo>
                <a:lnTo>
                  <a:pt x="12" y="30"/>
                </a:lnTo>
                <a:lnTo>
                  <a:pt x="12" y="24"/>
                </a:lnTo>
                <a:lnTo>
                  <a:pt x="12" y="18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36" y="6"/>
                </a:lnTo>
                <a:lnTo>
                  <a:pt x="30" y="12"/>
                </a:lnTo>
                <a:lnTo>
                  <a:pt x="30" y="18"/>
                </a:lnTo>
                <a:lnTo>
                  <a:pt x="24" y="18"/>
                </a:lnTo>
                <a:lnTo>
                  <a:pt x="18" y="18"/>
                </a:lnTo>
                <a:lnTo>
                  <a:pt x="18" y="24"/>
                </a:lnTo>
                <a:lnTo>
                  <a:pt x="12" y="30"/>
                </a:lnTo>
                <a:lnTo>
                  <a:pt x="12" y="3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1" name="Freeform 74">
            <a:extLst>
              <a:ext uri="{FF2B5EF4-FFF2-40B4-BE49-F238E27FC236}">
                <a16:creationId xmlns:a16="http://schemas.microsoft.com/office/drawing/2014/main" id="{04F767B7-E878-4B32-8EBB-7B5214AFE3F0}"/>
              </a:ext>
            </a:extLst>
          </p:cNvPr>
          <p:cNvSpPr>
            <a:spLocks noChangeAspect="1"/>
          </p:cNvSpPr>
          <p:nvPr/>
        </p:nvSpPr>
        <p:spPr bwMode="auto">
          <a:xfrm>
            <a:off x="7456488" y="3495675"/>
            <a:ext cx="347662" cy="279400"/>
          </a:xfrm>
          <a:custGeom>
            <a:avLst/>
            <a:gdLst>
              <a:gd name="T0" fmla="*/ 2147483646 w 108"/>
              <a:gd name="T1" fmla="*/ 2147483646 h 102"/>
              <a:gd name="T2" fmla="*/ 2147483646 w 108"/>
              <a:gd name="T3" fmla="*/ 2147483646 h 102"/>
              <a:gd name="T4" fmla="*/ 2147483646 w 108"/>
              <a:gd name="T5" fmla="*/ 2147483646 h 102"/>
              <a:gd name="T6" fmla="*/ 2147483646 w 108"/>
              <a:gd name="T7" fmla="*/ 2147483646 h 102"/>
              <a:gd name="T8" fmla="*/ 2147483646 w 108"/>
              <a:gd name="T9" fmla="*/ 2147483646 h 102"/>
              <a:gd name="T10" fmla="*/ 2147483646 w 108"/>
              <a:gd name="T11" fmla="*/ 2147483646 h 102"/>
              <a:gd name="T12" fmla="*/ 2147483646 w 108"/>
              <a:gd name="T13" fmla="*/ 2147483646 h 102"/>
              <a:gd name="T14" fmla="*/ 2147483646 w 108"/>
              <a:gd name="T15" fmla="*/ 2147483646 h 102"/>
              <a:gd name="T16" fmla="*/ 2147483646 w 108"/>
              <a:gd name="T17" fmla="*/ 2147483646 h 102"/>
              <a:gd name="T18" fmla="*/ 2147483646 w 108"/>
              <a:gd name="T19" fmla="*/ 2147483646 h 102"/>
              <a:gd name="T20" fmla="*/ 2147483646 w 108"/>
              <a:gd name="T21" fmla="*/ 2147483646 h 102"/>
              <a:gd name="T22" fmla="*/ 2147483646 w 108"/>
              <a:gd name="T23" fmla="*/ 2147483646 h 102"/>
              <a:gd name="T24" fmla="*/ 2147483646 w 108"/>
              <a:gd name="T25" fmla="*/ 2147483646 h 102"/>
              <a:gd name="T26" fmla="*/ 2147483646 w 108"/>
              <a:gd name="T27" fmla="*/ 2147483646 h 102"/>
              <a:gd name="T28" fmla="*/ 2147483646 w 108"/>
              <a:gd name="T29" fmla="*/ 2147483646 h 102"/>
              <a:gd name="T30" fmla="*/ 0 w 108"/>
              <a:gd name="T31" fmla="*/ 2147483646 h 102"/>
              <a:gd name="T32" fmla="*/ 2147483646 w 108"/>
              <a:gd name="T33" fmla="*/ 2147483646 h 102"/>
              <a:gd name="T34" fmla="*/ 2147483646 w 108"/>
              <a:gd name="T35" fmla="*/ 2147483646 h 102"/>
              <a:gd name="T36" fmla="*/ 0 w 108"/>
              <a:gd name="T37" fmla="*/ 2147483646 h 102"/>
              <a:gd name="T38" fmla="*/ 0 w 108"/>
              <a:gd name="T39" fmla="*/ 2147483646 h 102"/>
              <a:gd name="T40" fmla="*/ 0 w 108"/>
              <a:gd name="T41" fmla="*/ 2147483646 h 102"/>
              <a:gd name="T42" fmla="*/ 0 w 108"/>
              <a:gd name="T43" fmla="*/ 2147483646 h 102"/>
              <a:gd name="T44" fmla="*/ 0 w 108"/>
              <a:gd name="T45" fmla="*/ 2147483646 h 102"/>
              <a:gd name="T46" fmla="*/ 2147483646 w 108"/>
              <a:gd name="T47" fmla="*/ 2147483646 h 102"/>
              <a:gd name="T48" fmla="*/ 2147483646 w 108"/>
              <a:gd name="T49" fmla="*/ 2147483646 h 102"/>
              <a:gd name="T50" fmla="*/ 2147483646 w 108"/>
              <a:gd name="T51" fmla="*/ 2147483646 h 102"/>
              <a:gd name="T52" fmla="*/ 2147483646 w 108"/>
              <a:gd name="T53" fmla="*/ 2147483646 h 102"/>
              <a:gd name="T54" fmla="*/ 2147483646 w 108"/>
              <a:gd name="T55" fmla="*/ 2147483646 h 102"/>
              <a:gd name="T56" fmla="*/ 2147483646 w 108"/>
              <a:gd name="T57" fmla="*/ 2147483646 h 102"/>
              <a:gd name="T58" fmla="*/ 2147483646 w 108"/>
              <a:gd name="T59" fmla="*/ 2147483646 h 102"/>
              <a:gd name="T60" fmla="*/ 2147483646 w 108"/>
              <a:gd name="T61" fmla="*/ 2147483646 h 102"/>
              <a:gd name="T62" fmla="*/ 2147483646 w 108"/>
              <a:gd name="T63" fmla="*/ 2147483646 h 102"/>
              <a:gd name="T64" fmla="*/ 2147483646 w 108"/>
              <a:gd name="T65" fmla="*/ 0 h 102"/>
              <a:gd name="T66" fmla="*/ 2147483646 w 108"/>
              <a:gd name="T67" fmla="*/ 2147483646 h 102"/>
              <a:gd name="T68" fmla="*/ 2147483646 w 108"/>
              <a:gd name="T69" fmla="*/ 0 h 102"/>
              <a:gd name="T70" fmla="*/ 2147483646 w 108"/>
              <a:gd name="T71" fmla="*/ 2147483646 h 102"/>
              <a:gd name="T72" fmla="*/ 2147483646 w 108"/>
              <a:gd name="T73" fmla="*/ 2147483646 h 102"/>
              <a:gd name="T74" fmla="*/ 2147483646 w 108"/>
              <a:gd name="T75" fmla="*/ 2147483646 h 102"/>
              <a:gd name="T76" fmla="*/ 2147483646 w 108"/>
              <a:gd name="T77" fmla="*/ 2147483646 h 102"/>
              <a:gd name="T78" fmla="*/ 2147483646 w 108"/>
              <a:gd name="T79" fmla="*/ 2147483646 h 102"/>
              <a:gd name="T80" fmla="*/ 2147483646 w 108"/>
              <a:gd name="T81" fmla="*/ 2147483646 h 102"/>
              <a:gd name="T82" fmla="*/ 2147483646 w 108"/>
              <a:gd name="T83" fmla="*/ 2147483646 h 102"/>
              <a:gd name="T84" fmla="*/ 2147483646 w 108"/>
              <a:gd name="T85" fmla="*/ 2147483646 h 102"/>
              <a:gd name="T86" fmla="*/ 2147483646 w 108"/>
              <a:gd name="T87" fmla="*/ 2147483646 h 102"/>
              <a:gd name="T88" fmla="*/ 2147483646 w 108"/>
              <a:gd name="T89" fmla="*/ 2147483646 h 102"/>
              <a:gd name="T90" fmla="*/ 2147483646 w 108"/>
              <a:gd name="T91" fmla="*/ 2147483646 h 102"/>
              <a:gd name="T92" fmla="*/ 2147483646 w 108"/>
              <a:gd name="T93" fmla="*/ 2147483646 h 102"/>
              <a:gd name="T94" fmla="*/ 2147483646 w 108"/>
              <a:gd name="T95" fmla="*/ 2147483646 h 102"/>
              <a:gd name="T96" fmla="*/ 2147483646 w 108"/>
              <a:gd name="T97" fmla="*/ 2147483646 h 102"/>
              <a:gd name="T98" fmla="*/ 2147483646 w 108"/>
              <a:gd name="T99" fmla="*/ 2147483646 h 102"/>
              <a:gd name="T100" fmla="*/ 2147483646 w 108"/>
              <a:gd name="T101" fmla="*/ 2147483646 h 102"/>
              <a:gd name="T102" fmla="*/ 2147483646 w 108"/>
              <a:gd name="T103" fmla="*/ 2147483646 h 102"/>
              <a:gd name="T104" fmla="*/ 2147483646 w 108"/>
              <a:gd name="T105" fmla="*/ 2147483646 h 102"/>
              <a:gd name="T106" fmla="*/ 2147483646 w 108"/>
              <a:gd name="T107" fmla="*/ 2147483646 h 102"/>
              <a:gd name="T108" fmla="*/ 2147483646 w 108"/>
              <a:gd name="T109" fmla="*/ 2147483646 h 102"/>
              <a:gd name="T110" fmla="*/ 2147483646 w 108"/>
              <a:gd name="T111" fmla="*/ 2147483646 h 102"/>
              <a:gd name="T112" fmla="*/ 2147483646 w 108"/>
              <a:gd name="T113" fmla="*/ 2147483646 h 10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8"/>
              <a:gd name="T172" fmla="*/ 0 h 102"/>
              <a:gd name="T173" fmla="*/ 108 w 108"/>
              <a:gd name="T174" fmla="*/ 102 h 10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8" h="102">
                <a:moveTo>
                  <a:pt x="90" y="102"/>
                </a:moveTo>
                <a:lnTo>
                  <a:pt x="84" y="102"/>
                </a:lnTo>
                <a:lnTo>
                  <a:pt x="78" y="102"/>
                </a:lnTo>
                <a:lnTo>
                  <a:pt x="72" y="102"/>
                </a:lnTo>
                <a:lnTo>
                  <a:pt x="66" y="90"/>
                </a:lnTo>
                <a:lnTo>
                  <a:pt x="60" y="90"/>
                </a:lnTo>
                <a:lnTo>
                  <a:pt x="48" y="90"/>
                </a:lnTo>
                <a:lnTo>
                  <a:pt x="42" y="90"/>
                </a:lnTo>
                <a:lnTo>
                  <a:pt x="36" y="90"/>
                </a:lnTo>
                <a:lnTo>
                  <a:pt x="30" y="90"/>
                </a:lnTo>
                <a:lnTo>
                  <a:pt x="30" y="96"/>
                </a:lnTo>
                <a:lnTo>
                  <a:pt x="24" y="102"/>
                </a:lnTo>
                <a:lnTo>
                  <a:pt x="18" y="90"/>
                </a:lnTo>
                <a:lnTo>
                  <a:pt x="24" y="84"/>
                </a:lnTo>
                <a:lnTo>
                  <a:pt x="24" y="78"/>
                </a:lnTo>
                <a:lnTo>
                  <a:pt x="24" y="72"/>
                </a:lnTo>
                <a:lnTo>
                  <a:pt x="18" y="72"/>
                </a:lnTo>
                <a:lnTo>
                  <a:pt x="18" y="78"/>
                </a:lnTo>
                <a:lnTo>
                  <a:pt x="12" y="78"/>
                </a:lnTo>
                <a:lnTo>
                  <a:pt x="12" y="72"/>
                </a:lnTo>
                <a:lnTo>
                  <a:pt x="6" y="72"/>
                </a:lnTo>
                <a:lnTo>
                  <a:pt x="6" y="60"/>
                </a:lnTo>
                <a:lnTo>
                  <a:pt x="0" y="54"/>
                </a:lnTo>
                <a:lnTo>
                  <a:pt x="6" y="54"/>
                </a:lnTo>
                <a:lnTo>
                  <a:pt x="0" y="54"/>
                </a:lnTo>
                <a:lnTo>
                  <a:pt x="0" y="48"/>
                </a:lnTo>
                <a:lnTo>
                  <a:pt x="0" y="42"/>
                </a:lnTo>
                <a:lnTo>
                  <a:pt x="0" y="36"/>
                </a:lnTo>
                <a:lnTo>
                  <a:pt x="0" y="30"/>
                </a:lnTo>
                <a:lnTo>
                  <a:pt x="6" y="24"/>
                </a:lnTo>
                <a:lnTo>
                  <a:pt x="12" y="24"/>
                </a:lnTo>
                <a:lnTo>
                  <a:pt x="18" y="18"/>
                </a:lnTo>
                <a:lnTo>
                  <a:pt x="24" y="18"/>
                </a:lnTo>
                <a:lnTo>
                  <a:pt x="30" y="12"/>
                </a:lnTo>
                <a:lnTo>
                  <a:pt x="36" y="12"/>
                </a:lnTo>
                <a:lnTo>
                  <a:pt x="42" y="12"/>
                </a:lnTo>
                <a:lnTo>
                  <a:pt x="42" y="6"/>
                </a:lnTo>
                <a:lnTo>
                  <a:pt x="42" y="0"/>
                </a:lnTo>
                <a:lnTo>
                  <a:pt x="48" y="6"/>
                </a:lnTo>
                <a:lnTo>
                  <a:pt x="48" y="0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66" y="12"/>
                </a:lnTo>
                <a:lnTo>
                  <a:pt x="72" y="12"/>
                </a:lnTo>
                <a:lnTo>
                  <a:pt x="84" y="12"/>
                </a:lnTo>
                <a:lnTo>
                  <a:pt x="96" y="12"/>
                </a:lnTo>
                <a:lnTo>
                  <a:pt x="96" y="6"/>
                </a:lnTo>
                <a:lnTo>
                  <a:pt x="102" y="12"/>
                </a:lnTo>
                <a:lnTo>
                  <a:pt x="96" y="24"/>
                </a:lnTo>
                <a:lnTo>
                  <a:pt x="96" y="30"/>
                </a:lnTo>
                <a:lnTo>
                  <a:pt x="96" y="36"/>
                </a:lnTo>
                <a:lnTo>
                  <a:pt x="96" y="42"/>
                </a:lnTo>
                <a:lnTo>
                  <a:pt x="96" y="48"/>
                </a:lnTo>
                <a:lnTo>
                  <a:pt x="96" y="54"/>
                </a:lnTo>
                <a:lnTo>
                  <a:pt x="102" y="54"/>
                </a:lnTo>
                <a:lnTo>
                  <a:pt x="96" y="60"/>
                </a:lnTo>
                <a:lnTo>
                  <a:pt x="96" y="66"/>
                </a:lnTo>
                <a:lnTo>
                  <a:pt x="96" y="72"/>
                </a:lnTo>
                <a:lnTo>
                  <a:pt x="102" y="72"/>
                </a:lnTo>
                <a:lnTo>
                  <a:pt x="108" y="84"/>
                </a:lnTo>
                <a:lnTo>
                  <a:pt x="102" y="84"/>
                </a:lnTo>
                <a:lnTo>
                  <a:pt x="96" y="78"/>
                </a:lnTo>
                <a:lnTo>
                  <a:pt x="96" y="84"/>
                </a:lnTo>
                <a:lnTo>
                  <a:pt x="96" y="90"/>
                </a:lnTo>
                <a:lnTo>
                  <a:pt x="90" y="96"/>
                </a:lnTo>
                <a:lnTo>
                  <a:pt x="90" y="10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2" name="Freeform 75">
            <a:extLst>
              <a:ext uri="{FF2B5EF4-FFF2-40B4-BE49-F238E27FC236}">
                <a16:creationId xmlns:a16="http://schemas.microsoft.com/office/drawing/2014/main" id="{623FB9CF-C996-4CEB-8ADE-09EFEC36D636}"/>
              </a:ext>
            </a:extLst>
          </p:cNvPr>
          <p:cNvSpPr>
            <a:spLocks noChangeAspect="1"/>
          </p:cNvSpPr>
          <p:nvPr/>
        </p:nvSpPr>
        <p:spPr bwMode="auto">
          <a:xfrm>
            <a:off x="7283450" y="3743325"/>
            <a:ext cx="560388" cy="280988"/>
          </a:xfrm>
          <a:custGeom>
            <a:avLst/>
            <a:gdLst>
              <a:gd name="T0" fmla="*/ 2147483646 w 174"/>
              <a:gd name="T1" fmla="*/ 2147483646 h 102"/>
              <a:gd name="T2" fmla="*/ 2147483646 w 174"/>
              <a:gd name="T3" fmla="*/ 2147483646 h 102"/>
              <a:gd name="T4" fmla="*/ 2147483646 w 174"/>
              <a:gd name="T5" fmla="*/ 2147483646 h 102"/>
              <a:gd name="T6" fmla="*/ 2147483646 w 174"/>
              <a:gd name="T7" fmla="*/ 0 h 102"/>
              <a:gd name="T8" fmla="*/ 2147483646 w 174"/>
              <a:gd name="T9" fmla="*/ 0 h 102"/>
              <a:gd name="T10" fmla="*/ 2147483646 w 174"/>
              <a:gd name="T11" fmla="*/ 0 h 102"/>
              <a:gd name="T12" fmla="*/ 2147483646 w 174"/>
              <a:gd name="T13" fmla="*/ 2147483646 h 102"/>
              <a:gd name="T14" fmla="*/ 2147483646 w 174"/>
              <a:gd name="T15" fmla="*/ 2147483646 h 102"/>
              <a:gd name="T16" fmla="*/ 2147483646 w 174"/>
              <a:gd name="T17" fmla="*/ 2147483646 h 102"/>
              <a:gd name="T18" fmla="*/ 2147483646 w 174"/>
              <a:gd name="T19" fmla="*/ 2147483646 h 102"/>
              <a:gd name="T20" fmla="*/ 2147483646 w 174"/>
              <a:gd name="T21" fmla="*/ 2147483646 h 102"/>
              <a:gd name="T22" fmla="*/ 2147483646 w 174"/>
              <a:gd name="T23" fmla="*/ 2147483646 h 102"/>
              <a:gd name="T24" fmla="*/ 2147483646 w 174"/>
              <a:gd name="T25" fmla="*/ 2147483646 h 102"/>
              <a:gd name="T26" fmla="*/ 2147483646 w 174"/>
              <a:gd name="T27" fmla="*/ 2147483646 h 102"/>
              <a:gd name="T28" fmla="*/ 2147483646 w 174"/>
              <a:gd name="T29" fmla="*/ 2147483646 h 102"/>
              <a:gd name="T30" fmla="*/ 2147483646 w 174"/>
              <a:gd name="T31" fmla="*/ 2147483646 h 102"/>
              <a:gd name="T32" fmla="*/ 2147483646 w 174"/>
              <a:gd name="T33" fmla="*/ 2147483646 h 102"/>
              <a:gd name="T34" fmla="*/ 2147483646 w 174"/>
              <a:gd name="T35" fmla="*/ 2147483646 h 102"/>
              <a:gd name="T36" fmla="*/ 2147483646 w 174"/>
              <a:gd name="T37" fmla="*/ 2147483646 h 102"/>
              <a:gd name="T38" fmla="*/ 2147483646 w 174"/>
              <a:gd name="T39" fmla="*/ 2147483646 h 102"/>
              <a:gd name="T40" fmla="*/ 2147483646 w 174"/>
              <a:gd name="T41" fmla="*/ 2147483646 h 102"/>
              <a:gd name="T42" fmla="*/ 2147483646 w 174"/>
              <a:gd name="T43" fmla="*/ 2147483646 h 102"/>
              <a:gd name="T44" fmla="*/ 0 w 174"/>
              <a:gd name="T45" fmla="*/ 2147483646 h 102"/>
              <a:gd name="T46" fmla="*/ 0 w 174"/>
              <a:gd name="T47" fmla="*/ 2147483646 h 102"/>
              <a:gd name="T48" fmla="*/ 2147483646 w 174"/>
              <a:gd name="T49" fmla="*/ 2147483646 h 102"/>
              <a:gd name="T50" fmla="*/ 2147483646 w 174"/>
              <a:gd name="T51" fmla="*/ 2147483646 h 102"/>
              <a:gd name="T52" fmla="*/ 2147483646 w 174"/>
              <a:gd name="T53" fmla="*/ 2147483646 h 102"/>
              <a:gd name="T54" fmla="*/ 2147483646 w 174"/>
              <a:gd name="T55" fmla="*/ 2147483646 h 102"/>
              <a:gd name="T56" fmla="*/ 2147483646 w 174"/>
              <a:gd name="T57" fmla="*/ 2147483646 h 102"/>
              <a:gd name="T58" fmla="*/ 2147483646 w 174"/>
              <a:gd name="T59" fmla="*/ 2147483646 h 102"/>
              <a:gd name="T60" fmla="*/ 2147483646 w 174"/>
              <a:gd name="T61" fmla="*/ 2147483646 h 102"/>
              <a:gd name="T62" fmla="*/ 2147483646 w 174"/>
              <a:gd name="T63" fmla="*/ 2147483646 h 102"/>
              <a:gd name="T64" fmla="*/ 2147483646 w 174"/>
              <a:gd name="T65" fmla="*/ 2147483646 h 102"/>
              <a:gd name="T66" fmla="*/ 2147483646 w 174"/>
              <a:gd name="T67" fmla="*/ 2147483646 h 102"/>
              <a:gd name="T68" fmla="*/ 2147483646 w 174"/>
              <a:gd name="T69" fmla="*/ 2147483646 h 102"/>
              <a:gd name="T70" fmla="*/ 2147483646 w 174"/>
              <a:gd name="T71" fmla="*/ 2147483646 h 102"/>
              <a:gd name="T72" fmla="*/ 2147483646 w 174"/>
              <a:gd name="T73" fmla="*/ 2147483646 h 102"/>
              <a:gd name="T74" fmla="*/ 2147483646 w 174"/>
              <a:gd name="T75" fmla="*/ 2147483646 h 102"/>
              <a:gd name="T76" fmla="*/ 2147483646 w 174"/>
              <a:gd name="T77" fmla="*/ 2147483646 h 102"/>
              <a:gd name="T78" fmla="*/ 2147483646 w 174"/>
              <a:gd name="T79" fmla="*/ 2147483646 h 102"/>
              <a:gd name="T80" fmla="*/ 2147483646 w 174"/>
              <a:gd name="T81" fmla="*/ 2147483646 h 102"/>
              <a:gd name="T82" fmla="*/ 2147483646 w 174"/>
              <a:gd name="T83" fmla="*/ 2147483646 h 102"/>
              <a:gd name="T84" fmla="*/ 2147483646 w 174"/>
              <a:gd name="T85" fmla="*/ 2147483646 h 102"/>
              <a:gd name="T86" fmla="*/ 2147483646 w 174"/>
              <a:gd name="T87" fmla="*/ 2147483646 h 102"/>
              <a:gd name="T88" fmla="*/ 2147483646 w 174"/>
              <a:gd name="T89" fmla="*/ 2147483646 h 102"/>
              <a:gd name="T90" fmla="*/ 2147483646 w 174"/>
              <a:gd name="T91" fmla="*/ 2147483646 h 102"/>
              <a:gd name="T92" fmla="*/ 2147483646 w 174"/>
              <a:gd name="T93" fmla="*/ 2147483646 h 102"/>
              <a:gd name="T94" fmla="*/ 2147483646 w 174"/>
              <a:gd name="T95" fmla="*/ 2147483646 h 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4"/>
              <a:gd name="T145" fmla="*/ 0 h 102"/>
              <a:gd name="T146" fmla="*/ 174 w 174"/>
              <a:gd name="T147" fmla="*/ 102 h 1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4" h="102">
                <a:moveTo>
                  <a:pt x="144" y="12"/>
                </a:moveTo>
                <a:lnTo>
                  <a:pt x="138" y="12"/>
                </a:lnTo>
                <a:lnTo>
                  <a:pt x="132" y="12"/>
                </a:lnTo>
                <a:lnTo>
                  <a:pt x="126" y="12"/>
                </a:lnTo>
                <a:lnTo>
                  <a:pt x="120" y="6"/>
                </a:lnTo>
                <a:lnTo>
                  <a:pt x="114" y="0"/>
                </a:lnTo>
                <a:lnTo>
                  <a:pt x="102" y="0"/>
                </a:lnTo>
                <a:lnTo>
                  <a:pt x="96" y="0"/>
                </a:lnTo>
                <a:lnTo>
                  <a:pt x="90" y="0"/>
                </a:lnTo>
                <a:lnTo>
                  <a:pt x="90" y="6"/>
                </a:lnTo>
                <a:lnTo>
                  <a:pt x="84" y="6"/>
                </a:lnTo>
                <a:lnTo>
                  <a:pt x="78" y="6"/>
                </a:lnTo>
                <a:lnTo>
                  <a:pt x="78" y="24"/>
                </a:lnTo>
                <a:lnTo>
                  <a:pt x="78" y="36"/>
                </a:lnTo>
                <a:lnTo>
                  <a:pt x="72" y="42"/>
                </a:lnTo>
                <a:lnTo>
                  <a:pt x="66" y="42"/>
                </a:lnTo>
                <a:lnTo>
                  <a:pt x="60" y="48"/>
                </a:lnTo>
                <a:lnTo>
                  <a:pt x="54" y="42"/>
                </a:lnTo>
                <a:lnTo>
                  <a:pt x="54" y="36"/>
                </a:lnTo>
                <a:lnTo>
                  <a:pt x="48" y="36"/>
                </a:lnTo>
                <a:lnTo>
                  <a:pt x="48" y="30"/>
                </a:lnTo>
                <a:lnTo>
                  <a:pt x="36" y="18"/>
                </a:lnTo>
                <a:lnTo>
                  <a:pt x="36" y="12"/>
                </a:lnTo>
                <a:lnTo>
                  <a:pt x="30" y="18"/>
                </a:lnTo>
                <a:lnTo>
                  <a:pt x="18" y="18"/>
                </a:lnTo>
                <a:lnTo>
                  <a:pt x="18" y="24"/>
                </a:lnTo>
                <a:lnTo>
                  <a:pt x="12" y="30"/>
                </a:lnTo>
                <a:lnTo>
                  <a:pt x="12" y="36"/>
                </a:lnTo>
                <a:lnTo>
                  <a:pt x="12" y="42"/>
                </a:lnTo>
                <a:lnTo>
                  <a:pt x="6" y="48"/>
                </a:lnTo>
                <a:lnTo>
                  <a:pt x="6" y="54"/>
                </a:lnTo>
                <a:lnTo>
                  <a:pt x="0" y="54"/>
                </a:lnTo>
                <a:lnTo>
                  <a:pt x="0" y="60"/>
                </a:lnTo>
                <a:lnTo>
                  <a:pt x="0" y="66"/>
                </a:lnTo>
                <a:lnTo>
                  <a:pt x="0" y="90"/>
                </a:lnTo>
                <a:lnTo>
                  <a:pt x="12" y="78"/>
                </a:lnTo>
                <a:lnTo>
                  <a:pt x="18" y="72"/>
                </a:lnTo>
                <a:lnTo>
                  <a:pt x="24" y="66"/>
                </a:lnTo>
                <a:lnTo>
                  <a:pt x="30" y="66"/>
                </a:lnTo>
                <a:lnTo>
                  <a:pt x="42" y="72"/>
                </a:lnTo>
                <a:lnTo>
                  <a:pt x="48" y="72"/>
                </a:lnTo>
                <a:lnTo>
                  <a:pt x="54" y="72"/>
                </a:lnTo>
                <a:lnTo>
                  <a:pt x="54" y="78"/>
                </a:lnTo>
                <a:lnTo>
                  <a:pt x="60" y="78"/>
                </a:lnTo>
                <a:lnTo>
                  <a:pt x="66" y="78"/>
                </a:lnTo>
                <a:lnTo>
                  <a:pt x="72" y="78"/>
                </a:lnTo>
                <a:lnTo>
                  <a:pt x="78" y="78"/>
                </a:lnTo>
                <a:lnTo>
                  <a:pt x="78" y="72"/>
                </a:lnTo>
                <a:lnTo>
                  <a:pt x="84" y="72"/>
                </a:lnTo>
                <a:lnTo>
                  <a:pt x="96" y="78"/>
                </a:lnTo>
                <a:lnTo>
                  <a:pt x="102" y="78"/>
                </a:lnTo>
                <a:lnTo>
                  <a:pt x="108" y="78"/>
                </a:lnTo>
                <a:lnTo>
                  <a:pt x="114" y="78"/>
                </a:lnTo>
                <a:lnTo>
                  <a:pt x="126" y="84"/>
                </a:lnTo>
                <a:lnTo>
                  <a:pt x="126" y="90"/>
                </a:lnTo>
                <a:lnTo>
                  <a:pt x="126" y="96"/>
                </a:lnTo>
                <a:lnTo>
                  <a:pt x="132" y="96"/>
                </a:lnTo>
                <a:lnTo>
                  <a:pt x="138" y="96"/>
                </a:lnTo>
                <a:lnTo>
                  <a:pt x="144" y="102"/>
                </a:lnTo>
                <a:lnTo>
                  <a:pt x="150" y="90"/>
                </a:lnTo>
                <a:lnTo>
                  <a:pt x="156" y="96"/>
                </a:lnTo>
                <a:lnTo>
                  <a:pt x="168" y="78"/>
                </a:lnTo>
                <a:lnTo>
                  <a:pt x="174" y="78"/>
                </a:lnTo>
                <a:lnTo>
                  <a:pt x="168" y="60"/>
                </a:lnTo>
                <a:lnTo>
                  <a:pt x="168" y="54"/>
                </a:lnTo>
                <a:lnTo>
                  <a:pt x="162" y="48"/>
                </a:lnTo>
                <a:lnTo>
                  <a:pt x="162" y="42"/>
                </a:lnTo>
                <a:lnTo>
                  <a:pt x="156" y="42"/>
                </a:lnTo>
                <a:lnTo>
                  <a:pt x="168" y="24"/>
                </a:lnTo>
                <a:lnTo>
                  <a:pt x="162" y="24"/>
                </a:lnTo>
                <a:lnTo>
                  <a:pt x="144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3" name="Freeform 76">
            <a:extLst>
              <a:ext uri="{FF2B5EF4-FFF2-40B4-BE49-F238E27FC236}">
                <a16:creationId xmlns:a16="http://schemas.microsoft.com/office/drawing/2014/main" id="{3A459BE5-8054-4DBB-8767-DD4338B64848}"/>
              </a:ext>
            </a:extLst>
          </p:cNvPr>
          <p:cNvSpPr>
            <a:spLocks noChangeAspect="1"/>
          </p:cNvSpPr>
          <p:nvPr/>
        </p:nvSpPr>
        <p:spPr bwMode="auto">
          <a:xfrm>
            <a:off x="7283450" y="3924301"/>
            <a:ext cx="463550" cy="352425"/>
          </a:xfrm>
          <a:custGeom>
            <a:avLst/>
            <a:gdLst>
              <a:gd name="T0" fmla="*/ 2147483646 w 144"/>
              <a:gd name="T1" fmla="*/ 2147483646 h 127"/>
              <a:gd name="T2" fmla="*/ 2147483646 w 144"/>
              <a:gd name="T3" fmla="*/ 2147483646 h 127"/>
              <a:gd name="T4" fmla="*/ 2147483646 w 144"/>
              <a:gd name="T5" fmla="*/ 2147483646 h 127"/>
              <a:gd name="T6" fmla="*/ 2147483646 w 144"/>
              <a:gd name="T7" fmla="*/ 2147483646 h 127"/>
              <a:gd name="T8" fmla="*/ 2147483646 w 144"/>
              <a:gd name="T9" fmla="*/ 2147483646 h 127"/>
              <a:gd name="T10" fmla="*/ 2147483646 w 144"/>
              <a:gd name="T11" fmla="*/ 2147483646 h 127"/>
              <a:gd name="T12" fmla="*/ 2147483646 w 144"/>
              <a:gd name="T13" fmla="*/ 2147483646 h 127"/>
              <a:gd name="T14" fmla="*/ 2147483646 w 144"/>
              <a:gd name="T15" fmla="*/ 2147483646 h 127"/>
              <a:gd name="T16" fmla="*/ 2147483646 w 144"/>
              <a:gd name="T17" fmla="*/ 2147483646 h 127"/>
              <a:gd name="T18" fmla="*/ 2147483646 w 144"/>
              <a:gd name="T19" fmla="*/ 2147483646 h 127"/>
              <a:gd name="T20" fmla="*/ 2147483646 w 144"/>
              <a:gd name="T21" fmla="*/ 2147483646 h 127"/>
              <a:gd name="T22" fmla="*/ 2147483646 w 144"/>
              <a:gd name="T23" fmla="*/ 2147483646 h 127"/>
              <a:gd name="T24" fmla="*/ 2147483646 w 144"/>
              <a:gd name="T25" fmla="*/ 2147483646 h 127"/>
              <a:gd name="T26" fmla="*/ 2147483646 w 144"/>
              <a:gd name="T27" fmla="*/ 2147483646 h 127"/>
              <a:gd name="T28" fmla="*/ 2147483646 w 144"/>
              <a:gd name="T29" fmla="*/ 2147483646 h 127"/>
              <a:gd name="T30" fmla="*/ 2147483646 w 144"/>
              <a:gd name="T31" fmla="*/ 2147483646 h 127"/>
              <a:gd name="T32" fmla="*/ 2147483646 w 144"/>
              <a:gd name="T33" fmla="*/ 2147483646 h 127"/>
              <a:gd name="T34" fmla="*/ 2147483646 w 144"/>
              <a:gd name="T35" fmla="*/ 2147483646 h 127"/>
              <a:gd name="T36" fmla="*/ 2147483646 w 144"/>
              <a:gd name="T37" fmla="*/ 2147483646 h 127"/>
              <a:gd name="T38" fmla="*/ 2147483646 w 144"/>
              <a:gd name="T39" fmla="*/ 2147483646 h 127"/>
              <a:gd name="T40" fmla="*/ 2147483646 w 144"/>
              <a:gd name="T41" fmla="*/ 2147483646 h 127"/>
              <a:gd name="T42" fmla="*/ 2147483646 w 144"/>
              <a:gd name="T43" fmla="*/ 2147483646 h 127"/>
              <a:gd name="T44" fmla="*/ 2147483646 w 144"/>
              <a:gd name="T45" fmla="*/ 2147483646 h 127"/>
              <a:gd name="T46" fmla="*/ 2147483646 w 144"/>
              <a:gd name="T47" fmla="*/ 2147483646 h 127"/>
              <a:gd name="T48" fmla="*/ 2147483646 w 144"/>
              <a:gd name="T49" fmla="*/ 2147483646 h 127"/>
              <a:gd name="T50" fmla="*/ 2147483646 w 144"/>
              <a:gd name="T51" fmla="*/ 2147483646 h 127"/>
              <a:gd name="T52" fmla="*/ 2147483646 w 144"/>
              <a:gd name="T53" fmla="*/ 2147483646 h 127"/>
              <a:gd name="T54" fmla="*/ 2147483646 w 144"/>
              <a:gd name="T55" fmla="*/ 2147483646 h 127"/>
              <a:gd name="T56" fmla="*/ 2147483646 w 144"/>
              <a:gd name="T57" fmla="*/ 2147483646 h 127"/>
              <a:gd name="T58" fmla="*/ 2147483646 w 144"/>
              <a:gd name="T59" fmla="*/ 2147483646 h 127"/>
              <a:gd name="T60" fmla="*/ 2147483646 w 144"/>
              <a:gd name="T61" fmla="*/ 2147483646 h 127"/>
              <a:gd name="T62" fmla="*/ 2147483646 w 144"/>
              <a:gd name="T63" fmla="*/ 2147483646 h 127"/>
              <a:gd name="T64" fmla="*/ 2147483646 w 144"/>
              <a:gd name="T65" fmla="*/ 2147483646 h 127"/>
              <a:gd name="T66" fmla="*/ 0 w 144"/>
              <a:gd name="T67" fmla="*/ 2147483646 h 127"/>
              <a:gd name="T68" fmla="*/ 0 w 144"/>
              <a:gd name="T69" fmla="*/ 2147483646 h 127"/>
              <a:gd name="T70" fmla="*/ 2147483646 w 144"/>
              <a:gd name="T71" fmla="*/ 2147483646 h 127"/>
              <a:gd name="T72" fmla="*/ 2147483646 w 144"/>
              <a:gd name="T73" fmla="*/ 0 h 127"/>
              <a:gd name="T74" fmla="*/ 2147483646 w 144"/>
              <a:gd name="T75" fmla="*/ 0 h 127"/>
              <a:gd name="T76" fmla="*/ 2147483646 w 144"/>
              <a:gd name="T77" fmla="*/ 2147483646 h 127"/>
              <a:gd name="T78" fmla="*/ 2147483646 w 144"/>
              <a:gd name="T79" fmla="*/ 2147483646 h 127"/>
              <a:gd name="T80" fmla="*/ 2147483646 w 144"/>
              <a:gd name="T81" fmla="*/ 2147483646 h 127"/>
              <a:gd name="T82" fmla="*/ 2147483646 w 144"/>
              <a:gd name="T83" fmla="*/ 2147483646 h 127"/>
              <a:gd name="T84" fmla="*/ 2147483646 w 144"/>
              <a:gd name="T85" fmla="*/ 2147483646 h 127"/>
              <a:gd name="T86" fmla="*/ 2147483646 w 144"/>
              <a:gd name="T87" fmla="*/ 2147483646 h 127"/>
              <a:gd name="T88" fmla="*/ 2147483646 w 144"/>
              <a:gd name="T89" fmla="*/ 2147483646 h 127"/>
              <a:gd name="T90" fmla="*/ 2147483646 w 144"/>
              <a:gd name="T91" fmla="*/ 2147483646 h 127"/>
              <a:gd name="T92" fmla="*/ 2147483646 w 144"/>
              <a:gd name="T93" fmla="*/ 2147483646 h 127"/>
              <a:gd name="T94" fmla="*/ 2147483646 w 144"/>
              <a:gd name="T95" fmla="*/ 2147483646 h 127"/>
              <a:gd name="T96" fmla="*/ 2147483646 w 144"/>
              <a:gd name="T97" fmla="*/ 2147483646 h 127"/>
              <a:gd name="T98" fmla="*/ 2147483646 w 144"/>
              <a:gd name="T99" fmla="*/ 2147483646 h 12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4"/>
              <a:gd name="T151" fmla="*/ 0 h 127"/>
              <a:gd name="T152" fmla="*/ 144 w 144"/>
              <a:gd name="T153" fmla="*/ 127 h 12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4" h="127">
                <a:moveTo>
                  <a:pt x="144" y="36"/>
                </a:moveTo>
                <a:lnTo>
                  <a:pt x="138" y="42"/>
                </a:lnTo>
                <a:lnTo>
                  <a:pt x="138" y="48"/>
                </a:lnTo>
                <a:lnTo>
                  <a:pt x="144" y="48"/>
                </a:lnTo>
                <a:lnTo>
                  <a:pt x="138" y="54"/>
                </a:lnTo>
                <a:lnTo>
                  <a:pt x="138" y="60"/>
                </a:lnTo>
                <a:lnTo>
                  <a:pt x="132" y="60"/>
                </a:lnTo>
                <a:lnTo>
                  <a:pt x="132" y="66"/>
                </a:lnTo>
                <a:lnTo>
                  <a:pt x="120" y="79"/>
                </a:lnTo>
                <a:lnTo>
                  <a:pt x="120" y="97"/>
                </a:lnTo>
                <a:lnTo>
                  <a:pt x="126" y="103"/>
                </a:lnTo>
                <a:lnTo>
                  <a:pt x="126" y="109"/>
                </a:lnTo>
                <a:lnTo>
                  <a:pt x="126" y="115"/>
                </a:lnTo>
                <a:lnTo>
                  <a:pt x="120" y="115"/>
                </a:lnTo>
                <a:lnTo>
                  <a:pt x="120" y="109"/>
                </a:lnTo>
                <a:lnTo>
                  <a:pt x="114" y="109"/>
                </a:lnTo>
                <a:lnTo>
                  <a:pt x="114" y="115"/>
                </a:lnTo>
                <a:lnTo>
                  <a:pt x="108" y="115"/>
                </a:lnTo>
                <a:lnTo>
                  <a:pt x="102" y="115"/>
                </a:lnTo>
                <a:lnTo>
                  <a:pt x="102" y="121"/>
                </a:lnTo>
                <a:lnTo>
                  <a:pt x="96" y="121"/>
                </a:lnTo>
                <a:lnTo>
                  <a:pt x="96" y="127"/>
                </a:lnTo>
                <a:lnTo>
                  <a:pt x="90" y="127"/>
                </a:lnTo>
                <a:lnTo>
                  <a:pt x="84" y="127"/>
                </a:lnTo>
                <a:lnTo>
                  <a:pt x="78" y="121"/>
                </a:lnTo>
                <a:lnTo>
                  <a:pt x="78" y="127"/>
                </a:lnTo>
                <a:lnTo>
                  <a:pt x="72" y="127"/>
                </a:lnTo>
                <a:lnTo>
                  <a:pt x="66" y="127"/>
                </a:lnTo>
                <a:lnTo>
                  <a:pt x="66" y="115"/>
                </a:lnTo>
                <a:lnTo>
                  <a:pt x="54" y="109"/>
                </a:lnTo>
                <a:lnTo>
                  <a:pt x="48" y="103"/>
                </a:lnTo>
                <a:lnTo>
                  <a:pt x="42" y="103"/>
                </a:lnTo>
                <a:lnTo>
                  <a:pt x="42" y="97"/>
                </a:lnTo>
                <a:lnTo>
                  <a:pt x="48" y="91"/>
                </a:lnTo>
                <a:lnTo>
                  <a:pt x="48" y="85"/>
                </a:lnTo>
                <a:lnTo>
                  <a:pt x="48" y="79"/>
                </a:lnTo>
                <a:lnTo>
                  <a:pt x="42" y="73"/>
                </a:lnTo>
                <a:lnTo>
                  <a:pt x="36" y="73"/>
                </a:lnTo>
                <a:lnTo>
                  <a:pt x="18" y="73"/>
                </a:lnTo>
                <a:lnTo>
                  <a:pt x="6" y="66"/>
                </a:lnTo>
                <a:lnTo>
                  <a:pt x="6" y="60"/>
                </a:lnTo>
                <a:lnTo>
                  <a:pt x="6" y="48"/>
                </a:lnTo>
                <a:lnTo>
                  <a:pt x="6" y="42"/>
                </a:lnTo>
                <a:lnTo>
                  <a:pt x="0" y="42"/>
                </a:lnTo>
                <a:lnTo>
                  <a:pt x="0" y="36"/>
                </a:lnTo>
                <a:lnTo>
                  <a:pt x="0" y="30"/>
                </a:lnTo>
                <a:lnTo>
                  <a:pt x="0" y="24"/>
                </a:lnTo>
                <a:lnTo>
                  <a:pt x="12" y="12"/>
                </a:lnTo>
                <a:lnTo>
                  <a:pt x="18" y="6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54" y="12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78" y="6"/>
                </a:lnTo>
                <a:lnTo>
                  <a:pt x="84" y="6"/>
                </a:lnTo>
                <a:lnTo>
                  <a:pt x="96" y="6"/>
                </a:lnTo>
                <a:lnTo>
                  <a:pt x="102" y="12"/>
                </a:lnTo>
                <a:lnTo>
                  <a:pt x="108" y="12"/>
                </a:lnTo>
                <a:lnTo>
                  <a:pt x="114" y="12"/>
                </a:lnTo>
                <a:lnTo>
                  <a:pt x="126" y="18"/>
                </a:lnTo>
                <a:lnTo>
                  <a:pt x="126" y="24"/>
                </a:lnTo>
                <a:lnTo>
                  <a:pt x="126" y="30"/>
                </a:lnTo>
                <a:lnTo>
                  <a:pt x="132" y="30"/>
                </a:lnTo>
                <a:lnTo>
                  <a:pt x="144" y="3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4" name="Freeform 77">
            <a:extLst>
              <a:ext uri="{FF2B5EF4-FFF2-40B4-BE49-F238E27FC236}">
                <a16:creationId xmlns:a16="http://schemas.microsoft.com/office/drawing/2014/main" id="{6A16C028-CA6B-4F04-8914-1E7C5C278A9E}"/>
              </a:ext>
            </a:extLst>
          </p:cNvPr>
          <p:cNvSpPr>
            <a:spLocks noChangeAspect="1"/>
          </p:cNvSpPr>
          <p:nvPr/>
        </p:nvSpPr>
        <p:spPr bwMode="auto">
          <a:xfrm>
            <a:off x="6505575" y="4640264"/>
            <a:ext cx="622300" cy="346075"/>
          </a:xfrm>
          <a:custGeom>
            <a:avLst/>
            <a:gdLst>
              <a:gd name="T0" fmla="*/ 2147483646 w 192"/>
              <a:gd name="T1" fmla="*/ 2147483646 h 126"/>
              <a:gd name="T2" fmla="*/ 2147483646 w 192"/>
              <a:gd name="T3" fmla="*/ 2147483646 h 126"/>
              <a:gd name="T4" fmla="*/ 2147483646 w 192"/>
              <a:gd name="T5" fmla="*/ 2147483646 h 126"/>
              <a:gd name="T6" fmla="*/ 2147483646 w 192"/>
              <a:gd name="T7" fmla="*/ 2147483646 h 126"/>
              <a:gd name="T8" fmla="*/ 2147483646 w 192"/>
              <a:gd name="T9" fmla="*/ 2147483646 h 126"/>
              <a:gd name="T10" fmla="*/ 2147483646 w 192"/>
              <a:gd name="T11" fmla="*/ 2147483646 h 126"/>
              <a:gd name="T12" fmla="*/ 2147483646 w 192"/>
              <a:gd name="T13" fmla="*/ 2147483646 h 126"/>
              <a:gd name="T14" fmla="*/ 2147483646 w 192"/>
              <a:gd name="T15" fmla="*/ 2147483646 h 126"/>
              <a:gd name="T16" fmla="*/ 2147483646 w 192"/>
              <a:gd name="T17" fmla="*/ 2147483646 h 126"/>
              <a:gd name="T18" fmla="*/ 2147483646 w 192"/>
              <a:gd name="T19" fmla="*/ 2147483646 h 126"/>
              <a:gd name="T20" fmla="*/ 2147483646 w 192"/>
              <a:gd name="T21" fmla="*/ 2147483646 h 126"/>
              <a:gd name="T22" fmla="*/ 2147483646 w 192"/>
              <a:gd name="T23" fmla="*/ 2147483646 h 126"/>
              <a:gd name="T24" fmla="*/ 2147483646 w 192"/>
              <a:gd name="T25" fmla="*/ 2147483646 h 126"/>
              <a:gd name="T26" fmla="*/ 2147483646 w 192"/>
              <a:gd name="T27" fmla="*/ 2147483646 h 126"/>
              <a:gd name="T28" fmla="*/ 2147483646 w 192"/>
              <a:gd name="T29" fmla="*/ 2147483646 h 126"/>
              <a:gd name="T30" fmla="*/ 0 w 192"/>
              <a:gd name="T31" fmla="*/ 2147483646 h 126"/>
              <a:gd name="T32" fmla="*/ 0 w 192"/>
              <a:gd name="T33" fmla="*/ 2147483646 h 126"/>
              <a:gd name="T34" fmla="*/ 2147483646 w 192"/>
              <a:gd name="T35" fmla="*/ 2147483646 h 126"/>
              <a:gd name="T36" fmla="*/ 2147483646 w 192"/>
              <a:gd name="T37" fmla="*/ 2147483646 h 126"/>
              <a:gd name="T38" fmla="*/ 2147483646 w 192"/>
              <a:gd name="T39" fmla="*/ 2147483646 h 126"/>
              <a:gd name="T40" fmla="*/ 2147483646 w 192"/>
              <a:gd name="T41" fmla="*/ 2147483646 h 126"/>
              <a:gd name="T42" fmla="*/ 2147483646 w 192"/>
              <a:gd name="T43" fmla="*/ 2147483646 h 126"/>
              <a:gd name="T44" fmla="*/ 2147483646 w 192"/>
              <a:gd name="T45" fmla="*/ 2147483646 h 126"/>
              <a:gd name="T46" fmla="*/ 2147483646 w 192"/>
              <a:gd name="T47" fmla="*/ 2147483646 h 126"/>
              <a:gd name="T48" fmla="*/ 2147483646 w 192"/>
              <a:gd name="T49" fmla="*/ 0 h 126"/>
              <a:gd name="T50" fmla="*/ 2147483646 w 192"/>
              <a:gd name="T51" fmla="*/ 2147483646 h 126"/>
              <a:gd name="T52" fmla="*/ 2147483646 w 192"/>
              <a:gd name="T53" fmla="*/ 2147483646 h 126"/>
              <a:gd name="T54" fmla="*/ 2147483646 w 192"/>
              <a:gd name="T55" fmla="*/ 2147483646 h 126"/>
              <a:gd name="T56" fmla="*/ 2147483646 w 192"/>
              <a:gd name="T57" fmla="*/ 2147483646 h 126"/>
              <a:gd name="T58" fmla="*/ 2147483646 w 192"/>
              <a:gd name="T59" fmla="*/ 2147483646 h 126"/>
              <a:gd name="T60" fmla="*/ 2147483646 w 192"/>
              <a:gd name="T61" fmla="*/ 2147483646 h 126"/>
              <a:gd name="T62" fmla="*/ 2147483646 w 192"/>
              <a:gd name="T63" fmla="*/ 2147483646 h 126"/>
              <a:gd name="T64" fmla="*/ 2147483646 w 192"/>
              <a:gd name="T65" fmla="*/ 2147483646 h 126"/>
              <a:gd name="T66" fmla="*/ 2147483646 w 192"/>
              <a:gd name="T67" fmla="*/ 2147483646 h 126"/>
              <a:gd name="T68" fmla="*/ 2147483646 w 192"/>
              <a:gd name="T69" fmla="*/ 2147483646 h 126"/>
              <a:gd name="T70" fmla="*/ 2147483646 w 192"/>
              <a:gd name="T71" fmla="*/ 2147483646 h 126"/>
              <a:gd name="T72" fmla="*/ 2147483646 w 192"/>
              <a:gd name="T73" fmla="*/ 2147483646 h 126"/>
              <a:gd name="T74" fmla="*/ 2147483646 w 192"/>
              <a:gd name="T75" fmla="*/ 2147483646 h 126"/>
              <a:gd name="T76" fmla="*/ 2147483646 w 192"/>
              <a:gd name="T77" fmla="*/ 2147483646 h 126"/>
              <a:gd name="T78" fmla="*/ 2147483646 w 192"/>
              <a:gd name="T79" fmla="*/ 2147483646 h 126"/>
              <a:gd name="T80" fmla="*/ 2147483646 w 192"/>
              <a:gd name="T81" fmla="*/ 2147483646 h 126"/>
              <a:gd name="T82" fmla="*/ 2147483646 w 192"/>
              <a:gd name="T83" fmla="*/ 2147483646 h 126"/>
              <a:gd name="T84" fmla="*/ 2147483646 w 192"/>
              <a:gd name="T85" fmla="*/ 2147483646 h 126"/>
              <a:gd name="T86" fmla="*/ 2147483646 w 192"/>
              <a:gd name="T87" fmla="*/ 2147483646 h 126"/>
              <a:gd name="T88" fmla="*/ 2147483646 w 192"/>
              <a:gd name="T89" fmla="*/ 2147483646 h 126"/>
              <a:gd name="T90" fmla="*/ 2147483646 w 192"/>
              <a:gd name="T91" fmla="*/ 2147483646 h 126"/>
              <a:gd name="T92" fmla="*/ 2147483646 w 192"/>
              <a:gd name="T93" fmla="*/ 2147483646 h 126"/>
              <a:gd name="T94" fmla="*/ 2147483646 w 192"/>
              <a:gd name="T95" fmla="*/ 2147483646 h 126"/>
              <a:gd name="T96" fmla="*/ 2147483646 w 192"/>
              <a:gd name="T97" fmla="*/ 2147483646 h 126"/>
              <a:gd name="T98" fmla="*/ 2147483646 w 192"/>
              <a:gd name="T99" fmla="*/ 2147483646 h 126"/>
              <a:gd name="T100" fmla="*/ 2147483646 w 192"/>
              <a:gd name="T101" fmla="*/ 2147483646 h 1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92"/>
              <a:gd name="T154" fmla="*/ 0 h 126"/>
              <a:gd name="T155" fmla="*/ 192 w 192"/>
              <a:gd name="T156" fmla="*/ 126 h 12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92" h="126">
                <a:moveTo>
                  <a:pt x="132" y="120"/>
                </a:moveTo>
                <a:lnTo>
                  <a:pt x="132" y="120"/>
                </a:lnTo>
                <a:lnTo>
                  <a:pt x="126" y="120"/>
                </a:lnTo>
                <a:lnTo>
                  <a:pt x="120" y="114"/>
                </a:lnTo>
                <a:lnTo>
                  <a:pt x="114" y="120"/>
                </a:lnTo>
                <a:lnTo>
                  <a:pt x="108" y="114"/>
                </a:lnTo>
                <a:lnTo>
                  <a:pt x="102" y="114"/>
                </a:lnTo>
                <a:lnTo>
                  <a:pt x="96" y="108"/>
                </a:lnTo>
                <a:lnTo>
                  <a:pt x="90" y="108"/>
                </a:lnTo>
                <a:lnTo>
                  <a:pt x="90" y="102"/>
                </a:lnTo>
                <a:lnTo>
                  <a:pt x="84" y="102"/>
                </a:lnTo>
                <a:lnTo>
                  <a:pt x="78" y="96"/>
                </a:lnTo>
                <a:lnTo>
                  <a:pt x="78" y="102"/>
                </a:lnTo>
                <a:lnTo>
                  <a:pt x="78" y="108"/>
                </a:lnTo>
                <a:lnTo>
                  <a:pt x="78" y="114"/>
                </a:lnTo>
                <a:lnTo>
                  <a:pt x="72" y="114"/>
                </a:lnTo>
                <a:lnTo>
                  <a:pt x="66" y="114"/>
                </a:lnTo>
                <a:lnTo>
                  <a:pt x="66" y="120"/>
                </a:lnTo>
                <a:lnTo>
                  <a:pt x="60" y="120"/>
                </a:lnTo>
                <a:lnTo>
                  <a:pt x="60" y="126"/>
                </a:lnTo>
                <a:lnTo>
                  <a:pt x="54" y="126"/>
                </a:lnTo>
                <a:lnTo>
                  <a:pt x="54" y="120"/>
                </a:lnTo>
                <a:lnTo>
                  <a:pt x="48" y="120"/>
                </a:lnTo>
                <a:lnTo>
                  <a:pt x="42" y="114"/>
                </a:lnTo>
                <a:lnTo>
                  <a:pt x="42" y="108"/>
                </a:lnTo>
                <a:lnTo>
                  <a:pt x="42" y="102"/>
                </a:lnTo>
                <a:lnTo>
                  <a:pt x="36" y="102"/>
                </a:lnTo>
                <a:lnTo>
                  <a:pt x="24" y="90"/>
                </a:lnTo>
                <a:lnTo>
                  <a:pt x="18" y="84"/>
                </a:lnTo>
                <a:lnTo>
                  <a:pt x="12" y="72"/>
                </a:lnTo>
                <a:lnTo>
                  <a:pt x="6" y="66"/>
                </a:lnTo>
                <a:lnTo>
                  <a:pt x="6" y="60"/>
                </a:lnTo>
                <a:lnTo>
                  <a:pt x="0" y="48"/>
                </a:lnTo>
                <a:lnTo>
                  <a:pt x="0" y="36"/>
                </a:lnTo>
                <a:lnTo>
                  <a:pt x="6" y="42"/>
                </a:lnTo>
                <a:lnTo>
                  <a:pt x="6" y="36"/>
                </a:lnTo>
                <a:lnTo>
                  <a:pt x="12" y="30"/>
                </a:lnTo>
                <a:lnTo>
                  <a:pt x="18" y="30"/>
                </a:lnTo>
                <a:lnTo>
                  <a:pt x="24" y="30"/>
                </a:lnTo>
                <a:lnTo>
                  <a:pt x="30" y="30"/>
                </a:lnTo>
                <a:lnTo>
                  <a:pt x="36" y="24"/>
                </a:lnTo>
                <a:lnTo>
                  <a:pt x="42" y="18"/>
                </a:lnTo>
                <a:lnTo>
                  <a:pt x="48" y="18"/>
                </a:lnTo>
                <a:lnTo>
                  <a:pt x="54" y="12"/>
                </a:lnTo>
                <a:lnTo>
                  <a:pt x="60" y="12"/>
                </a:lnTo>
                <a:lnTo>
                  <a:pt x="66" y="12"/>
                </a:lnTo>
                <a:lnTo>
                  <a:pt x="66" y="6"/>
                </a:lnTo>
                <a:lnTo>
                  <a:pt x="60" y="6"/>
                </a:lnTo>
                <a:lnTo>
                  <a:pt x="66" y="0"/>
                </a:lnTo>
                <a:lnTo>
                  <a:pt x="72" y="6"/>
                </a:lnTo>
                <a:lnTo>
                  <a:pt x="72" y="12"/>
                </a:lnTo>
                <a:lnTo>
                  <a:pt x="78" y="12"/>
                </a:lnTo>
                <a:lnTo>
                  <a:pt x="78" y="18"/>
                </a:lnTo>
                <a:lnTo>
                  <a:pt x="84" y="12"/>
                </a:lnTo>
                <a:lnTo>
                  <a:pt x="90" y="12"/>
                </a:lnTo>
                <a:lnTo>
                  <a:pt x="84" y="6"/>
                </a:lnTo>
                <a:lnTo>
                  <a:pt x="90" y="6"/>
                </a:lnTo>
                <a:lnTo>
                  <a:pt x="96" y="6"/>
                </a:lnTo>
                <a:lnTo>
                  <a:pt x="96" y="12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24"/>
                </a:lnTo>
                <a:lnTo>
                  <a:pt x="114" y="24"/>
                </a:lnTo>
                <a:lnTo>
                  <a:pt x="114" y="30"/>
                </a:lnTo>
                <a:lnTo>
                  <a:pt x="120" y="30"/>
                </a:lnTo>
                <a:lnTo>
                  <a:pt x="114" y="36"/>
                </a:lnTo>
                <a:lnTo>
                  <a:pt x="114" y="42"/>
                </a:lnTo>
                <a:lnTo>
                  <a:pt x="120" y="42"/>
                </a:lnTo>
                <a:lnTo>
                  <a:pt x="120" y="48"/>
                </a:lnTo>
                <a:lnTo>
                  <a:pt x="126" y="48"/>
                </a:lnTo>
                <a:lnTo>
                  <a:pt x="126" y="54"/>
                </a:lnTo>
                <a:lnTo>
                  <a:pt x="132" y="54"/>
                </a:lnTo>
                <a:lnTo>
                  <a:pt x="138" y="48"/>
                </a:lnTo>
                <a:lnTo>
                  <a:pt x="144" y="48"/>
                </a:lnTo>
                <a:lnTo>
                  <a:pt x="138" y="36"/>
                </a:lnTo>
                <a:lnTo>
                  <a:pt x="156" y="48"/>
                </a:lnTo>
                <a:lnTo>
                  <a:pt x="162" y="48"/>
                </a:lnTo>
                <a:lnTo>
                  <a:pt x="162" y="54"/>
                </a:lnTo>
                <a:lnTo>
                  <a:pt x="162" y="60"/>
                </a:lnTo>
                <a:lnTo>
                  <a:pt x="168" y="60"/>
                </a:lnTo>
                <a:lnTo>
                  <a:pt x="174" y="60"/>
                </a:lnTo>
                <a:lnTo>
                  <a:pt x="180" y="66"/>
                </a:lnTo>
                <a:lnTo>
                  <a:pt x="186" y="72"/>
                </a:lnTo>
                <a:lnTo>
                  <a:pt x="186" y="78"/>
                </a:lnTo>
                <a:lnTo>
                  <a:pt x="192" y="84"/>
                </a:lnTo>
                <a:lnTo>
                  <a:pt x="186" y="84"/>
                </a:lnTo>
                <a:lnTo>
                  <a:pt x="180" y="84"/>
                </a:lnTo>
                <a:lnTo>
                  <a:pt x="174" y="84"/>
                </a:lnTo>
                <a:lnTo>
                  <a:pt x="174" y="90"/>
                </a:lnTo>
                <a:lnTo>
                  <a:pt x="168" y="90"/>
                </a:lnTo>
                <a:lnTo>
                  <a:pt x="168" y="96"/>
                </a:lnTo>
                <a:lnTo>
                  <a:pt x="162" y="102"/>
                </a:lnTo>
                <a:lnTo>
                  <a:pt x="150" y="114"/>
                </a:lnTo>
                <a:lnTo>
                  <a:pt x="144" y="114"/>
                </a:lnTo>
                <a:lnTo>
                  <a:pt x="138" y="114"/>
                </a:lnTo>
                <a:lnTo>
                  <a:pt x="132" y="12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5" name="Freeform 78">
            <a:extLst>
              <a:ext uri="{FF2B5EF4-FFF2-40B4-BE49-F238E27FC236}">
                <a16:creationId xmlns:a16="http://schemas.microsoft.com/office/drawing/2014/main" id="{4E11583C-31B6-4640-9362-924A879F7EC1}"/>
              </a:ext>
            </a:extLst>
          </p:cNvPr>
          <p:cNvSpPr>
            <a:spLocks noChangeAspect="1"/>
          </p:cNvSpPr>
          <p:nvPr/>
        </p:nvSpPr>
        <p:spPr bwMode="auto">
          <a:xfrm>
            <a:off x="6211888" y="4903788"/>
            <a:ext cx="741362" cy="368300"/>
          </a:xfrm>
          <a:custGeom>
            <a:avLst/>
            <a:gdLst>
              <a:gd name="T0" fmla="*/ 2147483646 w 229"/>
              <a:gd name="T1" fmla="*/ 2147483646 h 133"/>
              <a:gd name="T2" fmla="*/ 2147483646 w 229"/>
              <a:gd name="T3" fmla="*/ 2147483646 h 133"/>
              <a:gd name="T4" fmla="*/ 2147483646 w 229"/>
              <a:gd name="T5" fmla="*/ 2147483646 h 133"/>
              <a:gd name="T6" fmla="*/ 2147483646 w 229"/>
              <a:gd name="T7" fmla="*/ 2147483646 h 133"/>
              <a:gd name="T8" fmla="*/ 2147483646 w 229"/>
              <a:gd name="T9" fmla="*/ 2147483646 h 133"/>
              <a:gd name="T10" fmla="*/ 0 w 229"/>
              <a:gd name="T11" fmla="*/ 2147483646 h 133"/>
              <a:gd name="T12" fmla="*/ 2147483646 w 229"/>
              <a:gd name="T13" fmla="*/ 2147483646 h 133"/>
              <a:gd name="T14" fmla="*/ 2147483646 w 229"/>
              <a:gd name="T15" fmla="*/ 2147483646 h 133"/>
              <a:gd name="T16" fmla="*/ 2147483646 w 229"/>
              <a:gd name="T17" fmla="*/ 2147483646 h 133"/>
              <a:gd name="T18" fmla="*/ 2147483646 w 229"/>
              <a:gd name="T19" fmla="*/ 2147483646 h 133"/>
              <a:gd name="T20" fmla="*/ 2147483646 w 229"/>
              <a:gd name="T21" fmla="*/ 2147483646 h 133"/>
              <a:gd name="T22" fmla="*/ 2147483646 w 229"/>
              <a:gd name="T23" fmla="*/ 2147483646 h 133"/>
              <a:gd name="T24" fmla="*/ 2147483646 w 229"/>
              <a:gd name="T25" fmla="*/ 2147483646 h 133"/>
              <a:gd name="T26" fmla="*/ 2147483646 w 229"/>
              <a:gd name="T27" fmla="*/ 2147483646 h 133"/>
              <a:gd name="T28" fmla="*/ 2147483646 w 229"/>
              <a:gd name="T29" fmla="*/ 2147483646 h 133"/>
              <a:gd name="T30" fmla="*/ 2147483646 w 229"/>
              <a:gd name="T31" fmla="*/ 2147483646 h 133"/>
              <a:gd name="T32" fmla="*/ 2147483646 w 229"/>
              <a:gd name="T33" fmla="*/ 2147483646 h 133"/>
              <a:gd name="T34" fmla="*/ 2147483646 w 229"/>
              <a:gd name="T35" fmla="*/ 2147483646 h 133"/>
              <a:gd name="T36" fmla="*/ 2147483646 w 229"/>
              <a:gd name="T37" fmla="*/ 2147483646 h 133"/>
              <a:gd name="T38" fmla="*/ 2147483646 w 229"/>
              <a:gd name="T39" fmla="*/ 2147483646 h 133"/>
              <a:gd name="T40" fmla="*/ 2147483646 w 229"/>
              <a:gd name="T41" fmla="*/ 2147483646 h 133"/>
              <a:gd name="T42" fmla="*/ 2147483646 w 229"/>
              <a:gd name="T43" fmla="*/ 2147483646 h 133"/>
              <a:gd name="T44" fmla="*/ 2147483646 w 229"/>
              <a:gd name="T45" fmla="*/ 2147483646 h 133"/>
              <a:gd name="T46" fmla="*/ 2147483646 w 229"/>
              <a:gd name="T47" fmla="*/ 2147483646 h 133"/>
              <a:gd name="T48" fmla="*/ 2147483646 w 229"/>
              <a:gd name="T49" fmla="*/ 2147483646 h 133"/>
              <a:gd name="T50" fmla="*/ 2147483646 w 229"/>
              <a:gd name="T51" fmla="*/ 2147483646 h 133"/>
              <a:gd name="T52" fmla="*/ 2147483646 w 229"/>
              <a:gd name="T53" fmla="*/ 2147483646 h 133"/>
              <a:gd name="T54" fmla="*/ 2147483646 w 229"/>
              <a:gd name="T55" fmla="*/ 2147483646 h 133"/>
              <a:gd name="T56" fmla="*/ 2147483646 w 229"/>
              <a:gd name="T57" fmla="*/ 2147483646 h 133"/>
              <a:gd name="T58" fmla="*/ 2147483646 w 229"/>
              <a:gd name="T59" fmla="*/ 2147483646 h 133"/>
              <a:gd name="T60" fmla="*/ 2147483646 w 229"/>
              <a:gd name="T61" fmla="*/ 2147483646 h 133"/>
              <a:gd name="T62" fmla="*/ 2147483646 w 229"/>
              <a:gd name="T63" fmla="*/ 2147483646 h 133"/>
              <a:gd name="T64" fmla="*/ 2147483646 w 229"/>
              <a:gd name="T65" fmla="*/ 2147483646 h 133"/>
              <a:gd name="T66" fmla="*/ 2147483646 w 229"/>
              <a:gd name="T67" fmla="*/ 2147483646 h 133"/>
              <a:gd name="T68" fmla="*/ 2147483646 w 229"/>
              <a:gd name="T69" fmla="*/ 2147483646 h 133"/>
              <a:gd name="T70" fmla="*/ 2147483646 w 229"/>
              <a:gd name="T71" fmla="*/ 2147483646 h 133"/>
              <a:gd name="T72" fmla="*/ 2147483646 w 229"/>
              <a:gd name="T73" fmla="*/ 2147483646 h 133"/>
              <a:gd name="T74" fmla="*/ 2147483646 w 229"/>
              <a:gd name="T75" fmla="*/ 2147483646 h 133"/>
              <a:gd name="T76" fmla="*/ 2147483646 w 229"/>
              <a:gd name="T77" fmla="*/ 2147483646 h 133"/>
              <a:gd name="T78" fmla="*/ 2147483646 w 229"/>
              <a:gd name="T79" fmla="*/ 2147483646 h 133"/>
              <a:gd name="T80" fmla="*/ 2147483646 w 229"/>
              <a:gd name="T81" fmla="*/ 2147483646 h 133"/>
              <a:gd name="T82" fmla="*/ 2147483646 w 229"/>
              <a:gd name="T83" fmla="*/ 2147483646 h 133"/>
              <a:gd name="T84" fmla="*/ 2147483646 w 229"/>
              <a:gd name="T85" fmla="*/ 2147483646 h 133"/>
              <a:gd name="T86" fmla="*/ 2147483646 w 229"/>
              <a:gd name="T87" fmla="*/ 2147483646 h 133"/>
              <a:gd name="T88" fmla="*/ 2147483646 w 229"/>
              <a:gd name="T89" fmla="*/ 2147483646 h 133"/>
              <a:gd name="T90" fmla="*/ 2147483646 w 229"/>
              <a:gd name="T91" fmla="*/ 2147483646 h 133"/>
              <a:gd name="T92" fmla="*/ 2147483646 w 229"/>
              <a:gd name="T93" fmla="*/ 2147483646 h 133"/>
              <a:gd name="T94" fmla="*/ 2147483646 w 229"/>
              <a:gd name="T95" fmla="*/ 2147483646 h 133"/>
              <a:gd name="T96" fmla="*/ 2147483646 w 229"/>
              <a:gd name="T97" fmla="*/ 2147483646 h 133"/>
              <a:gd name="T98" fmla="*/ 2147483646 w 229"/>
              <a:gd name="T99" fmla="*/ 2147483646 h 133"/>
              <a:gd name="T100" fmla="*/ 2147483646 w 229"/>
              <a:gd name="T101" fmla="*/ 2147483646 h 133"/>
              <a:gd name="T102" fmla="*/ 2147483646 w 229"/>
              <a:gd name="T103" fmla="*/ 2147483646 h 133"/>
              <a:gd name="T104" fmla="*/ 2147483646 w 229"/>
              <a:gd name="T105" fmla="*/ 2147483646 h 133"/>
              <a:gd name="T106" fmla="*/ 2147483646 w 229"/>
              <a:gd name="T107" fmla="*/ 2147483646 h 133"/>
              <a:gd name="T108" fmla="*/ 2147483646 w 229"/>
              <a:gd name="T109" fmla="*/ 2147483646 h 133"/>
              <a:gd name="T110" fmla="*/ 2147483646 w 229"/>
              <a:gd name="T111" fmla="*/ 2147483646 h 133"/>
              <a:gd name="T112" fmla="*/ 2147483646 w 229"/>
              <a:gd name="T113" fmla="*/ 2147483646 h 133"/>
              <a:gd name="T114" fmla="*/ 2147483646 w 229"/>
              <a:gd name="T115" fmla="*/ 2147483646 h 133"/>
              <a:gd name="T116" fmla="*/ 2147483646 w 229"/>
              <a:gd name="T117" fmla="*/ 2147483646 h 133"/>
              <a:gd name="T118" fmla="*/ 2147483646 w 229"/>
              <a:gd name="T119" fmla="*/ 2147483646 h 133"/>
              <a:gd name="T120" fmla="*/ 2147483646 w 229"/>
              <a:gd name="T121" fmla="*/ 2147483646 h 1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9"/>
              <a:gd name="T184" fmla="*/ 0 h 133"/>
              <a:gd name="T185" fmla="*/ 229 w 229"/>
              <a:gd name="T186" fmla="*/ 133 h 1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9" h="133">
                <a:moveTo>
                  <a:pt x="30" y="103"/>
                </a:moveTo>
                <a:lnTo>
                  <a:pt x="30" y="97"/>
                </a:lnTo>
                <a:lnTo>
                  <a:pt x="24" y="91"/>
                </a:lnTo>
                <a:lnTo>
                  <a:pt x="18" y="97"/>
                </a:lnTo>
                <a:lnTo>
                  <a:pt x="18" y="91"/>
                </a:lnTo>
                <a:lnTo>
                  <a:pt x="12" y="91"/>
                </a:lnTo>
                <a:lnTo>
                  <a:pt x="6" y="91"/>
                </a:lnTo>
                <a:lnTo>
                  <a:pt x="6" y="85"/>
                </a:lnTo>
                <a:lnTo>
                  <a:pt x="0" y="85"/>
                </a:lnTo>
                <a:lnTo>
                  <a:pt x="0" y="79"/>
                </a:lnTo>
                <a:lnTo>
                  <a:pt x="6" y="73"/>
                </a:lnTo>
                <a:lnTo>
                  <a:pt x="6" y="67"/>
                </a:lnTo>
                <a:lnTo>
                  <a:pt x="6" y="61"/>
                </a:lnTo>
                <a:lnTo>
                  <a:pt x="12" y="61"/>
                </a:lnTo>
                <a:lnTo>
                  <a:pt x="12" y="67"/>
                </a:lnTo>
                <a:lnTo>
                  <a:pt x="18" y="67"/>
                </a:lnTo>
                <a:lnTo>
                  <a:pt x="24" y="73"/>
                </a:lnTo>
                <a:lnTo>
                  <a:pt x="24" y="79"/>
                </a:lnTo>
                <a:lnTo>
                  <a:pt x="30" y="73"/>
                </a:lnTo>
                <a:lnTo>
                  <a:pt x="36" y="67"/>
                </a:lnTo>
                <a:lnTo>
                  <a:pt x="42" y="67"/>
                </a:lnTo>
                <a:lnTo>
                  <a:pt x="48" y="67"/>
                </a:lnTo>
                <a:lnTo>
                  <a:pt x="48" y="73"/>
                </a:lnTo>
                <a:lnTo>
                  <a:pt x="54" y="73"/>
                </a:lnTo>
                <a:lnTo>
                  <a:pt x="60" y="73"/>
                </a:lnTo>
                <a:lnTo>
                  <a:pt x="66" y="67"/>
                </a:lnTo>
                <a:lnTo>
                  <a:pt x="79" y="73"/>
                </a:lnTo>
                <a:lnTo>
                  <a:pt x="85" y="67"/>
                </a:lnTo>
                <a:lnTo>
                  <a:pt x="91" y="73"/>
                </a:lnTo>
                <a:lnTo>
                  <a:pt x="97" y="73"/>
                </a:lnTo>
                <a:lnTo>
                  <a:pt x="97" y="79"/>
                </a:lnTo>
                <a:lnTo>
                  <a:pt x="103" y="79"/>
                </a:lnTo>
                <a:lnTo>
                  <a:pt x="109" y="85"/>
                </a:lnTo>
                <a:lnTo>
                  <a:pt x="109" y="79"/>
                </a:lnTo>
                <a:lnTo>
                  <a:pt x="109" y="85"/>
                </a:lnTo>
                <a:lnTo>
                  <a:pt x="109" y="79"/>
                </a:lnTo>
                <a:lnTo>
                  <a:pt x="109" y="73"/>
                </a:lnTo>
                <a:lnTo>
                  <a:pt x="103" y="67"/>
                </a:lnTo>
                <a:lnTo>
                  <a:pt x="109" y="67"/>
                </a:lnTo>
                <a:lnTo>
                  <a:pt x="109" y="61"/>
                </a:lnTo>
                <a:lnTo>
                  <a:pt x="103" y="55"/>
                </a:lnTo>
                <a:lnTo>
                  <a:pt x="103" y="49"/>
                </a:lnTo>
                <a:lnTo>
                  <a:pt x="109" y="43"/>
                </a:lnTo>
                <a:lnTo>
                  <a:pt x="115" y="43"/>
                </a:lnTo>
                <a:lnTo>
                  <a:pt x="121" y="36"/>
                </a:lnTo>
                <a:lnTo>
                  <a:pt x="121" y="24"/>
                </a:lnTo>
                <a:lnTo>
                  <a:pt x="133" y="30"/>
                </a:lnTo>
                <a:lnTo>
                  <a:pt x="133" y="24"/>
                </a:lnTo>
                <a:lnTo>
                  <a:pt x="133" y="18"/>
                </a:lnTo>
                <a:lnTo>
                  <a:pt x="139" y="24"/>
                </a:lnTo>
                <a:lnTo>
                  <a:pt x="145" y="24"/>
                </a:lnTo>
                <a:lnTo>
                  <a:pt x="145" y="30"/>
                </a:lnTo>
                <a:lnTo>
                  <a:pt x="151" y="30"/>
                </a:lnTo>
                <a:lnTo>
                  <a:pt x="151" y="24"/>
                </a:lnTo>
                <a:lnTo>
                  <a:pt x="157" y="24"/>
                </a:lnTo>
                <a:lnTo>
                  <a:pt x="157" y="18"/>
                </a:lnTo>
                <a:lnTo>
                  <a:pt x="163" y="18"/>
                </a:lnTo>
                <a:lnTo>
                  <a:pt x="169" y="18"/>
                </a:lnTo>
                <a:lnTo>
                  <a:pt x="169" y="12"/>
                </a:lnTo>
                <a:lnTo>
                  <a:pt x="169" y="6"/>
                </a:lnTo>
                <a:lnTo>
                  <a:pt x="169" y="0"/>
                </a:lnTo>
                <a:lnTo>
                  <a:pt x="175" y="6"/>
                </a:lnTo>
                <a:lnTo>
                  <a:pt x="181" y="6"/>
                </a:lnTo>
                <a:lnTo>
                  <a:pt x="181" y="12"/>
                </a:lnTo>
                <a:lnTo>
                  <a:pt x="187" y="12"/>
                </a:lnTo>
                <a:lnTo>
                  <a:pt x="193" y="18"/>
                </a:lnTo>
                <a:lnTo>
                  <a:pt x="205" y="24"/>
                </a:lnTo>
                <a:lnTo>
                  <a:pt x="211" y="18"/>
                </a:lnTo>
                <a:lnTo>
                  <a:pt x="217" y="24"/>
                </a:lnTo>
                <a:lnTo>
                  <a:pt x="223" y="24"/>
                </a:lnTo>
                <a:lnTo>
                  <a:pt x="223" y="30"/>
                </a:lnTo>
                <a:lnTo>
                  <a:pt x="223" y="43"/>
                </a:lnTo>
                <a:lnTo>
                  <a:pt x="223" y="49"/>
                </a:lnTo>
                <a:lnTo>
                  <a:pt x="229" y="55"/>
                </a:lnTo>
                <a:lnTo>
                  <a:pt x="223" y="61"/>
                </a:lnTo>
                <a:lnTo>
                  <a:pt x="217" y="61"/>
                </a:lnTo>
                <a:lnTo>
                  <a:pt x="223" y="67"/>
                </a:lnTo>
                <a:lnTo>
                  <a:pt x="229" y="67"/>
                </a:lnTo>
                <a:lnTo>
                  <a:pt x="223" y="73"/>
                </a:lnTo>
                <a:lnTo>
                  <a:pt x="217" y="73"/>
                </a:lnTo>
                <a:lnTo>
                  <a:pt x="211" y="67"/>
                </a:lnTo>
                <a:lnTo>
                  <a:pt x="205" y="67"/>
                </a:lnTo>
                <a:lnTo>
                  <a:pt x="205" y="73"/>
                </a:lnTo>
                <a:lnTo>
                  <a:pt x="211" y="79"/>
                </a:lnTo>
                <a:lnTo>
                  <a:pt x="205" y="85"/>
                </a:lnTo>
                <a:lnTo>
                  <a:pt x="205" y="91"/>
                </a:lnTo>
                <a:lnTo>
                  <a:pt x="205" y="97"/>
                </a:lnTo>
                <a:lnTo>
                  <a:pt x="205" y="103"/>
                </a:lnTo>
                <a:lnTo>
                  <a:pt x="199" y="103"/>
                </a:lnTo>
                <a:lnTo>
                  <a:pt x="199" y="109"/>
                </a:lnTo>
                <a:lnTo>
                  <a:pt x="193" y="115"/>
                </a:lnTo>
                <a:lnTo>
                  <a:pt x="187" y="115"/>
                </a:lnTo>
                <a:lnTo>
                  <a:pt x="181" y="115"/>
                </a:lnTo>
                <a:lnTo>
                  <a:pt x="181" y="121"/>
                </a:lnTo>
                <a:lnTo>
                  <a:pt x="169" y="121"/>
                </a:lnTo>
                <a:lnTo>
                  <a:pt x="151" y="127"/>
                </a:lnTo>
                <a:lnTo>
                  <a:pt x="151" y="133"/>
                </a:lnTo>
                <a:lnTo>
                  <a:pt x="145" y="127"/>
                </a:lnTo>
                <a:lnTo>
                  <a:pt x="139" y="127"/>
                </a:lnTo>
                <a:lnTo>
                  <a:pt x="133" y="127"/>
                </a:lnTo>
                <a:lnTo>
                  <a:pt x="127" y="127"/>
                </a:lnTo>
                <a:lnTo>
                  <a:pt x="121" y="121"/>
                </a:lnTo>
                <a:lnTo>
                  <a:pt x="115" y="121"/>
                </a:lnTo>
                <a:lnTo>
                  <a:pt x="103" y="115"/>
                </a:lnTo>
                <a:lnTo>
                  <a:pt x="97" y="115"/>
                </a:lnTo>
                <a:lnTo>
                  <a:pt x="91" y="115"/>
                </a:lnTo>
                <a:lnTo>
                  <a:pt x="79" y="109"/>
                </a:lnTo>
                <a:lnTo>
                  <a:pt x="79" y="103"/>
                </a:lnTo>
                <a:lnTo>
                  <a:pt x="79" y="97"/>
                </a:lnTo>
                <a:lnTo>
                  <a:pt x="72" y="103"/>
                </a:lnTo>
                <a:lnTo>
                  <a:pt x="66" y="103"/>
                </a:lnTo>
                <a:lnTo>
                  <a:pt x="60" y="97"/>
                </a:lnTo>
                <a:lnTo>
                  <a:pt x="54" y="97"/>
                </a:lnTo>
                <a:lnTo>
                  <a:pt x="48" y="103"/>
                </a:lnTo>
                <a:lnTo>
                  <a:pt x="42" y="103"/>
                </a:lnTo>
                <a:lnTo>
                  <a:pt x="36" y="103"/>
                </a:lnTo>
                <a:lnTo>
                  <a:pt x="30" y="103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6" name="Freeform 79">
            <a:extLst>
              <a:ext uri="{FF2B5EF4-FFF2-40B4-BE49-F238E27FC236}">
                <a16:creationId xmlns:a16="http://schemas.microsoft.com/office/drawing/2014/main" id="{2F337400-7BA0-44C4-BFB3-A5EE28C3B153}"/>
              </a:ext>
            </a:extLst>
          </p:cNvPr>
          <p:cNvSpPr>
            <a:spLocks noChangeAspect="1"/>
          </p:cNvSpPr>
          <p:nvPr/>
        </p:nvSpPr>
        <p:spPr bwMode="auto">
          <a:xfrm>
            <a:off x="7086601" y="5303839"/>
            <a:ext cx="428625" cy="581025"/>
          </a:xfrm>
          <a:custGeom>
            <a:avLst/>
            <a:gdLst>
              <a:gd name="T0" fmla="*/ 2147483646 w 132"/>
              <a:gd name="T1" fmla="*/ 2147483646 h 210"/>
              <a:gd name="T2" fmla="*/ 2147483646 w 132"/>
              <a:gd name="T3" fmla="*/ 2147483646 h 210"/>
              <a:gd name="T4" fmla="*/ 2147483646 w 132"/>
              <a:gd name="T5" fmla="*/ 2147483646 h 210"/>
              <a:gd name="T6" fmla="*/ 2147483646 w 132"/>
              <a:gd name="T7" fmla="*/ 2147483646 h 210"/>
              <a:gd name="T8" fmla="*/ 2147483646 w 132"/>
              <a:gd name="T9" fmla="*/ 2147483646 h 210"/>
              <a:gd name="T10" fmla="*/ 2147483646 w 132"/>
              <a:gd name="T11" fmla="*/ 2147483646 h 210"/>
              <a:gd name="T12" fmla="*/ 2147483646 w 132"/>
              <a:gd name="T13" fmla="*/ 2147483646 h 210"/>
              <a:gd name="T14" fmla="*/ 2147483646 w 132"/>
              <a:gd name="T15" fmla="*/ 2147483646 h 210"/>
              <a:gd name="T16" fmla="*/ 2147483646 w 132"/>
              <a:gd name="T17" fmla="*/ 2147483646 h 210"/>
              <a:gd name="T18" fmla="*/ 2147483646 w 132"/>
              <a:gd name="T19" fmla="*/ 2147483646 h 210"/>
              <a:gd name="T20" fmla="*/ 2147483646 w 132"/>
              <a:gd name="T21" fmla="*/ 2147483646 h 210"/>
              <a:gd name="T22" fmla="*/ 2147483646 w 132"/>
              <a:gd name="T23" fmla="*/ 2147483646 h 210"/>
              <a:gd name="T24" fmla="*/ 2147483646 w 132"/>
              <a:gd name="T25" fmla="*/ 2147483646 h 210"/>
              <a:gd name="T26" fmla="*/ 2147483646 w 132"/>
              <a:gd name="T27" fmla="*/ 2147483646 h 210"/>
              <a:gd name="T28" fmla="*/ 2147483646 w 132"/>
              <a:gd name="T29" fmla="*/ 2147483646 h 210"/>
              <a:gd name="T30" fmla="*/ 2147483646 w 132"/>
              <a:gd name="T31" fmla="*/ 2147483646 h 210"/>
              <a:gd name="T32" fmla="*/ 2147483646 w 132"/>
              <a:gd name="T33" fmla="*/ 2147483646 h 210"/>
              <a:gd name="T34" fmla="*/ 2147483646 w 132"/>
              <a:gd name="T35" fmla="*/ 2147483646 h 210"/>
              <a:gd name="T36" fmla="*/ 2147483646 w 132"/>
              <a:gd name="T37" fmla="*/ 2147483646 h 210"/>
              <a:gd name="T38" fmla="*/ 2147483646 w 132"/>
              <a:gd name="T39" fmla="*/ 2147483646 h 210"/>
              <a:gd name="T40" fmla="*/ 2147483646 w 132"/>
              <a:gd name="T41" fmla="*/ 0 h 210"/>
              <a:gd name="T42" fmla="*/ 2147483646 w 132"/>
              <a:gd name="T43" fmla="*/ 0 h 210"/>
              <a:gd name="T44" fmla="*/ 2147483646 w 132"/>
              <a:gd name="T45" fmla="*/ 0 h 210"/>
              <a:gd name="T46" fmla="*/ 2147483646 w 132"/>
              <a:gd name="T47" fmla="*/ 2147483646 h 210"/>
              <a:gd name="T48" fmla="*/ 2147483646 w 132"/>
              <a:gd name="T49" fmla="*/ 2147483646 h 210"/>
              <a:gd name="T50" fmla="*/ 2147483646 w 132"/>
              <a:gd name="T51" fmla="*/ 2147483646 h 210"/>
              <a:gd name="T52" fmla="*/ 2147483646 w 132"/>
              <a:gd name="T53" fmla="*/ 2147483646 h 210"/>
              <a:gd name="T54" fmla="*/ 2147483646 w 132"/>
              <a:gd name="T55" fmla="*/ 2147483646 h 210"/>
              <a:gd name="T56" fmla="*/ 2147483646 w 132"/>
              <a:gd name="T57" fmla="*/ 2147483646 h 210"/>
              <a:gd name="T58" fmla="*/ 2147483646 w 132"/>
              <a:gd name="T59" fmla="*/ 2147483646 h 210"/>
              <a:gd name="T60" fmla="*/ 2147483646 w 132"/>
              <a:gd name="T61" fmla="*/ 2147483646 h 210"/>
              <a:gd name="T62" fmla="*/ 2147483646 w 132"/>
              <a:gd name="T63" fmla="*/ 2147483646 h 210"/>
              <a:gd name="T64" fmla="*/ 2147483646 w 132"/>
              <a:gd name="T65" fmla="*/ 2147483646 h 210"/>
              <a:gd name="T66" fmla="*/ 2147483646 w 132"/>
              <a:gd name="T67" fmla="*/ 2147483646 h 210"/>
              <a:gd name="T68" fmla="*/ 2147483646 w 132"/>
              <a:gd name="T69" fmla="*/ 2147483646 h 210"/>
              <a:gd name="T70" fmla="*/ 2147483646 w 132"/>
              <a:gd name="T71" fmla="*/ 2147483646 h 210"/>
              <a:gd name="T72" fmla="*/ 2147483646 w 132"/>
              <a:gd name="T73" fmla="*/ 2147483646 h 210"/>
              <a:gd name="T74" fmla="*/ 2147483646 w 132"/>
              <a:gd name="T75" fmla="*/ 2147483646 h 210"/>
              <a:gd name="T76" fmla="*/ 2147483646 w 132"/>
              <a:gd name="T77" fmla="*/ 2147483646 h 210"/>
              <a:gd name="T78" fmla="*/ 2147483646 w 132"/>
              <a:gd name="T79" fmla="*/ 2147483646 h 210"/>
              <a:gd name="T80" fmla="*/ 2147483646 w 132"/>
              <a:gd name="T81" fmla="*/ 2147483646 h 210"/>
              <a:gd name="T82" fmla="*/ 2147483646 w 132"/>
              <a:gd name="T83" fmla="*/ 2147483646 h 210"/>
              <a:gd name="T84" fmla="*/ 2147483646 w 132"/>
              <a:gd name="T85" fmla="*/ 2147483646 h 210"/>
              <a:gd name="T86" fmla="*/ 2147483646 w 132"/>
              <a:gd name="T87" fmla="*/ 2147483646 h 210"/>
              <a:gd name="T88" fmla="*/ 2147483646 w 132"/>
              <a:gd name="T89" fmla="*/ 2147483646 h 210"/>
              <a:gd name="T90" fmla="*/ 2147483646 w 132"/>
              <a:gd name="T91" fmla="*/ 2147483646 h 210"/>
              <a:gd name="T92" fmla="*/ 2147483646 w 132"/>
              <a:gd name="T93" fmla="*/ 2147483646 h 210"/>
              <a:gd name="T94" fmla="*/ 2147483646 w 132"/>
              <a:gd name="T95" fmla="*/ 2147483646 h 210"/>
              <a:gd name="T96" fmla="*/ 2147483646 w 132"/>
              <a:gd name="T97" fmla="*/ 2147483646 h 210"/>
              <a:gd name="T98" fmla="*/ 2147483646 w 132"/>
              <a:gd name="T99" fmla="*/ 2147483646 h 210"/>
              <a:gd name="T100" fmla="*/ 2147483646 w 132"/>
              <a:gd name="T101" fmla="*/ 2147483646 h 210"/>
              <a:gd name="T102" fmla="*/ 2147483646 w 132"/>
              <a:gd name="T103" fmla="*/ 2147483646 h 2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2"/>
              <a:gd name="T157" fmla="*/ 0 h 210"/>
              <a:gd name="T158" fmla="*/ 132 w 132"/>
              <a:gd name="T159" fmla="*/ 210 h 2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2" h="210">
                <a:moveTo>
                  <a:pt x="48" y="180"/>
                </a:moveTo>
                <a:lnTo>
                  <a:pt x="48" y="174"/>
                </a:lnTo>
                <a:lnTo>
                  <a:pt x="48" y="168"/>
                </a:lnTo>
                <a:lnTo>
                  <a:pt x="54" y="168"/>
                </a:lnTo>
                <a:lnTo>
                  <a:pt x="54" y="162"/>
                </a:lnTo>
                <a:lnTo>
                  <a:pt x="54" y="156"/>
                </a:lnTo>
                <a:lnTo>
                  <a:pt x="48" y="156"/>
                </a:lnTo>
                <a:lnTo>
                  <a:pt x="42" y="150"/>
                </a:lnTo>
                <a:lnTo>
                  <a:pt x="42" y="144"/>
                </a:lnTo>
                <a:lnTo>
                  <a:pt x="42" y="138"/>
                </a:lnTo>
                <a:lnTo>
                  <a:pt x="36" y="132"/>
                </a:lnTo>
                <a:lnTo>
                  <a:pt x="36" y="126"/>
                </a:lnTo>
                <a:lnTo>
                  <a:pt x="30" y="126"/>
                </a:lnTo>
                <a:lnTo>
                  <a:pt x="12" y="126"/>
                </a:lnTo>
                <a:lnTo>
                  <a:pt x="6" y="120"/>
                </a:lnTo>
                <a:lnTo>
                  <a:pt x="18" y="120"/>
                </a:lnTo>
                <a:lnTo>
                  <a:pt x="18" y="114"/>
                </a:lnTo>
                <a:lnTo>
                  <a:pt x="18" y="108"/>
                </a:lnTo>
                <a:lnTo>
                  <a:pt x="24" y="108"/>
                </a:lnTo>
                <a:lnTo>
                  <a:pt x="30" y="108"/>
                </a:lnTo>
                <a:lnTo>
                  <a:pt x="30" y="102"/>
                </a:lnTo>
                <a:lnTo>
                  <a:pt x="18" y="96"/>
                </a:lnTo>
                <a:lnTo>
                  <a:pt x="18" y="90"/>
                </a:lnTo>
                <a:lnTo>
                  <a:pt x="12" y="90"/>
                </a:lnTo>
                <a:lnTo>
                  <a:pt x="12" y="84"/>
                </a:lnTo>
                <a:lnTo>
                  <a:pt x="18" y="66"/>
                </a:lnTo>
                <a:lnTo>
                  <a:pt x="12" y="66"/>
                </a:lnTo>
                <a:lnTo>
                  <a:pt x="12" y="54"/>
                </a:lnTo>
                <a:lnTo>
                  <a:pt x="12" y="48"/>
                </a:lnTo>
                <a:lnTo>
                  <a:pt x="18" y="48"/>
                </a:lnTo>
                <a:lnTo>
                  <a:pt x="12" y="42"/>
                </a:lnTo>
                <a:lnTo>
                  <a:pt x="12" y="36"/>
                </a:lnTo>
                <a:lnTo>
                  <a:pt x="12" y="30"/>
                </a:lnTo>
                <a:lnTo>
                  <a:pt x="6" y="30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54" y="6"/>
                </a:lnTo>
                <a:lnTo>
                  <a:pt x="60" y="0"/>
                </a:lnTo>
                <a:lnTo>
                  <a:pt x="54" y="6"/>
                </a:lnTo>
                <a:lnTo>
                  <a:pt x="60" y="12"/>
                </a:lnTo>
                <a:lnTo>
                  <a:pt x="66" y="12"/>
                </a:lnTo>
                <a:lnTo>
                  <a:pt x="66" y="18"/>
                </a:lnTo>
                <a:lnTo>
                  <a:pt x="66" y="36"/>
                </a:lnTo>
                <a:lnTo>
                  <a:pt x="72" y="36"/>
                </a:lnTo>
                <a:lnTo>
                  <a:pt x="78" y="36"/>
                </a:lnTo>
                <a:lnTo>
                  <a:pt x="78" y="42"/>
                </a:lnTo>
                <a:lnTo>
                  <a:pt x="84" y="48"/>
                </a:lnTo>
                <a:lnTo>
                  <a:pt x="84" y="54"/>
                </a:lnTo>
                <a:lnTo>
                  <a:pt x="84" y="60"/>
                </a:lnTo>
                <a:lnTo>
                  <a:pt x="84" y="66"/>
                </a:lnTo>
                <a:lnTo>
                  <a:pt x="90" y="66"/>
                </a:lnTo>
                <a:lnTo>
                  <a:pt x="96" y="72"/>
                </a:lnTo>
                <a:lnTo>
                  <a:pt x="108" y="78"/>
                </a:lnTo>
                <a:lnTo>
                  <a:pt x="114" y="78"/>
                </a:lnTo>
                <a:lnTo>
                  <a:pt x="114" y="72"/>
                </a:lnTo>
                <a:lnTo>
                  <a:pt x="120" y="66"/>
                </a:lnTo>
                <a:lnTo>
                  <a:pt x="126" y="66"/>
                </a:lnTo>
                <a:lnTo>
                  <a:pt x="126" y="72"/>
                </a:lnTo>
                <a:lnTo>
                  <a:pt x="126" y="78"/>
                </a:lnTo>
                <a:lnTo>
                  <a:pt x="120" y="78"/>
                </a:lnTo>
                <a:lnTo>
                  <a:pt x="120" y="72"/>
                </a:lnTo>
                <a:lnTo>
                  <a:pt x="120" y="78"/>
                </a:lnTo>
                <a:lnTo>
                  <a:pt x="114" y="78"/>
                </a:lnTo>
                <a:lnTo>
                  <a:pt x="120" y="84"/>
                </a:lnTo>
                <a:lnTo>
                  <a:pt x="126" y="90"/>
                </a:lnTo>
                <a:lnTo>
                  <a:pt x="126" y="96"/>
                </a:lnTo>
                <a:lnTo>
                  <a:pt x="126" y="102"/>
                </a:lnTo>
                <a:lnTo>
                  <a:pt x="120" y="108"/>
                </a:lnTo>
                <a:lnTo>
                  <a:pt x="120" y="114"/>
                </a:lnTo>
                <a:lnTo>
                  <a:pt x="120" y="120"/>
                </a:lnTo>
                <a:lnTo>
                  <a:pt x="126" y="120"/>
                </a:lnTo>
                <a:lnTo>
                  <a:pt x="126" y="126"/>
                </a:lnTo>
                <a:lnTo>
                  <a:pt x="126" y="132"/>
                </a:lnTo>
                <a:lnTo>
                  <a:pt x="132" y="144"/>
                </a:lnTo>
                <a:lnTo>
                  <a:pt x="132" y="150"/>
                </a:lnTo>
                <a:lnTo>
                  <a:pt x="132" y="156"/>
                </a:lnTo>
                <a:lnTo>
                  <a:pt x="126" y="156"/>
                </a:lnTo>
                <a:lnTo>
                  <a:pt x="120" y="156"/>
                </a:lnTo>
                <a:lnTo>
                  <a:pt x="120" y="168"/>
                </a:lnTo>
                <a:lnTo>
                  <a:pt x="126" y="168"/>
                </a:lnTo>
                <a:lnTo>
                  <a:pt x="126" y="174"/>
                </a:lnTo>
                <a:lnTo>
                  <a:pt x="126" y="180"/>
                </a:lnTo>
                <a:lnTo>
                  <a:pt x="120" y="186"/>
                </a:lnTo>
                <a:lnTo>
                  <a:pt x="114" y="186"/>
                </a:lnTo>
                <a:lnTo>
                  <a:pt x="102" y="186"/>
                </a:lnTo>
                <a:lnTo>
                  <a:pt x="96" y="186"/>
                </a:lnTo>
                <a:lnTo>
                  <a:pt x="90" y="186"/>
                </a:lnTo>
                <a:lnTo>
                  <a:pt x="84" y="192"/>
                </a:lnTo>
                <a:lnTo>
                  <a:pt x="78" y="192"/>
                </a:lnTo>
                <a:lnTo>
                  <a:pt x="72" y="198"/>
                </a:lnTo>
                <a:lnTo>
                  <a:pt x="72" y="204"/>
                </a:lnTo>
                <a:lnTo>
                  <a:pt x="66" y="204"/>
                </a:lnTo>
                <a:lnTo>
                  <a:pt x="66" y="210"/>
                </a:lnTo>
                <a:lnTo>
                  <a:pt x="60" y="198"/>
                </a:lnTo>
                <a:lnTo>
                  <a:pt x="60" y="192"/>
                </a:lnTo>
                <a:lnTo>
                  <a:pt x="54" y="186"/>
                </a:lnTo>
                <a:lnTo>
                  <a:pt x="48" y="180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7" name="Freeform 80">
            <a:extLst>
              <a:ext uri="{FF2B5EF4-FFF2-40B4-BE49-F238E27FC236}">
                <a16:creationId xmlns:a16="http://schemas.microsoft.com/office/drawing/2014/main" id="{60042F36-35CD-4DED-B4E4-04492E30146D}"/>
              </a:ext>
            </a:extLst>
          </p:cNvPr>
          <p:cNvSpPr>
            <a:spLocks noChangeAspect="1"/>
          </p:cNvSpPr>
          <p:nvPr/>
        </p:nvSpPr>
        <p:spPr bwMode="auto">
          <a:xfrm>
            <a:off x="7050088" y="5635626"/>
            <a:ext cx="214312" cy="231775"/>
          </a:xfrm>
          <a:custGeom>
            <a:avLst/>
            <a:gdLst>
              <a:gd name="T0" fmla="*/ 2147483646 w 66"/>
              <a:gd name="T1" fmla="*/ 2147483646 h 84"/>
              <a:gd name="T2" fmla="*/ 2147483646 w 66"/>
              <a:gd name="T3" fmla="*/ 2147483646 h 84"/>
              <a:gd name="T4" fmla="*/ 2147483646 w 66"/>
              <a:gd name="T5" fmla="*/ 2147483646 h 84"/>
              <a:gd name="T6" fmla="*/ 2147483646 w 66"/>
              <a:gd name="T7" fmla="*/ 2147483646 h 84"/>
              <a:gd name="T8" fmla="*/ 2147483646 w 66"/>
              <a:gd name="T9" fmla="*/ 2147483646 h 84"/>
              <a:gd name="T10" fmla="*/ 2147483646 w 66"/>
              <a:gd name="T11" fmla="*/ 2147483646 h 84"/>
              <a:gd name="T12" fmla="*/ 2147483646 w 66"/>
              <a:gd name="T13" fmla="*/ 2147483646 h 84"/>
              <a:gd name="T14" fmla="*/ 2147483646 w 66"/>
              <a:gd name="T15" fmla="*/ 2147483646 h 84"/>
              <a:gd name="T16" fmla="*/ 2147483646 w 66"/>
              <a:gd name="T17" fmla="*/ 2147483646 h 84"/>
              <a:gd name="T18" fmla="*/ 2147483646 w 66"/>
              <a:gd name="T19" fmla="*/ 2147483646 h 84"/>
              <a:gd name="T20" fmla="*/ 2147483646 w 66"/>
              <a:gd name="T21" fmla="*/ 2147483646 h 84"/>
              <a:gd name="T22" fmla="*/ 2147483646 w 66"/>
              <a:gd name="T23" fmla="*/ 2147483646 h 84"/>
              <a:gd name="T24" fmla="*/ 2147483646 w 66"/>
              <a:gd name="T25" fmla="*/ 2147483646 h 84"/>
              <a:gd name="T26" fmla="*/ 2147483646 w 66"/>
              <a:gd name="T27" fmla="*/ 2147483646 h 84"/>
              <a:gd name="T28" fmla="*/ 2147483646 w 66"/>
              <a:gd name="T29" fmla="*/ 2147483646 h 84"/>
              <a:gd name="T30" fmla="*/ 2147483646 w 66"/>
              <a:gd name="T31" fmla="*/ 2147483646 h 84"/>
              <a:gd name="T32" fmla="*/ 2147483646 w 66"/>
              <a:gd name="T33" fmla="*/ 2147483646 h 84"/>
              <a:gd name="T34" fmla="*/ 2147483646 w 66"/>
              <a:gd name="T35" fmla="*/ 2147483646 h 84"/>
              <a:gd name="T36" fmla="*/ 0 w 66"/>
              <a:gd name="T37" fmla="*/ 2147483646 h 84"/>
              <a:gd name="T38" fmla="*/ 2147483646 w 66"/>
              <a:gd name="T39" fmla="*/ 2147483646 h 84"/>
              <a:gd name="T40" fmla="*/ 2147483646 w 66"/>
              <a:gd name="T41" fmla="*/ 2147483646 h 84"/>
              <a:gd name="T42" fmla="*/ 2147483646 w 66"/>
              <a:gd name="T43" fmla="*/ 2147483646 h 84"/>
              <a:gd name="T44" fmla="*/ 2147483646 w 66"/>
              <a:gd name="T45" fmla="*/ 2147483646 h 84"/>
              <a:gd name="T46" fmla="*/ 2147483646 w 66"/>
              <a:gd name="T47" fmla="*/ 0 h 84"/>
              <a:gd name="T48" fmla="*/ 2147483646 w 66"/>
              <a:gd name="T49" fmla="*/ 2147483646 h 84"/>
              <a:gd name="T50" fmla="*/ 2147483646 w 66"/>
              <a:gd name="T51" fmla="*/ 2147483646 h 84"/>
              <a:gd name="T52" fmla="*/ 2147483646 w 66"/>
              <a:gd name="T53" fmla="*/ 2147483646 h 84"/>
              <a:gd name="T54" fmla="*/ 2147483646 w 66"/>
              <a:gd name="T55" fmla="*/ 2147483646 h 84"/>
              <a:gd name="T56" fmla="*/ 2147483646 w 66"/>
              <a:gd name="T57" fmla="*/ 2147483646 h 84"/>
              <a:gd name="T58" fmla="*/ 2147483646 w 66"/>
              <a:gd name="T59" fmla="*/ 2147483646 h 84"/>
              <a:gd name="T60" fmla="*/ 2147483646 w 66"/>
              <a:gd name="T61" fmla="*/ 2147483646 h 84"/>
              <a:gd name="T62" fmla="*/ 2147483646 w 66"/>
              <a:gd name="T63" fmla="*/ 2147483646 h 84"/>
              <a:gd name="T64" fmla="*/ 2147483646 w 66"/>
              <a:gd name="T65" fmla="*/ 2147483646 h 84"/>
              <a:gd name="T66" fmla="*/ 2147483646 w 66"/>
              <a:gd name="T67" fmla="*/ 2147483646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6"/>
              <a:gd name="T103" fmla="*/ 0 h 84"/>
              <a:gd name="T104" fmla="*/ 66 w 66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6" h="84">
                <a:moveTo>
                  <a:pt x="60" y="60"/>
                </a:moveTo>
                <a:lnTo>
                  <a:pt x="54" y="60"/>
                </a:lnTo>
                <a:lnTo>
                  <a:pt x="48" y="60"/>
                </a:lnTo>
                <a:lnTo>
                  <a:pt x="48" y="54"/>
                </a:lnTo>
                <a:lnTo>
                  <a:pt x="48" y="48"/>
                </a:lnTo>
                <a:lnTo>
                  <a:pt x="42" y="54"/>
                </a:lnTo>
                <a:lnTo>
                  <a:pt x="42" y="60"/>
                </a:lnTo>
                <a:lnTo>
                  <a:pt x="36" y="60"/>
                </a:lnTo>
                <a:lnTo>
                  <a:pt x="36" y="66"/>
                </a:lnTo>
                <a:lnTo>
                  <a:pt x="30" y="72"/>
                </a:lnTo>
                <a:lnTo>
                  <a:pt x="30" y="78"/>
                </a:lnTo>
                <a:lnTo>
                  <a:pt x="36" y="84"/>
                </a:lnTo>
                <a:lnTo>
                  <a:pt x="30" y="84"/>
                </a:lnTo>
                <a:lnTo>
                  <a:pt x="24" y="78"/>
                </a:lnTo>
                <a:lnTo>
                  <a:pt x="24" y="72"/>
                </a:lnTo>
                <a:lnTo>
                  <a:pt x="18" y="72"/>
                </a:lnTo>
                <a:lnTo>
                  <a:pt x="18" y="66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2" y="60"/>
                </a:lnTo>
                <a:lnTo>
                  <a:pt x="6" y="60"/>
                </a:lnTo>
                <a:lnTo>
                  <a:pt x="0" y="54"/>
                </a:lnTo>
                <a:lnTo>
                  <a:pt x="0" y="48"/>
                </a:lnTo>
                <a:lnTo>
                  <a:pt x="6" y="42"/>
                </a:lnTo>
                <a:lnTo>
                  <a:pt x="6" y="36"/>
                </a:lnTo>
                <a:lnTo>
                  <a:pt x="6" y="30"/>
                </a:lnTo>
                <a:lnTo>
                  <a:pt x="6" y="18"/>
                </a:lnTo>
                <a:lnTo>
                  <a:pt x="12" y="18"/>
                </a:lnTo>
                <a:lnTo>
                  <a:pt x="18" y="12"/>
                </a:lnTo>
                <a:lnTo>
                  <a:pt x="18" y="6"/>
                </a:lnTo>
                <a:lnTo>
                  <a:pt x="18" y="0"/>
                </a:lnTo>
                <a:lnTo>
                  <a:pt x="24" y="6"/>
                </a:lnTo>
                <a:lnTo>
                  <a:pt x="42" y="6"/>
                </a:lnTo>
                <a:lnTo>
                  <a:pt x="48" y="6"/>
                </a:lnTo>
                <a:lnTo>
                  <a:pt x="48" y="12"/>
                </a:lnTo>
                <a:lnTo>
                  <a:pt x="54" y="18"/>
                </a:lnTo>
                <a:lnTo>
                  <a:pt x="54" y="24"/>
                </a:lnTo>
                <a:lnTo>
                  <a:pt x="54" y="30"/>
                </a:lnTo>
                <a:lnTo>
                  <a:pt x="54" y="36"/>
                </a:lnTo>
                <a:lnTo>
                  <a:pt x="60" y="36"/>
                </a:lnTo>
                <a:lnTo>
                  <a:pt x="66" y="36"/>
                </a:lnTo>
                <a:lnTo>
                  <a:pt x="66" y="42"/>
                </a:lnTo>
                <a:lnTo>
                  <a:pt x="66" y="48"/>
                </a:lnTo>
                <a:lnTo>
                  <a:pt x="60" y="48"/>
                </a:lnTo>
                <a:lnTo>
                  <a:pt x="60" y="54"/>
                </a:lnTo>
                <a:lnTo>
                  <a:pt x="60" y="60"/>
                </a:lnTo>
                <a:close/>
              </a:path>
            </a:pathLst>
          </a:custGeom>
          <a:solidFill>
            <a:srgbClr val="1609BD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8" name="Freeform 81">
            <a:extLst>
              <a:ext uri="{FF2B5EF4-FFF2-40B4-BE49-F238E27FC236}">
                <a16:creationId xmlns:a16="http://schemas.microsoft.com/office/drawing/2014/main" id="{70378491-6BBD-408B-9E7B-A042893033C3}"/>
              </a:ext>
            </a:extLst>
          </p:cNvPr>
          <p:cNvSpPr>
            <a:spLocks noChangeAspect="1"/>
          </p:cNvSpPr>
          <p:nvPr/>
        </p:nvSpPr>
        <p:spPr bwMode="auto">
          <a:xfrm>
            <a:off x="7146926" y="5770563"/>
            <a:ext cx="193675" cy="398462"/>
          </a:xfrm>
          <a:custGeom>
            <a:avLst/>
            <a:gdLst>
              <a:gd name="T0" fmla="*/ 2147483646 w 60"/>
              <a:gd name="T1" fmla="*/ 2147483646 h 145"/>
              <a:gd name="T2" fmla="*/ 2147483646 w 60"/>
              <a:gd name="T3" fmla="*/ 2147483646 h 145"/>
              <a:gd name="T4" fmla="*/ 2147483646 w 60"/>
              <a:gd name="T5" fmla="*/ 2147483646 h 145"/>
              <a:gd name="T6" fmla="*/ 2147483646 w 60"/>
              <a:gd name="T7" fmla="*/ 2147483646 h 145"/>
              <a:gd name="T8" fmla="*/ 2147483646 w 60"/>
              <a:gd name="T9" fmla="*/ 2147483646 h 145"/>
              <a:gd name="T10" fmla="*/ 2147483646 w 60"/>
              <a:gd name="T11" fmla="*/ 2147483646 h 145"/>
              <a:gd name="T12" fmla="*/ 2147483646 w 60"/>
              <a:gd name="T13" fmla="*/ 2147483646 h 145"/>
              <a:gd name="T14" fmla="*/ 2147483646 w 60"/>
              <a:gd name="T15" fmla="*/ 2147483646 h 145"/>
              <a:gd name="T16" fmla="*/ 2147483646 w 60"/>
              <a:gd name="T17" fmla="*/ 2147483646 h 145"/>
              <a:gd name="T18" fmla="*/ 2147483646 w 60"/>
              <a:gd name="T19" fmla="*/ 2147483646 h 145"/>
              <a:gd name="T20" fmla="*/ 2147483646 w 60"/>
              <a:gd name="T21" fmla="*/ 2147483646 h 145"/>
              <a:gd name="T22" fmla="*/ 2147483646 w 60"/>
              <a:gd name="T23" fmla="*/ 2147483646 h 145"/>
              <a:gd name="T24" fmla="*/ 2147483646 w 60"/>
              <a:gd name="T25" fmla="*/ 2147483646 h 145"/>
              <a:gd name="T26" fmla="*/ 2147483646 w 60"/>
              <a:gd name="T27" fmla="*/ 2147483646 h 145"/>
              <a:gd name="T28" fmla="*/ 2147483646 w 60"/>
              <a:gd name="T29" fmla="*/ 2147483646 h 145"/>
              <a:gd name="T30" fmla="*/ 0 w 60"/>
              <a:gd name="T31" fmla="*/ 2147483646 h 145"/>
              <a:gd name="T32" fmla="*/ 0 w 60"/>
              <a:gd name="T33" fmla="*/ 2147483646 h 145"/>
              <a:gd name="T34" fmla="*/ 2147483646 w 60"/>
              <a:gd name="T35" fmla="*/ 2147483646 h 145"/>
              <a:gd name="T36" fmla="*/ 0 w 60"/>
              <a:gd name="T37" fmla="*/ 2147483646 h 145"/>
              <a:gd name="T38" fmla="*/ 0 w 60"/>
              <a:gd name="T39" fmla="*/ 2147483646 h 145"/>
              <a:gd name="T40" fmla="*/ 0 w 60"/>
              <a:gd name="T41" fmla="*/ 2147483646 h 145"/>
              <a:gd name="T42" fmla="*/ 2147483646 w 60"/>
              <a:gd name="T43" fmla="*/ 2147483646 h 145"/>
              <a:gd name="T44" fmla="*/ 2147483646 w 60"/>
              <a:gd name="T45" fmla="*/ 2147483646 h 145"/>
              <a:gd name="T46" fmla="*/ 2147483646 w 60"/>
              <a:gd name="T47" fmla="*/ 2147483646 h 145"/>
              <a:gd name="T48" fmla="*/ 2147483646 w 60"/>
              <a:gd name="T49" fmla="*/ 2147483646 h 145"/>
              <a:gd name="T50" fmla="*/ 2147483646 w 60"/>
              <a:gd name="T51" fmla="*/ 2147483646 h 145"/>
              <a:gd name="T52" fmla="*/ 2147483646 w 60"/>
              <a:gd name="T53" fmla="*/ 2147483646 h 145"/>
              <a:gd name="T54" fmla="*/ 2147483646 w 60"/>
              <a:gd name="T55" fmla="*/ 2147483646 h 145"/>
              <a:gd name="T56" fmla="*/ 2147483646 w 60"/>
              <a:gd name="T57" fmla="*/ 2147483646 h 145"/>
              <a:gd name="T58" fmla="*/ 2147483646 w 60"/>
              <a:gd name="T59" fmla="*/ 2147483646 h 145"/>
              <a:gd name="T60" fmla="*/ 2147483646 w 60"/>
              <a:gd name="T61" fmla="*/ 2147483646 h 145"/>
              <a:gd name="T62" fmla="*/ 2147483646 w 60"/>
              <a:gd name="T63" fmla="*/ 2147483646 h 145"/>
              <a:gd name="T64" fmla="*/ 2147483646 w 60"/>
              <a:gd name="T65" fmla="*/ 2147483646 h 145"/>
              <a:gd name="T66" fmla="*/ 0 w 60"/>
              <a:gd name="T67" fmla="*/ 2147483646 h 145"/>
              <a:gd name="T68" fmla="*/ 2147483646 w 60"/>
              <a:gd name="T69" fmla="*/ 2147483646 h 145"/>
              <a:gd name="T70" fmla="*/ 2147483646 w 60"/>
              <a:gd name="T71" fmla="*/ 2147483646 h 145"/>
              <a:gd name="T72" fmla="*/ 2147483646 w 60"/>
              <a:gd name="T73" fmla="*/ 2147483646 h 145"/>
              <a:gd name="T74" fmla="*/ 2147483646 w 60"/>
              <a:gd name="T75" fmla="*/ 0 h 145"/>
              <a:gd name="T76" fmla="*/ 2147483646 w 60"/>
              <a:gd name="T77" fmla="*/ 2147483646 h 145"/>
              <a:gd name="T78" fmla="*/ 2147483646 w 60"/>
              <a:gd name="T79" fmla="*/ 2147483646 h 145"/>
              <a:gd name="T80" fmla="*/ 2147483646 w 60"/>
              <a:gd name="T81" fmla="*/ 2147483646 h 145"/>
              <a:gd name="T82" fmla="*/ 2147483646 w 60"/>
              <a:gd name="T83" fmla="*/ 2147483646 h 145"/>
              <a:gd name="T84" fmla="*/ 2147483646 w 60"/>
              <a:gd name="T85" fmla="*/ 2147483646 h 145"/>
              <a:gd name="T86" fmla="*/ 2147483646 w 60"/>
              <a:gd name="T87" fmla="*/ 2147483646 h 145"/>
              <a:gd name="T88" fmla="*/ 2147483646 w 60"/>
              <a:gd name="T89" fmla="*/ 2147483646 h 145"/>
              <a:gd name="T90" fmla="*/ 2147483646 w 60"/>
              <a:gd name="T91" fmla="*/ 2147483646 h 145"/>
              <a:gd name="T92" fmla="*/ 2147483646 w 60"/>
              <a:gd name="T93" fmla="*/ 2147483646 h 145"/>
              <a:gd name="T94" fmla="*/ 2147483646 w 60"/>
              <a:gd name="T95" fmla="*/ 2147483646 h 145"/>
              <a:gd name="T96" fmla="*/ 2147483646 w 60"/>
              <a:gd name="T97" fmla="*/ 2147483646 h 145"/>
              <a:gd name="T98" fmla="*/ 2147483646 w 60"/>
              <a:gd name="T99" fmla="*/ 2147483646 h 145"/>
              <a:gd name="T100" fmla="*/ 2147483646 w 60"/>
              <a:gd name="T101" fmla="*/ 2147483646 h 145"/>
              <a:gd name="T102" fmla="*/ 2147483646 w 60"/>
              <a:gd name="T103" fmla="*/ 2147483646 h 145"/>
              <a:gd name="T104" fmla="*/ 2147483646 w 60"/>
              <a:gd name="T105" fmla="*/ 2147483646 h 145"/>
              <a:gd name="T106" fmla="*/ 2147483646 w 60"/>
              <a:gd name="T107" fmla="*/ 2147483646 h 145"/>
              <a:gd name="T108" fmla="*/ 2147483646 w 60"/>
              <a:gd name="T109" fmla="*/ 2147483646 h 1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0"/>
              <a:gd name="T166" fmla="*/ 0 h 145"/>
              <a:gd name="T167" fmla="*/ 60 w 60"/>
              <a:gd name="T168" fmla="*/ 145 h 1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0" h="145">
                <a:moveTo>
                  <a:pt x="60" y="91"/>
                </a:moveTo>
                <a:lnTo>
                  <a:pt x="60" y="97"/>
                </a:lnTo>
                <a:lnTo>
                  <a:pt x="60" y="103"/>
                </a:lnTo>
                <a:lnTo>
                  <a:pt x="60" y="109"/>
                </a:lnTo>
                <a:lnTo>
                  <a:pt x="54" y="109"/>
                </a:lnTo>
                <a:lnTo>
                  <a:pt x="54" y="115"/>
                </a:lnTo>
                <a:lnTo>
                  <a:pt x="48" y="121"/>
                </a:lnTo>
                <a:lnTo>
                  <a:pt x="42" y="127"/>
                </a:lnTo>
                <a:lnTo>
                  <a:pt x="36" y="127"/>
                </a:lnTo>
                <a:lnTo>
                  <a:pt x="36" y="133"/>
                </a:lnTo>
                <a:lnTo>
                  <a:pt x="36" y="139"/>
                </a:lnTo>
                <a:lnTo>
                  <a:pt x="30" y="145"/>
                </a:lnTo>
                <a:lnTo>
                  <a:pt x="30" y="139"/>
                </a:lnTo>
                <a:lnTo>
                  <a:pt x="24" y="145"/>
                </a:lnTo>
                <a:lnTo>
                  <a:pt x="24" y="139"/>
                </a:lnTo>
                <a:lnTo>
                  <a:pt x="24" y="133"/>
                </a:lnTo>
                <a:lnTo>
                  <a:pt x="18" y="127"/>
                </a:lnTo>
                <a:lnTo>
                  <a:pt x="6" y="121"/>
                </a:lnTo>
                <a:lnTo>
                  <a:pt x="0" y="115"/>
                </a:lnTo>
                <a:lnTo>
                  <a:pt x="0" y="109"/>
                </a:lnTo>
                <a:lnTo>
                  <a:pt x="6" y="115"/>
                </a:lnTo>
                <a:lnTo>
                  <a:pt x="6" y="109"/>
                </a:lnTo>
                <a:lnTo>
                  <a:pt x="0" y="103"/>
                </a:lnTo>
                <a:lnTo>
                  <a:pt x="0" y="97"/>
                </a:lnTo>
                <a:lnTo>
                  <a:pt x="0" y="91"/>
                </a:lnTo>
                <a:lnTo>
                  <a:pt x="6" y="91"/>
                </a:lnTo>
                <a:lnTo>
                  <a:pt x="6" y="85"/>
                </a:lnTo>
                <a:lnTo>
                  <a:pt x="6" y="79"/>
                </a:lnTo>
                <a:lnTo>
                  <a:pt x="6" y="73"/>
                </a:lnTo>
                <a:lnTo>
                  <a:pt x="6" y="67"/>
                </a:lnTo>
                <a:lnTo>
                  <a:pt x="6" y="61"/>
                </a:lnTo>
                <a:lnTo>
                  <a:pt x="6" y="55"/>
                </a:lnTo>
                <a:lnTo>
                  <a:pt x="12" y="55"/>
                </a:lnTo>
                <a:lnTo>
                  <a:pt x="12" y="49"/>
                </a:lnTo>
                <a:lnTo>
                  <a:pt x="12" y="42"/>
                </a:lnTo>
                <a:lnTo>
                  <a:pt x="6" y="42"/>
                </a:lnTo>
                <a:lnTo>
                  <a:pt x="6" y="36"/>
                </a:lnTo>
                <a:lnTo>
                  <a:pt x="0" y="30"/>
                </a:lnTo>
                <a:lnTo>
                  <a:pt x="0" y="24"/>
                </a:lnTo>
                <a:lnTo>
                  <a:pt x="6" y="18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8" y="0"/>
                </a:lnTo>
                <a:lnTo>
                  <a:pt x="18" y="6"/>
                </a:lnTo>
                <a:lnTo>
                  <a:pt x="18" y="12"/>
                </a:lnTo>
                <a:lnTo>
                  <a:pt x="24" y="12"/>
                </a:lnTo>
                <a:lnTo>
                  <a:pt x="30" y="12"/>
                </a:lnTo>
                <a:lnTo>
                  <a:pt x="30" y="18"/>
                </a:lnTo>
                <a:lnTo>
                  <a:pt x="42" y="24"/>
                </a:lnTo>
                <a:lnTo>
                  <a:pt x="42" y="30"/>
                </a:lnTo>
                <a:lnTo>
                  <a:pt x="42" y="36"/>
                </a:lnTo>
                <a:lnTo>
                  <a:pt x="48" y="42"/>
                </a:lnTo>
                <a:lnTo>
                  <a:pt x="36" y="42"/>
                </a:lnTo>
                <a:lnTo>
                  <a:pt x="36" y="49"/>
                </a:lnTo>
                <a:lnTo>
                  <a:pt x="42" y="49"/>
                </a:lnTo>
                <a:lnTo>
                  <a:pt x="36" y="61"/>
                </a:lnTo>
                <a:lnTo>
                  <a:pt x="36" y="67"/>
                </a:lnTo>
                <a:lnTo>
                  <a:pt x="42" y="73"/>
                </a:lnTo>
                <a:lnTo>
                  <a:pt x="42" y="79"/>
                </a:lnTo>
                <a:lnTo>
                  <a:pt x="48" y="79"/>
                </a:lnTo>
                <a:lnTo>
                  <a:pt x="48" y="85"/>
                </a:lnTo>
                <a:lnTo>
                  <a:pt x="54" y="91"/>
                </a:lnTo>
                <a:lnTo>
                  <a:pt x="60" y="91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49" name="Freeform 82">
            <a:extLst>
              <a:ext uri="{FF2B5EF4-FFF2-40B4-BE49-F238E27FC236}">
                <a16:creationId xmlns:a16="http://schemas.microsoft.com/office/drawing/2014/main" id="{C0959DEE-98AB-427E-9EEC-A08AA51146B9}"/>
              </a:ext>
            </a:extLst>
          </p:cNvPr>
          <p:cNvSpPr>
            <a:spLocks noChangeAspect="1"/>
          </p:cNvSpPr>
          <p:nvPr/>
        </p:nvSpPr>
        <p:spPr bwMode="auto">
          <a:xfrm>
            <a:off x="7127875" y="5818189"/>
            <a:ext cx="39688" cy="33337"/>
          </a:xfrm>
          <a:custGeom>
            <a:avLst/>
            <a:gdLst>
              <a:gd name="T0" fmla="*/ 2147483646 w 12"/>
              <a:gd name="T1" fmla="*/ 2147483646 h 12"/>
              <a:gd name="T2" fmla="*/ 2147483646 w 12"/>
              <a:gd name="T3" fmla="*/ 2147483646 h 12"/>
              <a:gd name="T4" fmla="*/ 0 w 12"/>
              <a:gd name="T5" fmla="*/ 2147483646 h 12"/>
              <a:gd name="T6" fmla="*/ 0 w 12"/>
              <a:gd name="T7" fmla="*/ 0 h 12"/>
              <a:gd name="T8" fmla="*/ 0 w 12"/>
              <a:gd name="T9" fmla="*/ 0 h 12"/>
              <a:gd name="T10" fmla="*/ 2147483646 w 12"/>
              <a:gd name="T11" fmla="*/ 0 h 12"/>
              <a:gd name="T12" fmla="*/ 2147483646 w 12"/>
              <a:gd name="T13" fmla="*/ 2147483646 h 12"/>
              <a:gd name="T14" fmla="*/ 2147483646 w 12"/>
              <a:gd name="T15" fmla="*/ 0 h 12"/>
              <a:gd name="T16" fmla="*/ 2147483646 w 12"/>
              <a:gd name="T17" fmla="*/ 2147483646 h 12"/>
              <a:gd name="T18" fmla="*/ 2147483646 w 12"/>
              <a:gd name="T19" fmla="*/ 2147483646 h 12"/>
              <a:gd name="T20" fmla="*/ 2147483646 w 12"/>
              <a:gd name="T21" fmla="*/ 2147483646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2"/>
              <a:gd name="T35" fmla="*/ 12 w 12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2">
                <a:moveTo>
                  <a:pt x="12" y="12"/>
                </a:moveTo>
                <a:lnTo>
                  <a:pt x="6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0" name="Freeform 83">
            <a:extLst>
              <a:ext uri="{FF2B5EF4-FFF2-40B4-BE49-F238E27FC236}">
                <a16:creationId xmlns:a16="http://schemas.microsoft.com/office/drawing/2014/main" id="{299F213C-2A6E-4A62-A9B3-FF02EEBD660D}"/>
              </a:ext>
            </a:extLst>
          </p:cNvPr>
          <p:cNvSpPr>
            <a:spLocks noChangeAspect="1"/>
          </p:cNvSpPr>
          <p:nvPr/>
        </p:nvSpPr>
        <p:spPr bwMode="auto">
          <a:xfrm>
            <a:off x="7264401" y="5818189"/>
            <a:ext cx="269875" cy="217487"/>
          </a:xfrm>
          <a:custGeom>
            <a:avLst/>
            <a:gdLst>
              <a:gd name="T0" fmla="*/ 2147483646 w 84"/>
              <a:gd name="T1" fmla="*/ 2147483646 h 79"/>
              <a:gd name="T2" fmla="*/ 2147483646 w 84"/>
              <a:gd name="T3" fmla="*/ 2147483646 h 79"/>
              <a:gd name="T4" fmla="*/ 2147483646 w 84"/>
              <a:gd name="T5" fmla="*/ 2147483646 h 79"/>
              <a:gd name="T6" fmla="*/ 2147483646 w 84"/>
              <a:gd name="T7" fmla="*/ 2147483646 h 79"/>
              <a:gd name="T8" fmla="*/ 2147483646 w 84"/>
              <a:gd name="T9" fmla="*/ 2147483646 h 79"/>
              <a:gd name="T10" fmla="*/ 2147483646 w 84"/>
              <a:gd name="T11" fmla="*/ 2147483646 h 79"/>
              <a:gd name="T12" fmla="*/ 2147483646 w 84"/>
              <a:gd name="T13" fmla="*/ 2147483646 h 79"/>
              <a:gd name="T14" fmla="*/ 2147483646 w 84"/>
              <a:gd name="T15" fmla="*/ 2147483646 h 79"/>
              <a:gd name="T16" fmla="*/ 2147483646 w 84"/>
              <a:gd name="T17" fmla="*/ 2147483646 h 79"/>
              <a:gd name="T18" fmla="*/ 2147483646 w 84"/>
              <a:gd name="T19" fmla="*/ 2147483646 h 79"/>
              <a:gd name="T20" fmla="*/ 2147483646 w 84"/>
              <a:gd name="T21" fmla="*/ 2147483646 h 79"/>
              <a:gd name="T22" fmla="*/ 2147483646 w 84"/>
              <a:gd name="T23" fmla="*/ 2147483646 h 79"/>
              <a:gd name="T24" fmla="*/ 2147483646 w 84"/>
              <a:gd name="T25" fmla="*/ 2147483646 h 79"/>
              <a:gd name="T26" fmla="*/ 2147483646 w 84"/>
              <a:gd name="T27" fmla="*/ 2147483646 h 79"/>
              <a:gd name="T28" fmla="*/ 2147483646 w 84"/>
              <a:gd name="T29" fmla="*/ 0 h 79"/>
              <a:gd name="T30" fmla="*/ 2147483646 w 84"/>
              <a:gd name="T31" fmla="*/ 0 h 79"/>
              <a:gd name="T32" fmla="*/ 2147483646 w 84"/>
              <a:gd name="T33" fmla="*/ 0 h 79"/>
              <a:gd name="T34" fmla="*/ 2147483646 w 84"/>
              <a:gd name="T35" fmla="*/ 2147483646 h 79"/>
              <a:gd name="T36" fmla="*/ 2147483646 w 84"/>
              <a:gd name="T37" fmla="*/ 2147483646 h 79"/>
              <a:gd name="T38" fmla="*/ 2147483646 w 84"/>
              <a:gd name="T39" fmla="*/ 2147483646 h 79"/>
              <a:gd name="T40" fmla="*/ 2147483646 w 84"/>
              <a:gd name="T41" fmla="*/ 2147483646 h 79"/>
              <a:gd name="T42" fmla="*/ 2147483646 w 84"/>
              <a:gd name="T43" fmla="*/ 2147483646 h 79"/>
              <a:gd name="T44" fmla="*/ 0 w 84"/>
              <a:gd name="T45" fmla="*/ 2147483646 h 79"/>
              <a:gd name="T46" fmla="*/ 2147483646 w 84"/>
              <a:gd name="T47" fmla="*/ 2147483646 h 79"/>
              <a:gd name="T48" fmla="*/ 0 w 84"/>
              <a:gd name="T49" fmla="*/ 2147483646 h 79"/>
              <a:gd name="T50" fmla="*/ 0 w 84"/>
              <a:gd name="T51" fmla="*/ 2147483646 h 79"/>
              <a:gd name="T52" fmla="*/ 2147483646 w 84"/>
              <a:gd name="T53" fmla="*/ 2147483646 h 79"/>
              <a:gd name="T54" fmla="*/ 2147483646 w 84"/>
              <a:gd name="T55" fmla="*/ 2147483646 h 79"/>
              <a:gd name="T56" fmla="*/ 2147483646 w 84"/>
              <a:gd name="T57" fmla="*/ 2147483646 h 79"/>
              <a:gd name="T58" fmla="*/ 2147483646 w 84"/>
              <a:gd name="T59" fmla="*/ 2147483646 h 79"/>
              <a:gd name="T60" fmla="*/ 2147483646 w 84"/>
              <a:gd name="T61" fmla="*/ 2147483646 h 79"/>
              <a:gd name="T62" fmla="*/ 2147483646 w 84"/>
              <a:gd name="T63" fmla="*/ 2147483646 h 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"/>
              <a:gd name="T97" fmla="*/ 0 h 79"/>
              <a:gd name="T98" fmla="*/ 84 w 84"/>
              <a:gd name="T99" fmla="*/ 79 h 7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" h="79">
                <a:moveTo>
                  <a:pt x="24" y="73"/>
                </a:moveTo>
                <a:lnTo>
                  <a:pt x="30" y="73"/>
                </a:lnTo>
                <a:lnTo>
                  <a:pt x="36" y="73"/>
                </a:lnTo>
                <a:lnTo>
                  <a:pt x="36" y="67"/>
                </a:lnTo>
                <a:lnTo>
                  <a:pt x="42" y="67"/>
                </a:lnTo>
                <a:lnTo>
                  <a:pt x="48" y="73"/>
                </a:lnTo>
                <a:lnTo>
                  <a:pt x="48" y="67"/>
                </a:lnTo>
                <a:lnTo>
                  <a:pt x="54" y="61"/>
                </a:lnTo>
                <a:lnTo>
                  <a:pt x="60" y="55"/>
                </a:lnTo>
                <a:lnTo>
                  <a:pt x="66" y="55"/>
                </a:lnTo>
                <a:lnTo>
                  <a:pt x="72" y="55"/>
                </a:lnTo>
                <a:lnTo>
                  <a:pt x="78" y="55"/>
                </a:lnTo>
                <a:lnTo>
                  <a:pt x="78" y="49"/>
                </a:lnTo>
                <a:lnTo>
                  <a:pt x="78" y="43"/>
                </a:lnTo>
                <a:lnTo>
                  <a:pt x="84" y="43"/>
                </a:lnTo>
                <a:lnTo>
                  <a:pt x="84" y="31"/>
                </a:lnTo>
                <a:lnTo>
                  <a:pt x="84" y="24"/>
                </a:lnTo>
                <a:lnTo>
                  <a:pt x="78" y="12"/>
                </a:lnTo>
                <a:lnTo>
                  <a:pt x="66" y="0"/>
                </a:lnTo>
                <a:lnTo>
                  <a:pt x="60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36" y="6"/>
                </a:lnTo>
                <a:lnTo>
                  <a:pt x="30" y="6"/>
                </a:lnTo>
                <a:lnTo>
                  <a:pt x="24" y="6"/>
                </a:lnTo>
                <a:lnTo>
                  <a:pt x="18" y="12"/>
                </a:lnTo>
                <a:lnTo>
                  <a:pt x="18" y="18"/>
                </a:lnTo>
                <a:lnTo>
                  <a:pt x="12" y="18"/>
                </a:lnTo>
                <a:lnTo>
                  <a:pt x="12" y="24"/>
                </a:lnTo>
                <a:lnTo>
                  <a:pt x="0" y="24"/>
                </a:lnTo>
                <a:lnTo>
                  <a:pt x="0" y="31"/>
                </a:lnTo>
                <a:lnTo>
                  <a:pt x="6" y="31"/>
                </a:lnTo>
                <a:lnTo>
                  <a:pt x="0" y="43"/>
                </a:lnTo>
                <a:lnTo>
                  <a:pt x="0" y="49"/>
                </a:lnTo>
                <a:lnTo>
                  <a:pt x="6" y="55"/>
                </a:lnTo>
                <a:lnTo>
                  <a:pt x="6" y="61"/>
                </a:lnTo>
                <a:lnTo>
                  <a:pt x="12" y="61"/>
                </a:lnTo>
                <a:lnTo>
                  <a:pt x="12" y="67"/>
                </a:lnTo>
                <a:lnTo>
                  <a:pt x="18" y="73"/>
                </a:lnTo>
                <a:lnTo>
                  <a:pt x="24" y="73"/>
                </a:lnTo>
                <a:lnTo>
                  <a:pt x="24" y="79"/>
                </a:lnTo>
                <a:lnTo>
                  <a:pt x="24" y="73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1" name="Freeform 84">
            <a:extLst>
              <a:ext uri="{FF2B5EF4-FFF2-40B4-BE49-F238E27FC236}">
                <a16:creationId xmlns:a16="http://schemas.microsoft.com/office/drawing/2014/main" id="{8B1A568C-C9DC-460B-8BA4-52D0803E43E3}"/>
              </a:ext>
            </a:extLst>
          </p:cNvPr>
          <p:cNvSpPr>
            <a:spLocks noChangeAspect="1"/>
          </p:cNvSpPr>
          <p:nvPr/>
        </p:nvSpPr>
        <p:spPr bwMode="auto">
          <a:xfrm>
            <a:off x="6934200" y="4856164"/>
            <a:ext cx="503238" cy="250825"/>
          </a:xfrm>
          <a:custGeom>
            <a:avLst/>
            <a:gdLst>
              <a:gd name="T0" fmla="*/ 2147483646 w 156"/>
              <a:gd name="T1" fmla="*/ 2147483646 h 91"/>
              <a:gd name="T2" fmla="*/ 2147483646 w 156"/>
              <a:gd name="T3" fmla="*/ 2147483646 h 91"/>
              <a:gd name="T4" fmla="*/ 2147483646 w 156"/>
              <a:gd name="T5" fmla="*/ 2147483646 h 91"/>
              <a:gd name="T6" fmla="*/ 2147483646 w 156"/>
              <a:gd name="T7" fmla="*/ 2147483646 h 91"/>
              <a:gd name="T8" fmla="*/ 2147483646 w 156"/>
              <a:gd name="T9" fmla="*/ 2147483646 h 91"/>
              <a:gd name="T10" fmla="*/ 2147483646 w 156"/>
              <a:gd name="T11" fmla="*/ 2147483646 h 91"/>
              <a:gd name="T12" fmla="*/ 2147483646 w 156"/>
              <a:gd name="T13" fmla="*/ 2147483646 h 91"/>
              <a:gd name="T14" fmla="*/ 2147483646 w 156"/>
              <a:gd name="T15" fmla="*/ 2147483646 h 91"/>
              <a:gd name="T16" fmla="*/ 2147483646 w 156"/>
              <a:gd name="T17" fmla="*/ 2147483646 h 91"/>
              <a:gd name="T18" fmla="*/ 2147483646 w 156"/>
              <a:gd name="T19" fmla="*/ 2147483646 h 91"/>
              <a:gd name="T20" fmla="*/ 2147483646 w 156"/>
              <a:gd name="T21" fmla="*/ 2147483646 h 91"/>
              <a:gd name="T22" fmla="*/ 2147483646 w 156"/>
              <a:gd name="T23" fmla="*/ 2147483646 h 91"/>
              <a:gd name="T24" fmla="*/ 2147483646 w 156"/>
              <a:gd name="T25" fmla="*/ 2147483646 h 91"/>
              <a:gd name="T26" fmla="*/ 2147483646 w 156"/>
              <a:gd name="T27" fmla="*/ 2147483646 h 91"/>
              <a:gd name="T28" fmla="*/ 2147483646 w 156"/>
              <a:gd name="T29" fmla="*/ 0 h 91"/>
              <a:gd name="T30" fmla="*/ 2147483646 w 156"/>
              <a:gd name="T31" fmla="*/ 0 h 91"/>
              <a:gd name="T32" fmla="*/ 2147483646 w 156"/>
              <a:gd name="T33" fmla="*/ 2147483646 h 91"/>
              <a:gd name="T34" fmla="*/ 2147483646 w 156"/>
              <a:gd name="T35" fmla="*/ 2147483646 h 91"/>
              <a:gd name="T36" fmla="*/ 2147483646 w 156"/>
              <a:gd name="T37" fmla="*/ 2147483646 h 91"/>
              <a:gd name="T38" fmla="*/ 2147483646 w 156"/>
              <a:gd name="T39" fmla="*/ 2147483646 h 91"/>
              <a:gd name="T40" fmla="*/ 2147483646 w 156"/>
              <a:gd name="T41" fmla="*/ 2147483646 h 91"/>
              <a:gd name="T42" fmla="*/ 2147483646 w 156"/>
              <a:gd name="T43" fmla="*/ 2147483646 h 91"/>
              <a:gd name="T44" fmla="*/ 2147483646 w 156"/>
              <a:gd name="T45" fmla="*/ 2147483646 h 91"/>
              <a:gd name="T46" fmla="*/ 2147483646 w 156"/>
              <a:gd name="T47" fmla="*/ 2147483646 h 91"/>
              <a:gd name="T48" fmla="*/ 2147483646 w 156"/>
              <a:gd name="T49" fmla="*/ 2147483646 h 91"/>
              <a:gd name="T50" fmla="*/ 2147483646 w 156"/>
              <a:gd name="T51" fmla="*/ 2147483646 h 91"/>
              <a:gd name="T52" fmla="*/ 2147483646 w 156"/>
              <a:gd name="T53" fmla="*/ 2147483646 h 91"/>
              <a:gd name="T54" fmla="*/ 2147483646 w 156"/>
              <a:gd name="T55" fmla="*/ 2147483646 h 91"/>
              <a:gd name="T56" fmla="*/ 0 w 156"/>
              <a:gd name="T57" fmla="*/ 2147483646 h 91"/>
              <a:gd name="T58" fmla="*/ 0 w 156"/>
              <a:gd name="T59" fmla="*/ 2147483646 h 91"/>
              <a:gd name="T60" fmla="*/ 0 w 156"/>
              <a:gd name="T61" fmla="*/ 2147483646 h 91"/>
              <a:gd name="T62" fmla="*/ 0 w 156"/>
              <a:gd name="T63" fmla="*/ 2147483646 h 91"/>
              <a:gd name="T64" fmla="*/ 2147483646 w 156"/>
              <a:gd name="T65" fmla="*/ 2147483646 h 91"/>
              <a:gd name="T66" fmla="*/ 2147483646 w 156"/>
              <a:gd name="T67" fmla="*/ 2147483646 h 91"/>
              <a:gd name="T68" fmla="*/ 2147483646 w 156"/>
              <a:gd name="T69" fmla="*/ 2147483646 h 91"/>
              <a:gd name="T70" fmla="*/ 2147483646 w 156"/>
              <a:gd name="T71" fmla="*/ 2147483646 h 91"/>
              <a:gd name="T72" fmla="*/ 2147483646 w 156"/>
              <a:gd name="T73" fmla="*/ 2147483646 h 91"/>
              <a:gd name="T74" fmla="*/ 2147483646 w 156"/>
              <a:gd name="T75" fmla="*/ 2147483646 h 91"/>
              <a:gd name="T76" fmla="*/ 2147483646 w 156"/>
              <a:gd name="T77" fmla="*/ 2147483646 h 91"/>
              <a:gd name="T78" fmla="*/ 2147483646 w 156"/>
              <a:gd name="T79" fmla="*/ 2147483646 h 91"/>
              <a:gd name="T80" fmla="*/ 2147483646 w 156"/>
              <a:gd name="T81" fmla="*/ 2147483646 h 91"/>
              <a:gd name="T82" fmla="*/ 2147483646 w 156"/>
              <a:gd name="T83" fmla="*/ 2147483646 h 91"/>
              <a:gd name="T84" fmla="*/ 2147483646 w 156"/>
              <a:gd name="T85" fmla="*/ 2147483646 h 91"/>
              <a:gd name="T86" fmla="*/ 2147483646 w 156"/>
              <a:gd name="T87" fmla="*/ 2147483646 h 91"/>
              <a:gd name="T88" fmla="*/ 2147483646 w 156"/>
              <a:gd name="T89" fmla="*/ 2147483646 h 91"/>
              <a:gd name="T90" fmla="*/ 2147483646 w 156"/>
              <a:gd name="T91" fmla="*/ 2147483646 h 91"/>
              <a:gd name="T92" fmla="*/ 2147483646 w 156"/>
              <a:gd name="T93" fmla="*/ 2147483646 h 91"/>
              <a:gd name="T94" fmla="*/ 2147483646 w 156"/>
              <a:gd name="T95" fmla="*/ 2147483646 h 91"/>
              <a:gd name="T96" fmla="*/ 2147483646 w 156"/>
              <a:gd name="T97" fmla="*/ 2147483646 h 91"/>
              <a:gd name="T98" fmla="*/ 2147483646 w 156"/>
              <a:gd name="T99" fmla="*/ 2147483646 h 91"/>
              <a:gd name="T100" fmla="*/ 2147483646 w 156"/>
              <a:gd name="T101" fmla="*/ 2147483646 h 9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6"/>
              <a:gd name="T154" fmla="*/ 0 h 91"/>
              <a:gd name="T155" fmla="*/ 156 w 156"/>
              <a:gd name="T156" fmla="*/ 91 h 9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6" h="91">
                <a:moveTo>
                  <a:pt x="150" y="54"/>
                </a:moveTo>
                <a:lnTo>
                  <a:pt x="144" y="48"/>
                </a:lnTo>
                <a:lnTo>
                  <a:pt x="144" y="42"/>
                </a:lnTo>
                <a:lnTo>
                  <a:pt x="150" y="30"/>
                </a:lnTo>
                <a:lnTo>
                  <a:pt x="156" y="18"/>
                </a:lnTo>
                <a:lnTo>
                  <a:pt x="150" y="18"/>
                </a:lnTo>
                <a:lnTo>
                  <a:pt x="144" y="12"/>
                </a:lnTo>
                <a:lnTo>
                  <a:pt x="138" y="6"/>
                </a:lnTo>
                <a:lnTo>
                  <a:pt x="132" y="6"/>
                </a:lnTo>
                <a:lnTo>
                  <a:pt x="126" y="6"/>
                </a:lnTo>
                <a:lnTo>
                  <a:pt x="120" y="6"/>
                </a:lnTo>
                <a:lnTo>
                  <a:pt x="114" y="6"/>
                </a:lnTo>
                <a:lnTo>
                  <a:pt x="108" y="6"/>
                </a:lnTo>
                <a:lnTo>
                  <a:pt x="102" y="6"/>
                </a:lnTo>
                <a:lnTo>
                  <a:pt x="96" y="6"/>
                </a:lnTo>
                <a:lnTo>
                  <a:pt x="90" y="12"/>
                </a:lnTo>
                <a:lnTo>
                  <a:pt x="84" y="6"/>
                </a:lnTo>
                <a:lnTo>
                  <a:pt x="84" y="0"/>
                </a:lnTo>
                <a:lnTo>
                  <a:pt x="78" y="0"/>
                </a:lnTo>
                <a:lnTo>
                  <a:pt x="72" y="0"/>
                </a:lnTo>
                <a:lnTo>
                  <a:pt x="72" y="6"/>
                </a:lnTo>
                <a:lnTo>
                  <a:pt x="66" y="6"/>
                </a:lnTo>
                <a:lnTo>
                  <a:pt x="60" y="6"/>
                </a:lnTo>
                <a:lnTo>
                  <a:pt x="48" y="6"/>
                </a:lnTo>
                <a:lnTo>
                  <a:pt x="42" y="6"/>
                </a:lnTo>
                <a:lnTo>
                  <a:pt x="42" y="12"/>
                </a:lnTo>
                <a:lnTo>
                  <a:pt x="36" y="12"/>
                </a:lnTo>
                <a:lnTo>
                  <a:pt x="36" y="18"/>
                </a:lnTo>
                <a:lnTo>
                  <a:pt x="30" y="24"/>
                </a:lnTo>
                <a:lnTo>
                  <a:pt x="18" y="36"/>
                </a:lnTo>
                <a:lnTo>
                  <a:pt x="12" y="36"/>
                </a:lnTo>
                <a:lnTo>
                  <a:pt x="6" y="36"/>
                </a:lnTo>
                <a:lnTo>
                  <a:pt x="0" y="42"/>
                </a:lnTo>
                <a:lnTo>
                  <a:pt x="0" y="48"/>
                </a:lnTo>
                <a:lnTo>
                  <a:pt x="0" y="61"/>
                </a:lnTo>
                <a:lnTo>
                  <a:pt x="0" y="67"/>
                </a:lnTo>
                <a:lnTo>
                  <a:pt x="6" y="73"/>
                </a:lnTo>
                <a:lnTo>
                  <a:pt x="12" y="79"/>
                </a:lnTo>
                <a:lnTo>
                  <a:pt x="18" y="85"/>
                </a:lnTo>
                <a:lnTo>
                  <a:pt x="24" y="91"/>
                </a:lnTo>
                <a:lnTo>
                  <a:pt x="42" y="85"/>
                </a:lnTo>
                <a:lnTo>
                  <a:pt x="48" y="85"/>
                </a:lnTo>
                <a:lnTo>
                  <a:pt x="54" y="79"/>
                </a:lnTo>
                <a:lnTo>
                  <a:pt x="54" y="73"/>
                </a:lnTo>
                <a:lnTo>
                  <a:pt x="66" y="73"/>
                </a:lnTo>
                <a:lnTo>
                  <a:pt x="72" y="73"/>
                </a:lnTo>
                <a:lnTo>
                  <a:pt x="78" y="67"/>
                </a:lnTo>
                <a:lnTo>
                  <a:pt x="90" y="67"/>
                </a:lnTo>
                <a:lnTo>
                  <a:pt x="96" y="61"/>
                </a:lnTo>
                <a:lnTo>
                  <a:pt x="102" y="61"/>
                </a:lnTo>
                <a:lnTo>
                  <a:pt x="102" y="54"/>
                </a:lnTo>
                <a:lnTo>
                  <a:pt x="108" y="54"/>
                </a:lnTo>
                <a:lnTo>
                  <a:pt x="108" y="48"/>
                </a:lnTo>
                <a:lnTo>
                  <a:pt x="120" y="48"/>
                </a:lnTo>
                <a:lnTo>
                  <a:pt x="132" y="48"/>
                </a:lnTo>
                <a:lnTo>
                  <a:pt x="132" y="54"/>
                </a:lnTo>
                <a:lnTo>
                  <a:pt x="138" y="54"/>
                </a:lnTo>
                <a:lnTo>
                  <a:pt x="144" y="54"/>
                </a:lnTo>
                <a:lnTo>
                  <a:pt x="150" y="54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2" name="Freeform 85">
            <a:extLst>
              <a:ext uri="{FF2B5EF4-FFF2-40B4-BE49-F238E27FC236}">
                <a16:creationId xmlns:a16="http://schemas.microsoft.com/office/drawing/2014/main" id="{8B95F5E9-6886-45E1-8EF6-C443EED7B8CB}"/>
              </a:ext>
            </a:extLst>
          </p:cNvPr>
          <p:cNvSpPr>
            <a:spLocks noChangeAspect="1"/>
          </p:cNvSpPr>
          <p:nvPr/>
        </p:nvSpPr>
        <p:spPr bwMode="auto">
          <a:xfrm>
            <a:off x="7264401" y="4986339"/>
            <a:ext cx="911225" cy="631825"/>
          </a:xfrm>
          <a:custGeom>
            <a:avLst/>
            <a:gdLst>
              <a:gd name="T0" fmla="*/ 2147483646 w 283"/>
              <a:gd name="T1" fmla="*/ 2147483646 h 229"/>
              <a:gd name="T2" fmla="*/ 2147483646 w 283"/>
              <a:gd name="T3" fmla="*/ 2147483646 h 229"/>
              <a:gd name="T4" fmla="*/ 2147483646 w 283"/>
              <a:gd name="T5" fmla="*/ 2147483646 h 229"/>
              <a:gd name="T6" fmla="*/ 2147483646 w 283"/>
              <a:gd name="T7" fmla="*/ 2147483646 h 229"/>
              <a:gd name="T8" fmla="*/ 2147483646 w 283"/>
              <a:gd name="T9" fmla="*/ 2147483646 h 229"/>
              <a:gd name="T10" fmla="*/ 2147483646 w 283"/>
              <a:gd name="T11" fmla="*/ 0 h 229"/>
              <a:gd name="T12" fmla="*/ 2147483646 w 283"/>
              <a:gd name="T13" fmla="*/ 2147483646 h 229"/>
              <a:gd name="T14" fmla="*/ 2147483646 w 283"/>
              <a:gd name="T15" fmla="*/ 2147483646 h 229"/>
              <a:gd name="T16" fmla="*/ 2147483646 w 283"/>
              <a:gd name="T17" fmla="*/ 2147483646 h 229"/>
              <a:gd name="T18" fmla="*/ 2147483646 w 283"/>
              <a:gd name="T19" fmla="*/ 2147483646 h 229"/>
              <a:gd name="T20" fmla="*/ 2147483646 w 283"/>
              <a:gd name="T21" fmla="*/ 2147483646 h 229"/>
              <a:gd name="T22" fmla="*/ 2147483646 w 283"/>
              <a:gd name="T23" fmla="*/ 2147483646 h 229"/>
              <a:gd name="T24" fmla="*/ 2147483646 w 283"/>
              <a:gd name="T25" fmla="*/ 2147483646 h 229"/>
              <a:gd name="T26" fmla="*/ 2147483646 w 283"/>
              <a:gd name="T27" fmla="*/ 2147483646 h 229"/>
              <a:gd name="T28" fmla="*/ 2147483646 w 283"/>
              <a:gd name="T29" fmla="*/ 2147483646 h 229"/>
              <a:gd name="T30" fmla="*/ 2147483646 w 283"/>
              <a:gd name="T31" fmla="*/ 2147483646 h 229"/>
              <a:gd name="T32" fmla="*/ 2147483646 w 283"/>
              <a:gd name="T33" fmla="*/ 2147483646 h 229"/>
              <a:gd name="T34" fmla="*/ 2147483646 w 283"/>
              <a:gd name="T35" fmla="*/ 2147483646 h 229"/>
              <a:gd name="T36" fmla="*/ 2147483646 w 283"/>
              <a:gd name="T37" fmla="*/ 2147483646 h 229"/>
              <a:gd name="T38" fmla="*/ 0 w 283"/>
              <a:gd name="T39" fmla="*/ 2147483646 h 229"/>
              <a:gd name="T40" fmla="*/ 2147483646 w 283"/>
              <a:gd name="T41" fmla="*/ 2147483646 h 229"/>
              <a:gd name="T42" fmla="*/ 2147483646 w 283"/>
              <a:gd name="T43" fmla="*/ 2147483646 h 229"/>
              <a:gd name="T44" fmla="*/ 2147483646 w 283"/>
              <a:gd name="T45" fmla="*/ 2147483646 h 229"/>
              <a:gd name="T46" fmla="*/ 2147483646 w 283"/>
              <a:gd name="T47" fmla="*/ 2147483646 h 229"/>
              <a:gd name="T48" fmla="*/ 2147483646 w 283"/>
              <a:gd name="T49" fmla="*/ 2147483646 h 229"/>
              <a:gd name="T50" fmla="*/ 2147483646 w 283"/>
              <a:gd name="T51" fmla="*/ 2147483646 h 229"/>
              <a:gd name="T52" fmla="*/ 2147483646 w 283"/>
              <a:gd name="T53" fmla="*/ 2147483646 h 229"/>
              <a:gd name="T54" fmla="*/ 2147483646 w 283"/>
              <a:gd name="T55" fmla="*/ 2147483646 h 229"/>
              <a:gd name="T56" fmla="*/ 2147483646 w 283"/>
              <a:gd name="T57" fmla="*/ 2147483646 h 229"/>
              <a:gd name="T58" fmla="*/ 2147483646 w 283"/>
              <a:gd name="T59" fmla="*/ 2147483646 h 229"/>
              <a:gd name="T60" fmla="*/ 2147483646 w 283"/>
              <a:gd name="T61" fmla="*/ 2147483646 h 229"/>
              <a:gd name="T62" fmla="*/ 2147483646 w 283"/>
              <a:gd name="T63" fmla="*/ 2147483646 h 229"/>
              <a:gd name="T64" fmla="*/ 2147483646 w 283"/>
              <a:gd name="T65" fmla="*/ 2147483646 h 229"/>
              <a:gd name="T66" fmla="*/ 2147483646 w 283"/>
              <a:gd name="T67" fmla="*/ 2147483646 h 229"/>
              <a:gd name="T68" fmla="*/ 2147483646 w 283"/>
              <a:gd name="T69" fmla="*/ 2147483646 h 229"/>
              <a:gd name="T70" fmla="*/ 2147483646 w 283"/>
              <a:gd name="T71" fmla="*/ 2147483646 h 229"/>
              <a:gd name="T72" fmla="*/ 2147483646 w 283"/>
              <a:gd name="T73" fmla="*/ 2147483646 h 229"/>
              <a:gd name="T74" fmla="*/ 2147483646 w 283"/>
              <a:gd name="T75" fmla="*/ 2147483646 h 229"/>
              <a:gd name="T76" fmla="*/ 2147483646 w 283"/>
              <a:gd name="T77" fmla="*/ 2147483646 h 229"/>
              <a:gd name="T78" fmla="*/ 2147483646 w 283"/>
              <a:gd name="T79" fmla="*/ 2147483646 h 229"/>
              <a:gd name="T80" fmla="*/ 2147483646 w 283"/>
              <a:gd name="T81" fmla="*/ 2147483646 h 229"/>
              <a:gd name="T82" fmla="*/ 2147483646 w 283"/>
              <a:gd name="T83" fmla="*/ 2147483646 h 229"/>
              <a:gd name="T84" fmla="*/ 2147483646 w 283"/>
              <a:gd name="T85" fmla="*/ 2147483646 h 229"/>
              <a:gd name="T86" fmla="*/ 2147483646 w 283"/>
              <a:gd name="T87" fmla="*/ 2147483646 h 229"/>
              <a:gd name="T88" fmla="*/ 2147483646 w 283"/>
              <a:gd name="T89" fmla="*/ 2147483646 h 229"/>
              <a:gd name="T90" fmla="*/ 2147483646 w 283"/>
              <a:gd name="T91" fmla="*/ 2147483646 h 229"/>
              <a:gd name="T92" fmla="*/ 2147483646 w 283"/>
              <a:gd name="T93" fmla="*/ 2147483646 h 229"/>
              <a:gd name="T94" fmla="*/ 2147483646 w 283"/>
              <a:gd name="T95" fmla="*/ 2147483646 h 229"/>
              <a:gd name="T96" fmla="*/ 2147483646 w 283"/>
              <a:gd name="T97" fmla="*/ 2147483646 h 229"/>
              <a:gd name="T98" fmla="*/ 2147483646 w 283"/>
              <a:gd name="T99" fmla="*/ 2147483646 h 229"/>
              <a:gd name="T100" fmla="*/ 2147483646 w 283"/>
              <a:gd name="T101" fmla="*/ 2147483646 h 229"/>
              <a:gd name="T102" fmla="*/ 2147483646 w 283"/>
              <a:gd name="T103" fmla="*/ 2147483646 h 229"/>
              <a:gd name="T104" fmla="*/ 2147483646 w 283"/>
              <a:gd name="T105" fmla="*/ 2147483646 h 229"/>
              <a:gd name="T106" fmla="*/ 2147483646 w 283"/>
              <a:gd name="T107" fmla="*/ 2147483646 h 2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83"/>
              <a:gd name="T163" fmla="*/ 0 h 229"/>
              <a:gd name="T164" fmla="*/ 283 w 283"/>
              <a:gd name="T165" fmla="*/ 229 h 2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83" h="229">
                <a:moveTo>
                  <a:pt x="241" y="127"/>
                </a:moveTo>
                <a:lnTo>
                  <a:pt x="235" y="115"/>
                </a:lnTo>
                <a:lnTo>
                  <a:pt x="235" y="109"/>
                </a:lnTo>
                <a:lnTo>
                  <a:pt x="235" y="103"/>
                </a:lnTo>
                <a:lnTo>
                  <a:pt x="235" y="97"/>
                </a:lnTo>
                <a:lnTo>
                  <a:pt x="229" y="91"/>
                </a:lnTo>
                <a:lnTo>
                  <a:pt x="235" y="91"/>
                </a:lnTo>
                <a:lnTo>
                  <a:pt x="235" y="85"/>
                </a:lnTo>
                <a:lnTo>
                  <a:pt x="235" y="79"/>
                </a:lnTo>
                <a:lnTo>
                  <a:pt x="229" y="61"/>
                </a:lnTo>
                <a:lnTo>
                  <a:pt x="210" y="43"/>
                </a:lnTo>
                <a:lnTo>
                  <a:pt x="204" y="31"/>
                </a:lnTo>
                <a:lnTo>
                  <a:pt x="198" y="25"/>
                </a:lnTo>
                <a:lnTo>
                  <a:pt x="198" y="13"/>
                </a:lnTo>
                <a:lnTo>
                  <a:pt x="186" y="6"/>
                </a:lnTo>
                <a:lnTo>
                  <a:pt x="180" y="0"/>
                </a:lnTo>
                <a:lnTo>
                  <a:pt x="180" y="6"/>
                </a:lnTo>
                <a:lnTo>
                  <a:pt x="174" y="6"/>
                </a:lnTo>
                <a:lnTo>
                  <a:pt x="162" y="19"/>
                </a:lnTo>
                <a:lnTo>
                  <a:pt x="156" y="19"/>
                </a:lnTo>
                <a:lnTo>
                  <a:pt x="144" y="19"/>
                </a:lnTo>
                <a:lnTo>
                  <a:pt x="144" y="25"/>
                </a:lnTo>
                <a:lnTo>
                  <a:pt x="138" y="31"/>
                </a:lnTo>
                <a:lnTo>
                  <a:pt x="132" y="31"/>
                </a:lnTo>
                <a:lnTo>
                  <a:pt x="126" y="31"/>
                </a:lnTo>
                <a:lnTo>
                  <a:pt x="114" y="19"/>
                </a:lnTo>
                <a:lnTo>
                  <a:pt x="114" y="25"/>
                </a:lnTo>
                <a:lnTo>
                  <a:pt x="108" y="25"/>
                </a:lnTo>
                <a:lnTo>
                  <a:pt x="96" y="25"/>
                </a:lnTo>
                <a:lnTo>
                  <a:pt x="90" y="25"/>
                </a:lnTo>
                <a:lnTo>
                  <a:pt x="84" y="25"/>
                </a:lnTo>
                <a:lnTo>
                  <a:pt x="84" y="19"/>
                </a:lnTo>
                <a:lnTo>
                  <a:pt x="78" y="19"/>
                </a:lnTo>
                <a:lnTo>
                  <a:pt x="78" y="25"/>
                </a:lnTo>
                <a:lnTo>
                  <a:pt x="72" y="25"/>
                </a:lnTo>
                <a:lnTo>
                  <a:pt x="66" y="25"/>
                </a:lnTo>
                <a:lnTo>
                  <a:pt x="66" y="31"/>
                </a:lnTo>
                <a:lnTo>
                  <a:pt x="66" y="37"/>
                </a:lnTo>
                <a:lnTo>
                  <a:pt x="60" y="37"/>
                </a:lnTo>
                <a:lnTo>
                  <a:pt x="48" y="43"/>
                </a:lnTo>
                <a:lnTo>
                  <a:pt x="48" y="49"/>
                </a:lnTo>
                <a:lnTo>
                  <a:pt x="48" y="55"/>
                </a:lnTo>
                <a:lnTo>
                  <a:pt x="42" y="61"/>
                </a:lnTo>
                <a:lnTo>
                  <a:pt x="42" y="67"/>
                </a:lnTo>
                <a:lnTo>
                  <a:pt x="42" y="73"/>
                </a:lnTo>
                <a:lnTo>
                  <a:pt x="30" y="79"/>
                </a:lnTo>
                <a:lnTo>
                  <a:pt x="24" y="91"/>
                </a:lnTo>
                <a:lnTo>
                  <a:pt x="18" y="109"/>
                </a:lnTo>
                <a:lnTo>
                  <a:pt x="12" y="109"/>
                </a:lnTo>
                <a:lnTo>
                  <a:pt x="12" y="115"/>
                </a:lnTo>
                <a:lnTo>
                  <a:pt x="6" y="115"/>
                </a:lnTo>
                <a:lnTo>
                  <a:pt x="0" y="121"/>
                </a:lnTo>
                <a:lnTo>
                  <a:pt x="6" y="127"/>
                </a:lnTo>
                <a:lnTo>
                  <a:pt x="12" y="127"/>
                </a:lnTo>
                <a:lnTo>
                  <a:pt x="12" y="133"/>
                </a:lnTo>
                <a:lnTo>
                  <a:pt x="12" y="151"/>
                </a:lnTo>
                <a:lnTo>
                  <a:pt x="18" y="151"/>
                </a:lnTo>
                <a:lnTo>
                  <a:pt x="24" y="151"/>
                </a:lnTo>
                <a:lnTo>
                  <a:pt x="24" y="157"/>
                </a:lnTo>
                <a:lnTo>
                  <a:pt x="30" y="163"/>
                </a:lnTo>
                <a:lnTo>
                  <a:pt x="30" y="169"/>
                </a:lnTo>
                <a:lnTo>
                  <a:pt x="30" y="175"/>
                </a:lnTo>
                <a:lnTo>
                  <a:pt x="30" y="181"/>
                </a:lnTo>
                <a:lnTo>
                  <a:pt x="36" y="181"/>
                </a:lnTo>
                <a:lnTo>
                  <a:pt x="42" y="187"/>
                </a:lnTo>
                <a:lnTo>
                  <a:pt x="54" y="193"/>
                </a:lnTo>
                <a:lnTo>
                  <a:pt x="60" y="193"/>
                </a:lnTo>
                <a:lnTo>
                  <a:pt x="60" y="187"/>
                </a:lnTo>
                <a:lnTo>
                  <a:pt x="60" y="181"/>
                </a:lnTo>
                <a:lnTo>
                  <a:pt x="66" y="181"/>
                </a:lnTo>
                <a:lnTo>
                  <a:pt x="72" y="181"/>
                </a:lnTo>
                <a:lnTo>
                  <a:pt x="72" y="187"/>
                </a:lnTo>
                <a:lnTo>
                  <a:pt x="66" y="187"/>
                </a:lnTo>
                <a:lnTo>
                  <a:pt x="60" y="193"/>
                </a:lnTo>
                <a:lnTo>
                  <a:pt x="66" y="199"/>
                </a:lnTo>
                <a:lnTo>
                  <a:pt x="72" y="205"/>
                </a:lnTo>
                <a:lnTo>
                  <a:pt x="84" y="211"/>
                </a:lnTo>
                <a:lnTo>
                  <a:pt x="78" y="223"/>
                </a:lnTo>
                <a:lnTo>
                  <a:pt x="102" y="223"/>
                </a:lnTo>
                <a:lnTo>
                  <a:pt x="120" y="229"/>
                </a:lnTo>
                <a:lnTo>
                  <a:pt x="126" y="229"/>
                </a:lnTo>
                <a:lnTo>
                  <a:pt x="150" y="229"/>
                </a:lnTo>
                <a:lnTo>
                  <a:pt x="162" y="229"/>
                </a:lnTo>
                <a:lnTo>
                  <a:pt x="168" y="229"/>
                </a:lnTo>
                <a:lnTo>
                  <a:pt x="174" y="217"/>
                </a:lnTo>
                <a:lnTo>
                  <a:pt x="180" y="217"/>
                </a:lnTo>
                <a:lnTo>
                  <a:pt x="186" y="211"/>
                </a:lnTo>
                <a:lnTo>
                  <a:pt x="192" y="205"/>
                </a:lnTo>
                <a:lnTo>
                  <a:pt x="198" y="205"/>
                </a:lnTo>
                <a:lnTo>
                  <a:pt x="210" y="199"/>
                </a:lnTo>
                <a:lnTo>
                  <a:pt x="223" y="205"/>
                </a:lnTo>
                <a:lnTo>
                  <a:pt x="229" y="199"/>
                </a:lnTo>
                <a:lnTo>
                  <a:pt x="235" y="205"/>
                </a:lnTo>
                <a:lnTo>
                  <a:pt x="241" y="211"/>
                </a:lnTo>
                <a:lnTo>
                  <a:pt x="253" y="211"/>
                </a:lnTo>
                <a:lnTo>
                  <a:pt x="259" y="211"/>
                </a:lnTo>
                <a:lnTo>
                  <a:pt x="259" y="199"/>
                </a:lnTo>
                <a:lnTo>
                  <a:pt x="259" y="193"/>
                </a:lnTo>
                <a:lnTo>
                  <a:pt x="259" y="187"/>
                </a:lnTo>
                <a:lnTo>
                  <a:pt x="259" y="181"/>
                </a:lnTo>
                <a:lnTo>
                  <a:pt x="265" y="169"/>
                </a:lnTo>
                <a:lnTo>
                  <a:pt x="259" y="169"/>
                </a:lnTo>
                <a:lnTo>
                  <a:pt x="259" y="175"/>
                </a:lnTo>
                <a:lnTo>
                  <a:pt x="259" y="169"/>
                </a:lnTo>
                <a:lnTo>
                  <a:pt x="259" y="163"/>
                </a:lnTo>
                <a:lnTo>
                  <a:pt x="259" y="157"/>
                </a:lnTo>
                <a:lnTo>
                  <a:pt x="259" y="151"/>
                </a:lnTo>
                <a:lnTo>
                  <a:pt x="265" y="151"/>
                </a:lnTo>
                <a:lnTo>
                  <a:pt x="265" y="157"/>
                </a:lnTo>
                <a:lnTo>
                  <a:pt x="265" y="163"/>
                </a:lnTo>
                <a:lnTo>
                  <a:pt x="271" y="157"/>
                </a:lnTo>
                <a:lnTo>
                  <a:pt x="283" y="151"/>
                </a:lnTo>
                <a:lnTo>
                  <a:pt x="283" y="145"/>
                </a:lnTo>
                <a:lnTo>
                  <a:pt x="283" y="139"/>
                </a:lnTo>
                <a:lnTo>
                  <a:pt x="283" y="133"/>
                </a:lnTo>
                <a:lnTo>
                  <a:pt x="283" y="127"/>
                </a:lnTo>
                <a:lnTo>
                  <a:pt x="277" y="127"/>
                </a:lnTo>
                <a:lnTo>
                  <a:pt x="271" y="121"/>
                </a:lnTo>
                <a:lnTo>
                  <a:pt x="271" y="127"/>
                </a:lnTo>
                <a:lnTo>
                  <a:pt x="265" y="133"/>
                </a:lnTo>
                <a:lnTo>
                  <a:pt x="259" y="133"/>
                </a:lnTo>
                <a:lnTo>
                  <a:pt x="253" y="139"/>
                </a:lnTo>
                <a:lnTo>
                  <a:pt x="247" y="139"/>
                </a:lnTo>
                <a:lnTo>
                  <a:pt x="241" y="133"/>
                </a:lnTo>
                <a:lnTo>
                  <a:pt x="241" y="127"/>
                </a:lnTo>
                <a:lnTo>
                  <a:pt x="235" y="115"/>
                </a:lnTo>
                <a:lnTo>
                  <a:pt x="241" y="127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3" name="Freeform 86">
            <a:extLst>
              <a:ext uri="{FF2B5EF4-FFF2-40B4-BE49-F238E27FC236}">
                <a16:creationId xmlns:a16="http://schemas.microsoft.com/office/drawing/2014/main" id="{356A77F5-FA10-404B-9A8F-4CEB55A21C11}"/>
              </a:ext>
            </a:extLst>
          </p:cNvPr>
          <p:cNvSpPr>
            <a:spLocks noChangeAspect="1"/>
          </p:cNvSpPr>
          <p:nvPr/>
        </p:nvSpPr>
        <p:spPr bwMode="auto">
          <a:xfrm>
            <a:off x="7475539" y="5537200"/>
            <a:ext cx="623887" cy="401638"/>
          </a:xfrm>
          <a:custGeom>
            <a:avLst/>
            <a:gdLst>
              <a:gd name="T0" fmla="*/ 2147483646 w 193"/>
              <a:gd name="T1" fmla="*/ 2147483646 h 145"/>
              <a:gd name="T2" fmla="*/ 2147483646 w 193"/>
              <a:gd name="T3" fmla="*/ 2147483646 h 145"/>
              <a:gd name="T4" fmla="*/ 2147483646 w 193"/>
              <a:gd name="T5" fmla="*/ 2147483646 h 145"/>
              <a:gd name="T6" fmla="*/ 2147483646 w 193"/>
              <a:gd name="T7" fmla="*/ 2147483646 h 145"/>
              <a:gd name="T8" fmla="*/ 2147483646 w 193"/>
              <a:gd name="T9" fmla="*/ 2147483646 h 145"/>
              <a:gd name="T10" fmla="*/ 2147483646 w 193"/>
              <a:gd name="T11" fmla="*/ 2147483646 h 145"/>
              <a:gd name="T12" fmla="*/ 2147483646 w 193"/>
              <a:gd name="T13" fmla="*/ 2147483646 h 145"/>
              <a:gd name="T14" fmla="*/ 2147483646 w 193"/>
              <a:gd name="T15" fmla="*/ 2147483646 h 145"/>
              <a:gd name="T16" fmla="*/ 2147483646 w 193"/>
              <a:gd name="T17" fmla="*/ 2147483646 h 145"/>
              <a:gd name="T18" fmla="*/ 2147483646 w 193"/>
              <a:gd name="T19" fmla="*/ 2147483646 h 145"/>
              <a:gd name="T20" fmla="*/ 2147483646 w 193"/>
              <a:gd name="T21" fmla="*/ 2147483646 h 145"/>
              <a:gd name="T22" fmla="*/ 2147483646 w 193"/>
              <a:gd name="T23" fmla="*/ 2147483646 h 145"/>
              <a:gd name="T24" fmla="*/ 0 w 193"/>
              <a:gd name="T25" fmla="*/ 2147483646 h 145"/>
              <a:gd name="T26" fmla="*/ 2147483646 w 193"/>
              <a:gd name="T27" fmla="*/ 2147483646 h 145"/>
              <a:gd name="T28" fmla="*/ 0 w 193"/>
              <a:gd name="T29" fmla="*/ 2147483646 h 145"/>
              <a:gd name="T30" fmla="*/ 2147483646 w 193"/>
              <a:gd name="T31" fmla="*/ 2147483646 h 145"/>
              <a:gd name="T32" fmla="*/ 2147483646 w 193"/>
              <a:gd name="T33" fmla="*/ 2147483646 h 145"/>
              <a:gd name="T34" fmla="*/ 0 w 193"/>
              <a:gd name="T35" fmla="*/ 2147483646 h 145"/>
              <a:gd name="T36" fmla="*/ 0 w 193"/>
              <a:gd name="T37" fmla="*/ 2147483646 h 145"/>
              <a:gd name="T38" fmla="*/ 2147483646 w 193"/>
              <a:gd name="T39" fmla="*/ 2147483646 h 145"/>
              <a:gd name="T40" fmla="*/ 2147483646 w 193"/>
              <a:gd name="T41" fmla="*/ 2147483646 h 145"/>
              <a:gd name="T42" fmla="*/ 2147483646 w 193"/>
              <a:gd name="T43" fmla="*/ 2147483646 h 145"/>
              <a:gd name="T44" fmla="*/ 2147483646 w 193"/>
              <a:gd name="T45" fmla="*/ 2147483646 h 145"/>
              <a:gd name="T46" fmla="*/ 2147483646 w 193"/>
              <a:gd name="T47" fmla="*/ 2147483646 h 145"/>
              <a:gd name="T48" fmla="*/ 2147483646 w 193"/>
              <a:gd name="T49" fmla="*/ 2147483646 h 145"/>
              <a:gd name="T50" fmla="*/ 2147483646 w 193"/>
              <a:gd name="T51" fmla="*/ 2147483646 h 145"/>
              <a:gd name="T52" fmla="*/ 2147483646 w 193"/>
              <a:gd name="T53" fmla="*/ 0 h 145"/>
              <a:gd name="T54" fmla="*/ 2147483646 w 193"/>
              <a:gd name="T55" fmla="*/ 2147483646 h 145"/>
              <a:gd name="T56" fmla="*/ 2147483646 w 193"/>
              <a:gd name="T57" fmla="*/ 2147483646 h 145"/>
              <a:gd name="T58" fmla="*/ 2147483646 w 193"/>
              <a:gd name="T59" fmla="*/ 2147483646 h 145"/>
              <a:gd name="T60" fmla="*/ 2147483646 w 193"/>
              <a:gd name="T61" fmla="*/ 2147483646 h 145"/>
              <a:gd name="T62" fmla="*/ 2147483646 w 193"/>
              <a:gd name="T63" fmla="*/ 2147483646 h 145"/>
              <a:gd name="T64" fmla="*/ 2147483646 w 193"/>
              <a:gd name="T65" fmla="*/ 2147483646 h 145"/>
              <a:gd name="T66" fmla="*/ 2147483646 w 193"/>
              <a:gd name="T67" fmla="*/ 2147483646 h 145"/>
              <a:gd name="T68" fmla="*/ 2147483646 w 193"/>
              <a:gd name="T69" fmla="*/ 2147483646 h 145"/>
              <a:gd name="T70" fmla="*/ 2147483646 w 193"/>
              <a:gd name="T71" fmla="*/ 2147483646 h 145"/>
              <a:gd name="T72" fmla="*/ 2147483646 w 193"/>
              <a:gd name="T73" fmla="*/ 2147483646 h 145"/>
              <a:gd name="T74" fmla="*/ 2147483646 w 193"/>
              <a:gd name="T75" fmla="*/ 2147483646 h 145"/>
              <a:gd name="T76" fmla="*/ 2147483646 w 193"/>
              <a:gd name="T77" fmla="*/ 2147483646 h 145"/>
              <a:gd name="T78" fmla="*/ 2147483646 w 193"/>
              <a:gd name="T79" fmla="*/ 2147483646 h 145"/>
              <a:gd name="T80" fmla="*/ 2147483646 w 193"/>
              <a:gd name="T81" fmla="*/ 2147483646 h 145"/>
              <a:gd name="T82" fmla="*/ 2147483646 w 193"/>
              <a:gd name="T83" fmla="*/ 2147483646 h 145"/>
              <a:gd name="T84" fmla="*/ 2147483646 w 193"/>
              <a:gd name="T85" fmla="*/ 2147483646 h 145"/>
              <a:gd name="T86" fmla="*/ 2147483646 w 193"/>
              <a:gd name="T87" fmla="*/ 2147483646 h 145"/>
              <a:gd name="T88" fmla="*/ 2147483646 w 193"/>
              <a:gd name="T89" fmla="*/ 2147483646 h 1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3"/>
              <a:gd name="T136" fmla="*/ 0 h 145"/>
              <a:gd name="T137" fmla="*/ 193 w 193"/>
              <a:gd name="T138" fmla="*/ 145 h 14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3" h="145">
                <a:moveTo>
                  <a:pt x="126" y="120"/>
                </a:moveTo>
                <a:lnTo>
                  <a:pt x="120" y="114"/>
                </a:lnTo>
                <a:lnTo>
                  <a:pt x="120" y="120"/>
                </a:lnTo>
                <a:lnTo>
                  <a:pt x="126" y="126"/>
                </a:lnTo>
                <a:lnTo>
                  <a:pt x="126" y="133"/>
                </a:lnTo>
                <a:lnTo>
                  <a:pt x="120" y="139"/>
                </a:lnTo>
                <a:lnTo>
                  <a:pt x="114" y="139"/>
                </a:lnTo>
                <a:lnTo>
                  <a:pt x="108" y="145"/>
                </a:lnTo>
                <a:lnTo>
                  <a:pt x="102" y="145"/>
                </a:lnTo>
                <a:lnTo>
                  <a:pt x="96" y="139"/>
                </a:lnTo>
                <a:lnTo>
                  <a:pt x="90" y="139"/>
                </a:lnTo>
                <a:lnTo>
                  <a:pt x="84" y="139"/>
                </a:lnTo>
                <a:lnTo>
                  <a:pt x="78" y="139"/>
                </a:lnTo>
                <a:lnTo>
                  <a:pt x="78" y="133"/>
                </a:lnTo>
                <a:lnTo>
                  <a:pt x="72" y="133"/>
                </a:lnTo>
                <a:lnTo>
                  <a:pt x="60" y="133"/>
                </a:lnTo>
                <a:lnTo>
                  <a:pt x="60" y="139"/>
                </a:lnTo>
                <a:lnTo>
                  <a:pt x="54" y="139"/>
                </a:lnTo>
                <a:lnTo>
                  <a:pt x="42" y="145"/>
                </a:lnTo>
                <a:lnTo>
                  <a:pt x="36" y="145"/>
                </a:lnTo>
                <a:lnTo>
                  <a:pt x="18" y="145"/>
                </a:lnTo>
                <a:lnTo>
                  <a:pt x="18" y="133"/>
                </a:lnTo>
                <a:lnTo>
                  <a:pt x="18" y="126"/>
                </a:lnTo>
                <a:lnTo>
                  <a:pt x="18" y="120"/>
                </a:lnTo>
                <a:lnTo>
                  <a:pt x="12" y="114"/>
                </a:lnTo>
                <a:lnTo>
                  <a:pt x="0" y="102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0" y="84"/>
                </a:lnTo>
                <a:lnTo>
                  <a:pt x="0" y="72"/>
                </a:lnTo>
                <a:lnTo>
                  <a:pt x="6" y="72"/>
                </a:lnTo>
                <a:lnTo>
                  <a:pt x="12" y="72"/>
                </a:lnTo>
                <a:lnTo>
                  <a:pt x="12" y="66"/>
                </a:lnTo>
                <a:lnTo>
                  <a:pt x="12" y="60"/>
                </a:lnTo>
                <a:lnTo>
                  <a:pt x="6" y="48"/>
                </a:lnTo>
                <a:lnTo>
                  <a:pt x="0" y="42"/>
                </a:lnTo>
                <a:lnTo>
                  <a:pt x="0" y="36"/>
                </a:lnTo>
                <a:lnTo>
                  <a:pt x="0" y="30"/>
                </a:lnTo>
                <a:lnTo>
                  <a:pt x="0" y="24"/>
                </a:lnTo>
                <a:lnTo>
                  <a:pt x="6" y="18"/>
                </a:lnTo>
                <a:lnTo>
                  <a:pt x="6" y="12"/>
                </a:lnTo>
                <a:lnTo>
                  <a:pt x="12" y="12"/>
                </a:lnTo>
                <a:lnTo>
                  <a:pt x="18" y="18"/>
                </a:lnTo>
                <a:lnTo>
                  <a:pt x="12" y="24"/>
                </a:lnTo>
                <a:lnTo>
                  <a:pt x="18" y="24"/>
                </a:lnTo>
                <a:lnTo>
                  <a:pt x="36" y="24"/>
                </a:lnTo>
                <a:lnTo>
                  <a:pt x="54" y="30"/>
                </a:lnTo>
                <a:lnTo>
                  <a:pt x="60" y="30"/>
                </a:lnTo>
                <a:lnTo>
                  <a:pt x="84" y="30"/>
                </a:lnTo>
                <a:lnTo>
                  <a:pt x="96" y="30"/>
                </a:lnTo>
                <a:lnTo>
                  <a:pt x="108" y="24"/>
                </a:lnTo>
                <a:lnTo>
                  <a:pt x="114" y="12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44" y="0"/>
                </a:lnTo>
                <a:lnTo>
                  <a:pt x="157" y="6"/>
                </a:lnTo>
                <a:lnTo>
                  <a:pt x="163" y="0"/>
                </a:lnTo>
                <a:lnTo>
                  <a:pt x="169" y="6"/>
                </a:lnTo>
                <a:lnTo>
                  <a:pt x="175" y="12"/>
                </a:lnTo>
                <a:lnTo>
                  <a:pt x="181" y="12"/>
                </a:lnTo>
                <a:lnTo>
                  <a:pt x="187" y="12"/>
                </a:lnTo>
                <a:lnTo>
                  <a:pt x="193" y="12"/>
                </a:lnTo>
                <a:lnTo>
                  <a:pt x="193" y="24"/>
                </a:lnTo>
                <a:lnTo>
                  <a:pt x="193" y="30"/>
                </a:lnTo>
                <a:lnTo>
                  <a:pt x="187" y="36"/>
                </a:lnTo>
                <a:lnTo>
                  <a:pt x="187" y="30"/>
                </a:lnTo>
                <a:lnTo>
                  <a:pt x="181" y="36"/>
                </a:lnTo>
                <a:lnTo>
                  <a:pt x="175" y="36"/>
                </a:lnTo>
                <a:lnTo>
                  <a:pt x="175" y="42"/>
                </a:lnTo>
                <a:lnTo>
                  <a:pt x="175" y="48"/>
                </a:lnTo>
                <a:lnTo>
                  <a:pt x="175" y="54"/>
                </a:lnTo>
                <a:lnTo>
                  <a:pt x="175" y="66"/>
                </a:lnTo>
                <a:lnTo>
                  <a:pt x="169" y="72"/>
                </a:lnTo>
                <a:lnTo>
                  <a:pt x="163" y="78"/>
                </a:lnTo>
                <a:lnTo>
                  <a:pt x="169" y="78"/>
                </a:lnTo>
                <a:lnTo>
                  <a:pt x="169" y="84"/>
                </a:lnTo>
                <a:lnTo>
                  <a:pt x="175" y="84"/>
                </a:lnTo>
                <a:lnTo>
                  <a:pt x="175" y="90"/>
                </a:lnTo>
                <a:lnTo>
                  <a:pt x="169" y="90"/>
                </a:lnTo>
                <a:lnTo>
                  <a:pt x="175" y="96"/>
                </a:lnTo>
                <a:lnTo>
                  <a:pt x="181" y="102"/>
                </a:lnTo>
                <a:lnTo>
                  <a:pt x="175" y="102"/>
                </a:lnTo>
                <a:lnTo>
                  <a:pt x="169" y="96"/>
                </a:lnTo>
                <a:lnTo>
                  <a:pt x="163" y="96"/>
                </a:lnTo>
                <a:lnTo>
                  <a:pt x="151" y="96"/>
                </a:lnTo>
                <a:lnTo>
                  <a:pt x="151" y="102"/>
                </a:lnTo>
                <a:lnTo>
                  <a:pt x="144" y="102"/>
                </a:lnTo>
                <a:lnTo>
                  <a:pt x="138" y="102"/>
                </a:lnTo>
                <a:lnTo>
                  <a:pt x="132" y="114"/>
                </a:lnTo>
                <a:lnTo>
                  <a:pt x="126" y="114"/>
                </a:lnTo>
                <a:lnTo>
                  <a:pt x="126" y="12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4" name="Freeform 87">
            <a:extLst>
              <a:ext uri="{FF2B5EF4-FFF2-40B4-BE49-F238E27FC236}">
                <a16:creationId xmlns:a16="http://schemas.microsoft.com/office/drawing/2014/main" id="{86E5FA53-A3D9-4ACD-9A8D-295691063FAA}"/>
              </a:ext>
            </a:extLst>
          </p:cNvPr>
          <p:cNvSpPr>
            <a:spLocks noChangeAspect="1"/>
          </p:cNvSpPr>
          <p:nvPr/>
        </p:nvSpPr>
        <p:spPr bwMode="auto">
          <a:xfrm>
            <a:off x="9848850" y="5303839"/>
            <a:ext cx="522288" cy="447675"/>
          </a:xfrm>
          <a:custGeom>
            <a:avLst/>
            <a:gdLst>
              <a:gd name="T0" fmla="*/ 2147483646 w 162"/>
              <a:gd name="T1" fmla="*/ 2147483646 h 162"/>
              <a:gd name="T2" fmla="*/ 2147483646 w 162"/>
              <a:gd name="T3" fmla="*/ 2147483646 h 162"/>
              <a:gd name="T4" fmla="*/ 2147483646 w 162"/>
              <a:gd name="T5" fmla="*/ 2147483646 h 162"/>
              <a:gd name="T6" fmla="*/ 2147483646 w 162"/>
              <a:gd name="T7" fmla="*/ 2147483646 h 162"/>
              <a:gd name="T8" fmla="*/ 2147483646 w 162"/>
              <a:gd name="T9" fmla="*/ 2147483646 h 162"/>
              <a:gd name="T10" fmla="*/ 2147483646 w 162"/>
              <a:gd name="T11" fmla="*/ 2147483646 h 162"/>
              <a:gd name="T12" fmla="*/ 2147483646 w 162"/>
              <a:gd name="T13" fmla="*/ 2147483646 h 162"/>
              <a:gd name="T14" fmla="*/ 2147483646 w 162"/>
              <a:gd name="T15" fmla="*/ 2147483646 h 162"/>
              <a:gd name="T16" fmla="*/ 2147483646 w 162"/>
              <a:gd name="T17" fmla="*/ 2147483646 h 162"/>
              <a:gd name="T18" fmla="*/ 2147483646 w 162"/>
              <a:gd name="T19" fmla="*/ 2147483646 h 162"/>
              <a:gd name="T20" fmla="*/ 2147483646 w 162"/>
              <a:gd name="T21" fmla="*/ 2147483646 h 162"/>
              <a:gd name="T22" fmla="*/ 2147483646 w 162"/>
              <a:gd name="T23" fmla="*/ 2147483646 h 162"/>
              <a:gd name="T24" fmla="*/ 2147483646 w 162"/>
              <a:gd name="T25" fmla="*/ 2147483646 h 162"/>
              <a:gd name="T26" fmla="*/ 2147483646 w 162"/>
              <a:gd name="T27" fmla="*/ 2147483646 h 162"/>
              <a:gd name="T28" fmla="*/ 2147483646 w 162"/>
              <a:gd name="T29" fmla="*/ 2147483646 h 162"/>
              <a:gd name="T30" fmla="*/ 2147483646 w 162"/>
              <a:gd name="T31" fmla="*/ 2147483646 h 162"/>
              <a:gd name="T32" fmla="*/ 2147483646 w 162"/>
              <a:gd name="T33" fmla="*/ 2147483646 h 162"/>
              <a:gd name="T34" fmla="*/ 2147483646 w 162"/>
              <a:gd name="T35" fmla="*/ 2147483646 h 162"/>
              <a:gd name="T36" fmla="*/ 2147483646 w 162"/>
              <a:gd name="T37" fmla="*/ 2147483646 h 162"/>
              <a:gd name="T38" fmla="*/ 2147483646 w 162"/>
              <a:gd name="T39" fmla="*/ 2147483646 h 162"/>
              <a:gd name="T40" fmla="*/ 2147483646 w 162"/>
              <a:gd name="T41" fmla="*/ 2147483646 h 162"/>
              <a:gd name="T42" fmla="*/ 2147483646 w 162"/>
              <a:gd name="T43" fmla="*/ 2147483646 h 162"/>
              <a:gd name="T44" fmla="*/ 2147483646 w 162"/>
              <a:gd name="T45" fmla="*/ 2147483646 h 162"/>
              <a:gd name="T46" fmla="*/ 2147483646 w 162"/>
              <a:gd name="T47" fmla="*/ 2147483646 h 162"/>
              <a:gd name="T48" fmla="*/ 2147483646 w 162"/>
              <a:gd name="T49" fmla="*/ 2147483646 h 162"/>
              <a:gd name="T50" fmla="*/ 2147483646 w 162"/>
              <a:gd name="T51" fmla="*/ 2147483646 h 162"/>
              <a:gd name="T52" fmla="*/ 2147483646 w 162"/>
              <a:gd name="T53" fmla="*/ 2147483646 h 162"/>
              <a:gd name="T54" fmla="*/ 2147483646 w 162"/>
              <a:gd name="T55" fmla="*/ 2147483646 h 162"/>
              <a:gd name="T56" fmla="*/ 2147483646 w 162"/>
              <a:gd name="T57" fmla="*/ 2147483646 h 162"/>
              <a:gd name="T58" fmla="*/ 2147483646 w 162"/>
              <a:gd name="T59" fmla="*/ 2147483646 h 162"/>
              <a:gd name="T60" fmla="*/ 2147483646 w 162"/>
              <a:gd name="T61" fmla="*/ 2147483646 h 162"/>
              <a:gd name="T62" fmla="*/ 2147483646 w 162"/>
              <a:gd name="T63" fmla="*/ 2147483646 h 162"/>
              <a:gd name="T64" fmla="*/ 2147483646 w 162"/>
              <a:gd name="T65" fmla="*/ 2147483646 h 162"/>
              <a:gd name="T66" fmla="*/ 2147483646 w 162"/>
              <a:gd name="T67" fmla="*/ 2147483646 h 162"/>
              <a:gd name="T68" fmla="*/ 2147483646 w 162"/>
              <a:gd name="T69" fmla="*/ 2147483646 h 162"/>
              <a:gd name="T70" fmla="*/ 2147483646 w 162"/>
              <a:gd name="T71" fmla="*/ 2147483646 h 162"/>
              <a:gd name="T72" fmla="*/ 2147483646 w 162"/>
              <a:gd name="T73" fmla="*/ 2147483646 h 162"/>
              <a:gd name="T74" fmla="*/ 2147483646 w 162"/>
              <a:gd name="T75" fmla="*/ 2147483646 h 162"/>
              <a:gd name="T76" fmla="*/ 2147483646 w 162"/>
              <a:gd name="T77" fmla="*/ 2147483646 h 162"/>
              <a:gd name="T78" fmla="*/ 2147483646 w 162"/>
              <a:gd name="T79" fmla="*/ 2147483646 h 162"/>
              <a:gd name="T80" fmla="*/ 2147483646 w 162"/>
              <a:gd name="T81" fmla="*/ 2147483646 h 162"/>
              <a:gd name="T82" fmla="*/ 2147483646 w 162"/>
              <a:gd name="T83" fmla="*/ 2147483646 h 162"/>
              <a:gd name="T84" fmla="*/ 2147483646 w 162"/>
              <a:gd name="T85" fmla="*/ 2147483646 h 162"/>
              <a:gd name="T86" fmla="*/ 2147483646 w 162"/>
              <a:gd name="T87" fmla="*/ 2147483646 h 162"/>
              <a:gd name="T88" fmla="*/ 2147483646 w 162"/>
              <a:gd name="T89" fmla="*/ 2147483646 h 162"/>
              <a:gd name="T90" fmla="*/ 2147483646 w 162"/>
              <a:gd name="T91" fmla="*/ 2147483646 h 162"/>
              <a:gd name="T92" fmla="*/ 2147483646 w 162"/>
              <a:gd name="T93" fmla="*/ 2147483646 h 162"/>
              <a:gd name="T94" fmla="*/ 2147483646 w 162"/>
              <a:gd name="T95" fmla="*/ 2147483646 h 162"/>
              <a:gd name="T96" fmla="*/ 2147483646 w 162"/>
              <a:gd name="T97" fmla="*/ 2147483646 h 162"/>
              <a:gd name="T98" fmla="*/ 2147483646 w 162"/>
              <a:gd name="T99" fmla="*/ 2147483646 h 162"/>
              <a:gd name="T100" fmla="*/ 2147483646 w 162"/>
              <a:gd name="T101" fmla="*/ 2147483646 h 162"/>
              <a:gd name="T102" fmla="*/ 2147483646 w 162"/>
              <a:gd name="T103" fmla="*/ 2147483646 h 162"/>
              <a:gd name="T104" fmla="*/ 2147483646 w 162"/>
              <a:gd name="T105" fmla="*/ 2147483646 h 162"/>
              <a:gd name="T106" fmla="*/ 2147483646 w 162"/>
              <a:gd name="T107" fmla="*/ 2147483646 h 162"/>
              <a:gd name="T108" fmla="*/ 2147483646 w 162"/>
              <a:gd name="T109" fmla="*/ 2147483646 h 162"/>
              <a:gd name="T110" fmla="*/ 2147483646 w 162"/>
              <a:gd name="T111" fmla="*/ 2147483646 h 162"/>
              <a:gd name="T112" fmla="*/ 2147483646 w 162"/>
              <a:gd name="T113" fmla="*/ 2147483646 h 162"/>
              <a:gd name="T114" fmla="*/ 2147483646 w 162"/>
              <a:gd name="T115" fmla="*/ 2147483646 h 162"/>
              <a:gd name="T116" fmla="*/ 0 w 162"/>
              <a:gd name="T117" fmla="*/ 2147483646 h 1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2"/>
              <a:gd name="T178" fmla="*/ 0 h 162"/>
              <a:gd name="T179" fmla="*/ 162 w 162"/>
              <a:gd name="T180" fmla="*/ 162 h 1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2" h="162">
                <a:moveTo>
                  <a:pt x="0" y="78"/>
                </a:moveTo>
                <a:lnTo>
                  <a:pt x="6" y="66"/>
                </a:lnTo>
                <a:lnTo>
                  <a:pt x="12" y="66"/>
                </a:lnTo>
                <a:lnTo>
                  <a:pt x="18" y="66"/>
                </a:lnTo>
                <a:lnTo>
                  <a:pt x="24" y="66"/>
                </a:lnTo>
                <a:lnTo>
                  <a:pt x="36" y="66"/>
                </a:lnTo>
                <a:lnTo>
                  <a:pt x="42" y="66"/>
                </a:lnTo>
                <a:lnTo>
                  <a:pt x="42" y="54"/>
                </a:lnTo>
                <a:lnTo>
                  <a:pt x="48" y="54"/>
                </a:lnTo>
                <a:lnTo>
                  <a:pt x="54" y="60"/>
                </a:lnTo>
                <a:lnTo>
                  <a:pt x="60" y="60"/>
                </a:lnTo>
                <a:lnTo>
                  <a:pt x="60" y="54"/>
                </a:lnTo>
                <a:lnTo>
                  <a:pt x="66" y="48"/>
                </a:lnTo>
                <a:lnTo>
                  <a:pt x="66" y="42"/>
                </a:lnTo>
                <a:lnTo>
                  <a:pt x="72" y="42"/>
                </a:lnTo>
                <a:lnTo>
                  <a:pt x="78" y="36"/>
                </a:lnTo>
                <a:lnTo>
                  <a:pt x="78" y="30"/>
                </a:lnTo>
                <a:lnTo>
                  <a:pt x="78" y="24"/>
                </a:lnTo>
                <a:lnTo>
                  <a:pt x="84" y="18"/>
                </a:lnTo>
                <a:lnTo>
                  <a:pt x="84" y="6"/>
                </a:lnTo>
                <a:lnTo>
                  <a:pt x="84" y="0"/>
                </a:lnTo>
                <a:lnTo>
                  <a:pt x="102" y="12"/>
                </a:lnTo>
                <a:lnTo>
                  <a:pt x="108" y="18"/>
                </a:lnTo>
                <a:lnTo>
                  <a:pt x="126" y="36"/>
                </a:lnTo>
                <a:lnTo>
                  <a:pt x="132" y="36"/>
                </a:lnTo>
                <a:lnTo>
                  <a:pt x="138" y="42"/>
                </a:lnTo>
                <a:lnTo>
                  <a:pt x="144" y="42"/>
                </a:lnTo>
                <a:lnTo>
                  <a:pt x="150" y="42"/>
                </a:lnTo>
                <a:lnTo>
                  <a:pt x="156" y="42"/>
                </a:lnTo>
                <a:lnTo>
                  <a:pt x="162" y="42"/>
                </a:lnTo>
                <a:lnTo>
                  <a:pt x="162" y="48"/>
                </a:lnTo>
                <a:lnTo>
                  <a:pt x="162" y="54"/>
                </a:lnTo>
                <a:lnTo>
                  <a:pt x="156" y="60"/>
                </a:lnTo>
                <a:lnTo>
                  <a:pt x="150" y="60"/>
                </a:lnTo>
                <a:lnTo>
                  <a:pt x="144" y="60"/>
                </a:lnTo>
                <a:lnTo>
                  <a:pt x="138" y="66"/>
                </a:lnTo>
                <a:lnTo>
                  <a:pt x="138" y="78"/>
                </a:lnTo>
                <a:lnTo>
                  <a:pt x="144" y="96"/>
                </a:lnTo>
                <a:lnTo>
                  <a:pt x="144" y="102"/>
                </a:lnTo>
                <a:lnTo>
                  <a:pt x="150" y="102"/>
                </a:lnTo>
                <a:lnTo>
                  <a:pt x="144" y="108"/>
                </a:lnTo>
                <a:lnTo>
                  <a:pt x="144" y="126"/>
                </a:lnTo>
                <a:lnTo>
                  <a:pt x="144" y="120"/>
                </a:lnTo>
                <a:lnTo>
                  <a:pt x="138" y="120"/>
                </a:lnTo>
                <a:lnTo>
                  <a:pt x="138" y="126"/>
                </a:lnTo>
                <a:lnTo>
                  <a:pt x="144" y="126"/>
                </a:lnTo>
                <a:lnTo>
                  <a:pt x="144" y="132"/>
                </a:lnTo>
                <a:lnTo>
                  <a:pt x="138" y="132"/>
                </a:lnTo>
                <a:lnTo>
                  <a:pt x="138" y="126"/>
                </a:lnTo>
                <a:lnTo>
                  <a:pt x="138" y="132"/>
                </a:lnTo>
                <a:lnTo>
                  <a:pt x="144" y="138"/>
                </a:lnTo>
                <a:lnTo>
                  <a:pt x="144" y="144"/>
                </a:lnTo>
                <a:lnTo>
                  <a:pt x="144" y="150"/>
                </a:lnTo>
                <a:lnTo>
                  <a:pt x="144" y="156"/>
                </a:lnTo>
                <a:lnTo>
                  <a:pt x="138" y="150"/>
                </a:lnTo>
                <a:lnTo>
                  <a:pt x="132" y="150"/>
                </a:lnTo>
                <a:lnTo>
                  <a:pt x="126" y="150"/>
                </a:lnTo>
                <a:lnTo>
                  <a:pt x="120" y="144"/>
                </a:lnTo>
                <a:lnTo>
                  <a:pt x="120" y="138"/>
                </a:lnTo>
                <a:lnTo>
                  <a:pt x="120" y="132"/>
                </a:lnTo>
                <a:lnTo>
                  <a:pt x="114" y="120"/>
                </a:lnTo>
                <a:lnTo>
                  <a:pt x="114" y="114"/>
                </a:lnTo>
                <a:lnTo>
                  <a:pt x="102" y="108"/>
                </a:lnTo>
                <a:lnTo>
                  <a:pt x="96" y="120"/>
                </a:lnTo>
                <a:lnTo>
                  <a:pt x="90" y="120"/>
                </a:lnTo>
                <a:lnTo>
                  <a:pt x="84" y="132"/>
                </a:lnTo>
                <a:lnTo>
                  <a:pt x="78" y="138"/>
                </a:lnTo>
                <a:lnTo>
                  <a:pt x="66" y="162"/>
                </a:lnTo>
                <a:lnTo>
                  <a:pt x="54" y="138"/>
                </a:lnTo>
                <a:lnTo>
                  <a:pt x="48" y="132"/>
                </a:lnTo>
                <a:lnTo>
                  <a:pt x="42" y="132"/>
                </a:lnTo>
                <a:lnTo>
                  <a:pt x="36" y="138"/>
                </a:lnTo>
                <a:lnTo>
                  <a:pt x="30" y="138"/>
                </a:lnTo>
                <a:lnTo>
                  <a:pt x="24" y="132"/>
                </a:lnTo>
                <a:lnTo>
                  <a:pt x="24" y="126"/>
                </a:lnTo>
                <a:lnTo>
                  <a:pt x="24" y="120"/>
                </a:lnTo>
                <a:lnTo>
                  <a:pt x="30" y="120"/>
                </a:lnTo>
                <a:lnTo>
                  <a:pt x="30" y="114"/>
                </a:lnTo>
                <a:lnTo>
                  <a:pt x="18" y="102"/>
                </a:lnTo>
                <a:lnTo>
                  <a:pt x="12" y="102"/>
                </a:lnTo>
                <a:lnTo>
                  <a:pt x="12" y="96"/>
                </a:lnTo>
                <a:lnTo>
                  <a:pt x="6" y="90"/>
                </a:lnTo>
                <a:lnTo>
                  <a:pt x="6" y="84"/>
                </a:lnTo>
                <a:lnTo>
                  <a:pt x="0" y="78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5" name="Freeform 88">
            <a:extLst>
              <a:ext uri="{FF2B5EF4-FFF2-40B4-BE49-F238E27FC236}">
                <a16:creationId xmlns:a16="http://schemas.microsoft.com/office/drawing/2014/main" id="{17E9CC12-C7FF-4D24-9645-184B89260DED}"/>
              </a:ext>
            </a:extLst>
          </p:cNvPr>
          <p:cNvSpPr>
            <a:spLocks noChangeAspect="1"/>
          </p:cNvSpPr>
          <p:nvPr/>
        </p:nvSpPr>
        <p:spPr bwMode="auto">
          <a:xfrm>
            <a:off x="9672639" y="5521326"/>
            <a:ext cx="390525" cy="263525"/>
          </a:xfrm>
          <a:custGeom>
            <a:avLst/>
            <a:gdLst>
              <a:gd name="T0" fmla="*/ 2147483646 w 120"/>
              <a:gd name="T1" fmla="*/ 2147483646 h 96"/>
              <a:gd name="T2" fmla="*/ 2147483646 w 120"/>
              <a:gd name="T3" fmla="*/ 2147483646 h 96"/>
              <a:gd name="T4" fmla="*/ 2147483646 w 120"/>
              <a:gd name="T5" fmla="*/ 2147483646 h 96"/>
              <a:gd name="T6" fmla="*/ 2147483646 w 120"/>
              <a:gd name="T7" fmla="*/ 2147483646 h 96"/>
              <a:gd name="T8" fmla="*/ 2147483646 w 120"/>
              <a:gd name="T9" fmla="*/ 2147483646 h 96"/>
              <a:gd name="T10" fmla="*/ 2147483646 w 120"/>
              <a:gd name="T11" fmla="*/ 2147483646 h 96"/>
              <a:gd name="T12" fmla="*/ 2147483646 w 120"/>
              <a:gd name="T13" fmla="*/ 2147483646 h 96"/>
              <a:gd name="T14" fmla="*/ 2147483646 w 120"/>
              <a:gd name="T15" fmla="*/ 2147483646 h 96"/>
              <a:gd name="T16" fmla="*/ 2147483646 w 120"/>
              <a:gd name="T17" fmla="*/ 2147483646 h 96"/>
              <a:gd name="T18" fmla="*/ 2147483646 w 120"/>
              <a:gd name="T19" fmla="*/ 2147483646 h 96"/>
              <a:gd name="T20" fmla="*/ 2147483646 w 120"/>
              <a:gd name="T21" fmla="*/ 2147483646 h 96"/>
              <a:gd name="T22" fmla="*/ 2147483646 w 120"/>
              <a:gd name="T23" fmla="*/ 2147483646 h 96"/>
              <a:gd name="T24" fmla="*/ 2147483646 w 120"/>
              <a:gd name="T25" fmla="*/ 2147483646 h 96"/>
              <a:gd name="T26" fmla="*/ 2147483646 w 120"/>
              <a:gd name="T27" fmla="*/ 2147483646 h 96"/>
              <a:gd name="T28" fmla="*/ 2147483646 w 120"/>
              <a:gd name="T29" fmla="*/ 2147483646 h 96"/>
              <a:gd name="T30" fmla="*/ 2147483646 w 120"/>
              <a:gd name="T31" fmla="*/ 2147483646 h 96"/>
              <a:gd name="T32" fmla="*/ 2147483646 w 120"/>
              <a:gd name="T33" fmla="*/ 2147483646 h 96"/>
              <a:gd name="T34" fmla="*/ 2147483646 w 120"/>
              <a:gd name="T35" fmla="*/ 2147483646 h 96"/>
              <a:gd name="T36" fmla="*/ 2147483646 w 120"/>
              <a:gd name="T37" fmla="*/ 2147483646 h 96"/>
              <a:gd name="T38" fmla="*/ 2147483646 w 120"/>
              <a:gd name="T39" fmla="*/ 2147483646 h 96"/>
              <a:gd name="T40" fmla="*/ 2147483646 w 120"/>
              <a:gd name="T41" fmla="*/ 2147483646 h 96"/>
              <a:gd name="T42" fmla="*/ 2147483646 w 120"/>
              <a:gd name="T43" fmla="*/ 2147483646 h 96"/>
              <a:gd name="T44" fmla="*/ 2147483646 w 120"/>
              <a:gd name="T45" fmla="*/ 2147483646 h 96"/>
              <a:gd name="T46" fmla="*/ 0 w 120"/>
              <a:gd name="T47" fmla="*/ 2147483646 h 96"/>
              <a:gd name="T48" fmla="*/ 0 w 120"/>
              <a:gd name="T49" fmla="*/ 2147483646 h 96"/>
              <a:gd name="T50" fmla="*/ 2147483646 w 120"/>
              <a:gd name="T51" fmla="*/ 2147483646 h 96"/>
              <a:gd name="T52" fmla="*/ 2147483646 w 120"/>
              <a:gd name="T53" fmla="*/ 2147483646 h 96"/>
              <a:gd name="T54" fmla="*/ 2147483646 w 120"/>
              <a:gd name="T55" fmla="*/ 2147483646 h 96"/>
              <a:gd name="T56" fmla="*/ 2147483646 w 120"/>
              <a:gd name="T57" fmla="*/ 2147483646 h 96"/>
              <a:gd name="T58" fmla="*/ 2147483646 w 120"/>
              <a:gd name="T59" fmla="*/ 2147483646 h 96"/>
              <a:gd name="T60" fmla="*/ 2147483646 w 120"/>
              <a:gd name="T61" fmla="*/ 2147483646 h 96"/>
              <a:gd name="T62" fmla="*/ 2147483646 w 120"/>
              <a:gd name="T63" fmla="*/ 0 h 96"/>
              <a:gd name="T64" fmla="*/ 2147483646 w 120"/>
              <a:gd name="T65" fmla="*/ 0 h 96"/>
              <a:gd name="T66" fmla="*/ 2147483646 w 120"/>
              <a:gd name="T67" fmla="*/ 0 h 96"/>
              <a:gd name="T68" fmla="*/ 2147483646 w 120"/>
              <a:gd name="T69" fmla="*/ 0 h 96"/>
              <a:gd name="T70" fmla="*/ 2147483646 w 120"/>
              <a:gd name="T71" fmla="*/ 0 h 96"/>
              <a:gd name="T72" fmla="*/ 2147483646 w 120"/>
              <a:gd name="T73" fmla="*/ 2147483646 h 96"/>
              <a:gd name="T74" fmla="*/ 2147483646 w 120"/>
              <a:gd name="T75" fmla="*/ 2147483646 h 96"/>
              <a:gd name="T76" fmla="*/ 2147483646 w 120"/>
              <a:gd name="T77" fmla="*/ 2147483646 h 96"/>
              <a:gd name="T78" fmla="*/ 2147483646 w 120"/>
              <a:gd name="T79" fmla="*/ 2147483646 h 96"/>
              <a:gd name="T80" fmla="*/ 2147483646 w 120"/>
              <a:gd name="T81" fmla="*/ 2147483646 h 96"/>
              <a:gd name="T82" fmla="*/ 2147483646 w 120"/>
              <a:gd name="T83" fmla="*/ 2147483646 h 96"/>
              <a:gd name="T84" fmla="*/ 2147483646 w 120"/>
              <a:gd name="T85" fmla="*/ 2147483646 h 96"/>
              <a:gd name="T86" fmla="*/ 2147483646 w 120"/>
              <a:gd name="T87" fmla="*/ 2147483646 h 96"/>
              <a:gd name="T88" fmla="*/ 2147483646 w 120"/>
              <a:gd name="T89" fmla="*/ 2147483646 h 96"/>
              <a:gd name="T90" fmla="*/ 2147483646 w 120"/>
              <a:gd name="T91" fmla="*/ 2147483646 h 96"/>
              <a:gd name="T92" fmla="*/ 2147483646 w 120"/>
              <a:gd name="T93" fmla="*/ 2147483646 h 96"/>
              <a:gd name="T94" fmla="*/ 2147483646 w 120"/>
              <a:gd name="T95" fmla="*/ 2147483646 h 96"/>
              <a:gd name="T96" fmla="*/ 2147483646 w 120"/>
              <a:gd name="T97" fmla="*/ 2147483646 h 96"/>
              <a:gd name="T98" fmla="*/ 2147483646 w 120"/>
              <a:gd name="T99" fmla="*/ 2147483646 h 96"/>
              <a:gd name="T100" fmla="*/ 2147483646 w 120"/>
              <a:gd name="T101" fmla="*/ 2147483646 h 96"/>
              <a:gd name="T102" fmla="*/ 2147483646 w 120"/>
              <a:gd name="T103" fmla="*/ 2147483646 h 96"/>
              <a:gd name="T104" fmla="*/ 2147483646 w 120"/>
              <a:gd name="T105" fmla="*/ 2147483646 h 96"/>
              <a:gd name="T106" fmla="*/ 2147483646 w 120"/>
              <a:gd name="T107" fmla="*/ 2147483646 h 96"/>
              <a:gd name="T108" fmla="*/ 2147483646 w 120"/>
              <a:gd name="T109" fmla="*/ 2147483646 h 96"/>
              <a:gd name="T110" fmla="*/ 2147483646 w 120"/>
              <a:gd name="T111" fmla="*/ 2147483646 h 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0"/>
              <a:gd name="T169" fmla="*/ 0 h 96"/>
              <a:gd name="T170" fmla="*/ 120 w 120"/>
              <a:gd name="T171" fmla="*/ 96 h 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0" h="96">
                <a:moveTo>
                  <a:pt x="120" y="84"/>
                </a:moveTo>
                <a:lnTo>
                  <a:pt x="114" y="90"/>
                </a:lnTo>
                <a:lnTo>
                  <a:pt x="96" y="96"/>
                </a:lnTo>
                <a:lnTo>
                  <a:pt x="84" y="96"/>
                </a:lnTo>
                <a:lnTo>
                  <a:pt x="78" y="90"/>
                </a:lnTo>
                <a:lnTo>
                  <a:pt x="66" y="90"/>
                </a:lnTo>
                <a:lnTo>
                  <a:pt x="60" y="78"/>
                </a:lnTo>
                <a:lnTo>
                  <a:pt x="54" y="72"/>
                </a:lnTo>
                <a:lnTo>
                  <a:pt x="48" y="72"/>
                </a:lnTo>
                <a:lnTo>
                  <a:pt x="36" y="60"/>
                </a:lnTo>
                <a:lnTo>
                  <a:pt x="24" y="66"/>
                </a:lnTo>
                <a:lnTo>
                  <a:pt x="18" y="66"/>
                </a:lnTo>
                <a:lnTo>
                  <a:pt x="12" y="60"/>
                </a:lnTo>
                <a:lnTo>
                  <a:pt x="12" y="54"/>
                </a:lnTo>
                <a:lnTo>
                  <a:pt x="6" y="48"/>
                </a:lnTo>
                <a:lnTo>
                  <a:pt x="6" y="36"/>
                </a:lnTo>
                <a:lnTo>
                  <a:pt x="6" y="30"/>
                </a:lnTo>
                <a:lnTo>
                  <a:pt x="0" y="24"/>
                </a:lnTo>
                <a:lnTo>
                  <a:pt x="6" y="18"/>
                </a:lnTo>
                <a:lnTo>
                  <a:pt x="12" y="12"/>
                </a:lnTo>
                <a:lnTo>
                  <a:pt x="30" y="6"/>
                </a:lnTo>
                <a:lnTo>
                  <a:pt x="42" y="6"/>
                </a:lnTo>
                <a:lnTo>
                  <a:pt x="48" y="6"/>
                </a:lnTo>
                <a:lnTo>
                  <a:pt x="48" y="0"/>
                </a:lnTo>
                <a:lnTo>
                  <a:pt x="54" y="0"/>
                </a:lnTo>
                <a:lnTo>
                  <a:pt x="60" y="12"/>
                </a:lnTo>
                <a:lnTo>
                  <a:pt x="60" y="18"/>
                </a:lnTo>
                <a:lnTo>
                  <a:pt x="66" y="18"/>
                </a:lnTo>
                <a:lnTo>
                  <a:pt x="66" y="24"/>
                </a:lnTo>
                <a:lnTo>
                  <a:pt x="72" y="24"/>
                </a:lnTo>
                <a:lnTo>
                  <a:pt x="78" y="36"/>
                </a:lnTo>
                <a:lnTo>
                  <a:pt x="84" y="42"/>
                </a:lnTo>
                <a:lnTo>
                  <a:pt x="78" y="48"/>
                </a:lnTo>
                <a:lnTo>
                  <a:pt x="78" y="54"/>
                </a:lnTo>
                <a:lnTo>
                  <a:pt x="84" y="54"/>
                </a:lnTo>
                <a:lnTo>
                  <a:pt x="90" y="60"/>
                </a:lnTo>
                <a:lnTo>
                  <a:pt x="102" y="54"/>
                </a:lnTo>
                <a:lnTo>
                  <a:pt x="108" y="60"/>
                </a:lnTo>
                <a:lnTo>
                  <a:pt x="120" y="84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6" name="Freeform 89">
            <a:extLst>
              <a:ext uri="{FF2B5EF4-FFF2-40B4-BE49-F238E27FC236}">
                <a16:creationId xmlns:a16="http://schemas.microsoft.com/office/drawing/2014/main" id="{36FCBD06-A73A-49B4-AC30-93BE0DB723E8}"/>
              </a:ext>
            </a:extLst>
          </p:cNvPr>
          <p:cNvSpPr>
            <a:spLocks noChangeAspect="1"/>
          </p:cNvSpPr>
          <p:nvPr/>
        </p:nvSpPr>
        <p:spPr bwMode="auto">
          <a:xfrm>
            <a:off x="9204326" y="5321301"/>
            <a:ext cx="779463" cy="263525"/>
          </a:xfrm>
          <a:custGeom>
            <a:avLst/>
            <a:gdLst>
              <a:gd name="T0" fmla="*/ 2147483646 w 241"/>
              <a:gd name="T1" fmla="*/ 2147483646 h 96"/>
              <a:gd name="T2" fmla="*/ 2147483646 w 241"/>
              <a:gd name="T3" fmla="*/ 2147483646 h 96"/>
              <a:gd name="T4" fmla="*/ 2147483646 w 241"/>
              <a:gd name="T5" fmla="*/ 2147483646 h 96"/>
              <a:gd name="T6" fmla="*/ 2147483646 w 241"/>
              <a:gd name="T7" fmla="*/ 2147483646 h 96"/>
              <a:gd name="T8" fmla="*/ 2147483646 w 241"/>
              <a:gd name="T9" fmla="*/ 2147483646 h 96"/>
              <a:gd name="T10" fmla="*/ 2147483646 w 241"/>
              <a:gd name="T11" fmla="*/ 2147483646 h 96"/>
              <a:gd name="T12" fmla="*/ 2147483646 w 241"/>
              <a:gd name="T13" fmla="*/ 2147483646 h 96"/>
              <a:gd name="T14" fmla="*/ 2147483646 w 241"/>
              <a:gd name="T15" fmla="*/ 2147483646 h 96"/>
              <a:gd name="T16" fmla="*/ 2147483646 w 241"/>
              <a:gd name="T17" fmla="*/ 2147483646 h 96"/>
              <a:gd name="T18" fmla="*/ 2147483646 w 241"/>
              <a:gd name="T19" fmla="*/ 2147483646 h 96"/>
              <a:gd name="T20" fmla="*/ 2147483646 w 241"/>
              <a:gd name="T21" fmla="*/ 2147483646 h 96"/>
              <a:gd name="T22" fmla="*/ 2147483646 w 241"/>
              <a:gd name="T23" fmla="*/ 2147483646 h 96"/>
              <a:gd name="T24" fmla="*/ 2147483646 w 241"/>
              <a:gd name="T25" fmla="*/ 2147483646 h 96"/>
              <a:gd name="T26" fmla="*/ 2147483646 w 241"/>
              <a:gd name="T27" fmla="*/ 2147483646 h 96"/>
              <a:gd name="T28" fmla="*/ 2147483646 w 241"/>
              <a:gd name="T29" fmla="*/ 2147483646 h 96"/>
              <a:gd name="T30" fmla="*/ 2147483646 w 241"/>
              <a:gd name="T31" fmla="*/ 2147483646 h 96"/>
              <a:gd name="T32" fmla="*/ 2147483646 w 241"/>
              <a:gd name="T33" fmla="*/ 2147483646 h 96"/>
              <a:gd name="T34" fmla="*/ 2147483646 w 241"/>
              <a:gd name="T35" fmla="*/ 2147483646 h 96"/>
              <a:gd name="T36" fmla="*/ 2147483646 w 241"/>
              <a:gd name="T37" fmla="*/ 2147483646 h 96"/>
              <a:gd name="T38" fmla="*/ 2147483646 w 241"/>
              <a:gd name="T39" fmla="*/ 2147483646 h 96"/>
              <a:gd name="T40" fmla="*/ 2147483646 w 241"/>
              <a:gd name="T41" fmla="*/ 2147483646 h 96"/>
              <a:gd name="T42" fmla="*/ 2147483646 w 241"/>
              <a:gd name="T43" fmla="*/ 2147483646 h 96"/>
              <a:gd name="T44" fmla="*/ 2147483646 w 241"/>
              <a:gd name="T45" fmla="*/ 2147483646 h 96"/>
              <a:gd name="T46" fmla="*/ 2147483646 w 241"/>
              <a:gd name="T47" fmla="*/ 2147483646 h 96"/>
              <a:gd name="T48" fmla="*/ 2147483646 w 241"/>
              <a:gd name="T49" fmla="*/ 2147483646 h 96"/>
              <a:gd name="T50" fmla="*/ 2147483646 w 241"/>
              <a:gd name="T51" fmla="*/ 2147483646 h 96"/>
              <a:gd name="T52" fmla="*/ 2147483646 w 241"/>
              <a:gd name="T53" fmla="*/ 2147483646 h 96"/>
              <a:gd name="T54" fmla="*/ 2147483646 w 241"/>
              <a:gd name="T55" fmla="*/ 2147483646 h 96"/>
              <a:gd name="T56" fmla="*/ 2147483646 w 241"/>
              <a:gd name="T57" fmla="*/ 2147483646 h 96"/>
              <a:gd name="T58" fmla="*/ 2147483646 w 241"/>
              <a:gd name="T59" fmla="*/ 2147483646 h 96"/>
              <a:gd name="T60" fmla="*/ 2147483646 w 241"/>
              <a:gd name="T61" fmla="*/ 2147483646 h 96"/>
              <a:gd name="T62" fmla="*/ 2147483646 w 241"/>
              <a:gd name="T63" fmla="*/ 2147483646 h 96"/>
              <a:gd name="T64" fmla="*/ 2147483646 w 241"/>
              <a:gd name="T65" fmla="*/ 2147483646 h 96"/>
              <a:gd name="T66" fmla="*/ 2147483646 w 241"/>
              <a:gd name="T67" fmla="*/ 2147483646 h 96"/>
              <a:gd name="T68" fmla="*/ 2147483646 w 241"/>
              <a:gd name="T69" fmla="*/ 2147483646 h 96"/>
              <a:gd name="T70" fmla="*/ 2147483646 w 241"/>
              <a:gd name="T71" fmla="*/ 2147483646 h 96"/>
              <a:gd name="T72" fmla="*/ 2147483646 w 241"/>
              <a:gd name="T73" fmla="*/ 2147483646 h 96"/>
              <a:gd name="T74" fmla="*/ 2147483646 w 241"/>
              <a:gd name="T75" fmla="*/ 2147483646 h 96"/>
              <a:gd name="T76" fmla="*/ 2147483646 w 241"/>
              <a:gd name="T77" fmla="*/ 0 h 96"/>
              <a:gd name="T78" fmla="*/ 2147483646 w 241"/>
              <a:gd name="T79" fmla="*/ 0 h 96"/>
              <a:gd name="T80" fmla="*/ 2147483646 w 241"/>
              <a:gd name="T81" fmla="*/ 2147483646 h 96"/>
              <a:gd name="T82" fmla="*/ 2147483646 w 241"/>
              <a:gd name="T83" fmla="*/ 2147483646 h 96"/>
              <a:gd name="T84" fmla="*/ 2147483646 w 241"/>
              <a:gd name="T85" fmla="*/ 2147483646 h 96"/>
              <a:gd name="T86" fmla="*/ 2147483646 w 241"/>
              <a:gd name="T87" fmla="*/ 2147483646 h 96"/>
              <a:gd name="T88" fmla="*/ 2147483646 w 241"/>
              <a:gd name="T89" fmla="*/ 2147483646 h 96"/>
              <a:gd name="T90" fmla="*/ 2147483646 w 241"/>
              <a:gd name="T91" fmla="*/ 2147483646 h 96"/>
              <a:gd name="T92" fmla="*/ 2147483646 w 241"/>
              <a:gd name="T93" fmla="*/ 2147483646 h 96"/>
              <a:gd name="T94" fmla="*/ 2147483646 w 241"/>
              <a:gd name="T95" fmla="*/ 2147483646 h 96"/>
              <a:gd name="T96" fmla="*/ 2147483646 w 241"/>
              <a:gd name="T97" fmla="*/ 0 h 96"/>
              <a:gd name="T98" fmla="*/ 2147483646 w 241"/>
              <a:gd name="T99" fmla="*/ 0 h 96"/>
              <a:gd name="T100" fmla="*/ 2147483646 w 241"/>
              <a:gd name="T101" fmla="*/ 2147483646 h 96"/>
              <a:gd name="T102" fmla="*/ 2147483646 w 241"/>
              <a:gd name="T103" fmla="*/ 2147483646 h 96"/>
              <a:gd name="T104" fmla="*/ 2147483646 w 241"/>
              <a:gd name="T105" fmla="*/ 2147483646 h 96"/>
              <a:gd name="T106" fmla="*/ 2147483646 w 241"/>
              <a:gd name="T107" fmla="*/ 2147483646 h 96"/>
              <a:gd name="T108" fmla="*/ 2147483646 w 241"/>
              <a:gd name="T109" fmla="*/ 2147483646 h 96"/>
              <a:gd name="T110" fmla="*/ 2147483646 w 241"/>
              <a:gd name="T111" fmla="*/ 2147483646 h 96"/>
              <a:gd name="T112" fmla="*/ 2147483646 w 241"/>
              <a:gd name="T113" fmla="*/ 2147483646 h 96"/>
              <a:gd name="T114" fmla="*/ 2147483646 w 241"/>
              <a:gd name="T115" fmla="*/ 2147483646 h 96"/>
              <a:gd name="T116" fmla="*/ 2147483646 w 241"/>
              <a:gd name="T117" fmla="*/ 2147483646 h 96"/>
              <a:gd name="T118" fmla="*/ 2147483646 w 241"/>
              <a:gd name="T119" fmla="*/ 2147483646 h 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1"/>
              <a:gd name="T181" fmla="*/ 0 h 96"/>
              <a:gd name="T182" fmla="*/ 241 w 241"/>
              <a:gd name="T183" fmla="*/ 96 h 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1" h="96">
                <a:moveTo>
                  <a:pt x="235" y="60"/>
                </a:moveTo>
                <a:lnTo>
                  <a:pt x="223" y="60"/>
                </a:lnTo>
                <a:lnTo>
                  <a:pt x="217" y="60"/>
                </a:lnTo>
                <a:lnTo>
                  <a:pt x="211" y="60"/>
                </a:lnTo>
                <a:lnTo>
                  <a:pt x="205" y="66"/>
                </a:lnTo>
                <a:lnTo>
                  <a:pt x="199" y="72"/>
                </a:lnTo>
                <a:lnTo>
                  <a:pt x="193" y="72"/>
                </a:lnTo>
                <a:lnTo>
                  <a:pt x="193" y="78"/>
                </a:lnTo>
                <a:lnTo>
                  <a:pt x="187" y="78"/>
                </a:lnTo>
                <a:lnTo>
                  <a:pt x="181" y="78"/>
                </a:lnTo>
                <a:lnTo>
                  <a:pt x="175" y="78"/>
                </a:lnTo>
                <a:lnTo>
                  <a:pt x="157" y="84"/>
                </a:lnTo>
                <a:lnTo>
                  <a:pt x="151" y="90"/>
                </a:lnTo>
                <a:lnTo>
                  <a:pt x="145" y="96"/>
                </a:lnTo>
                <a:lnTo>
                  <a:pt x="133" y="96"/>
                </a:lnTo>
                <a:lnTo>
                  <a:pt x="127" y="90"/>
                </a:lnTo>
                <a:lnTo>
                  <a:pt x="127" y="84"/>
                </a:lnTo>
                <a:lnTo>
                  <a:pt x="121" y="84"/>
                </a:lnTo>
                <a:lnTo>
                  <a:pt x="115" y="84"/>
                </a:lnTo>
                <a:lnTo>
                  <a:pt x="115" y="78"/>
                </a:lnTo>
                <a:lnTo>
                  <a:pt x="109" y="84"/>
                </a:lnTo>
                <a:lnTo>
                  <a:pt x="103" y="90"/>
                </a:lnTo>
                <a:lnTo>
                  <a:pt x="97" y="90"/>
                </a:lnTo>
                <a:lnTo>
                  <a:pt x="91" y="90"/>
                </a:lnTo>
                <a:lnTo>
                  <a:pt x="85" y="96"/>
                </a:lnTo>
                <a:lnTo>
                  <a:pt x="79" y="96"/>
                </a:lnTo>
                <a:lnTo>
                  <a:pt x="79" y="90"/>
                </a:lnTo>
                <a:lnTo>
                  <a:pt x="79" y="84"/>
                </a:lnTo>
                <a:lnTo>
                  <a:pt x="79" y="78"/>
                </a:lnTo>
                <a:lnTo>
                  <a:pt x="79" y="72"/>
                </a:lnTo>
                <a:lnTo>
                  <a:pt x="72" y="66"/>
                </a:lnTo>
                <a:lnTo>
                  <a:pt x="72" y="60"/>
                </a:lnTo>
                <a:lnTo>
                  <a:pt x="72" y="54"/>
                </a:lnTo>
                <a:lnTo>
                  <a:pt x="66" y="48"/>
                </a:lnTo>
                <a:lnTo>
                  <a:pt x="60" y="42"/>
                </a:lnTo>
                <a:lnTo>
                  <a:pt x="54" y="42"/>
                </a:lnTo>
                <a:lnTo>
                  <a:pt x="48" y="42"/>
                </a:lnTo>
                <a:lnTo>
                  <a:pt x="48" y="36"/>
                </a:lnTo>
                <a:lnTo>
                  <a:pt x="42" y="36"/>
                </a:lnTo>
                <a:lnTo>
                  <a:pt x="36" y="30"/>
                </a:lnTo>
                <a:lnTo>
                  <a:pt x="30" y="30"/>
                </a:lnTo>
                <a:lnTo>
                  <a:pt x="24" y="30"/>
                </a:lnTo>
                <a:lnTo>
                  <a:pt x="12" y="30"/>
                </a:lnTo>
                <a:lnTo>
                  <a:pt x="0" y="18"/>
                </a:lnTo>
                <a:lnTo>
                  <a:pt x="6" y="18"/>
                </a:lnTo>
                <a:lnTo>
                  <a:pt x="6" y="12"/>
                </a:lnTo>
                <a:lnTo>
                  <a:pt x="18" y="18"/>
                </a:lnTo>
                <a:lnTo>
                  <a:pt x="30" y="12"/>
                </a:lnTo>
                <a:lnTo>
                  <a:pt x="36" y="12"/>
                </a:lnTo>
                <a:lnTo>
                  <a:pt x="48" y="18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66" y="12"/>
                </a:lnTo>
                <a:lnTo>
                  <a:pt x="79" y="12"/>
                </a:lnTo>
                <a:lnTo>
                  <a:pt x="85" y="6"/>
                </a:lnTo>
                <a:lnTo>
                  <a:pt x="91" y="0"/>
                </a:lnTo>
                <a:lnTo>
                  <a:pt x="97" y="0"/>
                </a:lnTo>
                <a:lnTo>
                  <a:pt x="103" y="6"/>
                </a:lnTo>
                <a:lnTo>
                  <a:pt x="115" y="6"/>
                </a:lnTo>
                <a:lnTo>
                  <a:pt x="121" y="12"/>
                </a:lnTo>
                <a:lnTo>
                  <a:pt x="127" y="12"/>
                </a:lnTo>
                <a:lnTo>
                  <a:pt x="127" y="18"/>
                </a:lnTo>
                <a:lnTo>
                  <a:pt x="133" y="18"/>
                </a:lnTo>
                <a:lnTo>
                  <a:pt x="139" y="18"/>
                </a:lnTo>
                <a:lnTo>
                  <a:pt x="139" y="12"/>
                </a:lnTo>
                <a:lnTo>
                  <a:pt x="139" y="6"/>
                </a:lnTo>
                <a:lnTo>
                  <a:pt x="145" y="6"/>
                </a:lnTo>
                <a:lnTo>
                  <a:pt x="169" y="0"/>
                </a:lnTo>
                <a:lnTo>
                  <a:pt x="181" y="6"/>
                </a:lnTo>
                <a:lnTo>
                  <a:pt x="193" y="0"/>
                </a:lnTo>
                <a:lnTo>
                  <a:pt x="187" y="12"/>
                </a:lnTo>
                <a:lnTo>
                  <a:pt x="193" y="18"/>
                </a:lnTo>
                <a:lnTo>
                  <a:pt x="199" y="18"/>
                </a:lnTo>
                <a:lnTo>
                  <a:pt x="211" y="24"/>
                </a:lnTo>
                <a:lnTo>
                  <a:pt x="223" y="18"/>
                </a:lnTo>
                <a:lnTo>
                  <a:pt x="217" y="36"/>
                </a:lnTo>
                <a:lnTo>
                  <a:pt x="223" y="42"/>
                </a:lnTo>
                <a:lnTo>
                  <a:pt x="229" y="48"/>
                </a:lnTo>
                <a:lnTo>
                  <a:pt x="235" y="48"/>
                </a:lnTo>
                <a:lnTo>
                  <a:pt x="241" y="48"/>
                </a:lnTo>
                <a:lnTo>
                  <a:pt x="241" y="60"/>
                </a:lnTo>
                <a:lnTo>
                  <a:pt x="235" y="60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7" name="Freeform 90">
            <a:extLst>
              <a:ext uri="{FF2B5EF4-FFF2-40B4-BE49-F238E27FC236}">
                <a16:creationId xmlns:a16="http://schemas.microsoft.com/office/drawing/2014/main" id="{4ECD5E2D-220F-49FF-978A-10D9B470787A}"/>
              </a:ext>
            </a:extLst>
          </p:cNvPr>
          <p:cNvSpPr>
            <a:spLocks noChangeAspect="1"/>
          </p:cNvSpPr>
          <p:nvPr/>
        </p:nvSpPr>
        <p:spPr bwMode="auto">
          <a:xfrm>
            <a:off x="9594851" y="3808413"/>
            <a:ext cx="815975" cy="1231900"/>
          </a:xfrm>
          <a:custGeom>
            <a:avLst/>
            <a:gdLst>
              <a:gd name="T0" fmla="*/ 2147483646 w 252"/>
              <a:gd name="T1" fmla="*/ 2147483646 h 446"/>
              <a:gd name="T2" fmla="*/ 2147483646 w 252"/>
              <a:gd name="T3" fmla="*/ 2147483646 h 446"/>
              <a:gd name="T4" fmla="*/ 2147483646 w 252"/>
              <a:gd name="T5" fmla="*/ 2147483646 h 446"/>
              <a:gd name="T6" fmla="*/ 2147483646 w 252"/>
              <a:gd name="T7" fmla="*/ 2147483646 h 446"/>
              <a:gd name="T8" fmla="*/ 2147483646 w 252"/>
              <a:gd name="T9" fmla="*/ 2147483646 h 446"/>
              <a:gd name="T10" fmla="*/ 2147483646 w 252"/>
              <a:gd name="T11" fmla="*/ 2147483646 h 446"/>
              <a:gd name="T12" fmla="*/ 2147483646 w 252"/>
              <a:gd name="T13" fmla="*/ 2147483646 h 446"/>
              <a:gd name="T14" fmla="*/ 2147483646 w 252"/>
              <a:gd name="T15" fmla="*/ 2147483646 h 446"/>
              <a:gd name="T16" fmla="*/ 2147483646 w 252"/>
              <a:gd name="T17" fmla="*/ 2147483646 h 446"/>
              <a:gd name="T18" fmla="*/ 2147483646 w 252"/>
              <a:gd name="T19" fmla="*/ 2147483646 h 446"/>
              <a:gd name="T20" fmla="*/ 2147483646 w 252"/>
              <a:gd name="T21" fmla="*/ 2147483646 h 446"/>
              <a:gd name="T22" fmla="*/ 2147483646 w 252"/>
              <a:gd name="T23" fmla="*/ 2147483646 h 446"/>
              <a:gd name="T24" fmla="*/ 2147483646 w 252"/>
              <a:gd name="T25" fmla="*/ 2147483646 h 446"/>
              <a:gd name="T26" fmla="*/ 2147483646 w 252"/>
              <a:gd name="T27" fmla="*/ 2147483646 h 446"/>
              <a:gd name="T28" fmla="*/ 2147483646 w 252"/>
              <a:gd name="T29" fmla="*/ 2147483646 h 446"/>
              <a:gd name="T30" fmla="*/ 2147483646 w 252"/>
              <a:gd name="T31" fmla="*/ 2147483646 h 446"/>
              <a:gd name="T32" fmla="*/ 2147483646 w 252"/>
              <a:gd name="T33" fmla="*/ 2147483646 h 446"/>
              <a:gd name="T34" fmla="*/ 2147483646 w 252"/>
              <a:gd name="T35" fmla="*/ 2147483646 h 446"/>
              <a:gd name="T36" fmla="*/ 2147483646 w 252"/>
              <a:gd name="T37" fmla="*/ 2147483646 h 446"/>
              <a:gd name="T38" fmla="*/ 2147483646 w 252"/>
              <a:gd name="T39" fmla="*/ 2147483646 h 446"/>
              <a:gd name="T40" fmla="*/ 2147483646 w 252"/>
              <a:gd name="T41" fmla="*/ 2147483646 h 446"/>
              <a:gd name="T42" fmla="*/ 0 w 252"/>
              <a:gd name="T43" fmla="*/ 2147483646 h 446"/>
              <a:gd name="T44" fmla="*/ 2147483646 w 252"/>
              <a:gd name="T45" fmla="*/ 2147483646 h 446"/>
              <a:gd name="T46" fmla="*/ 0 w 252"/>
              <a:gd name="T47" fmla="*/ 2147483646 h 446"/>
              <a:gd name="T48" fmla="*/ 2147483646 w 252"/>
              <a:gd name="T49" fmla="*/ 2147483646 h 446"/>
              <a:gd name="T50" fmla="*/ 2147483646 w 252"/>
              <a:gd name="T51" fmla="*/ 2147483646 h 446"/>
              <a:gd name="T52" fmla="*/ 2147483646 w 252"/>
              <a:gd name="T53" fmla="*/ 2147483646 h 446"/>
              <a:gd name="T54" fmla="*/ 2147483646 w 252"/>
              <a:gd name="T55" fmla="*/ 2147483646 h 446"/>
              <a:gd name="T56" fmla="*/ 2147483646 w 252"/>
              <a:gd name="T57" fmla="*/ 2147483646 h 446"/>
              <a:gd name="T58" fmla="*/ 2147483646 w 252"/>
              <a:gd name="T59" fmla="*/ 2147483646 h 446"/>
              <a:gd name="T60" fmla="*/ 2147483646 w 252"/>
              <a:gd name="T61" fmla="*/ 2147483646 h 446"/>
              <a:gd name="T62" fmla="*/ 2147483646 w 252"/>
              <a:gd name="T63" fmla="*/ 2147483646 h 446"/>
              <a:gd name="T64" fmla="*/ 2147483646 w 252"/>
              <a:gd name="T65" fmla="*/ 2147483646 h 446"/>
              <a:gd name="T66" fmla="*/ 2147483646 w 252"/>
              <a:gd name="T67" fmla="*/ 2147483646 h 446"/>
              <a:gd name="T68" fmla="*/ 2147483646 w 252"/>
              <a:gd name="T69" fmla="*/ 2147483646 h 446"/>
              <a:gd name="T70" fmla="*/ 2147483646 w 252"/>
              <a:gd name="T71" fmla="*/ 2147483646 h 446"/>
              <a:gd name="T72" fmla="*/ 2147483646 w 252"/>
              <a:gd name="T73" fmla="*/ 2147483646 h 446"/>
              <a:gd name="T74" fmla="*/ 2147483646 w 252"/>
              <a:gd name="T75" fmla="*/ 2147483646 h 446"/>
              <a:gd name="T76" fmla="*/ 2147483646 w 252"/>
              <a:gd name="T77" fmla="*/ 2147483646 h 446"/>
              <a:gd name="T78" fmla="*/ 2147483646 w 252"/>
              <a:gd name="T79" fmla="*/ 2147483646 h 446"/>
              <a:gd name="T80" fmla="*/ 2147483646 w 252"/>
              <a:gd name="T81" fmla="*/ 2147483646 h 446"/>
              <a:gd name="T82" fmla="*/ 2147483646 w 252"/>
              <a:gd name="T83" fmla="*/ 2147483646 h 446"/>
              <a:gd name="T84" fmla="*/ 2147483646 w 252"/>
              <a:gd name="T85" fmla="*/ 2147483646 h 446"/>
              <a:gd name="T86" fmla="*/ 2147483646 w 252"/>
              <a:gd name="T87" fmla="*/ 2147483646 h 446"/>
              <a:gd name="T88" fmla="*/ 2147483646 w 252"/>
              <a:gd name="T89" fmla="*/ 2147483646 h 446"/>
              <a:gd name="T90" fmla="*/ 2147483646 w 252"/>
              <a:gd name="T91" fmla="*/ 2147483646 h 446"/>
              <a:gd name="T92" fmla="*/ 2147483646 w 252"/>
              <a:gd name="T93" fmla="*/ 2147483646 h 446"/>
              <a:gd name="T94" fmla="*/ 2147483646 w 252"/>
              <a:gd name="T95" fmla="*/ 2147483646 h 446"/>
              <a:gd name="T96" fmla="*/ 2147483646 w 252"/>
              <a:gd name="T97" fmla="*/ 2147483646 h 446"/>
              <a:gd name="T98" fmla="*/ 2147483646 w 252"/>
              <a:gd name="T99" fmla="*/ 2147483646 h 446"/>
              <a:gd name="T100" fmla="*/ 2147483646 w 252"/>
              <a:gd name="T101" fmla="*/ 2147483646 h 446"/>
              <a:gd name="T102" fmla="*/ 2147483646 w 252"/>
              <a:gd name="T103" fmla="*/ 2147483646 h 446"/>
              <a:gd name="T104" fmla="*/ 2147483646 w 252"/>
              <a:gd name="T105" fmla="*/ 2147483646 h 446"/>
              <a:gd name="T106" fmla="*/ 2147483646 w 252"/>
              <a:gd name="T107" fmla="*/ 2147483646 h 446"/>
              <a:gd name="T108" fmla="*/ 2147483646 w 252"/>
              <a:gd name="T109" fmla="*/ 2147483646 h 446"/>
              <a:gd name="T110" fmla="*/ 2147483646 w 252"/>
              <a:gd name="T111" fmla="*/ 2147483646 h 446"/>
              <a:gd name="T112" fmla="*/ 2147483646 w 252"/>
              <a:gd name="T113" fmla="*/ 2147483646 h 446"/>
              <a:gd name="T114" fmla="*/ 2147483646 w 252"/>
              <a:gd name="T115" fmla="*/ 2147483646 h 446"/>
              <a:gd name="T116" fmla="*/ 2147483646 w 252"/>
              <a:gd name="T117" fmla="*/ 2147483646 h 446"/>
              <a:gd name="T118" fmla="*/ 2147483646 w 252"/>
              <a:gd name="T119" fmla="*/ 2147483646 h 446"/>
              <a:gd name="T120" fmla="*/ 2147483646 w 252"/>
              <a:gd name="T121" fmla="*/ 2147483646 h 446"/>
              <a:gd name="T122" fmla="*/ 2147483646 w 252"/>
              <a:gd name="T123" fmla="*/ 2147483646 h 446"/>
              <a:gd name="T124" fmla="*/ 2147483646 w 252"/>
              <a:gd name="T125" fmla="*/ 0 h 4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446"/>
              <a:gd name="T191" fmla="*/ 252 w 252"/>
              <a:gd name="T192" fmla="*/ 446 h 4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446">
                <a:moveTo>
                  <a:pt x="240" y="0"/>
                </a:moveTo>
                <a:lnTo>
                  <a:pt x="222" y="18"/>
                </a:lnTo>
                <a:lnTo>
                  <a:pt x="210" y="48"/>
                </a:lnTo>
                <a:lnTo>
                  <a:pt x="204" y="48"/>
                </a:lnTo>
                <a:lnTo>
                  <a:pt x="198" y="54"/>
                </a:lnTo>
                <a:lnTo>
                  <a:pt x="180" y="54"/>
                </a:lnTo>
                <a:lnTo>
                  <a:pt x="180" y="48"/>
                </a:lnTo>
                <a:lnTo>
                  <a:pt x="174" y="48"/>
                </a:lnTo>
                <a:lnTo>
                  <a:pt x="174" y="54"/>
                </a:lnTo>
                <a:lnTo>
                  <a:pt x="180" y="60"/>
                </a:lnTo>
                <a:lnTo>
                  <a:pt x="180" y="66"/>
                </a:lnTo>
                <a:lnTo>
                  <a:pt x="174" y="66"/>
                </a:lnTo>
                <a:lnTo>
                  <a:pt x="162" y="60"/>
                </a:lnTo>
                <a:lnTo>
                  <a:pt x="156" y="60"/>
                </a:lnTo>
                <a:lnTo>
                  <a:pt x="144" y="60"/>
                </a:lnTo>
                <a:lnTo>
                  <a:pt x="138" y="54"/>
                </a:lnTo>
                <a:lnTo>
                  <a:pt x="132" y="54"/>
                </a:lnTo>
                <a:lnTo>
                  <a:pt x="126" y="54"/>
                </a:lnTo>
                <a:lnTo>
                  <a:pt x="120" y="60"/>
                </a:lnTo>
                <a:lnTo>
                  <a:pt x="114" y="60"/>
                </a:lnTo>
                <a:lnTo>
                  <a:pt x="108" y="60"/>
                </a:lnTo>
                <a:lnTo>
                  <a:pt x="102" y="60"/>
                </a:lnTo>
                <a:lnTo>
                  <a:pt x="102" y="54"/>
                </a:lnTo>
                <a:lnTo>
                  <a:pt x="96" y="54"/>
                </a:lnTo>
                <a:lnTo>
                  <a:pt x="96" y="60"/>
                </a:lnTo>
                <a:lnTo>
                  <a:pt x="96" y="66"/>
                </a:lnTo>
                <a:lnTo>
                  <a:pt x="96" y="72"/>
                </a:lnTo>
                <a:lnTo>
                  <a:pt x="90" y="72"/>
                </a:lnTo>
                <a:lnTo>
                  <a:pt x="84" y="72"/>
                </a:lnTo>
                <a:lnTo>
                  <a:pt x="78" y="72"/>
                </a:lnTo>
                <a:lnTo>
                  <a:pt x="72" y="72"/>
                </a:lnTo>
                <a:lnTo>
                  <a:pt x="66" y="72"/>
                </a:lnTo>
                <a:lnTo>
                  <a:pt x="66" y="78"/>
                </a:lnTo>
                <a:lnTo>
                  <a:pt x="60" y="78"/>
                </a:lnTo>
                <a:lnTo>
                  <a:pt x="66" y="84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48" y="108"/>
                </a:lnTo>
                <a:lnTo>
                  <a:pt x="42" y="115"/>
                </a:lnTo>
                <a:lnTo>
                  <a:pt x="36" y="121"/>
                </a:lnTo>
                <a:lnTo>
                  <a:pt x="42" y="127"/>
                </a:lnTo>
                <a:lnTo>
                  <a:pt x="42" y="133"/>
                </a:lnTo>
                <a:lnTo>
                  <a:pt x="36" y="139"/>
                </a:lnTo>
                <a:lnTo>
                  <a:pt x="36" y="145"/>
                </a:lnTo>
                <a:lnTo>
                  <a:pt x="30" y="145"/>
                </a:lnTo>
                <a:lnTo>
                  <a:pt x="30" y="151"/>
                </a:lnTo>
                <a:lnTo>
                  <a:pt x="36" y="157"/>
                </a:lnTo>
                <a:lnTo>
                  <a:pt x="42" y="163"/>
                </a:lnTo>
                <a:lnTo>
                  <a:pt x="42" y="169"/>
                </a:lnTo>
                <a:lnTo>
                  <a:pt x="48" y="169"/>
                </a:lnTo>
                <a:lnTo>
                  <a:pt x="42" y="175"/>
                </a:lnTo>
                <a:lnTo>
                  <a:pt x="36" y="175"/>
                </a:lnTo>
                <a:lnTo>
                  <a:pt x="30" y="181"/>
                </a:lnTo>
                <a:lnTo>
                  <a:pt x="24" y="181"/>
                </a:lnTo>
                <a:lnTo>
                  <a:pt x="24" y="175"/>
                </a:lnTo>
                <a:lnTo>
                  <a:pt x="18" y="175"/>
                </a:lnTo>
                <a:lnTo>
                  <a:pt x="18" y="169"/>
                </a:lnTo>
                <a:lnTo>
                  <a:pt x="12" y="169"/>
                </a:lnTo>
                <a:lnTo>
                  <a:pt x="6" y="163"/>
                </a:lnTo>
                <a:lnTo>
                  <a:pt x="6" y="169"/>
                </a:lnTo>
                <a:lnTo>
                  <a:pt x="0" y="175"/>
                </a:lnTo>
                <a:lnTo>
                  <a:pt x="0" y="181"/>
                </a:lnTo>
                <a:lnTo>
                  <a:pt x="6" y="187"/>
                </a:lnTo>
                <a:lnTo>
                  <a:pt x="6" y="193"/>
                </a:lnTo>
                <a:lnTo>
                  <a:pt x="6" y="199"/>
                </a:lnTo>
                <a:lnTo>
                  <a:pt x="0" y="205"/>
                </a:lnTo>
                <a:lnTo>
                  <a:pt x="0" y="223"/>
                </a:lnTo>
                <a:lnTo>
                  <a:pt x="0" y="229"/>
                </a:lnTo>
                <a:lnTo>
                  <a:pt x="6" y="235"/>
                </a:lnTo>
                <a:lnTo>
                  <a:pt x="12" y="235"/>
                </a:lnTo>
                <a:lnTo>
                  <a:pt x="12" y="241"/>
                </a:lnTo>
                <a:lnTo>
                  <a:pt x="12" y="247"/>
                </a:lnTo>
                <a:lnTo>
                  <a:pt x="6" y="253"/>
                </a:lnTo>
                <a:lnTo>
                  <a:pt x="6" y="259"/>
                </a:lnTo>
                <a:lnTo>
                  <a:pt x="6" y="271"/>
                </a:lnTo>
                <a:lnTo>
                  <a:pt x="18" y="271"/>
                </a:lnTo>
                <a:lnTo>
                  <a:pt x="24" y="277"/>
                </a:lnTo>
                <a:lnTo>
                  <a:pt x="24" y="283"/>
                </a:lnTo>
                <a:lnTo>
                  <a:pt x="30" y="289"/>
                </a:lnTo>
                <a:lnTo>
                  <a:pt x="30" y="295"/>
                </a:lnTo>
                <a:lnTo>
                  <a:pt x="36" y="295"/>
                </a:lnTo>
                <a:lnTo>
                  <a:pt x="36" y="289"/>
                </a:lnTo>
                <a:lnTo>
                  <a:pt x="42" y="289"/>
                </a:lnTo>
                <a:lnTo>
                  <a:pt x="48" y="283"/>
                </a:lnTo>
                <a:lnTo>
                  <a:pt x="54" y="283"/>
                </a:lnTo>
                <a:lnTo>
                  <a:pt x="60" y="289"/>
                </a:lnTo>
                <a:lnTo>
                  <a:pt x="66" y="295"/>
                </a:lnTo>
                <a:lnTo>
                  <a:pt x="72" y="301"/>
                </a:lnTo>
                <a:lnTo>
                  <a:pt x="78" y="307"/>
                </a:lnTo>
                <a:lnTo>
                  <a:pt x="90" y="313"/>
                </a:lnTo>
                <a:lnTo>
                  <a:pt x="90" y="319"/>
                </a:lnTo>
                <a:lnTo>
                  <a:pt x="84" y="319"/>
                </a:lnTo>
                <a:lnTo>
                  <a:pt x="78" y="319"/>
                </a:lnTo>
                <a:lnTo>
                  <a:pt x="78" y="325"/>
                </a:lnTo>
                <a:lnTo>
                  <a:pt x="84" y="325"/>
                </a:lnTo>
                <a:lnTo>
                  <a:pt x="96" y="331"/>
                </a:lnTo>
                <a:lnTo>
                  <a:pt x="102" y="331"/>
                </a:lnTo>
                <a:lnTo>
                  <a:pt x="108" y="325"/>
                </a:lnTo>
                <a:lnTo>
                  <a:pt x="114" y="319"/>
                </a:lnTo>
                <a:lnTo>
                  <a:pt x="120" y="319"/>
                </a:lnTo>
                <a:lnTo>
                  <a:pt x="126" y="313"/>
                </a:lnTo>
                <a:lnTo>
                  <a:pt x="132" y="301"/>
                </a:lnTo>
                <a:lnTo>
                  <a:pt x="132" y="295"/>
                </a:lnTo>
                <a:lnTo>
                  <a:pt x="138" y="295"/>
                </a:lnTo>
                <a:lnTo>
                  <a:pt x="138" y="289"/>
                </a:lnTo>
                <a:lnTo>
                  <a:pt x="144" y="277"/>
                </a:lnTo>
                <a:lnTo>
                  <a:pt x="150" y="277"/>
                </a:lnTo>
                <a:lnTo>
                  <a:pt x="150" y="271"/>
                </a:lnTo>
                <a:lnTo>
                  <a:pt x="156" y="271"/>
                </a:lnTo>
                <a:lnTo>
                  <a:pt x="162" y="265"/>
                </a:lnTo>
                <a:lnTo>
                  <a:pt x="168" y="271"/>
                </a:lnTo>
                <a:lnTo>
                  <a:pt x="180" y="271"/>
                </a:lnTo>
                <a:lnTo>
                  <a:pt x="186" y="271"/>
                </a:lnTo>
                <a:lnTo>
                  <a:pt x="186" y="265"/>
                </a:lnTo>
                <a:lnTo>
                  <a:pt x="192" y="259"/>
                </a:lnTo>
                <a:lnTo>
                  <a:pt x="198" y="259"/>
                </a:lnTo>
                <a:lnTo>
                  <a:pt x="204" y="259"/>
                </a:lnTo>
                <a:lnTo>
                  <a:pt x="210" y="271"/>
                </a:lnTo>
                <a:lnTo>
                  <a:pt x="210" y="277"/>
                </a:lnTo>
                <a:lnTo>
                  <a:pt x="216" y="283"/>
                </a:lnTo>
                <a:lnTo>
                  <a:pt x="216" y="289"/>
                </a:lnTo>
                <a:lnTo>
                  <a:pt x="222" y="295"/>
                </a:lnTo>
                <a:lnTo>
                  <a:pt x="222" y="301"/>
                </a:lnTo>
                <a:lnTo>
                  <a:pt x="222" y="319"/>
                </a:lnTo>
                <a:lnTo>
                  <a:pt x="228" y="319"/>
                </a:lnTo>
                <a:lnTo>
                  <a:pt x="234" y="319"/>
                </a:lnTo>
                <a:lnTo>
                  <a:pt x="234" y="325"/>
                </a:lnTo>
                <a:lnTo>
                  <a:pt x="234" y="331"/>
                </a:lnTo>
                <a:lnTo>
                  <a:pt x="228" y="331"/>
                </a:lnTo>
                <a:lnTo>
                  <a:pt x="222" y="331"/>
                </a:lnTo>
                <a:lnTo>
                  <a:pt x="216" y="331"/>
                </a:lnTo>
                <a:lnTo>
                  <a:pt x="204" y="337"/>
                </a:lnTo>
                <a:lnTo>
                  <a:pt x="198" y="343"/>
                </a:lnTo>
                <a:lnTo>
                  <a:pt x="192" y="343"/>
                </a:lnTo>
                <a:lnTo>
                  <a:pt x="186" y="349"/>
                </a:lnTo>
                <a:lnTo>
                  <a:pt x="186" y="355"/>
                </a:lnTo>
                <a:lnTo>
                  <a:pt x="192" y="361"/>
                </a:lnTo>
                <a:lnTo>
                  <a:pt x="186" y="361"/>
                </a:lnTo>
                <a:lnTo>
                  <a:pt x="186" y="367"/>
                </a:lnTo>
                <a:lnTo>
                  <a:pt x="186" y="373"/>
                </a:lnTo>
                <a:lnTo>
                  <a:pt x="186" y="379"/>
                </a:lnTo>
                <a:lnTo>
                  <a:pt x="192" y="379"/>
                </a:lnTo>
                <a:lnTo>
                  <a:pt x="198" y="379"/>
                </a:lnTo>
                <a:lnTo>
                  <a:pt x="204" y="379"/>
                </a:lnTo>
                <a:lnTo>
                  <a:pt x="204" y="385"/>
                </a:lnTo>
                <a:lnTo>
                  <a:pt x="198" y="385"/>
                </a:lnTo>
                <a:lnTo>
                  <a:pt x="192" y="391"/>
                </a:lnTo>
                <a:lnTo>
                  <a:pt x="186" y="391"/>
                </a:lnTo>
                <a:lnTo>
                  <a:pt x="174" y="391"/>
                </a:lnTo>
                <a:lnTo>
                  <a:pt x="174" y="397"/>
                </a:lnTo>
                <a:lnTo>
                  <a:pt x="168" y="397"/>
                </a:lnTo>
                <a:lnTo>
                  <a:pt x="168" y="403"/>
                </a:lnTo>
                <a:lnTo>
                  <a:pt x="174" y="409"/>
                </a:lnTo>
                <a:lnTo>
                  <a:pt x="186" y="409"/>
                </a:lnTo>
                <a:lnTo>
                  <a:pt x="192" y="409"/>
                </a:lnTo>
                <a:lnTo>
                  <a:pt x="198" y="415"/>
                </a:lnTo>
                <a:lnTo>
                  <a:pt x="204" y="421"/>
                </a:lnTo>
                <a:lnTo>
                  <a:pt x="210" y="427"/>
                </a:lnTo>
                <a:lnTo>
                  <a:pt x="216" y="427"/>
                </a:lnTo>
                <a:lnTo>
                  <a:pt x="216" y="440"/>
                </a:lnTo>
                <a:lnTo>
                  <a:pt x="222" y="446"/>
                </a:lnTo>
                <a:lnTo>
                  <a:pt x="228" y="446"/>
                </a:lnTo>
                <a:lnTo>
                  <a:pt x="228" y="440"/>
                </a:lnTo>
                <a:lnTo>
                  <a:pt x="234" y="440"/>
                </a:lnTo>
                <a:lnTo>
                  <a:pt x="252" y="433"/>
                </a:lnTo>
                <a:lnTo>
                  <a:pt x="246" y="433"/>
                </a:lnTo>
                <a:lnTo>
                  <a:pt x="246" y="0"/>
                </a:lnTo>
                <a:lnTo>
                  <a:pt x="240" y="0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58" name="Freeform 91">
            <a:extLst>
              <a:ext uri="{FF2B5EF4-FFF2-40B4-BE49-F238E27FC236}">
                <a16:creationId xmlns:a16="http://schemas.microsoft.com/office/drawing/2014/main" id="{1CE5B336-911D-4627-9BBE-AA70CC95D541}"/>
              </a:ext>
            </a:extLst>
          </p:cNvPr>
          <p:cNvSpPr>
            <a:spLocks noChangeAspect="1"/>
          </p:cNvSpPr>
          <p:nvPr/>
        </p:nvSpPr>
        <p:spPr bwMode="auto">
          <a:xfrm>
            <a:off x="9594851" y="3808413"/>
            <a:ext cx="815975" cy="1231900"/>
          </a:xfrm>
          <a:custGeom>
            <a:avLst/>
            <a:gdLst>
              <a:gd name="T0" fmla="*/ 2147483646 w 252"/>
              <a:gd name="T1" fmla="*/ 2147483646 h 446"/>
              <a:gd name="T2" fmla="*/ 2147483646 w 252"/>
              <a:gd name="T3" fmla="*/ 2147483646 h 446"/>
              <a:gd name="T4" fmla="*/ 2147483646 w 252"/>
              <a:gd name="T5" fmla="*/ 2147483646 h 446"/>
              <a:gd name="T6" fmla="*/ 2147483646 w 252"/>
              <a:gd name="T7" fmla="*/ 2147483646 h 446"/>
              <a:gd name="T8" fmla="*/ 2147483646 w 252"/>
              <a:gd name="T9" fmla="*/ 2147483646 h 446"/>
              <a:gd name="T10" fmla="*/ 2147483646 w 252"/>
              <a:gd name="T11" fmla="*/ 2147483646 h 446"/>
              <a:gd name="T12" fmla="*/ 2147483646 w 252"/>
              <a:gd name="T13" fmla="*/ 2147483646 h 446"/>
              <a:gd name="T14" fmla="*/ 2147483646 w 252"/>
              <a:gd name="T15" fmla="*/ 2147483646 h 446"/>
              <a:gd name="T16" fmla="*/ 2147483646 w 252"/>
              <a:gd name="T17" fmla="*/ 2147483646 h 446"/>
              <a:gd name="T18" fmla="*/ 2147483646 w 252"/>
              <a:gd name="T19" fmla="*/ 2147483646 h 446"/>
              <a:gd name="T20" fmla="*/ 2147483646 w 252"/>
              <a:gd name="T21" fmla="*/ 2147483646 h 446"/>
              <a:gd name="T22" fmla="*/ 2147483646 w 252"/>
              <a:gd name="T23" fmla="*/ 2147483646 h 446"/>
              <a:gd name="T24" fmla="*/ 2147483646 w 252"/>
              <a:gd name="T25" fmla="*/ 2147483646 h 446"/>
              <a:gd name="T26" fmla="*/ 2147483646 w 252"/>
              <a:gd name="T27" fmla="*/ 2147483646 h 446"/>
              <a:gd name="T28" fmla="*/ 2147483646 w 252"/>
              <a:gd name="T29" fmla="*/ 2147483646 h 446"/>
              <a:gd name="T30" fmla="*/ 2147483646 w 252"/>
              <a:gd name="T31" fmla="*/ 2147483646 h 446"/>
              <a:gd name="T32" fmla="*/ 2147483646 w 252"/>
              <a:gd name="T33" fmla="*/ 2147483646 h 446"/>
              <a:gd name="T34" fmla="*/ 2147483646 w 252"/>
              <a:gd name="T35" fmla="*/ 2147483646 h 446"/>
              <a:gd name="T36" fmla="*/ 2147483646 w 252"/>
              <a:gd name="T37" fmla="*/ 2147483646 h 446"/>
              <a:gd name="T38" fmla="*/ 2147483646 w 252"/>
              <a:gd name="T39" fmla="*/ 2147483646 h 446"/>
              <a:gd name="T40" fmla="*/ 2147483646 w 252"/>
              <a:gd name="T41" fmla="*/ 2147483646 h 446"/>
              <a:gd name="T42" fmla="*/ 0 w 252"/>
              <a:gd name="T43" fmla="*/ 2147483646 h 446"/>
              <a:gd name="T44" fmla="*/ 2147483646 w 252"/>
              <a:gd name="T45" fmla="*/ 2147483646 h 446"/>
              <a:gd name="T46" fmla="*/ 0 w 252"/>
              <a:gd name="T47" fmla="*/ 2147483646 h 446"/>
              <a:gd name="T48" fmla="*/ 2147483646 w 252"/>
              <a:gd name="T49" fmla="*/ 2147483646 h 446"/>
              <a:gd name="T50" fmla="*/ 2147483646 w 252"/>
              <a:gd name="T51" fmla="*/ 2147483646 h 446"/>
              <a:gd name="T52" fmla="*/ 2147483646 w 252"/>
              <a:gd name="T53" fmla="*/ 2147483646 h 446"/>
              <a:gd name="T54" fmla="*/ 2147483646 w 252"/>
              <a:gd name="T55" fmla="*/ 2147483646 h 446"/>
              <a:gd name="T56" fmla="*/ 2147483646 w 252"/>
              <a:gd name="T57" fmla="*/ 2147483646 h 446"/>
              <a:gd name="T58" fmla="*/ 2147483646 w 252"/>
              <a:gd name="T59" fmla="*/ 2147483646 h 446"/>
              <a:gd name="T60" fmla="*/ 2147483646 w 252"/>
              <a:gd name="T61" fmla="*/ 2147483646 h 446"/>
              <a:gd name="T62" fmla="*/ 2147483646 w 252"/>
              <a:gd name="T63" fmla="*/ 2147483646 h 446"/>
              <a:gd name="T64" fmla="*/ 2147483646 w 252"/>
              <a:gd name="T65" fmla="*/ 2147483646 h 446"/>
              <a:gd name="T66" fmla="*/ 2147483646 w 252"/>
              <a:gd name="T67" fmla="*/ 2147483646 h 446"/>
              <a:gd name="T68" fmla="*/ 2147483646 w 252"/>
              <a:gd name="T69" fmla="*/ 2147483646 h 446"/>
              <a:gd name="T70" fmla="*/ 2147483646 w 252"/>
              <a:gd name="T71" fmla="*/ 2147483646 h 446"/>
              <a:gd name="T72" fmla="*/ 2147483646 w 252"/>
              <a:gd name="T73" fmla="*/ 2147483646 h 446"/>
              <a:gd name="T74" fmla="*/ 2147483646 w 252"/>
              <a:gd name="T75" fmla="*/ 2147483646 h 446"/>
              <a:gd name="T76" fmla="*/ 2147483646 w 252"/>
              <a:gd name="T77" fmla="*/ 2147483646 h 446"/>
              <a:gd name="T78" fmla="*/ 2147483646 w 252"/>
              <a:gd name="T79" fmla="*/ 2147483646 h 446"/>
              <a:gd name="T80" fmla="*/ 2147483646 w 252"/>
              <a:gd name="T81" fmla="*/ 2147483646 h 446"/>
              <a:gd name="T82" fmla="*/ 2147483646 w 252"/>
              <a:gd name="T83" fmla="*/ 2147483646 h 446"/>
              <a:gd name="T84" fmla="*/ 2147483646 w 252"/>
              <a:gd name="T85" fmla="*/ 2147483646 h 446"/>
              <a:gd name="T86" fmla="*/ 2147483646 w 252"/>
              <a:gd name="T87" fmla="*/ 2147483646 h 446"/>
              <a:gd name="T88" fmla="*/ 2147483646 w 252"/>
              <a:gd name="T89" fmla="*/ 2147483646 h 446"/>
              <a:gd name="T90" fmla="*/ 2147483646 w 252"/>
              <a:gd name="T91" fmla="*/ 2147483646 h 446"/>
              <a:gd name="T92" fmla="*/ 2147483646 w 252"/>
              <a:gd name="T93" fmla="*/ 2147483646 h 446"/>
              <a:gd name="T94" fmla="*/ 2147483646 w 252"/>
              <a:gd name="T95" fmla="*/ 2147483646 h 446"/>
              <a:gd name="T96" fmla="*/ 2147483646 w 252"/>
              <a:gd name="T97" fmla="*/ 2147483646 h 446"/>
              <a:gd name="T98" fmla="*/ 2147483646 w 252"/>
              <a:gd name="T99" fmla="*/ 2147483646 h 446"/>
              <a:gd name="T100" fmla="*/ 2147483646 w 252"/>
              <a:gd name="T101" fmla="*/ 2147483646 h 446"/>
              <a:gd name="T102" fmla="*/ 2147483646 w 252"/>
              <a:gd name="T103" fmla="*/ 2147483646 h 446"/>
              <a:gd name="T104" fmla="*/ 2147483646 w 252"/>
              <a:gd name="T105" fmla="*/ 2147483646 h 446"/>
              <a:gd name="T106" fmla="*/ 2147483646 w 252"/>
              <a:gd name="T107" fmla="*/ 2147483646 h 446"/>
              <a:gd name="T108" fmla="*/ 2147483646 w 252"/>
              <a:gd name="T109" fmla="*/ 2147483646 h 446"/>
              <a:gd name="T110" fmla="*/ 2147483646 w 252"/>
              <a:gd name="T111" fmla="*/ 2147483646 h 446"/>
              <a:gd name="T112" fmla="*/ 2147483646 w 252"/>
              <a:gd name="T113" fmla="*/ 2147483646 h 446"/>
              <a:gd name="T114" fmla="*/ 2147483646 w 252"/>
              <a:gd name="T115" fmla="*/ 2147483646 h 446"/>
              <a:gd name="T116" fmla="*/ 2147483646 w 252"/>
              <a:gd name="T117" fmla="*/ 2147483646 h 446"/>
              <a:gd name="T118" fmla="*/ 2147483646 w 252"/>
              <a:gd name="T119" fmla="*/ 2147483646 h 446"/>
              <a:gd name="T120" fmla="*/ 2147483646 w 252"/>
              <a:gd name="T121" fmla="*/ 2147483646 h 446"/>
              <a:gd name="T122" fmla="*/ 2147483646 w 252"/>
              <a:gd name="T123" fmla="*/ 2147483646 h 446"/>
              <a:gd name="T124" fmla="*/ 2147483646 w 252"/>
              <a:gd name="T125" fmla="*/ 0 h 4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2"/>
              <a:gd name="T190" fmla="*/ 0 h 446"/>
              <a:gd name="T191" fmla="*/ 252 w 252"/>
              <a:gd name="T192" fmla="*/ 446 h 4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2" h="446">
                <a:moveTo>
                  <a:pt x="240" y="0"/>
                </a:moveTo>
                <a:lnTo>
                  <a:pt x="222" y="18"/>
                </a:lnTo>
                <a:lnTo>
                  <a:pt x="210" y="48"/>
                </a:lnTo>
                <a:lnTo>
                  <a:pt x="204" y="48"/>
                </a:lnTo>
                <a:lnTo>
                  <a:pt x="198" y="54"/>
                </a:lnTo>
                <a:lnTo>
                  <a:pt x="180" y="54"/>
                </a:lnTo>
                <a:lnTo>
                  <a:pt x="180" y="48"/>
                </a:lnTo>
                <a:lnTo>
                  <a:pt x="174" y="48"/>
                </a:lnTo>
                <a:lnTo>
                  <a:pt x="174" y="54"/>
                </a:lnTo>
                <a:lnTo>
                  <a:pt x="180" y="60"/>
                </a:lnTo>
                <a:lnTo>
                  <a:pt x="180" y="66"/>
                </a:lnTo>
                <a:lnTo>
                  <a:pt x="174" y="66"/>
                </a:lnTo>
                <a:lnTo>
                  <a:pt x="162" y="60"/>
                </a:lnTo>
                <a:lnTo>
                  <a:pt x="156" y="60"/>
                </a:lnTo>
                <a:lnTo>
                  <a:pt x="144" y="60"/>
                </a:lnTo>
                <a:lnTo>
                  <a:pt x="138" y="54"/>
                </a:lnTo>
                <a:lnTo>
                  <a:pt x="132" y="54"/>
                </a:lnTo>
                <a:lnTo>
                  <a:pt x="126" y="54"/>
                </a:lnTo>
                <a:lnTo>
                  <a:pt x="120" y="60"/>
                </a:lnTo>
                <a:lnTo>
                  <a:pt x="114" y="60"/>
                </a:lnTo>
                <a:lnTo>
                  <a:pt x="108" y="60"/>
                </a:lnTo>
                <a:lnTo>
                  <a:pt x="102" y="60"/>
                </a:lnTo>
                <a:lnTo>
                  <a:pt x="102" y="54"/>
                </a:lnTo>
                <a:lnTo>
                  <a:pt x="96" y="54"/>
                </a:lnTo>
                <a:lnTo>
                  <a:pt x="96" y="60"/>
                </a:lnTo>
                <a:lnTo>
                  <a:pt x="96" y="66"/>
                </a:lnTo>
                <a:lnTo>
                  <a:pt x="96" y="72"/>
                </a:lnTo>
                <a:lnTo>
                  <a:pt x="90" y="72"/>
                </a:lnTo>
                <a:lnTo>
                  <a:pt x="84" y="72"/>
                </a:lnTo>
                <a:lnTo>
                  <a:pt x="78" y="72"/>
                </a:lnTo>
                <a:lnTo>
                  <a:pt x="72" y="72"/>
                </a:lnTo>
                <a:lnTo>
                  <a:pt x="66" y="72"/>
                </a:lnTo>
                <a:lnTo>
                  <a:pt x="66" y="78"/>
                </a:lnTo>
                <a:lnTo>
                  <a:pt x="60" y="78"/>
                </a:lnTo>
                <a:lnTo>
                  <a:pt x="66" y="84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48" y="108"/>
                </a:lnTo>
                <a:lnTo>
                  <a:pt x="42" y="115"/>
                </a:lnTo>
                <a:lnTo>
                  <a:pt x="36" y="121"/>
                </a:lnTo>
                <a:lnTo>
                  <a:pt x="42" y="127"/>
                </a:lnTo>
                <a:lnTo>
                  <a:pt x="42" y="133"/>
                </a:lnTo>
                <a:lnTo>
                  <a:pt x="36" y="139"/>
                </a:lnTo>
                <a:lnTo>
                  <a:pt x="36" y="145"/>
                </a:lnTo>
                <a:lnTo>
                  <a:pt x="30" y="145"/>
                </a:lnTo>
                <a:lnTo>
                  <a:pt x="30" y="151"/>
                </a:lnTo>
                <a:lnTo>
                  <a:pt x="36" y="157"/>
                </a:lnTo>
                <a:lnTo>
                  <a:pt x="42" y="163"/>
                </a:lnTo>
                <a:lnTo>
                  <a:pt x="42" y="169"/>
                </a:lnTo>
                <a:lnTo>
                  <a:pt x="48" y="169"/>
                </a:lnTo>
                <a:lnTo>
                  <a:pt x="42" y="175"/>
                </a:lnTo>
                <a:lnTo>
                  <a:pt x="36" y="175"/>
                </a:lnTo>
                <a:lnTo>
                  <a:pt x="30" y="181"/>
                </a:lnTo>
                <a:lnTo>
                  <a:pt x="24" y="181"/>
                </a:lnTo>
                <a:lnTo>
                  <a:pt x="24" y="175"/>
                </a:lnTo>
                <a:lnTo>
                  <a:pt x="18" y="175"/>
                </a:lnTo>
                <a:lnTo>
                  <a:pt x="18" y="169"/>
                </a:lnTo>
                <a:lnTo>
                  <a:pt x="12" y="169"/>
                </a:lnTo>
                <a:lnTo>
                  <a:pt x="6" y="163"/>
                </a:lnTo>
                <a:lnTo>
                  <a:pt x="6" y="169"/>
                </a:lnTo>
                <a:lnTo>
                  <a:pt x="0" y="175"/>
                </a:lnTo>
                <a:lnTo>
                  <a:pt x="0" y="181"/>
                </a:lnTo>
                <a:lnTo>
                  <a:pt x="6" y="187"/>
                </a:lnTo>
                <a:lnTo>
                  <a:pt x="6" y="193"/>
                </a:lnTo>
                <a:lnTo>
                  <a:pt x="6" y="199"/>
                </a:lnTo>
                <a:lnTo>
                  <a:pt x="0" y="205"/>
                </a:lnTo>
                <a:lnTo>
                  <a:pt x="0" y="223"/>
                </a:lnTo>
                <a:lnTo>
                  <a:pt x="0" y="229"/>
                </a:lnTo>
                <a:lnTo>
                  <a:pt x="6" y="235"/>
                </a:lnTo>
                <a:lnTo>
                  <a:pt x="12" y="235"/>
                </a:lnTo>
                <a:lnTo>
                  <a:pt x="12" y="241"/>
                </a:lnTo>
                <a:lnTo>
                  <a:pt x="12" y="247"/>
                </a:lnTo>
                <a:lnTo>
                  <a:pt x="6" y="253"/>
                </a:lnTo>
                <a:lnTo>
                  <a:pt x="6" y="259"/>
                </a:lnTo>
                <a:lnTo>
                  <a:pt x="6" y="271"/>
                </a:lnTo>
                <a:lnTo>
                  <a:pt x="18" y="271"/>
                </a:lnTo>
                <a:lnTo>
                  <a:pt x="24" y="277"/>
                </a:lnTo>
                <a:lnTo>
                  <a:pt x="24" y="283"/>
                </a:lnTo>
                <a:lnTo>
                  <a:pt x="30" y="289"/>
                </a:lnTo>
                <a:lnTo>
                  <a:pt x="30" y="295"/>
                </a:lnTo>
                <a:lnTo>
                  <a:pt x="36" y="295"/>
                </a:lnTo>
                <a:lnTo>
                  <a:pt x="36" y="289"/>
                </a:lnTo>
                <a:lnTo>
                  <a:pt x="42" y="289"/>
                </a:lnTo>
                <a:lnTo>
                  <a:pt x="48" y="283"/>
                </a:lnTo>
                <a:lnTo>
                  <a:pt x="54" y="283"/>
                </a:lnTo>
                <a:lnTo>
                  <a:pt x="60" y="289"/>
                </a:lnTo>
                <a:lnTo>
                  <a:pt x="66" y="295"/>
                </a:lnTo>
                <a:lnTo>
                  <a:pt x="72" y="301"/>
                </a:lnTo>
                <a:lnTo>
                  <a:pt x="78" y="307"/>
                </a:lnTo>
                <a:lnTo>
                  <a:pt x="90" y="313"/>
                </a:lnTo>
                <a:lnTo>
                  <a:pt x="90" y="319"/>
                </a:lnTo>
                <a:lnTo>
                  <a:pt x="84" y="319"/>
                </a:lnTo>
                <a:lnTo>
                  <a:pt x="78" y="319"/>
                </a:lnTo>
                <a:lnTo>
                  <a:pt x="78" y="325"/>
                </a:lnTo>
                <a:lnTo>
                  <a:pt x="84" y="325"/>
                </a:lnTo>
                <a:lnTo>
                  <a:pt x="96" y="331"/>
                </a:lnTo>
                <a:lnTo>
                  <a:pt x="102" y="331"/>
                </a:lnTo>
                <a:lnTo>
                  <a:pt x="108" y="325"/>
                </a:lnTo>
                <a:lnTo>
                  <a:pt x="114" y="319"/>
                </a:lnTo>
                <a:lnTo>
                  <a:pt x="120" y="319"/>
                </a:lnTo>
                <a:lnTo>
                  <a:pt x="126" y="313"/>
                </a:lnTo>
                <a:lnTo>
                  <a:pt x="132" y="301"/>
                </a:lnTo>
                <a:lnTo>
                  <a:pt x="132" y="295"/>
                </a:lnTo>
                <a:lnTo>
                  <a:pt x="138" y="295"/>
                </a:lnTo>
                <a:lnTo>
                  <a:pt x="138" y="289"/>
                </a:lnTo>
                <a:lnTo>
                  <a:pt x="144" y="277"/>
                </a:lnTo>
                <a:lnTo>
                  <a:pt x="150" y="277"/>
                </a:lnTo>
                <a:lnTo>
                  <a:pt x="150" y="271"/>
                </a:lnTo>
                <a:lnTo>
                  <a:pt x="156" y="271"/>
                </a:lnTo>
                <a:lnTo>
                  <a:pt x="162" y="265"/>
                </a:lnTo>
                <a:lnTo>
                  <a:pt x="168" y="271"/>
                </a:lnTo>
                <a:lnTo>
                  <a:pt x="180" y="271"/>
                </a:lnTo>
                <a:lnTo>
                  <a:pt x="186" y="271"/>
                </a:lnTo>
                <a:lnTo>
                  <a:pt x="186" y="265"/>
                </a:lnTo>
                <a:lnTo>
                  <a:pt x="192" y="259"/>
                </a:lnTo>
                <a:lnTo>
                  <a:pt x="198" y="259"/>
                </a:lnTo>
                <a:lnTo>
                  <a:pt x="204" y="259"/>
                </a:lnTo>
                <a:lnTo>
                  <a:pt x="210" y="271"/>
                </a:lnTo>
                <a:lnTo>
                  <a:pt x="210" y="277"/>
                </a:lnTo>
                <a:lnTo>
                  <a:pt x="216" y="283"/>
                </a:lnTo>
                <a:lnTo>
                  <a:pt x="216" y="289"/>
                </a:lnTo>
                <a:lnTo>
                  <a:pt x="222" y="295"/>
                </a:lnTo>
                <a:lnTo>
                  <a:pt x="222" y="301"/>
                </a:lnTo>
                <a:lnTo>
                  <a:pt x="222" y="319"/>
                </a:lnTo>
                <a:lnTo>
                  <a:pt x="228" y="319"/>
                </a:lnTo>
                <a:lnTo>
                  <a:pt x="234" y="319"/>
                </a:lnTo>
                <a:lnTo>
                  <a:pt x="234" y="325"/>
                </a:lnTo>
                <a:lnTo>
                  <a:pt x="234" y="331"/>
                </a:lnTo>
                <a:lnTo>
                  <a:pt x="228" y="331"/>
                </a:lnTo>
                <a:lnTo>
                  <a:pt x="222" y="331"/>
                </a:lnTo>
                <a:lnTo>
                  <a:pt x="216" y="331"/>
                </a:lnTo>
                <a:lnTo>
                  <a:pt x="204" y="337"/>
                </a:lnTo>
                <a:lnTo>
                  <a:pt x="198" y="343"/>
                </a:lnTo>
                <a:lnTo>
                  <a:pt x="192" y="343"/>
                </a:lnTo>
                <a:lnTo>
                  <a:pt x="186" y="349"/>
                </a:lnTo>
                <a:lnTo>
                  <a:pt x="186" y="355"/>
                </a:lnTo>
                <a:lnTo>
                  <a:pt x="192" y="361"/>
                </a:lnTo>
                <a:lnTo>
                  <a:pt x="186" y="361"/>
                </a:lnTo>
                <a:lnTo>
                  <a:pt x="186" y="367"/>
                </a:lnTo>
                <a:lnTo>
                  <a:pt x="186" y="373"/>
                </a:lnTo>
                <a:lnTo>
                  <a:pt x="186" y="379"/>
                </a:lnTo>
                <a:lnTo>
                  <a:pt x="192" y="379"/>
                </a:lnTo>
                <a:lnTo>
                  <a:pt x="198" y="379"/>
                </a:lnTo>
                <a:lnTo>
                  <a:pt x="204" y="379"/>
                </a:lnTo>
                <a:lnTo>
                  <a:pt x="204" y="385"/>
                </a:lnTo>
                <a:lnTo>
                  <a:pt x="198" y="385"/>
                </a:lnTo>
                <a:lnTo>
                  <a:pt x="192" y="391"/>
                </a:lnTo>
                <a:lnTo>
                  <a:pt x="186" y="391"/>
                </a:lnTo>
                <a:lnTo>
                  <a:pt x="174" y="391"/>
                </a:lnTo>
                <a:lnTo>
                  <a:pt x="174" y="397"/>
                </a:lnTo>
                <a:lnTo>
                  <a:pt x="168" y="397"/>
                </a:lnTo>
                <a:lnTo>
                  <a:pt x="168" y="403"/>
                </a:lnTo>
                <a:lnTo>
                  <a:pt x="174" y="409"/>
                </a:lnTo>
                <a:lnTo>
                  <a:pt x="186" y="409"/>
                </a:lnTo>
                <a:lnTo>
                  <a:pt x="192" y="409"/>
                </a:lnTo>
                <a:lnTo>
                  <a:pt x="198" y="415"/>
                </a:lnTo>
                <a:lnTo>
                  <a:pt x="204" y="421"/>
                </a:lnTo>
                <a:lnTo>
                  <a:pt x="210" y="427"/>
                </a:lnTo>
                <a:lnTo>
                  <a:pt x="216" y="427"/>
                </a:lnTo>
                <a:lnTo>
                  <a:pt x="216" y="440"/>
                </a:lnTo>
                <a:lnTo>
                  <a:pt x="222" y="446"/>
                </a:lnTo>
                <a:lnTo>
                  <a:pt x="228" y="446"/>
                </a:lnTo>
                <a:lnTo>
                  <a:pt x="228" y="440"/>
                </a:lnTo>
                <a:lnTo>
                  <a:pt x="234" y="440"/>
                </a:lnTo>
                <a:lnTo>
                  <a:pt x="252" y="433"/>
                </a:lnTo>
                <a:lnTo>
                  <a:pt x="246" y="433"/>
                </a:lnTo>
                <a:lnTo>
                  <a:pt x="246" y="0"/>
                </a:lnTo>
                <a:lnTo>
                  <a:pt x="240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359" name="Freeform 92">
            <a:extLst>
              <a:ext uri="{FF2B5EF4-FFF2-40B4-BE49-F238E27FC236}">
                <a16:creationId xmlns:a16="http://schemas.microsoft.com/office/drawing/2014/main" id="{3A2398A2-0587-4106-98A7-4869AAB6AF73}"/>
              </a:ext>
            </a:extLst>
          </p:cNvPr>
          <p:cNvSpPr>
            <a:spLocks noChangeAspect="1"/>
          </p:cNvSpPr>
          <p:nvPr/>
        </p:nvSpPr>
        <p:spPr bwMode="auto">
          <a:xfrm>
            <a:off x="7843839" y="4953001"/>
            <a:ext cx="352425" cy="385763"/>
          </a:xfrm>
          <a:custGeom>
            <a:avLst/>
            <a:gdLst>
              <a:gd name="T0" fmla="*/ 2147483646 w 109"/>
              <a:gd name="T1" fmla="*/ 2147483646 h 139"/>
              <a:gd name="T2" fmla="*/ 2147483646 w 109"/>
              <a:gd name="T3" fmla="*/ 2147483646 h 139"/>
              <a:gd name="T4" fmla="*/ 2147483646 w 109"/>
              <a:gd name="T5" fmla="*/ 2147483646 h 139"/>
              <a:gd name="T6" fmla="*/ 2147483646 w 109"/>
              <a:gd name="T7" fmla="*/ 2147483646 h 139"/>
              <a:gd name="T8" fmla="*/ 2147483646 w 109"/>
              <a:gd name="T9" fmla="*/ 2147483646 h 139"/>
              <a:gd name="T10" fmla="*/ 2147483646 w 109"/>
              <a:gd name="T11" fmla="*/ 2147483646 h 139"/>
              <a:gd name="T12" fmla="*/ 2147483646 w 109"/>
              <a:gd name="T13" fmla="*/ 2147483646 h 139"/>
              <a:gd name="T14" fmla="*/ 2147483646 w 109"/>
              <a:gd name="T15" fmla="*/ 2147483646 h 139"/>
              <a:gd name="T16" fmla="*/ 2147483646 w 109"/>
              <a:gd name="T17" fmla="*/ 2147483646 h 139"/>
              <a:gd name="T18" fmla="*/ 2147483646 w 109"/>
              <a:gd name="T19" fmla="*/ 2147483646 h 139"/>
              <a:gd name="T20" fmla="*/ 2147483646 w 109"/>
              <a:gd name="T21" fmla="*/ 2147483646 h 139"/>
              <a:gd name="T22" fmla="*/ 2147483646 w 109"/>
              <a:gd name="T23" fmla="*/ 2147483646 h 139"/>
              <a:gd name="T24" fmla="*/ 2147483646 w 109"/>
              <a:gd name="T25" fmla="*/ 2147483646 h 139"/>
              <a:gd name="T26" fmla="*/ 2147483646 w 109"/>
              <a:gd name="T27" fmla="*/ 2147483646 h 139"/>
              <a:gd name="T28" fmla="*/ 2147483646 w 109"/>
              <a:gd name="T29" fmla="*/ 2147483646 h 139"/>
              <a:gd name="T30" fmla="*/ 2147483646 w 109"/>
              <a:gd name="T31" fmla="*/ 2147483646 h 139"/>
              <a:gd name="T32" fmla="*/ 2147483646 w 109"/>
              <a:gd name="T33" fmla="*/ 2147483646 h 139"/>
              <a:gd name="T34" fmla="*/ 2147483646 w 109"/>
              <a:gd name="T35" fmla="*/ 2147483646 h 139"/>
              <a:gd name="T36" fmla="*/ 2147483646 w 109"/>
              <a:gd name="T37" fmla="*/ 2147483646 h 139"/>
              <a:gd name="T38" fmla="*/ 2147483646 w 109"/>
              <a:gd name="T39" fmla="*/ 2147483646 h 139"/>
              <a:gd name="T40" fmla="*/ 2147483646 w 109"/>
              <a:gd name="T41" fmla="*/ 2147483646 h 139"/>
              <a:gd name="T42" fmla="*/ 2147483646 w 109"/>
              <a:gd name="T43" fmla="*/ 2147483646 h 139"/>
              <a:gd name="T44" fmla="*/ 2147483646 w 109"/>
              <a:gd name="T45" fmla="*/ 2147483646 h 139"/>
              <a:gd name="T46" fmla="*/ 2147483646 w 109"/>
              <a:gd name="T47" fmla="*/ 2147483646 h 139"/>
              <a:gd name="T48" fmla="*/ 2147483646 w 109"/>
              <a:gd name="T49" fmla="*/ 2147483646 h 139"/>
              <a:gd name="T50" fmla="*/ 2147483646 w 109"/>
              <a:gd name="T51" fmla="*/ 2147483646 h 139"/>
              <a:gd name="T52" fmla="*/ 2147483646 w 109"/>
              <a:gd name="T53" fmla="*/ 2147483646 h 139"/>
              <a:gd name="T54" fmla="*/ 2147483646 w 109"/>
              <a:gd name="T55" fmla="*/ 2147483646 h 139"/>
              <a:gd name="T56" fmla="*/ 2147483646 w 109"/>
              <a:gd name="T57" fmla="*/ 2147483646 h 139"/>
              <a:gd name="T58" fmla="*/ 2147483646 w 109"/>
              <a:gd name="T59" fmla="*/ 2147483646 h 139"/>
              <a:gd name="T60" fmla="*/ 2147483646 w 109"/>
              <a:gd name="T61" fmla="*/ 2147483646 h 139"/>
              <a:gd name="T62" fmla="*/ 2147483646 w 109"/>
              <a:gd name="T63" fmla="*/ 2147483646 h 139"/>
              <a:gd name="T64" fmla="*/ 2147483646 w 109"/>
              <a:gd name="T65" fmla="*/ 2147483646 h 139"/>
              <a:gd name="T66" fmla="*/ 2147483646 w 109"/>
              <a:gd name="T67" fmla="*/ 2147483646 h 139"/>
              <a:gd name="T68" fmla="*/ 2147483646 w 109"/>
              <a:gd name="T69" fmla="*/ 2147483646 h 139"/>
              <a:gd name="T70" fmla="*/ 2147483646 w 109"/>
              <a:gd name="T71" fmla="*/ 2147483646 h 139"/>
              <a:gd name="T72" fmla="*/ 2147483646 w 109"/>
              <a:gd name="T73" fmla="*/ 2147483646 h 139"/>
              <a:gd name="T74" fmla="*/ 2147483646 w 109"/>
              <a:gd name="T75" fmla="*/ 2147483646 h 139"/>
              <a:gd name="T76" fmla="*/ 2147483646 w 109"/>
              <a:gd name="T77" fmla="*/ 2147483646 h 139"/>
              <a:gd name="T78" fmla="*/ 2147483646 w 109"/>
              <a:gd name="T79" fmla="*/ 2147483646 h 139"/>
              <a:gd name="T80" fmla="*/ 2147483646 w 109"/>
              <a:gd name="T81" fmla="*/ 2147483646 h 139"/>
              <a:gd name="T82" fmla="*/ 2147483646 w 109"/>
              <a:gd name="T83" fmla="*/ 2147483646 h 139"/>
              <a:gd name="T84" fmla="*/ 2147483646 w 109"/>
              <a:gd name="T85" fmla="*/ 0 h 139"/>
              <a:gd name="T86" fmla="*/ 2147483646 w 109"/>
              <a:gd name="T87" fmla="*/ 0 h 139"/>
              <a:gd name="T88" fmla="*/ 2147483646 w 109"/>
              <a:gd name="T89" fmla="*/ 2147483646 h 139"/>
              <a:gd name="T90" fmla="*/ 2147483646 w 109"/>
              <a:gd name="T91" fmla="*/ 2147483646 h 139"/>
              <a:gd name="T92" fmla="*/ 2147483646 w 109"/>
              <a:gd name="T93" fmla="*/ 2147483646 h 139"/>
              <a:gd name="T94" fmla="*/ 0 w 109"/>
              <a:gd name="T95" fmla="*/ 2147483646 h 139"/>
              <a:gd name="T96" fmla="*/ 2147483646 w 109"/>
              <a:gd name="T97" fmla="*/ 2147483646 h 139"/>
              <a:gd name="T98" fmla="*/ 2147483646 w 109"/>
              <a:gd name="T99" fmla="*/ 2147483646 h 139"/>
              <a:gd name="T100" fmla="*/ 2147483646 w 109"/>
              <a:gd name="T101" fmla="*/ 2147483646 h 1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9"/>
              <a:gd name="T154" fmla="*/ 0 h 139"/>
              <a:gd name="T155" fmla="*/ 109 w 109"/>
              <a:gd name="T156" fmla="*/ 139 h 1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9" h="139">
                <a:moveTo>
                  <a:pt x="24" y="43"/>
                </a:moveTo>
                <a:lnTo>
                  <a:pt x="30" y="55"/>
                </a:lnTo>
                <a:lnTo>
                  <a:pt x="49" y="73"/>
                </a:lnTo>
                <a:lnTo>
                  <a:pt x="55" y="91"/>
                </a:lnTo>
                <a:lnTo>
                  <a:pt x="55" y="97"/>
                </a:lnTo>
                <a:lnTo>
                  <a:pt x="55" y="103"/>
                </a:lnTo>
                <a:lnTo>
                  <a:pt x="49" y="109"/>
                </a:lnTo>
                <a:lnTo>
                  <a:pt x="55" y="109"/>
                </a:lnTo>
                <a:lnTo>
                  <a:pt x="55" y="115"/>
                </a:lnTo>
                <a:lnTo>
                  <a:pt x="49" y="121"/>
                </a:lnTo>
                <a:lnTo>
                  <a:pt x="55" y="127"/>
                </a:lnTo>
                <a:lnTo>
                  <a:pt x="55" y="139"/>
                </a:lnTo>
                <a:lnTo>
                  <a:pt x="61" y="139"/>
                </a:lnTo>
                <a:lnTo>
                  <a:pt x="61" y="133"/>
                </a:lnTo>
                <a:lnTo>
                  <a:pt x="67" y="127"/>
                </a:lnTo>
                <a:lnTo>
                  <a:pt x="67" y="121"/>
                </a:lnTo>
                <a:lnTo>
                  <a:pt x="73" y="115"/>
                </a:lnTo>
                <a:lnTo>
                  <a:pt x="73" y="109"/>
                </a:lnTo>
                <a:lnTo>
                  <a:pt x="73" y="97"/>
                </a:lnTo>
                <a:lnTo>
                  <a:pt x="73" y="91"/>
                </a:lnTo>
                <a:lnTo>
                  <a:pt x="73" y="85"/>
                </a:lnTo>
                <a:lnTo>
                  <a:pt x="79" y="85"/>
                </a:lnTo>
                <a:lnTo>
                  <a:pt x="79" y="91"/>
                </a:lnTo>
                <a:lnTo>
                  <a:pt x="79" y="97"/>
                </a:lnTo>
                <a:lnTo>
                  <a:pt x="85" y="97"/>
                </a:lnTo>
                <a:lnTo>
                  <a:pt x="85" y="85"/>
                </a:lnTo>
                <a:lnTo>
                  <a:pt x="91" y="91"/>
                </a:lnTo>
                <a:lnTo>
                  <a:pt x="97" y="85"/>
                </a:lnTo>
                <a:lnTo>
                  <a:pt x="103" y="91"/>
                </a:lnTo>
                <a:lnTo>
                  <a:pt x="109" y="91"/>
                </a:lnTo>
                <a:lnTo>
                  <a:pt x="103" y="85"/>
                </a:lnTo>
                <a:lnTo>
                  <a:pt x="97" y="79"/>
                </a:lnTo>
                <a:lnTo>
                  <a:pt x="103" y="79"/>
                </a:lnTo>
                <a:lnTo>
                  <a:pt x="97" y="73"/>
                </a:lnTo>
                <a:lnTo>
                  <a:pt x="97" y="67"/>
                </a:lnTo>
                <a:lnTo>
                  <a:pt x="97" y="61"/>
                </a:lnTo>
                <a:lnTo>
                  <a:pt x="91" y="61"/>
                </a:lnTo>
                <a:lnTo>
                  <a:pt x="91" y="67"/>
                </a:lnTo>
                <a:lnTo>
                  <a:pt x="85" y="61"/>
                </a:lnTo>
                <a:lnTo>
                  <a:pt x="85" y="49"/>
                </a:lnTo>
                <a:lnTo>
                  <a:pt x="85" y="43"/>
                </a:lnTo>
                <a:lnTo>
                  <a:pt x="79" y="37"/>
                </a:lnTo>
                <a:lnTo>
                  <a:pt x="73" y="37"/>
                </a:lnTo>
                <a:lnTo>
                  <a:pt x="73" y="25"/>
                </a:lnTo>
                <a:lnTo>
                  <a:pt x="73" y="18"/>
                </a:lnTo>
                <a:lnTo>
                  <a:pt x="67" y="18"/>
                </a:lnTo>
                <a:lnTo>
                  <a:pt x="61" y="18"/>
                </a:lnTo>
                <a:lnTo>
                  <a:pt x="61" y="12"/>
                </a:lnTo>
                <a:lnTo>
                  <a:pt x="55" y="12"/>
                </a:lnTo>
                <a:lnTo>
                  <a:pt x="55" y="6"/>
                </a:lnTo>
                <a:lnTo>
                  <a:pt x="49" y="12"/>
                </a:lnTo>
                <a:lnTo>
                  <a:pt x="49" y="6"/>
                </a:lnTo>
                <a:lnTo>
                  <a:pt x="43" y="6"/>
                </a:lnTo>
                <a:lnTo>
                  <a:pt x="37" y="6"/>
                </a:lnTo>
                <a:lnTo>
                  <a:pt x="30" y="0"/>
                </a:lnTo>
                <a:lnTo>
                  <a:pt x="24" y="0"/>
                </a:lnTo>
                <a:lnTo>
                  <a:pt x="18" y="6"/>
                </a:lnTo>
                <a:lnTo>
                  <a:pt x="12" y="6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6" y="18"/>
                </a:lnTo>
                <a:lnTo>
                  <a:pt x="12" y="25"/>
                </a:lnTo>
                <a:lnTo>
                  <a:pt x="18" y="25"/>
                </a:lnTo>
                <a:lnTo>
                  <a:pt x="18" y="43"/>
                </a:lnTo>
                <a:lnTo>
                  <a:pt x="24" y="43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0" name="Freeform 93">
            <a:extLst>
              <a:ext uri="{FF2B5EF4-FFF2-40B4-BE49-F238E27FC236}">
                <a16:creationId xmlns:a16="http://schemas.microsoft.com/office/drawing/2014/main" id="{4B523A51-5817-4C4B-AB16-D1FE71E79015}"/>
              </a:ext>
            </a:extLst>
          </p:cNvPr>
          <p:cNvSpPr>
            <a:spLocks noChangeAspect="1"/>
          </p:cNvSpPr>
          <p:nvPr/>
        </p:nvSpPr>
        <p:spPr bwMode="auto">
          <a:xfrm>
            <a:off x="8643939" y="6702426"/>
            <a:ext cx="250825" cy="182563"/>
          </a:xfrm>
          <a:custGeom>
            <a:avLst/>
            <a:gdLst>
              <a:gd name="T0" fmla="*/ 2147483646 w 78"/>
              <a:gd name="T1" fmla="*/ 2147483646 h 66"/>
              <a:gd name="T2" fmla="*/ 2147483646 w 78"/>
              <a:gd name="T3" fmla="*/ 2147483646 h 66"/>
              <a:gd name="T4" fmla="*/ 2147483646 w 78"/>
              <a:gd name="T5" fmla="*/ 2147483646 h 66"/>
              <a:gd name="T6" fmla="*/ 2147483646 w 78"/>
              <a:gd name="T7" fmla="*/ 2147483646 h 66"/>
              <a:gd name="T8" fmla="*/ 2147483646 w 78"/>
              <a:gd name="T9" fmla="*/ 2147483646 h 66"/>
              <a:gd name="T10" fmla="*/ 2147483646 w 78"/>
              <a:gd name="T11" fmla="*/ 2147483646 h 66"/>
              <a:gd name="T12" fmla="*/ 0 w 78"/>
              <a:gd name="T13" fmla="*/ 2147483646 h 66"/>
              <a:gd name="T14" fmla="*/ 0 w 78"/>
              <a:gd name="T15" fmla="*/ 2147483646 h 66"/>
              <a:gd name="T16" fmla="*/ 0 w 78"/>
              <a:gd name="T17" fmla="*/ 2147483646 h 66"/>
              <a:gd name="T18" fmla="*/ 0 w 78"/>
              <a:gd name="T19" fmla="*/ 2147483646 h 66"/>
              <a:gd name="T20" fmla="*/ 2147483646 w 78"/>
              <a:gd name="T21" fmla="*/ 2147483646 h 66"/>
              <a:gd name="T22" fmla="*/ 2147483646 w 78"/>
              <a:gd name="T23" fmla="*/ 2147483646 h 66"/>
              <a:gd name="T24" fmla="*/ 2147483646 w 78"/>
              <a:gd name="T25" fmla="*/ 2147483646 h 66"/>
              <a:gd name="T26" fmla="*/ 2147483646 w 78"/>
              <a:gd name="T27" fmla="*/ 2147483646 h 66"/>
              <a:gd name="T28" fmla="*/ 2147483646 w 78"/>
              <a:gd name="T29" fmla="*/ 2147483646 h 66"/>
              <a:gd name="T30" fmla="*/ 2147483646 w 78"/>
              <a:gd name="T31" fmla="*/ 2147483646 h 66"/>
              <a:gd name="T32" fmla="*/ 2147483646 w 78"/>
              <a:gd name="T33" fmla="*/ 2147483646 h 66"/>
              <a:gd name="T34" fmla="*/ 2147483646 w 78"/>
              <a:gd name="T35" fmla="*/ 2147483646 h 66"/>
              <a:gd name="T36" fmla="*/ 2147483646 w 78"/>
              <a:gd name="T37" fmla="*/ 2147483646 h 66"/>
              <a:gd name="T38" fmla="*/ 2147483646 w 78"/>
              <a:gd name="T39" fmla="*/ 2147483646 h 66"/>
              <a:gd name="T40" fmla="*/ 2147483646 w 78"/>
              <a:gd name="T41" fmla="*/ 2147483646 h 66"/>
              <a:gd name="T42" fmla="*/ 2147483646 w 78"/>
              <a:gd name="T43" fmla="*/ 2147483646 h 66"/>
              <a:gd name="T44" fmla="*/ 2147483646 w 78"/>
              <a:gd name="T45" fmla="*/ 2147483646 h 66"/>
              <a:gd name="T46" fmla="*/ 2147483646 w 78"/>
              <a:gd name="T47" fmla="*/ 2147483646 h 66"/>
              <a:gd name="T48" fmla="*/ 2147483646 w 78"/>
              <a:gd name="T49" fmla="*/ 0 h 66"/>
              <a:gd name="T50" fmla="*/ 2147483646 w 78"/>
              <a:gd name="T51" fmla="*/ 0 h 66"/>
              <a:gd name="T52" fmla="*/ 2147483646 w 78"/>
              <a:gd name="T53" fmla="*/ 2147483646 h 66"/>
              <a:gd name="T54" fmla="*/ 2147483646 w 78"/>
              <a:gd name="T55" fmla="*/ 2147483646 h 66"/>
              <a:gd name="T56" fmla="*/ 2147483646 w 78"/>
              <a:gd name="T57" fmla="*/ 2147483646 h 66"/>
              <a:gd name="T58" fmla="*/ 2147483646 w 78"/>
              <a:gd name="T59" fmla="*/ 2147483646 h 66"/>
              <a:gd name="T60" fmla="*/ 2147483646 w 78"/>
              <a:gd name="T61" fmla="*/ 2147483646 h 66"/>
              <a:gd name="T62" fmla="*/ 2147483646 w 78"/>
              <a:gd name="T63" fmla="*/ 2147483646 h 66"/>
              <a:gd name="T64" fmla="*/ 2147483646 w 78"/>
              <a:gd name="T65" fmla="*/ 2147483646 h 66"/>
              <a:gd name="T66" fmla="*/ 2147483646 w 78"/>
              <a:gd name="T67" fmla="*/ 2147483646 h 66"/>
              <a:gd name="T68" fmla="*/ 2147483646 w 78"/>
              <a:gd name="T69" fmla="*/ 2147483646 h 66"/>
              <a:gd name="T70" fmla="*/ 2147483646 w 78"/>
              <a:gd name="T71" fmla="*/ 2147483646 h 66"/>
              <a:gd name="T72" fmla="*/ 2147483646 w 78"/>
              <a:gd name="T73" fmla="*/ 2147483646 h 66"/>
              <a:gd name="T74" fmla="*/ 2147483646 w 78"/>
              <a:gd name="T75" fmla="*/ 2147483646 h 66"/>
              <a:gd name="T76" fmla="*/ 2147483646 w 78"/>
              <a:gd name="T77" fmla="*/ 2147483646 h 66"/>
              <a:gd name="T78" fmla="*/ 2147483646 w 78"/>
              <a:gd name="T79" fmla="*/ 2147483646 h 66"/>
              <a:gd name="T80" fmla="*/ 2147483646 w 78"/>
              <a:gd name="T81" fmla="*/ 2147483646 h 66"/>
              <a:gd name="T82" fmla="*/ 2147483646 w 78"/>
              <a:gd name="T83" fmla="*/ 2147483646 h 66"/>
              <a:gd name="T84" fmla="*/ 2147483646 w 78"/>
              <a:gd name="T85" fmla="*/ 2147483646 h 66"/>
              <a:gd name="T86" fmla="*/ 2147483646 w 78"/>
              <a:gd name="T87" fmla="*/ 2147483646 h 66"/>
              <a:gd name="T88" fmla="*/ 2147483646 w 78"/>
              <a:gd name="T89" fmla="*/ 2147483646 h 66"/>
              <a:gd name="T90" fmla="*/ 2147483646 w 78"/>
              <a:gd name="T91" fmla="*/ 2147483646 h 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8"/>
              <a:gd name="T139" fmla="*/ 0 h 66"/>
              <a:gd name="T140" fmla="*/ 78 w 78"/>
              <a:gd name="T141" fmla="*/ 66 h 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8" h="66">
                <a:moveTo>
                  <a:pt x="30" y="66"/>
                </a:moveTo>
                <a:lnTo>
                  <a:pt x="24" y="66"/>
                </a:lnTo>
                <a:lnTo>
                  <a:pt x="12" y="60"/>
                </a:lnTo>
                <a:lnTo>
                  <a:pt x="6" y="60"/>
                </a:lnTo>
                <a:lnTo>
                  <a:pt x="0" y="54"/>
                </a:lnTo>
                <a:lnTo>
                  <a:pt x="0" y="48"/>
                </a:lnTo>
                <a:lnTo>
                  <a:pt x="6" y="42"/>
                </a:lnTo>
                <a:lnTo>
                  <a:pt x="12" y="36"/>
                </a:lnTo>
                <a:lnTo>
                  <a:pt x="18" y="36"/>
                </a:lnTo>
                <a:lnTo>
                  <a:pt x="18" y="30"/>
                </a:lnTo>
                <a:lnTo>
                  <a:pt x="24" y="30"/>
                </a:lnTo>
                <a:lnTo>
                  <a:pt x="42" y="24"/>
                </a:lnTo>
                <a:lnTo>
                  <a:pt x="48" y="24"/>
                </a:lnTo>
                <a:lnTo>
                  <a:pt x="54" y="18"/>
                </a:lnTo>
                <a:lnTo>
                  <a:pt x="72" y="6"/>
                </a:lnTo>
                <a:lnTo>
                  <a:pt x="78" y="0"/>
                </a:lnTo>
                <a:lnTo>
                  <a:pt x="78" y="6"/>
                </a:lnTo>
                <a:lnTo>
                  <a:pt x="72" y="12"/>
                </a:lnTo>
                <a:lnTo>
                  <a:pt x="66" y="18"/>
                </a:lnTo>
                <a:lnTo>
                  <a:pt x="60" y="24"/>
                </a:lnTo>
                <a:lnTo>
                  <a:pt x="60" y="30"/>
                </a:lnTo>
                <a:lnTo>
                  <a:pt x="60" y="36"/>
                </a:lnTo>
                <a:lnTo>
                  <a:pt x="60" y="42"/>
                </a:lnTo>
                <a:lnTo>
                  <a:pt x="54" y="42"/>
                </a:lnTo>
                <a:lnTo>
                  <a:pt x="48" y="42"/>
                </a:lnTo>
                <a:lnTo>
                  <a:pt x="48" y="48"/>
                </a:lnTo>
                <a:lnTo>
                  <a:pt x="42" y="54"/>
                </a:lnTo>
                <a:lnTo>
                  <a:pt x="36" y="60"/>
                </a:lnTo>
                <a:lnTo>
                  <a:pt x="30" y="60"/>
                </a:lnTo>
                <a:lnTo>
                  <a:pt x="30" y="66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1" name="Freeform 94">
            <a:extLst>
              <a:ext uri="{FF2B5EF4-FFF2-40B4-BE49-F238E27FC236}">
                <a16:creationId xmlns:a16="http://schemas.microsoft.com/office/drawing/2014/main" id="{44784B93-1096-41F5-ADBD-8BF0E25F9C95}"/>
              </a:ext>
            </a:extLst>
          </p:cNvPr>
          <p:cNvSpPr>
            <a:spLocks noChangeAspect="1"/>
          </p:cNvSpPr>
          <p:nvPr/>
        </p:nvSpPr>
        <p:spPr bwMode="auto">
          <a:xfrm>
            <a:off x="7496176" y="3957639"/>
            <a:ext cx="760413" cy="617537"/>
          </a:xfrm>
          <a:custGeom>
            <a:avLst/>
            <a:gdLst>
              <a:gd name="T0" fmla="*/ 0 w 235"/>
              <a:gd name="T1" fmla="*/ 2147483646 h 223"/>
              <a:gd name="T2" fmla="*/ 2147483646 w 235"/>
              <a:gd name="T3" fmla="*/ 2147483646 h 223"/>
              <a:gd name="T4" fmla="*/ 2147483646 w 235"/>
              <a:gd name="T5" fmla="*/ 2147483646 h 223"/>
              <a:gd name="T6" fmla="*/ 2147483646 w 235"/>
              <a:gd name="T7" fmla="*/ 2147483646 h 223"/>
              <a:gd name="T8" fmla="*/ 2147483646 w 235"/>
              <a:gd name="T9" fmla="*/ 2147483646 h 223"/>
              <a:gd name="T10" fmla="*/ 2147483646 w 235"/>
              <a:gd name="T11" fmla="*/ 2147483646 h 223"/>
              <a:gd name="T12" fmla="*/ 2147483646 w 235"/>
              <a:gd name="T13" fmla="*/ 2147483646 h 223"/>
              <a:gd name="T14" fmla="*/ 2147483646 w 235"/>
              <a:gd name="T15" fmla="*/ 2147483646 h 223"/>
              <a:gd name="T16" fmla="*/ 2147483646 w 235"/>
              <a:gd name="T17" fmla="*/ 2147483646 h 223"/>
              <a:gd name="T18" fmla="*/ 2147483646 w 235"/>
              <a:gd name="T19" fmla="*/ 2147483646 h 223"/>
              <a:gd name="T20" fmla="*/ 2147483646 w 235"/>
              <a:gd name="T21" fmla="*/ 2147483646 h 223"/>
              <a:gd name="T22" fmla="*/ 2147483646 w 235"/>
              <a:gd name="T23" fmla="*/ 2147483646 h 223"/>
              <a:gd name="T24" fmla="*/ 2147483646 w 235"/>
              <a:gd name="T25" fmla="*/ 2147483646 h 223"/>
              <a:gd name="T26" fmla="*/ 2147483646 w 235"/>
              <a:gd name="T27" fmla="*/ 2147483646 h 223"/>
              <a:gd name="T28" fmla="*/ 2147483646 w 235"/>
              <a:gd name="T29" fmla="*/ 2147483646 h 223"/>
              <a:gd name="T30" fmla="*/ 2147483646 w 235"/>
              <a:gd name="T31" fmla="*/ 2147483646 h 223"/>
              <a:gd name="T32" fmla="*/ 2147483646 w 235"/>
              <a:gd name="T33" fmla="*/ 0 h 223"/>
              <a:gd name="T34" fmla="*/ 2147483646 w 235"/>
              <a:gd name="T35" fmla="*/ 0 h 223"/>
              <a:gd name="T36" fmla="*/ 2147483646 w 235"/>
              <a:gd name="T37" fmla="*/ 0 h 223"/>
              <a:gd name="T38" fmla="*/ 2147483646 w 235"/>
              <a:gd name="T39" fmla="*/ 0 h 223"/>
              <a:gd name="T40" fmla="*/ 2147483646 w 235"/>
              <a:gd name="T41" fmla="*/ 2147483646 h 223"/>
              <a:gd name="T42" fmla="*/ 2147483646 w 235"/>
              <a:gd name="T43" fmla="*/ 2147483646 h 223"/>
              <a:gd name="T44" fmla="*/ 2147483646 w 235"/>
              <a:gd name="T45" fmla="*/ 2147483646 h 223"/>
              <a:gd name="T46" fmla="*/ 2147483646 w 235"/>
              <a:gd name="T47" fmla="*/ 2147483646 h 223"/>
              <a:gd name="T48" fmla="*/ 2147483646 w 235"/>
              <a:gd name="T49" fmla="*/ 2147483646 h 223"/>
              <a:gd name="T50" fmla="*/ 2147483646 w 235"/>
              <a:gd name="T51" fmla="*/ 2147483646 h 223"/>
              <a:gd name="T52" fmla="*/ 2147483646 w 235"/>
              <a:gd name="T53" fmla="*/ 2147483646 h 223"/>
              <a:gd name="T54" fmla="*/ 2147483646 w 235"/>
              <a:gd name="T55" fmla="*/ 2147483646 h 223"/>
              <a:gd name="T56" fmla="*/ 2147483646 w 235"/>
              <a:gd name="T57" fmla="*/ 2147483646 h 223"/>
              <a:gd name="T58" fmla="*/ 2147483646 w 235"/>
              <a:gd name="T59" fmla="*/ 2147483646 h 223"/>
              <a:gd name="T60" fmla="*/ 2147483646 w 235"/>
              <a:gd name="T61" fmla="*/ 2147483646 h 223"/>
              <a:gd name="T62" fmla="*/ 2147483646 w 235"/>
              <a:gd name="T63" fmla="*/ 2147483646 h 223"/>
              <a:gd name="T64" fmla="*/ 2147483646 w 235"/>
              <a:gd name="T65" fmla="*/ 2147483646 h 223"/>
              <a:gd name="T66" fmla="*/ 2147483646 w 235"/>
              <a:gd name="T67" fmla="*/ 2147483646 h 223"/>
              <a:gd name="T68" fmla="*/ 2147483646 w 235"/>
              <a:gd name="T69" fmla="*/ 2147483646 h 223"/>
              <a:gd name="T70" fmla="*/ 2147483646 w 235"/>
              <a:gd name="T71" fmla="*/ 2147483646 h 223"/>
              <a:gd name="T72" fmla="*/ 2147483646 w 235"/>
              <a:gd name="T73" fmla="*/ 2147483646 h 223"/>
              <a:gd name="T74" fmla="*/ 2147483646 w 235"/>
              <a:gd name="T75" fmla="*/ 2147483646 h 223"/>
              <a:gd name="T76" fmla="*/ 2147483646 w 235"/>
              <a:gd name="T77" fmla="*/ 2147483646 h 223"/>
              <a:gd name="T78" fmla="*/ 2147483646 w 235"/>
              <a:gd name="T79" fmla="*/ 2147483646 h 223"/>
              <a:gd name="T80" fmla="*/ 2147483646 w 235"/>
              <a:gd name="T81" fmla="*/ 2147483646 h 223"/>
              <a:gd name="T82" fmla="*/ 2147483646 w 235"/>
              <a:gd name="T83" fmla="*/ 2147483646 h 223"/>
              <a:gd name="T84" fmla="*/ 2147483646 w 235"/>
              <a:gd name="T85" fmla="*/ 2147483646 h 223"/>
              <a:gd name="T86" fmla="*/ 2147483646 w 235"/>
              <a:gd name="T87" fmla="*/ 2147483646 h 223"/>
              <a:gd name="T88" fmla="*/ 2147483646 w 235"/>
              <a:gd name="T89" fmla="*/ 2147483646 h 223"/>
              <a:gd name="T90" fmla="*/ 2147483646 w 235"/>
              <a:gd name="T91" fmla="*/ 2147483646 h 223"/>
              <a:gd name="T92" fmla="*/ 2147483646 w 235"/>
              <a:gd name="T93" fmla="*/ 2147483646 h 223"/>
              <a:gd name="T94" fmla="*/ 2147483646 w 235"/>
              <a:gd name="T95" fmla="*/ 2147483646 h 223"/>
              <a:gd name="T96" fmla="*/ 2147483646 w 235"/>
              <a:gd name="T97" fmla="*/ 2147483646 h 223"/>
              <a:gd name="T98" fmla="*/ 2147483646 w 235"/>
              <a:gd name="T99" fmla="*/ 2147483646 h 223"/>
              <a:gd name="T100" fmla="*/ 2147483646 w 235"/>
              <a:gd name="T101" fmla="*/ 2147483646 h 223"/>
              <a:gd name="T102" fmla="*/ 2147483646 w 235"/>
              <a:gd name="T103" fmla="*/ 2147483646 h 223"/>
              <a:gd name="T104" fmla="*/ 2147483646 w 235"/>
              <a:gd name="T105" fmla="*/ 2147483646 h 223"/>
              <a:gd name="T106" fmla="*/ 2147483646 w 235"/>
              <a:gd name="T107" fmla="*/ 2147483646 h 223"/>
              <a:gd name="T108" fmla="*/ 2147483646 w 235"/>
              <a:gd name="T109" fmla="*/ 2147483646 h 223"/>
              <a:gd name="T110" fmla="*/ 2147483646 w 235"/>
              <a:gd name="T111" fmla="*/ 2147483646 h 223"/>
              <a:gd name="T112" fmla="*/ 2147483646 w 235"/>
              <a:gd name="T113" fmla="*/ 2147483646 h 223"/>
              <a:gd name="T114" fmla="*/ 2147483646 w 235"/>
              <a:gd name="T115" fmla="*/ 2147483646 h 223"/>
              <a:gd name="T116" fmla="*/ 2147483646 w 235"/>
              <a:gd name="T117" fmla="*/ 2147483646 h 223"/>
              <a:gd name="T118" fmla="*/ 0 w 235"/>
              <a:gd name="T119" fmla="*/ 2147483646 h 223"/>
              <a:gd name="T120" fmla="*/ 2147483646 w 235"/>
              <a:gd name="T121" fmla="*/ 2147483646 h 223"/>
              <a:gd name="T122" fmla="*/ 2147483646 w 235"/>
              <a:gd name="T123" fmla="*/ 2147483646 h 22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5"/>
              <a:gd name="T187" fmla="*/ 0 h 223"/>
              <a:gd name="T188" fmla="*/ 235 w 235"/>
              <a:gd name="T189" fmla="*/ 223 h 22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5" h="223">
                <a:moveTo>
                  <a:pt x="18" y="151"/>
                </a:moveTo>
                <a:lnTo>
                  <a:pt x="12" y="139"/>
                </a:lnTo>
                <a:lnTo>
                  <a:pt x="0" y="127"/>
                </a:lnTo>
                <a:lnTo>
                  <a:pt x="0" y="115"/>
                </a:lnTo>
                <a:lnTo>
                  <a:pt x="6" y="115"/>
                </a:lnTo>
                <a:lnTo>
                  <a:pt x="12" y="121"/>
                </a:lnTo>
                <a:lnTo>
                  <a:pt x="12" y="115"/>
                </a:lnTo>
                <a:lnTo>
                  <a:pt x="12" y="109"/>
                </a:lnTo>
                <a:lnTo>
                  <a:pt x="24" y="115"/>
                </a:lnTo>
                <a:lnTo>
                  <a:pt x="30" y="115"/>
                </a:lnTo>
                <a:lnTo>
                  <a:pt x="30" y="109"/>
                </a:lnTo>
                <a:lnTo>
                  <a:pt x="36" y="109"/>
                </a:lnTo>
                <a:lnTo>
                  <a:pt x="42" y="109"/>
                </a:lnTo>
                <a:lnTo>
                  <a:pt x="36" y="103"/>
                </a:lnTo>
                <a:lnTo>
                  <a:pt x="42" y="103"/>
                </a:lnTo>
                <a:lnTo>
                  <a:pt x="48" y="103"/>
                </a:lnTo>
                <a:lnTo>
                  <a:pt x="48" y="97"/>
                </a:lnTo>
                <a:lnTo>
                  <a:pt x="54" y="97"/>
                </a:lnTo>
                <a:lnTo>
                  <a:pt x="54" y="103"/>
                </a:lnTo>
                <a:lnTo>
                  <a:pt x="60" y="103"/>
                </a:lnTo>
                <a:lnTo>
                  <a:pt x="60" y="97"/>
                </a:lnTo>
                <a:lnTo>
                  <a:pt x="60" y="91"/>
                </a:lnTo>
                <a:lnTo>
                  <a:pt x="54" y="85"/>
                </a:lnTo>
                <a:lnTo>
                  <a:pt x="54" y="67"/>
                </a:lnTo>
                <a:lnTo>
                  <a:pt x="66" y="54"/>
                </a:lnTo>
                <a:lnTo>
                  <a:pt x="66" y="48"/>
                </a:lnTo>
                <a:lnTo>
                  <a:pt x="72" y="48"/>
                </a:lnTo>
                <a:lnTo>
                  <a:pt x="72" y="42"/>
                </a:lnTo>
                <a:lnTo>
                  <a:pt x="78" y="36"/>
                </a:lnTo>
                <a:lnTo>
                  <a:pt x="72" y="36"/>
                </a:lnTo>
                <a:lnTo>
                  <a:pt x="72" y="30"/>
                </a:lnTo>
                <a:lnTo>
                  <a:pt x="78" y="24"/>
                </a:lnTo>
                <a:lnTo>
                  <a:pt x="84" y="12"/>
                </a:lnTo>
                <a:lnTo>
                  <a:pt x="90" y="18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20" y="0"/>
                </a:lnTo>
                <a:lnTo>
                  <a:pt x="126" y="0"/>
                </a:lnTo>
                <a:lnTo>
                  <a:pt x="132" y="0"/>
                </a:lnTo>
                <a:lnTo>
                  <a:pt x="138" y="6"/>
                </a:lnTo>
                <a:lnTo>
                  <a:pt x="138" y="12"/>
                </a:lnTo>
                <a:lnTo>
                  <a:pt x="145" y="18"/>
                </a:lnTo>
                <a:lnTo>
                  <a:pt x="145" y="12"/>
                </a:lnTo>
                <a:lnTo>
                  <a:pt x="151" y="12"/>
                </a:lnTo>
                <a:lnTo>
                  <a:pt x="157" y="12"/>
                </a:lnTo>
                <a:lnTo>
                  <a:pt x="163" y="12"/>
                </a:lnTo>
                <a:lnTo>
                  <a:pt x="163" y="18"/>
                </a:lnTo>
                <a:lnTo>
                  <a:pt x="169" y="24"/>
                </a:lnTo>
                <a:lnTo>
                  <a:pt x="175" y="30"/>
                </a:lnTo>
                <a:lnTo>
                  <a:pt x="175" y="36"/>
                </a:lnTo>
                <a:lnTo>
                  <a:pt x="181" y="48"/>
                </a:lnTo>
                <a:lnTo>
                  <a:pt x="187" y="54"/>
                </a:lnTo>
                <a:lnTo>
                  <a:pt x="193" y="54"/>
                </a:lnTo>
                <a:lnTo>
                  <a:pt x="193" y="61"/>
                </a:lnTo>
                <a:lnTo>
                  <a:pt x="205" y="73"/>
                </a:lnTo>
                <a:lnTo>
                  <a:pt x="217" y="73"/>
                </a:lnTo>
                <a:lnTo>
                  <a:pt x="211" y="79"/>
                </a:lnTo>
                <a:lnTo>
                  <a:pt x="211" y="91"/>
                </a:lnTo>
                <a:lnTo>
                  <a:pt x="223" y="97"/>
                </a:lnTo>
                <a:lnTo>
                  <a:pt x="229" y="97"/>
                </a:lnTo>
                <a:lnTo>
                  <a:pt x="229" y="103"/>
                </a:lnTo>
                <a:lnTo>
                  <a:pt x="235" y="103"/>
                </a:lnTo>
                <a:lnTo>
                  <a:pt x="235" y="109"/>
                </a:lnTo>
                <a:lnTo>
                  <a:pt x="235" y="115"/>
                </a:lnTo>
                <a:lnTo>
                  <a:pt x="229" y="115"/>
                </a:lnTo>
                <a:lnTo>
                  <a:pt x="229" y="121"/>
                </a:lnTo>
                <a:lnTo>
                  <a:pt x="223" y="127"/>
                </a:lnTo>
                <a:lnTo>
                  <a:pt x="217" y="133"/>
                </a:lnTo>
                <a:lnTo>
                  <a:pt x="211" y="133"/>
                </a:lnTo>
                <a:lnTo>
                  <a:pt x="211" y="139"/>
                </a:lnTo>
                <a:lnTo>
                  <a:pt x="211" y="145"/>
                </a:lnTo>
                <a:lnTo>
                  <a:pt x="211" y="151"/>
                </a:lnTo>
                <a:lnTo>
                  <a:pt x="211" y="157"/>
                </a:lnTo>
                <a:lnTo>
                  <a:pt x="211" y="163"/>
                </a:lnTo>
                <a:lnTo>
                  <a:pt x="217" y="163"/>
                </a:lnTo>
                <a:lnTo>
                  <a:pt x="217" y="169"/>
                </a:lnTo>
                <a:lnTo>
                  <a:pt x="217" y="175"/>
                </a:lnTo>
                <a:lnTo>
                  <a:pt x="211" y="181"/>
                </a:lnTo>
                <a:lnTo>
                  <a:pt x="205" y="181"/>
                </a:lnTo>
                <a:lnTo>
                  <a:pt x="199" y="181"/>
                </a:lnTo>
                <a:lnTo>
                  <a:pt x="199" y="187"/>
                </a:lnTo>
                <a:lnTo>
                  <a:pt x="199" y="193"/>
                </a:lnTo>
                <a:lnTo>
                  <a:pt x="199" y="211"/>
                </a:lnTo>
                <a:lnTo>
                  <a:pt x="199" y="217"/>
                </a:lnTo>
                <a:lnTo>
                  <a:pt x="193" y="217"/>
                </a:lnTo>
                <a:lnTo>
                  <a:pt x="187" y="211"/>
                </a:lnTo>
                <a:lnTo>
                  <a:pt x="181" y="205"/>
                </a:lnTo>
                <a:lnTo>
                  <a:pt x="175" y="211"/>
                </a:lnTo>
                <a:lnTo>
                  <a:pt x="169" y="211"/>
                </a:lnTo>
                <a:lnTo>
                  <a:pt x="163" y="217"/>
                </a:lnTo>
                <a:lnTo>
                  <a:pt x="157" y="217"/>
                </a:lnTo>
                <a:lnTo>
                  <a:pt x="157" y="211"/>
                </a:lnTo>
                <a:lnTo>
                  <a:pt x="151" y="211"/>
                </a:lnTo>
                <a:lnTo>
                  <a:pt x="145" y="217"/>
                </a:lnTo>
                <a:lnTo>
                  <a:pt x="145" y="211"/>
                </a:lnTo>
                <a:lnTo>
                  <a:pt x="138" y="211"/>
                </a:lnTo>
                <a:lnTo>
                  <a:pt x="132" y="211"/>
                </a:lnTo>
                <a:lnTo>
                  <a:pt x="126" y="211"/>
                </a:lnTo>
                <a:lnTo>
                  <a:pt x="126" y="217"/>
                </a:lnTo>
                <a:lnTo>
                  <a:pt x="120" y="217"/>
                </a:lnTo>
                <a:lnTo>
                  <a:pt x="120" y="211"/>
                </a:lnTo>
                <a:lnTo>
                  <a:pt x="114" y="211"/>
                </a:lnTo>
                <a:lnTo>
                  <a:pt x="108" y="205"/>
                </a:lnTo>
                <a:lnTo>
                  <a:pt x="102" y="205"/>
                </a:lnTo>
                <a:lnTo>
                  <a:pt x="66" y="205"/>
                </a:lnTo>
                <a:lnTo>
                  <a:pt x="48" y="211"/>
                </a:lnTo>
                <a:lnTo>
                  <a:pt x="42" y="211"/>
                </a:lnTo>
                <a:lnTo>
                  <a:pt x="30" y="223"/>
                </a:lnTo>
                <a:lnTo>
                  <a:pt x="24" y="223"/>
                </a:lnTo>
                <a:lnTo>
                  <a:pt x="18" y="223"/>
                </a:lnTo>
                <a:lnTo>
                  <a:pt x="12" y="223"/>
                </a:lnTo>
                <a:lnTo>
                  <a:pt x="12" y="217"/>
                </a:lnTo>
                <a:lnTo>
                  <a:pt x="12" y="211"/>
                </a:lnTo>
                <a:lnTo>
                  <a:pt x="12" y="205"/>
                </a:lnTo>
                <a:lnTo>
                  <a:pt x="0" y="199"/>
                </a:lnTo>
                <a:lnTo>
                  <a:pt x="0" y="193"/>
                </a:lnTo>
                <a:lnTo>
                  <a:pt x="6" y="187"/>
                </a:lnTo>
                <a:lnTo>
                  <a:pt x="6" y="181"/>
                </a:lnTo>
                <a:lnTo>
                  <a:pt x="12" y="181"/>
                </a:lnTo>
                <a:lnTo>
                  <a:pt x="12" y="175"/>
                </a:lnTo>
                <a:lnTo>
                  <a:pt x="12" y="169"/>
                </a:lnTo>
                <a:lnTo>
                  <a:pt x="18" y="151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2" name="Freeform 95">
            <a:extLst>
              <a:ext uri="{FF2B5EF4-FFF2-40B4-BE49-F238E27FC236}">
                <a16:creationId xmlns:a16="http://schemas.microsoft.com/office/drawing/2014/main" id="{65D50206-3D99-45BB-A219-13D875C452F8}"/>
              </a:ext>
            </a:extLst>
          </p:cNvPr>
          <p:cNvSpPr>
            <a:spLocks noChangeAspect="1"/>
          </p:cNvSpPr>
          <p:nvPr/>
        </p:nvSpPr>
        <p:spPr bwMode="auto">
          <a:xfrm>
            <a:off x="6719889" y="4160838"/>
            <a:ext cx="871537" cy="742950"/>
          </a:xfrm>
          <a:custGeom>
            <a:avLst/>
            <a:gdLst>
              <a:gd name="T0" fmla="*/ 2147483646 w 270"/>
              <a:gd name="T1" fmla="*/ 2147483646 h 270"/>
              <a:gd name="T2" fmla="*/ 2147483646 w 270"/>
              <a:gd name="T3" fmla="*/ 2147483646 h 270"/>
              <a:gd name="T4" fmla="*/ 2147483646 w 270"/>
              <a:gd name="T5" fmla="*/ 2147483646 h 270"/>
              <a:gd name="T6" fmla="*/ 2147483646 w 270"/>
              <a:gd name="T7" fmla="*/ 0 h 270"/>
              <a:gd name="T8" fmla="*/ 2147483646 w 270"/>
              <a:gd name="T9" fmla="*/ 2147483646 h 270"/>
              <a:gd name="T10" fmla="*/ 2147483646 w 270"/>
              <a:gd name="T11" fmla="*/ 2147483646 h 270"/>
              <a:gd name="T12" fmla="*/ 2147483646 w 270"/>
              <a:gd name="T13" fmla="*/ 2147483646 h 270"/>
              <a:gd name="T14" fmla="*/ 2147483646 w 270"/>
              <a:gd name="T15" fmla="*/ 2147483646 h 270"/>
              <a:gd name="T16" fmla="*/ 2147483646 w 270"/>
              <a:gd name="T17" fmla="*/ 2147483646 h 270"/>
              <a:gd name="T18" fmla="*/ 2147483646 w 270"/>
              <a:gd name="T19" fmla="*/ 2147483646 h 270"/>
              <a:gd name="T20" fmla="*/ 2147483646 w 270"/>
              <a:gd name="T21" fmla="*/ 2147483646 h 270"/>
              <a:gd name="T22" fmla="*/ 2147483646 w 270"/>
              <a:gd name="T23" fmla="*/ 2147483646 h 270"/>
              <a:gd name="T24" fmla="*/ 2147483646 w 270"/>
              <a:gd name="T25" fmla="*/ 2147483646 h 270"/>
              <a:gd name="T26" fmla="*/ 2147483646 w 270"/>
              <a:gd name="T27" fmla="*/ 2147483646 h 270"/>
              <a:gd name="T28" fmla="*/ 2147483646 w 270"/>
              <a:gd name="T29" fmla="*/ 2147483646 h 270"/>
              <a:gd name="T30" fmla="*/ 2147483646 w 270"/>
              <a:gd name="T31" fmla="*/ 2147483646 h 270"/>
              <a:gd name="T32" fmla="*/ 2147483646 w 270"/>
              <a:gd name="T33" fmla="*/ 2147483646 h 270"/>
              <a:gd name="T34" fmla="*/ 2147483646 w 270"/>
              <a:gd name="T35" fmla="*/ 2147483646 h 270"/>
              <a:gd name="T36" fmla="*/ 2147483646 w 270"/>
              <a:gd name="T37" fmla="*/ 2147483646 h 270"/>
              <a:gd name="T38" fmla="*/ 2147483646 w 270"/>
              <a:gd name="T39" fmla="*/ 2147483646 h 270"/>
              <a:gd name="T40" fmla="*/ 2147483646 w 270"/>
              <a:gd name="T41" fmla="*/ 2147483646 h 270"/>
              <a:gd name="T42" fmla="*/ 2147483646 w 270"/>
              <a:gd name="T43" fmla="*/ 2147483646 h 270"/>
              <a:gd name="T44" fmla="*/ 2147483646 w 270"/>
              <a:gd name="T45" fmla="*/ 2147483646 h 270"/>
              <a:gd name="T46" fmla="*/ 2147483646 w 270"/>
              <a:gd name="T47" fmla="*/ 2147483646 h 270"/>
              <a:gd name="T48" fmla="*/ 2147483646 w 270"/>
              <a:gd name="T49" fmla="*/ 2147483646 h 270"/>
              <a:gd name="T50" fmla="*/ 2147483646 w 270"/>
              <a:gd name="T51" fmla="*/ 2147483646 h 270"/>
              <a:gd name="T52" fmla="*/ 2147483646 w 270"/>
              <a:gd name="T53" fmla="*/ 2147483646 h 270"/>
              <a:gd name="T54" fmla="*/ 2147483646 w 270"/>
              <a:gd name="T55" fmla="*/ 2147483646 h 270"/>
              <a:gd name="T56" fmla="*/ 2147483646 w 270"/>
              <a:gd name="T57" fmla="*/ 2147483646 h 270"/>
              <a:gd name="T58" fmla="*/ 2147483646 w 270"/>
              <a:gd name="T59" fmla="*/ 2147483646 h 270"/>
              <a:gd name="T60" fmla="*/ 2147483646 w 270"/>
              <a:gd name="T61" fmla="*/ 2147483646 h 270"/>
              <a:gd name="T62" fmla="*/ 2147483646 w 270"/>
              <a:gd name="T63" fmla="*/ 2147483646 h 270"/>
              <a:gd name="T64" fmla="*/ 2147483646 w 270"/>
              <a:gd name="T65" fmla="*/ 2147483646 h 270"/>
              <a:gd name="T66" fmla="*/ 2147483646 w 270"/>
              <a:gd name="T67" fmla="*/ 2147483646 h 270"/>
              <a:gd name="T68" fmla="*/ 2147483646 w 270"/>
              <a:gd name="T69" fmla="*/ 2147483646 h 270"/>
              <a:gd name="T70" fmla="*/ 2147483646 w 270"/>
              <a:gd name="T71" fmla="*/ 2147483646 h 270"/>
              <a:gd name="T72" fmla="*/ 2147483646 w 270"/>
              <a:gd name="T73" fmla="*/ 2147483646 h 270"/>
              <a:gd name="T74" fmla="*/ 2147483646 w 270"/>
              <a:gd name="T75" fmla="*/ 2147483646 h 270"/>
              <a:gd name="T76" fmla="*/ 2147483646 w 270"/>
              <a:gd name="T77" fmla="*/ 2147483646 h 270"/>
              <a:gd name="T78" fmla="*/ 2147483646 w 270"/>
              <a:gd name="T79" fmla="*/ 2147483646 h 270"/>
              <a:gd name="T80" fmla="*/ 2147483646 w 270"/>
              <a:gd name="T81" fmla="*/ 2147483646 h 270"/>
              <a:gd name="T82" fmla="*/ 2147483646 w 270"/>
              <a:gd name="T83" fmla="*/ 2147483646 h 270"/>
              <a:gd name="T84" fmla="*/ 2147483646 w 270"/>
              <a:gd name="T85" fmla="*/ 2147483646 h 270"/>
              <a:gd name="T86" fmla="*/ 2147483646 w 270"/>
              <a:gd name="T87" fmla="*/ 2147483646 h 270"/>
              <a:gd name="T88" fmla="*/ 2147483646 w 270"/>
              <a:gd name="T89" fmla="*/ 2147483646 h 270"/>
              <a:gd name="T90" fmla="*/ 2147483646 w 270"/>
              <a:gd name="T91" fmla="*/ 2147483646 h 270"/>
              <a:gd name="T92" fmla="*/ 2147483646 w 270"/>
              <a:gd name="T93" fmla="*/ 2147483646 h 270"/>
              <a:gd name="T94" fmla="*/ 2147483646 w 270"/>
              <a:gd name="T95" fmla="*/ 2147483646 h 270"/>
              <a:gd name="T96" fmla="*/ 2147483646 w 270"/>
              <a:gd name="T97" fmla="*/ 2147483646 h 270"/>
              <a:gd name="T98" fmla="*/ 2147483646 w 270"/>
              <a:gd name="T99" fmla="*/ 2147483646 h 270"/>
              <a:gd name="T100" fmla="*/ 0 w 270"/>
              <a:gd name="T101" fmla="*/ 2147483646 h 270"/>
              <a:gd name="T102" fmla="*/ 0 w 270"/>
              <a:gd name="T103" fmla="*/ 2147483646 h 270"/>
              <a:gd name="T104" fmla="*/ 2147483646 w 270"/>
              <a:gd name="T105" fmla="*/ 2147483646 h 270"/>
              <a:gd name="T106" fmla="*/ 2147483646 w 270"/>
              <a:gd name="T107" fmla="*/ 2147483646 h 2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0"/>
              <a:gd name="T163" fmla="*/ 0 h 270"/>
              <a:gd name="T164" fmla="*/ 270 w 270"/>
              <a:gd name="T165" fmla="*/ 270 h 27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0" h="270">
                <a:moveTo>
                  <a:pt x="6" y="42"/>
                </a:moveTo>
                <a:lnTo>
                  <a:pt x="6" y="42"/>
                </a:lnTo>
                <a:lnTo>
                  <a:pt x="12" y="42"/>
                </a:lnTo>
                <a:lnTo>
                  <a:pt x="18" y="36"/>
                </a:lnTo>
                <a:lnTo>
                  <a:pt x="36" y="30"/>
                </a:lnTo>
                <a:lnTo>
                  <a:pt x="42" y="30"/>
                </a:lnTo>
                <a:lnTo>
                  <a:pt x="48" y="30"/>
                </a:lnTo>
                <a:lnTo>
                  <a:pt x="54" y="30"/>
                </a:lnTo>
                <a:lnTo>
                  <a:pt x="54" y="24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84" y="6"/>
                </a:lnTo>
                <a:lnTo>
                  <a:pt x="90" y="6"/>
                </a:lnTo>
                <a:lnTo>
                  <a:pt x="102" y="0"/>
                </a:lnTo>
                <a:lnTo>
                  <a:pt x="108" y="6"/>
                </a:lnTo>
                <a:lnTo>
                  <a:pt x="114" y="6"/>
                </a:lnTo>
                <a:lnTo>
                  <a:pt x="120" y="12"/>
                </a:lnTo>
                <a:lnTo>
                  <a:pt x="114" y="6"/>
                </a:lnTo>
                <a:lnTo>
                  <a:pt x="114" y="12"/>
                </a:lnTo>
                <a:lnTo>
                  <a:pt x="114" y="18"/>
                </a:lnTo>
                <a:lnTo>
                  <a:pt x="120" y="24"/>
                </a:lnTo>
                <a:lnTo>
                  <a:pt x="132" y="24"/>
                </a:lnTo>
                <a:lnTo>
                  <a:pt x="138" y="18"/>
                </a:lnTo>
                <a:lnTo>
                  <a:pt x="144" y="18"/>
                </a:lnTo>
                <a:lnTo>
                  <a:pt x="144" y="24"/>
                </a:lnTo>
                <a:lnTo>
                  <a:pt x="132" y="24"/>
                </a:lnTo>
                <a:lnTo>
                  <a:pt x="132" y="30"/>
                </a:lnTo>
                <a:lnTo>
                  <a:pt x="138" y="30"/>
                </a:lnTo>
                <a:lnTo>
                  <a:pt x="144" y="24"/>
                </a:lnTo>
                <a:lnTo>
                  <a:pt x="150" y="18"/>
                </a:lnTo>
                <a:lnTo>
                  <a:pt x="156" y="18"/>
                </a:lnTo>
                <a:lnTo>
                  <a:pt x="162" y="24"/>
                </a:lnTo>
                <a:lnTo>
                  <a:pt x="168" y="24"/>
                </a:lnTo>
                <a:lnTo>
                  <a:pt x="174" y="24"/>
                </a:lnTo>
                <a:lnTo>
                  <a:pt x="180" y="24"/>
                </a:lnTo>
                <a:lnTo>
                  <a:pt x="186" y="24"/>
                </a:lnTo>
                <a:lnTo>
                  <a:pt x="192" y="24"/>
                </a:lnTo>
                <a:lnTo>
                  <a:pt x="198" y="24"/>
                </a:lnTo>
                <a:lnTo>
                  <a:pt x="210" y="24"/>
                </a:lnTo>
                <a:lnTo>
                  <a:pt x="216" y="24"/>
                </a:lnTo>
                <a:lnTo>
                  <a:pt x="222" y="18"/>
                </a:lnTo>
                <a:lnTo>
                  <a:pt x="234" y="24"/>
                </a:lnTo>
                <a:lnTo>
                  <a:pt x="240" y="30"/>
                </a:lnTo>
                <a:lnTo>
                  <a:pt x="240" y="42"/>
                </a:lnTo>
                <a:lnTo>
                  <a:pt x="240" y="54"/>
                </a:lnTo>
                <a:lnTo>
                  <a:pt x="252" y="72"/>
                </a:lnTo>
                <a:lnTo>
                  <a:pt x="258" y="78"/>
                </a:lnTo>
                <a:lnTo>
                  <a:pt x="258" y="72"/>
                </a:lnTo>
                <a:lnTo>
                  <a:pt x="252" y="102"/>
                </a:lnTo>
                <a:lnTo>
                  <a:pt x="252" y="108"/>
                </a:lnTo>
                <a:lnTo>
                  <a:pt x="246" y="108"/>
                </a:lnTo>
                <a:lnTo>
                  <a:pt x="240" y="120"/>
                </a:lnTo>
                <a:lnTo>
                  <a:pt x="240" y="126"/>
                </a:lnTo>
                <a:lnTo>
                  <a:pt x="246" y="126"/>
                </a:lnTo>
                <a:lnTo>
                  <a:pt x="252" y="132"/>
                </a:lnTo>
                <a:lnTo>
                  <a:pt x="252" y="138"/>
                </a:lnTo>
                <a:lnTo>
                  <a:pt x="252" y="144"/>
                </a:lnTo>
                <a:lnTo>
                  <a:pt x="252" y="150"/>
                </a:lnTo>
                <a:lnTo>
                  <a:pt x="252" y="156"/>
                </a:lnTo>
                <a:lnTo>
                  <a:pt x="252" y="168"/>
                </a:lnTo>
                <a:lnTo>
                  <a:pt x="258" y="174"/>
                </a:lnTo>
                <a:lnTo>
                  <a:pt x="264" y="180"/>
                </a:lnTo>
                <a:lnTo>
                  <a:pt x="264" y="186"/>
                </a:lnTo>
                <a:lnTo>
                  <a:pt x="270" y="198"/>
                </a:lnTo>
                <a:lnTo>
                  <a:pt x="270" y="204"/>
                </a:lnTo>
                <a:lnTo>
                  <a:pt x="264" y="210"/>
                </a:lnTo>
                <a:lnTo>
                  <a:pt x="258" y="210"/>
                </a:lnTo>
                <a:lnTo>
                  <a:pt x="258" y="216"/>
                </a:lnTo>
                <a:lnTo>
                  <a:pt x="234" y="240"/>
                </a:lnTo>
                <a:lnTo>
                  <a:pt x="228" y="246"/>
                </a:lnTo>
                <a:lnTo>
                  <a:pt x="228" y="252"/>
                </a:lnTo>
                <a:lnTo>
                  <a:pt x="228" y="258"/>
                </a:lnTo>
                <a:lnTo>
                  <a:pt x="228" y="264"/>
                </a:lnTo>
                <a:lnTo>
                  <a:pt x="234" y="270"/>
                </a:lnTo>
                <a:lnTo>
                  <a:pt x="228" y="270"/>
                </a:lnTo>
                <a:lnTo>
                  <a:pt x="222" y="270"/>
                </a:lnTo>
                <a:lnTo>
                  <a:pt x="216" y="270"/>
                </a:lnTo>
                <a:lnTo>
                  <a:pt x="210" y="264"/>
                </a:lnTo>
                <a:lnTo>
                  <a:pt x="204" y="258"/>
                </a:lnTo>
                <a:lnTo>
                  <a:pt x="198" y="258"/>
                </a:lnTo>
                <a:lnTo>
                  <a:pt x="192" y="258"/>
                </a:lnTo>
                <a:lnTo>
                  <a:pt x="186" y="258"/>
                </a:lnTo>
                <a:lnTo>
                  <a:pt x="180" y="258"/>
                </a:lnTo>
                <a:lnTo>
                  <a:pt x="174" y="258"/>
                </a:lnTo>
                <a:lnTo>
                  <a:pt x="168" y="258"/>
                </a:lnTo>
                <a:lnTo>
                  <a:pt x="162" y="258"/>
                </a:lnTo>
                <a:lnTo>
                  <a:pt x="156" y="264"/>
                </a:lnTo>
                <a:lnTo>
                  <a:pt x="150" y="258"/>
                </a:lnTo>
                <a:lnTo>
                  <a:pt x="150" y="252"/>
                </a:lnTo>
                <a:lnTo>
                  <a:pt x="144" y="252"/>
                </a:lnTo>
                <a:lnTo>
                  <a:pt x="144" y="246"/>
                </a:lnTo>
                <a:lnTo>
                  <a:pt x="144" y="252"/>
                </a:lnTo>
                <a:lnTo>
                  <a:pt x="138" y="252"/>
                </a:lnTo>
                <a:lnTo>
                  <a:pt x="138" y="258"/>
                </a:lnTo>
                <a:lnTo>
                  <a:pt x="132" y="258"/>
                </a:lnTo>
                <a:lnTo>
                  <a:pt x="126" y="258"/>
                </a:lnTo>
                <a:lnTo>
                  <a:pt x="120" y="252"/>
                </a:lnTo>
                <a:lnTo>
                  <a:pt x="120" y="240"/>
                </a:lnTo>
                <a:lnTo>
                  <a:pt x="114" y="240"/>
                </a:lnTo>
                <a:lnTo>
                  <a:pt x="114" y="234"/>
                </a:lnTo>
                <a:lnTo>
                  <a:pt x="108" y="234"/>
                </a:lnTo>
                <a:lnTo>
                  <a:pt x="102" y="234"/>
                </a:lnTo>
                <a:lnTo>
                  <a:pt x="96" y="234"/>
                </a:lnTo>
                <a:lnTo>
                  <a:pt x="96" y="228"/>
                </a:lnTo>
                <a:lnTo>
                  <a:pt x="96" y="222"/>
                </a:lnTo>
                <a:lnTo>
                  <a:pt x="90" y="216"/>
                </a:lnTo>
                <a:lnTo>
                  <a:pt x="90" y="222"/>
                </a:lnTo>
                <a:lnTo>
                  <a:pt x="90" y="216"/>
                </a:lnTo>
                <a:lnTo>
                  <a:pt x="72" y="210"/>
                </a:lnTo>
                <a:lnTo>
                  <a:pt x="78" y="222"/>
                </a:lnTo>
                <a:lnTo>
                  <a:pt x="72" y="222"/>
                </a:lnTo>
                <a:lnTo>
                  <a:pt x="66" y="228"/>
                </a:lnTo>
                <a:lnTo>
                  <a:pt x="60" y="228"/>
                </a:lnTo>
                <a:lnTo>
                  <a:pt x="60" y="222"/>
                </a:lnTo>
                <a:lnTo>
                  <a:pt x="54" y="222"/>
                </a:lnTo>
                <a:lnTo>
                  <a:pt x="54" y="216"/>
                </a:lnTo>
                <a:lnTo>
                  <a:pt x="48" y="210"/>
                </a:lnTo>
                <a:lnTo>
                  <a:pt x="54" y="210"/>
                </a:lnTo>
                <a:lnTo>
                  <a:pt x="54" y="204"/>
                </a:lnTo>
                <a:lnTo>
                  <a:pt x="54" y="198"/>
                </a:lnTo>
                <a:lnTo>
                  <a:pt x="48" y="198"/>
                </a:lnTo>
                <a:lnTo>
                  <a:pt x="42" y="192"/>
                </a:lnTo>
                <a:lnTo>
                  <a:pt x="36" y="192"/>
                </a:lnTo>
                <a:lnTo>
                  <a:pt x="30" y="186"/>
                </a:lnTo>
                <a:lnTo>
                  <a:pt x="30" y="180"/>
                </a:lnTo>
                <a:lnTo>
                  <a:pt x="24" y="180"/>
                </a:lnTo>
                <a:lnTo>
                  <a:pt x="18" y="180"/>
                </a:lnTo>
                <a:lnTo>
                  <a:pt x="24" y="186"/>
                </a:lnTo>
                <a:lnTo>
                  <a:pt x="18" y="186"/>
                </a:lnTo>
                <a:lnTo>
                  <a:pt x="18" y="180"/>
                </a:lnTo>
                <a:lnTo>
                  <a:pt x="18" y="174"/>
                </a:lnTo>
                <a:lnTo>
                  <a:pt x="18" y="168"/>
                </a:lnTo>
                <a:lnTo>
                  <a:pt x="18" y="162"/>
                </a:lnTo>
                <a:lnTo>
                  <a:pt x="12" y="150"/>
                </a:lnTo>
                <a:lnTo>
                  <a:pt x="12" y="144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6" y="114"/>
                </a:lnTo>
                <a:lnTo>
                  <a:pt x="12" y="108"/>
                </a:lnTo>
                <a:lnTo>
                  <a:pt x="0" y="96"/>
                </a:lnTo>
                <a:lnTo>
                  <a:pt x="0" y="90"/>
                </a:lnTo>
                <a:lnTo>
                  <a:pt x="0" y="84"/>
                </a:lnTo>
                <a:lnTo>
                  <a:pt x="6" y="78"/>
                </a:lnTo>
                <a:lnTo>
                  <a:pt x="6" y="66"/>
                </a:lnTo>
                <a:lnTo>
                  <a:pt x="6" y="60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3" name="Freeform 96">
            <a:extLst>
              <a:ext uri="{FF2B5EF4-FFF2-40B4-BE49-F238E27FC236}">
                <a16:creationId xmlns:a16="http://schemas.microsoft.com/office/drawing/2014/main" id="{B19E04F3-B812-4E76-83BE-CEDFD7CEAEC2}"/>
              </a:ext>
            </a:extLst>
          </p:cNvPr>
          <p:cNvSpPr>
            <a:spLocks noChangeAspect="1"/>
          </p:cNvSpPr>
          <p:nvPr/>
        </p:nvSpPr>
        <p:spPr bwMode="auto">
          <a:xfrm>
            <a:off x="6719889" y="4160838"/>
            <a:ext cx="871537" cy="742950"/>
          </a:xfrm>
          <a:custGeom>
            <a:avLst/>
            <a:gdLst>
              <a:gd name="T0" fmla="*/ 2147483646 w 270"/>
              <a:gd name="T1" fmla="*/ 2147483646 h 270"/>
              <a:gd name="T2" fmla="*/ 2147483646 w 270"/>
              <a:gd name="T3" fmla="*/ 2147483646 h 270"/>
              <a:gd name="T4" fmla="*/ 2147483646 w 270"/>
              <a:gd name="T5" fmla="*/ 2147483646 h 270"/>
              <a:gd name="T6" fmla="*/ 2147483646 w 270"/>
              <a:gd name="T7" fmla="*/ 0 h 270"/>
              <a:gd name="T8" fmla="*/ 2147483646 w 270"/>
              <a:gd name="T9" fmla="*/ 2147483646 h 270"/>
              <a:gd name="T10" fmla="*/ 2147483646 w 270"/>
              <a:gd name="T11" fmla="*/ 2147483646 h 270"/>
              <a:gd name="T12" fmla="*/ 2147483646 w 270"/>
              <a:gd name="T13" fmla="*/ 2147483646 h 270"/>
              <a:gd name="T14" fmla="*/ 2147483646 w 270"/>
              <a:gd name="T15" fmla="*/ 2147483646 h 270"/>
              <a:gd name="T16" fmla="*/ 2147483646 w 270"/>
              <a:gd name="T17" fmla="*/ 2147483646 h 270"/>
              <a:gd name="T18" fmla="*/ 2147483646 w 270"/>
              <a:gd name="T19" fmla="*/ 2147483646 h 270"/>
              <a:gd name="T20" fmla="*/ 2147483646 w 270"/>
              <a:gd name="T21" fmla="*/ 2147483646 h 270"/>
              <a:gd name="T22" fmla="*/ 2147483646 w 270"/>
              <a:gd name="T23" fmla="*/ 2147483646 h 270"/>
              <a:gd name="T24" fmla="*/ 2147483646 w 270"/>
              <a:gd name="T25" fmla="*/ 2147483646 h 270"/>
              <a:gd name="T26" fmla="*/ 2147483646 w 270"/>
              <a:gd name="T27" fmla="*/ 2147483646 h 270"/>
              <a:gd name="T28" fmla="*/ 2147483646 w 270"/>
              <a:gd name="T29" fmla="*/ 2147483646 h 270"/>
              <a:gd name="T30" fmla="*/ 2147483646 w 270"/>
              <a:gd name="T31" fmla="*/ 2147483646 h 270"/>
              <a:gd name="T32" fmla="*/ 2147483646 w 270"/>
              <a:gd name="T33" fmla="*/ 2147483646 h 270"/>
              <a:gd name="T34" fmla="*/ 2147483646 w 270"/>
              <a:gd name="T35" fmla="*/ 2147483646 h 270"/>
              <a:gd name="T36" fmla="*/ 2147483646 w 270"/>
              <a:gd name="T37" fmla="*/ 2147483646 h 270"/>
              <a:gd name="T38" fmla="*/ 2147483646 w 270"/>
              <a:gd name="T39" fmla="*/ 2147483646 h 270"/>
              <a:gd name="T40" fmla="*/ 2147483646 w 270"/>
              <a:gd name="T41" fmla="*/ 2147483646 h 270"/>
              <a:gd name="T42" fmla="*/ 2147483646 w 270"/>
              <a:gd name="T43" fmla="*/ 2147483646 h 270"/>
              <a:gd name="T44" fmla="*/ 2147483646 w 270"/>
              <a:gd name="T45" fmla="*/ 2147483646 h 270"/>
              <a:gd name="T46" fmla="*/ 2147483646 w 270"/>
              <a:gd name="T47" fmla="*/ 2147483646 h 270"/>
              <a:gd name="T48" fmla="*/ 2147483646 w 270"/>
              <a:gd name="T49" fmla="*/ 2147483646 h 270"/>
              <a:gd name="T50" fmla="*/ 2147483646 w 270"/>
              <a:gd name="T51" fmla="*/ 2147483646 h 270"/>
              <a:gd name="T52" fmla="*/ 2147483646 w 270"/>
              <a:gd name="T53" fmla="*/ 2147483646 h 270"/>
              <a:gd name="T54" fmla="*/ 2147483646 w 270"/>
              <a:gd name="T55" fmla="*/ 2147483646 h 270"/>
              <a:gd name="T56" fmla="*/ 2147483646 w 270"/>
              <a:gd name="T57" fmla="*/ 2147483646 h 270"/>
              <a:gd name="T58" fmla="*/ 2147483646 w 270"/>
              <a:gd name="T59" fmla="*/ 2147483646 h 270"/>
              <a:gd name="T60" fmla="*/ 2147483646 w 270"/>
              <a:gd name="T61" fmla="*/ 2147483646 h 270"/>
              <a:gd name="T62" fmla="*/ 2147483646 w 270"/>
              <a:gd name="T63" fmla="*/ 2147483646 h 270"/>
              <a:gd name="T64" fmla="*/ 2147483646 w 270"/>
              <a:gd name="T65" fmla="*/ 2147483646 h 270"/>
              <a:gd name="T66" fmla="*/ 2147483646 w 270"/>
              <a:gd name="T67" fmla="*/ 2147483646 h 270"/>
              <a:gd name="T68" fmla="*/ 2147483646 w 270"/>
              <a:gd name="T69" fmla="*/ 2147483646 h 270"/>
              <a:gd name="T70" fmla="*/ 2147483646 w 270"/>
              <a:gd name="T71" fmla="*/ 2147483646 h 270"/>
              <a:gd name="T72" fmla="*/ 2147483646 w 270"/>
              <a:gd name="T73" fmla="*/ 2147483646 h 270"/>
              <a:gd name="T74" fmla="*/ 2147483646 w 270"/>
              <a:gd name="T75" fmla="*/ 2147483646 h 270"/>
              <a:gd name="T76" fmla="*/ 2147483646 w 270"/>
              <a:gd name="T77" fmla="*/ 2147483646 h 270"/>
              <a:gd name="T78" fmla="*/ 2147483646 w 270"/>
              <a:gd name="T79" fmla="*/ 2147483646 h 270"/>
              <a:gd name="T80" fmla="*/ 2147483646 w 270"/>
              <a:gd name="T81" fmla="*/ 2147483646 h 270"/>
              <a:gd name="T82" fmla="*/ 2147483646 w 270"/>
              <a:gd name="T83" fmla="*/ 2147483646 h 270"/>
              <a:gd name="T84" fmla="*/ 2147483646 w 270"/>
              <a:gd name="T85" fmla="*/ 2147483646 h 270"/>
              <a:gd name="T86" fmla="*/ 2147483646 w 270"/>
              <a:gd name="T87" fmla="*/ 2147483646 h 270"/>
              <a:gd name="T88" fmla="*/ 2147483646 w 270"/>
              <a:gd name="T89" fmla="*/ 2147483646 h 270"/>
              <a:gd name="T90" fmla="*/ 2147483646 w 270"/>
              <a:gd name="T91" fmla="*/ 2147483646 h 270"/>
              <a:gd name="T92" fmla="*/ 2147483646 w 270"/>
              <a:gd name="T93" fmla="*/ 2147483646 h 270"/>
              <a:gd name="T94" fmla="*/ 2147483646 w 270"/>
              <a:gd name="T95" fmla="*/ 2147483646 h 270"/>
              <a:gd name="T96" fmla="*/ 2147483646 w 270"/>
              <a:gd name="T97" fmla="*/ 2147483646 h 270"/>
              <a:gd name="T98" fmla="*/ 2147483646 w 270"/>
              <a:gd name="T99" fmla="*/ 2147483646 h 270"/>
              <a:gd name="T100" fmla="*/ 0 w 270"/>
              <a:gd name="T101" fmla="*/ 2147483646 h 270"/>
              <a:gd name="T102" fmla="*/ 0 w 270"/>
              <a:gd name="T103" fmla="*/ 2147483646 h 270"/>
              <a:gd name="T104" fmla="*/ 2147483646 w 270"/>
              <a:gd name="T105" fmla="*/ 2147483646 h 270"/>
              <a:gd name="T106" fmla="*/ 2147483646 w 270"/>
              <a:gd name="T107" fmla="*/ 2147483646 h 2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0"/>
              <a:gd name="T163" fmla="*/ 0 h 270"/>
              <a:gd name="T164" fmla="*/ 270 w 270"/>
              <a:gd name="T165" fmla="*/ 270 h 27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0" h="270">
                <a:moveTo>
                  <a:pt x="6" y="42"/>
                </a:moveTo>
                <a:lnTo>
                  <a:pt x="6" y="42"/>
                </a:lnTo>
                <a:lnTo>
                  <a:pt x="12" y="42"/>
                </a:lnTo>
                <a:lnTo>
                  <a:pt x="18" y="36"/>
                </a:lnTo>
                <a:lnTo>
                  <a:pt x="36" y="30"/>
                </a:lnTo>
                <a:lnTo>
                  <a:pt x="42" y="30"/>
                </a:lnTo>
                <a:lnTo>
                  <a:pt x="48" y="30"/>
                </a:lnTo>
                <a:lnTo>
                  <a:pt x="54" y="30"/>
                </a:lnTo>
                <a:lnTo>
                  <a:pt x="54" y="24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84" y="6"/>
                </a:lnTo>
                <a:lnTo>
                  <a:pt x="90" y="6"/>
                </a:lnTo>
                <a:lnTo>
                  <a:pt x="102" y="0"/>
                </a:lnTo>
                <a:lnTo>
                  <a:pt x="108" y="6"/>
                </a:lnTo>
                <a:lnTo>
                  <a:pt x="114" y="6"/>
                </a:lnTo>
                <a:lnTo>
                  <a:pt x="120" y="12"/>
                </a:lnTo>
                <a:lnTo>
                  <a:pt x="114" y="6"/>
                </a:lnTo>
                <a:lnTo>
                  <a:pt x="114" y="12"/>
                </a:lnTo>
                <a:lnTo>
                  <a:pt x="114" y="18"/>
                </a:lnTo>
                <a:lnTo>
                  <a:pt x="120" y="24"/>
                </a:lnTo>
                <a:lnTo>
                  <a:pt x="132" y="24"/>
                </a:lnTo>
                <a:lnTo>
                  <a:pt x="138" y="18"/>
                </a:lnTo>
                <a:lnTo>
                  <a:pt x="144" y="18"/>
                </a:lnTo>
                <a:lnTo>
                  <a:pt x="144" y="24"/>
                </a:lnTo>
                <a:lnTo>
                  <a:pt x="132" y="24"/>
                </a:lnTo>
                <a:lnTo>
                  <a:pt x="132" y="30"/>
                </a:lnTo>
                <a:lnTo>
                  <a:pt x="138" y="30"/>
                </a:lnTo>
                <a:lnTo>
                  <a:pt x="144" y="24"/>
                </a:lnTo>
                <a:lnTo>
                  <a:pt x="150" y="18"/>
                </a:lnTo>
                <a:lnTo>
                  <a:pt x="156" y="18"/>
                </a:lnTo>
                <a:lnTo>
                  <a:pt x="162" y="24"/>
                </a:lnTo>
                <a:lnTo>
                  <a:pt x="168" y="24"/>
                </a:lnTo>
                <a:lnTo>
                  <a:pt x="174" y="24"/>
                </a:lnTo>
                <a:lnTo>
                  <a:pt x="180" y="24"/>
                </a:lnTo>
                <a:lnTo>
                  <a:pt x="186" y="24"/>
                </a:lnTo>
                <a:lnTo>
                  <a:pt x="192" y="24"/>
                </a:lnTo>
                <a:lnTo>
                  <a:pt x="198" y="24"/>
                </a:lnTo>
                <a:lnTo>
                  <a:pt x="210" y="24"/>
                </a:lnTo>
                <a:lnTo>
                  <a:pt x="216" y="24"/>
                </a:lnTo>
                <a:lnTo>
                  <a:pt x="222" y="18"/>
                </a:lnTo>
                <a:lnTo>
                  <a:pt x="234" y="24"/>
                </a:lnTo>
                <a:lnTo>
                  <a:pt x="240" y="30"/>
                </a:lnTo>
                <a:lnTo>
                  <a:pt x="240" y="42"/>
                </a:lnTo>
                <a:lnTo>
                  <a:pt x="240" y="54"/>
                </a:lnTo>
                <a:lnTo>
                  <a:pt x="252" y="72"/>
                </a:lnTo>
                <a:lnTo>
                  <a:pt x="258" y="78"/>
                </a:lnTo>
                <a:lnTo>
                  <a:pt x="258" y="72"/>
                </a:lnTo>
                <a:lnTo>
                  <a:pt x="252" y="102"/>
                </a:lnTo>
                <a:lnTo>
                  <a:pt x="252" y="108"/>
                </a:lnTo>
                <a:lnTo>
                  <a:pt x="246" y="108"/>
                </a:lnTo>
                <a:lnTo>
                  <a:pt x="240" y="120"/>
                </a:lnTo>
                <a:lnTo>
                  <a:pt x="240" y="126"/>
                </a:lnTo>
                <a:lnTo>
                  <a:pt x="246" y="126"/>
                </a:lnTo>
                <a:lnTo>
                  <a:pt x="252" y="132"/>
                </a:lnTo>
                <a:lnTo>
                  <a:pt x="252" y="138"/>
                </a:lnTo>
                <a:lnTo>
                  <a:pt x="252" y="144"/>
                </a:lnTo>
                <a:lnTo>
                  <a:pt x="252" y="150"/>
                </a:lnTo>
                <a:lnTo>
                  <a:pt x="252" y="156"/>
                </a:lnTo>
                <a:lnTo>
                  <a:pt x="252" y="168"/>
                </a:lnTo>
                <a:lnTo>
                  <a:pt x="258" y="174"/>
                </a:lnTo>
                <a:lnTo>
                  <a:pt x="264" y="180"/>
                </a:lnTo>
                <a:lnTo>
                  <a:pt x="264" y="186"/>
                </a:lnTo>
                <a:lnTo>
                  <a:pt x="270" y="198"/>
                </a:lnTo>
                <a:lnTo>
                  <a:pt x="270" y="204"/>
                </a:lnTo>
                <a:lnTo>
                  <a:pt x="264" y="210"/>
                </a:lnTo>
                <a:lnTo>
                  <a:pt x="258" y="210"/>
                </a:lnTo>
                <a:lnTo>
                  <a:pt x="258" y="216"/>
                </a:lnTo>
                <a:lnTo>
                  <a:pt x="234" y="240"/>
                </a:lnTo>
                <a:lnTo>
                  <a:pt x="228" y="246"/>
                </a:lnTo>
                <a:lnTo>
                  <a:pt x="228" y="252"/>
                </a:lnTo>
                <a:lnTo>
                  <a:pt x="228" y="258"/>
                </a:lnTo>
                <a:lnTo>
                  <a:pt x="228" y="264"/>
                </a:lnTo>
                <a:lnTo>
                  <a:pt x="234" y="270"/>
                </a:lnTo>
                <a:lnTo>
                  <a:pt x="228" y="270"/>
                </a:lnTo>
                <a:lnTo>
                  <a:pt x="222" y="270"/>
                </a:lnTo>
                <a:lnTo>
                  <a:pt x="216" y="270"/>
                </a:lnTo>
                <a:lnTo>
                  <a:pt x="210" y="264"/>
                </a:lnTo>
                <a:lnTo>
                  <a:pt x="204" y="258"/>
                </a:lnTo>
                <a:lnTo>
                  <a:pt x="198" y="258"/>
                </a:lnTo>
                <a:lnTo>
                  <a:pt x="192" y="258"/>
                </a:lnTo>
                <a:lnTo>
                  <a:pt x="186" y="258"/>
                </a:lnTo>
                <a:lnTo>
                  <a:pt x="180" y="258"/>
                </a:lnTo>
                <a:lnTo>
                  <a:pt x="174" y="258"/>
                </a:lnTo>
                <a:lnTo>
                  <a:pt x="168" y="258"/>
                </a:lnTo>
                <a:lnTo>
                  <a:pt x="162" y="258"/>
                </a:lnTo>
                <a:lnTo>
                  <a:pt x="156" y="264"/>
                </a:lnTo>
                <a:lnTo>
                  <a:pt x="150" y="258"/>
                </a:lnTo>
                <a:lnTo>
                  <a:pt x="150" y="252"/>
                </a:lnTo>
                <a:lnTo>
                  <a:pt x="144" y="252"/>
                </a:lnTo>
                <a:lnTo>
                  <a:pt x="144" y="246"/>
                </a:lnTo>
                <a:lnTo>
                  <a:pt x="144" y="252"/>
                </a:lnTo>
                <a:lnTo>
                  <a:pt x="138" y="252"/>
                </a:lnTo>
                <a:lnTo>
                  <a:pt x="138" y="258"/>
                </a:lnTo>
                <a:lnTo>
                  <a:pt x="132" y="258"/>
                </a:lnTo>
                <a:lnTo>
                  <a:pt x="126" y="258"/>
                </a:lnTo>
                <a:lnTo>
                  <a:pt x="120" y="252"/>
                </a:lnTo>
                <a:lnTo>
                  <a:pt x="120" y="240"/>
                </a:lnTo>
                <a:lnTo>
                  <a:pt x="114" y="240"/>
                </a:lnTo>
                <a:lnTo>
                  <a:pt x="114" y="234"/>
                </a:lnTo>
                <a:lnTo>
                  <a:pt x="108" y="234"/>
                </a:lnTo>
                <a:lnTo>
                  <a:pt x="102" y="234"/>
                </a:lnTo>
                <a:lnTo>
                  <a:pt x="96" y="234"/>
                </a:lnTo>
                <a:lnTo>
                  <a:pt x="96" y="228"/>
                </a:lnTo>
                <a:lnTo>
                  <a:pt x="96" y="222"/>
                </a:lnTo>
                <a:lnTo>
                  <a:pt x="90" y="216"/>
                </a:lnTo>
                <a:lnTo>
                  <a:pt x="90" y="222"/>
                </a:lnTo>
                <a:lnTo>
                  <a:pt x="90" y="216"/>
                </a:lnTo>
                <a:lnTo>
                  <a:pt x="72" y="210"/>
                </a:lnTo>
                <a:lnTo>
                  <a:pt x="78" y="222"/>
                </a:lnTo>
                <a:lnTo>
                  <a:pt x="72" y="222"/>
                </a:lnTo>
                <a:lnTo>
                  <a:pt x="66" y="228"/>
                </a:lnTo>
                <a:lnTo>
                  <a:pt x="60" y="228"/>
                </a:lnTo>
                <a:lnTo>
                  <a:pt x="60" y="222"/>
                </a:lnTo>
                <a:lnTo>
                  <a:pt x="54" y="222"/>
                </a:lnTo>
                <a:lnTo>
                  <a:pt x="54" y="216"/>
                </a:lnTo>
                <a:lnTo>
                  <a:pt x="48" y="210"/>
                </a:lnTo>
                <a:lnTo>
                  <a:pt x="54" y="210"/>
                </a:lnTo>
                <a:lnTo>
                  <a:pt x="54" y="204"/>
                </a:lnTo>
                <a:lnTo>
                  <a:pt x="54" y="198"/>
                </a:lnTo>
                <a:lnTo>
                  <a:pt x="48" y="198"/>
                </a:lnTo>
                <a:lnTo>
                  <a:pt x="42" y="192"/>
                </a:lnTo>
                <a:lnTo>
                  <a:pt x="36" y="192"/>
                </a:lnTo>
                <a:lnTo>
                  <a:pt x="30" y="186"/>
                </a:lnTo>
                <a:lnTo>
                  <a:pt x="30" y="180"/>
                </a:lnTo>
                <a:lnTo>
                  <a:pt x="24" y="180"/>
                </a:lnTo>
                <a:lnTo>
                  <a:pt x="18" y="180"/>
                </a:lnTo>
                <a:lnTo>
                  <a:pt x="24" y="186"/>
                </a:lnTo>
                <a:lnTo>
                  <a:pt x="18" y="186"/>
                </a:lnTo>
                <a:lnTo>
                  <a:pt x="18" y="180"/>
                </a:lnTo>
                <a:lnTo>
                  <a:pt x="18" y="174"/>
                </a:lnTo>
                <a:lnTo>
                  <a:pt x="18" y="168"/>
                </a:lnTo>
                <a:lnTo>
                  <a:pt x="18" y="162"/>
                </a:lnTo>
                <a:lnTo>
                  <a:pt x="12" y="150"/>
                </a:lnTo>
                <a:lnTo>
                  <a:pt x="12" y="144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6" y="114"/>
                </a:lnTo>
                <a:lnTo>
                  <a:pt x="12" y="108"/>
                </a:lnTo>
                <a:lnTo>
                  <a:pt x="0" y="96"/>
                </a:lnTo>
                <a:lnTo>
                  <a:pt x="0" y="90"/>
                </a:lnTo>
                <a:lnTo>
                  <a:pt x="0" y="84"/>
                </a:lnTo>
                <a:lnTo>
                  <a:pt x="6" y="78"/>
                </a:lnTo>
                <a:lnTo>
                  <a:pt x="6" y="66"/>
                </a:lnTo>
                <a:lnTo>
                  <a:pt x="6" y="60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4" name="Freeform 97">
            <a:extLst>
              <a:ext uri="{FF2B5EF4-FFF2-40B4-BE49-F238E27FC236}">
                <a16:creationId xmlns:a16="http://schemas.microsoft.com/office/drawing/2014/main" id="{C8C9347B-A546-42C4-82B2-A523059596AC}"/>
              </a:ext>
            </a:extLst>
          </p:cNvPr>
          <p:cNvSpPr>
            <a:spLocks noChangeAspect="1"/>
          </p:cNvSpPr>
          <p:nvPr/>
        </p:nvSpPr>
        <p:spPr bwMode="auto">
          <a:xfrm>
            <a:off x="4756150" y="1949451"/>
            <a:ext cx="603250" cy="498475"/>
          </a:xfrm>
          <a:custGeom>
            <a:avLst/>
            <a:gdLst>
              <a:gd name="T0" fmla="*/ 2147483646 w 187"/>
              <a:gd name="T1" fmla="*/ 2147483646 h 181"/>
              <a:gd name="T2" fmla="*/ 2147483646 w 187"/>
              <a:gd name="T3" fmla="*/ 2147483646 h 181"/>
              <a:gd name="T4" fmla="*/ 2147483646 w 187"/>
              <a:gd name="T5" fmla="*/ 2147483646 h 181"/>
              <a:gd name="T6" fmla="*/ 2147483646 w 187"/>
              <a:gd name="T7" fmla="*/ 2147483646 h 181"/>
              <a:gd name="T8" fmla="*/ 2147483646 w 187"/>
              <a:gd name="T9" fmla="*/ 2147483646 h 181"/>
              <a:gd name="T10" fmla="*/ 2147483646 w 187"/>
              <a:gd name="T11" fmla="*/ 2147483646 h 181"/>
              <a:gd name="T12" fmla="*/ 2147483646 w 187"/>
              <a:gd name="T13" fmla="*/ 2147483646 h 181"/>
              <a:gd name="T14" fmla="*/ 2147483646 w 187"/>
              <a:gd name="T15" fmla="*/ 2147483646 h 181"/>
              <a:gd name="T16" fmla="*/ 2147483646 w 187"/>
              <a:gd name="T17" fmla="*/ 2147483646 h 181"/>
              <a:gd name="T18" fmla="*/ 2147483646 w 187"/>
              <a:gd name="T19" fmla="*/ 2147483646 h 181"/>
              <a:gd name="T20" fmla="*/ 2147483646 w 187"/>
              <a:gd name="T21" fmla="*/ 2147483646 h 181"/>
              <a:gd name="T22" fmla="*/ 2147483646 w 187"/>
              <a:gd name="T23" fmla="*/ 2147483646 h 181"/>
              <a:gd name="T24" fmla="*/ 2147483646 w 187"/>
              <a:gd name="T25" fmla="*/ 2147483646 h 181"/>
              <a:gd name="T26" fmla="*/ 2147483646 w 187"/>
              <a:gd name="T27" fmla="*/ 2147483646 h 181"/>
              <a:gd name="T28" fmla="*/ 2147483646 w 187"/>
              <a:gd name="T29" fmla="*/ 2147483646 h 181"/>
              <a:gd name="T30" fmla="*/ 2147483646 w 187"/>
              <a:gd name="T31" fmla="*/ 2147483646 h 181"/>
              <a:gd name="T32" fmla="*/ 2147483646 w 187"/>
              <a:gd name="T33" fmla="*/ 2147483646 h 181"/>
              <a:gd name="T34" fmla="*/ 2147483646 w 187"/>
              <a:gd name="T35" fmla="*/ 2147483646 h 181"/>
              <a:gd name="T36" fmla="*/ 2147483646 w 187"/>
              <a:gd name="T37" fmla="*/ 2147483646 h 181"/>
              <a:gd name="T38" fmla="*/ 2147483646 w 187"/>
              <a:gd name="T39" fmla="*/ 2147483646 h 181"/>
              <a:gd name="T40" fmla="*/ 2147483646 w 187"/>
              <a:gd name="T41" fmla="*/ 2147483646 h 181"/>
              <a:gd name="T42" fmla="*/ 2147483646 w 187"/>
              <a:gd name="T43" fmla="*/ 2147483646 h 181"/>
              <a:gd name="T44" fmla="*/ 2147483646 w 187"/>
              <a:gd name="T45" fmla="*/ 2147483646 h 181"/>
              <a:gd name="T46" fmla="*/ 2147483646 w 187"/>
              <a:gd name="T47" fmla="*/ 2147483646 h 181"/>
              <a:gd name="T48" fmla="*/ 2147483646 w 187"/>
              <a:gd name="T49" fmla="*/ 2147483646 h 181"/>
              <a:gd name="T50" fmla="*/ 2147483646 w 187"/>
              <a:gd name="T51" fmla="*/ 2147483646 h 181"/>
              <a:gd name="T52" fmla="*/ 2147483646 w 187"/>
              <a:gd name="T53" fmla="*/ 2147483646 h 181"/>
              <a:gd name="T54" fmla="*/ 2147483646 w 187"/>
              <a:gd name="T55" fmla="*/ 2147483646 h 181"/>
              <a:gd name="T56" fmla="*/ 2147483646 w 187"/>
              <a:gd name="T57" fmla="*/ 2147483646 h 181"/>
              <a:gd name="T58" fmla="*/ 0 w 187"/>
              <a:gd name="T59" fmla="*/ 2147483646 h 181"/>
              <a:gd name="T60" fmla="*/ 2147483646 w 187"/>
              <a:gd name="T61" fmla="*/ 2147483646 h 181"/>
              <a:gd name="T62" fmla="*/ 2147483646 w 187"/>
              <a:gd name="T63" fmla="*/ 2147483646 h 181"/>
              <a:gd name="T64" fmla="*/ 2147483646 w 187"/>
              <a:gd name="T65" fmla="*/ 2147483646 h 181"/>
              <a:gd name="T66" fmla="*/ 2147483646 w 187"/>
              <a:gd name="T67" fmla="*/ 2147483646 h 181"/>
              <a:gd name="T68" fmla="*/ 2147483646 w 187"/>
              <a:gd name="T69" fmla="*/ 2147483646 h 181"/>
              <a:gd name="T70" fmla="*/ 2147483646 w 187"/>
              <a:gd name="T71" fmla="*/ 2147483646 h 181"/>
              <a:gd name="T72" fmla="*/ 2147483646 w 187"/>
              <a:gd name="T73" fmla="*/ 2147483646 h 181"/>
              <a:gd name="T74" fmla="*/ 2147483646 w 187"/>
              <a:gd name="T75" fmla="*/ 2147483646 h 181"/>
              <a:gd name="T76" fmla="*/ 2147483646 w 187"/>
              <a:gd name="T77" fmla="*/ 2147483646 h 181"/>
              <a:gd name="T78" fmla="*/ 2147483646 w 187"/>
              <a:gd name="T79" fmla="*/ 2147483646 h 181"/>
              <a:gd name="T80" fmla="*/ 2147483646 w 187"/>
              <a:gd name="T81" fmla="*/ 2147483646 h 181"/>
              <a:gd name="T82" fmla="*/ 2147483646 w 187"/>
              <a:gd name="T83" fmla="*/ 2147483646 h 181"/>
              <a:gd name="T84" fmla="*/ 2147483646 w 187"/>
              <a:gd name="T85" fmla="*/ 2147483646 h 181"/>
              <a:gd name="T86" fmla="*/ 2147483646 w 187"/>
              <a:gd name="T87" fmla="*/ 2147483646 h 181"/>
              <a:gd name="T88" fmla="*/ 2147483646 w 187"/>
              <a:gd name="T89" fmla="*/ 2147483646 h 181"/>
              <a:gd name="T90" fmla="*/ 2147483646 w 187"/>
              <a:gd name="T91" fmla="*/ 2147483646 h 181"/>
              <a:gd name="T92" fmla="*/ 2147483646 w 187"/>
              <a:gd name="T93" fmla="*/ 2147483646 h 181"/>
              <a:gd name="T94" fmla="*/ 2147483646 w 187"/>
              <a:gd name="T95" fmla="*/ 2147483646 h 181"/>
              <a:gd name="T96" fmla="*/ 2147483646 w 187"/>
              <a:gd name="T97" fmla="*/ 2147483646 h 181"/>
              <a:gd name="T98" fmla="*/ 2147483646 w 187"/>
              <a:gd name="T99" fmla="*/ 2147483646 h 181"/>
              <a:gd name="T100" fmla="*/ 2147483646 w 187"/>
              <a:gd name="T101" fmla="*/ 2147483646 h 181"/>
              <a:gd name="T102" fmla="*/ 2147483646 w 187"/>
              <a:gd name="T103" fmla="*/ 2147483646 h 181"/>
              <a:gd name="T104" fmla="*/ 2147483646 w 187"/>
              <a:gd name="T105" fmla="*/ 2147483646 h 181"/>
              <a:gd name="T106" fmla="*/ 2147483646 w 187"/>
              <a:gd name="T107" fmla="*/ 2147483646 h 181"/>
              <a:gd name="T108" fmla="*/ 2147483646 w 187"/>
              <a:gd name="T109" fmla="*/ 2147483646 h 181"/>
              <a:gd name="T110" fmla="*/ 2147483646 w 187"/>
              <a:gd name="T111" fmla="*/ 2147483646 h 181"/>
              <a:gd name="T112" fmla="*/ 2147483646 w 187"/>
              <a:gd name="T113" fmla="*/ 2147483646 h 181"/>
              <a:gd name="T114" fmla="*/ 2147483646 w 187"/>
              <a:gd name="T115" fmla="*/ 2147483646 h 181"/>
              <a:gd name="T116" fmla="*/ 2147483646 w 187"/>
              <a:gd name="T117" fmla="*/ 2147483646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87"/>
              <a:gd name="T178" fmla="*/ 0 h 181"/>
              <a:gd name="T179" fmla="*/ 187 w 187"/>
              <a:gd name="T180" fmla="*/ 181 h 18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87" h="181">
                <a:moveTo>
                  <a:pt x="61" y="72"/>
                </a:moveTo>
                <a:lnTo>
                  <a:pt x="61" y="66"/>
                </a:lnTo>
                <a:lnTo>
                  <a:pt x="61" y="60"/>
                </a:lnTo>
                <a:lnTo>
                  <a:pt x="67" y="54"/>
                </a:lnTo>
                <a:lnTo>
                  <a:pt x="61" y="48"/>
                </a:lnTo>
                <a:lnTo>
                  <a:pt x="61" y="42"/>
                </a:lnTo>
                <a:lnTo>
                  <a:pt x="67" y="48"/>
                </a:lnTo>
                <a:lnTo>
                  <a:pt x="73" y="48"/>
                </a:lnTo>
                <a:lnTo>
                  <a:pt x="73" y="42"/>
                </a:lnTo>
                <a:lnTo>
                  <a:pt x="73" y="36"/>
                </a:lnTo>
                <a:lnTo>
                  <a:pt x="73" y="30"/>
                </a:lnTo>
                <a:lnTo>
                  <a:pt x="73" y="24"/>
                </a:lnTo>
                <a:lnTo>
                  <a:pt x="73" y="18"/>
                </a:lnTo>
                <a:lnTo>
                  <a:pt x="73" y="12"/>
                </a:lnTo>
                <a:lnTo>
                  <a:pt x="73" y="6"/>
                </a:lnTo>
                <a:lnTo>
                  <a:pt x="67" y="6"/>
                </a:lnTo>
                <a:lnTo>
                  <a:pt x="61" y="0"/>
                </a:lnTo>
                <a:lnTo>
                  <a:pt x="61" y="6"/>
                </a:lnTo>
                <a:lnTo>
                  <a:pt x="67" y="12"/>
                </a:lnTo>
                <a:lnTo>
                  <a:pt x="61" y="12"/>
                </a:lnTo>
                <a:lnTo>
                  <a:pt x="54" y="12"/>
                </a:lnTo>
                <a:lnTo>
                  <a:pt x="54" y="18"/>
                </a:lnTo>
                <a:lnTo>
                  <a:pt x="61" y="18"/>
                </a:lnTo>
                <a:lnTo>
                  <a:pt x="61" y="30"/>
                </a:lnTo>
                <a:lnTo>
                  <a:pt x="54" y="30"/>
                </a:lnTo>
                <a:lnTo>
                  <a:pt x="54" y="24"/>
                </a:lnTo>
                <a:lnTo>
                  <a:pt x="54" y="30"/>
                </a:lnTo>
                <a:lnTo>
                  <a:pt x="54" y="24"/>
                </a:lnTo>
                <a:lnTo>
                  <a:pt x="54" y="18"/>
                </a:lnTo>
                <a:lnTo>
                  <a:pt x="48" y="24"/>
                </a:lnTo>
                <a:lnTo>
                  <a:pt x="54" y="18"/>
                </a:lnTo>
                <a:lnTo>
                  <a:pt x="48" y="18"/>
                </a:lnTo>
                <a:lnTo>
                  <a:pt x="54" y="18"/>
                </a:lnTo>
                <a:lnTo>
                  <a:pt x="48" y="6"/>
                </a:lnTo>
                <a:lnTo>
                  <a:pt x="42" y="6"/>
                </a:lnTo>
                <a:lnTo>
                  <a:pt x="42" y="12"/>
                </a:lnTo>
                <a:lnTo>
                  <a:pt x="42" y="18"/>
                </a:lnTo>
                <a:lnTo>
                  <a:pt x="36" y="12"/>
                </a:lnTo>
                <a:lnTo>
                  <a:pt x="36" y="18"/>
                </a:lnTo>
                <a:lnTo>
                  <a:pt x="36" y="24"/>
                </a:lnTo>
                <a:lnTo>
                  <a:pt x="42" y="24"/>
                </a:lnTo>
                <a:lnTo>
                  <a:pt x="36" y="24"/>
                </a:lnTo>
                <a:lnTo>
                  <a:pt x="30" y="24"/>
                </a:lnTo>
                <a:lnTo>
                  <a:pt x="30" y="18"/>
                </a:lnTo>
                <a:lnTo>
                  <a:pt x="30" y="12"/>
                </a:lnTo>
                <a:lnTo>
                  <a:pt x="30" y="18"/>
                </a:lnTo>
                <a:lnTo>
                  <a:pt x="24" y="18"/>
                </a:lnTo>
                <a:lnTo>
                  <a:pt x="24" y="24"/>
                </a:lnTo>
                <a:lnTo>
                  <a:pt x="24" y="18"/>
                </a:lnTo>
                <a:lnTo>
                  <a:pt x="18" y="18"/>
                </a:lnTo>
                <a:lnTo>
                  <a:pt x="18" y="24"/>
                </a:lnTo>
                <a:lnTo>
                  <a:pt x="24" y="30"/>
                </a:lnTo>
                <a:lnTo>
                  <a:pt x="30" y="30"/>
                </a:lnTo>
                <a:lnTo>
                  <a:pt x="30" y="36"/>
                </a:lnTo>
                <a:lnTo>
                  <a:pt x="36" y="36"/>
                </a:lnTo>
                <a:lnTo>
                  <a:pt x="36" y="30"/>
                </a:lnTo>
                <a:lnTo>
                  <a:pt x="36" y="36"/>
                </a:lnTo>
                <a:lnTo>
                  <a:pt x="42" y="36"/>
                </a:lnTo>
                <a:lnTo>
                  <a:pt x="48" y="42"/>
                </a:lnTo>
                <a:lnTo>
                  <a:pt x="48" y="48"/>
                </a:lnTo>
                <a:lnTo>
                  <a:pt x="54" y="48"/>
                </a:lnTo>
                <a:lnTo>
                  <a:pt x="48" y="48"/>
                </a:lnTo>
                <a:lnTo>
                  <a:pt x="54" y="54"/>
                </a:lnTo>
                <a:lnTo>
                  <a:pt x="48" y="54"/>
                </a:lnTo>
                <a:lnTo>
                  <a:pt x="42" y="54"/>
                </a:lnTo>
                <a:lnTo>
                  <a:pt x="36" y="54"/>
                </a:lnTo>
                <a:lnTo>
                  <a:pt x="42" y="60"/>
                </a:lnTo>
                <a:lnTo>
                  <a:pt x="42" y="66"/>
                </a:lnTo>
                <a:lnTo>
                  <a:pt x="48" y="66"/>
                </a:lnTo>
                <a:lnTo>
                  <a:pt x="42" y="66"/>
                </a:lnTo>
                <a:lnTo>
                  <a:pt x="36" y="66"/>
                </a:lnTo>
                <a:lnTo>
                  <a:pt x="36" y="60"/>
                </a:lnTo>
                <a:lnTo>
                  <a:pt x="30" y="60"/>
                </a:lnTo>
                <a:lnTo>
                  <a:pt x="30" y="54"/>
                </a:lnTo>
                <a:lnTo>
                  <a:pt x="24" y="54"/>
                </a:lnTo>
                <a:lnTo>
                  <a:pt x="18" y="54"/>
                </a:lnTo>
                <a:lnTo>
                  <a:pt x="12" y="48"/>
                </a:lnTo>
                <a:lnTo>
                  <a:pt x="6" y="48"/>
                </a:lnTo>
                <a:lnTo>
                  <a:pt x="6" y="54"/>
                </a:lnTo>
                <a:lnTo>
                  <a:pt x="12" y="60"/>
                </a:lnTo>
                <a:lnTo>
                  <a:pt x="18" y="60"/>
                </a:lnTo>
                <a:lnTo>
                  <a:pt x="24" y="66"/>
                </a:lnTo>
                <a:lnTo>
                  <a:pt x="24" y="72"/>
                </a:lnTo>
                <a:lnTo>
                  <a:pt x="30" y="72"/>
                </a:lnTo>
                <a:lnTo>
                  <a:pt x="24" y="84"/>
                </a:lnTo>
                <a:lnTo>
                  <a:pt x="30" y="84"/>
                </a:lnTo>
                <a:lnTo>
                  <a:pt x="24" y="90"/>
                </a:lnTo>
                <a:lnTo>
                  <a:pt x="24" y="96"/>
                </a:lnTo>
                <a:lnTo>
                  <a:pt x="18" y="96"/>
                </a:lnTo>
                <a:lnTo>
                  <a:pt x="24" y="96"/>
                </a:lnTo>
                <a:lnTo>
                  <a:pt x="30" y="96"/>
                </a:lnTo>
                <a:lnTo>
                  <a:pt x="24" y="96"/>
                </a:lnTo>
                <a:lnTo>
                  <a:pt x="24" y="102"/>
                </a:lnTo>
                <a:lnTo>
                  <a:pt x="18" y="102"/>
                </a:lnTo>
                <a:lnTo>
                  <a:pt x="12" y="102"/>
                </a:lnTo>
                <a:lnTo>
                  <a:pt x="6" y="102"/>
                </a:lnTo>
                <a:lnTo>
                  <a:pt x="6" y="96"/>
                </a:lnTo>
                <a:lnTo>
                  <a:pt x="0" y="102"/>
                </a:lnTo>
                <a:lnTo>
                  <a:pt x="6" y="108"/>
                </a:lnTo>
                <a:lnTo>
                  <a:pt x="12" y="114"/>
                </a:lnTo>
                <a:lnTo>
                  <a:pt x="18" y="120"/>
                </a:lnTo>
                <a:lnTo>
                  <a:pt x="24" y="120"/>
                </a:lnTo>
                <a:lnTo>
                  <a:pt x="24" y="126"/>
                </a:lnTo>
                <a:lnTo>
                  <a:pt x="30" y="126"/>
                </a:lnTo>
                <a:lnTo>
                  <a:pt x="30" y="132"/>
                </a:lnTo>
                <a:lnTo>
                  <a:pt x="30" y="145"/>
                </a:lnTo>
                <a:lnTo>
                  <a:pt x="36" y="151"/>
                </a:lnTo>
                <a:lnTo>
                  <a:pt x="42" y="157"/>
                </a:lnTo>
                <a:lnTo>
                  <a:pt x="42" y="163"/>
                </a:lnTo>
                <a:lnTo>
                  <a:pt x="48" y="169"/>
                </a:lnTo>
                <a:lnTo>
                  <a:pt x="61" y="175"/>
                </a:lnTo>
                <a:lnTo>
                  <a:pt x="61" y="169"/>
                </a:lnTo>
                <a:lnTo>
                  <a:pt x="61" y="163"/>
                </a:lnTo>
                <a:lnTo>
                  <a:pt x="61" y="169"/>
                </a:lnTo>
                <a:lnTo>
                  <a:pt x="67" y="169"/>
                </a:lnTo>
                <a:lnTo>
                  <a:pt x="61" y="175"/>
                </a:lnTo>
                <a:lnTo>
                  <a:pt x="67" y="175"/>
                </a:lnTo>
                <a:lnTo>
                  <a:pt x="73" y="169"/>
                </a:lnTo>
                <a:lnTo>
                  <a:pt x="79" y="169"/>
                </a:lnTo>
                <a:lnTo>
                  <a:pt x="91" y="175"/>
                </a:lnTo>
                <a:lnTo>
                  <a:pt x="103" y="175"/>
                </a:lnTo>
                <a:lnTo>
                  <a:pt x="97" y="175"/>
                </a:lnTo>
                <a:lnTo>
                  <a:pt x="91" y="181"/>
                </a:lnTo>
                <a:lnTo>
                  <a:pt x="97" y="181"/>
                </a:lnTo>
                <a:lnTo>
                  <a:pt x="97" y="175"/>
                </a:lnTo>
                <a:lnTo>
                  <a:pt x="103" y="175"/>
                </a:lnTo>
                <a:lnTo>
                  <a:pt x="121" y="169"/>
                </a:lnTo>
                <a:lnTo>
                  <a:pt x="127" y="169"/>
                </a:lnTo>
                <a:lnTo>
                  <a:pt x="127" y="175"/>
                </a:lnTo>
                <a:lnTo>
                  <a:pt x="133" y="181"/>
                </a:lnTo>
                <a:lnTo>
                  <a:pt x="133" y="175"/>
                </a:lnTo>
                <a:lnTo>
                  <a:pt x="139" y="175"/>
                </a:lnTo>
                <a:lnTo>
                  <a:pt x="145" y="175"/>
                </a:lnTo>
                <a:lnTo>
                  <a:pt x="145" y="169"/>
                </a:lnTo>
                <a:lnTo>
                  <a:pt x="151" y="169"/>
                </a:lnTo>
                <a:lnTo>
                  <a:pt x="151" y="163"/>
                </a:lnTo>
                <a:lnTo>
                  <a:pt x="157" y="169"/>
                </a:lnTo>
                <a:lnTo>
                  <a:pt x="157" y="163"/>
                </a:lnTo>
                <a:lnTo>
                  <a:pt x="163" y="169"/>
                </a:lnTo>
                <a:lnTo>
                  <a:pt x="163" y="163"/>
                </a:lnTo>
                <a:lnTo>
                  <a:pt x="169" y="163"/>
                </a:lnTo>
                <a:lnTo>
                  <a:pt x="163" y="157"/>
                </a:lnTo>
                <a:lnTo>
                  <a:pt x="169" y="163"/>
                </a:lnTo>
                <a:lnTo>
                  <a:pt x="175" y="157"/>
                </a:lnTo>
                <a:lnTo>
                  <a:pt x="169" y="157"/>
                </a:lnTo>
                <a:lnTo>
                  <a:pt x="169" y="151"/>
                </a:lnTo>
                <a:lnTo>
                  <a:pt x="175" y="151"/>
                </a:lnTo>
                <a:lnTo>
                  <a:pt x="169" y="145"/>
                </a:lnTo>
                <a:lnTo>
                  <a:pt x="175" y="145"/>
                </a:lnTo>
                <a:lnTo>
                  <a:pt x="181" y="145"/>
                </a:lnTo>
                <a:lnTo>
                  <a:pt x="181" y="138"/>
                </a:lnTo>
                <a:lnTo>
                  <a:pt x="175" y="132"/>
                </a:lnTo>
                <a:lnTo>
                  <a:pt x="175" y="126"/>
                </a:lnTo>
                <a:lnTo>
                  <a:pt x="175" y="120"/>
                </a:lnTo>
                <a:lnTo>
                  <a:pt x="169" y="120"/>
                </a:lnTo>
                <a:lnTo>
                  <a:pt x="163" y="120"/>
                </a:lnTo>
                <a:lnTo>
                  <a:pt x="169" y="114"/>
                </a:lnTo>
                <a:lnTo>
                  <a:pt x="175" y="114"/>
                </a:lnTo>
                <a:lnTo>
                  <a:pt x="175" y="108"/>
                </a:lnTo>
                <a:lnTo>
                  <a:pt x="169" y="102"/>
                </a:lnTo>
                <a:lnTo>
                  <a:pt x="175" y="96"/>
                </a:lnTo>
                <a:lnTo>
                  <a:pt x="181" y="96"/>
                </a:lnTo>
                <a:lnTo>
                  <a:pt x="187" y="96"/>
                </a:lnTo>
                <a:lnTo>
                  <a:pt x="181" y="90"/>
                </a:lnTo>
                <a:lnTo>
                  <a:pt x="175" y="96"/>
                </a:lnTo>
                <a:lnTo>
                  <a:pt x="169" y="96"/>
                </a:lnTo>
                <a:lnTo>
                  <a:pt x="169" y="90"/>
                </a:lnTo>
                <a:lnTo>
                  <a:pt x="163" y="90"/>
                </a:lnTo>
                <a:lnTo>
                  <a:pt x="163" y="84"/>
                </a:lnTo>
                <a:lnTo>
                  <a:pt x="163" y="78"/>
                </a:lnTo>
                <a:lnTo>
                  <a:pt x="163" y="72"/>
                </a:lnTo>
                <a:lnTo>
                  <a:pt x="157" y="72"/>
                </a:lnTo>
                <a:lnTo>
                  <a:pt x="157" y="78"/>
                </a:lnTo>
                <a:lnTo>
                  <a:pt x="151" y="84"/>
                </a:lnTo>
                <a:lnTo>
                  <a:pt x="145" y="84"/>
                </a:lnTo>
                <a:lnTo>
                  <a:pt x="145" y="78"/>
                </a:lnTo>
                <a:lnTo>
                  <a:pt x="139" y="78"/>
                </a:lnTo>
                <a:lnTo>
                  <a:pt x="133" y="78"/>
                </a:lnTo>
                <a:lnTo>
                  <a:pt x="127" y="72"/>
                </a:lnTo>
                <a:lnTo>
                  <a:pt x="127" y="66"/>
                </a:lnTo>
                <a:lnTo>
                  <a:pt x="121" y="66"/>
                </a:lnTo>
                <a:lnTo>
                  <a:pt x="121" y="72"/>
                </a:lnTo>
                <a:lnTo>
                  <a:pt x="121" y="78"/>
                </a:lnTo>
                <a:lnTo>
                  <a:pt x="115" y="84"/>
                </a:lnTo>
                <a:lnTo>
                  <a:pt x="115" y="90"/>
                </a:lnTo>
                <a:lnTo>
                  <a:pt x="115" y="84"/>
                </a:lnTo>
                <a:lnTo>
                  <a:pt x="121" y="78"/>
                </a:lnTo>
                <a:lnTo>
                  <a:pt x="115" y="72"/>
                </a:lnTo>
                <a:lnTo>
                  <a:pt x="121" y="60"/>
                </a:lnTo>
                <a:lnTo>
                  <a:pt x="115" y="60"/>
                </a:lnTo>
                <a:lnTo>
                  <a:pt x="115" y="54"/>
                </a:lnTo>
                <a:lnTo>
                  <a:pt x="109" y="60"/>
                </a:lnTo>
                <a:lnTo>
                  <a:pt x="103" y="60"/>
                </a:lnTo>
                <a:lnTo>
                  <a:pt x="103" y="66"/>
                </a:lnTo>
                <a:lnTo>
                  <a:pt x="97" y="72"/>
                </a:lnTo>
                <a:lnTo>
                  <a:pt x="97" y="66"/>
                </a:lnTo>
                <a:lnTo>
                  <a:pt x="97" y="60"/>
                </a:lnTo>
                <a:lnTo>
                  <a:pt x="97" y="54"/>
                </a:lnTo>
                <a:lnTo>
                  <a:pt x="97" y="48"/>
                </a:lnTo>
                <a:lnTo>
                  <a:pt x="91" y="48"/>
                </a:lnTo>
                <a:lnTo>
                  <a:pt x="85" y="54"/>
                </a:lnTo>
                <a:lnTo>
                  <a:pt x="79" y="60"/>
                </a:lnTo>
                <a:lnTo>
                  <a:pt x="79" y="66"/>
                </a:lnTo>
                <a:lnTo>
                  <a:pt x="79" y="60"/>
                </a:lnTo>
                <a:lnTo>
                  <a:pt x="73" y="66"/>
                </a:lnTo>
                <a:lnTo>
                  <a:pt x="79" y="60"/>
                </a:lnTo>
                <a:lnTo>
                  <a:pt x="73" y="60"/>
                </a:lnTo>
                <a:lnTo>
                  <a:pt x="67" y="60"/>
                </a:lnTo>
                <a:lnTo>
                  <a:pt x="67" y="66"/>
                </a:lnTo>
                <a:lnTo>
                  <a:pt x="61" y="66"/>
                </a:lnTo>
                <a:lnTo>
                  <a:pt x="61" y="7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5" name="Freeform 98">
            <a:extLst>
              <a:ext uri="{FF2B5EF4-FFF2-40B4-BE49-F238E27FC236}">
                <a16:creationId xmlns:a16="http://schemas.microsoft.com/office/drawing/2014/main" id="{2751D12E-327D-4A75-A6DF-0DB5FBE797DC}"/>
              </a:ext>
            </a:extLst>
          </p:cNvPr>
          <p:cNvSpPr>
            <a:spLocks noChangeAspect="1"/>
          </p:cNvSpPr>
          <p:nvPr/>
        </p:nvSpPr>
        <p:spPr bwMode="auto">
          <a:xfrm>
            <a:off x="7380288" y="3444875"/>
            <a:ext cx="17462" cy="33338"/>
          </a:xfrm>
          <a:custGeom>
            <a:avLst/>
            <a:gdLst>
              <a:gd name="T0" fmla="*/ 2147483646 w 6"/>
              <a:gd name="T1" fmla="*/ 2147483646 h 12"/>
              <a:gd name="T2" fmla="*/ 0 w 6"/>
              <a:gd name="T3" fmla="*/ 2147483646 h 12"/>
              <a:gd name="T4" fmla="*/ 0 w 6"/>
              <a:gd name="T5" fmla="*/ 2147483646 h 12"/>
              <a:gd name="T6" fmla="*/ 0 w 6"/>
              <a:gd name="T7" fmla="*/ 2147483646 h 12"/>
              <a:gd name="T8" fmla="*/ 0 w 6"/>
              <a:gd name="T9" fmla="*/ 0 h 12"/>
              <a:gd name="T10" fmla="*/ 0 w 6"/>
              <a:gd name="T11" fmla="*/ 0 h 12"/>
              <a:gd name="T12" fmla="*/ 2147483646 w 6"/>
              <a:gd name="T13" fmla="*/ 0 h 12"/>
              <a:gd name="T14" fmla="*/ 2147483646 w 6"/>
              <a:gd name="T15" fmla="*/ 2147483646 h 12"/>
              <a:gd name="T16" fmla="*/ 2147483646 w 6"/>
              <a:gd name="T17" fmla="*/ 2147483646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2"/>
              <a:gd name="T29" fmla="*/ 6 w 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2">
                <a:moveTo>
                  <a:pt x="6" y="6"/>
                </a:moveTo>
                <a:lnTo>
                  <a:pt x="0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6" name="Freeform 99">
            <a:extLst>
              <a:ext uri="{FF2B5EF4-FFF2-40B4-BE49-F238E27FC236}">
                <a16:creationId xmlns:a16="http://schemas.microsoft.com/office/drawing/2014/main" id="{1ACFC225-BAE9-4960-B106-E148E7B15E2D}"/>
              </a:ext>
            </a:extLst>
          </p:cNvPr>
          <p:cNvSpPr>
            <a:spLocks noChangeAspect="1"/>
          </p:cNvSpPr>
          <p:nvPr/>
        </p:nvSpPr>
        <p:spPr bwMode="auto">
          <a:xfrm>
            <a:off x="7183439" y="3409950"/>
            <a:ext cx="41275" cy="52388"/>
          </a:xfrm>
          <a:custGeom>
            <a:avLst/>
            <a:gdLst>
              <a:gd name="T0" fmla="*/ 2147483646 w 12"/>
              <a:gd name="T1" fmla="*/ 2147483646 h 18"/>
              <a:gd name="T2" fmla="*/ 0 w 12"/>
              <a:gd name="T3" fmla="*/ 2147483646 h 18"/>
              <a:gd name="T4" fmla="*/ 0 w 12"/>
              <a:gd name="T5" fmla="*/ 2147483646 h 18"/>
              <a:gd name="T6" fmla="*/ 2147483646 w 12"/>
              <a:gd name="T7" fmla="*/ 2147483646 h 18"/>
              <a:gd name="T8" fmla="*/ 2147483646 w 12"/>
              <a:gd name="T9" fmla="*/ 0 h 18"/>
              <a:gd name="T10" fmla="*/ 2147483646 w 12"/>
              <a:gd name="T11" fmla="*/ 2147483646 h 18"/>
              <a:gd name="T12" fmla="*/ 2147483646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2147483646 w 12"/>
              <a:gd name="T21" fmla="*/ 2147483646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8"/>
              <a:gd name="T35" fmla="*/ 12 w 12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8">
                <a:moveTo>
                  <a:pt x="6" y="18"/>
                </a:moveTo>
                <a:lnTo>
                  <a:pt x="0" y="18"/>
                </a:lnTo>
                <a:lnTo>
                  <a:pt x="0" y="12"/>
                </a:lnTo>
                <a:lnTo>
                  <a:pt x="6" y="12"/>
                </a:ln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6" y="12"/>
                </a:lnTo>
                <a:lnTo>
                  <a:pt x="6" y="18"/>
                </a:lnTo>
                <a:close/>
              </a:path>
            </a:pathLst>
          </a:custGeom>
          <a:solidFill>
            <a:srgbClr val="B2B2B2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7" name="Freeform 100">
            <a:extLst>
              <a:ext uri="{FF2B5EF4-FFF2-40B4-BE49-F238E27FC236}">
                <a16:creationId xmlns:a16="http://schemas.microsoft.com/office/drawing/2014/main" id="{B2B101E7-CA0C-4796-8B9C-61F07FB12128}"/>
              </a:ext>
            </a:extLst>
          </p:cNvPr>
          <p:cNvSpPr>
            <a:spLocks noChangeAspect="1"/>
          </p:cNvSpPr>
          <p:nvPr/>
        </p:nvSpPr>
        <p:spPr bwMode="auto">
          <a:xfrm>
            <a:off x="7224713" y="2132013"/>
            <a:ext cx="717550" cy="1363662"/>
          </a:xfrm>
          <a:custGeom>
            <a:avLst/>
            <a:gdLst>
              <a:gd name="T0" fmla="*/ 2147483646 w 222"/>
              <a:gd name="T1" fmla="*/ 2147483646 h 494"/>
              <a:gd name="T2" fmla="*/ 2147483646 w 222"/>
              <a:gd name="T3" fmla="*/ 2147483646 h 494"/>
              <a:gd name="T4" fmla="*/ 2147483646 w 222"/>
              <a:gd name="T5" fmla="*/ 2147483646 h 494"/>
              <a:gd name="T6" fmla="*/ 2147483646 w 222"/>
              <a:gd name="T7" fmla="*/ 2147483646 h 494"/>
              <a:gd name="T8" fmla="*/ 2147483646 w 222"/>
              <a:gd name="T9" fmla="*/ 2147483646 h 494"/>
              <a:gd name="T10" fmla="*/ 2147483646 w 222"/>
              <a:gd name="T11" fmla="*/ 2147483646 h 494"/>
              <a:gd name="T12" fmla="*/ 2147483646 w 222"/>
              <a:gd name="T13" fmla="*/ 2147483646 h 494"/>
              <a:gd name="T14" fmla="*/ 2147483646 w 222"/>
              <a:gd name="T15" fmla="*/ 2147483646 h 494"/>
              <a:gd name="T16" fmla="*/ 2147483646 w 222"/>
              <a:gd name="T17" fmla="*/ 2147483646 h 494"/>
              <a:gd name="T18" fmla="*/ 2147483646 w 222"/>
              <a:gd name="T19" fmla="*/ 2147483646 h 494"/>
              <a:gd name="T20" fmla="*/ 2147483646 w 222"/>
              <a:gd name="T21" fmla="*/ 2147483646 h 494"/>
              <a:gd name="T22" fmla="*/ 2147483646 w 222"/>
              <a:gd name="T23" fmla="*/ 2147483646 h 494"/>
              <a:gd name="T24" fmla="*/ 2147483646 w 222"/>
              <a:gd name="T25" fmla="*/ 2147483646 h 494"/>
              <a:gd name="T26" fmla="*/ 2147483646 w 222"/>
              <a:gd name="T27" fmla="*/ 2147483646 h 494"/>
              <a:gd name="T28" fmla="*/ 2147483646 w 222"/>
              <a:gd name="T29" fmla="*/ 2147483646 h 494"/>
              <a:gd name="T30" fmla="*/ 2147483646 w 222"/>
              <a:gd name="T31" fmla="*/ 2147483646 h 494"/>
              <a:gd name="T32" fmla="*/ 2147483646 w 222"/>
              <a:gd name="T33" fmla="*/ 2147483646 h 494"/>
              <a:gd name="T34" fmla="*/ 2147483646 w 222"/>
              <a:gd name="T35" fmla="*/ 2147483646 h 494"/>
              <a:gd name="T36" fmla="*/ 2147483646 w 222"/>
              <a:gd name="T37" fmla="*/ 2147483646 h 494"/>
              <a:gd name="T38" fmla="*/ 2147483646 w 222"/>
              <a:gd name="T39" fmla="*/ 2147483646 h 494"/>
              <a:gd name="T40" fmla="*/ 2147483646 w 222"/>
              <a:gd name="T41" fmla="*/ 2147483646 h 494"/>
              <a:gd name="T42" fmla="*/ 2147483646 w 222"/>
              <a:gd name="T43" fmla="*/ 2147483646 h 494"/>
              <a:gd name="T44" fmla="*/ 2147483646 w 222"/>
              <a:gd name="T45" fmla="*/ 2147483646 h 494"/>
              <a:gd name="T46" fmla="*/ 2147483646 w 222"/>
              <a:gd name="T47" fmla="*/ 2147483646 h 494"/>
              <a:gd name="T48" fmla="*/ 2147483646 w 222"/>
              <a:gd name="T49" fmla="*/ 2147483646 h 494"/>
              <a:gd name="T50" fmla="*/ 2147483646 w 222"/>
              <a:gd name="T51" fmla="*/ 2147483646 h 494"/>
              <a:gd name="T52" fmla="*/ 2147483646 w 222"/>
              <a:gd name="T53" fmla="*/ 2147483646 h 494"/>
              <a:gd name="T54" fmla="*/ 2147483646 w 222"/>
              <a:gd name="T55" fmla="*/ 2147483646 h 494"/>
              <a:gd name="T56" fmla="*/ 2147483646 w 222"/>
              <a:gd name="T57" fmla="*/ 2147483646 h 494"/>
              <a:gd name="T58" fmla="*/ 2147483646 w 222"/>
              <a:gd name="T59" fmla="*/ 2147483646 h 494"/>
              <a:gd name="T60" fmla="*/ 2147483646 w 222"/>
              <a:gd name="T61" fmla="*/ 2147483646 h 494"/>
              <a:gd name="T62" fmla="*/ 2147483646 w 222"/>
              <a:gd name="T63" fmla="*/ 2147483646 h 494"/>
              <a:gd name="T64" fmla="*/ 2147483646 w 222"/>
              <a:gd name="T65" fmla="*/ 2147483646 h 494"/>
              <a:gd name="T66" fmla="*/ 2147483646 w 222"/>
              <a:gd name="T67" fmla="*/ 2147483646 h 494"/>
              <a:gd name="T68" fmla="*/ 2147483646 w 222"/>
              <a:gd name="T69" fmla="*/ 2147483646 h 494"/>
              <a:gd name="T70" fmla="*/ 2147483646 w 222"/>
              <a:gd name="T71" fmla="*/ 2147483646 h 494"/>
              <a:gd name="T72" fmla="*/ 2147483646 w 222"/>
              <a:gd name="T73" fmla="*/ 2147483646 h 494"/>
              <a:gd name="T74" fmla="*/ 2147483646 w 222"/>
              <a:gd name="T75" fmla="*/ 2147483646 h 494"/>
              <a:gd name="T76" fmla="*/ 2147483646 w 222"/>
              <a:gd name="T77" fmla="*/ 2147483646 h 494"/>
              <a:gd name="T78" fmla="*/ 2147483646 w 222"/>
              <a:gd name="T79" fmla="*/ 2147483646 h 494"/>
              <a:gd name="T80" fmla="*/ 2147483646 w 222"/>
              <a:gd name="T81" fmla="*/ 2147483646 h 494"/>
              <a:gd name="T82" fmla="*/ 2147483646 w 222"/>
              <a:gd name="T83" fmla="*/ 2147483646 h 494"/>
              <a:gd name="T84" fmla="*/ 2147483646 w 222"/>
              <a:gd name="T85" fmla="*/ 2147483646 h 494"/>
              <a:gd name="T86" fmla="*/ 2147483646 w 222"/>
              <a:gd name="T87" fmla="*/ 2147483646 h 494"/>
              <a:gd name="T88" fmla="*/ 2147483646 w 222"/>
              <a:gd name="T89" fmla="*/ 2147483646 h 494"/>
              <a:gd name="T90" fmla="*/ 2147483646 w 222"/>
              <a:gd name="T91" fmla="*/ 2147483646 h 494"/>
              <a:gd name="T92" fmla="*/ 2147483646 w 222"/>
              <a:gd name="T93" fmla="*/ 2147483646 h 494"/>
              <a:gd name="T94" fmla="*/ 2147483646 w 222"/>
              <a:gd name="T95" fmla="*/ 2147483646 h 494"/>
              <a:gd name="T96" fmla="*/ 2147483646 w 222"/>
              <a:gd name="T97" fmla="*/ 2147483646 h 494"/>
              <a:gd name="T98" fmla="*/ 2147483646 w 222"/>
              <a:gd name="T99" fmla="*/ 2147483646 h 494"/>
              <a:gd name="T100" fmla="*/ 2147483646 w 222"/>
              <a:gd name="T101" fmla="*/ 2147483646 h 494"/>
              <a:gd name="T102" fmla="*/ 2147483646 w 222"/>
              <a:gd name="T103" fmla="*/ 2147483646 h 494"/>
              <a:gd name="T104" fmla="*/ 2147483646 w 222"/>
              <a:gd name="T105" fmla="*/ 2147483646 h 494"/>
              <a:gd name="T106" fmla="*/ 2147483646 w 222"/>
              <a:gd name="T107" fmla="*/ 2147483646 h 494"/>
              <a:gd name="T108" fmla="*/ 2147483646 w 222"/>
              <a:gd name="T109" fmla="*/ 2147483646 h 494"/>
              <a:gd name="T110" fmla="*/ 2147483646 w 222"/>
              <a:gd name="T111" fmla="*/ 2147483646 h 494"/>
              <a:gd name="T112" fmla="*/ 2147483646 w 222"/>
              <a:gd name="T113" fmla="*/ 2147483646 h 494"/>
              <a:gd name="T114" fmla="*/ 2147483646 w 222"/>
              <a:gd name="T115" fmla="*/ 2147483646 h 494"/>
              <a:gd name="T116" fmla="*/ 2147483646 w 222"/>
              <a:gd name="T117" fmla="*/ 2147483646 h 494"/>
              <a:gd name="T118" fmla="*/ 2147483646 w 222"/>
              <a:gd name="T119" fmla="*/ 2147483646 h 494"/>
              <a:gd name="T120" fmla="*/ 2147483646 w 222"/>
              <a:gd name="T121" fmla="*/ 2147483646 h 494"/>
              <a:gd name="T122" fmla="*/ 0 w 222"/>
              <a:gd name="T123" fmla="*/ 2147483646 h 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2"/>
              <a:gd name="T187" fmla="*/ 0 h 494"/>
              <a:gd name="T188" fmla="*/ 222 w 222"/>
              <a:gd name="T189" fmla="*/ 494 h 4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2" h="494">
                <a:moveTo>
                  <a:pt x="12" y="72"/>
                </a:moveTo>
                <a:lnTo>
                  <a:pt x="18" y="79"/>
                </a:lnTo>
                <a:lnTo>
                  <a:pt x="24" y="85"/>
                </a:lnTo>
                <a:lnTo>
                  <a:pt x="36" y="91"/>
                </a:lnTo>
                <a:lnTo>
                  <a:pt x="42" y="91"/>
                </a:lnTo>
                <a:lnTo>
                  <a:pt x="42" y="97"/>
                </a:lnTo>
                <a:lnTo>
                  <a:pt x="42" y="103"/>
                </a:lnTo>
                <a:lnTo>
                  <a:pt x="54" y="109"/>
                </a:lnTo>
                <a:lnTo>
                  <a:pt x="48" y="127"/>
                </a:lnTo>
                <a:lnTo>
                  <a:pt x="54" y="133"/>
                </a:lnTo>
                <a:lnTo>
                  <a:pt x="54" y="139"/>
                </a:lnTo>
                <a:lnTo>
                  <a:pt x="48" y="145"/>
                </a:lnTo>
                <a:lnTo>
                  <a:pt x="54" y="151"/>
                </a:lnTo>
                <a:lnTo>
                  <a:pt x="60" y="151"/>
                </a:lnTo>
                <a:lnTo>
                  <a:pt x="60" y="163"/>
                </a:lnTo>
                <a:lnTo>
                  <a:pt x="60" y="169"/>
                </a:lnTo>
                <a:lnTo>
                  <a:pt x="54" y="175"/>
                </a:lnTo>
                <a:lnTo>
                  <a:pt x="54" y="181"/>
                </a:lnTo>
                <a:lnTo>
                  <a:pt x="54" y="187"/>
                </a:lnTo>
                <a:lnTo>
                  <a:pt x="60" y="187"/>
                </a:lnTo>
                <a:lnTo>
                  <a:pt x="60" y="193"/>
                </a:lnTo>
                <a:lnTo>
                  <a:pt x="66" y="199"/>
                </a:lnTo>
                <a:lnTo>
                  <a:pt x="66" y="205"/>
                </a:lnTo>
                <a:lnTo>
                  <a:pt x="72" y="205"/>
                </a:lnTo>
                <a:lnTo>
                  <a:pt x="72" y="211"/>
                </a:lnTo>
                <a:lnTo>
                  <a:pt x="78" y="211"/>
                </a:lnTo>
                <a:lnTo>
                  <a:pt x="84" y="211"/>
                </a:lnTo>
                <a:lnTo>
                  <a:pt x="84" y="217"/>
                </a:lnTo>
                <a:lnTo>
                  <a:pt x="84" y="223"/>
                </a:lnTo>
                <a:lnTo>
                  <a:pt x="90" y="229"/>
                </a:lnTo>
                <a:lnTo>
                  <a:pt x="90" y="235"/>
                </a:lnTo>
                <a:lnTo>
                  <a:pt x="90" y="241"/>
                </a:lnTo>
                <a:lnTo>
                  <a:pt x="96" y="241"/>
                </a:lnTo>
                <a:lnTo>
                  <a:pt x="96" y="247"/>
                </a:lnTo>
                <a:lnTo>
                  <a:pt x="90" y="247"/>
                </a:lnTo>
                <a:lnTo>
                  <a:pt x="90" y="253"/>
                </a:lnTo>
                <a:lnTo>
                  <a:pt x="84" y="247"/>
                </a:lnTo>
                <a:lnTo>
                  <a:pt x="78" y="253"/>
                </a:lnTo>
                <a:lnTo>
                  <a:pt x="78" y="259"/>
                </a:lnTo>
                <a:lnTo>
                  <a:pt x="72" y="265"/>
                </a:lnTo>
                <a:lnTo>
                  <a:pt x="72" y="271"/>
                </a:lnTo>
                <a:lnTo>
                  <a:pt x="66" y="271"/>
                </a:lnTo>
                <a:lnTo>
                  <a:pt x="66" y="283"/>
                </a:lnTo>
                <a:lnTo>
                  <a:pt x="60" y="283"/>
                </a:lnTo>
                <a:lnTo>
                  <a:pt x="60" y="289"/>
                </a:lnTo>
                <a:lnTo>
                  <a:pt x="54" y="295"/>
                </a:lnTo>
                <a:lnTo>
                  <a:pt x="54" y="301"/>
                </a:lnTo>
                <a:lnTo>
                  <a:pt x="48" y="307"/>
                </a:lnTo>
                <a:lnTo>
                  <a:pt x="48" y="313"/>
                </a:lnTo>
                <a:lnTo>
                  <a:pt x="42" y="307"/>
                </a:lnTo>
                <a:lnTo>
                  <a:pt x="42" y="313"/>
                </a:lnTo>
                <a:lnTo>
                  <a:pt x="42" y="319"/>
                </a:lnTo>
                <a:lnTo>
                  <a:pt x="36" y="319"/>
                </a:lnTo>
                <a:lnTo>
                  <a:pt x="36" y="325"/>
                </a:lnTo>
                <a:lnTo>
                  <a:pt x="36" y="331"/>
                </a:lnTo>
                <a:lnTo>
                  <a:pt x="30" y="337"/>
                </a:lnTo>
                <a:lnTo>
                  <a:pt x="30" y="331"/>
                </a:lnTo>
                <a:lnTo>
                  <a:pt x="24" y="331"/>
                </a:lnTo>
                <a:lnTo>
                  <a:pt x="24" y="337"/>
                </a:lnTo>
                <a:lnTo>
                  <a:pt x="24" y="343"/>
                </a:lnTo>
                <a:lnTo>
                  <a:pt x="24" y="349"/>
                </a:lnTo>
                <a:lnTo>
                  <a:pt x="18" y="349"/>
                </a:lnTo>
                <a:lnTo>
                  <a:pt x="18" y="355"/>
                </a:lnTo>
                <a:lnTo>
                  <a:pt x="18" y="361"/>
                </a:lnTo>
                <a:lnTo>
                  <a:pt x="18" y="367"/>
                </a:lnTo>
                <a:lnTo>
                  <a:pt x="18" y="373"/>
                </a:lnTo>
                <a:lnTo>
                  <a:pt x="24" y="373"/>
                </a:lnTo>
                <a:lnTo>
                  <a:pt x="24" y="379"/>
                </a:lnTo>
                <a:lnTo>
                  <a:pt x="18" y="379"/>
                </a:lnTo>
                <a:lnTo>
                  <a:pt x="24" y="379"/>
                </a:lnTo>
                <a:lnTo>
                  <a:pt x="24" y="385"/>
                </a:lnTo>
                <a:lnTo>
                  <a:pt x="18" y="391"/>
                </a:lnTo>
                <a:lnTo>
                  <a:pt x="24" y="397"/>
                </a:lnTo>
                <a:lnTo>
                  <a:pt x="24" y="404"/>
                </a:lnTo>
                <a:lnTo>
                  <a:pt x="30" y="410"/>
                </a:lnTo>
                <a:lnTo>
                  <a:pt x="24" y="410"/>
                </a:lnTo>
                <a:lnTo>
                  <a:pt x="24" y="428"/>
                </a:lnTo>
                <a:lnTo>
                  <a:pt x="24" y="434"/>
                </a:lnTo>
                <a:lnTo>
                  <a:pt x="24" y="440"/>
                </a:lnTo>
                <a:lnTo>
                  <a:pt x="24" y="446"/>
                </a:lnTo>
                <a:lnTo>
                  <a:pt x="24" y="452"/>
                </a:lnTo>
                <a:lnTo>
                  <a:pt x="24" y="458"/>
                </a:lnTo>
                <a:lnTo>
                  <a:pt x="30" y="464"/>
                </a:lnTo>
                <a:lnTo>
                  <a:pt x="30" y="458"/>
                </a:lnTo>
                <a:lnTo>
                  <a:pt x="30" y="464"/>
                </a:lnTo>
                <a:lnTo>
                  <a:pt x="36" y="464"/>
                </a:lnTo>
                <a:lnTo>
                  <a:pt x="42" y="464"/>
                </a:lnTo>
                <a:lnTo>
                  <a:pt x="42" y="470"/>
                </a:lnTo>
                <a:lnTo>
                  <a:pt x="48" y="470"/>
                </a:lnTo>
                <a:lnTo>
                  <a:pt x="48" y="476"/>
                </a:lnTo>
                <a:lnTo>
                  <a:pt x="54" y="476"/>
                </a:lnTo>
                <a:lnTo>
                  <a:pt x="54" y="470"/>
                </a:lnTo>
                <a:lnTo>
                  <a:pt x="60" y="470"/>
                </a:lnTo>
                <a:lnTo>
                  <a:pt x="54" y="476"/>
                </a:lnTo>
                <a:lnTo>
                  <a:pt x="60" y="482"/>
                </a:lnTo>
                <a:lnTo>
                  <a:pt x="60" y="488"/>
                </a:lnTo>
                <a:lnTo>
                  <a:pt x="54" y="488"/>
                </a:lnTo>
                <a:lnTo>
                  <a:pt x="60" y="488"/>
                </a:lnTo>
                <a:lnTo>
                  <a:pt x="60" y="494"/>
                </a:lnTo>
                <a:lnTo>
                  <a:pt x="66" y="494"/>
                </a:lnTo>
                <a:lnTo>
                  <a:pt x="66" y="488"/>
                </a:lnTo>
                <a:lnTo>
                  <a:pt x="72" y="488"/>
                </a:lnTo>
                <a:lnTo>
                  <a:pt x="78" y="488"/>
                </a:lnTo>
                <a:lnTo>
                  <a:pt x="78" y="482"/>
                </a:lnTo>
                <a:lnTo>
                  <a:pt x="90" y="482"/>
                </a:lnTo>
                <a:lnTo>
                  <a:pt x="96" y="482"/>
                </a:lnTo>
                <a:lnTo>
                  <a:pt x="102" y="476"/>
                </a:lnTo>
                <a:lnTo>
                  <a:pt x="108" y="470"/>
                </a:lnTo>
                <a:lnTo>
                  <a:pt x="114" y="470"/>
                </a:lnTo>
                <a:lnTo>
                  <a:pt x="114" y="464"/>
                </a:lnTo>
                <a:lnTo>
                  <a:pt x="120" y="470"/>
                </a:lnTo>
                <a:lnTo>
                  <a:pt x="120" y="464"/>
                </a:lnTo>
                <a:lnTo>
                  <a:pt x="120" y="458"/>
                </a:lnTo>
                <a:lnTo>
                  <a:pt x="126" y="458"/>
                </a:lnTo>
                <a:lnTo>
                  <a:pt x="132" y="464"/>
                </a:lnTo>
                <a:lnTo>
                  <a:pt x="132" y="458"/>
                </a:lnTo>
                <a:lnTo>
                  <a:pt x="138" y="458"/>
                </a:lnTo>
                <a:lnTo>
                  <a:pt x="144" y="452"/>
                </a:lnTo>
                <a:lnTo>
                  <a:pt x="150" y="452"/>
                </a:lnTo>
                <a:lnTo>
                  <a:pt x="156" y="458"/>
                </a:lnTo>
                <a:lnTo>
                  <a:pt x="156" y="452"/>
                </a:lnTo>
                <a:lnTo>
                  <a:pt x="174" y="428"/>
                </a:lnTo>
                <a:lnTo>
                  <a:pt x="186" y="410"/>
                </a:lnTo>
                <a:lnTo>
                  <a:pt x="192" y="410"/>
                </a:lnTo>
                <a:lnTo>
                  <a:pt x="216" y="337"/>
                </a:lnTo>
                <a:lnTo>
                  <a:pt x="222" y="325"/>
                </a:lnTo>
                <a:lnTo>
                  <a:pt x="204" y="307"/>
                </a:lnTo>
                <a:lnTo>
                  <a:pt x="192" y="307"/>
                </a:lnTo>
                <a:lnTo>
                  <a:pt x="186" y="295"/>
                </a:lnTo>
                <a:lnTo>
                  <a:pt x="192" y="289"/>
                </a:lnTo>
                <a:lnTo>
                  <a:pt x="192" y="283"/>
                </a:lnTo>
                <a:lnTo>
                  <a:pt x="192" y="277"/>
                </a:lnTo>
                <a:lnTo>
                  <a:pt x="192" y="271"/>
                </a:lnTo>
                <a:lnTo>
                  <a:pt x="186" y="265"/>
                </a:lnTo>
                <a:lnTo>
                  <a:pt x="180" y="265"/>
                </a:lnTo>
                <a:lnTo>
                  <a:pt x="180" y="253"/>
                </a:lnTo>
                <a:lnTo>
                  <a:pt x="180" y="247"/>
                </a:lnTo>
                <a:lnTo>
                  <a:pt x="180" y="241"/>
                </a:lnTo>
                <a:lnTo>
                  <a:pt x="174" y="241"/>
                </a:lnTo>
                <a:lnTo>
                  <a:pt x="168" y="235"/>
                </a:lnTo>
                <a:lnTo>
                  <a:pt x="168" y="229"/>
                </a:lnTo>
                <a:lnTo>
                  <a:pt x="174" y="223"/>
                </a:lnTo>
                <a:lnTo>
                  <a:pt x="168" y="223"/>
                </a:lnTo>
                <a:lnTo>
                  <a:pt x="168" y="217"/>
                </a:lnTo>
                <a:lnTo>
                  <a:pt x="168" y="205"/>
                </a:lnTo>
                <a:lnTo>
                  <a:pt x="174" y="199"/>
                </a:lnTo>
                <a:lnTo>
                  <a:pt x="168" y="181"/>
                </a:lnTo>
                <a:lnTo>
                  <a:pt x="156" y="163"/>
                </a:lnTo>
                <a:lnTo>
                  <a:pt x="156" y="157"/>
                </a:lnTo>
                <a:lnTo>
                  <a:pt x="150" y="139"/>
                </a:lnTo>
                <a:lnTo>
                  <a:pt x="150" y="133"/>
                </a:lnTo>
                <a:lnTo>
                  <a:pt x="150" y="127"/>
                </a:lnTo>
                <a:lnTo>
                  <a:pt x="156" y="115"/>
                </a:lnTo>
                <a:lnTo>
                  <a:pt x="156" y="109"/>
                </a:lnTo>
                <a:lnTo>
                  <a:pt x="144" y="103"/>
                </a:lnTo>
                <a:lnTo>
                  <a:pt x="138" y="91"/>
                </a:lnTo>
                <a:lnTo>
                  <a:pt x="132" y="91"/>
                </a:lnTo>
                <a:lnTo>
                  <a:pt x="132" y="85"/>
                </a:lnTo>
                <a:lnTo>
                  <a:pt x="126" y="72"/>
                </a:lnTo>
                <a:lnTo>
                  <a:pt x="126" y="54"/>
                </a:lnTo>
                <a:lnTo>
                  <a:pt x="126" y="48"/>
                </a:lnTo>
                <a:lnTo>
                  <a:pt x="132" y="30"/>
                </a:lnTo>
                <a:lnTo>
                  <a:pt x="132" y="24"/>
                </a:lnTo>
                <a:lnTo>
                  <a:pt x="126" y="24"/>
                </a:lnTo>
                <a:lnTo>
                  <a:pt x="120" y="12"/>
                </a:lnTo>
                <a:lnTo>
                  <a:pt x="108" y="12"/>
                </a:lnTo>
                <a:lnTo>
                  <a:pt x="108" y="0"/>
                </a:lnTo>
                <a:lnTo>
                  <a:pt x="102" y="6"/>
                </a:lnTo>
                <a:lnTo>
                  <a:pt x="96" y="6"/>
                </a:lnTo>
                <a:lnTo>
                  <a:pt x="96" y="12"/>
                </a:lnTo>
                <a:lnTo>
                  <a:pt x="90" y="12"/>
                </a:lnTo>
                <a:lnTo>
                  <a:pt x="84" y="24"/>
                </a:lnTo>
                <a:lnTo>
                  <a:pt x="78" y="24"/>
                </a:lnTo>
                <a:lnTo>
                  <a:pt x="78" y="30"/>
                </a:lnTo>
                <a:lnTo>
                  <a:pt x="84" y="54"/>
                </a:lnTo>
                <a:lnTo>
                  <a:pt x="78" y="60"/>
                </a:lnTo>
                <a:lnTo>
                  <a:pt x="72" y="66"/>
                </a:lnTo>
                <a:lnTo>
                  <a:pt x="72" y="72"/>
                </a:lnTo>
                <a:lnTo>
                  <a:pt x="72" y="79"/>
                </a:lnTo>
                <a:lnTo>
                  <a:pt x="66" y="79"/>
                </a:lnTo>
                <a:lnTo>
                  <a:pt x="60" y="72"/>
                </a:lnTo>
                <a:lnTo>
                  <a:pt x="54" y="66"/>
                </a:lnTo>
                <a:lnTo>
                  <a:pt x="48" y="66"/>
                </a:lnTo>
                <a:lnTo>
                  <a:pt x="48" y="72"/>
                </a:lnTo>
                <a:lnTo>
                  <a:pt x="42" y="72"/>
                </a:lnTo>
                <a:lnTo>
                  <a:pt x="42" y="79"/>
                </a:lnTo>
                <a:lnTo>
                  <a:pt x="36" y="79"/>
                </a:lnTo>
                <a:lnTo>
                  <a:pt x="36" y="72"/>
                </a:lnTo>
                <a:lnTo>
                  <a:pt x="30" y="72"/>
                </a:lnTo>
                <a:lnTo>
                  <a:pt x="24" y="66"/>
                </a:lnTo>
                <a:lnTo>
                  <a:pt x="24" y="60"/>
                </a:lnTo>
                <a:lnTo>
                  <a:pt x="18" y="54"/>
                </a:lnTo>
                <a:lnTo>
                  <a:pt x="18" y="48"/>
                </a:lnTo>
                <a:lnTo>
                  <a:pt x="12" y="48"/>
                </a:lnTo>
                <a:lnTo>
                  <a:pt x="0" y="54"/>
                </a:lnTo>
                <a:lnTo>
                  <a:pt x="12" y="72"/>
                </a:lnTo>
                <a:close/>
              </a:path>
            </a:pathLst>
          </a:custGeom>
          <a:solidFill>
            <a:srgbClr val="00FF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8" name="Freeform 101">
            <a:extLst>
              <a:ext uri="{FF2B5EF4-FFF2-40B4-BE49-F238E27FC236}">
                <a16:creationId xmlns:a16="http://schemas.microsoft.com/office/drawing/2014/main" id="{B447F053-3BAC-44CE-AD77-66F43DD6EE5B}"/>
              </a:ext>
            </a:extLst>
          </p:cNvPr>
          <p:cNvSpPr>
            <a:spLocks noChangeAspect="1"/>
          </p:cNvSpPr>
          <p:nvPr/>
        </p:nvSpPr>
        <p:spPr bwMode="auto">
          <a:xfrm>
            <a:off x="7224713" y="2132013"/>
            <a:ext cx="717550" cy="1363662"/>
          </a:xfrm>
          <a:custGeom>
            <a:avLst/>
            <a:gdLst>
              <a:gd name="T0" fmla="*/ 2147483646 w 222"/>
              <a:gd name="T1" fmla="*/ 2147483646 h 494"/>
              <a:gd name="T2" fmla="*/ 2147483646 w 222"/>
              <a:gd name="T3" fmla="*/ 2147483646 h 494"/>
              <a:gd name="T4" fmla="*/ 2147483646 w 222"/>
              <a:gd name="T5" fmla="*/ 2147483646 h 494"/>
              <a:gd name="T6" fmla="*/ 2147483646 w 222"/>
              <a:gd name="T7" fmla="*/ 2147483646 h 494"/>
              <a:gd name="T8" fmla="*/ 2147483646 w 222"/>
              <a:gd name="T9" fmla="*/ 2147483646 h 494"/>
              <a:gd name="T10" fmla="*/ 2147483646 w 222"/>
              <a:gd name="T11" fmla="*/ 2147483646 h 494"/>
              <a:gd name="T12" fmla="*/ 2147483646 w 222"/>
              <a:gd name="T13" fmla="*/ 2147483646 h 494"/>
              <a:gd name="T14" fmla="*/ 2147483646 w 222"/>
              <a:gd name="T15" fmla="*/ 2147483646 h 494"/>
              <a:gd name="T16" fmla="*/ 2147483646 w 222"/>
              <a:gd name="T17" fmla="*/ 2147483646 h 494"/>
              <a:gd name="T18" fmla="*/ 2147483646 w 222"/>
              <a:gd name="T19" fmla="*/ 2147483646 h 494"/>
              <a:gd name="T20" fmla="*/ 2147483646 w 222"/>
              <a:gd name="T21" fmla="*/ 2147483646 h 494"/>
              <a:gd name="T22" fmla="*/ 2147483646 w 222"/>
              <a:gd name="T23" fmla="*/ 2147483646 h 494"/>
              <a:gd name="T24" fmla="*/ 2147483646 w 222"/>
              <a:gd name="T25" fmla="*/ 2147483646 h 494"/>
              <a:gd name="T26" fmla="*/ 2147483646 w 222"/>
              <a:gd name="T27" fmla="*/ 2147483646 h 494"/>
              <a:gd name="T28" fmla="*/ 2147483646 w 222"/>
              <a:gd name="T29" fmla="*/ 2147483646 h 494"/>
              <a:gd name="T30" fmla="*/ 2147483646 w 222"/>
              <a:gd name="T31" fmla="*/ 2147483646 h 494"/>
              <a:gd name="T32" fmla="*/ 2147483646 w 222"/>
              <a:gd name="T33" fmla="*/ 2147483646 h 494"/>
              <a:gd name="T34" fmla="*/ 2147483646 w 222"/>
              <a:gd name="T35" fmla="*/ 2147483646 h 494"/>
              <a:gd name="T36" fmla="*/ 2147483646 w 222"/>
              <a:gd name="T37" fmla="*/ 2147483646 h 494"/>
              <a:gd name="T38" fmla="*/ 2147483646 w 222"/>
              <a:gd name="T39" fmla="*/ 2147483646 h 494"/>
              <a:gd name="T40" fmla="*/ 2147483646 w 222"/>
              <a:gd name="T41" fmla="*/ 2147483646 h 494"/>
              <a:gd name="T42" fmla="*/ 2147483646 w 222"/>
              <a:gd name="T43" fmla="*/ 2147483646 h 494"/>
              <a:gd name="T44" fmla="*/ 2147483646 w 222"/>
              <a:gd name="T45" fmla="*/ 2147483646 h 494"/>
              <a:gd name="T46" fmla="*/ 2147483646 w 222"/>
              <a:gd name="T47" fmla="*/ 2147483646 h 494"/>
              <a:gd name="T48" fmla="*/ 2147483646 w 222"/>
              <a:gd name="T49" fmla="*/ 2147483646 h 494"/>
              <a:gd name="T50" fmla="*/ 2147483646 w 222"/>
              <a:gd name="T51" fmla="*/ 2147483646 h 494"/>
              <a:gd name="T52" fmla="*/ 2147483646 w 222"/>
              <a:gd name="T53" fmla="*/ 2147483646 h 494"/>
              <a:gd name="T54" fmla="*/ 2147483646 w 222"/>
              <a:gd name="T55" fmla="*/ 2147483646 h 494"/>
              <a:gd name="T56" fmla="*/ 2147483646 w 222"/>
              <a:gd name="T57" fmla="*/ 2147483646 h 494"/>
              <a:gd name="T58" fmla="*/ 2147483646 w 222"/>
              <a:gd name="T59" fmla="*/ 2147483646 h 494"/>
              <a:gd name="T60" fmla="*/ 2147483646 w 222"/>
              <a:gd name="T61" fmla="*/ 2147483646 h 494"/>
              <a:gd name="T62" fmla="*/ 2147483646 w 222"/>
              <a:gd name="T63" fmla="*/ 2147483646 h 494"/>
              <a:gd name="T64" fmla="*/ 2147483646 w 222"/>
              <a:gd name="T65" fmla="*/ 2147483646 h 494"/>
              <a:gd name="T66" fmla="*/ 2147483646 w 222"/>
              <a:gd name="T67" fmla="*/ 2147483646 h 494"/>
              <a:gd name="T68" fmla="*/ 2147483646 w 222"/>
              <a:gd name="T69" fmla="*/ 2147483646 h 494"/>
              <a:gd name="T70" fmla="*/ 2147483646 w 222"/>
              <a:gd name="T71" fmla="*/ 2147483646 h 494"/>
              <a:gd name="T72" fmla="*/ 2147483646 w 222"/>
              <a:gd name="T73" fmla="*/ 2147483646 h 494"/>
              <a:gd name="T74" fmla="*/ 2147483646 w 222"/>
              <a:gd name="T75" fmla="*/ 2147483646 h 494"/>
              <a:gd name="T76" fmla="*/ 2147483646 w 222"/>
              <a:gd name="T77" fmla="*/ 2147483646 h 494"/>
              <a:gd name="T78" fmla="*/ 2147483646 w 222"/>
              <a:gd name="T79" fmla="*/ 2147483646 h 494"/>
              <a:gd name="T80" fmla="*/ 2147483646 w 222"/>
              <a:gd name="T81" fmla="*/ 2147483646 h 494"/>
              <a:gd name="T82" fmla="*/ 2147483646 w 222"/>
              <a:gd name="T83" fmla="*/ 2147483646 h 494"/>
              <a:gd name="T84" fmla="*/ 2147483646 w 222"/>
              <a:gd name="T85" fmla="*/ 2147483646 h 494"/>
              <a:gd name="T86" fmla="*/ 2147483646 w 222"/>
              <a:gd name="T87" fmla="*/ 2147483646 h 494"/>
              <a:gd name="T88" fmla="*/ 2147483646 w 222"/>
              <a:gd name="T89" fmla="*/ 2147483646 h 494"/>
              <a:gd name="T90" fmla="*/ 2147483646 w 222"/>
              <a:gd name="T91" fmla="*/ 2147483646 h 494"/>
              <a:gd name="T92" fmla="*/ 2147483646 w 222"/>
              <a:gd name="T93" fmla="*/ 2147483646 h 494"/>
              <a:gd name="T94" fmla="*/ 2147483646 w 222"/>
              <a:gd name="T95" fmla="*/ 2147483646 h 494"/>
              <a:gd name="T96" fmla="*/ 2147483646 w 222"/>
              <a:gd name="T97" fmla="*/ 2147483646 h 494"/>
              <a:gd name="T98" fmla="*/ 2147483646 w 222"/>
              <a:gd name="T99" fmla="*/ 2147483646 h 494"/>
              <a:gd name="T100" fmla="*/ 2147483646 w 222"/>
              <a:gd name="T101" fmla="*/ 2147483646 h 494"/>
              <a:gd name="T102" fmla="*/ 2147483646 w 222"/>
              <a:gd name="T103" fmla="*/ 2147483646 h 494"/>
              <a:gd name="T104" fmla="*/ 2147483646 w 222"/>
              <a:gd name="T105" fmla="*/ 2147483646 h 494"/>
              <a:gd name="T106" fmla="*/ 2147483646 w 222"/>
              <a:gd name="T107" fmla="*/ 2147483646 h 494"/>
              <a:gd name="T108" fmla="*/ 2147483646 w 222"/>
              <a:gd name="T109" fmla="*/ 2147483646 h 494"/>
              <a:gd name="T110" fmla="*/ 2147483646 w 222"/>
              <a:gd name="T111" fmla="*/ 2147483646 h 494"/>
              <a:gd name="T112" fmla="*/ 2147483646 w 222"/>
              <a:gd name="T113" fmla="*/ 2147483646 h 494"/>
              <a:gd name="T114" fmla="*/ 2147483646 w 222"/>
              <a:gd name="T115" fmla="*/ 2147483646 h 494"/>
              <a:gd name="T116" fmla="*/ 2147483646 w 222"/>
              <a:gd name="T117" fmla="*/ 2147483646 h 494"/>
              <a:gd name="T118" fmla="*/ 2147483646 w 222"/>
              <a:gd name="T119" fmla="*/ 2147483646 h 494"/>
              <a:gd name="T120" fmla="*/ 2147483646 w 222"/>
              <a:gd name="T121" fmla="*/ 2147483646 h 494"/>
              <a:gd name="T122" fmla="*/ 0 w 222"/>
              <a:gd name="T123" fmla="*/ 2147483646 h 4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2"/>
              <a:gd name="T187" fmla="*/ 0 h 494"/>
              <a:gd name="T188" fmla="*/ 222 w 222"/>
              <a:gd name="T189" fmla="*/ 494 h 4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2" h="494">
                <a:moveTo>
                  <a:pt x="12" y="72"/>
                </a:moveTo>
                <a:lnTo>
                  <a:pt x="18" y="79"/>
                </a:lnTo>
                <a:lnTo>
                  <a:pt x="24" y="85"/>
                </a:lnTo>
                <a:lnTo>
                  <a:pt x="36" y="91"/>
                </a:lnTo>
                <a:lnTo>
                  <a:pt x="42" y="91"/>
                </a:lnTo>
                <a:lnTo>
                  <a:pt x="42" y="97"/>
                </a:lnTo>
                <a:lnTo>
                  <a:pt x="42" y="103"/>
                </a:lnTo>
                <a:lnTo>
                  <a:pt x="54" y="109"/>
                </a:lnTo>
                <a:lnTo>
                  <a:pt x="48" y="127"/>
                </a:lnTo>
                <a:lnTo>
                  <a:pt x="54" y="133"/>
                </a:lnTo>
                <a:lnTo>
                  <a:pt x="54" y="139"/>
                </a:lnTo>
                <a:lnTo>
                  <a:pt x="48" y="145"/>
                </a:lnTo>
                <a:lnTo>
                  <a:pt x="54" y="151"/>
                </a:lnTo>
                <a:lnTo>
                  <a:pt x="60" y="151"/>
                </a:lnTo>
                <a:lnTo>
                  <a:pt x="60" y="163"/>
                </a:lnTo>
                <a:lnTo>
                  <a:pt x="60" y="169"/>
                </a:lnTo>
                <a:lnTo>
                  <a:pt x="54" y="175"/>
                </a:lnTo>
                <a:lnTo>
                  <a:pt x="54" y="181"/>
                </a:lnTo>
                <a:lnTo>
                  <a:pt x="54" y="187"/>
                </a:lnTo>
                <a:lnTo>
                  <a:pt x="60" y="187"/>
                </a:lnTo>
                <a:lnTo>
                  <a:pt x="60" y="193"/>
                </a:lnTo>
                <a:lnTo>
                  <a:pt x="66" y="199"/>
                </a:lnTo>
                <a:lnTo>
                  <a:pt x="66" y="205"/>
                </a:lnTo>
                <a:lnTo>
                  <a:pt x="72" y="205"/>
                </a:lnTo>
                <a:lnTo>
                  <a:pt x="72" y="211"/>
                </a:lnTo>
                <a:lnTo>
                  <a:pt x="78" y="211"/>
                </a:lnTo>
                <a:lnTo>
                  <a:pt x="84" y="211"/>
                </a:lnTo>
                <a:lnTo>
                  <a:pt x="84" y="217"/>
                </a:lnTo>
                <a:lnTo>
                  <a:pt x="84" y="223"/>
                </a:lnTo>
                <a:lnTo>
                  <a:pt x="90" y="229"/>
                </a:lnTo>
                <a:lnTo>
                  <a:pt x="90" y="235"/>
                </a:lnTo>
                <a:lnTo>
                  <a:pt x="90" y="241"/>
                </a:lnTo>
                <a:lnTo>
                  <a:pt x="96" y="241"/>
                </a:lnTo>
                <a:lnTo>
                  <a:pt x="96" y="247"/>
                </a:lnTo>
                <a:lnTo>
                  <a:pt x="90" y="247"/>
                </a:lnTo>
                <a:lnTo>
                  <a:pt x="90" y="253"/>
                </a:lnTo>
                <a:lnTo>
                  <a:pt x="84" y="247"/>
                </a:lnTo>
                <a:lnTo>
                  <a:pt x="78" y="253"/>
                </a:lnTo>
                <a:lnTo>
                  <a:pt x="78" y="259"/>
                </a:lnTo>
                <a:lnTo>
                  <a:pt x="72" y="265"/>
                </a:lnTo>
                <a:lnTo>
                  <a:pt x="72" y="271"/>
                </a:lnTo>
                <a:lnTo>
                  <a:pt x="66" y="271"/>
                </a:lnTo>
                <a:lnTo>
                  <a:pt x="66" y="283"/>
                </a:lnTo>
                <a:lnTo>
                  <a:pt x="60" y="283"/>
                </a:lnTo>
                <a:lnTo>
                  <a:pt x="60" y="289"/>
                </a:lnTo>
                <a:lnTo>
                  <a:pt x="54" y="295"/>
                </a:lnTo>
                <a:lnTo>
                  <a:pt x="54" y="301"/>
                </a:lnTo>
                <a:lnTo>
                  <a:pt x="48" y="307"/>
                </a:lnTo>
                <a:lnTo>
                  <a:pt x="48" y="313"/>
                </a:lnTo>
                <a:lnTo>
                  <a:pt x="42" y="307"/>
                </a:lnTo>
                <a:lnTo>
                  <a:pt x="42" y="313"/>
                </a:lnTo>
                <a:lnTo>
                  <a:pt x="42" y="319"/>
                </a:lnTo>
                <a:lnTo>
                  <a:pt x="36" y="319"/>
                </a:lnTo>
                <a:lnTo>
                  <a:pt x="36" y="325"/>
                </a:lnTo>
                <a:lnTo>
                  <a:pt x="36" y="331"/>
                </a:lnTo>
                <a:lnTo>
                  <a:pt x="30" y="337"/>
                </a:lnTo>
                <a:lnTo>
                  <a:pt x="30" y="331"/>
                </a:lnTo>
                <a:lnTo>
                  <a:pt x="24" y="331"/>
                </a:lnTo>
                <a:lnTo>
                  <a:pt x="24" y="337"/>
                </a:lnTo>
                <a:lnTo>
                  <a:pt x="24" y="343"/>
                </a:lnTo>
                <a:lnTo>
                  <a:pt x="24" y="349"/>
                </a:lnTo>
                <a:lnTo>
                  <a:pt x="18" y="349"/>
                </a:lnTo>
                <a:lnTo>
                  <a:pt x="18" y="355"/>
                </a:lnTo>
                <a:lnTo>
                  <a:pt x="18" y="361"/>
                </a:lnTo>
                <a:lnTo>
                  <a:pt x="18" y="367"/>
                </a:lnTo>
                <a:lnTo>
                  <a:pt x="18" y="373"/>
                </a:lnTo>
                <a:lnTo>
                  <a:pt x="24" y="373"/>
                </a:lnTo>
                <a:lnTo>
                  <a:pt x="24" y="379"/>
                </a:lnTo>
                <a:lnTo>
                  <a:pt x="18" y="379"/>
                </a:lnTo>
                <a:lnTo>
                  <a:pt x="24" y="379"/>
                </a:lnTo>
                <a:lnTo>
                  <a:pt x="24" y="385"/>
                </a:lnTo>
                <a:lnTo>
                  <a:pt x="18" y="391"/>
                </a:lnTo>
                <a:lnTo>
                  <a:pt x="24" y="397"/>
                </a:lnTo>
                <a:lnTo>
                  <a:pt x="24" y="404"/>
                </a:lnTo>
                <a:lnTo>
                  <a:pt x="30" y="410"/>
                </a:lnTo>
                <a:lnTo>
                  <a:pt x="24" y="410"/>
                </a:lnTo>
                <a:lnTo>
                  <a:pt x="24" y="428"/>
                </a:lnTo>
                <a:lnTo>
                  <a:pt x="24" y="434"/>
                </a:lnTo>
                <a:lnTo>
                  <a:pt x="24" y="440"/>
                </a:lnTo>
                <a:lnTo>
                  <a:pt x="24" y="446"/>
                </a:lnTo>
                <a:lnTo>
                  <a:pt x="24" y="452"/>
                </a:lnTo>
                <a:lnTo>
                  <a:pt x="24" y="458"/>
                </a:lnTo>
                <a:lnTo>
                  <a:pt x="30" y="464"/>
                </a:lnTo>
                <a:lnTo>
                  <a:pt x="30" y="458"/>
                </a:lnTo>
                <a:lnTo>
                  <a:pt x="30" y="464"/>
                </a:lnTo>
                <a:lnTo>
                  <a:pt x="36" y="464"/>
                </a:lnTo>
                <a:lnTo>
                  <a:pt x="42" y="464"/>
                </a:lnTo>
                <a:lnTo>
                  <a:pt x="42" y="470"/>
                </a:lnTo>
                <a:lnTo>
                  <a:pt x="48" y="470"/>
                </a:lnTo>
                <a:lnTo>
                  <a:pt x="48" y="476"/>
                </a:lnTo>
                <a:lnTo>
                  <a:pt x="54" y="476"/>
                </a:lnTo>
                <a:lnTo>
                  <a:pt x="54" y="470"/>
                </a:lnTo>
                <a:lnTo>
                  <a:pt x="60" y="470"/>
                </a:lnTo>
                <a:lnTo>
                  <a:pt x="54" y="476"/>
                </a:lnTo>
                <a:lnTo>
                  <a:pt x="60" y="482"/>
                </a:lnTo>
                <a:lnTo>
                  <a:pt x="60" y="488"/>
                </a:lnTo>
                <a:lnTo>
                  <a:pt x="54" y="488"/>
                </a:lnTo>
                <a:lnTo>
                  <a:pt x="60" y="488"/>
                </a:lnTo>
                <a:lnTo>
                  <a:pt x="60" y="494"/>
                </a:lnTo>
                <a:lnTo>
                  <a:pt x="66" y="494"/>
                </a:lnTo>
                <a:lnTo>
                  <a:pt x="66" y="488"/>
                </a:lnTo>
                <a:lnTo>
                  <a:pt x="72" y="488"/>
                </a:lnTo>
                <a:lnTo>
                  <a:pt x="78" y="488"/>
                </a:lnTo>
                <a:lnTo>
                  <a:pt x="78" y="482"/>
                </a:lnTo>
                <a:lnTo>
                  <a:pt x="90" y="482"/>
                </a:lnTo>
                <a:lnTo>
                  <a:pt x="96" y="482"/>
                </a:lnTo>
                <a:lnTo>
                  <a:pt x="102" y="476"/>
                </a:lnTo>
                <a:lnTo>
                  <a:pt x="108" y="470"/>
                </a:lnTo>
                <a:lnTo>
                  <a:pt x="114" y="470"/>
                </a:lnTo>
                <a:lnTo>
                  <a:pt x="114" y="464"/>
                </a:lnTo>
                <a:lnTo>
                  <a:pt x="120" y="470"/>
                </a:lnTo>
                <a:lnTo>
                  <a:pt x="120" y="464"/>
                </a:lnTo>
                <a:lnTo>
                  <a:pt x="120" y="458"/>
                </a:lnTo>
                <a:lnTo>
                  <a:pt x="126" y="458"/>
                </a:lnTo>
                <a:lnTo>
                  <a:pt x="132" y="464"/>
                </a:lnTo>
                <a:lnTo>
                  <a:pt x="132" y="458"/>
                </a:lnTo>
                <a:lnTo>
                  <a:pt x="138" y="458"/>
                </a:lnTo>
                <a:lnTo>
                  <a:pt x="144" y="452"/>
                </a:lnTo>
                <a:lnTo>
                  <a:pt x="150" y="452"/>
                </a:lnTo>
                <a:lnTo>
                  <a:pt x="156" y="458"/>
                </a:lnTo>
                <a:lnTo>
                  <a:pt x="156" y="452"/>
                </a:lnTo>
                <a:lnTo>
                  <a:pt x="174" y="428"/>
                </a:lnTo>
                <a:lnTo>
                  <a:pt x="186" y="410"/>
                </a:lnTo>
                <a:lnTo>
                  <a:pt x="192" y="410"/>
                </a:lnTo>
                <a:lnTo>
                  <a:pt x="216" y="337"/>
                </a:lnTo>
                <a:lnTo>
                  <a:pt x="222" y="325"/>
                </a:lnTo>
                <a:lnTo>
                  <a:pt x="204" y="307"/>
                </a:lnTo>
                <a:lnTo>
                  <a:pt x="192" y="307"/>
                </a:lnTo>
                <a:lnTo>
                  <a:pt x="186" y="295"/>
                </a:lnTo>
                <a:lnTo>
                  <a:pt x="192" y="289"/>
                </a:lnTo>
                <a:lnTo>
                  <a:pt x="192" y="283"/>
                </a:lnTo>
                <a:lnTo>
                  <a:pt x="192" y="277"/>
                </a:lnTo>
                <a:lnTo>
                  <a:pt x="192" y="271"/>
                </a:lnTo>
                <a:lnTo>
                  <a:pt x="186" y="265"/>
                </a:lnTo>
                <a:lnTo>
                  <a:pt x="180" y="265"/>
                </a:lnTo>
                <a:lnTo>
                  <a:pt x="180" y="253"/>
                </a:lnTo>
                <a:lnTo>
                  <a:pt x="180" y="247"/>
                </a:lnTo>
                <a:lnTo>
                  <a:pt x="180" y="241"/>
                </a:lnTo>
                <a:lnTo>
                  <a:pt x="174" y="241"/>
                </a:lnTo>
                <a:lnTo>
                  <a:pt x="168" y="235"/>
                </a:lnTo>
                <a:lnTo>
                  <a:pt x="168" y="229"/>
                </a:lnTo>
                <a:lnTo>
                  <a:pt x="174" y="223"/>
                </a:lnTo>
                <a:lnTo>
                  <a:pt x="168" y="223"/>
                </a:lnTo>
                <a:lnTo>
                  <a:pt x="168" y="217"/>
                </a:lnTo>
                <a:lnTo>
                  <a:pt x="168" y="205"/>
                </a:lnTo>
                <a:lnTo>
                  <a:pt x="174" y="199"/>
                </a:lnTo>
                <a:lnTo>
                  <a:pt x="168" y="181"/>
                </a:lnTo>
                <a:lnTo>
                  <a:pt x="156" y="163"/>
                </a:lnTo>
                <a:lnTo>
                  <a:pt x="156" y="157"/>
                </a:lnTo>
                <a:lnTo>
                  <a:pt x="150" y="139"/>
                </a:lnTo>
                <a:lnTo>
                  <a:pt x="150" y="133"/>
                </a:lnTo>
                <a:lnTo>
                  <a:pt x="150" y="127"/>
                </a:lnTo>
                <a:lnTo>
                  <a:pt x="156" y="115"/>
                </a:lnTo>
                <a:lnTo>
                  <a:pt x="156" y="109"/>
                </a:lnTo>
                <a:lnTo>
                  <a:pt x="144" y="103"/>
                </a:lnTo>
                <a:lnTo>
                  <a:pt x="138" y="91"/>
                </a:lnTo>
                <a:lnTo>
                  <a:pt x="132" y="91"/>
                </a:lnTo>
                <a:lnTo>
                  <a:pt x="132" y="85"/>
                </a:lnTo>
                <a:lnTo>
                  <a:pt x="126" y="72"/>
                </a:lnTo>
                <a:lnTo>
                  <a:pt x="126" y="54"/>
                </a:lnTo>
                <a:lnTo>
                  <a:pt x="126" y="48"/>
                </a:lnTo>
                <a:lnTo>
                  <a:pt x="132" y="30"/>
                </a:lnTo>
                <a:lnTo>
                  <a:pt x="132" y="24"/>
                </a:lnTo>
                <a:lnTo>
                  <a:pt x="126" y="24"/>
                </a:lnTo>
                <a:lnTo>
                  <a:pt x="120" y="12"/>
                </a:lnTo>
                <a:lnTo>
                  <a:pt x="108" y="12"/>
                </a:lnTo>
                <a:lnTo>
                  <a:pt x="108" y="0"/>
                </a:lnTo>
                <a:lnTo>
                  <a:pt x="102" y="6"/>
                </a:lnTo>
                <a:lnTo>
                  <a:pt x="96" y="6"/>
                </a:lnTo>
                <a:lnTo>
                  <a:pt x="96" y="12"/>
                </a:lnTo>
                <a:lnTo>
                  <a:pt x="90" y="12"/>
                </a:lnTo>
                <a:lnTo>
                  <a:pt x="84" y="24"/>
                </a:lnTo>
                <a:lnTo>
                  <a:pt x="78" y="24"/>
                </a:lnTo>
                <a:lnTo>
                  <a:pt x="78" y="30"/>
                </a:lnTo>
                <a:lnTo>
                  <a:pt x="84" y="54"/>
                </a:lnTo>
                <a:lnTo>
                  <a:pt x="78" y="60"/>
                </a:lnTo>
                <a:lnTo>
                  <a:pt x="72" y="66"/>
                </a:lnTo>
                <a:lnTo>
                  <a:pt x="72" y="72"/>
                </a:lnTo>
                <a:lnTo>
                  <a:pt x="72" y="79"/>
                </a:lnTo>
                <a:lnTo>
                  <a:pt x="66" y="79"/>
                </a:lnTo>
                <a:lnTo>
                  <a:pt x="60" y="72"/>
                </a:lnTo>
                <a:lnTo>
                  <a:pt x="54" y="66"/>
                </a:lnTo>
                <a:lnTo>
                  <a:pt x="48" y="66"/>
                </a:lnTo>
                <a:lnTo>
                  <a:pt x="48" y="72"/>
                </a:lnTo>
                <a:lnTo>
                  <a:pt x="42" y="72"/>
                </a:lnTo>
                <a:lnTo>
                  <a:pt x="42" y="79"/>
                </a:lnTo>
                <a:lnTo>
                  <a:pt x="36" y="79"/>
                </a:lnTo>
                <a:lnTo>
                  <a:pt x="36" y="72"/>
                </a:lnTo>
                <a:lnTo>
                  <a:pt x="30" y="72"/>
                </a:lnTo>
                <a:lnTo>
                  <a:pt x="24" y="66"/>
                </a:lnTo>
                <a:lnTo>
                  <a:pt x="24" y="60"/>
                </a:lnTo>
                <a:lnTo>
                  <a:pt x="18" y="54"/>
                </a:lnTo>
                <a:lnTo>
                  <a:pt x="18" y="48"/>
                </a:lnTo>
                <a:lnTo>
                  <a:pt x="12" y="48"/>
                </a:lnTo>
                <a:lnTo>
                  <a:pt x="0" y="54"/>
                </a:lnTo>
                <a:lnTo>
                  <a:pt x="12" y="72"/>
                </a:lnTo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69" name="Freeform 102">
            <a:extLst>
              <a:ext uri="{FF2B5EF4-FFF2-40B4-BE49-F238E27FC236}">
                <a16:creationId xmlns:a16="http://schemas.microsoft.com/office/drawing/2014/main" id="{4AF6F1F5-0A4A-4937-8351-1AAC85E6CE18}"/>
              </a:ext>
            </a:extLst>
          </p:cNvPr>
          <p:cNvSpPr>
            <a:spLocks noChangeAspect="1"/>
          </p:cNvSpPr>
          <p:nvPr/>
        </p:nvSpPr>
        <p:spPr bwMode="auto">
          <a:xfrm>
            <a:off x="7475539" y="2797176"/>
            <a:ext cx="20637" cy="15875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2147483646 h 6"/>
              <a:gd name="T4" fmla="*/ 0 w 6"/>
              <a:gd name="T5" fmla="*/ 0 h 6"/>
              <a:gd name="T6" fmla="*/ 2147483646 w 6"/>
              <a:gd name="T7" fmla="*/ 0 h 6"/>
              <a:gd name="T8" fmla="*/ 2147483646 w 6"/>
              <a:gd name="T9" fmla="*/ 0 h 6"/>
              <a:gd name="T10" fmla="*/ 2147483646 w 6"/>
              <a:gd name="T11" fmla="*/ 2147483646 h 6"/>
              <a:gd name="T12" fmla="*/ 2147483646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70" name="Freeform 103">
            <a:extLst>
              <a:ext uri="{FF2B5EF4-FFF2-40B4-BE49-F238E27FC236}">
                <a16:creationId xmlns:a16="http://schemas.microsoft.com/office/drawing/2014/main" id="{1895E0B4-967A-41AD-A57F-28CD3E6CB7F9}"/>
              </a:ext>
            </a:extLst>
          </p:cNvPr>
          <p:cNvSpPr>
            <a:spLocks noChangeAspect="1"/>
          </p:cNvSpPr>
          <p:nvPr/>
        </p:nvSpPr>
        <p:spPr bwMode="auto">
          <a:xfrm>
            <a:off x="7475539" y="2797176"/>
            <a:ext cx="20637" cy="15875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2147483646 h 6"/>
              <a:gd name="T4" fmla="*/ 0 w 6"/>
              <a:gd name="T5" fmla="*/ 0 h 6"/>
              <a:gd name="T6" fmla="*/ 2147483646 w 6"/>
              <a:gd name="T7" fmla="*/ 0 h 6"/>
              <a:gd name="T8" fmla="*/ 2147483646 w 6"/>
              <a:gd name="T9" fmla="*/ 0 h 6"/>
              <a:gd name="T10" fmla="*/ 2147483646 w 6"/>
              <a:gd name="T11" fmla="*/ 2147483646 h 6"/>
              <a:gd name="T12" fmla="*/ 2147483646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71" name="Freeform 104">
            <a:extLst>
              <a:ext uri="{FF2B5EF4-FFF2-40B4-BE49-F238E27FC236}">
                <a16:creationId xmlns:a16="http://schemas.microsoft.com/office/drawing/2014/main" id="{52403AFE-71C4-412B-99F6-030CFF2B2E17}"/>
              </a:ext>
            </a:extLst>
          </p:cNvPr>
          <p:cNvSpPr>
            <a:spLocks noChangeAspect="1"/>
          </p:cNvSpPr>
          <p:nvPr/>
        </p:nvSpPr>
        <p:spPr bwMode="auto">
          <a:xfrm>
            <a:off x="7380288" y="3444875"/>
            <a:ext cx="17462" cy="33338"/>
          </a:xfrm>
          <a:custGeom>
            <a:avLst/>
            <a:gdLst>
              <a:gd name="T0" fmla="*/ 2147483646 w 6"/>
              <a:gd name="T1" fmla="*/ 2147483646 h 12"/>
              <a:gd name="T2" fmla="*/ 0 w 6"/>
              <a:gd name="T3" fmla="*/ 2147483646 h 12"/>
              <a:gd name="T4" fmla="*/ 0 w 6"/>
              <a:gd name="T5" fmla="*/ 2147483646 h 12"/>
              <a:gd name="T6" fmla="*/ 0 w 6"/>
              <a:gd name="T7" fmla="*/ 2147483646 h 12"/>
              <a:gd name="T8" fmla="*/ 0 w 6"/>
              <a:gd name="T9" fmla="*/ 0 h 12"/>
              <a:gd name="T10" fmla="*/ 0 w 6"/>
              <a:gd name="T11" fmla="*/ 0 h 12"/>
              <a:gd name="T12" fmla="*/ 2147483646 w 6"/>
              <a:gd name="T13" fmla="*/ 0 h 12"/>
              <a:gd name="T14" fmla="*/ 2147483646 w 6"/>
              <a:gd name="T15" fmla="*/ 2147483646 h 12"/>
              <a:gd name="T16" fmla="*/ 2147483646 w 6"/>
              <a:gd name="T17" fmla="*/ 2147483646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12"/>
              <a:gd name="T29" fmla="*/ 6 w 6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12">
                <a:moveTo>
                  <a:pt x="6" y="6"/>
                </a:moveTo>
                <a:lnTo>
                  <a:pt x="0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72" name="Freeform 105">
            <a:extLst>
              <a:ext uri="{FF2B5EF4-FFF2-40B4-BE49-F238E27FC236}">
                <a16:creationId xmlns:a16="http://schemas.microsoft.com/office/drawing/2014/main" id="{808EA68D-9066-4535-8B8A-6D5F451BEB00}"/>
              </a:ext>
            </a:extLst>
          </p:cNvPr>
          <p:cNvSpPr>
            <a:spLocks noChangeAspect="1"/>
          </p:cNvSpPr>
          <p:nvPr/>
        </p:nvSpPr>
        <p:spPr bwMode="auto">
          <a:xfrm>
            <a:off x="7631113" y="1916114"/>
            <a:ext cx="2760662" cy="3552825"/>
          </a:xfrm>
          <a:custGeom>
            <a:avLst/>
            <a:gdLst>
              <a:gd name="T0" fmla="*/ 2147483646 w 854"/>
              <a:gd name="T1" fmla="*/ 2147483646 h 1288"/>
              <a:gd name="T2" fmla="*/ 2147483646 w 854"/>
              <a:gd name="T3" fmla="*/ 2147483646 h 1288"/>
              <a:gd name="T4" fmla="*/ 2147483646 w 854"/>
              <a:gd name="T5" fmla="*/ 2147483646 h 1288"/>
              <a:gd name="T6" fmla="*/ 2147483646 w 854"/>
              <a:gd name="T7" fmla="*/ 2147483646 h 1288"/>
              <a:gd name="T8" fmla="*/ 2147483646 w 854"/>
              <a:gd name="T9" fmla="*/ 2147483646 h 1288"/>
              <a:gd name="T10" fmla="*/ 2147483646 w 854"/>
              <a:gd name="T11" fmla="*/ 2147483646 h 1288"/>
              <a:gd name="T12" fmla="*/ 2147483646 w 854"/>
              <a:gd name="T13" fmla="*/ 2147483646 h 1288"/>
              <a:gd name="T14" fmla="*/ 2147483646 w 854"/>
              <a:gd name="T15" fmla="*/ 2147483646 h 1288"/>
              <a:gd name="T16" fmla="*/ 2147483646 w 854"/>
              <a:gd name="T17" fmla="*/ 2147483646 h 1288"/>
              <a:gd name="T18" fmla="*/ 2147483646 w 854"/>
              <a:gd name="T19" fmla="*/ 2147483646 h 1288"/>
              <a:gd name="T20" fmla="*/ 2147483646 w 854"/>
              <a:gd name="T21" fmla="*/ 2147483646 h 1288"/>
              <a:gd name="T22" fmla="*/ 2147483646 w 854"/>
              <a:gd name="T23" fmla="*/ 2147483646 h 1288"/>
              <a:gd name="T24" fmla="*/ 2147483646 w 854"/>
              <a:gd name="T25" fmla="*/ 2147483646 h 1288"/>
              <a:gd name="T26" fmla="*/ 2147483646 w 854"/>
              <a:gd name="T27" fmla="*/ 2147483646 h 1288"/>
              <a:gd name="T28" fmla="*/ 2147483646 w 854"/>
              <a:gd name="T29" fmla="*/ 2147483646 h 1288"/>
              <a:gd name="T30" fmla="*/ 2147483646 w 854"/>
              <a:gd name="T31" fmla="*/ 2147483646 h 1288"/>
              <a:gd name="T32" fmla="*/ 2147483646 w 854"/>
              <a:gd name="T33" fmla="*/ 2147483646 h 1288"/>
              <a:gd name="T34" fmla="*/ 2147483646 w 854"/>
              <a:gd name="T35" fmla="*/ 2147483646 h 1288"/>
              <a:gd name="T36" fmla="*/ 2147483646 w 854"/>
              <a:gd name="T37" fmla="*/ 2147483646 h 1288"/>
              <a:gd name="T38" fmla="*/ 2147483646 w 854"/>
              <a:gd name="T39" fmla="*/ 2147483646 h 1288"/>
              <a:gd name="T40" fmla="*/ 2147483646 w 854"/>
              <a:gd name="T41" fmla="*/ 2147483646 h 1288"/>
              <a:gd name="T42" fmla="*/ 2147483646 w 854"/>
              <a:gd name="T43" fmla="*/ 2147483646 h 1288"/>
              <a:gd name="T44" fmla="*/ 2147483646 w 854"/>
              <a:gd name="T45" fmla="*/ 2147483646 h 1288"/>
              <a:gd name="T46" fmla="*/ 2147483646 w 854"/>
              <a:gd name="T47" fmla="*/ 2147483646 h 1288"/>
              <a:gd name="T48" fmla="*/ 2147483646 w 854"/>
              <a:gd name="T49" fmla="*/ 2147483646 h 1288"/>
              <a:gd name="T50" fmla="*/ 2147483646 w 854"/>
              <a:gd name="T51" fmla="*/ 2147483646 h 1288"/>
              <a:gd name="T52" fmla="*/ 2147483646 w 854"/>
              <a:gd name="T53" fmla="*/ 2147483646 h 1288"/>
              <a:gd name="T54" fmla="*/ 2147483646 w 854"/>
              <a:gd name="T55" fmla="*/ 2147483646 h 1288"/>
              <a:gd name="T56" fmla="*/ 2147483646 w 854"/>
              <a:gd name="T57" fmla="*/ 2147483646 h 1288"/>
              <a:gd name="T58" fmla="*/ 2147483646 w 854"/>
              <a:gd name="T59" fmla="*/ 2147483646 h 1288"/>
              <a:gd name="T60" fmla="*/ 2147483646 w 854"/>
              <a:gd name="T61" fmla="*/ 2147483646 h 1288"/>
              <a:gd name="T62" fmla="*/ 2147483646 w 854"/>
              <a:gd name="T63" fmla="*/ 2147483646 h 1288"/>
              <a:gd name="T64" fmla="*/ 2147483646 w 854"/>
              <a:gd name="T65" fmla="*/ 2147483646 h 1288"/>
              <a:gd name="T66" fmla="*/ 2147483646 w 854"/>
              <a:gd name="T67" fmla="*/ 2147483646 h 1288"/>
              <a:gd name="T68" fmla="*/ 2147483646 w 854"/>
              <a:gd name="T69" fmla="*/ 2147483646 h 1288"/>
              <a:gd name="T70" fmla="*/ 2147483646 w 854"/>
              <a:gd name="T71" fmla="*/ 2147483646 h 1288"/>
              <a:gd name="T72" fmla="*/ 2147483646 w 854"/>
              <a:gd name="T73" fmla="*/ 2147483646 h 1288"/>
              <a:gd name="T74" fmla="*/ 2147483646 w 854"/>
              <a:gd name="T75" fmla="*/ 2147483646 h 1288"/>
              <a:gd name="T76" fmla="*/ 2147483646 w 854"/>
              <a:gd name="T77" fmla="*/ 2147483646 h 1288"/>
              <a:gd name="T78" fmla="*/ 2147483646 w 854"/>
              <a:gd name="T79" fmla="*/ 2147483646 h 1288"/>
              <a:gd name="T80" fmla="*/ 2147483646 w 854"/>
              <a:gd name="T81" fmla="*/ 2147483646 h 1288"/>
              <a:gd name="T82" fmla="*/ 2147483646 w 854"/>
              <a:gd name="T83" fmla="*/ 2147483646 h 1288"/>
              <a:gd name="T84" fmla="*/ 2147483646 w 854"/>
              <a:gd name="T85" fmla="*/ 2147483646 h 1288"/>
              <a:gd name="T86" fmla="*/ 2147483646 w 854"/>
              <a:gd name="T87" fmla="*/ 2147483646 h 1288"/>
              <a:gd name="T88" fmla="*/ 2147483646 w 854"/>
              <a:gd name="T89" fmla="*/ 2147483646 h 1288"/>
              <a:gd name="T90" fmla="*/ 2147483646 w 854"/>
              <a:gd name="T91" fmla="*/ 2147483646 h 1288"/>
              <a:gd name="T92" fmla="*/ 2147483646 w 854"/>
              <a:gd name="T93" fmla="*/ 2147483646 h 1288"/>
              <a:gd name="T94" fmla="*/ 2147483646 w 854"/>
              <a:gd name="T95" fmla="*/ 2147483646 h 1288"/>
              <a:gd name="T96" fmla="*/ 2147483646 w 854"/>
              <a:gd name="T97" fmla="*/ 2147483646 h 1288"/>
              <a:gd name="T98" fmla="*/ 2147483646 w 854"/>
              <a:gd name="T99" fmla="*/ 2147483646 h 1288"/>
              <a:gd name="T100" fmla="*/ 2147483646 w 854"/>
              <a:gd name="T101" fmla="*/ 2147483646 h 1288"/>
              <a:gd name="T102" fmla="*/ 2147483646 w 854"/>
              <a:gd name="T103" fmla="*/ 2147483646 h 1288"/>
              <a:gd name="T104" fmla="*/ 2147483646 w 854"/>
              <a:gd name="T105" fmla="*/ 2147483646 h 1288"/>
              <a:gd name="T106" fmla="*/ 2147483646 w 854"/>
              <a:gd name="T107" fmla="*/ 2147483646 h 1288"/>
              <a:gd name="T108" fmla="*/ 2147483646 w 854"/>
              <a:gd name="T109" fmla="*/ 2147483646 h 1288"/>
              <a:gd name="T110" fmla="*/ 2147483646 w 854"/>
              <a:gd name="T111" fmla="*/ 2147483646 h 1288"/>
              <a:gd name="T112" fmla="*/ 2147483646 w 854"/>
              <a:gd name="T113" fmla="*/ 2147483646 h 1288"/>
              <a:gd name="T114" fmla="*/ 2147483646 w 854"/>
              <a:gd name="T115" fmla="*/ 2147483646 h 1288"/>
              <a:gd name="T116" fmla="*/ 2147483646 w 854"/>
              <a:gd name="T117" fmla="*/ 2147483646 h 1288"/>
              <a:gd name="T118" fmla="*/ 2147483646 w 854"/>
              <a:gd name="T119" fmla="*/ 2147483646 h 1288"/>
              <a:gd name="T120" fmla="*/ 2147483646 w 854"/>
              <a:gd name="T121" fmla="*/ 2147483646 h 1288"/>
              <a:gd name="T122" fmla="*/ 2147483646 w 854"/>
              <a:gd name="T123" fmla="*/ 2147483646 h 1288"/>
              <a:gd name="T124" fmla="*/ 2147483646 w 854"/>
              <a:gd name="T125" fmla="*/ 2147483646 h 12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54"/>
              <a:gd name="T190" fmla="*/ 0 h 1288"/>
              <a:gd name="T191" fmla="*/ 854 w 854"/>
              <a:gd name="T192" fmla="*/ 1288 h 12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54" h="1288">
                <a:moveTo>
                  <a:pt x="415" y="0"/>
                </a:moveTo>
                <a:lnTo>
                  <a:pt x="854" y="0"/>
                </a:lnTo>
                <a:lnTo>
                  <a:pt x="854" y="692"/>
                </a:lnTo>
                <a:lnTo>
                  <a:pt x="836" y="698"/>
                </a:lnTo>
                <a:lnTo>
                  <a:pt x="830" y="704"/>
                </a:lnTo>
                <a:lnTo>
                  <a:pt x="830" y="710"/>
                </a:lnTo>
                <a:lnTo>
                  <a:pt x="818" y="734"/>
                </a:lnTo>
                <a:lnTo>
                  <a:pt x="812" y="734"/>
                </a:lnTo>
                <a:lnTo>
                  <a:pt x="812" y="740"/>
                </a:lnTo>
                <a:lnTo>
                  <a:pt x="794" y="740"/>
                </a:lnTo>
                <a:lnTo>
                  <a:pt x="788" y="740"/>
                </a:lnTo>
                <a:lnTo>
                  <a:pt x="788" y="734"/>
                </a:lnTo>
                <a:lnTo>
                  <a:pt x="782" y="734"/>
                </a:lnTo>
                <a:lnTo>
                  <a:pt x="788" y="746"/>
                </a:lnTo>
                <a:lnTo>
                  <a:pt x="788" y="752"/>
                </a:lnTo>
                <a:lnTo>
                  <a:pt x="782" y="752"/>
                </a:lnTo>
                <a:lnTo>
                  <a:pt x="770" y="746"/>
                </a:lnTo>
                <a:lnTo>
                  <a:pt x="764" y="746"/>
                </a:lnTo>
                <a:lnTo>
                  <a:pt x="752" y="746"/>
                </a:lnTo>
                <a:lnTo>
                  <a:pt x="752" y="740"/>
                </a:lnTo>
                <a:lnTo>
                  <a:pt x="740" y="740"/>
                </a:lnTo>
                <a:lnTo>
                  <a:pt x="734" y="740"/>
                </a:lnTo>
                <a:lnTo>
                  <a:pt x="728" y="740"/>
                </a:lnTo>
                <a:lnTo>
                  <a:pt x="728" y="746"/>
                </a:lnTo>
                <a:lnTo>
                  <a:pt x="722" y="746"/>
                </a:lnTo>
                <a:lnTo>
                  <a:pt x="716" y="746"/>
                </a:lnTo>
                <a:lnTo>
                  <a:pt x="710" y="740"/>
                </a:lnTo>
                <a:lnTo>
                  <a:pt x="704" y="740"/>
                </a:lnTo>
                <a:lnTo>
                  <a:pt x="704" y="746"/>
                </a:lnTo>
                <a:lnTo>
                  <a:pt x="704" y="752"/>
                </a:lnTo>
                <a:lnTo>
                  <a:pt x="704" y="758"/>
                </a:lnTo>
                <a:lnTo>
                  <a:pt x="698" y="758"/>
                </a:lnTo>
                <a:lnTo>
                  <a:pt x="692" y="758"/>
                </a:lnTo>
                <a:lnTo>
                  <a:pt x="686" y="758"/>
                </a:lnTo>
                <a:lnTo>
                  <a:pt x="686" y="752"/>
                </a:lnTo>
                <a:lnTo>
                  <a:pt x="686" y="758"/>
                </a:lnTo>
                <a:lnTo>
                  <a:pt x="680" y="758"/>
                </a:lnTo>
                <a:lnTo>
                  <a:pt x="674" y="758"/>
                </a:lnTo>
                <a:lnTo>
                  <a:pt x="674" y="764"/>
                </a:lnTo>
                <a:lnTo>
                  <a:pt x="668" y="764"/>
                </a:lnTo>
                <a:lnTo>
                  <a:pt x="674" y="770"/>
                </a:lnTo>
                <a:lnTo>
                  <a:pt x="662" y="788"/>
                </a:lnTo>
                <a:lnTo>
                  <a:pt x="650" y="801"/>
                </a:lnTo>
                <a:lnTo>
                  <a:pt x="644" y="807"/>
                </a:lnTo>
                <a:lnTo>
                  <a:pt x="650" y="813"/>
                </a:lnTo>
                <a:lnTo>
                  <a:pt x="650" y="819"/>
                </a:lnTo>
                <a:lnTo>
                  <a:pt x="644" y="825"/>
                </a:lnTo>
                <a:lnTo>
                  <a:pt x="644" y="831"/>
                </a:lnTo>
                <a:lnTo>
                  <a:pt x="638" y="831"/>
                </a:lnTo>
                <a:lnTo>
                  <a:pt x="644" y="837"/>
                </a:lnTo>
                <a:lnTo>
                  <a:pt x="650" y="849"/>
                </a:lnTo>
                <a:lnTo>
                  <a:pt x="656" y="855"/>
                </a:lnTo>
                <a:lnTo>
                  <a:pt x="650" y="855"/>
                </a:lnTo>
                <a:lnTo>
                  <a:pt x="644" y="861"/>
                </a:lnTo>
                <a:lnTo>
                  <a:pt x="638" y="867"/>
                </a:lnTo>
                <a:lnTo>
                  <a:pt x="632" y="861"/>
                </a:lnTo>
                <a:lnTo>
                  <a:pt x="626" y="861"/>
                </a:lnTo>
                <a:lnTo>
                  <a:pt x="626" y="855"/>
                </a:lnTo>
                <a:lnTo>
                  <a:pt x="620" y="855"/>
                </a:lnTo>
                <a:lnTo>
                  <a:pt x="614" y="849"/>
                </a:lnTo>
                <a:lnTo>
                  <a:pt x="614" y="855"/>
                </a:lnTo>
                <a:lnTo>
                  <a:pt x="608" y="861"/>
                </a:lnTo>
                <a:lnTo>
                  <a:pt x="608" y="867"/>
                </a:lnTo>
                <a:lnTo>
                  <a:pt x="614" y="873"/>
                </a:lnTo>
                <a:lnTo>
                  <a:pt x="614" y="885"/>
                </a:lnTo>
                <a:lnTo>
                  <a:pt x="608" y="903"/>
                </a:lnTo>
                <a:lnTo>
                  <a:pt x="608" y="909"/>
                </a:lnTo>
                <a:lnTo>
                  <a:pt x="608" y="915"/>
                </a:lnTo>
                <a:lnTo>
                  <a:pt x="614" y="921"/>
                </a:lnTo>
                <a:lnTo>
                  <a:pt x="620" y="921"/>
                </a:lnTo>
                <a:lnTo>
                  <a:pt x="620" y="927"/>
                </a:lnTo>
                <a:lnTo>
                  <a:pt x="620" y="933"/>
                </a:lnTo>
                <a:lnTo>
                  <a:pt x="614" y="939"/>
                </a:lnTo>
                <a:lnTo>
                  <a:pt x="614" y="945"/>
                </a:lnTo>
                <a:lnTo>
                  <a:pt x="614" y="957"/>
                </a:lnTo>
                <a:lnTo>
                  <a:pt x="626" y="957"/>
                </a:lnTo>
                <a:lnTo>
                  <a:pt x="626" y="963"/>
                </a:lnTo>
                <a:lnTo>
                  <a:pt x="632" y="963"/>
                </a:lnTo>
                <a:lnTo>
                  <a:pt x="638" y="969"/>
                </a:lnTo>
                <a:lnTo>
                  <a:pt x="638" y="975"/>
                </a:lnTo>
                <a:lnTo>
                  <a:pt x="638" y="981"/>
                </a:lnTo>
                <a:lnTo>
                  <a:pt x="644" y="981"/>
                </a:lnTo>
                <a:lnTo>
                  <a:pt x="644" y="975"/>
                </a:lnTo>
                <a:lnTo>
                  <a:pt x="650" y="975"/>
                </a:lnTo>
                <a:lnTo>
                  <a:pt x="656" y="969"/>
                </a:lnTo>
                <a:lnTo>
                  <a:pt x="662" y="969"/>
                </a:lnTo>
                <a:lnTo>
                  <a:pt x="668" y="975"/>
                </a:lnTo>
                <a:lnTo>
                  <a:pt x="674" y="981"/>
                </a:lnTo>
                <a:lnTo>
                  <a:pt x="686" y="987"/>
                </a:lnTo>
                <a:lnTo>
                  <a:pt x="686" y="993"/>
                </a:lnTo>
                <a:lnTo>
                  <a:pt x="698" y="999"/>
                </a:lnTo>
                <a:lnTo>
                  <a:pt x="698" y="1005"/>
                </a:lnTo>
                <a:lnTo>
                  <a:pt x="692" y="1005"/>
                </a:lnTo>
                <a:lnTo>
                  <a:pt x="686" y="1005"/>
                </a:lnTo>
                <a:lnTo>
                  <a:pt x="686" y="1011"/>
                </a:lnTo>
                <a:lnTo>
                  <a:pt x="692" y="1011"/>
                </a:lnTo>
                <a:lnTo>
                  <a:pt x="704" y="1017"/>
                </a:lnTo>
                <a:lnTo>
                  <a:pt x="710" y="1017"/>
                </a:lnTo>
                <a:lnTo>
                  <a:pt x="716" y="1023"/>
                </a:lnTo>
                <a:lnTo>
                  <a:pt x="716" y="1029"/>
                </a:lnTo>
                <a:lnTo>
                  <a:pt x="710" y="1041"/>
                </a:lnTo>
                <a:lnTo>
                  <a:pt x="704" y="1047"/>
                </a:lnTo>
                <a:lnTo>
                  <a:pt x="698" y="1053"/>
                </a:lnTo>
                <a:lnTo>
                  <a:pt x="698" y="1059"/>
                </a:lnTo>
                <a:lnTo>
                  <a:pt x="692" y="1065"/>
                </a:lnTo>
                <a:lnTo>
                  <a:pt x="686" y="1065"/>
                </a:lnTo>
                <a:lnTo>
                  <a:pt x="686" y="1071"/>
                </a:lnTo>
                <a:lnTo>
                  <a:pt x="686" y="1077"/>
                </a:lnTo>
                <a:lnTo>
                  <a:pt x="686" y="1089"/>
                </a:lnTo>
                <a:lnTo>
                  <a:pt x="686" y="1095"/>
                </a:lnTo>
                <a:lnTo>
                  <a:pt x="686" y="1107"/>
                </a:lnTo>
                <a:lnTo>
                  <a:pt x="686" y="1113"/>
                </a:lnTo>
                <a:lnTo>
                  <a:pt x="680" y="1113"/>
                </a:lnTo>
                <a:lnTo>
                  <a:pt x="680" y="1126"/>
                </a:lnTo>
                <a:lnTo>
                  <a:pt x="674" y="1132"/>
                </a:lnTo>
                <a:lnTo>
                  <a:pt x="680" y="1132"/>
                </a:lnTo>
                <a:lnTo>
                  <a:pt x="686" y="1138"/>
                </a:lnTo>
                <a:lnTo>
                  <a:pt x="692" y="1138"/>
                </a:lnTo>
                <a:lnTo>
                  <a:pt x="698" y="1144"/>
                </a:lnTo>
                <a:lnTo>
                  <a:pt x="704" y="1150"/>
                </a:lnTo>
                <a:lnTo>
                  <a:pt x="710" y="1156"/>
                </a:lnTo>
                <a:lnTo>
                  <a:pt x="710" y="1162"/>
                </a:lnTo>
                <a:lnTo>
                  <a:pt x="710" y="1168"/>
                </a:lnTo>
                <a:lnTo>
                  <a:pt x="716" y="1150"/>
                </a:lnTo>
                <a:lnTo>
                  <a:pt x="716" y="1168"/>
                </a:lnTo>
                <a:lnTo>
                  <a:pt x="722" y="1186"/>
                </a:lnTo>
                <a:lnTo>
                  <a:pt x="728" y="1192"/>
                </a:lnTo>
                <a:lnTo>
                  <a:pt x="734" y="1198"/>
                </a:lnTo>
                <a:lnTo>
                  <a:pt x="740" y="1210"/>
                </a:lnTo>
                <a:lnTo>
                  <a:pt x="746" y="1210"/>
                </a:lnTo>
                <a:lnTo>
                  <a:pt x="752" y="1216"/>
                </a:lnTo>
                <a:lnTo>
                  <a:pt x="758" y="1222"/>
                </a:lnTo>
                <a:lnTo>
                  <a:pt x="770" y="1228"/>
                </a:lnTo>
                <a:lnTo>
                  <a:pt x="776" y="1228"/>
                </a:lnTo>
                <a:lnTo>
                  <a:pt x="770" y="1246"/>
                </a:lnTo>
                <a:lnTo>
                  <a:pt x="770" y="1252"/>
                </a:lnTo>
                <a:lnTo>
                  <a:pt x="764" y="1252"/>
                </a:lnTo>
                <a:lnTo>
                  <a:pt x="764" y="1258"/>
                </a:lnTo>
                <a:lnTo>
                  <a:pt x="764" y="1264"/>
                </a:lnTo>
                <a:lnTo>
                  <a:pt x="758" y="1270"/>
                </a:lnTo>
                <a:lnTo>
                  <a:pt x="752" y="1276"/>
                </a:lnTo>
                <a:lnTo>
                  <a:pt x="752" y="1282"/>
                </a:lnTo>
                <a:lnTo>
                  <a:pt x="746" y="1282"/>
                </a:lnTo>
                <a:lnTo>
                  <a:pt x="746" y="1288"/>
                </a:lnTo>
                <a:lnTo>
                  <a:pt x="734" y="1282"/>
                </a:lnTo>
                <a:lnTo>
                  <a:pt x="728" y="1282"/>
                </a:lnTo>
                <a:lnTo>
                  <a:pt x="722" y="1282"/>
                </a:lnTo>
                <a:lnTo>
                  <a:pt x="716" y="1282"/>
                </a:lnTo>
                <a:lnTo>
                  <a:pt x="716" y="1276"/>
                </a:lnTo>
                <a:lnTo>
                  <a:pt x="704" y="1270"/>
                </a:lnTo>
                <a:lnTo>
                  <a:pt x="710" y="1252"/>
                </a:lnTo>
                <a:lnTo>
                  <a:pt x="692" y="1258"/>
                </a:lnTo>
                <a:lnTo>
                  <a:pt x="686" y="1252"/>
                </a:lnTo>
                <a:lnTo>
                  <a:pt x="680" y="1252"/>
                </a:lnTo>
                <a:lnTo>
                  <a:pt x="680" y="1246"/>
                </a:lnTo>
                <a:lnTo>
                  <a:pt x="680" y="1234"/>
                </a:lnTo>
                <a:lnTo>
                  <a:pt x="674" y="1234"/>
                </a:lnTo>
                <a:lnTo>
                  <a:pt x="668" y="1240"/>
                </a:lnTo>
                <a:lnTo>
                  <a:pt x="662" y="1234"/>
                </a:lnTo>
                <a:lnTo>
                  <a:pt x="656" y="1234"/>
                </a:lnTo>
                <a:lnTo>
                  <a:pt x="626" y="1240"/>
                </a:lnTo>
                <a:lnTo>
                  <a:pt x="626" y="1246"/>
                </a:lnTo>
                <a:lnTo>
                  <a:pt x="626" y="1252"/>
                </a:lnTo>
                <a:lnTo>
                  <a:pt x="620" y="1252"/>
                </a:lnTo>
                <a:lnTo>
                  <a:pt x="614" y="1252"/>
                </a:lnTo>
                <a:lnTo>
                  <a:pt x="614" y="1246"/>
                </a:lnTo>
                <a:lnTo>
                  <a:pt x="608" y="1246"/>
                </a:lnTo>
                <a:lnTo>
                  <a:pt x="608" y="1240"/>
                </a:lnTo>
                <a:lnTo>
                  <a:pt x="590" y="1240"/>
                </a:lnTo>
                <a:lnTo>
                  <a:pt x="584" y="1234"/>
                </a:lnTo>
                <a:lnTo>
                  <a:pt x="578" y="1234"/>
                </a:lnTo>
                <a:lnTo>
                  <a:pt x="572" y="1240"/>
                </a:lnTo>
                <a:lnTo>
                  <a:pt x="566" y="1246"/>
                </a:lnTo>
                <a:lnTo>
                  <a:pt x="547" y="1252"/>
                </a:lnTo>
                <a:lnTo>
                  <a:pt x="541" y="1252"/>
                </a:lnTo>
                <a:lnTo>
                  <a:pt x="523" y="1246"/>
                </a:lnTo>
                <a:lnTo>
                  <a:pt x="517" y="1246"/>
                </a:lnTo>
                <a:lnTo>
                  <a:pt x="511" y="1246"/>
                </a:lnTo>
                <a:lnTo>
                  <a:pt x="505" y="1246"/>
                </a:lnTo>
                <a:lnTo>
                  <a:pt x="493" y="1246"/>
                </a:lnTo>
                <a:lnTo>
                  <a:pt x="493" y="1252"/>
                </a:lnTo>
                <a:lnTo>
                  <a:pt x="487" y="1252"/>
                </a:lnTo>
                <a:lnTo>
                  <a:pt x="481" y="1252"/>
                </a:lnTo>
                <a:lnTo>
                  <a:pt x="469" y="1246"/>
                </a:lnTo>
                <a:lnTo>
                  <a:pt x="463" y="1240"/>
                </a:lnTo>
                <a:lnTo>
                  <a:pt x="457" y="1234"/>
                </a:lnTo>
                <a:lnTo>
                  <a:pt x="451" y="1228"/>
                </a:lnTo>
                <a:lnTo>
                  <a:pt x="445" y="1228"/>
                </a:lnTo>
                <a:lnTo>
                  <a:pt x="427" y="1228"/>
                </a:lnTo>
                <a:lnTo>
                  <a:pt x="427" y="1222"/>
                </a:lnTo>
                <a:lnTo>
                  <a:pt x="421" y="1222"/>
                </a:lnTo>
                <a:lnTo>
                  <a:pt x="415" y="1222"/>
                </a:lnTo>
                <a:lnTo>
                  <a:pt x="409" y="1222"/>
                </a:lnTo>
                <a:lnTo>
                  <a:pt x="403" y="1222"/>
                </a:lnTo>
                <a:lnTo>
                  <a:pt x="391" y="1210"/>
                </a:lnTo>
                <a:lnTo>
                  <a:pt x="379" y="1210"/>
                </a:lnTo>
                <a:lnTo>
                  <a:pt x="373" y="1204"/>
                </a:lnTo>
                <a:lnTo>
                  <a:pt x="379" y="1198"/>
                </a:lnTo>
                <a:lnTo>
                  <a:pt x="373" y="1198"/>
                </a:lnTo>
                <a:lnTo>
                  <a:pt x="379" y="1192"/>
                </a:lnTo>
                <a:lnTo>
                  <a:pt x="385" y="1192"/>
                </a:lnTo>
                <a:lnTo>
                  <a:pt x="391" y="1192"/>
                </a:lnTo>
                <a:lnTo>
                  <a:pt x="397" y="1186"/>
                </a:lnTo>
                <a:lnTo>
                  <a:pt x="397" y="1174"/>
                </a:lnTo>
                <a:lnTo>
                  <a:pt x="403" y="1168"/>
                </a:lnTo>
                <a:lnTo>
                  <a:pt x="403" y="1162"/>
                </a:lnTo>
                <a:lnTo>
                  <a:pt x="403" y="1156"/>
                </a:lnTo>
                <a:lnTo>
                  <a:pt x="409" y="1156"/>
                </a:lnTo>
                <a:lnTo>
                  <a:pt x="409" y="1162"/>
                </a:lnTo>
                <a:lnTo>
                  <a:pt x="409" y="1156"/>
                </a:lnTo>
                <a:lnTo>
                  <a:pt x="409" y="1144"/>
                </a:lnTo>
                <a:lnTo>
                  <a:pt x="415" y="1144"/>
                </a:lnTo>
                <a:lnTo>
                  <a:pt x="415" y="1150"/>
                </a:lnTo>
                <a:lnTo>
                  <a:pt x="415" y="1144"/>
                </a:lnTo>
                <a:lnTo>
                  <a:pt x="409" y="1138"/>
                </a:lnTo>
                <a:lnTo>
                  <a:pt x="397" y="1138"/>
                </a:lnTo>
                <a:lnTo>
                  <a:pt x="391" y="1126"/>
                </a:lnTo>
                <a:lnTo>
                  <a:pt x="403" y="1126"/>
                </a:lnTo>
                <a:lnTo>
                  <a:pt x="409" y="1119"/>
                </a:lnTo>
                <a:lnTo>
                  <a:pt x="415" y="1119"/>
                </a:lnTo>
                <a:lnTo>
                  <a:pt x="409" y="1113"/>
                </a:lnTo>
                <a:lnTo>
                  <a:pt x="415" y="1113"/>
                </a:lnTo>
                <a:lnTo>
                  <a:pt x="415" y="1107"/>
                </a:lnTo>
                <a:lnTo>
                  <a:pt x="421" y="1101"/>
                </a:lnTo>
                <a:lnTo>
                  <a:pt x="427" y="1095"/>
                </a:lnTo>
                <a:lnTo>
                  <a:pt x="427" y="1083"/>
                </a:lnTo>
                <a:lnTo>
                  <a:pt x="421" y="1083"/>
                </a:lnTo>
                <a:lnTo>
                  <a:pt x="421" y="1089"/>
                </a:lnTo>
                <a:lnTo>
                  <a:pt x="415" y="1095"/>
                </a:lnTo>
                <a:lnTo>
                  <a:pt x="409" y="1101"/>
                </a:lnTo>
                <a:lnTo>
                  <a:pt x="403" y="1101"/>
                </a:lnTo>
                <a:lnTo>
                  <a:pt x="397" y="1101"/>
                </a:lnTo>
                <a:lnTo>
                  <a:pt x="403" y="1101"/>
                </a:lnTo>
                <a:lnTo>
                  <a:pt x="403" y="1095"/>
                </a:lnTo>
                <a:lnTo>
                  <a:pt x="403" y="1089"/>
                </a:lnTo>
                <a:lnTo>
                  <a:pt x="397" y="1083"/>
                </a:lnTo>
                <a:lnTo>
                  <a:pt x="397" y="1077"/>
                </a:lnTo>
                <a:lnTo>
                  <a:pt x="409" y="1071"/>
                </a:lnTo>
                <a:lnTo>
                  <a:pt x="409" y="1065"/>
                </a:lnTo>
                <a:lnTo>
                  <a:pt x="415" y="1065"/>
                </a:lnTo>
                <a:lnTo>
                  <a:pt x="421" y="1065"/>
                </a:lnTo>
                <a:lnTo>
                  <a:pt x="433" y="1053"/>
                </a:lnTo>
                <a:lnTo>
                  <a:pt x="433" y="1047"/>
                </a:lnTo>
                <a:lnTo>
                  <a:pt x="433" y="1041"/>
                </a:lnTo>
                <a:lnTo>
                  <a:pt x="433" y="1035"/>
                </a:lnTo>
                <a:lnTo>
                  <a:pt x="427" y="1029"/>
                </a:lnTo>
                <a:lnTo>
                  <a:pt x="427" y="1023"/>
                </a:lnTo>
                <a:lnTo>
                  <a:pt x="427" y="1017"/>
                </a:lnTo>
                <a:lnTo>
                  <a:pt x="427" y="1011"/>
                </a:lnTo>
                <a:lnTo>
                  <a:pt x="433" y="1005"/>
                </a:lnTo>
                <a:lnTo>
                  <a:pt x="427" y="1005"/>
                </a:lnTo>
                <a:lnTo>
                  <a:pt x="427" y="999"/>
                </a:lnTo>
                <a:lnTo>
                  <a:pt x="421" y="999"/>
                </a:lnTo>
                <a:lnTo>
                  <a:pt x="427" y="993"/>
                </a:lnTo>
                <a:lnTo>
                  <a:pt x="433" y="987"/>
                </a:lnTo>
                <a:lnTo>
                  <a:pt x="427" y="981"/>
                </a:lnTo>
                <a:lnTo>
                  <a:pt x="427" y="975"/>
                </a:lnTo>
                <a:lnTo>
                  <a:pt x="421" y="975"/>
                </a:lnTo>
                <a:lnTo>
                  <a:pt x="415" y="975"/>
                </a:lnTo>
                <a:lnTo>
                  <a:pt x="415" y="969"/>
                </a:lnTo>
                <a:lnTo>
                  <a:pt x="409" y="969"/>
                </a:lnTo>
                <a:lnTo>
                  <a:pt x="403" y="969"/>
                </a:lnTo>
                <a:lnTo>
                  <a:pt x="397" y="969"/>
                </a:lnTo>
                <a:lnTo>
                  <a:pt x="391" y="969"/>
                </a:lnTo>
                <a:lnTo>
                  <a:pt x="379" y="963"/>
                </a:lnTo>
                <a:lnTo>
                  <a:pt x="367" y="963"/>
                </a:lnTo>
                <a:lnTo>
                  <a:pt x="367" y="969"/>
                </a:lnTo>
                <a:lnTo>
                  <a:pt x="349" y="963"/>
                </a:lnTo>
                <a:lnTo>
                  <a:pt x="349" y="957"/>
                </a:lnTo>
                <a:lnTo>
                  <a:pt x="343" y="951"/>
                </a:lnTo>
                <a:lnTo>
                  <a:pt x="337" y="963"/>
                </a:lnTo>
                <a:lnTo>
                  <a:pt x="331" y="963"/>
                </a:lnTo>
                <a:lnTo>
                  <a:pt x="325" y="963"/>
                </a:lnTo>
                <a:lnTo>
                  <a:pt x="325" y="969"/>
                </a:lnTo>
                <a:lnTo>
                  <a:pt x="319" y="969"/>
                </a:lnTo>
                <a:lnTo>
                  <a:pt x="319" y="963"/>
                </a:lnTo>
                <a:lnTo>
                  <a:pt x="313" y="969"/>
                </a:lnTo>
                <a:lnTo>
                  <a:pt x="307" y="963"/>
                </a:lnTo>
                <a:lnTo>
                  <a:pt x="301" y="963"/>
                </a:lnTo>
                <a:lnTo>
                  <a:pt x="295" y="963"/>
                </a:lnTo>
                <a:lnTo>
                  <a:pt x="289" y="957"/>
                </a:lnTo>
                <a:lnTo>
                  <a:pt x="289" y="945"/>
                </a:lnTo>
                <a:lnTo>
                  <a:pt x="283" y="945"/>
                </a:lnTo>
                <a:lnTo>
                  <a:pt x="283" y="939"/>
                </a:lnTo>
                <a:lnTo>
                  <a:pt x="283" y="933"/>
                </a:lnTo>
                <a:lnTo>
                  <a:pt x="277" y="933"/>
                </a:lnTo>
                <a:lnTo>
                  <a:pt x="271" y="933"/>
                </a:lnTo>
                <a:lnTo>
                  <a:pt x="265" y="933"/>
                </a:lnTo>
                <a:lnTo>
                  <a:pt x="259" y="933"/>
                </a:lnTo>
                <a:lnTo>
                  <a:pt x="253" y="933"/>
                </a:lnTo>
                <a:lnTo>
                  <a:pt x="253" y="921"/>
                </a:lnTo>
                <a:lnTo>
                  <a:pt x="247" y="915"/>
                </a:lnTo>
                <a:lnTo>
                  <a:pt x="253" y="915"/>
                </a:lnTo>
                <a:lnTo>
                  <a:pt x="247" y="909"/>
                </a:lnTo>
                <a:lnTo>
                  <a:pt x="247" y="903"/>
                </a:lnTo>
                <a:lnTo>
                  <a:pt x="247" y="891"/>
                </a:lnTo>
                <a:lnTo>
                  <a:pt x="241" y="885"/>
                </a:lnTo>
                <a:lnTo>
                  <a:pt x="235" y="885"/>
                </a:lnTo>
                <a:lnTo>
                  <a:pt x="229" y="885"/>
                </a:lnTo>
                <a:lnTo>
                  <a:pt x="217" y="891"/>
                </a:lnTo>
                <a:lnTo>
                  <a:pt x="199" y="879"/>
                </a:lnTo>
                <a:lnTo>
                  <a:pt x="193" y="885"/>
                </a:lnTo>
                <a:lnTo>
                  <a:pt x="187" y="891"/>
                </a:lnTo>
                <a:lnTo>
                  <a:pt x="181" y="891"/>
                </a:lnTo>
                <a:lnTo>
                  <a:pt x="169" y="891"/>
                </a:lnTo>
                <a:lnTo>
                  <a:pt x="169" y="885"/>
                </a:lnTo>
                <a:lnTo>
                  <a:pt x="169" y="879"/>
                </a:lnTo>
                <a:lnTo>
                  <a:pt x="169" y="873"/>
                </a:lnTo>
                <a:lnTo>
                  <a:pt x="175" y="873"/>
                </a:lnTo>
                <a:lnTo>
                  <a:pt x="181" y="867"/>
                </a:lnTo>
                <a:lnTo>
                  <a:pt x="187" y="861"/>
                </a:lnTo>
                <a:lnTo>
                  <a:pt x="187" y="855"/>
                </a:lnTo>
                <a:lnTo>
                  <a:pt x="187" y="849"/>
                </a:lnTo>
                <a:lnTo>
                  <a:pt x="193" y="849"/>
                </a:lnTo>
                <a:lnTo>
                  <a:pt x="193" y="843"/>
                </a:lnTo>
                <a:lnTo>
                  <a:pt x="187" y="837"/>
                </a:lnTo>
                <a:lnTo>
                  <a:pt x="169" y="831"/>
                </a:lnTo>
                <a:lnTo>
                  <a:pt x="175" y="819"/>
                </a:lnTo>
                <a:lnTo>
                  <a:pt x="175" y="813"/>
                </a:lnTo>
                <a:lnTo>
                  <a:pt x="163" y="813"/>
                </a:lnTo>
                <a:lnTo>
                  <a:pt x="151" y="801"/>
                </a:lnTo>
                <a:lnTo>
                  <a:pt x="151" y="794"/>
                </a:lnTo>
                <a:lnTo>
                  <a:pt x="139" y="788"/>
                </a:lnTo>
                <a:lnTo>
                  <a:pt x="133" y="776"/>
                </a:lnTo>
                <a:lnTo>
                  <a:pt x="133" y="770"/>
                </a:lnTo>
                <a:lnTo>
                  <a:pt x="127" y="764"/>
                </a:lnTo>
                <a:lnTo>
                  <a:pt x="121" y="752"/>
                </a:lnTo>
                <a:lnTo>
                  <a:pt x="115" y="752"/>
                </a:lnTo>
                <a:lnTo>
                  <a:pt x="109" y="752"/>
                </a:lnTo>
                <a:lnTo>
                  <a:pt x="103" y="752"/>
                </a:lnTo>
                <a:lnTo>
                  <a:pt x="96" y="746"/>
                </a:lnTo>
                <a:lnTo>
                  <a:pt x="90" y="740"/>
                </a:lnTo>
                <a:lnTo>
                  <a:pt x="84" y="740"/>
                </a:lnTo>
                <a:lnTo>
                  <a:pt x="78" y="740"/>
                </a:lnTo>
                <a:lnTo>
                  <a:pt x="72" y="734"/>
                </a:lnTo>
                <a:lnTo>
                  <a:pt x="72" y="740"/>
                </a:lnTo>
                <a:lnTo>
                  <a:pt x="66" y="734"/>
                </a:lnTo>
                <a:lnTo>
                  <a:pt x="66" y="722"/>
                </a:lnTo>
                <a:lnTo>
                  <a:pt x="60" y="716"/>
                </a:lnTo>
                <a:lnTo>
                  <a:pt x="60" y="710"/>
                </a:lnTo>
                <a:lnTo>
                  <a:pt x="54" y="710"/>
                </a:lnTo>
                <a:lnTo>
                  <a:pt x="54" y="704"/>
                </a:lnTo>
                <a:lnTo>
                  <a:pt x="48" y="704"/>
                </a:lnTo>
                <a:lnTo>
                  <a:pt x="60" y="686"/>
                </a:lnTo>
                <a:lnTo>
                  <a:pt x="54" y="686"/>
                </a:lnTo>
                <a:lnTo>
                  <a:pt x="36" y="674"/>
                </a:lnTo>
                <a:lnTo>
                  <a:pt x="36" y="668"/>
                </a:lnTo>
                <a:lnTo>
                  <a:pt x="42" y="662"/>
                </a:lnTo>
                <a:lnTo>
                  <a:pt x="42" y="656"/>
                </a:lnTo>
                <a:lnTo>
                  <a:pt x="42" y="650"/>
                </a:lnTo>
                <a:lnTo>
                  <a:pt x="48" y="656"/>
                </a:lnTo>
                <a:lnTo>
                  <a:pt x="54" y="656"/>
                </a:lnTo>
                <a:lnTo>
                  <a:pt x="48" y="644"/>
                </a:lnTo>
                <a:lnTo>
                  <a:pt x="42" y="644"/>
                </a:lnTo>
                <a:lnTo>
                  <a:pt x="42" y="638"/>
                </a:lnTo>
                <a:lnTo>
                  <a:pt x="42" y="632"/>
                </a:lnTo>
                <a:lnTo>
                  <a:pt x="48" y="626"/>
                </a:lnTo>
                <a:lnTo>
                  <a:pt x="42" y="620"/>
                </a:lnTo>
                <a:lnTo>
                  <a:pt x="42" y="614"/>
                </a:lnTo>
                <a:lnTo>
                  <a:pt x="42" y="608"/>
                </a:lnTo>
                <a:lnTo>
                  <a:pt x="42" y="602"/>
                </a:lnTo>
                <a:lnTo>
                  <a:pt x="42" y="590"/>
                </a:lnTo>
                <a:lnTo>
                  <a:pt x="48" y="584"/>
                </a:lnTo>
                <a:lnTo>
                  <a:pt x="42" y="578"/>
                </a:lnTo>
                <a:lnTo>
                  <a:pt x="42" y="572"/>
                </a:lnTo>
                <a:lnTo>
                  <a:pt x="42" y="566"/>
                </a:lnTo>
                <a:lnTo>
                  <a:pt x="48" y="572"/>
                </a:lnTo>
                <a:lnTo>
                  <a:pt x="54" y="566"/>
                </a:lnTo>
                <a:lnTo>
                  <a:pt x="60" y="560"/>
                </a:lnTo>
                <a:lnTo>
                  <a:pt x="66" y="560"/>
                </a:lnTo>
                <a:lnTo>
                  <a:pt x="66" y="548"/>
                </a:lnTo>
                <a:lnTo>
                  <a:pt x="72" y="554"/>
                </a:lnTo>
                <a:lnTo>
                  <a:pt x="84" y="554"/>
                </a:lnTo>
                <a:lnTo>
                  <a:pt x="90" y="554"/>
                </a:lnTo>
                <a:lnTo>
                  <a:pt x="90" y="548"/>
                </a:lnTo>
                <a:lnTo>
                  <a:pt x="84" y="548"/>
                </a:lnTo>
                <a:lnTo>
                  <a:pt x="78" y="542"/>
                </a:lnTo>
                <a:lnTo>
                  <a:pt x="72" y="542"/>
                </a:lnTo>
                <a:lnTo>
                  <a:pt x="66" y="542"/>
                </a:lnTo>
                <a:lnTo>
                  <a:pt x="60" y="542"/>
                </a:lnTo>
                <a:lnTo>
                  <a:pt x="54" y="536"/>
                </a:lnTo>
                <a:lnTo>
                  <a:pt x="48" y="536"/>
                </a:lnTo>
                <a:lnTo>
                  <a:pt x="48" y="530"/>
                </a:lnTo>
                <a:lnTo>
                  <a:pt x="54" y="536"/>
                </a:lnTo>
                <a:lnTo>
                  <a:pt x="54" y="530"/>
                </a:lnTo>
                <a:lnTo>
                  <a:pt x="48" y="518"/>
                </a:lnTo>
                <a:lnTo>
                  <a:pt x="48" y="524"/>
                </a:lnTo>
                <a:lnTo>
                  <a:pt x="42" y="524"/>
                </a:lnTo>
                <a:lnTo>
                  <a:pt x="42" y="530"/>
                </a:lnTo>
                <a:lnTo>
                  <a:pt x="36" y="530"/>
                </a:lnTo>
                <a:lnTo>
                  <a:pt x="48" y="506"/>
                </a:lnTo>
                <a:lnTo>
                  <a:pt x="66" y="488"/>
                </a:lnTo>
                <a:lnTo>
                  <a:pt x="90" y="415"/>
                </a:lnTo>
                <a:lnTo>
                  <a:pt x="96" y="403"/>
                </a:lnTo>
                <a:lnTo>
                  <a:pt x="78" y="385"/>
                </a:lnTo>
                <a:lnTo>
                  <a:pt x="66" y="385"/>
                </a:lnTo>
                <a:lnTo>
                  <a:pt x="60" y="373"/>
                </a:lnTo>
                <a:lnTo>
                  <a:pt x="66" y="367"/>
                </a:lnTo>
                <a:lnTo>
                  <a:pt x="66" y="361"/>
                </a:lnTo>
                <a:lnTo>
                  <a:pt x="66" y="355"/>
                </a:lnTo>
                <a:lnTo>
                  <a:pt x="66" y="343"/>
                </a:lnTo>
                <a:lnTo>
                  <a:pt x="60" y="343"/>
                </a:lnTo>
                <a:lnTo>
                  <a:pt x="54" y="343"/>
                </a:lnTo>
                <a:lnTo>
                  <a:pt x="54" y="331"/>
                </a:lnTo>
                <a:lnTo>
                  <a:pt x="54" y="325"/>
                </a:lnTo>
                <a:lnTo>
                  <a:pt x="54" y="319"/>
                </a:lnTo>
                <a:lnTo>
                  <a:pt x="48" y="319"/>
                </a:lnTo>
                <a:lnTo>
                  <a:pt x="42" y="319"/>
                </a:lnTo>
                <a:lnTo>
                  <a:pt x="42" y="313"/>
                </a:lnTo>
                <a:lnTo>
                  <a:pt x="42" y="307"/>
                </a:lnTo>
                <a:lnTo>
                  <a:pt x="48" y="307"/>
                </a:lnTo>
                <a:lnTo>
                  <a:pt x="48" y="301"/>
                </a:lnTo>
                <a:lnTo>
                  <a:pt x="42" y="301"/>
                </a:lnTo>
                <a:lnTo>
                  <a:pt x="42" y="295"/>
                </a:lnTo>
                <a:lnTo>
                  <a:pt x="42" y="283"/>
                </a:lnTo>
                <a:lnTo>
                  <a:pt x="48" y="283"/>
                </a:lnTo>
                <a:lnTo>
                  <a:pt x="48" y="277"/>
                </a:lnTo>
                <a:lnTo>
                  <a:pt x="42" y="259"/>
                </a:lnTo>
                <a:lnTo>
                  <a:pt x="36" y="253"/>
                </a:lnTo>
                <a:lnTo>
                  <a:pt x="30" y="235"/>
                </a:lnTo>
                <a:lnTo>
                  <a:pt x="24" y="217"/>
                </a:lnTo>
                <a:lnTo>
                  <a:pt x="30" y="187"/>
                </a:lnTo>
                <a:lnTo>
                  <a:pt x="24" y="187"/>
                </a:lnTo>
                <a:lnTo>
                  <a:pt x="18" y="181"/>
                </a:lnTo>
                <a:lnTo>
                  <a:pt x="18" y="175"/>
                </a:lnTo>
                <a:lnTo>
                  <a:pt x="12" y="169"/>
                </a:lnTo>
                <a:lnTo>
                  <a:pt x="6" y="169"/>
                </a:lnTo>
                <a:lnTo>
                  <a:pt x="0" y="163"/>
                </a:lnTo>
                <a:lnTo>
                  <a:pt x="0" y="150"/>
                </a:lnTo>
                <a:lnTo>
                  <a:pt x="0" y="138"/>
                </a:lnTo>
                <a:lnTo>
                  <a:pt x="0" y="132"/>
                </a:lnTo>
                <a:lnTo>
                  <a:pt x="0" y="126"/>
                </a:lnTo>
                <a:lnTo>
                  <a:pt x="6" y="126"/>
                </a:lnTo>
                <a:lnTo>
                  <a:pt x="6" y="120"/>
                </a:lnTo>
                <a:lnTo>
                  <a:pt x="6" y="114"/>
                </a:lnTo>
                <a:lnTo>
                  <a:pt x="6" y="108"/>
                </a:lnTo>
                <a:lnTo>
                  <a:pt x="12" y="102"/>
                </a:lnTo>
                <a:lnTo>
                  <a:pt x="18" y="102"/>
                </a:lnTo>
                <a:lnTo>
                  <a:pt x="18" y="96"/>
                </a:lnTo>
                <a:lnTo>
                  <a:pt x="18" y="90"/>
                </a:lnTo>
                <a:lnTo>
                  <a:pt x="24" y="90"/>
                </a:lnTo>
                <a:lnTo>
                  <a:pt x="24" y="96"/>
                </a:lnTo>
                <a:lnTo>
                  <a:pt x="30" y="96"/>
                </a:lnTo>
                <a:lnTo>
                  <a:pt x="30" y="90"/>
                </a:lnTo>
                <a:lnTo>
                  <a:pt x="30" y="84"/>
                </a:lnTo>
                <a:lnTo>
                  <a:pt x="30" y="90"/>
                </a:lnTo>
                <a:lnTo>
                  <a:pt x="36" y="90"/>
                </a:lnTo>
                <a:lnTo>
                  <a:pt x="42" y="90"/>
                </a:lnTo>
                <a:lnTo>
                  <a:pt x="42" y="84"/>
                </a:lnTo>
                <a:lnTo>
                  <a:pt x="48" y="84"/>
                </a:lnTo>
                <a:lnTo>
                  <a:pt x="42" y="78"/>
                </a:lnTo>
                <a:lnTo>
                  <a:pt x="48" y="78"/>
                </a:lnTo>
                <a:lnTo>
                  <a:pt x="54" y="78"/>
                </a:lnTo>
                <a:lnTo>
                  <a:pt x="54" y="84"/>
                </a:lnTo>
                <a:lnTo>
                  <a:pt x="60" y="84"/>
                </a:lnTo>
                <a:lnTo>
                  <a:pt x="60" y="90"/>
                </a:lnTo>
                <a:lnTo>
                  <a:pt x="54" y="90"/>
                </a:lnTo>
                <a:lnTo>
                  <a:pt x="48" y="90"/>
                </a:lnTo>
                <a:lnTo>
                  <a:pt x="54" y="96"/>
                </a:lnTo>
                <a:lnTo>
                  <a:pt x="48" y="102"/>
                </a:lnTo>
                <a:lnTo>
                  <a:pt x="54" y="96"/>
                </a:lnTo>
                <a:lnTo>
                  <a:pt x="60" y="96"/>
                </a:lnTo>
                <a:lnTo>
                  <a:pt x="66" y="96"/>
                </a:lnTo>
                <a:lnTo>
                  <a:pt x="72" y="96"/>
                </a:lnTo>
                <a:lnTo>
                  <a:pt x="72" y="102"/>
                </a:lnTo>
                <a:lnTo>
                  <a:pt x="72" y="108"/>
                </a:lnTo>
                <a:lnTo>
                  <a:pt x="66" y="108"/>
                </a:lnTo>
                <a:lnTo>
                  <a:pt x="72" y="108"/>
                </a:lnTo>
                <a:lnTo>
                  <a:pt x="72" y="102"/>
                </a:lnTo>
                <a:lnTo>
                  <a:pt x="72" y="96"/>
                </a:lnTo>
                <a:lnTo>
                  <a:pt x="90" y="96"/>
                </a:lnTo>
                <a:lnTo>
                  <a:pt x="96" y="96"/>
                </a:lnTo>
                <a:lnTo>
                  <a:pt x="109" y="96"/>
                </a:lnTo>
                <a:lnTo>
                  <a:pt x="121" y="96"/>
                </a:lnTo>
                <a:lnTo>
                  <a:pt x="151" y="114"/>
                </a:lnTo>
                <a:lnTo>
                  <a:pt x="157" y="114"/>
                </a:lnTo>
                <a:lnTo>
                  <a:pt x="163" y="120"/>
                </a:lnTo>
                <a:lnTo>
                  <a:pt x="175" y="126"/>
                </a:lnTo>
                <a:lnTo>
                  <a:pt x="187" y="132"/>
                </a:lnTo>
                <a:lnTo>
                  <a:pt x="187" y="126"/>
                </a:lnTo>
                <a:lnTo>
                  <a:pt x="193" y="126"/>
                </a:lnTo>
                <a:lnTo>
                  <a:pt x="199" y="132"/>
                </a:lnTo>
                <a:lnTo>
                  <a:pt x="199" y="138"/>
                </a:lnTo>
                <a:lnTo>
                  <a:pt x="199" y="132"/>
                </a:lnTo>
                <a:lnTo>
                  <a:pt x="205" y="132"/>
                </a:lnTo>
                <a:lnTo>
                  <a:pt x="205" y="138"/>
                </a:lnTo>
                <a:lnTo>
                  <a:pt x="211" y="138"/>
                </a:lnTo>
                <a:lnTo>
                  <a:pt x="211" y="144"/>
                </a:lnTo>
                <a:lnTo>
                  <a:pt x="217" y="150"/>
                </a:lnTo>
                <a:lnTo>
                  <a:pt x="217" y="157"/>
                </a:lnTo>
                <a:lnTo>
                  <a:pt x="223" y="157"/>
                </a:lnTo>
                <a:lnTo>
                  <a:pt x="223" y="163"/>
                </a:lnTo>
                <a:lnTo>
                  <a:pt x="223" y="169"/>
                </a:lnTo>
                <a:lnTo>
                  <a:pt x="223" y="175"/>
                </a:lnTo>
                <a:lnTo>
                  <a:pt x="217" y="187"/>
                </a:lnTo>
                <a:lnTo>
                  <a:pt x="217" y="193"/>
                </a:lnTo>
                <a:lnTo>
                  <a:pt x="205" y="211"/>
                </a:lnTo>
                <a:lnTo>
                  <a:pt x="199" y="211"/>
                </a:lnTo>
                <a:lnTo>
                  <a:pt x="193" y="217"/>
                </a:lnTo>
                <a:lnTo>
                  <a:pt x="187" y="223"/>
                </a:lnTo>
                <a:lnTo>
                  <a:pt x="181" y="223"/>
                </a:lnTo>
                <a:lnTo>
                  <a:pt x="175" y="223"/>
                </a:lnTo>
                <a:lnTo>
                  <a:pt x="151" y="223"/>
                </a:lnTo>
                <a:lnTo>
                  <a:pt x="139" y="223"/>
                </a:lnTo>
                <a:lnTo>
                  <a:pt x="127" y="223"/>
                </a:lnTo>
                <a:lnTo>
                  <a:pt x="121" y="217"/>
                </a:lnTo>
                <a:lnTo>
                  <a:pt x="115" y="223"/>
                </a:lnTo>
                <a:lnTo>
                  <a:pt x="115" y="217"/>
                </a:lnTo>
                <a:lnTo>
                  <a:pt x="103" y="217"/>
                </a:lnTo>
                <a:lnTo>
                  <a:pt x="96" y="217"/>
                </a:lnTo>
                <a:lnTo>
                  <a:pt x="90" y="217"/>
                </a:lnTo>
                <a:lnTo>
                  <a:pt x="84" y="211"/>
                </a:lnTo>
                <a:lnTo>
                  <a:pt x="84" y="205"/>
                </a:lnTo>
                <a:lnTo>
                  <a:pt x="78" y="205"/>
                </a:lnTo>
                <a:lnTo>
                  <a:pt x="72" y="205"/>
                </a:lnTo>
                <a:lnTo>
                  <a:pt x="72" y="199"/>
                </a:lnTo>
                <a:lnTo>
                  <a:pt x="72" y="205"/>
                </a:lnTo>
                <a:lnTo>
                  <a:pt x="78" y="211"/>
                </a:lnTo>
                <a:lnTo>
                  <a:pt x="78" y="217"/>
                </a:lnTo>
                <a:lnTo>
                  <a:pt x="90" y="223"/>
                </a:lnTo>
                <a:lnTo>
                  <a:pt x="96" y="223"/>
                </a:lnTo>
                <a:lnTo>
                  <a:pt x="96" y="229"/>
                </a:lnTo>
                <a:lnTo>
                  <a:pt x="103" y="229"/>
                </a:lnTo>
                <a:lnTo>
                  <a:pt x="103" y="235"/>
                </a:lnTo>
                <a:lnTo>
                  <a:pt x="103" y="241"/>
                </a:lnTo>
                <a:lnTo>
                  <a:pt x="109" y="241"/>
                </a:lnTo>
                <a:lnTo>
                  <a:pt x="115" y="241"/>
                </a:lnTo>
                <a:lnTo>
                  <a:pt x="121" y="241"/>
                </a:lnTo>
                <a:lnTo>
                  <a:pt x="127" y="247"/>
                </a:lnTo>
                <a:lnTo>
                  <a:pt x="127" y="253"/>
                </a:lnTo>
                <a:lnTo>
                  <a:pt x="133" y="253"/>
                </a:lnTo>
                <a:lnTo>
                  <a:pt x="127" y="253"/>
                </a:lnTo>
                <a:lnTo>
                  <a:pt x="127" y="259"/>
                </a:lnTo>
                <a:lnTo>
                  <a:pt x="133" y="271"/>
                </a:lnTo>
                <a:lnTo>
                  <a:pt x="127" y="271"/>
                </a:lnTo>
                <a:lnTo>
                  <a:pt x="127" y="277"/>
                </a:lnTo>
                <a:lnTo>
                  <a:pt x="133" y="283"/>
                </a:lnTo>
                <a:lnTo>
                  <a:pt x="133" y="289"/>
                </a:lnTo>
                <a:lnTo>
                  <a:pt x="139" y="295"/>
                </a:lnTo>
                <a:lnTo>
                  <a:pt x="139" y="301"/>
                </a:lnTo>
                <a:lnTo>
                  <a:pt x="139" y="307"/>
                </a:lnTo>
                <a:lnTo>
                  <a:pt x="145" y="307"/>
                </a:lnTo>
                <a:lnTo>
                  <a:pt x="145" y="313"/>
                </a:lnTo>
                <a:lnTo>
                  <a:pt x="145" y="319"/>
                </a:lnTo>
                <a:lnTo>
                  <a:pt x="151" y="319"/>
                </a:lnTo>
                <a:lnTo>
                  <a:pt x="157" y="325"/>
                </a:lnTo>
                <a:lnTo>
                  <a:pt x="157" y="319"/>
                </a:lnTo>
                <a:lnTo>
                  <a:pt x="163" y="319"/>
                </a:lnTo>
                <a:lnTo>
                  <a:pt x="163" y="325"/>
                </a:lnTo>
                <a:lnTo>
                  <a:pt x="169" y="325"/>
                </a:lnTo>
                <a:lnTo>
                  <a:pt x="175" y="331"/>
                </a:lnTo>
                <a:lnTo>
                  <a:pt x="181" y="331"/>
                </a:lnTo>
                <a:lnTo>
                  <a:pt x="187" y="331"/>
                </a:lnTo>
                <a:lnTo>
                  <a:pt x="193" y="331"/>
                </a:lnTo>
                <a:lnTo>
                  <a:pt x="199" y="331"/>
                </a:lnTo>
                <a:lnTo>
                  <a:pt x="205" y="325"/>
                </a:lnTo>
                <a:lnTo>
                  <a:pt x="205" y="319"/>
                </a:lnTo>
                <a:lnTo>
                  <a:pt x="205" y="313"/>
                </a:lnTo>
                <a:lnTo>
                  <a:pt x="199" y="313"/>
                </a:lnTo>
                <a:lnTo>
                  <a:pt x="199" y="307"/>
                </a:lnTo>
                <a:lnTo>
                  <a:pt x="193" y="307"/>
                </a:lnTo>
                <a:lnTo>
                  <a:pt x="187" y="307"/>
                </a:lnTo>
                <a:lnTo>
                  <a:pt x="181" y="307"/>
                </a:lnTo>
                <a:lnTo>
                  <a:pt x="181" y="301"/>
                </a:lnTo>
                <a:lnTo>
                  <a:pt x="175" y="295"/>
                </a:lnTo>
                <a:lnTo>
                  <a:pt x="169" y="295"/>
                </a:lnTo>
                <a:lnTo>
                  <a:pt x="169" y="289"/>
                </a:lnTo>
                <a:lnTo>
                  <a:pt x="175" y="283"/>
                </a:lnTo>
                <a:lnTo>
                  <a:pt x="175" y="277"/>
                </a:lnTo>
                <a:lnTo>
                  <a:pt x="175" y="271"/>
                </a:lnTo>
                <a:lnTo>
                  <a:pt x="181" y="277"/>
                </a:lnTo>
                <a:lnTo>
                  <a:pt x="187" y="277"/>
                </a:lnTo>
                <a:lnTo>
                  <a:pt x="193" y="283"/>
                </a:lnTo>
                <a:lnTo>
                  <a:pt x="199" y="283"/>
                </a:lnTo>
                <a:lnTo>
                  <a:pt x="199" y="289"/>
                </a:lnTo>
                <a:lnTo>
                  <a:pt x="199" y="295"/>
                </a:lnTo>
                <a:lnTo>
                  <a:pt x="199" y="289"/>
                </a:lnTo>
                <a:lnTo>
                  <a:pt x="205" y="283"/>
                </a:lnTo>
                <a:lnTo>
                  <a:pt x="217" y="283"/>
                </a:lnTo>
                <a:lnTo>
                  <a:pt x="229" y="283"/>
                </a:lnTo>
                <a:lnTo>
                  <a:pt x="235" y="283"/>
                </a:lnTo>
                <a:lnTo>
                  <a:pt x="241" y="283"/>
                </a:lnTo>
                <a:lnTo>
                  <a:pt x="241" y="277"/>
                </a:lnTo>
                <a:lnTo>
                  <a:pt x="241" y="271"/>
                </a:lnTo>
                <a:lnTo>
                  <a:pt x="241" y="265"/>
                </a:lnTo>
                <a:lnTo>
                  <a:pt x="229" y="259"/>
                </a:lnTo>
                <a:lnTo>
                  <a:pt x="223" y="253"/>
                </a:lnTo>
                <a:lnTo>
                  <a:pt x="217" y="247"/>
                </a:lnTo>
                <a:lnTo>
                  <a:pt x="223" y="241"/>
                </a:lnTo>
                <a:lnTo>
                  <a:pt x="223" y="235"/>
                </a:lnTo>
                <a:lnTo>
                  <a:pt x="229" y="217"/>
                </a:lnTo>
                <a:lnTo>
                  <a:pt x="235" y="211"/>
                </a:lnTo>
                <a:lnTo>
                  <a:pt x="247" y="193"/>
                </a:lnTo>
                <a:lnTo>
                  <a:pt x="247" y="187"/>
                </a:lnTo>
                <a:lnTo>
                  <a:pt x="253" y="181"/>
                </a:lnTo>
                <a:lnTo>
                  <a:pt x="253" y="187"/>
                </a:lnTo>
                <a:lnTo>
                  <a:pt x="259" y="187"/>
                </a:lnTo>
                <a:lnTo>
                  <a:pt x="259" y="181"/>
                </a:lnTo>
                <a:lnTo>
                  <a:pt x="265" y="181"/>
                </a:lnTo>
                <a:lnTo>
                  <a:pt x="271" y="181"/>
                </a:lnTo>
                <a:lnTo>
                  <a:pt x="271" y="187"/>
                </a:lnTo>
                <a:lnTo>
                  <a:pt x="271" y="193"/>
                </a:lnTo>
                <a:lnTo>
                  <a:pt x="277" y="187"/>
                </a:lnTo>
                <a:lnTo>
                  <a:pt x="283" y="193"/>
                </a:lnTo>
                <a:lnTo>
                  <a:pt x="277" y="175"/>
                </a:lnTo>
                <a:lnTo>
                  <a:pt x="277" y="169"/>
                </a:lnTo>
                <a:lnTo>
                  <a:pt x="283" y="163"/>
                </a:lnTo>
                <a:lnTo>
                  <a:pt x="283" y="157"/>
                </a:lnTo>
                <a:lnTo>
                  <a:pt x="277" y="157"/>
                </a:lnTo>
                <a:lnTo>
                  <a:pt x="277" y="150"/>
                </a:lnTo>
                <a:lnTo>
                  <a:pt x="277" y="144"/>
                </a:lnTo>
                <a:lnTo>
                  <a:pt x="265" y="138"/>
                </a:lnTo>
                <a:lnTo>
                  <a:pt x="259" y="138"/>
                </a:lnTo>
                <a:lnTo>
                  <a:pt x="259" y="120"/>
                </a:lnTo>
                <a:lnTo>
                  <a:pt x="259" y="114"/>
                </a:lnTo>
                <a:lnTo>
                  <a:pt x="259" y="108"/>
                </a:lnTo>
                <a:lnTo>
                  <a:pt x="253" y="102"/>
                </a:lnTo>
                <a:lnTo>
                  <a:pt x="253" y="96"/>
                </a:lnTo>
                <a:lnTo>
                  <a:pt x="253" y="90"/>
                </a:lnTo>
                <a:lnTo>
                  <a:pt x="235" y="78"/>
                </a:lnTo>
                <a:lnTo>
                  <a:pt x="235" y="72"/>
                </a:lnTo>
                <a:lnTo>
                  <a:pt x="235" y="78"/>
                </a:lnTo>
                <a:lnTo>
                  <a:pt x="247" y="72"/>
                </a:lnTo>
                <a:lnTo>
                  <a:pt x="253" y="72"/>
                </a:lnTo>
                <a:lnTo>
                  <a:pt x="259" y="72"/>
                </a:lnTo>
                <a:lnTo>
                  <a:pt x="265" y="72"/>
                </a:lnTo>
                <a:lnTo>
                  <a:pt x="271" y="72"/>
                </a:lnTo>
                <a:lnTo>
                  <a:pt x="277" y="72"/>
                </a:lnTo>
                <a:lnTo>
                  <a:pt x="277" y="78"/>
                </a:lnTo>
                <a:lnTo>
                  <a:pt x="283" y="78"/>
                </a:lnTo>
                <a:lnTo>
                  <a:pt x="289" y="78"/>
                </a:lnTo>
                <a:lnTo>
                  <a:pt x="289" y="84"/>
                </a:lnTo>
                <a:lnTo>
                  <a:pt x="295" y="84"/>
                </a:lnTo>
                <a:lnTo>
                  <a:pt x="295" y="90"/>
                </a:lnTo>
                <a:lnTo>
                  <a:pt x="277" y="102"/>
                </a:lnTo>
                <a:lnTo>
                  <a:pt x="277" y="114"/>
                </a:lnTo>
                <a:lnTo>
                  <a:pt x="277" y="120"/>
                </a:lnTo>
                <a:lnTo>
                  <a:pt x="277" y="126"/>
                </a:lnTo>
                <a:lnTo>
                  <a:pt x="283" y="126"/>
                </a:lnTo>
                <a:lnTo>
                  <a:pt x="289" y="126"/>
                </a:lnTo>
                <a:lnTo>
                  <a:pt x="289" y="132"/>
                </a:lnTo>
                <a:lnTo>
                  <a:pt x="295" y="132"/>
                </a:lnTo>
                <a:lnTo>
                  <a:pt x="295" y="138"/>
                </a:lnTo>
                <a:lnTo>
                  <a:pt x="301" y="138"/>
                </a:lnTo>
                <a:lnTo>
                  <a:pt x="307" y="138"/>
                </a:lnTo>
                <a:lnTo>
                  <a:pt x="313" y="138"/>
                </a:lnTo>
                <a:lnTo>
                  <a:pt x="319" y="126"/>
                </a:lnTo>
                <a:lnTo>
                  <a:pt x="325" y="126"/>
                </a:lnTo>
                <a:lnTo>
                  <a:pt x="325" y="120"/>
                </a:lnTo>
                <a:lnTo>
                  <a:pt x="319" y="114"/>
                </a:lnTo>
                <a:lnTo>
                  <a:pt x="319" y="102"/>
                </a:lnTo>
                <a:lnTo>
                  <a:pt x="319" y="96"/>
                </a:lnTo>
                <a:lnTo>
                  <a:pt x="319" y="90"/>
                </a:lnTo>
                <a:lnTo>
                  <a:pt x="325" y="90"/>
                </a:lnTo>
                <a:lnTo>
                  <a:pt x="325" y="84"/>
                </a:lnTo>
                <a:lnTo>
                  <a:pt x="331" y="84"/>
                </a:lnTo>
                <a:lnTo>
                  <a:pt x="325" y="84"/>
                </a:lnTo>
                <a:lnTo>
                  <a:pt x="319" y="78"/>
                </a:lnTo>
                <a:lnTo>
                  <a:pt x="319" y="72"/>
                </a:lnTo>
                <a:lnTo>
                  <a:pt x="331" y="78"/>
                </a:lnTo>
                <a:lnTo>
                  <a:pt x="331" y="72"/>
                </a:lnTo>
                <a:lnTo>
                  <a:pt x="337" y="60"/>
                </a:lnTo>
                <a:lnTo>
                  <a:pt x="337" y="54"/>
                </a:lnTo>
                <a:lnTo>
                  <a:pt x="343" y="48"/>
                </a:lnTo>
                <a:lnTo>
                  <a:pt x="343" y="42"/>
                </a:lnTo>
                <a:lnTo>
                  <a:pt x="349" y="36"/>
                </a:lnTo>
                <a:lnTo>
                  <a:pt x="355" y="24"/>
                </a:lnTo>
                <a:lnTo>
                  <a:pt x="361" y="18"/>
                </a:lnTo>
                <a:lnTo>
                  <a:pt x="361" y="24"/>
                </a:lnTo>
                <a:lnTo>
                  <a:pt x="367" y="30"/>
                </a:lnTo>
                <a:lnTo>
                  <a:pt x="367" y="18"/>
                </a:lnTo>
                <a:lnTo>
                  <a:pt x="361" y="18"/>
                </a:lnTo>
                <a:lnTo>
                  <a:pt x="361" y="12"/>
                </a:lnTo>
                <a:lnTo>
                  <a:pt x="367" y="12"/>
                </a:lnTo>
                <a:lnTo>
                  <a:pt x="379" y="6"/>
                </a:lnTo>
                <a:lnTo>
                  <a:pt x="385" y="6"/>
                </a:lnTo>
                <a:lnTo>
                  <a:pt x="385" y="12"/>
                </a:lnTo>
                <a:lnTo>
                  <a:pt x="379" y="24"/>
                </a:lnTo>
                <a:lnTo>
                  <a:pt x="415" y="0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73" name="Freeform 106">
            <a:extLst>
              <a:ext uri="{FF2B5EF4-FFF2-40B4-BE49-F238E27FC236}">
                <a16:creationId xmlns:a16="http://schemas.microsoft.com/office/drawing/2014/main" id="{90E9D8D0-B998-47A0-A824-36AAB3A51660}"/>
              </a:ext>
            </a:extLst>
          </p:cNvPr>
          <p:cNvSpPr>
            <a:spLocks noChangeAspect="1"/>
          </p:cNvSpPr>
          <p:nvPr/>
        </p:nvSpPr>
        <p:spPr bwMode="auto">
          <a:xfrm>
            <a:off x="7202488" y="4110039"/>
            <a:ext cx="234950" cy="115887"/>
          </a:xfrm>
          <a:custGeom>
            <a:avLst/>
            <a:gdLst>
              <a:gd name="T0" fmla="*/ 2147483646 w 72"/>
              <a:gd name="T1" fmla="*/ 2147483646 h 43"/>
              <a:gd name="T2" fmla="*/ 2147483646 w 72"/>
              <a:gd name="T3" fmla="*/ 2147483646 h 43"/>
              <a:gd name="T4" fmla="*/ 2147483646 w 72"/>
              <a:gd name="T5" fmla="*/ 2147483646 h 43"/>
              <a:gd name="T6" fmla="*/ 2147483646 w 72"/>
              <a:gd name="T7" fmla="*/ 2147483646 h 43"/>
              <a:gd name="T8" fmla="*/ 2147483646 w 72"/>
              <a:gd name="T9" fmla="*/ 2147483646 h 43"/>
              <a:gd name="T10" fmla="*/ 2147483646 w 72"/>
              <a:gd name="T11" fmla="*/ 2147483646 h 43"/>
              <a:gd name="T12" fmla="*/ 2147483646 w 72"/>
              <a:gd name="T13" fmla="*/ 2147483646 h 43"/>
              <a:gd name="T14" fmla="*/ 2147483646 w 72"/>
              <a:gd name="T15" fmla="*/ 2147483646 h 43"/>
              <a:gd name="T16" fmla="*/ 2147483646 w 72"/>
              <a:gd name="T17" fmla="*/ 0 h 43"/>
              <a:gd name="T18" fmla="*/ 2147483646 w 72"/>
              <a:gd name="T19" fmla="*/ 2147483646 h 43"/>
              <a:gd name="T20" fmla="*/ 2147483646 w 72"/>
              <a:gd name="T21" fmla="*/ 2147483646 h 43"/>
              <a:gd name="T22" fmla="*/ 2147483646 w 72"/>
              <a:gd name="T23" fmla="*/ 2147483646 h 43"/>
              <a:gd name="T24" fmla="*/ 2147483646 w 72"/>
              <a:gd name="T25" fmla="*/ 2147483646 h 43"/>
              <a:gd name="T26" fmla="*/ 2147483646 w 72"/>
              <a:gd name="T27" fmla="*/ 2147483646 h 43"/>
              <a:gd name="T28" fmla="*/ 2147483646 w 72"/>
              <a:gd name="T29" fmla="*/ 2147483646 h 43"/>
              <a:gd name="T30" fmla="*/ 2147483646 w 72"/>
              <a:gd name="T31" fmla="*/ 2147483646 h 43"/>
              <a:gd name="T32" fmla="*/ 2147483646 w 72"/>
              <a:gd name="T33" fmla="*/ 2147483646 h 43"/>
              <a:gd name="T34" fmla="*/ 2147483646 w 72"/>
              <a:gd name="T35" fmla="*/ 2147483646 h 43"/>
              <a:gd name="T36" fmla="*/ 2147483646 w 72"/>
              <a:gd name="T37" fmla="*/ 2147483646 h 43"/>
              <a:gd name="T38" fmla="*/ 2147483646 w 72"/>
              <a:gd name="T39" fmla="*/ 2147483646 h 43"/>
              <a:gd name="T40" fmla="*/ 2147483646 w 72"/>
              <a:gd name="T41" fmla="*/ 2147483646 h 43"/>
              <a:gd name="T42" fmla="*/ 2147483646 w 72"/>
              <a:gd name="T43" fmla="*/ 2147483646 h 43"/>
              <a:gd name="T44" fmla="*/ 2147483646 w 72"/>
              <a:gd name="T45" fmla="*/ 2147483646 h 43"/>
              <a:gd name="T46" fmla="*/ 2147483646 w 72"/>
              <a:gd name="T47" fmla="*/ 2147483646 h 43"/>
              <a:gd name="T48" fmla="*/ 2147483646 w 72"/>
              <a:gd name="T49" fmla="*/ 2147483646 h 43"/>
              <a:gd name="T50" fmla="*/ 2147483646 w 72"/>
              <a:gd name="T51" fmla="*/ 2147483646 h 43"/>
              <a:gd name="T52" fmla="*/ 2147483646 w 72"/>
              <a:gd name="T53" fmla="*/ 2147483646 h 43"/>
              <a:gd name="T54" fmla="*/ 2147483646 w 72"/>
              <a:gd name="T55" fmla="*/ 2147483646 h 43"/>
              <a:gd name="T56" fmla="*/ 2147483646 w 72"/>
              <a:gd name="T57" fmla="*/ 2147483646 h 43"/>
              <a:gd name="T58" fmla="*/ 2147483646 w 72"/>
              <a:gd name="T59" fmla="*/ 2147483646 h 43"/>
              <a:gd name="T60" fmla="*/ 0 w 72"/>
              <a:gd name="T61" fmla="*/ 2147483646 h 43"/>
              <a:gd name="T62" fmla="*/ 0 w 72"/>
              <a:gd name="T63" fmla="*/ 2147483646 h 43"/>
              <a:gd name="T64" fmla="*/ 2147483646 w 72"/>
              <a:gd name="T65" fmla="*/ 2147483646 h 43"/>
              <a:gd name="T66" fmla="*/ 2147483646 w 72"/>
              <a:gd name="T67" fmla="*/ 2147483646 h 43"/>
              <a:gd name="T68" fmla="*/ 2147483646 w 72"/>
              <a:gd name="T69" fmla="*/ 2147483646 h 43"/>
              <a:gd name="T70" fmla="*/ 2147483646 w 72"/>
              <a:gd name="T71" fmla="*/ 2147483646 h 43"/>
              <a:gd name="T72" fmla="*/ 2147483646 w 72"/>
              <a:gd name="T73" fmla="*/ 2147483646 h 43"/>
              <a:gd name="T74" fmla="*/ 2147483646 w 72"/>
              <a:gd name="T75" fmla="*/ 2147483646 h 43"/>
              <a:gd name="T76" fmla="*/ 0 w 72"/>
              <a:gd name="T77" fmla="*/ 2147483646 h 43"/>
              <a:gd name="T78" fmla="*/ 0 w 72"/>
              <a:gd name="T79" fmla="*/ 2147483646 h 43"/>
              <a:gd name="T80" fmla="*/ 0 w 72"/>
              <a:gd name="T81" fmla="*/ 2147483646 h 43"/>
              <a:gd name="T82" fmla="*/ 0 w 72"/>
              <a:gd name="T83" fmla="*/ 2147483646 h 43"/>
              <a:gd name="T84" fmla="*/ 2147483646 w 72"/>
              <a:gd name="T85" fmla="*/ 2147483646 h 43"/>
              <a:gd name="T86" fmla="*/ 2147483646 w 72"/>
              <a:gd name="T87" fmla="*/ 2147483646 h 43"/>
              <a:gd name="T88" fmla="*/ 2147483646 w 72"/>
              <a:gd name="T89" fmla="*/ 2147483646 h 43"/>
              <a:gd name="T90" fmla="*/ 2147483646 w 72"/>
              <a:gd name="T91" fmla="*/ 2147483646 h 43"/>
              <a:gd name="T92" fmla="*/ 2147483646 w 72"/>
              <a:gd name="T93" fmla="*/ 2147483646 h 4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2"/>
              <a:gd name="T142" fmla="*/ 0 h 43"/>
              <a:gd name="T143" fmla="*/ 72 w 72"/>
              <a:gd name="T144" fmla="*/ 43 h 4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2" h="43">
                <a:moveTo>
                  <a:pt x="18" y="13"/>
                </a:moveTo>
                <a:lnTo>
                  <a:pt x="24" y="19"/>
                </a:lnTo>
                <a:lnTo>
                  <a:pt x="30" y="19"/>
                </a:lnTo>
                <a:lnTo>
                  <a:pt x="30" y="13"/>
                </a:lnTo>
                <a:lnTo>
                  <a:pt x="30" y="7"/>
                </a:lnTo>
                <a:lnTo>
                  <a:pt x="36" y="0"/>
                </a:lnTo>
                <a:lnTo>
                  <a:pt x="42" y="7"/>
                </a:lnTo>
                <a:lnTo>
                  <a:pt x="48" y="7"/>
                </a:lnTo>
                <a:lnTo>
                  <a:pt x="60" y="7"/>
                </a:lnTo>
                <a:lnTo>
                  <a:pt x="66" y="7"/>
                </a:lnTo>
                <a:lnTo>
                  <a:pt x="72" y="7"/>
                </a:lnTo>
                <a:lnTo>
                  <a:pt x="72" y="13"/>
                </a:lnTo>
                <a:lnTo>
                  <a:pt x="72" y="19"/>
                </a:lnTo>
                <a:lnTo>
                  <a:pt x="66" y="31"/>
                </a:lnTo>
                <a:lnTo>
                  <a:pt x="66" y="37"/>
                </a:lnTo>
                <a:lnTo>
                  <a:pt x="66" y="43"/>
                </a:lnTo>
                <a:lnTo>
                  <a:pt x="60" y="43"/>
                </a:lnTo>
                <a:lnTo>
                  <a:pt x="54" y="43"/>
                </a:lnTo>
                <a:lnTo>
                  <a:pt x="48" y="43"/>
                </a:lnTo>
                <a:lnTo>
                  <a:pt x="42" y="43"/>
                </a:lnTo>
                <a:lnTo>
                  <a:pt x="30" y="43"/>
                </a:lnTo>
                <a:lnTo>
                  <a:pt x="24" y="43"/>
                </a:lnTo>
                <a:lnTo>
                  <a:pt x="18" y="43"/>
                </a:lnTo>
                <a:lnTo>
                  <a:pt x="12" y="43"/>
                </a:lnTo>
                <a:lnTo>
                  <a:pt x="6" y="43"/>
                </a:lnTo>
                <a:lnTo>
                  <a:pt x="0" y="37"/>
                </a:lnTo>
                <a:lnTo>
                  <a:pt x="6" y="31"/>
                </a:lnTo>
                <a:lnTo>
                  <a:pt x="0" y="31"/>
                </a:lnTo>
                <a:lnTo>
                  <a:pt x="0" y="19"/>
                </a:lnTo>
                <a:lnTo>
                  <a:pt x="12" y="13"/>
                </a:lnTo>
                <a:lnTo>
                  <a:pt x="18" y="7"/>
                </a:lnTo>
                <a:lnTo>
                  <a:pt x="18" y="13"/>
                </a:lnTo>
                <a:close/>
              </a:path>
            </a:pathLst>
          </a:custGeom>
          <a:solidFill>
            <a:srgbClr val="8DFF7E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grpSp>
        <p:nvGrpSpPr>
          <p:cNvPr id="11374" name="Group 107">
            <a:extLst>
              <a:ext uri="{FF2B5EF4-FFF2-40B4-BE49-F238E27FC236}">
                <a16:creationId xmlns:a16="http://schemas.microsoft.com/office/drawing/2014/main" id="{BD9E4073-A47F-4130-BB35-72DBF664C8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02488" y="4110039"/>
            <a:ext cx="234950" cy="115887"/>
            <a:chOff x="2247" y="2601"/>
            <a:chExt cx="72" cy="43"/>
          </a:xfrm>
        </p:grpSpPr>
        <p:sp>
          <p:nvSpPr>
            <p:cNvPr id="11520" name="Freeform 108">
              <a:extLst>
                <a:ext uri="{FF2B5EF4-FFF2-40B4-BE49-F238E27FC236}">
                  <a16:creationId xmlns:a16="http://schemas.microsoft.com/office/drawing/2014/main" id="{DF852996-7B48-4A6D-883C-56DE24CA54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47" y="2601"/>
              <a:ext cx="72" cy="43"/>
            </a:xfrm>
            <a:custGeom>
              <a:avLst/>
              <a:gdLst>
                <a:gd name="T0" fmla="*/ 18 w 72"/>
                <a:gd name="T1" fmla="*/ 13 h 43"/>
                <a:gd name="T2" fmla="*/ 24 w 72"/>
                <a:gd name="T3" fmla="*/ 19 h 43"/>
                <a:gd name="T4" fmla="*/ 24 w 72"/>
                <a:gd name="T5" fmla="*/ 19 h 43"/>
                <a:gd name="T6" fmla="*/ 30 w 72"/>
                <a:gd name="T7" fmla="*/ 19 h 43"/>
                <a:gd name="T8" fmla="*/ 30 w 72"/>
                <a:gd name="T9" fmla="*/ 19 h 43"/>
                <a:gd name="T10" fmla="*/ 30 w 72"/>
                <a:gd name="T11" fmla="*/ 13 h 43"/>
                <a:gd name="T12" fmla="*/ 30 w 72"/>
                <a:gd name="T13" fmla="*/ 13 h 43"/>
                <a:gd name="T14" fmla="*/ 30 w 72"/>
                <a:gd name="T15" fmla="*/ 7 h 43"/>
                <a:gd name="T16" fmla="*/ 36 w 72"/>
                <a:gd name="T17" fmla="*/ 0 h 43"/>
                <a:gd name="T18" fmla="*/ 42 w 72"/>
                <a:gd name="T19" fmla="*/ 7 h 43"/>
                <a:gd name="T20" fmla="*/ 48 w 72"/>
                <a:gd name="T21" fmla="*/ 7 h 43"/>
                <a:gd name="T22" fmla="*/ 60 w 72"/>
                <a:gd name="T23" fmla="*/ 7 h 43"/>
                <a:gd name="T24" fmla="*/ 66 w 72"/>
                <a:gd name="T25" fmla="*/ 7 h 43"/>
                <a:gd name="T26" fmla="*/ 72 w 72"/>
                <a:gd name="T27" fmla="*/ 7 h 43"/>
                <a:gd name="T28" fmla="*/ 72 w 72"/>
                <a:gd name="T29" fmla="*/ 7 h 43"/>
                <a:gd name="T30" fmla="*/ 72 w 72"/>
                <a:gd name="T31" fmla="*/ 13 h 43"/>
                <a:gd name="T32" fmla="*/ 72 w 72"/>
                <a:gd name="T33" fmla="*/ 19 h 43"/>
                <a:gd name="T34" fmla="*/ 66 w 72"/>
                <a:gd name="T35" fmla="*/ 31 h 43"/>
                <a:gd name="T36" fmla="*/ 66 w 72"/>
                <a:gd name="T37" fmla="*/ 37 h 43"/>
                <a:gd name="T38" fmla="*/ 66 w 72"/>
                <a:gd name="T39" fmla="*/ 43 h 43"/>
                <a:gd name="T40" fmla="*/ 60 w 72"/>
                <a:gd name="T41" fmla="*/ 43 h 43"/>
                <a:gd name="T42" fmla="*/ 54 w 72"/>
                <a:gd name="T43" fmla="*/ 43 h 43"/>
                <a:gd name="T44" fmla="*/ 48 w 72"/>
                <a:gd name="T45" fmla="*/ 43 h 43"/>
                <a:gd name="T46" fmla="*/ 42 w 72"/>
                <a:gd name="T47" fmla="*/ 43 h 43"/>
                <a:gd name="T48" fmla="*/ 42 w 72"/>
                <a:gd name="T49" fmla="*/ 43 h 43"/>
                <a:gd name="T50" fmla="*/ 30 w 72"/>
                <a:gd name="T51" fmla="*/ 43 h 43"/>
                <a:gd name="T52" fmla="*/ 24 w 72"/>
                <a:gd name="T53" fmla="*/ 43 h 43"/>
                <a:gd name="T54" fmla="*/ 18 w 72"/>
                <a:gd name="T55" fmla="*/ 43 h 43"/>
                <a:gd name="T56" fmla="*/ 12 w 72"/>
                <a:gd name="T57" fmla="*/ 43 h 43"/>
                <a:gd name="T58" fmla="*/ 6 w 72"/>
                <a:gd name="T59" fmla="*/ 43 h 43"/>
                <a:gd name="T60" fmla="*/ 0 w 72"/>
                <a:gd name="T61" fmla="*/ 37 h 43"/>
                <a:gd name="T62" fmla="*/ 0 w 72"/>
                <a:gd name="T63" fmla="*/ 37 h 43"/>
                <a:gd name="T64" fmla="*/ 6 w 72"/>
                <a:gd name="T65" fmla="*/ 31 h 43"/>
                <a:gd name="T66" fmla="*/ 6 w 72"/>
                <a:gd name="T67" fmla="*/ 31 h 43"/>
                <a:gd name="T68" fmla="*/ 6 w 72"/>
                <a:gd name="T69" fmla="*/ 31 h 43"/>
                <a:gd name="T70" fmla="*/ 6 w 72"/>
                <a:gd name="T71" fmla="*/ 31 h 43"/>
                <a:gd name="T72" fmla="*/ 6 w 72"/>
                <a:gd name="T73" fmla="*/ 31 h 43"/>
                <a:gd name="T74" fmla="*/ 6 w 72"/>
                <a:gd name="T75" fmla="*/ 31 h 43"/>
                <a:gd name="T76" fmla="*/ 0 w 72"/>
                <a:gd name="T77" fmla="*/ 31 h 43"/>
                <a:gd name="T78" fmla="*/ 0 w 72"/>
                <a:gd name="T79" fmla="*/ 31 h 43"/>
                <a:gd name="T80" fmla="*/ 0 w 72"/>
                <a:gd name="T81" fmla="*/ 19 h 43"/>
                <a:gd name="T82" fmla="*/ 0 w 72"/>
                <a:gd name="T83" fmla="*/ 19 h 43"/>
                <a:gd name="T84" fmla="*/ 12 w 72"/>
                <a:gd name="T85" fmla="*/ 13 h 43"/>
                <a:gd name="T86" fmla="*/ 12 w 72"/>
                <a:gd name="T87" fmla="*/ 13 h 43"/>
                <a:gd name="T88" fmla="*/ 18 w 72"/>
                <a:gd name="T89" fmla="*/ 7 h 43"/>
                <a:gd name="T90" fmla="*/ 18 w 72"/>
                <a:gd name="T91" fmla="*/ 7 h 43"/>
                <a:gd name="T92" fmla="*/ 18 w 72"/>
                <a:gd name="T93" fmla="*/ 13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43"/>
                <a:gd name="T143" fmla="*/ 72 w 72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43">
                  <a:moveTo>
                    <a:pt x="18" y="13"/>
                  </a:moveTo>
                  <a:lnTo>
                    <a:pt x="24" y="19"/>
                  </a:lnTo>
                  <a:lnTo>
                    <a:pt x="30" y="19"/>
                  </a:lnTo>
                  <a:lnTo>
                    <a:pt x="30" y="13"/>
                  </a:lnTo>
                  <a:lnTo>
                    <a:pt x="30" y="7"/>
                  </a:lnTo>
                  <a:lnTo>
                    <a:pt x="36" y="0"/>
                  </a:lnTo>
                  <a:lnTo>
                    <a:pt x="42" y="7"/>
                  </a:lnTo>
                  <a:lnTo>
                    <a:pt x="48" y="7"/>
                  </a:lnTo>
                  <a:lnTo>
                    <a:pt x="60" y="7"/>
                  </a:lnTo>
                  <a:lnTo>
                    <a:pt x="66" y="7"/>
                  </a:lnTo>
                  <a:lnTo>
                    <a:pt x="72" y="7"/>
                  </a:lnTo>
                  <a:lnTo>
                    <a:pt x="72" y="13"/>
                  </a:lnTo>
                  <a:lnTo>
                    <a:pt x="72" y="19"/>
                  </a:lnTo>
                  <a:lnTo>
                    <a:pt x="66" y="31"/>
                  </a:lnTo>
                  <a:lnTo>
                    <a:pt x="66" y="37"/>
                  </a:lnTo>
                  <a:lnTo>
                    <a:pt x="66" y="43"/>
                  </a:lnTo>
                  <a:lnTo>
                    <a:pt x="60" y="43"/>
                  </a:lnTo>
                  <a:lnTo>
                    <a:pt x="54" y="43"/>
                  </a:lnTo>
                  <a:lnTo>
                    <a:pt x="48" y="43"/>
                  </a:lnTo>
                  <a:lnTo>
                    <a:pt x="42" y="43"/>
                  </a:lnTo>
                  <a:lnTo>
                    <a:pt x="30" y="43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FI"/>
            </a:p>
          </p:txBody>
        </p:sp>
        <p:sp>
          <p:nvSpPr>
            <p:cNvPr id="11521" name="Freeform 109">
              <a:extLst>
                <a:ext uri="{FF2B5EF4-FFF2-40B4-BE49-F238E27FC236}">
                  <a16:creationId xmlns:a16="http://schemas.microsoft.com/office/drawing/2014/main" id="{DBB08FCA-00B1-4EE0-865C-F50078F606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47" y="2601"/>
              <a:ext cx="72" cy="43"/>
            </a:xfrm>
            <a:custGeom>
              <a:avLst/>
              <a:gdLst>
                <a:gd name="T0" fmla="*/ 18 w 72"/>
                <a:gd name="T1" fmla="*/ 13 h 43"/>
                <a:gd name="T2" fmla="*/ 24 w 72"/>
                <a:gd name="T3" fmla="*/ 19 h 43"/>
                <a:gd name="T4" fmla="*/ 24 w 72"/>
                <a:gd name="T5" fmla="*/ 19 h 43"/>
                <a:gd name="T6" fmla="*/ 30 w 72"/>
                <a:gd name="T7" fmla="*/ 19 h 43"/>
                <a:gd name="T8" fmla="*/ 30 w 72"/>
                <a:gd name="T9" fmla="*/ 19 h 43"/>
                <a:gd name="T10" fmla="*/ 30 w 72"/>
                <a:gd name="T11" fmla="*/ 13 h 43"/>
                <a:gd name="T12" fmla="*/ 30 w 72"/>
                <a:gd name="T13" fmla="*/ 13 h 43"/>
                <a:gd name="T14" fmla="*/ 30 w 72"/>
                <a:gd name="T15" fmla="*/ 7 h 43"/>
                <a:gd name="T16" fmla="*/ 36 w 72"/>
                <a:gd name="T17" fmla="*/ 0 h 43"/>
                <a:gd name="T18" fmla="*/ 42 w 72"/>
                <a:gd name="T19" fmla="*/ 7 h 43"/>
                <a:gd name="T20" fmla="*/ 48 w 72"/>
                <a:gd name="T21" fmla="*/ 7 h 43"/>
                <a:gd name="T22" fmla="*/ 60 w 72"/>
                <a:gd name="T23" fmla="*/ 7 h 43"/>
                <a:gd name="T24" fmla="*/ 66 w 72"/>
                <a:gd name="T25" fmla="*/ 7 h 43"/>
                <a:gd name="T26" fmla="*/ 72 w 72"/>
                <a:gd name="T27" fmla="*/ 7 h 43"/>
                <a:gd name="T28" fmla="*/ 72 w 72"/>
                <a:gd name="T29" fmla="*/ 7 h 43"/>
                <a:gd name="T30" fmla="*/ 72 w 72"/>
                <a:gd name="T31" fmla="*/ 13 h 43"/>
                <a:gd name="T32" fmla="*/ 72 w 72"/>
                <a:gd name="T33" fmla="*/ 19 h 43"/>
                <a:gd name="T34" fmla="*/ 66 w 72"/>
                <a:gd name="T35" fmla="*/ 31 h 43"/>
                <a:gd name="T36" fmla="*/ 66 w 72"/>
                <a:gd name="T37" fmla="*/ 37 h 43"/>
                <a:gd name="T38" fmla="*/ 66 w 72"/>
                <a:gd name="T39" fmla="*/ 43 h 43"/>
                <a:gd name="T40" fmla="*/ 60 w 72"/>
                <a:gd name="T41" fmla="*/ 43 h 43"/>
                <a:gd name="T42" fmla="*/ 54 w 72"/>
                <a:gd name="T43" fmla="*/ 43 h 43"/>
                <a:gd name="T44" fmla="*/ 48 w 72"/>
                <a:gd name="T45" fmla="*/ 43 h 43"/>
                <a:gd name="T46" fmla="*/ 42 w 72"/>
                <a:gd name="T47" fmla="*/ 43 h 43"/>
                <a:gd name="T48" fmla="*/ 42 w 72"/>
                <a:gd name="T49" fmla="*/ 43 h 43"/>
                <a:gd name="T50" fmla="*/ 30 w 72"/>
                <a:gd name="T51" fmla="*/ 43 h 43"/>
                <a:gd name="T52" fmla="*/ 24 w 72"/>
                <a:gd name="T53" fmla="*/ 43 h 43"/>
                <a:gd name="T54" fmla="*/ 18 w 72"/>
                <a:gd name="T55" fmla="*/ 43 h 43"/>
                <a:gd name="T56" fmla="*/ 12 w 72"/>
                <a:gd name="T57" fmla="*/ 43 h 43"/>
                <a:gd name="T58" fmla="*/ 6 w 72"/>
                <a:gd name="T59" fmla="*/ 43 h 43"/>
                <a:gd name="T60" fmla="*/ 0 w 72"/>
                <a:gd name="T61" fmla="*/ 37 h 43"/>
                <a:gd name="T62" fmla="*/ 0 w 72"/>
                <a:gd name="T63" fmla="*/ 37 h 43"/>
                <a:gd name="T64" fmla="*/ 6 w 72"/>
                <a:gd name="T65" fmla="*/ 31 h 43"/>
                <a:gd name="T66" fmla="*/ 6 w 72"/>
                <a:gd name="T67" fmla="*/ 31 h 43"/>
                <a:gd name="T68" fmla="*/ 6 w 72"/>
                <a:gd name="T69" fmla="*/ 31 h 43"/>
                <a:gd name="T70" fmla="*/ 6 w 72"/>
                <a:gd name="T71" fmla="*/ 31 h 43"/>
                <a:gd name="T72" fmla="*/ 6 w 72"/>
                <a:gd name="T73" fmla="*/ 31 h 43"/>
                <a:gd name="T74" fmla="*/ 6 w 72"/>
                <a:gd name="T75" fmla="*/ 31 h 43"/>
                <a:gd name="T76" fmla="*/ 0 w 72"/>
                <a:gd name="T77" fmla="*/ 31 h 43"/>
                <a:gd name="T78" fmla="*/ 0 w 72"/>
                <a:gd name="T79" fmla="*/ 31 h 43"/>
                <a:gd name="T80" fmla="*/ 0 w 72"/>
                <a:gd name="T81" fmla="*/ 19 h 43"/>
                <a:gd name="T82" fmla="*/ 0 w 72"/>
                <a:gd name="T83" fmla="*/ 19 h 43"/>
                <a:gd name="T84" fmla="*/ 12 w 72"/>
                <a:gd name="T85" fmla="*/ 13 h 43"/>
                <a:gd name="T86" fmla="*/ 12 w 72"/>
                <a:gd name="T87" fmla="*/ 13 h 43"/>
                <a:gd name="T88" fmla="*/ 18 w 72"/>
                <a:gd name="T89" fmla="*/ 7 h 43"/>
                <a:gd name="T90" fmla="*/ 18 w 72"/>
                <a:gd name="T91" fmla="*/ 7 h 43"/>
                <a:gd name="T92" fmla="*/ 18 w 72"/>
                <a:gd name="T93" fmla="*/ 13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43"/>
                <a:gd name="T143" fmla="*/ 72 w 72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43">
                  <a:moveTo>
                    <a:pt x="18" y="13"/>
                  </a:moveTo>
                  <a:lnTo>
                    <a:pt x="24" y="19"/>
                  </a:lnTo>
                  <a:lnTo>
                    <a:pt x="30" y="19"/>
                  </a:lnTo>
                  <a:lnTo>
                    <a:pt x="30" y="13"/>
                  </a:lnTo>
                  <a:lnTo>
                    <a:pt x="30" y="7"/>
                  </a:lnTo>
                  <a:lnTo>
                    <a:pt x="36" y="0"/>
                  </a:lnTo>
                  <a:lnTo>
                    <a:pt x="42" y="7"/>
                  </a:lnTo>
                  <a:lnTo>
                    <a:pt x="48" y="7"/>
                  </a:lnTo>
                  <a:lnTo>
                    <a:pt x="60" y="7"/>
                  </a:lnTo>
                  <a:lnTo>
                    <a:pt x="66" y="7"/>
                  </a:lnTo>
                  <a:lnTo>
                    <a:pt x="72" y="7"/>
                  </a:lnTo>
                  <a:lnTo>
                    <a:pt x="72" y="13"/>
                  </a:lnTo>
                  <a:lnTo>
                    <a:pt x="72" y="19"/>
                  </a:lnTo>
                  <a:lnTo>
                    <a:pt x="66" y="31"/>
                  </a:lnTo>
                  <a:lnTo>
                    <a:pt x="66" y="37"/>
                  </a:lnTo>
                  <a:lnTo>
                    <a:pt x="66" y="43"/>
                  </a:lnTo>
                  <a:lnTo>
                    <a:pt x="60" y="43"/>
                  </a:lnTo>
                  <a:lnTo>
                    <a:pt x="54" y="43"/>
                  </a:lnTo>
                  <a:lnTo>
                    <a:pt x="48" y="43"/>
                  </a:lnTo>
                  <a:lnTo>
                    <a:pt x="42" y="43"/>
                  </a:lnTo>
                  <a:lnTo>
                    <a:pt x="30" y="43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18" y="13"/>
                  </a:lnTo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</p:grpSp>
      <p:sp>
        <p:nvSpPr>
          <p:cNvPr id="11375" name="Freeform 110">
            <a:extLst>
              <a:ext uri="{FF2B5EF4-FFF2-40B4-BE49-F238E27FC236}">
                <a16:creationId xmlns:a16="http://schemas.microsoft.com/office/drawing/2014/main" id="{D99019AD-A903-4C92-A4BC-59E262FA34EE}"/>
              </a:ext>
            </a:extLst>
          </p:cNvPr>
          <p:cNvSpPr>
            <a:spLocks noChangeAspect="1"/>
          </p:cNvSpPr>
          <p:nvPr/>
        </p:nvSpPr>
        <p:spPr bwMode="auto">
          <a:xfrm>
            <a:off x="8953500" y="5122864"/>
            <a:ext cx="20638" cy="15875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0 w 6"/>
              <a:gd name="T5" fmla="*/ 2147483646 h 6"/>
              <a:gd name="T6" fmla="*/ 0 w 6"/>
              <a:gd name="T7" fmla="*/ 2147483646 h 6"/>
              <a:gd name="T8" fmla="*/ 2147483646 w 6"/>
              <a:gd name="T9" fmla="*/ 2147483646 h 6"/>
              <a:gd name="T10" fmla="*/ 2147483646 w 6"/>
              <a:gd name="T11" fmla="*/ 2147483646 h 6"/>
              <a:gd name="T12" fmla="*/ 2147483646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76" name="Freeform 111">
            <a:extLst>
              <a:ext uri="{FF2B5EF4-FFF2-40B4-BE49-F238E27FC236}">
                <a16:creationId xmlns:a16="http://schemas.microsoft.com/office/drawing/2014/main" id="{F3916F6B-7D42-4F1A-A4B0-0C4606951CF6}"/>
              </a:ext>
            </a:extLst>
          </p:cNvPr>
          <p:cNvSpPr>
            <a:spLocks noChangeAspect="1"/>
          </p:cNvSpPr>
          <p:nvPr/>
        </p:nvSpPr>
        <p:spPr bwMode="auto">
          <a:xfrm>
            <a:off x="8874125" y="5238750"/>
            <a:ext cx="20638" cy="1588"/>
          </a:xfrm>
          <a:custGeom>
            <a:avLst/>
            <a:gdLst>
              <a:gd name="T0" fmla="*/ 2147483646 w 6"/>
              <a:gd name="T1" fmla="*/ 0 h 1587"/>
              <a:gd name="T2" fmla="*/ 0 w 6"/>
              <a:gd name="T3" fmla="*/ 0 h 1587"/>
              <a:gd name="T4" fmla="*/ 2147483646 w 6"/>
              <a:gd name="T5" fmla="*/ 0 h 1587"/>
              <a:gd name="T6" fmla="*/ 2147483646 w 6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587"/>
              <a:gd name="T14" fmla="*/ 6 w 6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587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77" name="Freeform 112">
            <a:extLst>
              <a:ext uri="{FF2B5EF4-FFF2-40B4-BE49-F238E27FC236}">
                <a16:creationId xmlns:a16="http://schemas.microsoft.com/office/drawing/2014/main" id="{854E9395-E8A4-47C4-B0B0-29B55B4AAD0B}"/>
              </a:ext>
            </a:extLst>
          </p:cNvPr>
          <p:cNvSpPr>
            <a:spLocks noChangeAspect="1"/>
          </p:cNvSpPr>
          <p:nvPr/>
        </p:nvSpPr>
        <p:spPr bwMode="auto">
          <a:xfrm>
            <a:off x="8080375" y="2894013"/>
            <a:ext cx="211138" cy="354012"/>
          </a:xfrm>
          <a:custGeom>
            <a:avLst/>
            <a:gdLst>
              <a:gd name="T0" fmla="*/ 2147483646 w 66"/>
              <a:gd name="T1" fmla="*/ 2147483646 h 127"/>
              <a:gd name="T2" fmla="*/ 2147483646 w 66"/>
              <a:gd name="T3" fmla="*/ 2147483646 h 127"/>
              <a:gd name="T4" fmla="*/ 2147483646 w 66"/>
              <a:gd name="T5" fmla="*/ 2147483646 h 127"/>
              <a:gd name="T6" fmla="*/ 2147483646 w 66"/>
              <a:gd name="T7" fmla="*/ 2147483646 h 127"/>
              <a:gd name="T8" fmla="*/ 2147483646 w 66"/>
              <a:gd name="T9" fmla="*/ 2147483646 h 127"/>
              <a:gd name="T10" fmla="*/ 2147483646 w 66"/>
              <a:gd name="T11" fmla="*/ 2147483646 h 127"/>
              <a:gd name="T12" fmla="*/ 2147483646 w 66"/>
              <a:gd name="T13" fmla="*/ 2147483646 h 127"/>
              <a:gd name="T14" fmla="*/ 2147483646 w 66"/>
              <a:gd name="T15" fmla="*/ 2147483646 h 127"/>
              <a:gd name="T16" fmla="*/ 2147483646 w 66"/>
              <a:gd name="T17" fmla="*/ 2147483646 h 127"/>
              <a:gd name="T18" fmla="*/ 2147483646 w 66"/>
              <a:gd name="T19" fmla="*/ 2147483646 h 127"/>
              <a:gd name="T20" fmla="*/ 2147483646 w 66"/>
              <a:gd name="T21" fmla="*/ 2147483646 h 127"/>
              <a:gd name="T22" fmla="*/ 2147483646 w 66"/>
              <a:gd name="T23" fmla="*/ 2147483646 h 127"/>
              <a:gd name="T24" fmla="*/ 2147483646 w 66"/>
              <a:gd name="T25" fmla="*/ 2147483646 h 127"/>
              <a:gd name="T26" fmla="*/ 2147483646 w 66"/>
              <a:gd name="T27" fmla="*/ 2147483646 h 127"/>
              <a:gd name="T28" fmla="*/ 2147483646 w 66"/>
              <a:gd name="T29" fmla="*/ 2147483646 h 127"/>
              <a:gd name="T30" fmla="*/ 2147483646 w 66"/>
              <a:gd name="T31" fmla="*/ 2147483646 h 127"/>
              <a:gd name="T32" fmla="*/ 2147483646 w 66"/>
              <a:gd name="T33" fmla="*/ 2147483646 h 127"/>
              <a:gd name="T34" fmla="*/ 2147483646 w 66"/>
              <a:gd name="T35" fmla="*/ 2147483646 h 127"/>
              <a:gd name="T36" fmla="*/ 2147483646 w 66"/>
              <a:gd name="T37" fmla="*/ 2147483646 h 127"/>
              <a:gd name="T38" fmla="*/ 2147483646 w 66"/>
              <a:gd name="T39" fmla="*/ 2147483646 h 127"/>
              <a:gd name="T40" fmla="*/ 2147483646 w 66"/>
              <a:gd name="T41" fmla="*/ 2147483646 h 127"/>
              <a:gd name="T42" fmla="*/ 2147483646 w 66"/>
              <a:gd name="T43" fmla="*/ 2147483646 h 127"/>
              <a:gd name="T44" fmla="*/ 2147483646 w 66"/>
              <a:gd name="T45" fmla="*/ 2147483646 h 127"/>
              <a:gd name="T46" fmla="*/ 2147483646 w 66"/>
              <a:gd name="T47" fmla="*/ 2147483646 h 127"/>
              <a:gd name="T48" fmla="*/ 2147483646 w 66"/>
              <a:gd name="T49" fmla="*/ 2147483646 h 127"/>
              <a:gd name="T50" fmla="*/ 2147483646 w 66"/>
              <a:gd name="T51" fmla="*/ 2147483646 h 127"/>
              <a:gd name="T52" fmla="*/ 2147483646 w 66"/>
              <a:gd name="T53" fmla="*/ 2147483646 h 127"/>
              <a:gd name="T54" fmla="*/ 2147483646 w 66"/>
              <a:gd name="T55" fmla="*/ 0 h 127"/>
              <a:gd name="T56" fmla="*/ 2147483646 w 66"/>
              <a:gd name="T57" fmla="*/ 0 h 127"/>
              <a:gd name="T58" fmla="*/ 2147483646 w 66"/>
              <a:gd name="T59" fmla="*/ 2147483646 h 127"/>
              <a:gd name="T60" fmla="*/ 2147483646 w 66"/>
              <a:gd name="T61" fmla="*/ 2147483646 h 127"/>
              <a:gd name="T62" fmla="*/ 2147483646 w 66"/>
              <a:gd name="T63" fmla="*/ 2147483646 h 127"/>
              <a:gd name="T64" fmla="*/ 2147483646 w 66"/>
              <a:gd name="T65" fmla="*/ 2147483646 h 127"/>
              <a:gd name="T66" fmla="*/ 2147483646 w 66"/>
              <a:gd name="T67" fmla="*/ 2147483646 h 127"/>
              <a:gd name="T68" fmla="*/ 2147483646 w 66"/>
              <a:gd name="T69" fmla="*/ 2147483646 h 127"/>
              <a:gd name="T70" fmla="*/ 2147483646 w 66"/>
              <a:gd name="T71" fmla="*/ 2147483646 h 127"/>
              <a:gd name="T72" fmla="*/ 2147483646 w 66"/>
              <a:gd name="T73" fmla="*/ 2147483646 h 127"/>
              <a:gd name="T74" fmla="*/ 2147483646 w 66"/>
              <a:gd name="T75" fmla="*/ 2147483646 h 127"/>
              <a:gd name="T76" fmla="*/ 2147483646 w 66"/>
              <a:gd name="T77" fmla="*/ 2147483646 h 127"/>
              <a:gd name="T78" fmla="*/ 2147483646 w 66"/>
              <a:gd name="T79" fmla="*/ 2147483646 h 127"/>
              <a:gd name="T80" fmla="*/ 2147483646 w 66"/>
              <a:gd name="T81" fmla="*/ 2147483646 h 127"/>
              <a:gd name="T82" fmla="*/ 2147483646 w 66"/>
              <a:gd name="T83" fmla="*/ 2147483646 h 127"/>
              <a:gd name="T84" fmla="*/ 2147483646 w 66"/>
              <a:gd name="T85" fmla="*/ 2147483646 h 127"/>
              <a:gd name="T86" fmla="*/ 2147483646 w 66"/>
              <a:gd name="T87" fmla="*/ 2147483646 h 12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6"/>
              <a:gd name="T133" fmla="*/ 0 h 127"/>
              <a:gd name="T134" fmla="*/ 66 w 66"/>
              <a:gd name="T135" fmla="*/ 127 h 12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6" h="127">
                <a:moveTo>
                  <a:pt x="54" y="127"/>
                </a:moveTo>
                <a:lnTo>
                  <a:pt x="54" y="120"/>
                </a:lnTo>
                <a:lnTo>
                  <a:pt x="54" y="114"/>
                </a:lnTo>
                <a:lnTo>
                  <a:pt x="48" y="102"/>
                </a:lnTo>
                <a:lnTo>
                  <a:pt x="42" y="102"/>
                </a:lnTo>
                <a:lnTo>
                  <a:pt x="30" y="96"/>
                </a:lnTo>
                <a:lnTo>
                  <a:pt x="24" y="90"/>
                </a:lnTo>
                <a:lnTo>
                  <a:pt x="18" y="90"/>
                </a:lnTo>
                <a:lnTo>
                  <a:pt x="24" y="84"/>
                </a:lnTo>
                <a:lnTo>
                  <a:pt x="18" y="72"/>
                </a:lnTo>
                <a:lnTo>
                  <a:pt x="24" y="72"/>
                </a:lnTo>
                <a:lnTo>
                  <a:pt x="18" y="66"/>
                </a:lnTo>
                <a:lnTo>
                  <a:pt x="18" y="60"/>
                </a:lnTo>
                <a:lnTo>
                  <a:pt x="24" y="66"/>
                </a:lnTo>
                <a:lnTo>
                  <a:pt x="24" y="60"/>
                </a:lnTo>
                <a:lnTo>
                  <a:pt x="18" y="54"/>
                </a:lnTo>
                <a:lnTo>
                  <a:pt x="18" y="60"/>
                </a:lnTo>
                <a:lnTo>
                  <a:pt x="30" y="72"/>
                </a:lnTo>
                <a:lnTo>
                  <a:pt x="30" y="66"/>
                </a:lnTo>
                <a:lnTo>
                  <a:pt x="36" y="66"/>
                </a:lnTo>
                <a:lnTo>
                  <a:pt x="42" y="66"/>
                </a:lnTo>
                <a:lnTo>
                  <a:pt x="42" y="60"/>
                </a:lnTo>
                <a:lnTo>
                  <a:pt x="42" y="54"/>
                </a:lnTo>
                <a:lnTo>
                  <a:pt x="36" y="54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30" y="60"/>
                </a:lnTo>
                <a:lnTo>
                  <a:pt x="24" y="60"/>
                </a:lnTo>
                <a:lnTo>
                  <a:pt x="24" y="54"/>
                </a:lnTo>
                <a:lnTo>
                  <a:pt x="18" y="48"/>
                </a:lnTo>
                <a:lnTo>
                  <a:pt x="12" y="42"/>
                </a:lnTo>
                <a:lnTo>
                  <a:pt x="12" y="36"/>
                </a:lnTo>
                <a:lnTo>
                  <a:pt x="18" y="42"/>
                </a:lnTo>
                <a:lnTo>
                  <a:pt x="18" y="36"/>
                </a:lnTo>
                <a:lnTo>
                  <a:pt x="18" y="24"/>
                </a:lnTo>
                <a:lnTo>
                  <a:pt x="18" y="18"/>
                </a:lnTo>
                <a:lnTo>
                  <a:pt x="12" y="12"/>
                </a:lnTo>
                <a:lnTo>
                  <a:pt x="6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8" y="6"/>
                </a:lnTo>
                <a:lnTo>
                  <a:pt x="24" y="6"/>
                </a:lnTo>
                <a:lnTo>
                  <a:pt x="24" y="12"/>
                </a:lnTo>
                <a:lnTo>
                  <a:pt x="18" y="12"/>
                </a:lnTo>
                <a:lnTo>
                  <a:pt x="18" y="18"/>
                </a:lnTo>
                <a:lnTo>
                  <a:pt x="24" y="30"/>
                </a:lnTo>
                <a:lnTo>
                  <a:pt x="24" y="36"/>
                </a:lnTo>
                <a:lnTo>
                  <a:pt x="24" y="42"/>
                </a:lnTo>
                <a:lnTo>
                  <a:pt x="36" y="48"/>
                </a:lnTo>
                <a:lnTo>
                  <a:pt x="42" y="54"/>
                </a:lnTo>
                <a:lnTo>
                  <a:pt x="48" y="66"/>
                </a:lnTo>
                <a:lnTo>
                  <a:pt x="48" y="72"/>
                </a:lnTo>
                <a:lnTo>
                  <a:pt x="60" y="90"/>
                </a:lnTo>
                <a:lnTo>
                  <a:pt x="66" y="90"/>
                </a:lnTo>
                <a:lnTo>
                  <a:pt x="66" y="96"/>
                </a:lnTo>
                <a:lnTo>
                  <a:pt x="66" y="108"/>
                </a:lnTo>
                <a:lnTo>
                  <a:pt x="66" y="114"/>
                </a:lnTo>
                <a:lnTo>
                  <a:pt x="60" y="120"/>
                </a:lnTo>
                <a:lnTo>
                  <a:pt x="54" y="127"/>
                </a:lnTo>
                <a:close/>
              </a:path>
            </a:pathLst>
          </a:custGeom>
          <a:solidFill>
            <a:srgbClr val="D8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78" name="Freeform 113">
            <a:extLst>
              <a:ext uri="{FF2B5EF4-FFF2-40B4-BE49-F238E27FC236}">
                <a16:creationId xmlns:a16="http://schemas.microsoft.com/office/drawing/2014/main" id="{BA086179-8BCA-45DF-BDEF-5B6A8D88028F}"/>
              </a:ext>
            </a:extLst>
          </p:cNvPr>
          <p:cNvSpPr>
            <a:spLocks noChangeAspect="1"/>
          </p:cNvSpPr>
          <p:nvPr/>
        </p:nvSpPr>
        <p:spPr bwMode="auto">
          <a:xfrm>
            <a:off x="7862889" y="3194050"/>
            <a:ext cx="217487" cy="234950"/>
          </a:xfrm>
          <a:custGeom>
            <a:avLst/>
            <a:gdLst>
              <a:gd name="T0" fmla="*/ 2147483646 w 67"/>
              <a:gd name="T1" fmla="*/ 2147483646 h 85"/>
              <a:gd name="T2" fmla="*/ 2147483646 w 67"/>
              <a:gd name="T3" fmla="*/ 2147483646 h 85"/>
              <a:gd name="T4" fmla="*/ 2147483646 w 67"/>
              <a:gd name="T5" fmla="*/ 2147483646 h 85"/>
              <a:gd name="T6" fmla="*/ 2147483646 w 67"/>
              <a:gd name="T7" fmla="*/ 2147483646 h 85"/>
              <a:gd name="T8" fmla="*/ 2147483646 w 67"/>
              <a:gd name="T9" fmla="*/ 2147483646 h 85"/>
              <a:gd name="T10" fmla="*/ 2147483646 w 67"/>
              <a:gd name="T11" fmla="*/ 2147483646 h 85"/>
              <a:gd name="T12" fmla="*/ 2147483646 w 67"/>
              <a:gd name="T13" fmla="*/ 2147483646 h 85"/>
              <a:gd name="T14" fmla="*/ 2147483646 w 67"/>
              <a:gd name="T15" fmla="*/ 2147483646 h 85"/>
              <a:gd name="T16" fmla="*/ 2147483646 w 67"/>
              <a:gd name="T17" fmla="*/ 2147483646 h 85"/>
              <a:gd name="T18" fmla="*/ 2147483646 w 67"/>
              <a:gd name="T19" fmla="*/ 2147483646 h 85"/>
              <a:gd name="T20" fmla="*/ 2147483646 w 67"/>
              <a:gd name="T21" fmla="*/ 2147483646 h 85"/>
              <a:gd name="T22" fmla="*/ 0 w 67"/>
              <a:gd name="T23" fmla="*/ 2147483646 h 85"/>
              <a:gd name="T24" fmla="*/ 2147483646 w 67"/>
              <a:gd name="T25" fmla="*/ 2147483646 h 85"/>
              <a:gd name="T26" fmla="*/ 2147483646 w 67"/>
              <a:gd name="T27" fmla="*/ 2147483646 h 85"/>
              <a:gd name="T28" fmla="*/ 0 w 67"/>
              <a:gd name="T29" fmla="*/ 2147483646 h 85"/>
              <a:gd name="T30" fmla="*/ 0 w 67"/>
              <a:gd name="T31" fmla="*/ 2147483646 h 85"/>
              <a:gd name="T32" fmla="*/ 0 w 67"/>
              <a:gd name="T33" fmla="*/ 2147483646 h 85"/>
              <a:gd name="T34" fmla="*/ 2147483646 w 67"/>
              <a:gd name="T35" fmla="*/ 2147483646 h 85"/>
              <a:gd name="T36" fmla="*/ 2147483646 w 67"/>
              <a:gd name="T37" fmla="*/ 2147483646 h 85"/>
              <a:gd name="T38" fmla="*/ 2147483646 w 67"/>
              <a:gd name="T39" fmla="*/ 2147483646 h 85"/>
              <a:gd name="T40" fmla="*/ 2147483646 w 67"/>
              <a:gd name="T41" fmla="*/ 2147483646 h 85"/>
              <a:gd name="T42" fmla="*/ 2147483646 w 67"/>
              <a:gd name="T43" fmla="*/ 2147483646 h 85"/>
              <a:gd name="T44" fmla="*/ 2147483646 w 67"/>
              <a:gd name="T45" fmla="*/ 2147483646 h 85"/>
              <a:gd name="T46" fmla="*/ 2147483646 w 67"/>
              <a:gd name="T47" fmla="*/ 0 h 85"/>
              <a:gd name="T48" fmla="*/ 2147483646 w 67"/>
              <a:gd name="T49" fmla="*/ 0 h 85"/>
              <a:gd name="T50" fmla="*/ 2147483646 w 67"/>
              <a:gd name="T51" fmla="*/ 0 h 85"/>
              <a:gd name="T52" fmla="*/ 2147483646 w 67"/>
              <a:gd name="T53" fmla="*/ 0 h 85"/>
              <a:gd name="T54" fmla="*/ 2147483646 w 67"/>
              <a:gd name="T55" fmla="*/ 2147483646 h 85"/>
              <a:gd name="T56" fmla="*/ 2147483646 w 67"/>
              <a:gd name="T57" fmla="*/ 2147483646 h 85"/>
              <a:gd name="T58" fmla="*/ 2147483646 w 67"/>
              <a:gd name="T59" fmla="*/ 2147483646 h 85"/>
              <a:gd name="T60" fmla="*/ 2147483646 w 67"/>
              <a:gd name="T61" fmla="*/ 2147483646 h 85"/>
              <a:gd name="T62" fmla="*/ 2147483646 w 67"/>
              <a:gd name="T63" fmla="*/ 2147483646 h 85"/>
              <a:gd name="T64" fmla="*/ 2147483646 w 67"/>
              <a:gd name="T65" fmla="*/ 2147483646 h 85"/>
              <a:gd name="T66" fmla="*/ 2147483646 w 67"/>
              <a:gd name="T67" fmla="*/ 2147483646 h 85"/>
              <a:gd name="T68" fmla="*/ 2147483646 w 67"/>
              <a:gd name="T69" fmla="*/ 2147483646 h 85"/>
              <a:gd name="T70" fmla="*/ 2147483646 w 67"/>
              <a:gd name="T71" fmla="*/ 2147483646 h 85"/>
              <a:gd name="T72" fmla="*/ 2147483646 w 67"/>
              <a:gd name="T73" fmla="*/ 2147483646 h 85"/>
              <a:gd name="T74" fmla="*/ 2147483646 w 67"/>
              <a:gd name="T75" fmla="*/ 2147483646 h 85"/>
              <a:gd name="T76" fmla="*/ 2147483646 w 67"/>
              <a:gd name="T77" fmla="*/ 2147483646 h 85"/>
              <a:gd name="T78" fmla="*/ 2147483646 w 67"/>
              <a:gd name="T79" fmla="*/ 2147483646 h 85"/>
              <a:gd name="T80" fmla="*/ 2147483646 w 67"/>
              <a:gd name="T81" fmla="*/ 2147483646 h 85"/>
              <a:gd name="T82" fmla="*/ 2147483646 w 67"/>
              <a:gd name="T83" fmla="*/ 2147483646 h 85"/>
              <a:gd name="T84" fmla="*/ 2147483646 w 67"/>
              <a:gd name="T85" fmla="*/ 2147483646 h 85"/>
              <a:gd name="T86" fmla="*/ 2147483646 w 67"/>
              <a:gd name="T87" fmla="*/ 2147483646 h 85"/>
              <a:gd name="T88" fmla="*/ 2147483646 w 67"/>
              <a:gd name="T89" fmla="*/ 2147483646 h 85"/>
              <a:gd name="T90" fmla="*/ 2147483646 w 67"/>
              <a:gd name="T91" fmla="*/ 2147483646 h 85"/>
              <a:gd name="T92" fmla="*/ 2147483646 w 67"/>
              <a:gd name="T93" fmla="*/ 2147483646 h 85"/>
              <a:gd name="T94" fmla="*/ 2147483646 w 67"/>
              <a:gd name="T95" fmla="*/ 2147483646 h 85"/>
              <a:gd name="T96" fmla="*/ 2147483646 w 67"/>
              <a:gd name="T97" fmla="*/ 2147483646 h 85"/>
              <a:gd name="T98" fmla="*/ 2147483646 w 67"/>
              <a:gd name="T99" fmla="*/ 2147483646 h 85"/>
              <a:gd name="T100" fmla="*/ 2147483646 w 67"/>
              <a:gd name="T101" fmla="*/ 2147483646 h 85"/>
              <a:gd name="T102" fmla="*/ 2147483646 w 67"/>
              <a:gd name="T103" fmla="*/ 2147483646 h 85"/>
              <a:gd name="T104" fmla="*/ 2147483646 w 67"/>
              <a:gd name="T105" fmla="*/ 2147483646 h 85"/>
              <a:gd name="T106" fmla="*/ 2147483646 w 67"/>
              <a:gd name="T107" fmla="*/ 2147483646 h 85"/>
              <a:gd name="T108" fmla="*/ 2147483646 w 67"/>
              <a:gd name="T109" fmla="*/ 2147483646 h 85"/>
              <a:gd name="T110" fmla="*/ 2147483646 w 67"/>
              <a:gd name="T111" fmla="*/ 2147483646 h 85"/>
              <a:gd name="T112" fmla="*/ 2147483646 w 67"/>
              <a:gd name="T113" fmla="*/ 2147483646 h 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7"/>
              <a:gd name="T172" fmla="*/ 0 h 85"/>
              <a:gd name="T173" fmla="*/ 67 w 67"/>
              <a:gd name="T174" fmla="*/ 85 h 8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7" h="85">
                <a:moveTo>
                  <a:pt x="37" y="85"/>
                </a:moveTo>
                <a:lnTo>
                  <a:pt x="31" y="73"/>
                </a:lnTo>
                <a:lnTo>
                  <a:pt x="24" y="55"/>
                </a:lnTo>
                <a:lnTo>
                  <a:pt x="18" y="55"/>
                </a:lnTo>
                <a:lnTo>
                  <a:pt x="18" y="43"/>
                </a:lnTo>
                <a:lnTo>
                  <a:pt x="12" y="37"/>
                </a:lnTo>
                <a:lnTo>
                  <a:pt x="6" y="37"/>
                </a:lnTo>
                <a:lnTo>
                  <a:pt x="0" y="37"/>
                </a:lnTo>
                <a:lnTo>
                  <a:pt x="6" y="31"/>
                </a:lnTo>
                <a:lnTo>
                  <a:pt x="0" y="31"/>
                </a:lnTo>
                <a:lnTo>
                  <a:pt x="0" y="25"/>
                </a:lnTo>
                <a:lnTo>
                  <a:pt x="6" y="25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2" y="0"/>
                </a:lnTo>
                <a:lnTo>
                  <a:pt x="18" y="0"/>
                </a:lnTo>
                <a:lnTo>
                  <a:pt x="24" y="6"/>
                </a:lnTo>
                <a:lnTo>
                  <a:pt x="31" y="6"/>
                </a:lnTo>
                <a:lnTo>
                  <a:pt x="37" y="6"/>
                </a:lnTo>
                <a:lnTo>
                  <a:pt x="37" y="12"/>
                </a:lnTo>
                <a:lnTo>
                  <a:pt x="55" y="25"/>
                </a:lnTo>
                <a:lnTo>
                  <a:pt x="61" y="25"/>
                </a:lnTo>
                <a:lnTo>
                  <a:pt x="61" y="31"/>
                </a:lnTo>
                <a:lnTo>
                  <a:pt x="67" y="31"/>
                </a:lnTo>
                <a:lnTo>
                  <a:pt x="67" y="37"/>
                </a:lnTo>
                <a:lnTo>
                  <a:pt x="67" y="43"/>
                </a:lnTo>
                <a:lnTo>
                  <a:pt x="67" y="49"/>
                </a:lnTo>
                <a:lnTo>
                  <a:pt x="61" y="55"/>
                </a:lnTo>
                <a:lnTo>
                  <a:pt x="61" y="61"/>
                </a:lnTo>
                <a:lnTo>
                  <a:pt x="61" y="67"/>
                </a:lnTo>
                <a:lnTo>
                  <a:pt x="55" y="61"/>
                </a:lnTo>
                <a:lnTo>
                  <a:pt x="49" y="67"/>
                </a:lnTo>
                <a:lnTo>
                  <a:pt x="43" y="67"/>
                </a:lnTo>
                <a:lnTo>
                  <a:pt x="43" y="79"/>
                </a:lnTo>
                <a:lnTo>
                  <a:pt x="37" y="85"/>
                </a:lnTo>
                <a:close/>
              </a:path>
            </a:pathLst>
          </a:custGeom>
          <a:solidFill>
            <a:srgbClr val="D8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79" name="Freeform 114">
            <a:extLst>
              <a:ext uri="{FF2B5EF4-FFF2-40B4-BE49-F238E27FC236}">
                <a16:creationId xmlns:a16="http://schemas.microsoft.com/office/drawing/2014/main" id="{1FFFB8EB-662C-4D6B-86A5-BBFF5E27F175}"/>
              </a:ext>
            </a:extLst>
          </p:cNvPr>
          <p:cNvSpPr>
            <a:spLocks noChangeAspect="1"/>
          </p:cNvSpPr>
          <p:nvPr/>
        </p:nvSpPr>
        <p:spPr bwMode="auto">
          <a:xfrm>
            <a:off x="7786688" y="3525838"/>
            <a:ext cx="17462" cy="36512"/>
          </a:xfrm>
          <a:custGeom>
            <a:avLst/>
            <a:gdLst>
              <a:gd name="T0" fmla="*/ 0 w 6"/>
              <a:gd name="T1" fmla="*/ 2147483646 h 12"/>
              <a:gd name="T2" fmla="*/ 0 w 6"/>
              <a:gd name="T3" fmla="*/ 2147483646 h 12"/>
              <a:gd name="T4" fmla="*/ 0 w 6"/>
              <a:gd name="T5" fmla="*/ 0 h 12"/>
              <a:gd name="T6" fmla="*/ 2147483646 w 6"/>
              <a:gd name="T7" fmla="*/ 2147483646 h 12"/>
              <a:gd name="T8" fmla="*/ 0 w 6"/>
              <a:gd name="T9" fmla="*/ 2147483646 h 12"/>
              <a:gd name="T10" fmla="*/ 0 w 6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2"/>
              <a:gd name="T20" fmla="*/ 6 w 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0" name="Freeform 115">
            <a:extLst>
              <a:ext uri="{FF2B5EF4-FFF2-40B4-BE49-F238E27FC236}">
                <a16:creationId xmlns:a16="http://schemas.microsoft.com/office/drawing/2014/main" id="{9AB3E53C-FC34-4580-840A-BD0E12A75487}"/>
              </a:ext>
            </a:extLst>
          </p:cNvPr>
          <p:cNvSpPr>
            <a:spLocks noChangeAspect="1"/>
          </p:cNvSpPr>
          <p:nvPr/>
        </p:nvSpPr>
        <p:spPr bwMode="auto">
          <a:xfrm>
            <a:off x="7862889" y="5802313"/>
            <a:ext cx="312737" cy="284162"/>
          </a:xfrm>
          <a:custGeom>
            <a:avLst/>
            <a:gdLst>
              <a:gd name="T0" fmla="*/ 0 w 97"/>
              <a:gd name="T1" fmla="*/ 2147483646 h 103"/>
              <a:gd name="T2" fmla="*/ 2147483646 w 97"/>
              <a:gd name="T3" fmla="*/ 2147483646 h 103"/>
              <a:gd name="T4" fmla="*/ 2147483646 w 97"/>
              <a:gd name="T5" fmla="*/ 2147483646 h 103"/>
              <a:gd name="T6" fmla="*/ 2147483646 w 97"/>
              <a:gd name="T7" fmla="*/ 2147483646 h 103"/>
              <a:gd name="T8" fmla="*/ 2147483646 w 97"/>
              <a:gd name="T9" fmla="*/ 2147483646 h 103"/>
              <a:gd name="T10" fmla="*/ 2147483646 w 97"/>
              <a:gd name="T11" fmla="*/ 2147483646 h 103"/>
              <a:gd name="T12" fmla="*/ 2147483646 w 97"/>
              <a:gd name="T13" fmla="*/ 2147483646 h 103"/>
              <a:gd name="T14" fmla="*/ 2147483646 w 97"/>
              <a:gd name="T15" fmla="*/ 2147483646 h 103"/>
              <a:gd name="T16" fmla="*/ 2147483646 w 97"/>
              <a:gd name="T17" fmla="*/ 2147483646 h 103"/>
              <a:gd name="T18" fmla="*/ 2147483646 w 97"/>
              <a:gd name="T19" fmla="*/ 2147483646 h 103"/>
              <a:gd name="T20" fmla="*/ 2147483646 w 97"/>
              <a:gd name="T21" fmla="*/ 2147483646 h 103"/>
              <a:gd name="T22" fmla="*/ 2147483646 w 97"/>
              <a:gd name="T23" fmla="*/ 2147483646 h 103"/>
              <a:gd name="T24" fmla="*/ 2147483646 w 97"/>
              <a:gd name="T25" fmla="*/ 0 h 103"/>
              <a:gd name="T26" fmla="*/ 2147483646 w 97"/>
              <a:gd name="T27" fmla="*/ 0 h 103"/>
              <a:gd name="T28" fmla="*/ 2147483646 w 97"/>
              <a:gd name="T29" fmla="*/ 2147483646 h 103"/>
              <a:gd name="T30" fmla="*/ 2147483646 w 97"/>
              <a:gd name="T31" fmla="*/ 0 h 103"/>
              <a:gd name="T32" fmla="*/ 2147483646 w 97"/>
              <a:gd name="T33" fmla="*/ 2147483646 h 103"/>
              <a:gd name="T34" fmla="*/ 2147483646 w 97"/>
              <a:gd name="T35" fmla="*/ 2147483646 h 103"/>
              <a:gd name="T36" fmla="*/ 2147483646 w 97"/>
              <a:gd name="T37" fmla="*/ 2147483646 h 103"/>
              <a:gd name="T38" fmla="*/ 2147483646 w 97"/>
              <a:gd name="T39" fmla="*/ 2147483646 h 103"/>
              <a:gd name="T40" fmla="*/ 2147483646 w 97"/>
              <a:gd name="T41" fmla="*/ 2147483646 h 103"/>
              <a:gd name="T42" fmla="*/ 2147483646 w 97"/>
              <a:gd name="T43" fmla="*/ 2147483646 h 103"/>
              <a:gd name="T44" fmla="*/ 2147483646 w 97"/>
              <a:gd name="T45" fmla="*/ 2147483646 h 103"/>
              <a:gd name="T46" fmla="*/ 2147483646 w 97"/>
              <a:gd name="T47" fmla="*/ 2147483646 h 103"/>
              <a:gd name="T48" fmla="*/ 2147483646 w 97"/>
              <a:gd name="T49" fmla="*/ 2147483646 h 103"/>
              <a:gd name="T50" fmla="*/ 2147483646 w 97"/>
              <a:gd name="T51" fmla="*/ 2147483646 h 103"/>
              <a:gd name="T52" fmla="*/ 2147483646 w 97"/>
              <a:gd name="T53" fmla="*/ 2147483646 h 103"/>
              <a:gd name="T54" fmla="*/ 2147483646 w 97"/>
              <a:gd name="T55" fmla="*/ 2147483646 h 103"/>
              <a:gd name="T56" fmla="*/ 2147483646 w 97"/>
              <a:gd name="T57" fmla="*/ 2147483646 h 103"/>
              <a:gd name="T58" fmla="*/ 2147483646 w 97"/>
              <a:gd name="T59" fmla="*/ 2147483646 h 103"/>
              <a:gd name="T60" fmla="*/ 2147483646 w 97"/>
              <a:gd name="T61" fmla="*/ 2147483646 h 103"/>
              <a:gd name="T62" fmla="*/ 2147483646 w 97"/>
              <a:gd name="T63" fmla="*/ 2147483646 h 103"/>
              <a:gd name="T64" fmla="*/ 2147483646 w 97"/>
              <a:gd name="T65" fmla="*/ 2147483646 h 103"/>
              <a:gd name="T66" fmla="*/ 2147483646 w 97"/>
              <a:gd name="T67" fmla="*/ 2147483646 h 103"/>
              <a:gd name="T68" fmla="*/ 2147483646 w 97"/>
              <a:gd name="T69" fmla="*/ 2147483646 h 103"/>
              <a:gd name="T70" fmla="*/ 2147483646 w 97"/>
              <a:gd name="T71" fmla="*/ 2147483646 h 103"/>
              <a:gd name="T72" fmla="*/ 0 w 97"/>
              <a:gd name="T73" fmla="*/ 2147483646 h 1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7"/>
              <a:gd name="T112" fmla="*/ 0 h 103"/>
              <a:gd name="T113" fmla="*/ 97 w 97"/>
              <a:gd name="T114" fmla="*/ 103 h 1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7" h="103">
                <a:moveTo>
                  <a:pt x="0" y="73"/>
                </a:moveTo>
                <a:lnTo>
                  <a:pt x="0" y="73"/>
                </a:lnTo>
                <a:lnTo>
                  <a:pt x="6" y="73"/>
                </a:lnTo>
                <a:lnTo>
                  <a:pt x="6" y="67"/>
                </a:lnTo>
                <a:lnTo>
                  <a:pt x="6" y="61"/>
                </a:lnTo>
                <a:lnTo>
                  <a:pt x="12" y="55"/>
                </a:lnTo>
                <a:lnTo>
                  <a:pt x="6" y="49"/>
                </a:lnTo>
                <a:lnTo>
                  <a:pt x="12" y="49"/>
                </a:lnTo>
                <a:lnTo>
                  <a:pt x="18" y="43"/>
                </a:lnTo>
                <a:lnTo>
                  <a:pt x="18" y="37"/>
                </a:lnTo>
                <a:lnTo>
                  <a:pt x="18" y="30"/>
                </a:lnTo>
                <a:lnTo>
                  <a:pt x="12" y="24"/>
                </a:lnTo>
                <a:lnTo>
                  <a:pt x="6" y="24"/>
                </a:lnTo>
                <a:lnTo>
                  <a:pt x="6" y="18"/>
                </a:lnTo>
                <a:lnTo>
                  <a:pt x="12" y="18"/>
                </a:lnTo>
                <a:lnTo>
                  <a:pt x="18" y="6"/>
                </a:lnTo>
                <a:lnTo>
                  <a:pt x="24" y="6"/>
                </a:lnTo>
                <a:lnTo>
                  <a:pt x="31" y="6"/>
                </a:lnTo>
                <a:lnTo>
                  <a:pt x="31" y="0"/>
                </a:lnTo>
                <a:lnTo>
                  <a:pt x="43" y="0"/>
                </a:lnTo>
                <a:lnTo>
                  <a:pt x="49" y="6"/>
                </a:lnTo>
                <a:lnTo>
                  <a:pt x="55" y="0"/>
                </a:lnTo>
                <a:lnTo>
                  <a:pt x="61" y="6"/>
                </a:lnTo>
                <a:lnTo>
                  <a:pt x="61" y="12"/>
                </a:lnTo>
                <a:lnTo>
                  <a:pt x="67" y="18"/>
                </a:lnTo>
                <a:lnTo>
                  <a:pt x="67" y="24"/>
                </a:lnTo>
                <a:lnTo>
                  <a:pt x="73" y="30"/>
                </a:lnTo>
                <a:lnTo>
                  <a:pt x="79" y="30"/>
                </a:lnTo>
                <a:lnTo>
                  <a:pt x="85" y="30"/>
                </a:lnTo>
                <a:lnTo>
                  <a:pt x="91" y="37"/>
                </a:lnTo>
                <a:lnTo>
                  <a:pt x="97" y="37"/>
                </a:lnTo>
                <a:lnTo>
                  <a:pt x="97" y="43"/>
                </a:lnTo>
                <a:lnTo>
                  <a:pt x="97" y="49"/>
                </a:lnTo>
                <a:lnTo>
                  <a:pt x="91" y="49"/>
                </a:lnTo>
                <a:lnTo>
                  <a:pt x="79" y="49"/>
                </a:lnTo>
                <a:lnTo>
                  <a:pt x="73" y="49"/>
                </a:lnTo>
                <a:lnTo>
                  <a:pt x="61" y="55"/>
                </a:lnTo>
                <a:lnTo>
                  <a:pt x="55" y="55"/>
                </a:lnTo>
                <a:lnTo>
                  <a:pt x="49" y="61"/>
                </a:lnTo>
                <a:lnTo>
                  <a:pt x="43" y="67"/>
                </a:lnTo>
                <a:lnTo>
                  <a:pt x="31" y="79"/>
                </a:lnTo>
                <a:lnTo>
                  <a:pt x="24" y="85"/>
                </a:lnTo>
                <a:lnTo>
                  <a:pt x="12" y="97"/>
                </a:lnTo>
                <a:lnTo>
                  <a:pt x="6" y="103"/>
                </a:lnTo>
                <a:lnTo>
                  <a:pt x="6" y="97"/>
                </a:lnTo>
                <a:lnTo>
                  <a:pt x="12" y="97"/>
                </a:lnTo>
                <a:lnTo>
                  <a:pt x="6" y="91"/>
                </a:lnTo>
                <a:lnTo>
                  <a:pt x="12" y="91"/>
                </a:lnTo>
                <a:lnTo>
                  <a:pt x="24" y="79"/>
                </a:lnTo>
                <a:lnTo>
                  <a:pt x="24" y="73"/>
                </a:lnTo>
                <a:lnTo>
                  <a:pt x="6" y="79"/>
                </a:lnTo>
                <a:lnTo>
                  <a:pt x="0" y="79"/>
                </a:lnTo>
                <a:lnTo>
                  <a:pt x="0" y="73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1" name="Freeform 116">
            <a:extLst>
              <a:ext uri="{FF2B5EF4-FFF2-40B4-BE49-F238E27FC236}">
                <a16:creationId xmlns:a16="http://schemas.microsoft.com/office/drawing/2014/main" id="{B171C65D-C309-4D59-8E16-CC19DBC703F6}"/>
              </a:ext>
            </a:extLst>
          </p:cNvPr>
          <p:cNvSpPr>
            <a:spLocks noChangeAspect="1"/>
          </p:cNvSpPr>
          <p:nvPr/>
        </p:nvSpPr>
        <p:spPr bwMode="auto">
          <a:xfrm>
            <a:off x="7883526" y="5537201"/>
            <a:ext cx="2081213" cy="1012825"/>
          </a:xfrm>
          <a:custGeom>
            <a:avLst/>
            <a:gdLst>
              <a:gd name="T0" fmla="*/ 2147483646 w 644"/>
              <a:gd name="T1" fmla="*/ 2147483646 h 367"/>
              <a:gd name="T2" fmla="*/ 2147483646 w 644"/>
              <a:gd name="T3" fmla="*/ 2147483646 h 367"/>
              <a:gd name="T4" fmla="*/ 2147483646 w 644"/>
              <a:gd name="T5" fmla="*/ 2147483646 h 367"/>
              <a:gd name="T6" fmla="*/ 2147483646 w 644"/>
              <a:gd name="T7" fmla="*/ 2147483646 h 367"/>
              <a:gd name="T8" fmla="*/ 2147483646 w 644"/>
              <a:gd name="T9" fmla="*/ 2147483646 h 367"/>
              <a:gd name="T10" fmla="*/ 2147483646 w 644"/>
              <a:gd name="T11" fmla="*/ 2147483646 h 367"/>
              <a:gd name="T12" fmla="*/ 2147483646 w 644"/>
              <a:gd name="T13" fmla="*/ 2147483646 h 367"/>
              <a:gd name="T14" fmla="*/ 2147483646 w 644"/>
              <a:gd name="T15" fmla="*/ 2147483646 h 367"/>
              <a:gd name="T16" fmla="*/ 2147483646 w 644"/>
              <a:gd name="T17" fmla="*/ 2147483646 h 367"/>
              <a:gd name="T18" fmla="*/ 2147483646 w 644"/>
              <a:gd name="T19" fmla="*/ 2147483646 h 367"/>
              <a:gd name="T20" fmla="*/ 2147483646 w 644"/>
              <a:gd name="T21" fmla="*/ 2147483646 h 367"/>
              <a:gd name="T22" fmla="*/ 2147483646 w 644"/>
              <a:gd name="T23" fmla="*/ 2147483646 h 367"/>
              <a:gd name="T24" fmla="*/ 2147483646 w 644"/>
              <a:gd name="T25" fmla="*/ 2147483646 h 367"/>
              <a:gd name="T26" fmla="*/ 2147483646 w 644"/>
              <a:gd name="T27" fmla="*/ 2147483646 h 367"/>
              <a:gd name="T28" fmla="*/ 2147483646 w 644"/>
              <a:gd name="T29" fmla="*/ 2147483646 h 367"/>
              <a:gd name="T30" fmla="*/ 2147483646 w 644"/>
              <a:gd name="T31" fmla="*/ 2147483646 h 367"/>
              <a:gd name="T32" fmla="*/ 2147483646 w 644"/>
              <a:gd name="T33" fmla="*/ 2147483646 h 367"/>
              <a:gd name="T34" fmla="*/ 2147483646 w 644"/>
              <a:gd name="T35" fmla="*/ 2147483646 h 367"/>
              <a:gd name="T36" fmla="*/ 2147483646 w 644"/>
              <a:gd name="T37" fmla="*/ 2147483646 h 367"/>
              <a:gd name="T38" fmla="*/ 2147483646 w 644"/>
              <a:gd name="T39" fmla="*/ 2147483646 h 367"/>
              <a:gd name="T40" fmla="*/ 2147483646 w 644"/>
              <a:gd name="T41" fmla="*/ 2147483646 h 367"/>
              <a:gd name="T42" fmla="*/ 2147483646 w 644"/>
              <a:gd name="T43" fmla="*/ 2147483646 h 367"/>
              <a:gd name="T44" fmla="*/ 2147483646 w 644"/>
              <a:gd name="T45" fmla="*/ 2147483646 h 367"/>
              <a:gd name="T46" fmla="*/ 2147483646 w 644"/>
              <a:gd name="T47" fmla="*/ 2147483646 h 367"/>
              <a:gd name="T48" fmla="*/ 2147483646 w 644"/>
              <a:gd name="T49" fmla="*/ 2147483646 h 367"/>
              <a:gd name="T50" fmla="*/ 2147483646 w 644"/>
              <a:gd name="T51" fmla="*/ 2147483646 h 367"/>
              <a:gd name="T52" fmla="*/ 2147483646 w 644"/>
              <a:gd name="T53" fmla="*/ 2147483646 h 367"/>
              <a:gd name="T54" fmla="*/ 2147483646 w 644"/>
              <a:gd name="T55" fmla="*/ 2147483646 h 367"/>
              <a:gd name="T56" fmla="*/ 2147483646 w 644"/>
              <a:gd name="T57" fmla="*/ 2147483646 h 367"/>
              <a:gd name="T58" fmla="*/ 2147483646 w 644"/>
              <a:gd name="T59" fmla="*/ 2147483646 h 367"/>
              <a:gd name="T60" fmla="*/ 2147483646 w 644"/>
              <a:gd name="T61" fmla="*/ 2147483646 h 367"/>
              <a:gd name="T62" fmla="*/ 2147483646 w 644"/>
              <a:gd name="T63" fmla="*/ 2147483646 h 367"/>
              <a:gd name="T64" fmla="*/ 2147483646 w 644"/>
              <a:gd name="T65" fmla="*/ 2147483646 h 367"/>
              <a:gd name="T66" fmla="*/ 2147483646 w 644"/>
              <a:gd name="T67" fmla="*/ 2147483646 h 367"/>
              <a:gd name="T68" fmla="*/ 2147483646 w 644"/>
              <a:gd name="T69" fmla="*/ 2147483646 h 367"/>
              <a:gd name="T70" fmla="*/ 2147483646 w 644"/>
              <a:gd name="T71" fmla="*/ 2147483646 h 367"/>
              <a:gd name="T72" fmla="*/ 2147483646 w 644"/>
              <a:gd name="T73" fmla="*/ 2147483646 h 367"/>
              <a:gd name="T74" fmla="*/ 2147483646 w 644"/>
              <a:gd name="T75" fmla="*/ 2147483646 h 367"/>
              <a:gd name="T76" fmla="*/ 2147483646 w 644"/>
              <a:gd name="T77" fmla="*/ 2147483646 h 367"/>
              <a:gd name="T78" fmla="*/ 2147483646 w 644"/>
              <a:gd name="T79" fmla="*/ 2147483646 h 367"/>
              <a:gd name="T80" fmla="*/ 2147483646 w 644"/>
              <a:gd name="T81" fmla="*/ 2147483646 h 367"/>
              <a:gd name="T82" fmla="*/ 2147483646 w 644"/>
              <a:gd name="T83" fmla="*/ 2147483646 h 367"/>
              <a:gd name="T84" fmla="*/ 2147483646 w 644"/>
              <a:gd name="T85" fmla="*/ 2147483646 h 367"/>
              <a:gd name="T86" fmla="*/ 2147483646 w 644"/>
              <a:gd name="T87" fmla="*/ 2147483646 h 367"/>
              <a:gd name="T88" fmla="*/ 2147483646 w 644"/>
              <a:gd name="T89" fmla="*/ 2147483646 h 367"/>
              <a:gd name="T90" fmla="*/ 2147483646 w 644"/>
              <a:gd name="T91" fmla="*/ 2147483646 h 367"/>
              <a:gd name="T92" fmla="*/ 2147483646 w 644"/>
              <a:gd name="T93" fmla="*/ 2147483646 h 367"/>
              <a:gd name="T94" fmla="*/ 2147483646 w 644"/>
              <a:gd name="T95" fmla="*/ 2147483646 h 367"/>
              <a:gd name="T96" fmla="*/ 2147483646 w 644"/>
              <a:gd name="T97" fmla="*/ 2147483646 h 367"/>
              <a:gd name="T98" fmla="*/ 2147483646 w 644"/>
              <a:gd name="T99" fmla="*/ 2147483646 h 367"/>
              <a:gd name="T100" fmla="*/ 2147483646 w 644"/>
              <a:gd name="T101" fmla="*/ 2147483646 h 367"/>
              <a:gd name="T102" fmla="*/ 2147483646 w 644"/>
              <a:gd name="T103" fmla="*/ 2147483646 h 367"/>
              <a:gd name="T104" fmla="*/ 2147483646 w 644"/>
              <a:gd name="T105" fmla="*/ 2147483646 h 367"/>
              <a:gd name="T106" fmla="*/ 2147483646 w 644"/>
              <a:gd name="T107" fmla="*/ 2147483646 h 367"/>
              <a:gd name="T108" fmla="*/ 2147483646 w 644"/>
              <a:gd name="T109" fmla="*/ 2147483646 h 367"/>
              <a:gd name="T110" fmla="*/ 2147483646 w 644"/>
              <a:gd name="T111" fmla="*/ 2147483646 h 367"/>
              <a:gd name="T112" fmla="*/ 2147483646 w 644"/>
              <a:gd name="T113" fmla="*/ 2147483646 h 367"/>
              <a:gd name="T114" fmla="*/ 2147483646 w 644"/>
              <a:gd name="T115" fmla="*/ 2147483646 h 367"/>
              <a:gd name="T116" fmla="*/ 2147483646 w 644"/>
              <a:gd name="T117" fmla="*/ 2147483646 h 367"/>
              <a:gd name="T118" fmla="*/ 2147483646 w 644"/>
              <a:gd name="T119" fmla="*/ 2147483646 h 367"/>
              <a:gd name="T120" fmla="*/ 2147483646 w 644"/>
              <a:gd name="T121" fmla="*/ 2147483646 h 3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44"/>
              <a:gd name="T184" fmla="*/ 0 h 367"/>
              <a:gd name="T185" fmla="*/ 644 w 644"/>
              <a:gd name="T186" fmla="*/ 367 h 3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44" h="367">
                <a:moveTo>
                  <a:pt x="337" y="313"/>
                </a:moveTo>
                <a:lnTo>
                  <a:pt x="331" y="313"/>
                </a:lnTo>
                <a:lnTo>
                  <a:pt x="325" y="307"/>
                </a:lnTo>
                <a:lnTo>
                  <a:pt x="325" y="313"/>
                </a:lnTo>
                <a:lnTo>
                  <a:pt x="313" y="307"/>
                </a:lnTo>
                <a:lnTo>
                  <a:pt x="307" y="307"/>
                </a:lnTo>
                <a:lnTo>
                  <a:pt x="301" y="313"/>
                </a:lnTo>
                <a:lnTo>
                  <a:pt x="295" y="325"/>
                </a:lnTo>
                <a:lnTo>
                  <a:pt x="295" y="331"/>
                </a:lnTo>
                <a:lnTo>
                  <a:pt x="289" y="331"/>
                </a:lnTo>
                <a:lnTo>
                  <a:pt x="289" y="337"/>
                </a:lnTo>
                <a:lnTo>
                  <a:pt x="283" y="337"/>
                </a:lnTo>
                <a:lnTo>
                  <a:pt x="283" y="343"/>
                </a:lnTo>
                <a:lnTo>
                  <a:pt x="277" y="343"/>
                </a:lnTo>
                <a:lnTo>
                  <a:pt x="271" y="349"/>
                </a:lnTo>
                <a:lnTo>
                  <a:pt x="259" y="349"/>
                </a:lnTo>
                <a:lnTo>
                  <a:pt x="253" y="349"/>
                </a:lnTo>
                <a:lnTo>
                  <a:pt x="247" y="355"/>
                </a:lnTo>
                <a:lnTo>
                  <a:pt x="235" y="355"/>
                </a:lnTo>
                <a:lnTo>
                  <a:pt x="229" y="349"/>
                </a:lnTo>
                <a:lnTo>
                  <a:pt x="223" y="337"/>
                </a:lnTo>
                <a:lnTo>
                  <a:pt x="217" y="337"/>
                </a:lnTo>
                <a:lnTo>
                  <a:pt x="187" y="325"/>
                </a:lnTo>
                <a:lnTo>
                  <a:pt x="181" y="325"/>
                </a:lnTo>
                <a:lnTo>
                  <a:pt x="169" y="325"/>
                </a:lnTo>
                <a:lnTo>
                  <a:pt x="169" y="331"/>
                </a:lnTo>
                <a:lnTo>
                  <a:pt x="169" y="337"/>
                </a:lnTo>
                <a:lnTo>
                  <a:pt x="169" y="343"/>
                </a:lnTo>
                <a:lnTo>
                  <a:pt x="169" y="349"/>
                </a:lnTo>
                <a:lnTo>
                  <a:pt x="169" y="361"/>
                </a:lnTo>
                <a:lnTo>
                  <a:pt x="157" y="361"/>
                </a:lnTo>
                <a:lnTo>
                  <a:pt x="151" y="367"/>
                </a:lnTo>
                <a:lnTo>
                  <a:pt x="145" y="367"/>
                </a:lnTo>
                <a:lnTo>
                  <a:pt x="139" y="367"/>
                </a:lnTo>
                <a:lnTo>
                  <a:pt x="127" y="367"/>
                </a:lnTo>
                <a:lnTo>
                  <a:pt x="121" y="361"/>
                </a:lnTo>
                <a:lnTo>
                  <a:pt x="115" y="355"/>
                </a:lnTo>
                <a:lnTo>
                  <a:pt x="115" y="349"/>
                </a:lnTo>
                <a:lnTo>
                  <a:pt x="109" y="349"/>
                </a:lnTo>
                <a:lnTo>
                  <a:pt x="109" y="355"/>
                </a:lnTo>
                <a:lnTo>
                  <a:pt x="109" y="349"/>
                </a:lnTo>
                <a:lnTo>
                  <a:pt x="103" y="349"/>
                </a:lnTo>
                <a:lnTo>
                  <a:pt x="103" y="343"/>
                </a:lnTo>
                <a:lnTo>
                  <a:pt x="97" y="343"/>
                </a:lnTo>
                <a:lnTo>
                  <a:pt x="91" y="343"/>
                </a:lnTo>
                <a:lnTo>
                  <a:pt x="85" y="343"/>
                </a:lnTo>
                <a:lnTo>
                  <a:pt x="91" y="349"/>
                </a:lnTo>
                <a:lnTo>
                  <a:pt x="85" y="349"/>
                </a:lnTo>
                <a:lnTo>
                  <a:pt x="85" y="355"/>
                </a:lnTo>
                <a:lnTo>
                  <a:pt x="79" y="355"/>
                </a:lnTo>
                <a:lnTo>
                  <a:pt x="79" y="349"/>
                </a:lnTo>
                <a:lnTo>
                  <a:pt x="79" y="343"/>
                </a:lnTo>
                <a:lnTo>
                  <a:pt x="79" y="349"/>
                </a:lnTo>
                <a:lnTo>
                  <a:pt x="73" y="349"/>
                </a:lnTo>
                <a:lnTo>
                  <a:pt x="67" y="349"/>
                </a:lnTo>
                <a:lnTo>
                  <a:pt x="67" y="355"/>
                </a:lnTo>
                <a:lnTo>
                  <a:pt x="61" y="355"/>
                </a:lnTo>
                <a:lnTo>
                  <a:pt x="55" y="349"/>
                </a:lnTo>
                <a:lnTo>
                  <a:pt x="61" y="349"/>
                </a:lnTo>
                <a:lnTo>
                  <a:pt x="67" y="349"/>
                </a:lnTo>
                <a:lnTo>
                  <a:pt x="67" y="343"/>
                </a:lnTo>
                <a:lnTo>
                  <a:pt x="73" y="343"/>
                </a:lnTo>
                <a:lnTo>
                  <a:pt x="79" y="343"/>
                </a:lnTo>
                <a:lnTo>
                  <a:pt x="79" y="337"/>
                </a:lnTo>
                <a:lnTo>
                  <a:pt x="85" y="337"/>
                </a:lnTo>
                <a:lnTo>
                  <a:pt x="85" y="331"/>
                </a:lnTo>
                <a:lnTo>
                  <a:pt x="73" y="337"/>
                </a:lnTo>
                <a:lnTo>
                  <a:pt x="61" y="337"/>
                </a:lnTo>
                <a:lnTo>
                  <a:pt x="55" y="337"/>
                </a:lnTo>
                <a:lnTo>
                  <a:pt x="49" y="337"/>
                </a:lnTo>
                <a:lnTo>
                  <a:pt x="49" y="331"/>
                </a:lnTo>
                <a:lnTo>
                  <a:pt x="55" y="331"/>
                </a:lnTo>
                <a:lnTo>
                  <a:pt x="61" y="331"/>
                </a:lnTo>
                <a:lnTo>
                  <a:pt x="61" y="325"/>
                </a:lnTo>
                <a:lnTo>
                  <a:pt x="55" y="325"/>
                </a:lnTo>
                <a:lnTo>
                  <a:pt x="55" y="319"/>
                </a:lnTo>
                <a:lnTo>
                  <a:pt x="49" y="325"/>
                </a:lnTo>
                <a:lnTo>
                  <a:pt x="49" y="319"/>
                </a:lnTo>
                <a:lnTo>
                  <a:pt x="49" y="313"/>
                </a:lnTo>
                <a:lnTo>
                  <a:pt x="49" y="307"/>
                </a:lnTo>
                <a:lnTo>
                  <a:pt x="43" y="307"/>
                </a:lnTo>
                <a:lnTo>
                  <a:pt x="49" y="307"/>
                </a:lnTo>
                <a:lnTo>
                  <a:pt x="49" y="301"/>
                </a:lnTo>
                <a:lnTo>
                  <a:pt x="49" y="295"/>
                </a:lnTo>
                <a:lnTo>
                  <a:pt x="37" y="289"/>
                </a:lnTo>
                <a:lnTo>
                  <a:pt x="31" y="283"/>
                </a:lnTo>
                <a:lnTo>
                  <a:pt x="25" y="283"/>
                </a:lnTo>
                <a:lnTo>
                  <a:pt x="25" y="289"/>
                </a:lnTo>
                <a:lnTo>
                  <a:pt x="18" y="283"/>
                </a:lnTo>
                <a:lnTo>
                  <a:pt x="12" y="283"/>
                </a:lnTo>
                <a:lnTo>
                  <a:pt x="12" y="277"/>
                </a:lnTo>
                <a:lnTo>
                  <a:pt x="18" y="277"/>
                </a:lnTo>
                <a:lnTo>
                  <a:pt x="12" y="271"/>
                </a:lnTo>
                <a:lnTo>
                  <a:pt x="12" y="265"/>
                </a:lnTo>
                <a:lnTo>
                  <a:pt x="18" y="265"/>
                </a:lnTo>
                <a:lnTo>
                  <a:pt x="25" y="271"/>
                </a:lnTo>
                <a:lnTo>
                  <a:pt x="25" y="277"/>
                </a:lnTo>
                <a:lnTo>
                  <a:pt x="31" y="277"/>
                </a:lnTo>
                <a:lnTo>
                  <a:pt x="37" y="277"/>
                </a:lnTo>
                <a:lnTo>
                  <a:pt x="43" y="271"/>
                </a:lnTo>
                <a:lnTo>
                  <a:pt x="31" y="271"/>
                </a:lnTo>
                <a:lnTo>
                  <a:pt x="31" y="265"/>
                </a:lnTo>
                <a:lnTo>
                  <a:pt x="25" y="259"/>
                </a:lnTo>
                <a:lnTo>
                  <a:pt x="31" y="259"/>
                </a:lnTo>
                <a:lnTo>
                  <a:pt x="31" y="253"/>
                </a:lnTo>
                <a:lnTo>
                  <a:pt x="37" y="253"/>
                </a:lnTo>
                <a:lnTo>
                  <a:pt x="31" y="247"/>
                </a:lnTo>
                <a:lnTo>
                  <a:pt x="31" y="241"/>
                </a:lnTo>
                <a:lnTo>
                  <a:pt x="25" y="235"/>
                </a:lnTo>
                <a:lnTo>
                  <a:pt x="18" y="235"/>
                </a:lnTo>
                <a:lnTo>
                  <a:pt x="25" y="229"/>
                </a:lnTo>
                <a:lnTo>
                  <a:pt x="31" y="223"/>
                </a:lnTo>
                <a:lnTo>
                  <a:pt x="31" y="217"/>
                </a:lnTo>
                <a:lnTo>
                  <a:pt x="18" y="223"/>
                </a:lnTo>
                <a:lnTo>
                  <a:pt x="6" y="229"/>
                </a:lnTo>
                <a:lnTo>
                  <a:pt x="0" y="229"/>
                </a:lnTo>
                <a:lnTo>
                  <a:pt x="0" y="223"/>
                </a:lnTo>
                <a:lnTo>
                  <a:pt x="0" y="211"/>
                </a:lnTo>
                <a:lnTo>
                  <a:pt x="0" y="205"/>
                </a:lnTo>
                <a:lnTo>
                  <a:pt x="6" y="199"/>
                </a:lnTo>
                <a:lnTo>
                  <a:pt x="12" y="193"/>
                </a:lnTo>
                <a:lnTo>
                  <a:pt x="18" y="181"/>
                </a:lnTo>
                <a:lnTo>
                  <a:pt x="31" y="181"/>
                </a:lnTo>
                <a:lnTo>
                  <a:pt x="37" y="175"/>
                </a:lnTo>
                <a:lnTo>
                  <a:pt x="43" y="181"/>
                </a:lnTo>
                <a:lnTo>
                  <a:pt x="49" y="181"/>
                </a:lnTo>
                <a:lnTo>
                  <a:pt x="55" y="181"/>
                </a:lnTo>
                <a:lnTo>
                  <a:pt x="55" y="175"/>
                </a:lnTo>
                <a:lnTo>
                  <a:pt x="61" y="175"/>
                </a:lnTo>
                <a:lnTo>
                  <a:pt x="67" y="175"/>
                </a:lnTo>
                <a:lnTo>
                  <a:pt x="73" y="175"/>
                </a:lnTo>
                <a:lnTo>
                  <a:pt x="85" y="175"/>
                </a:lnTo>
                <a:lnTo>
                  <a:pt x="91" y="175"/>
                </a:lnTo>
                <a:lnTo>
                  <a:pt x="97" y="169"/>
                </a:lnTo>
                <a:lnTo>
                  <a:pt x="85" y="169"/>
                </a:lnTo>
                <a:lnTo>
                  <a:pt x="91" y="163"/>
                </a:lnTo>
                <a:lnTo>
                  <a:pt x="97" y="157"/>
                </a:lnTo>
                <a:lnTo>
                  <a:pt x="103" y="157"/>
                </a:lnTo>
                <a:lnTo>
                  <a:pt x="121" y="151"/>
                </a:lnTo>
                <a:lnTo>
                  <a:pt x="103" y="151"/>
                </a:lnTo>
                <a:lnTo>
                  <a:pt x="97" y="151"/>
                </a:lnTo>
                <a:lnTo>
                  <a:pt x="97" y="145"/>
                </a:lnTo>
                <a:lnTo>
                  <a:pt x="91" y="139"/>
                </a:lnTo>
                <a:lnTo>
                  <a:pt x="91" y="133"/>
                </a:lnTo>
                <a:lnTo>
                  <a:pt x="97" y="133"/>
                </a:lnTo>
                <a:lnTo>
                  <a:pt x="103" y="133"/>
                </a:lnTo>
                <a:lnTo>
                  <a:pt x="109" y="133"/>
                </a:lnTo>
                <a:lnTo>
                  <a:pt x="115" y="133"/>
                </a:lnTo>
                <a:lnTo>
                  <a:pt x="121" y="133"/>
                </a:lnTo>
                <a:lnTo>
                  <a:pt x="127" y="133"/>
                </a:lnTo>
                <a:lnTo>
                  <a:pt x="133" y="126"/>
                </a:lnTo>
                <a:lnTo>
                  <a:pt x="139" y="126"/>
                </a:lnTo>
                <a:lnTo>
                  <a:pt x="145" y="126"/>
                </a:lnTo>
                <a:lnTo>
                  <a:pt x="151" y="126"/>
                </a:lnTo>
                <a:lnTo>
                  <a:pt x="157" y="126"/>
                </a:lnTo>
                <a:lnTo>
                  <a:pt x="163" y="120"/>
                </a:lnTo>
                <a:lnTo>
                  <a:pt x="169" y="120"/>
                </a:lnTo>
                <a:lnTo>
                  <a:pt x="169" y="114"/>
                </a:lnTo>
                <a:lnTo>
                  <a:pt x="169" y="108"/>
                </a:lnTo>
                <a:lnTo>
                  <a:pt x="175" y="108"/>
                </a:lnTo>
                <a:lnTo>
                  <a:pt x="187" y="96"/>
                </a:lnTo>
                <a:lnTo>
                  <a:pt x="193" y="96"/>
                </a:lnTo>
                <a:lnTo>
                  <a:pt x="193" y="90"/>
                </a:lnTo>
                <a:lnTo>
                  <a:pt x="199" y="90"/>
                </a:lnTo>
                <a:lnTo>
                  <a:pt x="205" y="84"/>
                </a:lnTo>
                <a:lnTo>
                  <a:pt x="211" y="78"/>
                </a:lnTo>
                <a:lnTo>
                  <a:pt x="217" y="72"/>
                </a:lnTo>
                <a:lnTo>
                  <a:pt x="223" y="72"/>
                </a:lnTo>
                <a:lnTo>
                  <a:pt x="229" y="72"/>
                </a:lnTo>
                <a:lnTo>
                  <a:pt x="235" y="72"/>
                </a:lnTo>
                <a:lnTo>
                  <a:pt x="241" y="66"/>
                </a:lnTo>
                <a:lnTo>
                  <a:pt x="253" y="66"/>
                </a:lnTo>
                <a:lnTo>
                  <a:pt x="265" y="60"/>
                </a:lnTo>
                <a:lnTo>
                  <a:pt x="271" y="60"/>
                </a:lnTo>
                <a:lnTo>
                  <a:pt x="271" y="54"/>
                </a:lnTo>
                <a:lnTo>
                  <a:pt x="277" y="54"/>
                </a:lnTo>
                <a:lnTo>
                  <a:pt x="277" y="60"/>
                </a:lnTo>
                <a:lnTo>
                  <a:pt x="283" y="66"/>
                </a:lnTo>
                <a:lnTo>
                  <a:pt x="289" y="72"/>
                </a:lnTo>
                <a:lnTo>
                  <a:pt x="295" y="72"/>
                </a:lnTo>
                <a:lnTo>
                  <a:pt x="301" y="72"/>
                </a:lnTo>
                <a:lnTo>
                  <a:pt x="307" y="66"/>
                </a:lnTo>
                <a:lnTo>
                  <a:pt x="313" y="66"/>
                </a:lnTo>
                <a:lnTo>
                  <a:pt x="313" y="72"/>
                </a:lnTo>
                <a:lnTo>
                  <a:pt x="307" y="72"/>
                </a:lnTo>
                <a:lnTo>
                  <a:pt x="313" y="72"/>
                </a:lnTo>
                <a:lnTo>
                  <a:pt x="319" y="78"/>
                </a:lnTo>
                <a:lnTo>
                  <a:pt x="325" y="78"/>
                </a:lnTo>
                <a:lnTo>
                  <a:pt x="331" y="78"/>
                </a:lnTo>
                <a:lnTo>
                  <a:pt x="337" y="78"/>
                </a:lnTo>
                <a:lnTo>
                  <a:pt x="343" y="78"/>
                </a:lnTo>
                <a:lnTo>
                  <a:pt x="349" y="78"/>
                </a:lnTo>
                <a:lnTo>
                  <a:pt x="355" y="78"/>
                </a:lnTo>
                <a:lnTo>
                  <a:pt x="361" y="78"/>
                </a:lnTo>
                <a:lnTo>
                  <a:pt x="367" y="78"/>
                </a:lnTo>
                <a:lnTo>
                  <a:pt x="367" y="72"/>
                </a:lnTo>
                <a:lnTo>
                  <a:pt x="373" y="72"/>
                </a:lnTo>
                <a:lnTo>
                  <a:pt x="373" y="78"/>
                </a:lnTo>
                <a:lnTo>
                  <a:pt x="385" y="78"/>
                </a:lnTo>
                <a:lnTo>
                  <a:pt x="391" y="78"/>
                </a:lnTo>
                <a:lnTo>
                  <a:pt x="397" y="72"/>
                </a:lnTo>
                <a:lnTo>
                  <a:pt x="403" y="72"/>
                </a:lnTo>
                <a:lnTo>
                  <a:pt x="409" y="66"/>
                </a:lnTo>
                <a:lnTo>
                  <a:pt x="415" y="66"/>
                </a:lnTo>
                <a:lnTo>
                  <a:pt x="421" y="66"/>
                </a:lnTo>
                <a:lnTo>
                  <a:pt x="421" y="60"/>
                </a:lnTo>
                <a:lnTo>
                  <a:pt x="427" y="60"/>
                </a:lnTo>
                <a:lnTo>
                  <a:pt x="433" y="60"/>
                </a:lnTo>
                <a:lnTo>
                  <a:pt x="451" y="60"/>
                </a:lnTo>
                <a:lnTo>
                  <a:pt x="463" y="48"/>
                </a:lnTo>
                <a:lnTo>
                  <a:pt x="463" y="42"/>
                </a:lnTo>
                <a:lnTo>
                  <a:pt x="469" y="42"/>
                </a:lnTo>
                <a:lnTo>
                  <a:pt x="469" y="36"/>
                </a:lnTo>
                <a:lnTo>
                  <a:pt x="475" y="36"/>
                </a:lnTo>
                <a:lnTo>
                  <a:pt x="475" y="30"/>
                </a:lnTo>
                <a:lnTo>
                  <a:pt x="481" y="24"/>
                </a:lnTo>
                <a:lnTo>
                  <a:pt x="488" y="18"/>
                </a:lnTo>
                <a:lnTo>
                  <a:pt x="481" y="18"/>
                </a:lnTo>
                <a:lnTo>
                  <a:pt x="494" y="18"/>
                </a:lnTo>
                <a:lnTo>
                  <a:pt x="500" y="18"/>
                </a:lnTo>
                <a:lnTo>
                  <a:pt x="506" y="12"/>
                </a:lnTo>
                <a:lnTo>
                  <a:pt x="512" y="12"/>
                </a:lnTo>
                <a:lnTo>
                  <a:pt x="518" y="6"/>
                </a:lnTo>
                <a:lnTo>
                  <a:pt x="524" y="0"/>
                </a:lnTo>
                <a:lnTo>
                  <a:pt x="530" y="6"/>
                </a:lnTo>
                <a:lnTo>
                  <a:pt x="536" y="6"/>
                </a:lnTo>
                <a:lnTo>
                  <a:pt x="536" y="12"/>
                </a:lnTo>
                <a:lnTo>
                  <a:pt x="542" y="18"/>
                </a:lnTo>
                <a:lnTo>
                  <a:pt x="554" y="18"/>
                </a:lnTo>
                <a:lnTo>
                  <a:pt x="560" y="24"/>
                </a:lnTo>
                <a:lnTo>
                  <a:pt x="560" y="30"/>
                </a:lnTo>
                <a:lnTo>
                  <a:pt x="560" y="36"/>
                </a:lnTo>
                <a:lnTo>
                  <a:pt x="560" y="42"/>
                </a:lnTo>
                <a:lnTo>
                  <a:pt x="566" y="48"/>
                </a:lnTo>
                <a:lnTo>
                  <a:pt x="566" y="54"/>
                </a:lnTo>
                <a:lnTo>
                  <a:pt x="572" y="60"/>
                </a:lnTo>
                <a:lnTo>
                  <a:pt x="578" y="60"/>
                </a:lnTo>
                <a:lnTo>
                  <a:pt x="590" y="54"/>
                </a:lnTo>
                <a:lnTo>
                  <a:pt x="590" y="60"/>
                </a:lnTo>
                <a:lnTo>
                  <a:pt x="602" y="66"/>
                </a:lnTo>
                <a:lnTo>
                  <a:pt x="602" y="72"/>
                </a:lnTo>
                <a:lnTo>
                  <a:pt x="608" y="78"/>
                </a:lnTo>
                <a:lnTo>
                  <a:pt x="608" y="84"/>
                </a:lnTo>
                <a:lnTo>
                  <a:pt x="602" y="84"/>
                </a:lnTo>
                <a:lnTo>
                  <a:pt x="596" y="84"/>
                </a:lnTo>
                <a:lnTo>
                  <a:pt x="596" y="90"/>
                </a:lnTo>
                <a:lnTo>
                  <a:pt x="596" y="96"/>
                </a:lnTo>
                <a:lnTo>
                  <a:pt x="602" y="96"/>
                </a:lnTo>
                <a:lnTo>
                  <a:pt x="602" y="102"/>
                </a:lnTo>
                <a:lnTo>
                  <a:pt x="602" y="108"/>
                </a:lnTo>
                <a:lnTo>
                  <a:pt x="608" y="114"/>
                </a:lnTo>
                <a:lnTo>
                  <a:pt x="614" y="120"/>
                </a:lnTo>
                <a:lnTo>
                  <a:pt x="614" y="126"/>
                </a:lnTo>
                <a:lnTo>
                  <a:pt x="614" y="133"/>
                </a:lnTo>
                <a:lnTo>
                  <a:pt x="620" y="133"/>
                </a:lnTo>
                <a:lnTo>
                  <a:pt x="620" y="139"/>
                </a:lnTo>
                <a:lnTo>
                  <a:pt x="614" y="157"/>
                </a:lnTo>
                <a:lnTo>
                  <a:pt x="620" y="163"/>
                </a:lnTo>
                <a:lnTo>
                  <a:pt x="632" y="163"/>
                </a:lnTo>
                <a:lnTo>
                  <a:pt x="632" y="169"/>
                </a:lnTo>
                <a:lnTo>
                  <a:pt x="644" y="175"/>
                </a:lnTo>
                <a:lnTo>
                  <a:pt x="644" y="181"/>
                </a:lnTo>
                <a:lnTo>
                  <a:pt x="638" y="187"/>
                </a:lnTo>
                <a:lnTo>
                  <a:pt x="626" y="199"/>
                </a:lnTo>
                <a:lnTo>
                  <a:pt x="626" y="193"/>
                </a:lnTo>
                <a:lnTo>
                  <a:pt x="626" y="187"/>
                </a:lnTo>
                <a:lnTo>
                  <a:pt x="620" y="187"/>
                </a:lnTo>
                <a:lnTo>
                  <a:pt x="620" y="193"/>
                </a:lnTo>
                <a:lnTo>
                  <a:pt x="614" y="193"/>
                </a:lnTo>
                <a:lnTo>
                  <a:pt x="596" y="193"/>
                </a:lnTo>
                <a:lnTo>
                  <a:pt x="590" y="193"/>
                </a:lnTo>
                <a:lnTo>
                  <a:pt x="578" y="199"/>
                </a:lnTo>
                <a:lnTo>
                  <a:pt x="572" y="199"/>
                </a:lnTo>
                <a:lnTo>
                  <a:pt x="566" y="205"/>
                </a:lnTo>
                <a:lnTo>
                  <a:pt x="566" y="211"/>
                </a:lnTo>
                <a:lnTo>
                  <a:pt x="554" y="205"/>
                </a:lnTo>
                <a:lnTo>
                  <a:pt x="548" y="211"/>
                </a:lnTo>
                <a:lnTo>
                  <a:pt x="542" y="217"/>
                </a:lnTo>
                <a:lnTo>
                  <a:pt x="536" y="229"/>
                </a:lnTo>
                <a:lnTo>
                  <a:pt x="524" y="235"/>
                </a:lnTo>
                <a:lnTo>
                  <a:pt x="506" y="241"/>
                </a:lnTo>
                <a:lnTo>
                  <a:pt x="500" y="247"/>
                </a:lnTo>
                <a:lnTo>
                  <a:pt x="494" y="253"/>
                </a:lnTo>
                <a:lnTo>
                  <a:pt x="481" y="259"/>
                </a:lnTo>
                <a:lnTo>
                  <a:pt x="469" y="265"/>
                </a:lnTo>
                <a:lnTo>
                  <a:pt x="457" y="271"/>
                </a:lnTo>
                <a:lnTo>
                  <a:pt x="451" y="271"/>
                </a:lnTo>
                <a:lnTo>
                  <a:pt x="445" y="271"/>
                </a:lnTo>
                <a:lnTo>
                  <a:pt x="433" y="265"/>
                </a:lnTo>
                <a:lnTo>
                  <a:pt x="421" y="271"/>
                </a:lnTo>
                <a:lnTo>
                  <a:pt x="409" y="277"/>
                </a:lnTo>
                <a:lnTo>
                  <a:pt x="403" y="289"/>
                </a:lnTo>
                <a:lnTo>
                  <a:pt x="397" y="289"/>
                </a:lnTo>
                <a:lnTo>
                  <a:pt x="391" y="289"/>
                </a:lnTo>
                <a:lnTo>
                  <a:pt x="391" y="283"/>
                </a:lnTo>
                <a:lnTo>
                  <a:pt x="385" y="283"/>
                </a:lnTo>
                <a:lnTo>
                  <a:pt x="379" y="283"/>
                </a:lnTo>
                <a:lnTo>
                  <a:pt x="379" y="289"/>
                </a:lnTo>
                <a:lnTo>
                  <a:pt x="379" y="295"/>
                </a:lnTo>
                <a:lnTo>
                  <a:pt x="373" y="301"/>
                </a:lnTo>
                <a:lnTo>
                  <a:pt x="373" y="307"/>
                </a:lnTo>
                <a:lnTo>
                  <a:pt x="379" y="307"/>
                </a:lnTo>
                <a:lnTo>
                  <a:pt x="379" y="313"/>
                </a:lnTo>
                <a:lnTo>
                  <a:pt x="379" y="319"/>
                </a:lnTo>
                <a:lnTo>
                  <a:pt x="373" y="319"/>
                </a:lnTo>
                <a:lnTo>
                  <a:pt x="373" y="325"/>
                </a:lnTo>
                <a:lnTo>
                  <a:pt x="373" y="331"/>
                </a:lnTo>
                <a:lnTo>
                  <a:pt x="367" y="331"/>
                </a:lnTo>
                <a:lnTo>
                  <a:pt x="367" y="337"/>
                </a:lnTo>
                <a:lnTo>
                  <a:pt x="361" y="337"/>
                </a:lnTo>
                <a:lnTo>
                  <a:pt x="355" y="331"/>
                </a:lnTo>
                <a:lnTo>
                  <a:pt x="355" y="325"/>
                </a:lnTo>
                <a:lnTo>
                  <a:pt x="349" y="319"/>
                </a:lnTo>
                <a:lnTo>
                  <a:pt x="349" y="313"/>
                </a:lnTo>
                <a:lnTo>
                  <a:pt x="355" y="307"/>
                </a:lnTo>
                <a:lnTo>
                  <a:pt x="361" y="307"/>
                </a:lnTo>
                <a:lnTo>
                  <a:pt x="361" y="301"/>
                </a:lnTo>
                <a:lnTo>
                  <a:pt x="361" y="295"/>
                </a:lnTo>
                <a:lnTo>
                  <a:pt x="355" y="289"/>
                </a:lnTo>
                <a:lnTo>
                  <a:pt x="349" y="289"/>
                </a:lnTo>
                <a:lnTo>
                  <a:pt x="349" y="295"/>
                </a:lnTo>
                <a:lnTo>
                  <a:pt x="343" y="301"/>
                </a:lnTo>
                <a:lnTo>
                  <a:pt x="343" y="307"/>
                </a:lnTo>
                <a:lnTo>
                  <a:pt x="337" y="313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2" name="Freeform 117">
            <a:extLst>
              <a:ext uri="{FF2B5EF4-FFF2-40B4-BE49-F238E27FC236}">
                <a16:creationId xmlns:a16="http://schemas.microsoft.com/office/drawing/2014/main" id="{A6EAC5FC-48A2-4F61-97BE-340E2CE891A4}"/>
              </a:ext>
            </a:extLst>
          </p:cNvPr>
          <p:cNvSpPr>
            <a:spLocks noChangeAspect="1"/>
          </p:cNvSpPr>
          <p:nvPr/>
        </p:nvSpPr>
        <p:spPr bwMode="auto">
          <a:xfrm>
            <a:off x="7183439" y="6153151"/>
            <a:ext cx="60325" cy="49213"/>
          </a:xfrm>
          <a:custGeom>
            <a:avLst/>
            <a:gdLst>
              <a:gd name="T0" fmla="*/ 2147483646 w 18"/>
              <a:gd name="T1" fmla="*/ 2147483646 h 18"/>
              <a:gd name="T2" fmla="*/ 2147483646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0 w 18"/>
              <a:gd name="T11" fmla="*/ 2147483646 h 18"/>
              <a:gd name="T12" fmla="*/ 0 w 18"/>
              <a:gd name="T13" fmla="*/ 0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18"/>
              <a:gd name="T41" fmla="*/ 18 w 18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18">
                <a:moveTo>
                  <a:pt x="18" y="18"/>
                </a:moveTo>
                <a:lnTo>
                  <a:pt x="12" y="18"/>
                </a:lnTo>
                <a:lnTo>
                  <a:pt x="6" y="18"/>
                </a:lnTo>
                <a:lnTo>
                  <a:pt x="6" y="12"/>
                </a:lnTo>
                <a:lnTo>
                  <a:pt x="0" y="6"/>
                </a:lnTo>
                <a:lnTo>
                  <a:pt x="0" y="0"/>
                </a:lnTo>
                <a:lnTo>
                  <a:pt x="12" y="6"/>
                </a:lnTo>
                <a:lnTo>
                  <a:pt x="6" y="6"/>
                </a:lnTo>
                <a:lnTo>
                  <a:pt x="12" y="12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3" name="Freeform 118">
            <a:extLst>
              <a:ext uri="{FF2B5EF4-FFF2-40B4-BE49-F238E27FC236}">
                <a16:creationId xmlns:a16="http://schemas.microsoft.com/office/drawing/2014/main" id="{CC3F45D1-8C1D-4FE8-A6F6-180488955373}"/>
              </a:ext>
            </a:extLst>
          </p:cNvPr>
          <p:cNvSpPr>
            <a:spLocks noChangeAspect="1"/>
          </p:cNvSpPr>
          <p:nvPr/>
        </p:nvSpPr>
        <p:spPr bwMode="auto">
          <a:xfrm>
            <a:off x="7824788" y="6516689"/>
            <a:ext cx="19050" cy="15875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2147483646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4" name="Freeform 119">
            <a:extLst>
              <a:ext uri="{FF2B5EF4-FFF2-40B4-BE49-F238E27FC236}">
                <a16:creationId xmlns:a16="http://schemas.microsoft.com/office/drawing/2014/main" id="{48EA5A9E-98F6-4B89-835D-17429F25676C}"/>
              </a:ext>
            </a:extLst>
          </p:cNvPr>
          <p:cNvSpPr>
            <a:spLocks noChangeAspect="1"/>
          </p:cNvSpPr>
          <p:nvPr/>
        </p:nvSpPr>
        <p:spPr bwMode="auto">
          <a:xfrm>
            <a:off x="7710488" y="6003925"/>
            <a:ext cx="17462" cy="31750"/>
          </a:xfrm>
          <a:custGeom>
            <a:avLst/>
            <a:gdLst>
              <a:gd name="T0" fmla="*/ 2147483646 w 6"/>
              <a:gd name="T1" fmla="*/ 2147483646 h 12"/>
              <a:gd name="T2" fmla="*/ 0 w 6"/>
              <a:gd name="T3" fmla="*/ 2147483646 h 12"/>
              <a:gd name="T4" fmla="*/ 2147483646 w 6"/>
              <a:gd name="T5" fmla="*/ 0 h 12"/>
              <a:gd name="T6" fmla="*/ 2147483646 w 6"/>
              <a:gd name="T7" fmla="*/ 0 h 12"/>
              <a:gd name="T8" fmla="*/ 2147483646 w 6"/>
              <a:gd name="T9" fmla="*/ 2147483646 h 12"/>
              <a:gd name="T10" fmla="*/ 2147483646 w 6"/>
              <a:gd name="T11" fmla="*/ 2147483646 h 12"/>
              <a:gd name="T12" fmla="*/ 2147483646 w 6"/>
              <a:gd name="T13" fmla="*/ 2147483646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2"/>
              <a:gd name="T23" fmla="*/ 6 w 6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2">
                <a:moveTo>
                  <a:pt x="6" y="12"/>
                </a:moveTo>
                <a:lnTo>
                  <a:pt x="0" y="12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5" name="Freeform 120">
            <a:extLst>
              <a:ext uri="{FF2B5EF4-FFF2-40B4-BE49-F238E27FC236}">
                <a16:creationId xmlns:a16="http://schemas.microsoft.com/office/drawing/2014/main" id="{905D1A15-23A3-4F79-AA90-438BA60738EE}"/>
              </a:ext>
            </a:extLst>
          </p:cNvPr>
          <p:cNvSpPr>
            <a:spLocks noChangeAspect="1"/>
          </p:cNvSpPr>
          <p:nvPr/>
        </p:nvSpPr>
        <p:spPr bwMode="auto">
          <a:xfrm>
            <a:off x="7264401" y="6316664"/>
            <a:ext cx="36513" cy="52387"/>
          </a:xfrm>
          <a:custGeom>
            <a:avLst/>
            <a:gdLst>
              <a:gd name="T0" fmla="*/ 2147483646 w 12"/>
              <a:gd name="T1" fmla="*/ 0 h 18"/>
              <a:gd name="T2" fmla="*/ 0 w 12"/>
              <a:gd name="T3" fmla="*/ 2147483646 h 18"/>
              <a:gd name="T4" fmla="*/ 0 w 12"/>
              <a:gd name="T5" fmla="*/ 2147483646 h 18"/>
              <a:gd name="T6" fmla="*/ 0 w 12"/>
              <a:gd name="T7" fmla="*/ 2147483646 h 18"/>
              <a:gd name="T8" fmla="*/ 2147483646 w 12"/>
              <a:gd name="T9" fmla="*/ 2147483646 h 18"/>
              <a:gd name="T10" fmla="*/ 2147483646 w 12"/>
              <a:gd name="T11" fmla="*/ 2147483646 h 18"/>
              <a:gd name="T12" fmla="*/ 2147483646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2147483646 w 12"/>
              <a:gd name="T21" fmla="*/ 2147483646 h 18"/>
              <a:gd name="T22" fmla="*/ 2147483646 w 12"/>
              <a:gd name="T23" fmla="*/ 0 h 18"/>
              <a:gd name="T24" fmla="*/ 2147483646 w 12"/>
              <a:gd name="T25" fmla="*/ 0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"/>
              <a:gd name="T40" fmla="*/ 0 h 18"/>
              <a:gd name="T41" fmla="*/ 12 w 12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" h="18">
                <a:moveTo>
                  <a:pt x="6" y="0"/>
                </a:moveTo>
                <a:lnTo>
                  <a:pt x="0" y="6"/>
                </a:lnTo>
                <a:lnTo>
                  <a:pt x="0" y="12"/>
                </a:lnTo>
                <a:lnTo>
                  <a:pt x="6" y="18"/>
                </a:lnTo>
                <a:lnTo>
                  <a:pt x="12" y="18"/>
                </a:lnTo>
                <a:lnTo>
                  <a:pt x="12" y="12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6" name="Freeform 121">
            <a:extLst>
              <a:ext uri="{FF2B5EF4-FFF2-40B4-BE49-F238E27FC236}">
                <a16:creationId xmlns:a16="http://schemas.microsoft.com/office/drawing/2014/main" id="{06170D02-A4D6-4B38-B691-68A4F64F9AE9}"/>
              </a:ext>
            </a:extLst>
          </p:cNvPr>
          <p:cNvSpPr>
            <a:spLocks noChangeAspect="1"/>
          </p:cNvSpPr>
          <p:nvPr/>
        </p:nvSpPr>
        <p:spPr bwMode="auto">
          <a:xfrm>
            <a:off x="7283451" y="6284914"/>
            <a:ext cx="17463" cy="15875"/>
          </a:xfrm>
          <a:custGeom>
            <a:avLst/>
            <a:gdLst>
              <a:gd name="T0" fmla="*/ 0 w 6"/>
              <a:gd name="T1" fmla="*/ 2147483646 h 6"/>
              <a:gd name="T2" fmla="*/ 2147483646 w 6"/>
              <a:gd name="T3" fmla="*/ 2147483646 h 6"/>
              <a:gd name="T4" fmla="*/ 2147483646 w 6"/>
              <a:gd name="T5" fmla="*/ 0 h 6"/>
              <a:gd name="T6" fmla="*/ 0 w 6"/>
              <a:gd name="T7" fmla="*/ 0 h 6"/>
              <a:gd name="T8" fmla="*/ 0 w 6"/>
              <a:gd name="T9" fmla="*/ 0 h 6"/>
              <a:gd name="T10" fmla="*/ 0 w 6"/>
              <a:gd name="T11" fmla="*/ 0 h 6"/>
              <a:gd name="T12" fmla="*/ 0 w 6"/>
              <a:gd name="T13" fmla="*/ 2147483646 h 6"/>
              <a:gd name="T14" fmla="*/ 0 w 6"/>
              <a:gd name="T15" fmla="*/ 2147483646 h 6"/>
              <a:gd name="T16" fmla="*/ 0 w 6"/>
              <a:gd name="T17" fmla="*/ 2147483646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"/>
              <a:gd name="T28" fmla="*/ 0 h 6"/>
              <a:gd name="T29" fmla="*/ 6 w 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7" name="Freeform 122">
            <a:extLst>
              <a:ext uri="{FF2B5EF4-FFF2-40B4-BE49-F238E27FC236}">
                <a16:creationId xmlns:a16="http://schemas.microsoft.com/office/drawing/2014/main" id="{D4473317-8C6C-4BFE-82AC-58C81CAD74F5}"/>
              </a:ext>
            </a:extLst>
          </p:cNvPr>
          <p:cNvSpPr>
            <a:spLocks noChangeAspect="1"/>
          </p:cNvSpPr>
          <p:nvPr/>
        </p:nvSpPr>
        <p:spPr bwMode="auto">
          <a:xfrm>
            <a:off x="7300913" y="6316664"/>
            <a:ext cx="4762" cy="15875"/>
          </a:xfrm>
          <a:custGeom>
            <a:avLst/>
            <a:gdLst>
              <a:gd name="T0" fmla="*/ 0 w 4762"/>
              <a:gd name="T1" fmla="*/ 2147483646 h 6"/>
              <a:gd name="T2" fmla="*/ 0 w 4762"/>
              <a:gd name="T3" fmla="*/ 2147483646 h 6"/>
              <a:gd name="T4" fmla="*/ 0 w 4762"/>
              <a:gd name="T5" fmla="*/ 0 h 6"/>
              <a:gd name="T6" fmla="*/ 0 w 4762"/>
              <a:gd name="T7" fmla="*/ 0 h 6"/>
              <a:gd name="T8" fmla="*/ 0 w 4762"/>
              <a:gd name="T9" fmla="*/ 2147483646 h 6"/>
              <a:gd name="T10" fmla="*/ 0 w 4762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62"/>
              <a:gd name="T19" fmla="*/ 0 h 6"/>
              <a:gd name="T20" fmla="*/ 4762 w 476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62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8" name="Freeform 123">
            <a:extLst>
              <a:ext uri="{FF2B5EF4-FFF2-40B4-BE49-F238E27FC236}">
                <a16:creationId xmlns:a16="http://schemas.microsoft.com/office/drawing/2014/main" id="{86D1444D-3CFB-4D24-A99B-3A8205DEF256}"/>
              </a:ext>
            </a:extLst>
          </p:cNvPr>
          <p:cNvSpPr>
            <a:spLocks noChangeAspect="1"/>
          </p:cNvSpPr>
          <p:nvPr/>
        </p:nvSpPr>
        <p:spPr bwMode="auto">
          <a:xfrm>
            <a:off x="7300914" y="6402388"/>
            <a:ext cx="20637" cy="31750"/>
          </a:xfrm>
          <a:custGeom>
            <a:avLst/>
            <a:gdLst>
              <a:gd name="T0" fmla="*/ 2147483646 w 6"/>
              <a:gd name="T1" fmla="*/ 2147483646 h 12"/>
              <a:gd name="T2" fmla="*/ 2147483646 w 6"/>
              <a:gd name="T3" fmla="*/ 2147483646 h 12"/>
              <a:gd name="T4" fmla="*/ 0 w 6"/>
              <a:gd name="T5" fmla="*/ 0 h 12"/>
              <a:gd name="T6" fmla="*/ 0 w 6"/>
              <a:gd name="T7" fmla="*/ 0 h 12"/>
              <a:gd name="T8" fmla="*/ 0 w 6"/>
              <a:gd name="T9" fmla="*/ 0 h 12"/>
              <a:gd name="T10" fmla="*/ 0 w 6"/>
              <a:gd name="T11" fmla="*/ 2147483646 h 12"/>
              <a:gd name="T12" fmla="*/ 0 w 6"/>
              <a:gd name="T13" fmla="*/ 2147483646 h 12"/>
              <a:gd name="T14" fmla="*/ 0 w 6"/>
              <a:gd name="T15" fmla="*/ 2147483646 h 12"/>
              <a:gd name="T16" fmla="*/ 2147483646 w 6"/>
              <a:gd name="T17" fmla="*/ 2147483646 h 12"/>
              <a:gd name="T18" fmla="*/ 2147483646 w 6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6" y="6"/>
                </a:moveTo>
                <a:lnTo>
                  <a:pt x="6" y="6"/>
                </a:ln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89" name="Freeform 124">
            <a:extLst>
              <a:ext uri="{FF2B5EF4-FFF2-40B4-BE49-F238E27FC236}">
                <a16:creationId xmlns:a16="http://schemas.microsoft.com/office/drawing/2014/main" id="{A60FAED0-6FE1-4CC9-ADD3-8259AF7B1773}"/>
              </a:ext>
            </a:extLst>
          </p:cNvPr>
          <p:cNvSpPr>
            <a:spLocks noChangeAspect="1"/>
          </p:cNvSpPr>
          <p:nvPr/>
        </p:nvSpPr>
        <p:spPr bwMode="auto">
          <a:xfrm>
            <a:off x="7747000" y="6369050"/>
            <a:ext cx="39688" cy="33338"/>
          </a:xfrm>
          <a:custGeom>
            <a:avLst/>
            <a:gdLst>
              <a:gd name="T0" fmla="*/ 2147483646 w 12"/>
              <a:gd name="T1" fmla="*/ 2147483646 h 12"/>
              <a:gd name="T2" fmla="*/ 2147483646 w 12"/>
              <a:gd name="T3" fmla="*/ 2147483646 h 12"/>
              <a:gd name="T4" fmla="*/ 0 w 12"/>
              <a:gd name="T5" fmla="*/ 2147483646 h 12"/>
              <a:gd name="T6" fmla="*/ 0 w 12"/>
              <a:gd name="T7" fmla="*/ 0 h 12"/>
              <a:gd name="T8" fmla="*/ 2147483646 w 12"/>
              <a:gd name="T9" fmla="*/ 0 h 12"/>
              <a:gd name="T10" fmla="*/ 2147483646 w 12"/>
              <a:gd name="T11" fmla="*/ 2147483646 h 12"/>
              <a:gd name="T12" fmla="*/ 2147483646 w 12"/>
              <a:gd name="T13" fmla="*/ 2147483646 h 12"/>
              <a:gd name="T14" fmla="*/ 2147483646 w 12"/>
              <a:gd name="T15" fmla="*/ 2147483646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12"/>
                </a:move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6"/>
                </a:lnTo>
                <a:lnTo>
                  <a:pt x="12" y="12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0" name="Freeform 125">
            <a:extLst>
              <a:ext uri="{FF2B5EF4-FFF2-40B4-BE49-F238E27FC236}">
                <a16:creationId xmlns:a16="http://schemas.microsoft.com/office/drawing/2014/main" id="{4D63DADA-9216-40B7-81AD-1F3DDB3BB01F}"/>
              </a:ext>
            </a:extLst>
          </p:cNvPr>
          <p:cNvSpPr>
            <a:spLocks noChangeAspect="1"/>
          </p:cNvSpPr>
          <p:nvPr/>
        </p:nvSpPr>
        <p:spPr bwMode="auto">
          <a:xfrm>
            <a:off x="7710488" y="6235700"/>
            <a:ext cx="36512" cy="31750"/>
          </a:xfrm>
          <a:custGeom>
            <a:avLst/>
            <a:gdLst>
              <a:gd name="T0" fmla="*/ 2147483646 w 12"/>
              <a:gd name="T1" fmla="*/ 2147483646 h 12"/>
              <a:gd name="T2" fmla="*/ 2147483646 w 12"/>
              <a:gd name="T3" fmla="*/ 2147483646 h 12"/>
              <a:gd name="T4" fmla="*/ 0 w 12"/>
              <a:gd name="T5" fmla="*/ 2147483646 h 12"/>
              <a:gd name="T6" fmla="*/ 0 w 12"/>
              <a:gd name="T7" fmla="*/ 0 h 12"/>
              <a:gd name="T8" fmla="*/ 2147483646 w 12"/>
              <a:gd name="T9" fmla="*/ 2147483646 h 12"/>
              <a:gd name="T10" fmla="*/ 2147483646 w 12"/>
              <a:gd name="T11" fmla="*/ 2147483646 h 12"/>
              <a:gd name="T12" fmla="*/ 2147483646 w 12"/>
              <a:gd name="T13" fmla="*/ 2147483646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2"/>
              <a:gd name="T23" fmla="*/ 12 w 12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2">
                <a:moveTo>
                  <a:pt x="12" y="12"/>
                </a:moveTo>
                <a:lnTo>
                  <a:pt x="6" y="12"/>
                </a:ln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12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1" name="Freeform 126">
            <a:extLst>
              <a:ext uri="{FF2B5EF4-FFF2-40B4-BE49-F238E27FC236}">
                <a16:creationId xmlns:a16="http://schemas.microsoft.com/office/drawing/2014/main" id="{9A0E9996-81A8-4646-BDCA-C1D8AF39CCFC}"/>
              </a:ext>
            </a:extLst>
          </p:cNvPr>
          <p:cNvSpPr>
            <a:spLocks noChangeAspect="1"/>
          </p:cNvSpPr>
          <p:nvPr/>
        </p:nvSpPr>
        <p:spPr bwMode="auto">
          <a:xfrm>
            <a:off x="7554913" y="6581775"/>
            <a:ext cx="36512" cy="31750"/>
          </a:xfrm>
          <a:custGeom>
            <a:avLst/>
            <a:gdLst>
              <a:gd name="T0" fmla="*/ 2147483646 w 12"/>
              <a:gd name="T1" fmla="*/ 2147483646 h 12"/>
              <a:gd name="T2" fmla="*/ 0 w 12"/>
              <a:gd name="T3" fmla="*/ 2147483646 h 12"/>
              <a:gd name="T4" fmla="*/ 0 w 12"/>
              <a:gd name="T5" fmla="*/ 0 h 12"/>
              <a:gd name="T6" fmla="*/ 2147483646 w 12"/>
              <a:gd name="T7" fmla="*/ 2147483646 h 12"/>
              <a:gd name="T8" fmla="*/ 2147483646 w 12"/>
              <a:gd name="T9" fmla="*/ 2147483646 h 12"/>
              <a:gd name="T10" fmla="*/ 2147483646 w 12"/>
              <a:gd name="T11" fmla="*/ 2147483646 h 12"/>
              <a:gd name="T12" fmla="*/ 2147483646 w 12"/>
              <a:gd name="T13" fmla="*/ 2147483646 h 12"/>
              <a:gd name="T14" fmla="*/ 2147483646 w 12"/>
              <a:gd name="T15" fmla="*/ 2147483646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12"/>
                </a:moveTo>
                <a:lnTo>
                  <a:pt x="0" y="12"/>
                </a:lnTo>
                <a:lnTo>
                  <a:pt x="0" y="0"/>
                </a:lnTo>
                <a:lnTo>
                  <a:pt x="6" y="6"/>
                </a:lnTo>
                <a:lnTo>
                  <a:pt x="12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2" name="Freeform 127">
            <a:extLst>
              <a:ext uri="{FF2B5EF4-FFF2-40B4-BE49-F238E27FC236}">
                <a16:creationId xmlns:a16="http://schemas.microsoft.com/office/drawing/2014/main" id="{0564176B-D1A5-406F-A778-F30B2753DE72}"/>
              </a:ext>
            </a:extLst>
          </p:cNvPr>
          <p:cNvSpPr>
            <a:spLocks noChangeAspect="1"/>
          </p:cNvSpPr>
          <p:nvPr/>
        </p:nvSpPr>
        <p:spPr bwMode="auto">
          <a:xfrm>
            <a:off x="7727950" y="6516689"/>
            <a:ext cx="19050" cy="15875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0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w 6"/>
              <a:gd name="T13" fmla="*/ 2147483646 h 6"/>
              <a:gd name="T14" fmla="*/ 0 w 6"/>
              <a:gd name="T15" fmla="*/ 2147483646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3" name="Freeform 128">
            <a:extLst>
              <a:ext uri="{FF2B5EF4-FFF2-40B4-BE49-F238E27FC236}">
                <a16:creationId xmlns:a16="http://schemas.microsoft.com/office/drawing/2014/main" id="{344A6957-053B-44B7-A9BC-4BCAE4C4C4FC}"/>
              </a:ext>
            </a:extLst>
          </p:cNvPr>
          <p:cNvSpPr>
            <a:spLocks noChangeAspect="1"/>
          </p:cNvSpPr>
          <p:nvPr/>
        </p:nvSpPr>
        <p:spPr bwMode="auto">
          <a:xfrm>
            <a:off x="7767639" y="6484939"/>
            <a:ext cx="1587" cy="14287"/>
          </a:xfrm>
          <a:custGeom>
            <a:avLst/>
            <a:gdLst>
              <a:gd name="T0" fmla="*/ 0 w 1588"/>
              <a:gd name="T1" fmla="*/ 2147483646 h 6"/>
              <a:gd name="T2" fmla="*/ 0 w 1588"/>
              <a:gd name="T3" fmla="*/ 0 h 6"/>
              <a:gd name="T4" fmla="*/ 0 w 1588"/>
              <a:gd name="T5" fmla="*/ 2147483646 h 6"/>
              <a:gd name="T6" fmla="*/ 0 w 1588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6"/>
              <a:gd name="T14" fmla="*/ 1588 w 158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4" name="Freeform 129">
            <a:extLst>
              <a:ext uri="{FF2B5EF4-FFF2-40B4-BE49-F238E27FC236}">
                <a16:creationId xmlns:a16="http://schemas.microsoft.com/office/drawing/2014/main" id="{6E32508E-11A7-4DE9-A1EB-2812D7D43336}"/>
              </a:ext>
            </a:extLst>
          </p:cNvPr>
          <p:cNvSpPr>
            <a:spLocks noChangeAspect="1"/>
          </p:cNvSpPr>
          <p:nvPr/>
        </p:nvSpPr>
        <p:spPr bwMode="auto">
          <a:xfrm>
            <a:off x="7727950" y="6465888"/>
            <a:ext cx="19050" cy="19050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0 w 6"/>
              <a:gd name="T5" fmla="*/ 0 h 6"/>
              <a:gd name="T6" fmla="*/ 2147483646 w 6"/>
              <a:gd name="T7" fmla="*/ 0 h 6"/>
              <a:gd name="T8" fmla="*/ 0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5" name="Freeform 130">
            <a:extLst>
              <a:ext uri="{FF2B5EF4-FFF2-40B4-BE49-F238E27FC236}">
                <a16:creationId xmlns:a16="http://schemas.microsoft.com/office/drawing/2014/main" id="{B2DE3F74-C88E-42D2-8A47-C1DA384CA529}"/>
              </a:ext>
            </a:extLst>
          </p:cNvPr>
          <p:cNvSpPr>
            <a:spLocks noChangeAspect="1"/>
          </p:cNvSpPr>
          <p:nvPr/>
        </p:nvSpPr>
        <p:spPr bwMode="auto">
          <a:xfrm>
            <a:off x="7710488" y="6402388"/>
            <a:ext cx="17462" cy="31750"/>
          </a:xfrm>
          <a:custGeom>
            <a:avLst/>
            <a:gdLst>
              <a:gd name="T0" fmla="*/ 0 w 6"/>
              <a:gd name="T1" fmla="*/ 2147483646 h 12"/>
              <a:gd name="T2" fmla="*/ 0 w 6"/>
              <a:gd name="T3" fmla="*/ 2147483646 h 12"/>
              <a:gd name="T4" fmla="*/ 0 w 6"/>
              <a:gd name="T5" fmla="*/ 0 h 12"/>
              <a:gd name="T6" fmla="*/ 2147483646 w 6"/>
              <a:gd name="T7" fmla="*/ 0 h 12"/>
              <a:gd name="T8" fmla="*/ 0 w 6"/>
              <a:gd name="T9" fmla="*/ 2147483646 h 12"/>
              <a:gd name="T10" fmla="*/ 0 w 6"/>
              <a:gd name="T11" fmla="*/ 2147483646 h 12"/>
              <a:gd name="T12" fmla="*/ 0 w 6"/>
              <a:gd name="T13" fmla="*/ 2147483646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2"/>
              <a:gd name="T23" fmla="*/ 6 w 6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6" name="Freeform 131">
            <a:extLst>
              <a:ext uri="{FF2B5EF4-FFF2-40B4-BE49-F238E27FC236}">
                <a16:creationId xmlns:a16="http://schemas.microsoft.com/office/drawing/2014/main" id="{C7BC6420-CF4A-42FD-BEDF-F5138A232B14}"/>
              </a:ext>
            </a:extLst>
          </p:cNvPr>
          <p:cNvSpPr>
            <a:spLocks noChangeAspect="1"/>
          </p:cNvSpPr>
          <p:nvPr/>
        </p:nvSpPr>
        <p:spPr bwMode="auto">
          <a:xfrm>
            <a:off x="7824788" y="6465889"/>
            <a:ext cx="38100" cy="33337"/>
          </a:xfrm>
          <a:custGeom>
            <a:avLst/>
            <a:gdLst>
              <a:gd name="T0" fmla="*/ 2147483646 w 12"/>
              <a:gd name="T1" fmla="*/ 2147483646 h 12"/>
              <a:gd name="T2" fmla="*/ 0 w 12"/>
              <a:gd name="T3" fmla="*/ 2147483646 h 12"/>
              <a:gd name="T4" fmla="*/ 0 w 12"/>
              <a:gd name="T5" fmla="*/ 0 h 12"/>
              <a:gd name="T6" fmla="*/ 2147483646 w 12"/>
              <a:gd name="T7" fmla="*/ 0 h 12"/>
              <a:gd name="T8" fmla="*/ 2147483646 w 12"/>
              <a:gd name="T9" fmla="*/ 0 h 12"/>
              <a:gd name="T10" fmla="*/ 2147483646 w 12"/>
              <a:gd name="T11" fmla="*/ 2147483646 h 12"/>
              <a:gd name="T12" fmla="*/ 2147483646 w 12"/>
              <a:gd name="T13" fmla="*/ 2147483646 h 12"/>
              <a:gd name="T14" fmla="*/ 2147483646 w 12"/>
              <a:gd name="T15" fmla="*/ 2147483646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6" y="12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7" name="Freeform 132">
            <a:extLst>
              <a:ext uri="{FF2B5EF4-FFF2-40B4-BE49-F238E27FC236}">
                <a16:creationId xmlns:a16="http://schemas.microsoft.com/office/drawing/2014/main" id="{A4EB43A1-8D10-4235-B962-29F59BA9A61D}"/>
              </a:ext>
            </a:extLst>
          </p:cNvPr>
          <p:cNvSpPr>
            <a:spLocks noChangeAspect="1"/>
          </p:cNvSpPr>
          <p:nvPr/>
        </p:nvSpPr>
        <p:spPr bwMode="auto">
          <a:xfrm>
            <a:off x="8059739" y="6613525"/>
            <a:ext cx="20637" cy="52388"/>
          </a:xfrm>
          <a:custGeom>
            <a:avLst/>
            <a:gdLst>
              <a:gd name="T0" fmla="*/ 0 w 6"/>
              <a:gd name="T1" fmla="*/ 2147483646 h 18"/>
              <a:gd name="T2" fmla="*/ 0 w 6"/>
              <a:gd name="T3" fmla="*/ 2147483646 h 18"/>
              <a:gd name="T4" fmla="*/ 0 w 6"/>
              <a:gd name="T5" fmla="*/ 2147483646 h 18"/>
              <a:gd name="T6" fmla="*/ 0 w 6"/>
              <a:gd name="T7" fmla="*/ 0 h 18"/>
              <a:gd name="T8" fmla="*/ 0 w 6"/>
              <a:gd name="T9" fmla="*/ 0 h 18"/>
              <a:gd name="T10" fmla="*/ 0 w 6"/>
              <a:gd name="T11" fmla="*/ 0 h 18"/>
              <a:gd name="T12" fmla="*/ 0 w 6"/>
              <a:gd name="T13" fmla="*/ 2147483646 h 18"/>
              <a:gd name="T14" fmla="*/ 0 w 6"/>
              <a:gd name="T15" fmla="*/ 2147483646 h 18"/>
              <a:gd name="T16" fmla="*/ 2147483646 w 6"/>
              <a:gd name="T17" fmla="*/ 2147483646 h 18"/>
              <a:gd name="T18" fmla="*/ 0 w 6"/>
              <a:gd name="T19" fmla="*/ 2147483646 h 18"/>
              <a:gd name="T20" fmla="*/ 0 w 6"/>
              <a:gd name="T21" fmla="*/ 2147483646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"/>
              <a:gd name="T34" fmla="*/ 0 h 18"/>
              <a:gd name="T35" fmla="*/ 6 w 6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" h="18">
                <a:moveTo>
                  <a:pt x="0" y="18"/>
                </a:moveTo>
                <a:lnTo>
                  <a:pt x="0" y="18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6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8" name="Freeform 133">
            <a:extLst>
              <a:ext uri="{FF2B5EF4-FFF2-40B4-BE49-F238E27FC236}">
                <a16:creationId xmlns:a16="http://schemas.microsoft.com/office/drawing/2014/main" id="{9063FE06-8CD9-44B9-8031-52D17B122AB7}"/>
              </a:ext>
            </a:extLst>
          </p:cNvPr>
          <p:cNvSpPr>
            <a:spLocks noChangeAspect="1"/>
          </p:cNvSpPr>
          <p:nvPr/>
        </p:nvSpPr>
        <p:spPr bwMode="auto">
          <a:xfrm>
            <a:off x="8021638" y="6484938"/>
            <a:ext cx="38100" cy="31750"/>
          </a:xfrm>
          <a:custGeom>
            <a:avLst/>
            <a:gdLst>
              <a:gd name="T0" fmla="*/ 0 w 12"/>
              <a:gd name="T1" fmla="*/ 2147483646 h 12"/>
              <a:gd name="T2" fmla="*/ 0 w 12"/>
              <a:gd name="T3" fmla="*/ 2147483646 h 12"/>
              <a:gd name="T4" fmla="*/ 0 w 12"/>
              <a:gd name="T5" fmla="*/ 0 h 12"/>
              <a:gd name="T6" fmla="*/ 2147483646 w 12"/>
              <a:gd name="T7" fmla="*/ 0 h 12"/>
              <a:gd name="T8" fmla="*/ 2147483646 w 12"/>
              <a:gd name="T9" fmla="*/ 0 h 12"/>
              <a:gd name="T10" fmla="*/ 2147483646 w 12"/>
              <a:gd name="T11" fmla="*/ 2147483646 h 12"/>
              <a:gd name="T12" fmla="*/ 0 w 12"/>
              <a:gd name="T13" fmla="*/ 2147483646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2"/>
              <a:gd name="T23" fmla="*/ 12 w 12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399" name="Freeform 134">
            <a:extLst>
              <a:ext uri="{FF2B5EF4-FFF2-40B4-BE49-F238E27FC236}">
                <a16:creationId xmlns:a16="http://schemas.microsoft.com/office/drawing/2014/main" id="{2F68A5CD-614E-4E98-8F4B-A833E598A0DE}"/>
              </a:ext>
            </a:extLst>
          </p:cNvPr>
          <p:cNvSpPr>
            <a:spLocks noChangeAspect="1"/>
          </p:cNvSpPr>
          <p:nvPr/>
        </p:nvSpPr>
        <p:spPr bwMode="auto">
          <a:xfrm>
            <a:off x="8021638" y="6465888"/>
            <a:ext cx="19050" cy="19050"/>
          </a:xfrm>
          <a:custGeom>
            <a:avLst/>
            <a:gdLst>
              <a:gd name="T0" fmla="*/ 0 w 6"/>
              <a:gd name="T1" fmla="*/ 0 h 6"/>
              <a:gd name="T2" fmla="*/ 0 w 6"/>
              <a:gd name="T3" fmla="*/ 0 h 6"/>
              <a:gd name="T4" fmla="*/ 2147483646 w 6"/>
              <a:gd name="T5" fmla="*/ 0 h 6"/>
              <a:gd name="T6" fmla="*/ 0 w 6"/>
              <a:gd name="T7" fmla="*/ 2147483646 h 6"/>
              <a:gd name="T8" fmla="*/ 0 w 6"/>
              <a:gd name="T9" fmla="*/ 0 h 6"/>
              <a:gd name="T10" fmla="*/ 0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0" name="Freeform 135">
            <a:extLst>
              <a:ext uri="{FF2B5EF4-FFF2-40B4-BE49-F238E27FC236}">
                <a16:creationId xmlns:a16="http://schemas.microsoft.com/office/drawing/2014/main" id="{A0600705-9C2A-460D-AFCD-1AE16D71C2DD}"/>
              </a:ext>
            </a:extLst>
          </p:cNvPr>
          <p:cNvSpPr>
            <a:spLocks noChangeAspect="1"/>
          </p:cNvSpPr>
          <p:nvPr/>
        </p:nvSpPr>
        <p:spPr bwMode="auto">
          <a:xfrm>
            <a:off x="8118475" y="6532563"/>
            <a:ext cx="57150" cy="68262"/>
          </a:xfrm>
          <a:custGeom>
            <a:avLst/>
            <a:gdLst>
              <a:gd name="T0" fmla="*/ 0 w 18"/>
              <a:gd name="T1" fmla="*/ 2147483646 h 24"/>
              <a:gd name="T2" fmla="*/ 0 w 18"/>
              <a:gd name="T3" fmla="*/ 2147483646 h 24"/>
              <a:gd name="T4" fmla="*/ 0 w 18"/>
              <a:gd name="T5" fmla="*/ 2147483646 h 24"/>
              <a:gd name="T6" fmla="*/ 2147483646 w 18"/>
              <a:gd name="T7" fmla="*/ 0 h 24"/>
              <a:gd name="T8" fmla="*/ 2147483646 w 18"/>
              <a:gd name="T9" fmla="*/ 0 h 24"/>
              <a:gd name="T10" fmla="*/ 2147483646 w 18"/>
              <a:gd name="T11" fmla="*/ 0 h 24"/>
              <a:gd name="T12" fmla="*/ 2147483646 w 18"/>
              <a:gd name="T13" fmla="*/ 2147483646 h 24"/>
              <a:gd name="T14" fmla="*/ 2147483646 w 18"/>
              <a:gd name="T15" fmla="*/ 2147483646 h 24"/>
              <a:gd name="T16" fmla="*/ 2147483646 w 18"/>
              <a:gd name="T17" fmla="*/ 2147483646 h 24"/>
              <a:gd name="T18" fmla="*/ 2147483646 w 18"/>
              <a:gd name="T19" fmla="*/ 2147483646 h 24"/>
              <a:gd name="T20" fmla="*/ 2147483646 w 18"/>
              <a:gd name="T21" fmla="*/ 2147483646 h 24"/>
              <a:gd name="T22" fmla="*/ 0 w 18"/>
              <a:gd name="T23" fmla="*/ 2147483646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24"/>
              <a:gd name="T38" fmla="*/ 18 w 18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24">
                <a:moveTo>
                  <a:pt x="0" y="24"/>
                </a:moveTo>
                <a:lnTo>
                  <a:pt x="0" y="18"/>
                </a:lnTo>
                <a:lnTo>
                  <a:pt x="0" y="6"/>
                </a:lnTo>
                <a:lnTo>
                  <a:pt x="12" y="0"/>
                </a:lnTo>
                <a:lnTo>
                  <a:pt x="18" y="0"/>
                </a:lnTo>
                <a:lnTo>
                  <a:pt x="12" y="12"/>
                </a:lnTo>
                <a:lnTo>
                  <a:pt x="12" y="18"/>
                </a:lnTo>
                <a:lnTo>
                  <a:pt x="6" y="18"/>
                </a:lnTo>
                <a:lnTo>
                  <a:pt x="0" y="24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1" name="Freeform 136">
            <a:extLst>
              <a:ext uri="{FF2B5EF4-FFF2-40B4-BE49-F238E27FC236}">
                <a16:creationId xmlns:a16="http://schemas.microsoft.com/office/drawing/2014/main" id="{B2AB9C68-F22A-4A25-BEA4-A49C444490DE}"/>
              </a:ext>
            </a:extLst>
          </p:cNvPr>
          <p:cNvSpPr>
            <a:spLocks noChangeAspect="1"/>
          </p:cNvSpPr>
          <p:nvPr/>
        </p:nvSpPr>
        <p:spPr bwMode="auto">
          <a:xfrm>
            <a:off x="7902575" y="6384925"/>
            <a:ext cx="39688" cy="31750"/>
          </a:xfrm>
          <a:custGeom>
            <a:avLst/>
            <a:gdLst>
              <a:gd name="T0" fmla="*/ 2147483646 w 12"/>
              <a:gd name="T1" fmla="*/ 2147483646 h 12"/>
              <a:gd name="T2" fmla="*/ 0 w 12"/>
              <a:gd name="T3" fmla="*/ 2147483646 h 12"/>
              <a:gd name="T4" fmla="*/ 0 w 12"/>
              <a:gd name="T5" fmla="*/ 2147483646 h 12"/>
              <a:gd name="T6" fmla="*/ 0 w 12"/>
              <a:gd name="T7" fmla="*/ 2147483646 h 12"/>
              <a:gd name="T8" fmla="*/ 2147483646 w 12"/>
              <a:gd name="T9" fmla="*/ 0 h 12"/>
              <a:gd name="T10" fmla="*/ 2147483646 w 12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2"/>
              <a:gd name="T20" fmla="*/ 12 w 12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2">
                <a:moveTo>
                  <a:pt x="12" y="6"/>
                </a:moveTo>
                <a:lnTo>
                  <a:pt x="0" y="12"/>
                </a:lnTo>
                <a:lnTo>
                  <a:pt x="0" y="6"/>
                </a:lnTo>
                <a:lnTo>
                  <a:pt x="12" y="0"/>
                </a:lnTo>
                <a:lnTo>
                  <a:pt x="12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2" name="Freeform 137">
            <a:extLst>
              <a:ext uri="{FF2B5EF4-FFF2-40B4-BE49-F238E27FC236}">
                <a16:creationId xmlns:a16="http://schemas.microsoft.com/office/drawing/2014/main" id="{7B5E58DD-AF02-4CA0-8B54-6C7FCF02B9BA}"/>
              </a:ext>
            </a:extLst>
          </p:cNvPr>
          <p:cNvSpPr>
            <a:spLocks noChangeAspect="1"/>
          </p:cNvSpPr>
          <p:nvPr/>
        </p:nvSpPr>
        <p:spPr bwMode="auto">
          <a:xfrm>
            <a:off x="7224713" y="5851525"/>
            <a:ext cx="696912" cy="749300"/>
          </a:xfrm>
          <a:custGeom>
            <a:avLst/>
            <a:gdLst>
              <a:gd name="T0" fmla="*/ 2147483646 w 216"/>
              <a:gd name="T1" fmla="*/ 2147483646 h 271"/>
              <a:gd name="T2" fmla="*/ 2147483646 w 216"/>
              <a:gd name="T3" fmla="*/ 2147483646 h 271"/>
              <a:gd name="T4" fmla="*/ 2147483646 w 216"/>
              <a:gd name="T5" fmla="*/ 2147483646 h 271"/>
              <a:gd name="T6" fmla="*/ 2147483646 w 216"/>
              <a:gd name="T7" fmla="*/ 2147483646 h 271"/>
              <a:gd name="T8" fmla="*/ 2147483646 w 216"/>
              <a:gd name="T9" fmla="*/ 2147483646 h 271"/>
              <a:gd name="T10" fmla="*/ 2147483646 w 216"/>
              <a:gd name="T11" fmla="*/ 2147483646 h 271"/>
              <a:gd name="T12" fmla="*/ 2147483646 w 216"/>
              <a:gd name="T13" fmla="*/ 2147483646 h 271"/>
              <a:gd name="T14" fmla="*/ 2147483646 w 216"/>
              <a:gd name="T15" fmla="*/ 2147483646 h 271"/>
              <a:gd name="T16" fmla="*/ 2147483646 w 216"/>
              <a:gd name="T17" fmla="*/ 2147483646 h 271"/>
              <a:gd name="T18" fmla="*/ 2147483646 w 216"/>
              <a:gd name="T19" fmla="*/ 2147483646 h 271"/>
              <a:gd name="T20" fmla="*/ 2147483646 w 216"/>
              <a:gd name="T21" fmla="*/ 2147483646 h 271"/>
              <a:gd name="T22" fmla="*/ 2147483646 w 216"/>
              <a:gd name="T23" fmla="*/ 2147483646 h 271"/>
              <a:gd name="T24" fmla="*/ 2147483646 w 216"/>
              <a:gd name="T25" fmla="*/ 2147483646 h 271"/>
              <a:gd name="T26" fmla="*/ 2147483646 w 216"/>
              <a:gd name="T27" fmla="*/ 2147483646 h 271"/>
              <a:gd name="T28" fmla="*/ 2147483646 w 216"/>
              <a:gd name="T29" fmla="*/ 2147483646 h 271"/>
              <a:gd name="T30" fmla="*/ 2147483646 w 216"/>
              <a:gd name="T31" fmla="*/ 2147483646 h 271"/>
              <a:gd name="T32" fmla="*/ 2147483646 w 216"/>
              <a:gd name="T33" fmla="*/ 2147483646 h 271"/>
              <a:gd name="T34" fmla="*/ 2147483646 w 216"/>
              <a:gd name="T35" fmla="*/ 2147483646 h 271"/>
              <a:gd name="T36" fmla="*/ 2147483646 w 216"/>
              <a:gd name="T37" fmla="*/ 2147483646 h 271"/>
              <a:gd name="T38" fmla="*/ 2147483646 w 216"/>
              <a:gd name="T39" fmla="*/ 2147483646 h 271"/>
              <a:gd name="T40" fmla="*/ 2147483646 w 216"/>
              <a:gd name="T41" fmla="*/ 2147483646 h 271"/>
              <a:gd name="T42" fmla="*/ 2147483646 w 216"/>
              <a:gd name="T43" fmla="*/ 2147483646 h 271"/>
              <a:gd name="T44" fmla="*/ 2147483646 w 216"/>
              <a:gd name="T45" fmla="*/ 2147483646 h 271"/>
              <a:gd name="T46" fmla="*/ 2147483646 w 216"/>
              <a:gd name="T47" fmla="*/ 2147483646 h 271"/>
              <a:gd name="T48" fmla="*/ 2147483646 w 216"/>
              <a:gd name="T49" fmla="*/ 2147483646 h 271"/>
              <a:gd name="T50" fmla="*/ 2147483646 w 216"/>
              <a:gd name="T51" fmla="*/ 2147483646 h 271"/>
              <a:gd name="T52" fmla="*/ 2147483646 w 216"/>
              <a:gd name="T53" fmla="*/ 2147483646 h 271"/>
              <a:gd name="T54" fmla="*/ 2147483646 w 216"/>
              <a:gd name="T55" fmla="*/ 2147483646 h 271"/>
              <a:gd name="T56" fmla="*/ 2147483646 w 216"/>
              <a:gd name="T57" fmla="*/ 2147483646 h 271"/>
              <a:gd name="T58" fmla="*/ 2147483646 w 216"/>
              <a:gd name="T59" fmla="*/ 2147483646 h 271"/>
              <a:gd name="T60" fmla="*/ 2147483646 w 216"/>
              <a:gd name="T61" fmla="*/ 2147483646 h 271"/>
              <a:gd name="T62" fmla="*/ 2147483646 w 216"/>
              <a:gd name="T63" fmla="*/ 2147483646 h 271"/>
              <a:gd name="T64" fmla="*/ 2147483646 w 216"/>
              <a:gd name="T65" fmla="*/ 2147483646 h 271"/>
              <a:gd name="T66" fmla="*/ 2147483646 w 216"/>
              <a:gd name="T67" fmla="*/ 2147483646 h 271"/>
              <a:gd name="T68" fmla="*/ 2147483646 w 216"/>
              <a:gd name="T69" fmla="*/ 2147483646 h 271"/>
              <a:gd name="T70" fmla="*/ 2147483646 w 216"/>
              <a:gd name="T71" fmla="*/ 2147483646 h 271"/>
              <a:gd name="T72" fmla="*/ 2147483646 w 216"/>
              <a:gd name="T73" fmla="*/ 2147483646 h 271"/>
              <a:gd name="T74" fmla="*/ 2147483646 w 216"/>
              <a:gd name="T75" fmla="*/ 2147483646 h 271"/>
              <a:gd name="T76" fmla="*/ 2147483646 w 216"/>
              <a:gd name="T77" fmla="*/ 2147483646 h 271"/>
              <a:gd name="T78" fmla="*/ 2147483646 w 216"/>
              <a:gd name="T79" fmla="*/ 2147483646 h 271"/>
              <a:gd name="T80" fmla="*/ 2147483646 w 216"/>
              <a:gd name="T81" fmla="*/ 2147483646 h 271"/>
              <a:gd name="T82" fmla="*/ 2147483646 w 216"/>
              <a:gd name="T83" fmla="*/ 2147483646 h 271"/>
              <a:gd name="T84" fmla="*/ 2147483646 w 216"/>
              <a:gd name="T85" fmla="*/ 2147483646 h 271"/>
              <a:gd name="T86" fmla="*/ 2147483646 w 216"/>
              <a:gd name="T87" fmla="*/ 2147483646 h 271"/>
              <a:gd name="T88" fmla="*/ 2147483646 w 216"/>
              <a:gd name="T89" fmla="*/ 2147483646 h 271"/>
              <a:gd name="T90" fmla="*/ 2147483646 w 216"/>
              <a:gd name="T91" fmla="*/ 2147483646 h 271"/>
              <a:gd name="T92" fmla="*/ 2147483646 w 216"/>
              <a:gd name="T93" fmla="*/ 2147483646 h 271"/>
              <a:gd name="T94" fmla="*/ 2147483646 w 216"/>
              <a:gd name="T95" fmla="*/ 2147483646 h 271"/>
              <a:gd name="T96" fmla="*/ 2147483646 w 216"/>
              <a:gd name="T97" fmla="*/ 2147483646 h 271"/>
              <a:gd name="T98" fmla="*/ 2147483646 w 216"/>
              <a:gd name="T99" fmla="*/ 2147483646 h 271"/>
              <a:gd name="T100" fmla="*/ 2147483646 w 216"/>
              <a:gd name="T101" fmla="*/ 2147483646 h 271"/>
              <a:gd name="T102" fmla="*/ 2147483646 w 216"/>
              <a:gd name="T103" fmla="*/ 2147483646 h 271"/>
              <a:gd name="T104" fmla="*/ 2147483646 w 216"/>
              <a:gd name="T105" fmla="*/ 2147483646 h 271"/>
              <a:gd name="T106" fmla="*/ 2147483646 w 216"/>
              <a:gd name="T107" fmla="*/ 2147483646 h 271"/>
              <a:gd name="T108" fmla="*/ 2147483646 w 216"/>
              <a:gd name="T109" fmla="*/ 2147483646 h 271"/>
              <a:gd name="T110" fmla="*/ 2147483646 w 216"/>
              <a:gd name="T111" fmla="*/ 2147483646 h 271"/>
              <a:gd name="T112" fmla="*/ 2147483646 w 216"/>
              <a:gd name="T113" fmla="*/ 2147483646 h 271"/>
              <a:gd name="T114" fmla="*/ 2147483646 w 216"/>
              <a:gd name="T115" fmla="*/ 2147483646 h 271"/>
              <a:gd name="T116" fmla="*/ 2147483646 w 216"/>
              <a:gd name="T117" fmla="*/ 2147483646 h 271"/>
              <a:gd name="T118" fmla="*/ 2147483646 w 216"/>
              <a:gd name="T119" fmla="*/ 2147483646 h 2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6"/>
              <a:gd name="T181" fmla="*/ 0 h 271"/>
              <a:gd name="T182" fmla="*/ 216 w 216"/>
              <a:gd name="T183" fmla="*/ 271 h 27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6" h="271">
                <a:moveTo>
                  <a:pt x="36" y="61"/>
                </a:moveTo>
                <a:lnTo>
                  <a:pt x="36" y="61"/>
                </a:lnTo>
                <a:lnTo>
                  <a:pt x="42" y="55"/>
                </a:lnTo>
                <a:lnTo>
                  <a:pt x="42" y="61"/>
                </a:lnTo>
                <a:lnTo>
                  <a:pt x="48" y="55"/>
                </a:lnTo>
                <a:lnTo>
                  <a:pt x="54" y="55"/>
                </a:lnTo>
                <a:lnTo>
                  <a:pt x="60" y="61"/>
                </a:lnTo>
                <a:lnTo>
                  <a:pt x="60" y="55"/>
                </a:lnTo>
                <a:lnTo>
                  <a:pt x="66" y="49"/>
                </a:lnTo>
                <a:lnTo>
                  <a:pt x="66" y="43"/>
                </a:lnTo>
                <a:lnTo>
                  <a:pt x="72" y="43"/>
                </a:lnTo>
                <a:lnTo>
                  <a:pt x="78" y="43"/>
                </a:lnTo>
                <a:lnTo>
                  <a:pt x="84" y="43"/>
                </a:lnTo>
                <a:lnTo>
                  <a:pt x="90" y="43"/>
                </a:lnTo>
                <a:lnTo>
                  <a:pt x="90" y="37"/>
                </a:lnTo>
                <a:lnTo>
                  <a:pt x="90" y="31"/>
                </a:lnTo>
                <a:lnTo>
                  <a:pt x="96" y="31"/>
                </a:lnTo>
                <a:lnTo>
                  <a:pt x="102" y="31"/>
                </a:lnTo>
                <a:lnTo>
                  <a:pt x="114" y="31"/>
                </a:lnTo>
                <a:lnTo>
                  <a:pt x="120" y="31"/>
                </a:lnTo>
                <a:lnTo>
                  <a:pt x="126" y="31"/>
                </a:lnTo>
                <a:lnTo>
                  <a:pt x="132" y="25"/>
                </a:lnTo>
                <a:lnTo>
                  <a:pt x="138" y="25"/>
                </a:lnTo>
                <a:lnTo>
                  <a:pt x="138" y="19"/>
                </a:lnTo>
                <a:lnTo>
                  <a:pt x="150" y="19"/>
                </a:lnTo>
                <a:lnTo>
                  <a:pt x="156" y="19"/>
                </a:lnTo>
                <a:lnTo>
                  <a:pt x="156" y="25"/>
                </a:lnTo>
                <a:lnTo>
                  <a:pt x="162" y="25"/>
                </a:lnTo>
                <a:lnTo>
                  <a:pt x="168" y="25"/>
                </a:lnTo>
                <a:lnTo>
                  <a:pt x="174" y="25"/>
                </a:lnTo>
                <a:lnTo>
                  <a:pt x="180" y="31"/>
                </a:lnTo>
                <a:lnTo>
                  <a:pt x="192" y="25"/>
                </a:lnTo>
                <a:lnTo>
                  <a:pt x="198" y="25"/>
                </a:lnTo>
                <a:lnTo>
                  <a:pt x="204" y="19"/>
                </a:lnTo>
                <a:lnTo>
                  <a:pt x="204" y="12"/>
                </a:lnTo>
                <a:lnTo>
                  <a:pt x="198" y="6"/>
                </a:lnTo>
                <a:lnTo>
                  <a:pt x="198" y="0"/>
                </a:lnTo>
                <a:lnTo>
                  <a:pt x="204" y="6"/>
                </a:lnTo>
                <a:lnTo>
                  <a:pt x="210" y="6"/>
                </a:lnTo>
                <a:lnTo>
                  <a:pt x="216" y="12"/>
                </a:lnTo>
                <a:lnTo>
                  <a:pt x="216" y="19"/>
                </a:lnTo>
                <a:lnTo>
                  <a:pt x="216" y="25"/>
                </a:lnTo>
                <a:lnTo>
                  <a:pt x="210" y="25"/>
                </a:lnTo>
                <a:lnTo>
                  <a:pt x="204" y="31"/>
                </a:lnTo>
                <a:lnTo>
                  <a:pt x="210" y="43"/>
                </a:lnTo>
                <a:lnTo>
                  <a:pt x="204" y="49"/>
                </a:lnTo>
                <a:lnTo>
                  <a:pt x="204" y="55"/>
                </a:lnTo>
                <a:lnTo>
                  <a:pt x="198" y="55"/>
                </a:lnTo>
                <a:lnTo>
                  <a:pt x="192" y="55"/>
                </a:lnTo>
                <a:lnTo>
                  <a:pt x="192" y="49"/>
                </a:lnTo>
                <a:lnTo>
                  <a:pt x="180" y="49"/>
                </a:lnTo>
                <a:lnTo>
                  <a:pt x="168" y="49"/>
                </a:lnTo>
                <a:lnTo>
                  <a:pt x="162" y="55"/>
                </a:lnTo>
                <a:lnTo>
                  <a:pt x="150" y="49"/>
                </a:lnTo>
                <a:lnTo>
                  <a:pt x="144" y="49"/>
                </a:lnTo>
                <a:lnTo>
                  <a:pt x="144" y="55"/>
                </a:lnTo>
                <a:lnTo>
                  <a:pt x="132" y="61"/>
                </a:lnTo>
                <a:lnTo>
                  <a:pt x="126" y="61"/>
                </a:lnTo>
                <a:lnTo>
                  <a:pt x="126" y="67"/>
                </a:lnTo>
                <a:lnTo>
                  <a:pt x="126" y="73"/>
                </a:lnTo>
                <a:lnTo>
                  <a:pt x="138" y="79"/>
                </a:lnTo>
                <a:lnTo>
                  <a:pt x="144" y="79"/>
                </a:lnTo>
                <a:lnTo>
                  <a:pt x="144" y="85"/>
                </a:lnTo>
                <a:lnTo>
                  <a:pt x="144" y="91"/>
                </a:lnTo>
                <a:lnTo>
                  <a:pt x="138" y="85"/>
                </a:lnTo>
                <a:lnTo>
                  <a:pt x="126" y="79"/>
                </a:lnTo>
                <a:lnTo>
                  <a:pt x="120" y="79"/>
                </a:lnTo>
                <a:lnTo>
                  <a:pt x="126" y="85"/>
                </a:lnTo>
                <a:lnTo>
                  <a:pt x="132" y="85"/>
                </a:lnTo>
                <a:lnTo>
                  <a:pt x="132" y="91"/>
                </a:lnTo>
                <a:lnTo>
                  <a:pt x="138" y="97"/>
                </a:lnTo>
                <a:lnTo>
                  <a:pt x="132" y="97"/>
                </a:lnTo>
                <a:lnTo>
                  <a:pt x="132" y="91"/>
                </a:lnTo>
                <a:lnTo>
                  <a:pt x="126" y="91"/>
                </a:lnTo>
                <a:lnTo>
                  <a:pt x="114" y="85"/>
                </a:lnTo>
                <a:lnTo>
                  <a:pt x="114" y="91"/>
                </a:lnTo>
                <a:lnTo>
                  <a:pt x="126" y="103"/>
                </a:lnTo>
                <a:lnTo>
                  <a:pt x="120" y="103"/>
                </a:lnTo>
                <a:lnTo>
                  <a:pt x="114" y="97"/>
                </a:lnTo>
                <a:lnTo>
                  <a:pt x="108" y="91"/>
                </a:lnTo>
                <a:lnTo>
                  <a:pt x="108" y="85"/>
                </a:lnTo>
                <a:lnTo>
                  <a:pt x="102" y="79"/>
                </a:lnTo>
                <a:lnTo>
                  <a:pt x="96" y="73"/>
                </a:lnTo>
                <a:lnTo>
                  <a:pt x="90" y="73"/>
                </a:lnTo>
                <a:lnTo>
                  <a:pt x="96" y="73"/>
                </a:lnTo>
                <a:lnTo>
                  <a:pt x="96" y="67"/>
                </a:lnTo>
                <a:lnTo>
                  <a:pt x="90" y="67"/>
                </a:lnTo>
                <a:lnTo>
                  <a:pt x="90" y="73"/>
                </a:lnTo>
                <a:lnTo>
                  <a:pt x="90" y="79"/>
                </a:lnTo>
                <a:lnTo>
                  <a:pt x="84" y="79"/>
                </a:lnTo>
                <a:lnTo>
                  <a:pt x="90" y="85"/>
                </a:lnTo>
                <a:lnTo>
                  <a:pt x="84" y="91"/>
                </a:lnTo>
                <a:lnTo>
                  <a:pt x="90" y="103"/>
                </a:lnTo>
                <a:lnTo>
                  <a:pt x="96" y="109"/>
                </a:lnTo>
                <a:lnTo>
                  <a:pt x="96" y="115"/>
                </a:lnTo>
                <a:lnTo>
                  <a:pt x="108" y="121"/>
                </a:lnTo>
                <a:lnTo>
                  <a:pt x="114" y="127"/>
                </a:lnTo>
                <a:lnTo>
                  <a:pt x="114" y="133"/>
                </a:lnTo>
                <a:lnTo>
                  <a:pt x="108" y="139"/>
                </a:lnTo>
                <a:lnTo>
                  <a:pt x="102" y="139"/>
                </a:lnTo>
                <a:lnTo>
                  <a:pt x="102" y="133"/>
                </a:lnTo>
                <a:lnTo>
                  <a:pt x="108" y="133"/>
                </a:lnTo>
                <a:lnTo>
                  <a:pt x="102" y="127"/>
                </a:lnTo>
                <a:lnTo>
                  <a:pt x="96" y="127"/>
                </a:lnTo>
                <a:lnTo>
                  <a:pt x="96" y="133"/>
                </a:lnTo>
                <a:lnTo>
                  <a:pt x="102" y="139"/>
                </a:lnTo>
                <a:lnTo>
                  <a:pt x="96" y="145"/>
                </a:lnTo>
                <a:lnTo>
                  <a:pt x="90" y="145"/>
                </a:lnTo>
                <a:lnTo>
                  <a:pt x="84" y="151"/>
                </a:lnTo>
                <a:lnTo>
                  <a:pt x="90" y="151"/>
                </a:lnTo>
                <a:lnTo>
                  <a:pt x="102" y="157"/>
                </a:lnTo>
                <a:lnTo>
                  <a:pt x="108" y="157"/>
                </a:lnTo>
                <a:lnTo>
                  <a:pt x="114" y="163"/>
                </a:lnTo>
                <a:lnTo>
                  <a:pt x="120" y="163"/>
                </a:lnTo>
                <a:lnTo>
                  <a:pt x="126" y="169"/>
                </a:lnTo>
                <a:lnTo>
                  <a:pt x="132" y="175"/>
                </a:lnTo>
                <a:lnTo>
                  <a:pt x="138" y="181"/>
                </a:lnTo>
                <a:lnTo>
                  <a:pt x="138" y="193"/>
                </a:lnTo>
                <a:lnTo>
                  <a:pt x="138" y="199"/>
                </a:lnTo>
                <a:lnTo>
                  <a:pt x="132" y="199"/>
                </a:lnTo>
                <a:lnTo>
                  <a:pt x="126" y="193"/>
                </a:lnTo>
                <a:lnTo>
                  <a:pt x="120" y="187"/>
                </a:lnTo>
                <a:lnTo>
                  <a:pt x="114" y="187"/>
                </a:lnTo>
                <a:lnTo>
                  <a:pt x="108" y="193"/>
                </a:lnTo>
                <a:lnTo>
                  <a:pt x="102" y="199"/>
                </a:lnTo>
                <a:lnTo>
                  <a:pt x="108" y="205"/>
                </a:lnTo>
                <a:lnTo>
                  <a:pt x="114" y="211"/>
                </a:lnTo>
                <a:lnTo>
                  <a:pt x="114" y="205"/>
                </a:lnTo>
                <a:lnTo>
                  <a:pt x="120" y="211"/>
                </a:lnTo>
                <a:lnTo>
                  <a:pt x="120" y="217"/>
                </a:lnTo>
                <a:lnTo>
                  <a:pt x="114" y="217"/>
                </a:lnTo>
                <a:lnTo>
                  <a:pt x="108" y="223"/>
                </a:lnTo>
                <a:lnTo>
                  <a:pt x="108" y="217"/>
                </a:lnTo>
                <a:lnTo>
                  <a:pt x="102" y="211"/>
                </a:lnTo>
                <a:lnTo>
                  <a:pt x="96" y="211"/>
                </a:lnTo>
                <a:lnTo>
                  <a:pt x="96" y="217"/>
                </a:lnTo>
                <a:lnTo>
                  <a:pt x="96" y="223"/>
                </a:lnTo>
                <a:lnTo>
                  <a:pt x="102" y="223"/>
                </a:lnTo>
                <a:lnTo>
                  <a:pt x="102" y="229"/>
                </a:lnTo>
                <a:lnTo>
                  <a:pt x="108" y="241"/>
                </a:lnTo>
                <a:lnTo>
                  <a:pt x="108" y="247"/>
                </a:lnTo>
                <a:lnTo>
                  <a:pt x="108" y="253"/>
                </a:lnTo>
                <a:lnTo>
                  <a:pt x="114" y="259"/>
                </a:lnTo>
                <a:lnTo>
                  <a:pt x="102" y="259"/>
                </a:lnTo>
                <a:lnTo>
                  <a:pt x="102" y="253"/>
                </a:lnTo>
                <a:lnTo>
                  <a:pt x="96" y="253"/>
                </a:lnTo>
                <a:lnTo>
                  <a:pt x="96" y="247"/>
                </a:lnTo>
                <a:lnTo>
                  <a:pt x="90" y="247"/>
                </a:lnTo>
                <a:lnTo>
                  <a:pt x="90" y="253"/>
                </a:lnTo>
                <a:lnTo>
                  <a:pt x="84" y="253"/>
                </a:lnTo>
                <a:lnTo>
                  <a:pt x="90" y="259"/>
                </a:lnTo>
                <a:lnTo>
                  <a:pt x="90" y="265"/>
                </a:lnTo>
                <a:lnTo>
                  <a:pt x="90" y="271"/>
                </a:lnTo>
                <a:lnTo>
                  <a:pt x="84" y="265"/>
                </a:lnTo>
                <a:lnTo>
                  <a:pt x="84" y="253"/>
                </a:lnTo>
                <a:lnTo>
                  <a:pt x="78" y="247"/>
                </a:lnTo>
                <a:lnTo>
                  <a:pt x="78" y="241"/>
                </a:lnTo>
                <a:lnTo>
                  <a:pt x="72" y="241"/>
                </a:lnTo>
                <a:lnTo>
                  <a:pt x="72" y="235"/>
                </a:lnTo>
                <a:lnTo>
                  <a:pt x="66" y="241"/>
                </a:lnTo>
                <a:lnTo>
                  <a:pt x="66" y="247"/>
                </a:lnTo>
                <a:lnTo>
                  <a:pt x="66" y="253"/>
                </a:lnTo>
                <a:lnTo>
                  <a:pt x="60" y="247"/>
                </a:lnTo>
                <a:lnTo>
                  <a:pt x="54" y="241"/>
                </a:lnTo>
                <a:lnTo>
                  <a:pt x="54" y="235"/>
                </a:lnTo>
                <a:lnTo>
                  <a:pt x="54" y="229"/>
                </a:lnTo>
                <a:lnTo>
                  <a:pt x="54" y="223"/>
                </a:lnTo>
                <a:lnTo>
                  <a:pt x="54" y="217"/>
                </a:lnTo>
                <a:lnTo>
                  <a:pt x="48" y="211"/>
                </a:lnTo>
                <a:lnTo>
                  <a:pt x="42" y="211"/>
                </a:lnTo>
                <a:lnTo>
                  <a:pt x="42" y="205"/>
                </a:lnTo>
                <a:lnTo>
                  <a:pt x="36" y="199"/>
                </a:lnTo>
                <a:lnTo>
                  <a:pt x="36" y="193"/>
                </a:lnTo>
                <a:lnTo>
                  <a:pt x="42" y="193"/>
                </a:lnTo>
                <a:lnTo>
                  <a:pt x="42" y="181"/>
                </a:lnTo>
                <a:lnTo>
                  <a:pt x="54" y="181"/>
                </a:lnTo>
                <a:lnTo>
                  <a:pt x="60" y="175"/>
                </a:lnTo>
                <a:lnTo>
                  <a:pt x="66" y="175"/>
                </a:lnTo>
                <a:lnTo>
                  <a:pt x="78" y="181"/>
                </a:lnTo>
                <a:lnTo>
                  <a:pt x="84" y="187"/>
                </a:lnTo>
                <a:lnTo>
                  <a:pt x="90" y="187"/>
                </a:lnTo>
                <a:lnTo>
                  <a:pt x="96" y="193"/>
                </a:lnTo>
                <a:lnTo>
                  <a:pt x="102" y="193"/>
                </a:lnTo>
                <a:lnTo>
                  <a:pt x="96" y="187"/>
                </a:lnTo>
                <a:lnTo>
                  <a:pt x="102" y="187"/>
                </a:lnTo>
                <a:lnTo>
                  <a:pt x="108" y="187"/>
                </a:lnTo>
                <a:lnTo>
                  <a:pt x="108" y="181"/>
                </a:lnTo>
                <a:lnTo>
                  <a:pt x="102" y="181"/>
                </a:lnTo>
                <a:lnTo>
                  <a:pt x="96" y="181"/>
                </a:lnTo>
                <a:lnTo>
                  <a:pt x="90" y="175"/>
                </a:lnTo>
                <a:lnTo>
                  <a:pt x="84" y="175"/>
                </a:lnTo>
                <a:lnTo>
                  <a:pt x="78" y="175"/>
                </a:lnTo>
                <a:lnTo>
                  <a:pt x="72" y="175"/>
                </a:lnTo>
                <a:lnTo>
                  <a:pt x="66" y="175"/>
                </a:lnTo>
                <a:lnTo>
                  <a:pt x="60" y="175"/>
                </a:lnTo>
                <a:lnTo>
                  <a:pt x="54" y="175"/>
                </a:lnTo>
                <a:lnTo>
                  <a:pt x="48" y="175"/>
                </a:lnTo>
                <a:lnTo>
                  <a:pt x="42" y="175"/>
                </a:lnTo>
                <a:lnTo>
                  <a:pt x="36" y="175"/>
                </a:lnTo>
                <a:lnTo>
                  <a:pt x="30" y="163"/>
                </a:lnTo>
                <a:lnTo>
                  <a:pt x="24" y="157"/>
                </a:lnTo>
                <a:lnTo>
                  <a:pt x="24" y="151"/>
                </a:lnTo>
                <a:lnTo>
                  <a:pt x="30" y="151"/>
                </a:lnTo>
                <a:lnTo>
                  <a:pt x="36" y="151"/>
                </a:lnTo>
                <a:lnTo>
                  <a:pt x="36" y="145"/>
                </a:lnTo>
                <a:lnTo>
                  <a:pt x="30" y="145"/>
                </a:lnTo>
                <a:lnTo>
                  <a:pt x="24" y="145"/>
                </a:lnTo>
                <a:lnTo>
                  <a:pt x="18" y="145"/>
                </a:lnTo>
                <a:lnTo>
                  <a:pt x="18" y="139"/>
                </a:lnTo>
                <a:lnTo>
                  <a:pt x="12" y="139"/>
                </a:lnTo>
                <a:lnTo>
                  <a:pt x="12" y="133"/>
                </a:lnTo>
                <a:lnTo>
                  <a:pt x="6" y="127"/>
                </a:lnTo>
                <a:lnTo>
                  <a:pt x="6" y="121"/>
                </a:lnTo>
                <a:lnTo>
                  <a:pt x="0" y="115"/>
                </a:lnTo>
                <a:lnTo>
                  <a:pt x="6" y="109"/>
                </a:lnTo>
                <a:lnTo>
                  <a:pt x="6" y="115"/>
                </a:lnTo>
                <a:lnTo>
                  <a:pt x="12" y="109"/>
                </a:lnTo>
                <a:lnTo>
                  <a:pt x="12" y="103"/>
                </a:lnTo>
                <a:lnTo>
                  <a:pt x="12" y="97"/>
                </a:lnTo>
                <a:lnTo>
                  <a:pt x="18" y="97"/>
                </a:lnTo>
                <a:lnTo>
                  <a:pt x="24" y="91"/>
                </a:lnTo>
                <a:lnTo>
                  <a:pt x="30" y="85"/>
                </a:lnTo>
                <a:lnTo>
                  <a:pt x="30" y="79"/>
                </a:lnTo>
                <a:lnTo>
                  <a:pt x="36" y="79"/>
                </a:lnTo>
                <a:lnTo>
                  <a:pt x="36" y="73"/>
                </a:lnTo>
                <a:lnTo>
                  <a:pt x="36" y="67"/>
                </a:lnTo>
                <a:lnTo>
                  <a:pt x="36" y="61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3" name="Freeform 138">
            <a:extLst>
              <a:ext uri="{FF2B5EF4-FFF2-40B4-BE49-F238E27FC236}">
                <a16:creationId xmlns:a16="http://schemas.microsoft.com/office/drawing/2014/main" id="{E746CB4F-1D12-4712-944B-F5F7AB6F96D1}"/>
              </a:ext>
            </a:extLst>
          </p:cNvPr>
          <p:cNvSpPr>
            <a:spLocks noChangeAspect="1"/>
          </p:cNvSpPr>
          <p:nvPr/>
        </p:nvSpPr>
        <p:spPr bwMode="auto">
          <a:xfrm>
            <a:off x="7651750" y="6681788"/>
            <a:ext cx="312738" cy="100012"/>
          </a:xfrm>
          <a:custGeom>
            <a:avLst/>
            <a:gdLst>
              <a:gd name="T0" fmla="*/ 2147483646 w 97"/>
              <a:gd name="T1" fmla="*/ 2147483646 h 36"/>
              <a:gd name="T2" fmla="*/ 0 w 97"/>
              <a:gd name="T3" fmla="*/ 2147483646 h 36"/>
              <a:gd name="T4" fmla="*/ 0 w 97"/>
              <a:gd name="T5" fmla="*/ 2147483646 h 36"/>
              <a:gd name="T6" fmla="*/ 0 w 97"/>
              <a:gd name="T7" fmla="*/ 2147483646 h 36"/>
              <a:gd name="T8" fmla="*/ 0 w 97"/>
              <a:gd name="T9" fmla="*/ 2147483646 h 36"/>
              <a:gd name="T10" fmla="*/ 0 w 97"/>
              <a:gd name="T11" fmla="*/ 2147483646 h 36"/>
              <a:gd name="T12" fmla="*/ 0 w 97"/>
              <a:gd name="T13" fmla="*/ 2147483646 h 36"/>
              <a:gd name="T14" fmla="*/ 0 w 97"/>
              <a:gd name="T15" fmla="*/ 2147483646 h 36"/>
              <a:gd name="T16" fmla="*/ 2147483646 w 97"/>
              <a:gd name="T17" fmla="*/ 2147483646 h 36"/>
              <a:gd name="T18" fmla="*/ 2147483646 w 97"/>
              <a:gd name="T19" fmla="*/ 2147483646 h 36"/>
              <a:gd name="T20" fmla="*/ 2147483646 w 97"/>
              <a:gd name="T21" fmla="*/ 2147483646 h 36"/>
              <a:gd name="T22" fmla="*/ 2147483646 w 97"/>
              <a:gd name="T23" fmla="*/ 2147483646 h 36"/>
              <a:gd name="T24" fmla="*/ 2147483646 w 97"/>
              <a:gd name="T25" fmla="*/ 2147483646 h 36"/>
              <a:gd name="T26" fmla="*/ 2147483646 w 97"/>
              <a:gd name="T27" fmla="*/ 2147483646 h 36"/>
              <a:gd name="T28" fmla="*/ 2147483646 w 97"/>
              <a:gd name="T29" fmla="*/ 2147483646 h 36"/>
              <a:gd name="T30" fmla="*/ 2147483646 w 97"/>
              <a:gd name="T31" fmla="*/ 2147483646 h 36"/>
              <a:gd name="T32" fmla="*/ 2147483646 w 97"/>
              <a:gd name="T33" fmla="*/ 2147483646 h 36"/>
              <a:gd name="T34" fmla="*/ 2147483646 w 97"/>
              <a:gd name="T35" fmla="*/ 2147483646 h 36"/>
              <a:gd name="T36" fmla="*/ 2147483646 w 97"/>
              <a:gd name="T37" fmla="*/ 2147483646 h 36"/>
              <a:gd name="T38" fmla="*/ 2147483646 w 97"/>
              <a:gd name="T39" fmla="*/ 2147483646 h 36"/>
              <a:gd name="T40" fmla="*/ 2147483646 w 97"/>
              <a:gd name="T41" fmla="*/ 2147483646 h 36"/>
              <a:gd name="T42" fmla="*/ 2147483646 w 97"/>
              <a:gd name="T43" fmla="*/ 2147483646 h 36"/>
              <a:gd name="T44" fmla="*/ 2147483646 w 97"/>
              <a:gd name="T45" fmla="*/ 2147483646 h 36"/>
              <a:gd name="T46" fmla="*/ 2147483646 w 97"/>
              <a:gd name="T47" fmla="*/ 2147483646 h 36"/>
              <a:gd name="T48" fmla="*/ 2147483646 w 97"/>
              <a:gd name="T49" fmla="*/ 2147483646 h 36"/>
              <a:gd name="T50" fmla="*/ 2147483646 w 97"/>
              <a:gd name="T51" fmla="*/ 2147483646 h 36"/>
              <a:gd name="T52" fmla="*/ 2147483646 w 97"/>
              <a:gd name="T53" fmla="*/ 2147483646 h 36"/>
              <a:gd name="T54" fmla="*/ 2147483646 w 97"/>
              <a:gd name="T55" fmla="*/ 2147483646 h 36"/>
              <a:gd name="T56" fmla="*/ 2147483646 w 97"/>
              <a:gd name="T57" fmla="*/ 2147483646 h 36"/>
              <a:gd name="T58" fmla="*/ 2147483646 w 97"/>
              <a:gd name="T59" fmla="*/ 2147483646 h 36"/>
              <a:gd name="T60" fmla="*/ 2147483646 w 97"/>
              <a:gd name="T61" fmla="*/ 2147483646 h 36"/>
              <a:gd name="T62" fmla="*/ 2147483646 w 97"/>
              <a:gd name="T63" fmla="*/ 2147483646 h 36"/>
              <a:gd name="T64" fmla="*/ 2147483646 w 97"/>
              <a:gd name="T65" fmla="*/ 2147483646 h 36"/>
              <a:gd name="T66" fmla="*/ 2147483646 w 97"/>
              <a:gd name="T67" fmla="*/ 2147483646 h 36"/>
              <a:gd name="T68" fmla="*/ 2147483646 w 97"/>
              <a:gd name="T69" fmla="*/ 2147483646 h 36"/>
              <a:gd name="T70" fmla="*/ 2147483646 w 97"/>
              <a:gd name="T71" fmla="*/ 2147483646 h 36"/>
              <a:gd name="T72" fmla="*/ 2147483646 w 97"/>
              <a:gd name="T73" fmla="*/ 2147483646 h 36"/>
              <a:gd name="T74" fmla="*/ 2147483646 w 97"/>
              <a:gd name="T75" fmla="*/ 2147483646 h 36"/>
              <a:gd name="T76" fmla="*/ 2147483646 w 97"/>
              <a:gd name="T77" fmla="*/ 2147483646 h 36"/>
              <a:gd name="T78" fmla="*/ 2147483646 w 97"/>
              <a:gd name="T79" fmla="*/ 2147483646 h 36"/>
              <a:gd name="T80" fmla="*/ 2147483646 w 97"/>
              <a:gd name="T81" fmla="*/ 2147483646 h 36"/>
              <a:gd name="T82" fmla="*/ 2147483646 w 97"/>
              <a:gd name="T83" fmla="*/ 2147483646 h 36"/>
              <a:gd name="T84" fmla="*/ 2147483646 w 97"/>
              <a:gd name="T85" fmla="*/ 2147483646 h 36"/>
              <a:gd name="T86" fmla="*/ 2147483646 w 97"/>
              <a:gd name="T87" fmla="*/ 2147483646 h 36"/>
              <a:gd name="T88" fmla="*/ 2147483646 w 97"/>
              <a:gd name="T89" fmla="*/ 2147483646 h 36"/>
              <a:gd name="T90" fmla="*/ 2147483646 w 97"/>
              <a:gd name="T91" fmla="*/ 0 h 36"/>
              <a:gd name="T92" fmla="*/ 2147483646 w 97"/>
              <a:gd name="T93" fmla="*/ 0 h 36"/>
              <a:gd name="T94" fmla="*/ 0 w 97"/>
              <a:gd name="T95" fmla="*/ 2147483646 h 36"/>
              <a:gd name="T96" fmla="*/ 2147483646 w 97"/>
              <a:gd name="T97" fmla="*/ 2147483646 h 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7"/>
              <a:gd name="T148" fmla="*/ 0 h 36"/>
              <a:gd name="T149" fmla="*/ 97 w 97"/>
              <a:gd name="T150" fmla="*/ 36 h 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7" h="36">
                <a:moveTo>
                  <a:pt x="6" y="6"/>
                </a:moveTo>
                <a:lnTo>
                  <a:pt x="0" y="6"/>
                </a:lnTo>
                <a:lnTo>
                  <a:pt x="0" y="12"/>
                </a:lnTo>
                <a:lnTo>
                  <a:pt x="0" y="18"/>
                </a:lnTo>
                <a:lnTo>
                  <a:pt x="12" y="24"/>
                </a:lnTo>
                <a:lnTo>
                  <a:pt x="18" y="24"/>
                </a:lnTo>
                <a:lnTo>
                  <a:pt x="30" y="24"/>
                </a:lnTo>
                <a:lnTo>
                  <a:pt x="36" y="24"/>
                </a:lnTo>
                <a:lnTo>
                  <a:pt x="42" y="24"/>
                </a:lnTo>
                <a:lnTo>
                  <a:pt x="42" y="30"/>
                </a:lnTo>
                <a:lnTo>
                  <a:pt x="42" y="36"/>
                </a:lnTo>
                <a:lnTo>
                  <a:pt x="54" y="30"/>
                </a:lnTo>
                <a:lnTo>
                  <a:pt x="84" y="30"/>
                </a:lnTo>
                <a:lnTo>
                  <a:pt x="90" y="30"/>
                </a:lnTo>
                <a:lnTo>
                  <a:pt x="97" y="24"/>
                </a:lnTo>
                <a:lnTo>
                  <a:pt x="97" y="12"/>
                </a:lnTo>
                <a:lnTo>
                  <a:pt x="90" y="18"/>
                </a:lnTo>
                <a:lnTo>
                  <a:pt x="84" y="18"/>
                </a:lnTo>
                <a:lnTo>
                  <a:pt x="78" y="24"/>
                </a:lnTo>
                <a:lnTo>
                  <a:pt x="78" y="18"/>
                </a:lnTo>
                <a:lnTo>
                  <a:pt x="78" y="12"/>
                </a:lnTo>
                <a:lnTo>
                  <a:pt x="72" y="12"/>
                </a:lnTo>
                <a:lnTo>
                  <a:pt x="66" y="18"/>
                </a:lnTo>
                <a:lnTo>
                  <a:pt x="54" y="12"/>
                </a:lnTo>
                <a:lnTo>
                  <a:pt x="48" y="12"/>
                </a:lnTo>
                <a:lnTo>
                  <a:pt x="36" y="12"/>
                </a:lnTo>
                <a:lnTo>
                  <a:pt x="30" y="12"/>
                </a:lnTo>
                <a:lnTo>
                  <a:pt x="24" y="12"/>
                </a:lnTo>
                <a:lnTo>
                  <a:pt x="18" y="12"/>
                </a:lnTo>
                <a:lnTo>
                  <a:pt x="18" y="6"/>
                </a:lnTo>
                <a:lnTo>
                  <a:pt x="12" y="6"/>
                </a:ln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4" name="Freeform 139">
            <a:extLst>
              <a:ext uri="{FF2B5EF4-FFF2-40B4-BE49-F238E27FC236}">
                <a16:creationId xmlns:a16="http://schemas.microsoft.com/office/drawing/2014/main" id="{FDE06232-AFC9-4DDF-BB93-4D0106E35090}"/>
              </a:ext>
            </a:extLst>
          </p:cNvPr>
          <p:cNvSpPr>
            <a:spLocks noChangeAspect="1"/>
          </p:cNvSpPr>
          <p:nvPr/>
        </p:nvSpPr>
        <p:spPr bwMode="auto">
          <a:xfrm>
            <a:off x="7534276" y="6235700"/>
            <a:ext cx="193675" cy="133350"/>
          </a:xfrm>
          <a:custGeom>
            <a:avLst/>
            <a:gdLst>
              <a:gd name="T0" fmla="*/ 2147483646 w 60"/>
              <a:gd name="T1" fmla="*/ 2147483646 h 48"/>
              <a:gd name="T2" fmla="*/ 2147483646 w 60"/>
              <a:gd name="T3" fmla="*/ 2147483646 h 48"/>
              <a:gd name="T4" fmla="*/ 2147483646 w 60"/>
              <a:gd name="T5" fmla="*/ 2147483646 h 48"/>
              <a:gd name="T6" fmla="*/ 2147483646 w 60"/>
              <a:gd name="T7" fmla="*/ 2147483646 h 48"/>
              <a:gd name="T8" fmla="*/ 2147483646 w 60"/>
              <a:gd name="T9" fmla="*/ 2147483646 h 48"/>
              <a:gd name="T10" fmla="*/ 2147483646 w 60"/>
              <a:gd name="T11" fmla="*/ 2147483646 h 48"/>
              <a:gd name="T12" fmla="*/ 2147483646 w 60"/>
              <a:gd name="T13" fmla="*/ 2147483646 h 48"/>
              <a:gd name="T14" fmla="*/ 2147483646 w 60"/>
              <a:gd name="T15" fmla="*/ 2147483646 h 48"/>
              <a:gd name="T16" fmla="*/ 2147483646 w 60"/>
              <a:gd name="T17" fmla="*/ 2147483646 h 48"/>
              <a:gd name="T18" fmla="*/ 0 w 60"/>
              <a:gd name="T19" fmla="*/ 2147483646 h 48"/>
              <a:gd name="T20" fmla="*/ 2147483646 w 60"/>
              <a:gd name="T21" fmla="*/ 2147483646 h 48"/>
              <a:gd name="T22" fmla="*/ 2147483646 w 60"/>
              <a:gd name="T23" fmla="*/ 0 h 48"/>
              <a:gd name="T24" fmla="*/ 2147483646 w 60"/>
              <a:gd name="T25" fmla="*/ 2147483646 h 48"/>
              <a:gd name="T26" fmla="*/ 2147483646 w 60"/>
              <a:gd name="T27" fmla="*/ 2147483646 h 48"/>
              <a:gd name="T28" fmla="*/ 2147483646 w 60"/>
              <a:gd name="T29" fmla="*/ 2147483646 h 48"/>
              <a:gd name="T30" fmla="*/ 2147483646 w 60"/>
              <a:gd name="T31" fmla="*/ 2147483646 h 48"/>
              <a:gd name="T32" fmla="*/ 2147483646 w 60"/>
              <a:gd name="T33" fmla="*/ 2147483646 h 48"/>
              <a:gd name="T34" fmla="*/ 2147483646 w 60"/>
              <a:gd name="T35" fmla="*/ 2147483646 h 48"/>
              <a:gd name="T36" fmla="*/ 2147483646 w 60"/>
              <a:gd name="T37" fmla="*/ 2147483646 h 48"/>
              <a:gd name="T38" fmla="*/ 2147483646 w 60"/>
              <a:gd name="T39" fmla="*/ 2147483646 h 48"/>
              <a:gd name="T40" fmla="*/ 2147483646 w 60"/>
              <a:gd name="T41" fmla="*/ 2147483646 h 4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0"/>
              <a:gd name="T64" fmla="*/ 0 h 48"/>
              <a:gd name="T65" fmla="*/ 60 w 60"/>
              <a:gd name="T66" fmla="*/ 48 h 4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0" h="48">
                <a:moveTo>
                  <a:pt x="60" y="48"/>
                </a:moveTo>
                <a:lnTo>
                  <a:pt x="60" y="48"/>
                </a:lnTo>
                <a:lnTo>
                  <a:pt x="54" y="48"/>
                </a:lnTo>
                <a:lnTo>
                  <a:pt x="42" y="30"/>
                </a:lnTo>
                <a:lnTo>
                  <a:pt x="24" y="24"/>
                </a:lnTo>
                <a:lnTo>
                  <a:pt x="24" y="18"/>
                </a:ln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lnTo>
                  <a:pt x="6" y="6"/>
                </a:lnTo>
                <a:lnTo>
                  <a:pt x="18" y="0"/>
                </a:lnTo>
                <a:lnTo>
                  <a:pt x="18" y="6"/>
                </a:lnTo>
                <a:lnTo>
                  <a:pt x="24" y="12"/>
                </a:lnTo>
                <a:lnTo>
                  <a:pt x="30" y="12"/>
                </a:lnTo>
                <a:lnTo>
                  <a:pt x="36" y="12"/>
                </a:lnTo>
                <a:lnTo>
                  <a:pt x="42" y="18"/>
                </a:lnTo>
                <a:lnTo>
                  <a:pt x="48" y="18"/>
                </a:lnTo>
                <a:lnTo>
                  <a:pt x="48" y="36"/>
                </a:lnTo>
                <a:lnTo>
                  <a:pt x="60" y="42"/>
                </a:lnTo>
                <a:lnTo>
                  <a:pt x="60" y="4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5" name="Freeform 140">
            <a:extLst>
              <a:ext uri="{FF2B5EF4-FFF2-40B4-BE49-F238E27FC236}">
                <a16:creationId xmlns:a16="http://schemas.microsoft.com/office/drawing/2014/main" id="{C5D536D9-AC24-4921-B4C8-4F394BAB5BEC}"/>
              </a:ext>
            </a:extLst>
          </p:cNvPr>
          <p:cNvSpPr>
            <a:spLocks noChangeAspect="1"/>
          </p:cNvSpPr>
          <p:nvPr/>
        </p:nvSpPr>
        <p:spPr bwMode="auto">
          <a:xfrm>
            <a:off x="7710488" y="6434139"/>
            <a:ext cx="17462" cy="15875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0 w 6"/>
              <a:gd name="T7" fmla="*/ 2147483646 h 6"/>
              <a:gd name="T8" fmla="*/ 0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6" name="Freeform 141">
            <a:extLst>
              <a:ext uri="{FF2B5EF4-FFF2-40B4-BE49-F238E27FC236}">
                <a16:creationId xmlns:a16="http://schemas.microsoft.com/office/drawing/2014/main" id="{4D4D89D8-E7FB-4300-8185-164F9C86C822}"/>
              </a:ext>
            </a:extLst>
          </p:cNvPr>
          <p:cNvSpPr>
            <a:spLocks noChangeAspect="1"/>
          </p:cNvSpPr>
          <p:nvPr/>
        </p:nvSpPr>
        <p:spPr bwMode="auto">
          <a:xfrm>
            <a:off x="7804150" y="6465888"/>
            <a:ext cx="20638" cy="19050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2147483646 w 6"/>
              <a:gd name="T7" fmla="*/ 0 h 6"/>
              <a:gd name="T8" fmla="*/ 2147483646 w 6"/>
              <a:gd name="T9" fmla="*/ 2147483646 h 6"/>
              <a:gd name="T10" fmla="*/ 2147483646 w 6"/>
              <a:gd name="T11" fmla="*/ 2147483646 h 6"/>
              <a:gd name="T12" fmla="*/ 0 w 6"/>
              <a:gd name="T13" fmla="*/ 2147483646 h 6"/>
              <a:gd name="T14" fmla="*/ 0 w 6"/>
              <a:gd name="T15" fmla="*/ 2147483646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7" name="Freeform 142">
            <a:extLst>
              <a:ext uri="{FF2B5EF4-FFF2-40B4-BE49-F238E27FC236}">
                <a16:creationId xmlns:a16="http://schemas.microsoft.com/office/drawing/2014/main" id="{65385B04-C897-4884-9040-C5C9AF5D4992}"/>
              </a:ext>
            </a:extLst>
          </p:cNvPr>
          <p:cNvSpPr>
            <a:spLocks noChangeAspect="1"/>
          </p:cNvSpPr>
          <p:nvPr/>
        </p:nvSpPr>
        <p:spPr bwMode="auto">
          <a:xfrm>
            <a:off x="7786688" y="6402389"/>
            <a:ext cx="38100" cy="14287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2147483646 h 6"/>
              <a:gd name="T4" fmla="*/ 0 w 12"/>
              <a:gd name="T5" fmla="*/ 0 h 6"/>
              <a:gd name="T6" fmla="*/ 2147483646 w 12"/>
              <a:gd name="T7" fmla="*/ 0 h 6"/>
              <a:gd name="T8" fmla="*/ 2147483646 w 12"/>
              <a:gd name="T9" fmla="*/ 2147483646 h 6"/>
              <a:gd name="T10" fmla="*/ 2147483646 w 12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6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8" name="Freeform 143">
            <a:extLst>
              <a:ext uri="{FF2B5EF4-FFF2-40B4-BE49-F238E27FC236}">
                <a16:creationId xmlns:a16="http://schemas.microsoft.com/office/drawing/2014/main" id="{6E7BCDBF-EA4E-4790-98D6-BB336D4A55A5}"/>
              </a:ext>
            </a:extLst>
          </p:cNvPr>
          <p:cNvSpPr>
            <a:spLocks noChangeAspect="1"/>
          </p:cNvSpPr>
          <p:nvPr/>
        </p:nvSpPr>
        <p:spPr bwMode="auto">
          <a:xfrm>
            <a:off x="7767638" y="6434139"/>
            <a:ext cx="19050" cy="15875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09" name="Freeform 144">
            <a:extLst>
              <a:ext uri="{FF2B5EF4-FFF2-40B4-BE49-F238E27FC236}">
                <a16:creationId xmlns:a16="http://schemas.microsoft.com/office/drawing/2014/main" id="{9217B740-D72A-4E45-8CD2-0C3A66EFDEBB}"/>
              </a:ext>
            </a:extLst>
          </p:cNvPr>
          <p:cNvSpPr>
            <a:spLocks noChangeAspect="1"/>
          </p:cNvSpPr>
          <p:nvPr/>
        </p:nvSpPr>
        <p:spPr bwMode="auto">
          <a:xfrm>
            <a:off x="7824788" y="6416676"/>
            <a:ext cx="19050" cy="174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0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0" name="Freeform 145">
            <a:extLst>
              <a:ext uri="{FF2B5EF4-FFF2-40B4-BE49-F238E27FC236}">
                <a16:creationId xmlns:a16="http://schemas.microsoft.com/office/drawing/2014/main" id="{04E7C33F-3E76-4518-8A35-05B1C025F967}"/>
              </a:ext>
            </a:extLst>
          </p:cNvPr>
          <p:cNvSpPr>
            <a:spLocks noChangeAspect="1"/>
          </p:cNvSpPr>
          <p:nvPr/>
        </p:nvSpPr>
        <p:spPr bwMode="auto">
          <a:xfrm>
            <a:off x="7964488" y="6369051"/>
            <a:ext cx="57150" cy="15875"/>
          </a:xfrm>
          <a:custGeom>
            <a:avLst/>
            <a:gdLst>
              <a:gd name="T0" fmla="*/ 2147483646 w 18"/>
              <a:gd name="T1" fmla="*/ 2147483646 h 6"/>
              <a:gd name="T2" fmla="*/ 2147483646 w 18"/>
              <a:gd name="T3" fmla="*/ 2147483646 h 6"/>
              <a:gd name="T4" fmla="*/ 2147483646 w 18"/>
              <a:gd name="T5" fmla="*/ 2147483646 h 6"/>
              <a:gd name="T6" fmla="*/ 0 w 18"/>
              <a:gd name="T7" fmla="*/ 2147483646 h 6"/>
              <a:gd name="T8" fmla="*/ 0 w 18"/>
              <a:gd name="T9" fmla="*/ 2147483646 h 6"/>
              <a:gd name="T10" fmla="*/ 2147483646 w 18"/>
              <a:gd name="T11" fmla="*/ 0 h 6"/>
              <a:gd name="T12" fmla="*/ 2147483646 w 18"/>
              <a:gd name="T13" fmla="*/ 0 h 6"/>
              <a:gd name="T14" fmla="*/ 2147483646 w 18"/>
              <a:gd name="T15" fmla="*/ 0 h 6"/>
              <a:gd name="T16" fmla="*/ 2147483646 w 18"/>
              <a:gd name="T17" fmla="*/ 2147483646 h 6"/>
              <a:gd name="T18" fmla="*/ 2147483646 w 18"/>
              <a:gd name="T19" fmla="*/ 2147483646 h 6"/>
              <a:gd name="T20" fmla="*/ 2147483646 w 18"/>
              <a:gd name="T21" fmla="*/ 2147483646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6"/>
              <a:gd name="T35" fmla="*/ 18 w 18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6">
                <a:moveTo>
                  <a:pt x="12" y="6"/>
                </a:moveTo>
                <a:lnTo>
                  <a:pt x="6" y="6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2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1" name="Freeform 146">
            <a:extLst>
              <a:ext uri="{FF2B5EF4-FFF2-40B4-BE49-F238E27FC236}">
                <a16:creationId xmlns:a16="http://schemas.microsoft.com/office/drawing/2014/main" id="{1ECCD4D9-CDF8-420E-8630-606F1E74CFAD}"/>
              </a:ext>
            </a:extLst>
          </p:cNvPr>
          <p:cNvSpPr>
            <a:spLocks noChangeAspect="1"/>
          </p:cNvSpPr>
          <p:nvPr/>
        </p:nvSpPr>
        <p:spPr bwMode="auto">
          <a:xfrm>
            <a:off x="7883525" y="6267451"/>
            <a:ext cx="19050" cy="49213"/>
          </a:xfrm>
          <a:custGeom>
            <a:avLst/>
            <a:gdLst>
              <a:gd name="T0" fmla="*/ 2147483646 w 6"/>
              <a:gd name="T1" fmla="*/ 2147483646 h 18"/>
              <a:gd name="T2" fmla="*/ 0 w 6"/>
              <a:gd name="T3" fmla="*/ 2147483646 h 18"/>
              <a:gd name="T4" fmla="*/ 0 w 6"/>
              <a:gd name="T5" fmla="*/ 2147483646 h 18"/>
              <a:gd name="T6" fmla="*/ 0 w 6"/>
              <a:gd name="T7" fmla="*/ 2147483646 h 18"/>
              <a:gd name="T8" fmla="*/ 0 w 6"/>
              <a:gd name="T9" fmla="*/ 2147483646 h 18"/>
              <a:gd name="T10" fmla="*/ 0 w 6"/>
              <a:gd name="T11" fmla="*/ 2147483646 h 18"/>
              <a:gd name="T12" fmla="*/ 0 w 6"/>
              <a:gd name="T13" fmla="*/ 0 h 18"/>
              <a:gd name="T14" fmla="*/ 2147483646 w 6"/>
              <a:gd name="T15" fmla="*/ 2147483646 h 18"/>
              <a:gd name="T16" fmla="*/ 2147483646 w 6"/>
              <a:gd name="T17" fmla="*/ 2147483646 h 18"/>
              <a:gd name="T18" fmla="*/ 2147483646 w 6"/>
              <a:gd name="T19" fmla="*/ 2147483646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8"/>
              <a:gd name="T32" fmla="*/ 6 w 6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8">
                <a:moveTo>
                  <a:pt x="6" y="18"/>
                </a:moveTo>
                <a:lnTo>
                  <a:pt x="0" y="18"/>
                </a:ln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6" y="1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2" name="Freeform 147">
            <a:extLst>
              <a:ext uri="{FF2B5EF4-FFF2-40B4-BE49-F238E27FC236}">
                <a16:creationId xmlns:a16="http://schemas.microsoft.com/office/drawing/2014/main" id="{C9A5553A-712D-40C3-B449-82911718C876}"/>
              </a:ext>
            </a:extLst>
          </p:cNvPr>
          <p:cNvSpPr>
            <a:spLocks noChangeAspect="1"/>
          </p:cNvSpPr>
          <p:nvPr/>
        </p:nvSpPr>
        <p:spPr bwMode="auto">
          <a:xfrm>
            <a:off x="7862889" y="6169026"/>
            <a:ext cx="79375" cy="47625"/>
          </a:xfrm>
          <a:custGeom>
            <a:avLst/>
            <a:gdLst>
              <a:gd name="T0" fmla="*/ 2147483646 w 24"/>
              <a:gd name="T1" fmla="*/ 2147483646 h 18"/>
              <a:gd name="T2" fmla="*/ 2147483646 w 24"/>
              <a:gd name="T3" fmla="*/ 2147483646 h 18"/>
              <a:gd name="T4" fmla="*/ 2147483646 w 24"/>
              <a:gd name="T5" fmla="*/ 2147483646 h 18"/>
              <a:gd name="T6" fmla="*/ 2147483646 w 24"/>
              <a:gd name="T7" fmla="*/ 2147483646 h 18"/>
              <a:gd name="T8" fmla="*/ 2147483646 w 24"/>
              <a:gd name="T9" fmla="*/ 2147483646 h 18"/>
              <a:gd name="T10" fmla="*/ 2147483646 w 24"/>
              <a:gd name="T11" fmla="*/ 2147483646 h 18"/>
              <a:gd name="T12" fmla="*/ 0 w 24"/>
              <a:gd name="T13" fmla="*/ 2147483646 h 18"/>
              <a:gd name="T14" fmla="*/ 2147483646 w 24"/>
              <a:gd name="T15" fmla="*/ 2147483646 h 18"/>
              <a:gd name="T16" fmla="*/ 2147483646 w 24"/>
              <a:gd name="T17" fmla="*/ 0 h 18"/>
              <a:gd name="T18" fmla="*/ 2147483646 w 24"/>
              <a:gd name="T19" fmla="*/ 0 h 18"/>
              <a:gd name="T20" fmla="*/ 2147483646 w 24"/>
              <a:gd name="T21" fmla="*/ 2147483646 h 18"/>
              <a:gd name="T22" fmla="*/ 2147483646 w 24"/>
              <a:gd name="T23" fmla="*/ 2147483646 h 18"/>
              <a:gd name="T24" fmla="*/ 2147483646 w 24"/>
              <a:gd name="T25" fmla="*/ 2147483646 h 18"/>
              <a:gd name="T26" fmla="*/ 2147483646 w 24"/>
              <a:gd name="T27" fmla="*/ 2147483646 h 18"/>
              <a:gd name="T28" fmla="*/ 2147483646 w 24"/>
              <a:gd name="T29" fmla="*/ 2147483646 h 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"/>
              <a:gd name="T46" fmla="*/ 0 h 18"/>
              <a:gd name="T47" fmla="*/ 24 w 24"/>
              <a:gd name="T48" fmla="*/ 18 h 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" h="18">
                <a:moveTo>
                  <a:pt x="18" y="18"/>
                </a:moveTo>
                <a:lnTo>
                  <a:pt x="12" y="18"/>
                </a:ln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lnTo>
                  <a:pt x="6" y="6"/>
                </a:ln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24" y="12"/>
                </a:lnTo>
                <a:lnTo>
                  <a:pt x="24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3" name="Freeform 148">
            <a:extLst>
              <a:ext uri="{FF2B5EF4-FFF2-40B4-BE49-F238E27FC236}">
                <a16:creationId xmlns:a16="http://schemas.microsoft.com/office/drawing/2014/main" id="{A3D7EFB0-492E-4785-80F4-805A9C3F8397}"/>
              </a:ext>
            </a:extLst>
          </p:cNvPr>
          <p:cNvSpPr>
            <a:spLocks noChangeAspect="1"/>
          </p:cNvSpPr>
          <p:nvPr/>
        </p:nvSpPr>
        <p:spPr bwMode="auto">
          <a:xfrm>
            <a:off x="7767638" y="6086475"/>
            <a:ext cx="36512" cy="31750"/>
          </a:xfrm>
          <a:custGeom>
            <a:avLst/>
            <a:gdLst>
              <a:gd name="T0" fmla="*/ 2147483646 w 12"/>
              <a:gd name="T1" fmla="*/ 2147483646 h 12"/>
              <a:gd name="T2" fmla="*/ 2147483646 w 12"/>
              <a:gd name="T3" fmla="*/ 2147483646 h 12"/>
              <a:gd name="T4" fmla="*/ 2147483646 w 12"/>
              <a:gd name="T5" fmla="*/ 2147483646 h 12"/>
              <a:gd name="T6" fmla="*/ 0 w 12"/>
              <a:gd name="T7" fmla="*/ 2147483646 h 12"/>
              <a:gd name="T8" fmla="*/ 0 w 12"/>
              <a:gd name="T9" fmla="*/ 2147483646 h 12"/>
              <a:gd name="T10" fmla="*/ 0 w 12"/>
              <a:gd name="T11" fmla="*/ 2147483646 h 12"/>
              <a:gd name="T12" fmla="*/ 2147483646 w 12"/>
              <a:gd name="T13" fmla="*/ 0 h 12"/>
              <a:gd name="T14" fmla="*/ 2147483646 w 12"/>
              <a:gd name="T15" fmla="*/ 2147483646 h 12"/>
              <a:gd name="T16" fmla="*/ 2147483646 w 12"/>
              <a:gd name="T17" fmla="*/ 2147483646 h 12"/>
              <a:gd name="T18" fmla="*/ 2147483646 w 12"/>
              <a:gd name="T19" fmla="*/ 2147483646 h 12"/>
              <a:gd name="T20" fmla="*/ 2147483646 w 12"/>
              <a:gd name="T21" fmla="*/ 2147483646 h 12"/>
              <a:gd name="T22" fmla="*/ 2147483646 w 12"/>
              <a:gd name="T23" fmla="*/ 2147483646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2"/>
              <a:gd name="T38" fmla="*/ 12 w 12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2">
                <a:moveTo>
                  <a:pt x="12" y="12"/>
                </a:move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4" name="Freeform 149">
            <a:extLst>
              <a:ext uri="{FF2B5EF4-FFF2-40B4-BE49-F238E27FC236}">
                <a16:creationId xmlns:a16="http://schemas.microsoft.com/office/drawing/2014/main" id="{34087118-0D71-46A4-AA91-CCEE090A2CFC}"/>
              </a:ext>
            </a:extLst>
          </p:cNvPr>
          <p:cNvSpPr>
            <a:spLocks noChangeAspect="1"/>
          </p:cNvSpPr>
          <p:nvPr/>
        </p:nvSpPr>
        <p:spPr bwMode="auto">
          <a:xfrm>
            <a:off x="7804150" y="6035676"/>
            <a:ext cx="39688" cy="17463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2147483646 h 6"/>
              <a:gd name="T4" fmla="*/ 0 w 12"/>
              <a:gd name="T5" fmla="*/ 0 h 6"/>
              <a:gd name="T6" fmla="*/ 2147483646 w 12"/>
              <a:gd name="T7" fmla="*/ 0 h 6"/>
              <a:gd name="T8" fmla="*/ 2147483646 w 12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6"/>
              <a:gd name="T17" fmla="*/ 12 w 1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6">
                <a:moveTo>
                  <a:pt x="6" y="6"/>
                </a:moveTo>
                <a:lnTo>
                  <a:pt x="6" y="6"/>
                </a:lnTo>
                <a:lnTo>
                  <a:pt x="0" y="0"/>
                </a:lnTo>
                <a:lnTo>
                  <a:pt x="12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5" name="Freeform 150">
            <a:extLst>
              <a:ext uri="{FF2B5EF4-FFF2-40B4-BE49-F238E27FC236}">
                <a16:creationId xmlns:a16="http://schemas.microsoft.com/office/drawing/2014/main" id="{0F2E99DB-C878-4F05-9147-15DA185B6957}"/>
              </a:ext>
            </a:extLst>
          </p:cNvPr>
          <p:cNvSpPr>
            <a:spLocks noChangeAspect="1"/>
          </p:cNvSpPr>
          <p:nvPr/>
        </p:nvSpPr>
        <p:spPr bwMode="auto">
          <a:xfrm>
            <a:off x="7843839" y="6069013"/>
            <a:ext cx="39687" cy="17462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2147483646 h 6"/>
              <a:gd name="T4" fmla="*/ 0 w 12"/>
              <a:gd name="T5" fmla="*/ 0 h 6"/>
              <a:gd name="T6" fmla="*/ 2147483646 w 12"/>
              <a:gd name="T7" fmla="*/ 0 h 6"/>
              <a:gd name="T8" fmla="*/ 2147483646 w 12"/>
              <a:gd name="T9" fmla="*/ 2147483646 h 6"/>
              <a:gd name="T10" fmla="*/ 2147483646 w 12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12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6" name="Freeform 151">
            <a:extLst>
              <a:ext uri="{FF2B5EF4-FFF2-40B4-BE49-F238E27FC236}">
                <a16:creationId xmlns:a16="http://schemas.microsoft.com/office/drawing/2014/main" id="{50158E20-1501-46B2-A7DA-99B71C07AA02}"/>
              </a:ext>
            </a:extLst>
          </p:cNvPr>
          <p:cNvSpPr>
            <a:spLocks noChangeAspect="1"/>
          </p:cNvSpPr>
          <p:nvPr/>
        </p:nvSpPr>
        <p:spPr bwMode="auto">
          <a:xfrm>
            <a:off x="4678364" y="3711575"/>
            <a:ext cx="466725" cy="431800"/>
          </a:xfrm>
          <a:custGeom>
            <a:avLst/>
            <a:gdLst>
              <a:gd name="T0" fmla="*/ 2147483646 w 145"/>
              <a:gd name="T1" fmla="*/ 2147483646 h 157"/>
              <a:gd name="T2" fmla="*/ 2147483646 w 145"/>
              <a:gd name="T3" fmla="*/ 2147483646 h 157"/>
              <a:gd name="T4" fmla="*/ 2147483646 w 145"/>
              <a:gd name="T5" fmla="*/ 2147483646 h 157"/>
              <a:gd name="T6" fmla="*/ 2147483646 w 145"/>
              <a:gd name="T7" fmla="*/ 2147483646 h 157"/>
              <a:gd name="T8" fmla="*/ 2147483646 w 145"/>
              <a:gd name="T9" fmla="*/ 2147483646 h 157"/>
              <a:gd name="T10" fmla="*/ 2147483646 w 145"/>
              <a:gd name="T11" fmla="*/ 2147483646 h 157"/>
              <a:gd name="T12" fmla="*/ 2147483646 w 145"/>
              <a:gd name="T13" fmla="*/ 2147483646 h 157"/>
              <a:gd name="T14" fmla="*/ 2147483646 w 145"/>
              <a:gd name="T15" fmla="*/ 0 h 157"/>
              <a:gd name="T16" fmla="*/ 2147483646 w 145"/>
              <a:gd name="T17" fmla="*/ 2147483646 h 157"/>
              <a:gd name="T18" fmla="*/ 2147483646 w 145"/>
              <a:gd name="T19" fmla="*/ 2147483646 h 157"/>
              <a:gd name="T20" fmla="*/ 2147483646 w 145"/>
              <a:gd name="T21" fmla="*/ 2147483646 h 157"/>
              <a:gd name="T22" fmla="*/ 2147483646 w 145"/>
              <a:gd name="T23" fmla="*/ 2147483646 h 157"/>
              <a:gd name="T24" fmla="*/ 2147483646 w 145"/>
              <a:gd name="T25" fmla="*/ 2147483646 h 157"/>
              <a:gd name="T26" fmla="*/ 2147483646 w 145"/>
              <a:gd name="T27" fmla="*/ 2147483646 h 157"/>
              <a:gd name="T28" fmla="*/ 2147483646 w 145"/>
              <a:gd name="T29" fmla="*/ 2147483646 h 157"/>
              <a:gd name="T30" fmla="*/ 2147483646 w 145"/>
              <a:gd name="T31" fmla="*/ 2147483646 h 157"/>
              <a:gd name="T32" fmla="*/ 2147483646 w 145"/>
              <a:gd name="T33" fmla="*/ 2147483646 h 157"/>
              <a:gd name="T34" fmla="*/ 2147483646 w 145"/>
              <a:gd name="T35" fmla="*/ 2147483646 h 157"/>
              <a:gd name="T36" fmla="*/ 2147483646 w 145"/>
              <a:gd name="T37" fmla="*/ 2147483646 h 157"/>
              <a:gd name="T38" fmla="*/ 2147483646 w 145"/>
              <a:gd name="T39" fmla="*/ 2147483646 h 157"/>
              <a:gd name="T40" fmla="*/ 2147483646 w 145"/>
              <a:gd name="T41" fmla="*/ 2147483646 h 157"/>
              <a:gd name="T42" fmla="*/ 2147483646 w 145"/>
              <a:gd name="T43" fmla="*/ 2147483646 h 157"/>
              <a:gd name="T44" fmla="*/ 2147483646 w 145"/>
              <a:gd name="T45" fmla="*/ 2147483646 h 157"/>
              <a:gd name="T46" fmla="*/ 2147483646 w 145"/>
              <a:gd name="T47" fmla="*/ 2147483646 h 157"/>
              <a:gd name="T48" fmla="*/ 2147483646 w 145"/>
              <a:gd name="T49" fmla="*/ 2147483646 h 157"/>
              <a:gd name="T50" fmla="*/ 2147483646 w 145"/>
              <a:gd name="T51" fmla="*/ 2147483646 h 157"/>
              <a:gd name="T52" fmla="*/ 2147483646 w 145"/>
              <a:gd name="T53" fmla="*/ 2147483646 h 157"/>
              <a:gd name="T54" fmla="*/ 2147483646 w 145"/>
              <a:gd name="T55" fmla="*/ 2147483646 h 157"/>
              <a:gd name="T56" fmla="*/ 2147483646 w 145"/>
              <a:gd name="T57" fmla="*/ 2147483646 h 157"/>
              <a:gd name="T58" fmla="*/ 2147483646 w 145"/>
              <a:gd name="T59" fmla="*/ 2147483646 h 157"/>
              <a:gd name="T60" fmla="*/ 2147483646 w 145"/>
              <a:gd name="T61" fmla="*/ 2147483646 h 157"/>
              <a:gd name="T62" fmla="*/ 2147483646 w 145"/>
              <a:gd name="T63" fmla="*/ 2147483646 h 157"/>
              <a:gd name="T64" fmla="*/ 2147483646 w 145"/>
              <a:gd name="T65" fmla="*/ 2147483646 h 157"/>
              <a:gd name="T66" fmla="*/ 2147483646 w 145"/>
              <a:gd name="T67" fmla="*/ 2147483646 h 157"/>
              <a:gd name="T68" fmla="*/ 2147483646 w 145"/>
              <a:gd name="T69" fmla="*/ 2147483646 h 157"/>
              <a:gd name="T70" fmla="*/ 2147483646 w 145"/>
              <a:gd name="T71" fmla="*/ 2147483646 h 157"/>
              <a:gd name="T72" fmla="*/ 2147483646 w 145"/>
              <a:gd name="T73" fmla="*/ 2147483646 h 157"/>
              <a:gd name="T74" fmla="*/ 2147483646 w 145"/>
              <a:gd name="T75" fmla="*/ 2147483646 h 157"/>
              <a:gd name="T76" fmla="*/ 2147483646 w 145"/>
              <a:gd name="T77" fmla="*/ 2147483646 h 157"/>
              <a:gd name="T78" fmla="*/ 2147483646 w 145"/>
              <a:gd name="T79" fmla="*/ 2147483646 h 157"/>
              <a:gd name="T80" fmla="*/ 2147483646 w 145"/>
              <a:gd name="T81" fmla="*/ 2147483646 h 157"/>
              <a:gd name="T82" fmla="*/ 0 w 145"/>
              <a:gd name="T83" fmla="*/ 2147483646 h 157"/>
              <a:gd name="T84" fmla="*/ 2147483646 w 145"/>
              <a:gd name="T85" fmla="*/ 2147483646 h 157"/>
              <a:gd name="T86" fmla="*/ 2147483646 w 145"/>
              <a:gd name="T87" fmla="*/ 2147483646 h 157"/>
              <a:gd name="T88" fmla="*/ 2147483646 w 145"/>
              <a:gd name="T89" fmla="*/ 2147483646 h 157"/>
              <a:gd name="T90" fmla="*/ 2147483646 w 145"/>
              <a:gd name="T91" fmla="*/ 2147483646 h 157"/>
              <a:gd name="T92" fmla="*/ 2147483646 w 145"/>
              <a:gd name="T93" fmla="*/ 2147483646 h 157"/>
              <a:gd name="T94" fmla="*/ 2147483646 w 145"/>
              <a:gd name="T95" fmla="*/ 2147483646 h 157"/>
              <a:gd name="T96" fmla="*/ 2147483646 w 145"/>
              <a:gd name="T97" fmla="*/ 2147483646 h 157"/>
              <a:gd name="T98" fmla="*/ 2147483646 w 145"/>
              <a:gd name="T99" fmla="*/ 2147483646 h 157"/>
              <a:gd name="T100" fmla="*/ 2147483646 w 145"/>
              <a:gd name="T101" fmla="*/ 2147483646 h 157"/>
              <a:gd name="T102" fmla="*/ 2147483646 w 145"/>
              <a:gd name="T103" fmla="*/ 2147483646 h 157"/>
              <a:gd name="T104" fmla="*/ 2147483646 w 145"/>
              <a:gd name="T105" fmla="*/ 2147483646 h 157"/>
              <a:gd name="T106" fmla="*/ 2147483646 w 145"/>
              <a:gd name="T107" fmla="*/ 2147483646 h 157"/>
              <a:gd name="T108" fmla="*/ 2147483646 w 145"/>
              <a:gd name="T109" fmla="*/ 2147483646 h 157"/>
              <a:gd name="T110" fmla="*/ 2147483646 w 145"/>
              <a:gd name="T111" fmla="*/ 2147483646 h 157"/>
              <a:gd name="T112" fmla="*/ 2147483646 w 145"/>
              <a:gd name="T113" fmla="*/ 2147483646 h 157"/>
              <a:gd name="T114" fmla="*/ 2147483646 w 145"/>
              <a:gd name="T115" fmla="*/ 2147483646 h 157"/>
              <a:gd name="T116" fmla="*/ 2147483646 w 145"/>
              <a:gd name="T117" fmla="*/ 2147483646 h 157"/>
              <a:gd name="T118" fmla="*/ 2147483646 w 145"/>
              <a:gd name="T119" fmla="*/ 2147483646 h 157"/>
              <a:gd name="T120" fmla="*/ 2147483646 w 145"/>
              <a:gd name="T121" fmla="*/ 2147483646 h 157"/>
              <a:gd name="T122" fmla="*/ 2147483646 w 145"/>
              <a:gd name="T123" fmla="*/ 2147483646 h 1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5"/>
              <a:gd name="T187" fmla="*/ 0 h 157"/>
              <a:gd name="T188" fmla="*/ 145 w 145"/>
              <a:gd name="T189" fmla="*/ 157 h 1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5" h="157">
                <a:moveTo>
                  <a:pt x="145" y="72"/>
                </a:moveTo>
                <a:lnTo>
                  <a:pt x="139" y="72"/>
                </a:lnTo>
                <a:lnTo>
                  <a:pt x="133" y="66"/>
                </a:lnTo>
                <a:lnTo>
                  <a:pt x="127" y="66"/>
                </a:lnTo>
                <a:lnTo>
                  <a:pt x="127" y="60"/>
                </a:lnTo>
                <a:lnTo>
                  <a:pt x="127" y="54"/>
                </a:lnTo>
                <a:lnTo>
                  <a:pt x="121" y="54"/>
                </a:lnTo>
                <a:lnTo>
                  <a:pt x="115" y="60"/>
                </a:lnTo>
                <a:lnTo>
                  <a:pt x="109" y="60"/>
                </a:lnTo>
                <a:lnTo>
                  <a:pt x="103" y="60"/>
                </a:lnTo>
                <a:lnTo>
                  <a:pt x="103" y="48"/>
                </a:lnTo>
                <a:lnTo>
                  <a:pt x="103" y="42"/>
                </a:lnTo>
                <a:lnTo>
                  <a:pt x="97" y="42"/>
                </a:lnTo>
                <a:lnTo>
                  <a:pt x="97" y="36"/>
                </a:lnTo>
                <a:lnTo>
                  <a:pt x="103" y="30"/>
                </a:lnTo>
                <a:lnTo>
                  <a:pt x="103" y="36"/>
                </a:lnTo>
                <a:lnTo>
                  <a:pt x="109" y="30"/>
                </a:lnTo>
                <a:lnTo>
                  <a:pt x="109" y="24"/>
                </a:lnTo>
                <a:lnTo>
                  <a:pt x="115" y="30"/>
                </a:lnTo>
                <a:lnTo>
                  <a:pt x="121" y="24"/>
                </a:lnTo>
                <a:lnTo>
                  <a:pt x="121" y="18"/>
                </a:lnTo>
                <a:lnTo>
                  <a:pt x="133" y="12"/>
                </a:lnTo>
                <a:lnTo>
                  <a:pt x="139" y="12"/>
                </a:lnTo>
                <a:lnTo>
                  <a:pt x="133" y="6"/>
                </a:lnTo>
                <a:lnTo>
                  <a:pt x="133" y="0"/>
                </a:lnTo>
                <a:lnTo>
                  <a:pt x="133" y="6"/>
                </a:lnTo>
                <a:lnTo>
                  <a:pt x="127" y="6"/>
                </a:lnTo>
                <a:lnTo>
                  <a:pt x="127" y="12"/>
                </a:lnTo>
                <a:lnTo>
                  <a:pt x="121" y="18"/>
                </a:lnTo>
                <a:lnTo>
                  <a:pt x="121" y="12"/>
                </a:lnTo>
                <a:lnTo>
                  <a:pt x="121" y="6"/>
                </a:lnTo>
                <a:lnTo>
                  <a:pt x="121" y="12"/>
                </a:lnTo>
                <a:lnTo>
                  <a:pt x="115" y="6"/>
                </a:lnTo>
                <a:lnTo>
                  <a:pt x="109" y="6"/>
                </a:lnTo>
                <a:lnTo>
                  <a:pt x="103" y="6"/>
                </a:lnTo>
                <a:lnTo>
                  <a:pt x="103" y="12"/>
                </a:lnTo>
                <a:lnTo>
                  <a:pt x="97" y="12"/>
                </a:lnTo>
                <a:lnTo>
                  <a:pt x="103" y="18"/>
                </a:lnTo>
                <a:lnTo>
                  <a:pt x="97" y="12"/>
                </a:lnTo>
                <a:lnTo>
                  <a:pt x="97" y="18"/>
                </a:lnTo>
                <a:lnTo>
                  <a:pt x="91" y="18"/>
                </a:lnTo>
                <a:lnTo>
                  <a:pt x="85" y="18"/>
                </a:lnTo>
                <a:lnTo>
                  <a:pt x="91" y="24"/>
                </a:lnTo>
                <a:lnTo>
                  <a:pt x="97" y="24"/>
                </a:lnTo>
                <a:lnTo>
                  <a:pt x="103" y="24"/>
                </a:lnTo>
                <a:lnTo>
                  <a:pt x="97" y="30"/>
                </a:lnTo>
                <a:lnTo>
                  <a:pt x="91" y="30"/>
                </a:lnTo>
                <a:lnTo>
                  <a:pt x="85" y="30"/>
                </a:lnTo>
                <a:lnTo>
                  <a:pt x="85" y="36"/>
                </a:lnTo>
                <a:lnTo>
                  <a:pt x="91" y="36"/>
                </a:lnTo>
                <a:lnTo>
                  <a:pt x="85" y="42"/>
                </a:lnTo>
                <a:lnTo>
                  <a:pt x="78" y="36"/>
                </a:lnTo>
                <a:lnTo>
                  <a:pt x="72" y="36"/>
                </a:lnTo>
                <a:lnTo>
                  <a:pt x="72" y="30"/>
                </a:lnTo>
                <a:lnTo>
                  <a:pt x="66" y="30"/>
                </a:lnTo>
                <a:lnTo>
                  <a:pt x="60" y="24"/>
                </a:lnTo>
                <a:lnTo>
                  <a:pt x="60" y="30"/>
                </a:lnTo>
                <a:lnTo>
                  <a:pt x="54" y="24"/>
                </a:lnTo>
                <a:lnTo>
                  <a:pt x="48" y="30"/>
                </a:lnTo>
                <a:lnTo>
                  <a:pt x="54" y="30"/>
                </a:lnTo>
                <a:lnTo>
                  <a:pt x="54" y="36"/>
                </a:lnTo>
                <a:lnTo>
                  <a:pt x="54" y="42"/>
                </a:lnTo>
                <a:lnTo>
                  <a:pt x="48" y="42"/>
                </a:lnTo>
                <a:lnTo>
                  <a:pt x="54" y="42"/>
                </a:lnTo>
                <a:lnTo>
                  <a:pt x="54" y="48"/>
                </a:lnTo>
                <a:lnTo>
                  <a:pt x="48" y="48"/>
                </a:lnTo>
                <a:lnTo>
                  <a:pt x="42" y="54"/>
                </a:lnTo>
                <a:lnTo>
                  <a:pt x="36" y="54"/>
                </a:lnTo>
                <a:lnTo>
                  <a:pt x="36" y="60"/>
                </a:lnTo>
                <a:lnTo>
                  <a:pt x="36" y="66"/>
                </a:lnTo>
                <a:lnTo>
                  <a:pt x="42" y="66"/>
                </a:lnTo>
                <a:lnTo>
                  <a:pt x="36" y="66"/>
                </a:lnTo>
                <a:lnTo>
                  <a:pt x="36" y="72"/>
                </a:lnTo>
                <a:lnTo>
                  <a:pt x="42" y="66"/>
                </a:lnTo>
                <a:lnTo>
                  <a:pt x="48" y="66"/>
                </a:lnTo>
                <a:lnTo>
                  <a:pt x="48" y="72"/>
                </a:lnTo>
                <a:lnTo>
                  <a:pt x="42" y="72"/>
                </a:lnTo>
                <a:lnTo>
                  <a:pt x="48" y="72"/>
                </a:lnTo>
                <a:lnTo>
                  <a:pt x="48" y="78"/>
                </a:lnTo>
                <a:lnTo>
                  <a:pt x="54" y="78"/>
                </a:lnTo>
                <a:lnTo>
                  <a:pt x="54" y="72"/>
                </a:lnTo>
                <a:lnTo>
                  <a:pt x="54" y="66"/>
                </a:lnTo>
                <a:lnTo>
                  <a:pt x="60" y="66"/>
                </a:lnTo>
                <a:lnTo>
                  <a:pt x="60" y="84"/>
                </a:lnTo>
                <a:lnTo>
                  <a:pt x="54" y="84"/>
                </a:lnTo>
                <a:lnTo>
                  <a:pt x="48" y="84"/>
                </a:lnTo>
                <a:lnTo>
                  <a:pt x="42" y="84"/>
                </a:lnTo>
                <a:lnTo>
                  <a:pt x="42" y="90"/>
                </a:lnTo>
                <a:lnTo>
                  <a:pt x="48" y="90"/>
                </a:lnTo>
                <a:lnTo>
                  <a:pt x="36" y="96"/>
                </a:lnTo>
                <a:lnTo>
                  <a:pt x="30" y="96"/>
                </a:lnTo>
                <a:lnTo>
                  <a:pt x="30" y="102"/>
                </a:lnTo>
                <a:lnTo>
                  <a:pt x="24" y="102"/>
                </a:lnTo>
                <a:lnTo>
                  <a:pt x="36" y="102"/>
                </a:lnTo>
                <a:lnTo>
                  <a:pt x="42" y="102"/>
                </a:lnTo>
                <a:lnTo>
                  <a:pt x="42" y="108"/>
                </a:lnTo>
                <a:lnTo>
                  <a:pt x="48" y="102"/>
                </a:lnTo>
                <a:lnTo>
                  <a:pt x="54" y="108"/>
                </a:lnTo>
                <a:lnTo>
                  <a:pt x="48" y="108"/>
                </a:lnTo>
                <a:lnTo>
                  <a:pt x="42" y="108"/>
                </a:lnTo>
                <a:lnTo>
                  <a:pt x="36" y="108"/>
                </a:lnTo>
                <a:lnTo>
                  <a:pt x="30" y="108"/>
                </a:lnTo>
                <a:lnTo>
                  <a:pt x="24" y="108"/>
                </a:lnTo>
                <a:lnTo>
                  <a:pt x="18" y="114"/>
                </a:lnTo>
                <a:lnTo>
                  <a:pt x="12" y="108"/>
                </a:lnTo>
                <a:lnTo>
                  <a:pt x="6" y="114"/>
                </a:lnTo>
                <a:lnTo>
                  <a:pt x="6" y="120"/>
                </a:lnTo>
                <a:lnTo>
                  <a:pt x="12" y="120"/>
                </a:lnTo>
                <a:lnTo>
                  <a:pt x="18" y="120"/>
                </a:lnTo>
                <a:lnTo>
                  <a:pt x="12" y="120"/>
                </a:lnTo>
                <a:lnTo>
                  <a:pt x="6" y="126"/>
                </a:lnTo>
                <a:lnTo>
                  <a:pt x="0" y="126"/>
                </a:lnTo>
                <a:lnTo>
                  <a:pt x="0" y="132"/>
                </a:lnTo>
                <a:lnTo>
                  <a:pt x="6" y="132"/>
                </a:lnTo>
                <a:lnTo>
                  <a:pt x="18" y="132"/>
                </a:lnTo>
                <a:lnTo>
                  <a:pt x="18" y="138"/>
                </a:lnTo>
                <a:lnTo>
                  <a:pt x="12" y="138"/>
                </a:lnTo>
                <a:lnTo>
                  <a:pt x="6" y="138"/>
                </a:lnTo>
                <a:lnTo>
                  <a:pt x="6" y="144"/>
                </a:lnTo>
                <a:lnTo>
                  <a:pt x="18" y="144"/>
                </a:lnTo>
                <a:lnTo>
                  <a:pt x="12" y="151"/>
                </a:lnTo>
                <a:lnTo>
                  <a:pt x="18" y="151"/>
                </a:lnTo>
                <a:lnTo>
                  <a:pt x="12" y="151"/>
                </a:lnTo>
                <a:lnTo>
                  <a:pt x="6" y="151"/>
                </a:lnTo>
                <a:lnTo>
                  <a:pt x="18" y="151"/>
                </a:lnTo>
                <a:lnTo>
                  <a:pt x="18" y="157"/>
                </a:lnTo>
                <a:lnTo>
                  <a:pt x="24" y="157"/>
                </a:lnTo>
                <a:lnTo>
                  <a:pt x="30" y="157"/>
                </a:lnTo>
                <a:lnTo>
                  <a:pt x="36" y="157"/>
                </a:lnTo>
                <a:lnTo>
                  <a:pt x="42" y="157"/>
                </a:lnTo>
                <a:lnTo>
                  <a:pt x="48" y="157"/>
                </a:lnTo>
                <a:lnTo>
                  <a:pt x="54" y="157"/>
                </a:lnTo>
                <a:lnTo>
                  <a:pt x="48" y="151"/>
                </a:lnTo>
                <a:lnTo>
                  <a:pt x="54" y="151"/>
                </a:lnTo>
                <a:lnTo>
                  <a:pt x="54" y="157"/>
                </a:lnTo>
                <a:lnTo>
                  <a:pt x="60" y="157"/>
                </a:lnTo>
                <a:lnTo>
                  <a:pt x="66" y="151"/>
                </a:lnTo>
                <a:lnTo>
                  <a:pt x="72" y="151"/>
                </a:lnTo>
                <a:lnTo>
                  <a:pt x="78" y="151"/>
                </a:lnTo>
                <a:lnTo>
                  <a:pt x="85" y="151"/>
                </a:lnTo>
                <a:lnTo>
                  <a:pt x="91" y="151"/>
                </a:lnTo>
                <a:lnTo>
                  <a:pt x="97" y="151"/>
                </a:lnTo>
                <a:lnTo>
                  <a:pt x="97" y="157"/>
                </a:lnTo>
                <a:lnTo>
                  <a:pt x="103" y="157"/>
                </a:lnTo>
                <a:lnTo>
                  <a:pt x="109" y="157"/>
                </a:lnTo>
                <a:lnTo>
                  <a:pt x="109" y="151"/>
                </a:lnTo>
                <a:lnTo>
                  <a:pt x="103" y="151"/>
                </a:lnTo>
                <a:lnTo>
                  <a:pt x="109" y="151"/>
                </a:lnTo>
                <a:lnTo>
                  <a:pt x="109" y="144"/>
                </a:lnTo>
                <a:lnTo>
                  <a:pt x="115" y="144"/>
                </a:lnTo>
                <a:lnTo>
                  <a:pt x="115" y="138"/>
                </a:lnTo>
                <a:lnTo>
                  <a:pt x="115" y="132"/>
                </a:lnTo>
                <a:lnTo>
                  <a:pt x="121" y="132"/>
                </a:lnTo>
                <a:lnTo>
                  <a:pt x="127" y="126"/>
                </a:lnTo>
                <a:lnTo>
                  <a:pt x="127" y="120"/>
                </a:lnTo>
                <a:lnTo>
                  <a:pt x="127" y="114"/>
                </a:lnTo>
                <a:lnTo>
                  <a:pt x="127" y="108"/>
                </a:lnTo>
                <a:lnTo>
                  <a:pt x="133" y="108"/>
                </a:lnTo>
                <a:lnTo>
                  <a:pt x="133" y="102"/>
                </a:lnTo>
                <a:lnTo>
                  <a:pt x="133" y="96"/>
                </a:lnTo>
                <a:lnTo>
                  <a:pt x="133" y="90"/>
                </a:lnTo>
                <a:lnTo>
                  <a:pt x="133" y="84"/>
                </a:lnTo>
                <a:lnTo>
                  <a:pt x="133" y="78"/>
                </a:lnTo>
                <a:lnTo>
                  <a:pt x="133" y="72"/>
                </a:lnTo>
                <a:lnTo>
                  <a:pt x="139" y="78"/>
                </a:lnTo>
                <a:lnTo>
                  <a:pt x="139" y="72"/>
                </a:lnTo>
                <a:lnTo>
                  <a:pt x="145" y="72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7" name="Freeform 152">
            <a:extLst>
              <a:ext uri="{FF2B5EF4-FFF2-40B4-BE49-F238E27FC236}">
                <a16:creationId xmlns:a16="http://schemas.microsoft.com/office/drawing/2014/main" id="{ED0281F8-4983-4E1E-AB53-13E14B78337B}"/>
              </a:ext>
            </a:extLst>
          </p:cNvPr>
          <p:cNvSpPr>
            <a:spLocks noChangeAspect="1"/>
          </p:cNvSpPr>
          <p:nvPr/>
        </p:nvSpPr>
        <p:spPr bwMode="auto">
          <a:xfrm>
            <a:off x="4814888" y="3808413"/>
            <a:ext cx="17462" cy="17462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0 w 6"/>
              <a:gd name="T5" fmla="*/ 0 h 6"/>
              <a:gd name="T6" fmla="*/ 2147483646 w 6"/>
              <a:gd name="T7" fmla="*/ 0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18" name="Rectangle 153">
            <a:extLst>
              <a:ext uri="{FF2B5EF4-FFF2-40B4-BE49-F238E27FC236}">
                <a16:creationId xmlns:a16="http://schemas.microsoft.com/office/drawing/2014/main" id="{F35BE9AE-EDA6-402D-8C60-05DB82D45D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51400" y="3873500"/>
            <a:ext cx="20638" cy="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419" name="Freeform 154">
            <a:extLst>
              <a:ext uri="{FF2B5EF4-FFF2-40B4-BE49-F238E27FC236}">
                <a16:creationId xmlns:a16="http://schemas.microsoft.com/office/drawing/2014/main" id="{0F447F2E-5E85-4D55-993D-F5C8D67F1310}"/>
              </a:ext>
            </a:extLst>
          </p:cNvPr>
          <p:cNvSpPr>
            <a:spLocks noChangeAspect="1"/>
          </p:cNvSpPr>
          <p:nvPr/>
        </p:nvSpPr>
        <p:spPr bwMode="auto">
          <a:xfrm>
            <a:off x="5359401" y="4457701"/>
            <a:ext cx="41275" cy="15875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2147483646 h 6"/>
              <a:gd name="T4" fmla="*/ 0 w 12"/>
              <a:gd name="T5" fmla="*/ 2147483646 h 6"/>
              <a:gd name="T6" fmla="*/ 0 w 12"/>
              <a:gd name="T7" fmla="*/ 0 h 6"/>
              <a:gd name="T8" fmla="*/ 2147483646 w 12"/>
              <a:gd name="T9" fmla="*/ 0 h 6"/>
              <a:gd name="T10" fmla="*/ 2147483646 w 12"/>
              <a:gd name="T11" fmla="*/ 0 h 6"/>
              <a:gd name="T12" fmla="*/ 2147483646 w 12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12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close/>
              </a:path>
            </a:pathLst>
          </a:custGeom>
          <a:solidFill>
            <a:srgbClr val="1053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0" name="Freeform 155">
            <a:extLst>
              <a:ext uri="{FF2B5EF4-FFF2-40B4-BE49-F238E27FC236}">
                <a16:creationId xmlns:a16="http://schemas.microsoft.com/office/drawing/2014/main" id="{EA42CC07-8629-4015-9020-0362394939B4}"/>
              </a:ext>
            </a:extLst>
          </p:cNvPr>
          <p:cNvSpPr>
            <a:spLocks noChangeAspect="1"/>
          </p:cNvSpPr>
          <p:nvPr/>
        </p:nvSpPr>
        <p:spPr bwMode="auto">
          <a:xfrm>
            <a:off x="5262563" y="3725864"/>
            <a:ext cx="17462" cy="33337"/>
          </a:xfrm>
          <a:custGeom>
            <a:avLst/>
            <a:gdLst>
              <a:gd name="T0" fmla="*/ 2147483646 w 6"/>
              <a:gd name="T1" fmla="*/ 2147483646 h 12"/>
              <a:gd name="T2" fmla="*/ 0 w 6"/>
              <a:gd name="T3" fmla="*/ 2147483646 h 12"/>
              <a:gd name="T4" fmla="*/ 0 w 6"/>
              <a:gd name="T5" fmla="*/ 0 h 12"/>
              <a:gd name="T6" fmla="*/ 2147483646 w 6"/>
              <a:gd name="T7" fmla="*/ 0 h 12"/>
              <a:gd name="T8" fmla="*/ 2147483646 w 6"/>
              <a:gd name="T9" fmla="*/ 2147483646 h 12"/>
              <a:gd name="T10" fmla="*/ 2147483646 w 6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2"/>
              <a:gd name="T20" fmla="*/ 6 w 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2">
                <a:moveTo>
                  <a:pt x="6" y="12"/>
                </a:moveTo>
                <a:lnTo>
                  <a:pt x="0" y="12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1" name="Freeform 156">
            <a:extLst>
              <a:ext uri="{FF2B5EF4-FFF2-40B4-BE49-F238E27FC236}">
                <a16:creationId xmlns:a16="http://schemas.microsoft.com/office/drawing/2014/main" id="{E67AD527-66B9-420F-AC42-BA56935C0B3E}"/>
              </a:ext>
            </a:extLst>
          </p:cNvPr>
          <p:cNvSpPr>
            <a:spLocks noChangeAspect="1"/>
          </p:cNvSpPr>
          <p:nvPr/>
        </p:nvSpPr>
        <p:spPr bwMode="auto">
          <a:xfrm>
            <a:off x="5184775" y="3678239"/>
            <a:ext cx="38100" cy="33337"/>
          </a:xfrm>
          <a:custGeom>
            <a:avLst/>
            <a:gdLst>
              <a:gd name="T0" fmla="*/ 2147483646 w 12"/>
              <a:gd name="T1" fmla="*/ 2147483646 h 12"/>
              <a:gd name="T2" fmla="*/ 2147483646 w 12"/>
              <a:gd name="T3" fmla="*/ 2147483646 h 12"/>
              <a:gd name="T4" fmla="*/ 2147483646 w 12"/>
              <a:gd name="T5" fmla="*/ 2147483646 h 12"/>
              <a:gd name="T6" fmla="*/ 0 w 12"/>
              <a:gd name="T7" fmla="*/ 2147483646 h 12"/>
              <a:gd name="T8" fmla="*/ 0 w 12"/>
              <a:gd name="T9" fmla="*/ 0 h 12"/>
              <a:gd name="T10" fmla="*/ 2147483646 w 12"/>
              <a:gd name="T11" fmla="*/ 0 h 12"/>
              <a:gd name="T12" fmla="*/ 2147483646 w 12"/>
              <a:gd name="T13" fmla="*/ 0 h 12"/>
              <a:gd name="T14" fmla="*/ 2147483646 w 12"/>
              <a:gd name="T15" fmla="*/ 2147483646 h 12"/>
              <a:gd name="T16" fmla="*/ 2147483646 w 12"/>
              <a:gd name="T17" fmla="*/ 2147483646 h 12"/>
              <a:gd name="T18" fmla="*/ 2147483646 w 12"/>
              <a:gd name="T19" fmla="*/ 2147483646 h 12"/>
              <a:gd name="T20" fmla="*/ 2147483646 w 12"/>
              <a:gd name="T21" fmla="*/ 2147483646 h 12"/>
              <a:gd name="T22" fmla="*/ 2147483646 w 12"/>
              <a:gd name="T23" fmla="*/ 2147483646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2"/>
              <a:gd name="T38" fmla="*/ 12 w 12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2">
                <a:moveTo>
                  <a:pt x="6" y="12"/>
                </a:move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2" name="Freeform 157">
            <a:extLst>
              <a:ext uri="{FF2B5EF4-FFF2-40B4-BE49-F238E27FC236}">
                <a16:creationId xmlns:a16="http://schemas.microsoft.com/office/drawing/2014/main" id="{A3726F0A-31FF-4193-B9E0-0D12A30ADCDC}"/>
              </a:ext>
            </a:extLst>
          </p:cNvPr>
          <p:cNvSpPr>
            <a:spLocks noChangeAspect="1"/>
          </p:cNvSpPr>
          <p:nvPr/>
        </p:nvSpPr>
        <p:spPr bwMode="auto">
          <a:xfrm>
            <a:off x="5243513" y="3660775"/>
            <a:ext cx="19050" cy="33338"/>
          </a:xfrm>
          <a:custGeom>
            <a:avLst/>
            <a:gdLst>
              <a:gd name="T0" fmla="*/ 0 w 6"/>
              <a:gd name="T1" fmla="*/ 2147483646 h 12"/>
              <a:gd name="T2" fmla="*/ 0 w 6"/>
              <a:gd name="T3" fmla="*/ 2147483646 h 12"/>
              <a:gd name="T4" fmla="*/ 0 w 6"/>
              <a:gd name="T5" fmla="*/ 2147483646 h 12"/>
              <a:gd name="T6" fmla="*/ 0 w 6"/>
              <a:gd name="T7" fmla="*/ 0 h 12"/>
              <a:gd name="T8" fmla="*/ 2147483646 w 6"/>
              <a:gd name="T9" fmla="*/ 0 h 12"/>
              <a:gd name="T10" fmla="*/ 2147483646 w 6"/>
              <a:gd name="T11" fmla="*/ 2147483646 h 12"/>
              <a:gd name="T12" fmla="*/ 0 w 6"/>
              <a:gd name="T13" fmla="*/ 2147483646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2"/>
              <a:gd name="T23" fmla="*/ 6 w 6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3" name="Freeform 158">
            <a:extLst>
              <a:ext uri="{FF2B5EF4-FFF2-40B4-BE49-F238E27FC236}">
                <a16:creationId xmlns:a16="http://schemas.microsoft.com/office/drawing/2014/main" id="{ED60FB9B-F12C-4FE6-AEA0-46F8F5A8F86A}"/>
              </a:ext>
            </a:extLst>
          </p:cNvPr>
          <p:cNvSpPr>
            <a:spLocks noChangeAspect="1"/>
          </p:cNvSpPr>
          <p:nvPr/>
        </p:nvSpPr>
        <p:spPr bwMode="auto">
          <a:xfrm>
            <a:off x="5222876" y="3643313"/>
            <a:ext cx="4763" cy="17462"/>
          </a:xfrm>
          <a:custGeom>
            <a:avLst/>
            <a:gdLst>
              <a:gd name="T0" fmla="*/ 0 w 6350"/>
              <a:gd name="T1" fmla="*/ 2147483646 h 6"/>
              <a:gd name="T2" fmla="*/ 0 w 6350"/>
              <a:gd name="T3" fmla="*/ 2147483646 h 6"/>
              <a:gd name="T4" fmla="*/ 0 w 6350"/>
              <a:gd name="T5" fmla="*/ 0 h 6"/>
              <a:gd name="T6" fmla="*/ 0 w 6350"/>
              <a:gd name="T7" fmla="*/ 2147483646 h 6"/>
              <a:gd name="T8" fmla="*/ 0 w 6350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50"/>
              <a:gd name="T16" fmla="*/ 0 h 6"/>
              <a:gd name="T17" fmla="*/ 6350 w 6350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50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4" name="Freeform 159">
            <a:extLst>
              <a:ext uri="{FF2B5EF4-FFF2-40B4-BE49-F238E27FC236}">
                <a16:creationId xmlns:a16="http://schemas.microsoft.com/office/drawing/2014/main" id="{13529C58-8233-41D1-B920-97B8796D8713}"/>
              </a:ext>
            </a:extLst>
          </p:cNvPr>
          <p:cNvSpPr>
            <a:spLocks noChangeAspect="1"/>
          </p:cNvSpPr>
          <p:nvPr/>
        </p:nvSpPr>
        <p:spPr bwMode="auto">
          <a:xfrm>
            <a:off x="5222875" y="3595688"/>
            <a:ext cx="57150" cy="30162"/>
          </a:xfrm>
          <a:custGeom>
            <a:avLst/>
            <a:gdLst>
              <a:gd name="T0" fmla="*/ 0 w 18"/>
              <a:gd name="T1" fmla="*/ 2147483646 h 12"/>
              <a:gd name="T2" fmla="*/ 2147483646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2147483646 h 12"/>
              <a:gd name="T8" fmla="*/ 2147483646 w 18"/>
              <a:gd name="T9" fmla="*/ 2147483646 h 12"/>
              <a:gd name="T10" fmla="*/ 2147483646 w 18"/>
              <a:gd name="T11" fmla="*/ 2147483646 h 12"/>
              <a:gd name="T12" fmla="*/ 2147483646 w 18"/>
              <a:gd name="T13" fmla="*/ 0 h 12"/>
              <a:gd name="T14" fmla="*/ 2147483646 w 18"/>
              <a:gd name="T15" fmla="*/ 0 h 12"/>
              <a:gd name="T16" fmla="*/ 2147483646 w 18"/>
              <a:gd name="T17" fmla="*/ 2147483646 h 12"/>
              <a:gd name="T18" fmla="*/ 2147483646 w 18"/>
              <a:gd name="T19" fmla="*/ 2147483646 h 12"/>
              <a:gd name="T20" fmla="*/ 2147483646 w 18"/>
              <a:gd name="T21" fmla="*/ 2147483646 h 12"/>
              <a:gd name="T22" fmla="*/ 2147483646 w 18"/>
              <a:gd name="T23" fmla="*/ 2147483646 h 12"/>
              <a:gd name="T24" fmla="*/ 2147483646 w 18"/>
              <a:gd name="T25" fmla="*/ 2147483646 h 12"/>
              <a:gd name="T26" fmla="*/ 0 w 18"/>
              <a:gd name="T27" fmla="*/ 2147483646 h 12"/>
              <a:gd name="T28" fmla="*/ 0 w 18"/>
              <a:gd name="T29" fmla="*/ 2147483646 h 12"/>
              <a:gd name="T30" fmla="*/ 0 w 18"/>
              <a:gd name="T31" fmla="*/ 2147483646 h 1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"/>
              <a:gd name="T49" fmla="*/ 0 h 12"/>
              <a:gd name="T50" fmla="*/ 18 w 18"/>
              <a:gd name="T51" fmla="*/ 12 h 1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" h="12">
                <a:moveTo>
                  <a:pt x="0" y="12"/>
                </a:moveTo>
                <a:lnTo>
                  <a:pt x="6" y="12"/>
                </a:lnTo>
                <a:lnTo>
                  <a:pt x="12" y="12"/>
                </a:lnTo>
                <a:lnTo>
                  <a:pt x="18" y="12"/>
                </a:lnTo>
                <a:lnTo>
                  <a:pt x="12" y="6"/>
                </a:lnTo>
                <a:lnTo>
                  <a:pt x="12" y="0"/>
                </a:lnTo>
                <a:lnTo>
                  <a:pt x="6" y="0"/>
                </a:ln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5" name="Freeform 160">
            <a:extLst>
              <a:ext uri="{FF2B5EF4-FFF2-40B4-BE49-F238E27FC236}">
                <a16:creationId xmlns:a16="http://schemas.microsoft.com/office/drawing/2014/main" id="{0F755C4F-56E4-438C-BB38-AA711C3B1223}"/>
              </a:ext>
            </a:extLst>
          </p:cNvPr>
          <p:cNvSpPr>
            <a:spLocks noChangeAspect="1"/>
          </p:cNvSpPr>
          <p:nvPr/>
        </p:nvSpPr>
        <p:spPr bwMode="auto">
          <a:xfrm>
            <a:off x="5184775" y="3576638"/>
            <a:ext cx="19050" cy="19050"/>
          </a:xfrm>
          <a:custGeom>
            <a:avLst/>
            <a:gdLst>
              <a:gd name="T0" fmla="*/ 2147483646 w 6"/>
              <a:gd name="T1" fmla="*/ 0 h 6"/>
              <a:gd name="T2" fmla="*/ 2147483646 w 6"/>
              <a:gd name="T3" fmla="*/ 2147483646 h 6"/>
              <a:gd name="T4" fmla="*/ 0 w 6"/>
              <a:gd name="T5" fmla="*/ 2147483646 h 6"/>
              <a:gd name="T6" fmla="*/ 2147483646 w 6"/>
              <a:gd name="T7" fmla="*/ 0 h 6"/>
              <a:gd name="T8" fmla="*/ 2147483646 w 6"/>
              <a:gd name="T9" fmla="*/ 0 h 6"/>
              <a:gd name="T10" fmla="*/ 2147483646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0"/>
                </a:moveTo>
                <a:lnTo>
                  <a:pt x="6" y="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6" name="Freeform 161">
            <a:extLst>
              <a:ext uri="{FF2B5EF4-FFF2-40B4-BE49-F238E27FC236}">
                <a16:creationId xmlns:a16="http://schemas.microsoft.com/office/drawing/2014/main" id="{B259E586-EB70-44DA-AF53-F3B7D1E84517}"/>
              </a:ext>
            </a:extLst>
          </p:cNvPr>
          <p:cNvSpPr>
            <a:spLocks noChangeAspect="1"/>
          </p:cNvSpPr>
          <p:nvPr/>
        </p:nvSpPr>
        <p:spPr bwMode="auto">
          <a:xfrm>
            <a:off x="5222875" y="3576639"/>
            <a:ext cx="20638" cy="1587"/>
          </a:xfrm>
          <a:custGeom>
            <a:avLst/>
            <a:gdLst>
              <a:gd name="T0" fmla="*/ 0 w 6"/>
              <a:gd name="T1" fmla="*/ 0 h 1588"/>
              <a:gd name="T2" fmla="*/ 0 w 6"/>
              <a:gd name="T3" fmla="*/ 0 h 1588"/>
              <a:gd name="T4" fmla="*/ 2147483646 w 6"/>
              <a:gd name="T5" fmla="*/ 0 h 1588"/>
              <a:gd name="T6" fmla="*/ 0 w 6"/>
              <a:gd name="T7" fmla="*/ 0 h 1588"/>
              <a:gd name="T8" fmla="*/ 0 w 6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588"/>
              <a:gd name="T17" fmla="*/ 6 w 6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588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7" name="Freeform 162">
            <a:extLst>
              <a:ext uri="{FF2B5EF4-FFF2-40B4-BE49-F238E27FC236}">
                <a16:creationId xmlns:a16="http://schemas.microsoft.com/office/drawing/2014/main" id="{11710DC7-2945-4EDF-86D9-A30BA7AFD163}"/>
              </a:ext>
            </a:extLst>
          </p:cNvPr>
          <p:cNvSpPr>
            <a:spLocks noChangeAspect="1"/>
          </p:cNvSpPr>
          <p:nvPr/>
        </p:nvSpPr>
        <p:spPr bwMode="auto">
          <a:xfrm>
            <a:off x="5243513" y="3910014"/>
            <a:ext cx="36512" cy="47625"/>
          </a:xfrm>
          <a:custGeom>
            <a:avLst/>
            <a:gdLst>
              <a:gd name="T0" fmla="*/ 2147483646 w 12"/>
              <a:gd name="T1" fmla="*/ 2147483646 h 18"/>
              <a:gd name="T2" fmla="*/ 2147483646 w 12"/>
              <a:gd name="T3" fmla="*/ 2147483646 h 18"/>
              <a:gd name="T4" fmla="*/ 0 w 12"/>
              <a:gd name="T5" fmla="*/ 2147483646 h 18"/>
              <a:gd name="T6" fmla="*/ 0 w 12"/>
              <a:gd name="T7" fmla="*/ 2147483646 h 18"/>
              <a:gd name="T8" fmla="*/ 0 w 12"/>
              <a:gd name="T9" fmla="*/ 2147483646 h 18"/>
              <a:gd name="T10" fmla="*/ 2147483646 w 12"/>
              <a:gd name="T11" fmla="*/ 0 h 18"/>
              <a:gd name="T12" fmla="*/ 2147483646 w 12"/>
              <a:gd name="T13" fmla="*/ 0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2147483646 w 12"/>
              <a:gd name="T19" fmla="*/ 2147483646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8"/>
              <a:gd name="T32" fmla="*/ 12 w 12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8">
                <a:moveTo>
                  <a:pt x="6" y="12"/>
                </a:moveTo>
                <a:lnTo>
                  <a:pt x="6" y="12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8" name="Freeform 163">
            <a:extLst>
              <a:ext uri="{FF2B5EF4-FFF2-40B4-BE49-F238E27FC236}">
                <a16:creationId xmlns:a16="http://schemas.microsoft.com/office/drawing/2014/main" id="{87F17DD5-4DAE-44AC-986A-8CAB1DD59E57}"/>
              </a:ext>
            </a:extLst>
          </p:cNvPr>
          <p:cNvSpPr>
            <a:spLocks noChangeAspect="1"/>
          </p:cNvSpPr>
          <p:nvPr/>
        </p:nvSpPr>
        <p:spPr bwMode="auto">
          <a:xfrm>
            <a:off x="5262563" y="3462338"/>
            <a:ext cx="57150" cy="82550"/>
          </a:xfrm>
          <a:custGeom>
            <a:avLst/>
            <a:gdLst>
              <a:gd name="T0" fmla="*/ 2147483646 w 18"/>
              <a:gd name="T1" fmla="*/ 2147483646 h 30"/>
              <a:gd name="T2" fmla="*/ 2147483646 w 18"/>
              <a:gd name="T3" fmla="*/ 2147483646 h 30"/>
              <a:gd name="T4" fmla="*/ 2147483646 w 18"/>
              <a:gd name="T5" fmla="*/ 2147483646 h 30"/>
              <a:gd name="T6" fmla="*/ 2147483646 w 18"/>
              <a:gd name="T7" fmla="*/ 2147483646 h 30"/>
              <a:gd name="T8" fmla="*/ 2147483646 w 18"/>
              <a:gd name="T9" fmla="*/ 2147483646 h 30"/>
              <a:gd name="T10" fmla="*/ 2147483646 w 18"/>
              <a:gd name="T11" fmla="*/ 2147483646 h 30"/>
              <a:gd name="T12" fmla="*/ 2147483646 w 18"/>
              <a:gd name="T13" fmla="*/ 2147483646 h 30"/>
              <a:gd name="T14" fmla="*/ 0 w 18"/>
              <a:gd name="T15" fmla="*/ 2147483646 h 30"/>
              <a:gd name="T16" fmla="*/ 2147483646 w 18"/>
              <a:gd name="T17" fmla="*/ 2147483646 h 30"/>
              <a:gd name="T18" fmla="*/ 0 w 18"/>
              <a:gd name="T19" fmla="*/ 2147483646 h 30"/>
              <a:gd name="T20" fmla="*/ 0 w 18"/>
              <a:gd name="T21" fmla="*/ 2147483646 h 30"/>
              <a:gd name="T22" fmla="*/ 0 w 18"/>
              <a:gd name="T23" fmla="*/ 2147483646 h 30"/>
              <a:gd name="T24" fmla="*/ 0 w 18"/>
              <a:gd name="T25" fmla="*/ 2147483646 h 30"/>
              <a:gd name="T26" fmla="*/ 2147483646 w 18"/>
              <a:gd name="T27" fmla="*/ 2147483646 h 30"/>
              <a:gd name="T28" fmla="*/ 2147483646 w 18"/>
              <a:gd name="T29" fmla="*/ 2147483646 h 30"/>
              <a:gd name="T30" fmla="*/ 2147483646 w 18"/>
              <a:gd name="T31" fmla="*/ 2147483646 h 30"/>
              <a:gd name="T32" fmla="*/ 2147483646 w 18"/>
              <a:gd name="T33" fmla="*/ 0 h 30"/>
              <a:gd name="T34" fmla="*/ 2147483646 w 18"/>
              <a:gd name="T35" fmla="*/ 0 h 30"/>
              <a:gd name="T36" fmla="*/ 2147483646 w 18"/>
              <a:gd name="T37" fmla="*/ 0 h 30"/>
              <a:gd name="T38" fmla="*/ 2147483646 w 18"/>
              <a:gd name="T39" fmla="*/ 0 h 30"/>
              <a:gd name="T40" fmla="*/ 2147483646 w 18"/>
              <a:gd name="T41" fmla="*/ 0 h 30"/>
              <a:gd name="T42" fmla="*/ 2147483646 w 18"/>
              <a:gd name="T43" fmla="*/ 0 h 30"/>
              <a:gd name="T44" fmla="*/ 2147483646 w 18"/>
              <a:gd name="T45" fmla="*/ 2147483646 h 30"/>
              <a:gd name="T46" fmla="*/ 2147483646 w 18"/>
              <a:gd name="T47" fmla="*/ 2147483646 h 30"/>
              <a:gd name="T48" fmla="*/ 2147483646 w 18"/>
              <a:gd name="T49" fmla="*/ 2147483646 h 30"/>
              <a:gd name="T50" fmla="*/ 2147483646 w 18"/>
              <a:gd name="T51" fmla="*/ 2147483646 h 30"/>
              <a:gd name="T52" fmla="*/ 2147483646 w 18"/>
              <a:gd name="T53" fmla="*/ 2147483646 h 30"/>
              <a:gd name="T54" fmla="*/ 2147483646 w 18"/>
              <a:gd name="T55" fmla="*/ 2147483646 h 30"/>
              <a:gd name="T56" fmla="*/ 2147483646 w 18"/>
              <a:gd name="T57" fmla="*/ 2147483646 h 30"/>
              <a:gd name="T58" fmla="*/ 2147483646 w 18"/>
              <a:gd name="T59" fmla="*/ 2147483646 h 30"/>
              <a:gd name="T60" fmla="*/ 2147483646 w 18"/>
              <a:gd name="T61" fmla="*/ 2147483646 h 30"/>
              <a:gd name="T62" fmla="*/ 2147483646 w 18"/>
              <a:gd name="T63" fmla="*/ 2147483646 h 30"/>
              <a:gd name="T64" fmla="*/ 2147483646 w 18"/>
              <a:gd name="T65" fmla="*/ 2147483646 h 30"/>
              <a:gd name="T66" fmla="*/ 2147483646 w 18"/>
              <a:gd name="T67" fmla="*/ 2147483646 h 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"/>
              <a:gd name="T103" fmla="*/ 0 h 30"/>
              <a:gd name="T104" fmla="*/ 18 w 18"/>
              <a:gd name="T105" fmla="*/ 30 h 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" h="30">
                <a:moveTo>
                  <a:pt x="12" y="30"/>
                </a:moveTo>
                <a:lnTo>
                  <a:pt x="6" y="30"/>
                </a:lnTo>
                <a:lnTo>
                  <a:pt x="12" y="24"/>
                </a:lnTo>
                <a:lnTo>
                  <a:pt x="6" y="24"/>
                </a:lnTo>
                <a:lnTo>
                  <a:pt x="0" y="18"/>
                </a:lnTo>
                <a:lnTo>
                  <a:pt x="6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12" y="18"/>
                </a:lnTo>
                <a:lnTo>
                  <a:pt x="12" y="24"/>
                </a:lnTo>
                <a:lnTo>
                  <a:pt x="18" y="24"/>
                </a:lnTo>
                <a:lnTo>
                  <a:pt x="12" y="24"/>
                </a:lnTo>
                <a:lnTo>
                  <a:pt x="12" y="3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29" name="Freeform 164">
            <a:extLst>
              <a:ext uri="{FF2B5EF4-FFF2-40B4-BE49-F238E27FC236}">
                <a16:creationId xmlns:a16="http://schemas.microsoft.com/office/drawing/2014/main" id="{F79D6D31-2E28-4863-B54E-9C7087A5B684}"/>
              </a:ext>
            </a:extLst>
          </p:cNvPr>
          <p:cNvSpPr>
            <a:spLocks noChangeAspect="1"/>
          </p:cNvSpPr>
          <p:nvPr/>
        </p:nvSpPr>
        <p:spPr bwMode="auto">
          <a:xfrm>
            <a:off x="5262564" y="3525838"/>
            <a:ext cx="1587" cy="19050"/>
          </a:xfrm>
          <a:custGeom>
            <a:avLst/>
            <a:gdLst>
              <a:gd name="T0" fmla="*/ 0 w 1587"/>
              <a:gd name="T1" fmla="*/ 2147483646 h 6"/>
              <a:gd name="T2" fmla="*/ 0 w 1587"/>
              <a:gd name="T3" fmla="*/ 2147483646 h 6"/>
              <a:gd name="T4" fmla="*/ 0 w 1587"/>
              <a:gd name="T5" fmla="*/ 2147483646 h 6"/>
              <a:gd name="T6" fmla="*/ 0 w 1587"/>
              <a:gd name="T7" fmla="*/ 0 h 6"/>
              <a:gd name="T8" fmla="*/ 0 w 1587"/>
              <a:gd name="T9" fmla="*/ 2147483646 h 6"/>
              <a:gd name="T10" fmla="*/ 0 w 1587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6"/>
              <a:gd name="T20" fmla="*/ 1587 w 158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30" name="Rectangle 165">
            <a:extLst>
              <a:ext uri="{FF2B5EF4-FFF2-40B4-BE49-F238E27FC236}">
                <a16:creationId xmlns:a16="http://schemas.microsoft.com/office/drawing/2014/main" id="{826490DC-D97D-4207-BC0E-AD3D3CDB12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4775" y="3511550"/>
            <a:ext cx="0" cy="0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431" name="Freeform 166">
            <a:extLst>
              <a:ext uri="{FF2B5EF4-FFF2-40B4-BE49-F238E27FC236}">
                <a16:creationId xmlns:a16="http://schemas.microsoft.com/office/drawing/2014/main" id="{8B5196CE-B854-4BF3-B906-5C2A0FA24BAC}"/>
              </a:ext>
            </a:extLst>
          </p:cNvPr>
          <p:cNvSpPr>
            <a:spLocks noChangeAspect="1"/>
          </p:cNvSpPr>
          <p:nvPr/>
        </p:nvSpPr>
        <p:spPr bwMode="auto">
          <a:xfrm>
            <a:off x="5203826" y="3462339"/>
            <a:ext cx="3175" cy="33337"/>
          </a:xfrm>
          <a:custGeom>
            <a:avLst/>
            <a:gdLst>
              <a:gd name="T0" fmla="*/ 0 w 4763"/>
              <a:gd name="T1" fmla="*/ 2147483646 h 12"/>
              <a:gd name="T2" fmla="*/ 0 w 4763"/>
              <a:gd name="T3" fmla="*/ 2147483646 h 12"/>
              <a:gd name="T4" fmla="*/ 0 w 4763"/>
              <a:gd name="T5" fmla="*/ 0 h 12"/>
              <a:gd name="T6" fmla="*/ 0 w 4763"/>
              <a:gd name="T7" fmla="*/ 2147483646 h 12"/>
              <a:gd name="T8" fmla="*/ 0 w 4763"/>
              <a:gd name="T9" fmla="*/ 2147483646 h 12"/>
              <a:gd name="T10" fmla="*/ 0 w 4763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63"/>
              <a:gd name="T19" fmla="*/ 0 h 12"/>
              <a:gd name="T20" fmla="*/ 4763 w 4763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63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32" name="Rectangle 167">
            <a:extLst>
              <a:ext uri="{FF2B5EF4-FFF2-40B4-BE49-F238E27FC236}">
                <a16:creationId xmlns:a16="http://schemas.microsoft.com/office/drawing/2014/main" id="{132FCF54-09C4-417B-8E10-64F774F46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2876" y="3462339"/>
            <a:ext cx="4763" cy="1587"/>
          </a:xfrm>
          <a:prstGeom prst="rect">
            <a:avLst/>
          </a:prstGeom>
          <a:solidFill>
            <a:srgbClr val="0000FF"/>
          </a:solidFill>
          <a:ln w="952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433" name="Freeform 168">
            <a:extLst>
              <a:ext uri="{FF2B5EF4-FFF2-40B4-BE49-F238E27FC236}">
                <a16:creationId xmlns:a16="http://schemas.microsoft.com/office/drawing/2014/main" id="{C3E6F6FD-8F45-4B0B-BCAC-06A01BAC1013}"/>
              </a:ext>
            </a:extLst>
          </p:cNvPr>
          <p:cNvSpPr>
            <a:spLocks noChangeAspect="1"/>
          </p:cNvSpPr>
          <p:nvPr/>
        </p:nvSpPr>
        <p:spPr bwMode="auto">
          <a:xfrm>
            <a:off x="5222875" y="3429000"/>
            <a:ext cx="20638" cy="33338"/>
          </a:xfrm>
          <a:custGeom>
            <a:avLst/>
            <a:gdLst>
              <a:gd name="T0" fmla="*/ 0 w 6"/>
              <a:gd name="T1" fmla="*/ 2147483646 h 12"/>
              <a:gd name="T2" fmla="*/ 0 w 6"/>
              <a:gd name="T3" fmla="*/ 2147483646 h 12"/>
              <a:gd name="T4" fmla="*/ 0 w 6"/>
              <a:gd name="T5" fmla="*/ 0 h 12"/>
              <a:gd name="T6" fmla="*/ 0 w 6"/>
              <a:gd name="T7" fmla="*/ 0 h 12"/>
              <a:gd name="T8" fmla="*/ 0 w 6"/>
              <a:gd name="T9" fmla="*/ 0 h 12"/>
              <a:gd name="T10" fmla="*/ 0 w 6"/>
              <a:gd name="T11" fmla="*/ 2147483646 h 12"/>
              <a:gd name="T12" fmla="*/ 2147483646 w 6"/>
              <a:gd name="T13" fmla="*/ 0 h 12"/>
              <a:gd name="T14" fmla="*/ 2147483646 w 6"/>
              <a:gd name="T15" fmla="*/ 2147483646 h 12"/>
              <a:gd name="T16" fmla="*/ 0 w 6"/>
              <a:gd name="T17" fmla="*/ 2147483646 h 12"/>
              <a:gd name="T18" fmla="*/ 0 w 6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2"/>
              <a:gd name="T32" fmla="*/ 6 w 6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34" name="Freeform 169">
            <a:extLst>
              <a:ext uri="{FF2B5EF4-FFF2-40B4-BE49-F238E27FC236}">
                <a16:creationId xmlns:a16="http://schemas.microsoft.com/office/drawing/2014/main" id="{2155DCC0-A6B9-46BF-82CF-8D3A2319FC20}"/>
              </a:ext>
            </a:extLst>
          </p:cNvPr>
          <p:cNvSpPr>
            <a:spLocks noChangeAspect="1"/>
          </p:cNvSpPr>
          <p:nvPr/>
        </p:nvSpPr>
        <p:spPr bwMode="auto">
          <a:xfrm>
            <a:off x="5262563" y="3362326"/>
            <a:ext cx="76200" cy="66675"/>
          </a:xfrm>
          <a:custGeom>
            <a:avLst/>
            <a:gdLst>
              <a:gd name="T0" fmla="*/ 0 w 24"/>
              <a:gd name="T1" fmla="*/ 2147483646 h 24"/>
              <a:gd name="T2" fmla="*/ 0 w 24"/>
              <a:gd name="T3" fmla="*/ 2147483646 h 24"/>
              <a:gd name="T4" fmla="*/ 0 w 24"/>
              <a:gd name="T5" fmla="*/ 2147483646 h 24"/>
              <a:gd name="T6" fmla="*/ 0 w 24"/>
              <a:gd name="T7" fmla="*/ 2147483646 h 24"/>
              <a:gd name="T8" fmla="*/ 0 w 24"/>
              <a:gd name="T9" fmla="*/ 2147483646 h 24"/>
              <a:gd name="T10" fmla="*/ 0 w 24"/>
              <a:gd name="T11" fmla="*/ 2147483646 h 24"/>
              <a:gd name="T12" fmla="*/ 0 w 24"/>
              <a:gd name="T13" fmla="*/ 2147483646 h 24"/>
              <a:gd name="T14" fmla="*/ 0 w 24"/>
              <a:gd name="T15" fmla="*/ 2147483646 h 24"/>
              <a:gd name="T16" fmla="*/ 0 w 24"/>
              <a:gd name="T17" fmla="*/ 2147483646 h 24"/>
              <a:gd name="T18" fmla="*/ 0 w 24"/>
              <a:gd name="T19" fmla="*/ 2147483646 h 24"/>
              <a:gd name="T20" fmla="*/ 2147483646 w 24"/>
              <a:gd name="T21" fmla="*/ 2147483646 h 24"/>
              <a:gd name="T22" fmla="*/ 2147483646 w 24"/>
              <a:gd name="T23" fmla="*/ 2147483646 h 24"/>
              <a:gd name="T24" fmla="*/ 2147483646 w 24"/>
              <a:gd name="T25" fmla="*/ 2147483646 h 24"/>
              <a:gd name="T26" fmla="*/ 2147483646 w 24"/>
              <a:gd name="T27" fmla="*/ 2147483646 h 24"/>
              <a:gd name="T28" fmla="*/ 2147483646 w 24"/>
              <a:gd name="T29" fmla="*/ 2147483646 h 24"/>
              <a:gd name="T30" fmla="*/ 2147483646 w 24"/>
              <a:gd name="T31" fmla="*/ 2147483646 h 24"/>
              <a:gd name="T32" fmla="*/ 2147483646 w 24"/>
              <a:gd name="T33" fmla="*/ 2147483646 h 24"/>
              <a:gd name="T34" fmla="*/ 2147483646 w 24"/>
              <a:gd name="T35" fmla="*/ 0 h 24"/>
              <a:gd name="T36" fmla="*/ 2147483646 w 24"/>
              <a:gd name="T37" fmla="*/ 0 h 24"/>
              <a:gd name="T38" fmla="*/ 2147483646 w 24"/>
              <a:gd name="T39" fmla="*/ 0 h 24"/>
              <a:gd name="T40" fmla="*/ 2147483646 w 24"/>
              <a:gd name="T41" fmla="*/ 0 h 24"/>
              <a:gd name="T42" fmla="*/ 2147483646 w 24"/>
              <a:gd name="T43" fmla="*/ 0 h 24"/>
              <a:gd name="T44" fmla="*/ 2147483646 w 24"/>
              <a:gd name="T45" fmla="*/ 0 h 24"/>
              <a:gd name="T46" fmla="*/ 2147483646 w 24"/>
              <a:gd name="T47" fmla="*/ 0 h 24"/>
              <a:gd name="T48" fmla="*/ 2147483646 w 24"/>
              <a:gd name="T49" fmla="*/ 0 h 24"/>
              <a:gd name="T50" fmla="*/ 2147483646 w 24"/>
              <a:gd name="T51" fmla="*/ 2147483646 h 24"/>
              <a:gd name="T52" fmla="*/ 2147483646 w 24"/>
              <a:gd name="T53" fmla="*/ 2147483646 h 24"/>
              <a:gd name="T54" fmla="*/ 2147483646 w 24"/>
              <a:gd name="T55" fmla="*/ 2147483646 h 24"/>
              <a:gd name="T56" fmla="*/ 2147483646 w 24"/>
              <a:gd name="T57" fmla="*/ 2147483646 h 24"/>
              <a:gd name="T58" fmla="*/ 2147483646 w 24"/>
              <a:gd name="T59" fmla="*/ 2147483646 h 24"/>
              <a:gd name="T60" fmla="*/ 2147483646 w 24"/>
              <a:gd name="T61" fmla="*/ 2147483646 h 24"/>
              <a:gd name="T62" fmla="*/ 2147483646 w 24"/>
              <a:gd name="T63" fmla="*/ 2147483646 h 24"/>
              <a:gd name="T64" fmla="*/ 2147483646 w 24"/>
              <a:gd name="T65" fmla="*/ 2147483646 h 24"/>
              <a:gd name="T66" fmla="*/ 2147483646 w 24"/>
              <a:gd name="T67" fmla="*/ 2147483646 h 24"/>
              <a:gd name="T68" fmla="*/ 2147483646 w 24"/>
              <a:gd name="T69" fmla="*/ 2147483646 h 24"/>
              <a:gd name="T70" fmla="*/ 2147483646 w 24"/>
              <a:gd name="T71" fmla="*/ 2147483646 h 24"/>
              <a:gd name="T72" fmla="*/ 2147483646 w 24"/>
              <a:gd name="T73" fmla="*/ 2147483646 h 24"/>
              <a:gd name="T74" fmla="*/ 2147483646 w 24"/>
              <a:gd name="T75" fmla="*/ 2147483646 h 24"/>
              <a:gd name="T76" fmla="*/ 2147483646 w 24"/>
              <a:gd name="T77" fmla="*/ 2147483646 h 24"/>
              <a:gd name="T78" fmla="*/ 2147483646 w 24"/>
              <a:gd name="T79" fmla="*/ 2147483646 h 24"/>
              <a:gd name="T80" fmla="*/ 2147483646 w 24"/>
              <a:gd name="T81" fmla="*/ 2147483646 h 24"/>
              <a:gd name="T82" fmla="*/ 2147483646 w 24"/>
              <a:gd name="T83" fmla="*/ 2147483646 h 24"/>
              <a:gd name="T84" fmla="*/ 2147483646 w 24"/>
              <a:gd name="T85" fmla="*/ 2147483646 h 24"/>
              <a:gd name="T86" fmla="*/ 2147483646 w 24"/>
              <a:gd name="T87" fmla="*/ 2147483646 h 24"/>
              <a:gd name="T88" fmla="*/ 2147483646 w 24"/>
              <a:gd name="T89" fmla="*/ 2147483646 h 24"/>
              <a:gd name="T90" fmla="*/ 2147483646 w 24"/>
              <a:gd name="T91" fmla="*/ 2147483646 h 24"/>
              <a:gd name="T92" fmla="*/ 2147483646 w 24"/>
              <a:gd name="T93" fmla="*/ 2147483646 h 24"/>
              <a:gd name="T94" fmla="*/ 2147483646 w 24"/>
              <a:gd name="T95" fmla="*/ 2147483646 h 24"/>
              <a:gd name="T96" fmla="*/ 0 w 24"/>
              <a:gd name="T97" fmla="*/ 2147483646 h 24"/>
              <a:gd name="T98" fmla="*/ 0 w 24"/>
              <a:gd name="T99" fmla="*/ 2147483646 h 24"/>
              <a:gd name="T100" fmla="*/ 0 w 24"/>
              <a:gd name="T101" fmla="*/ 2147483646 h 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"/>
              <a:gd name="T154" fmla="*/ 0 h 24"/>
              <a:gd name="T155" fmla="*/ 24 w 24"/>
              <a:gd name="T156" fmla="*/ 24 h 2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" h="24">
                <a:moveTo>
                  <a:pt x="0" y="24"/>
                </a:move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24" y="6"/>
                </a:lnTo>
                <a:lnTo>
                  <a:pt x="24" y="12"/>
                </a:lnTo>
                <a:lnTo>
                  <a:pt x="18" y="12"/>
                </a:lnTo>
                <a:lnTo>
                  <a:pt x="18" y="18"/>
                </a:lnTo>
                <a:lnTo>
                  <a:pt x="12" y="12"/>
                </a:lnTo>
                <a:lnTo>
                  <a:pt x="18" y="18"/>
                </a:lnTo>
                <a:lnTo>
                  <a:pt x="12" y="18"/>
                </a:ln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6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35" name="Freeform 170">
            <a:extLst>
              <a:ext uri="{FF2B5EF4-FFF2-40B4-BE49-F238E27FC236}">
                <a16:creationId xmlns:a16="http://schemas.microsoft.com/office/drawing/2014/main" id="{88428ACB-D4C2-4942-BFCF-8107582C3FC5}"/>
              </a:ext>
            </a:extLst>
          </p:cNvPr>
          <p:cNvSpPr>
            <a:spLocks noChangeAspect="1"/>
          </p:cNvSpPr>
          <p:nvPr/>
        </p:nvSpPr>
        <p:spPr bwMode="auto">
          <a:xfrm>
            <a:off x="5300664" y="3495676"/>
            <a:ext cx="3175" cy="15875"/>
          </a:xfrm>
          <a:custGeom>
            <a:avLst/>
            <a:gdLst>
              <a:gd name="T0" fmla="*/ 0 w 4762"/>
              <a:gd name="T1" fmla="*/ 2147483646 h 6"/>
              <a:gd name="T2" fmla="*/ 0 w 4762"/>
              <a:gd name="T3" fmla="*/ 0 h 6"/>
              <a:gd name="T4" fmla="*/ 0 w 4762"/>
              <a:gd name="T5" fmla="*/ 0 h 6"/>
              <a:gd name="T6" fmla="*/ 0 w 4762"/>
              <a:gd name="T7" fmla="*/ 0 h 6"/>
              <a:gd name="T8" fmla="*/ 0 w 4762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2"/>
              <a:gd name="T16" fmla="*/ 0 h 6"/>
              <a:gd name="T17" fmla="*/ 4762 w 476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2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36" name="Freeform 171">
            <a:extLst>
              <a:ext uri="{FF2B5EF4-FFF2-40B4-BE49-F238E27FC236}">
                <a16:creationId xmlns:a16="http://schemas.microsoft.com/office/drawing/2014/main" id="{284AFDA4-6282-427D-887F-302421EB2E23}"/>
              </a:ext>
            </a:extLst>
          </p:cNvPr>
          <p:cNvSpPr>
            <a:spLocks noChangeAspect="1"/>
          </p:cNvSpPr>
          <p:nvPr/>
        </p:nvSpPr>
        <p:spPr bwMode="auto">
          <a:xfrm>
            <a:off x="5203825" y="4040188"/>
            <a:ext cx="58738" cy="31750"/>
          </a:xfrm>
          <a:custGeom>
            <a:avLst/>
            <a:gdLst>
              <a:gd name="T0" fmla="*/ 2147483646 w 18"/>
              <a:gd name="T1" fmla="*/ 2147483646 h 12"/>
              <a:gd name="T2" fmla="*/ 2147483646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2147483646 h 12"/>
              <a:gd name="T8" fmla="*/ 0 w 18"/>
              <a:gd name="T9" fmla="*/ 2147483646 h 12"/>
              <a:gd name="T10" fmla="*/ 2147483646 w 18"/>
              <a:gd name="T11" fmla="*/ 0 h 12"/>
              <a:gd name="T12" fmla="*/ 2147483646 w 18"/>
              <a:gd name="T13" fmla="*/ 0 h 12"/>
              <a:gd name="T14" fmla="*/ 2147483646 w 18"/>
              <a:gd name="T15" fmla="*/ 2147483646 h 12"/>
              <a:gd name="T16" fmla="*/ 2147483646 w 18"/>
              <a:gd name="T17" fmla="*/ 2147483646 h 12"/>
              <a:gd name="T18" fmla="*/ 2147483646 w 18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2"/>
              <a:gd name="T32" fmla="*/ 18 w 18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2">
                <a:moveTo>
                  <a:pt x="18" y="6"/>
                </a:moveTo>
                <a:lnTo>
                  <a:pt x="12" y="12"/>
                </a:lnTo>
                <a:lnTo>
                  <a:pt x="6" y="12"/>
                </a:lnTo>
                <a:lnTo>
                  <a:pt x="0" y="6"/>
                </a:lnTo>
                <a:lnTo>
                  <a:pt x="6" y="0"/>
                </a:lnTo>
                <a:lnTo>
                  <a:pt x="12" y="6"/>
                </a:lnTo>
                <a:lnTo>
                  <a:pt x="18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37" name="Freeform 172">
            <a:extLst>
              <a:ext uri="{FF2B5EF4-FFF2-40B4-BE49-F238E27FC236}">
                <a16:creationId xmlns:a16="http://schemas.microsoft.com/office/drawing/2014/main" id="{E65CAE5F-13B0-4BF0-B478-820E7CAB2C56}"/>
              </a:ext>
            </a:extLst>
          </p:cNvPr>
          <p:cNvSpPr>
            <a:spLocks noChangeAspect="1"/>
          </p:cNvSpPr>
          <p:nvPr/>
        </p:nvSpPr>
        <p:spPr bwMode="auto">
          <a:xfrm>
            <a:off x="5551489" y="3378201"/>
            <a:ext cx="22225" cy="17463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0 h 6"/>
              <a:gd name="T4" fmla="*/ 0 w 6"/>
              <a:gd name="T5" fmla="*/ 0 h 6"/>
              <a:gd name="T6" fmla="*/ 2147483646 w 6"/>
              <a:gd name="T7" fmla="*/ 0 h 6"/>
              <a:gd name="T8" fmla="*/ 2147483646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38" name="Freeform 173">
            <a:extLst>
              <a:ext uri="{FF2B5EF4-FFF2-40B4-BE49-F238E27FC236}">
                <a16:creationId xmlns:a16="http://schemas.microsoft.com/office/drawing/2014/main" id="{90E276A6-3152-4ED9-BE3D-DFE29D98EB03}"/>
              </a:ext>
            </a:extLst>
          </p:cNvPr>
          <p:cNvSpPr>
            <a:spLocks noChangeAspect="1"/>
          </p:cNvSpPr>
          <p:nvPr/>
        </p:nvSpPr>
        <p:spPr bwMode="auto">
          <a:xfrm>
            <a:off x="4972050" y="3378200"/>
            <a:ext cx="717550" cy="1112838"/>
          </a:xfrm>
          <a:custGeom>
            <a:avLst/>
            <a:gdLst>
              <a:gd name="T0" fmla="*/ 2147483646 w 222"/>
              <a:gd name="T1" fmla="*/ 2147483646 h 403"/>
              <a:gd name="T2" fmla="*/ 2147483646 w 222"/>
              <a:gd name="T3" fmla="*/ 2147483646 h 403"/>
              <a:gd name="T4" fmla="*/ 2147483646 w 222"/>
              <a:gd name="T5" fmla="*/ 2147483646 h 403"/>
              <a:gd name="T6" fmla="*/ 2147483646 w 222"/>
              <a:gd name="T7" fmla="*/ 2147483646 h 403"/>
              <a:gd name="T8" fmla="*/ 2147483646 w 222"/>
              <a:gd name="T9" fmla="*/ 2147483646 h 403"/>
              <a:gd name="T10" fmla="*/ 2147483646 w 222"/>
              <a:gd name="T11" fmla="*/ 2147483646 h 403"/>
              <a:gd name="T12" fmla="*/ 2147483646 w 222"/>
              <a:gd name="T13" fmla="*/ 2147483646 h 403"/>
              <a:gd name="T14" fmla="*/ 2147483646 w 222"/>
              <a:gd name="T15" fmla="*/ 2147483646 h 403"/>
              <a:gd name="T16" fmla="*/ 2147483646 w 222"/>
              <a:gd name="T17" fmla="*/ 2147483646 h 403"/>
              <a:gd name="T18" fmla="*/ 2147483646 w 222"/>
              <a:gd name="T19" fmla="*/ 2147483646 h 403"/>
              <a:gd name="T20" fmla="*/ 2147483646 w 222"/>
              <a:gd name="T21" fmla="*/ 0 h 403"/>
              <a:gd name="T22" fmla="*/ 2147483646 w 222"/>
              <a:gd name="T23" fmla="*/ 2147483646 h 403"/>
              <a:gd name="T24" fmla="*/ 2147483646 w 222"/>
              <a:gd name="T25" fmla="*/ 2147483646 h 403"/>
              <a:gd name="T26" fmla="*/ 2147483646 w 222"/>
              <a:gd name="T27" fmla="*/ 2147483646 h 403"/>
              <a:gd name="T28" fmla="*/ 2147483646 w 222"/>
              <a:gd name="T29" fmla="*/ 2147483646 h 403"/>
              <a:gd name="T30" fmla="*/ 2147483646 w 222"/>
              <a:gd name="T31" fmla="*/ 2147483646 h 403"/>
              <a:gd name="T32" fmla="*/ 2147483646 w 222"/>
              <a:gd name="T33" fmla="*/ 2147483646 h 403"/>
              <a:gd name="T34" fmla="*/ 2147483646 w 222"/>
              <a:gd name="T35" fmla="*/ 2147483646 h 403"/>
              <a:gd name="T36" fmla="*/ 2147483646 w 222"/>
              <a:gd name="T37" fmla="*/ 2147483646 h 403"/>
              <a:gd name="T38" fmla="*/ 2147483646 w 222"/>
              <a:gd name="T39" fmla="*/ 2147483646 h 403"/>
              <a:gd name="T40" fmla="*/ 2147483646 w 222"/>
              <a:gd name="T41" fmla="*/ 2147483646 h 403"/>
              <a:gd name="T42" fmla="*/ 2147483646 w 222"/>
              <a:gd name="T43" fmla="*/ 2147483646 h 403"/>
              <a:gd name="T44" fmla="*/ 2147483646 w 222"/>
              <a:gd name="T45" fmla="*/ 2147483646 h 403"/>
              <a:gd name="T46" fmla="*/ 2147483646 w 222"/>
              <a:gd name="T47" fmla="*/ 2147483646 h 403"/>
              <a:gd name="T48" fmla="*/ 2147483646 w 222"/>
              <a:gd name="T49" fmla="*/ 2147483646 h 403"/>
              <a:gd name="T50" fmla="*/ 2147483646 w 222"/>
              <a:gd name="T51" fmla="*/ 2147483646 h 403"/>
              <a:gd name="T52" fmla="*/ 2147483646 w 222"/>
              <a:gd name="T53" fmla="*/ 2147483646 h 403"/>
              <a:gd name="T54" fmla="*/ 2147483646 w 222"/>
              <a:gd name="T55" fmla="*/ 2147483646 h 403"/>
              <a:gd name="T56" fmla="*/ 2147483646 w 222"/>
              <a:gd name="T57" fmla="*/ 2147483646 h 403"/>
              <a:gd name="T58" fmla="*/ 2147483646 w 222"/>
              <a:gd name="T59" fmla="*/ 2147483646 h 403"/>
              <a:gd name="T60" fmla="*/ 2147483646 w 222"/>
              <a:gd name="T61" fmla="*/ 2147483646 h 403"/>
              <a:gd name="T62" fmla="*/ 2147483646 w 222"/>
              <a:gd name="T63" fmla="*/ 2147483646 h 403"/>
              <a:gd name="T64" fmla="*/ 2147483646 w 222"/>
              <a:gd name="T65" fmla="*/ 2147483646 h 403"/>
              <a:gd name="T66" fmla="*/ 2147483646 w 222"/>
              <a:gd name="T67" fmla="*/ 2147483646 h 403"/>
              <a:gd name="T68" fmla="*/ 2147483646 w 222"/>
              <a:gd name="T69" fmla="*/ 2147483646 h 403"/>
              <a:gd name="T70" fmla="*/ 2147483646 w 222"/>
              <a:gd name="T71" fmla="*/ 2147483646 h 403"/>
              <a:gd name="T72" fmla="*/ 2147483646 w 222"/>
              <a:gd name="T73" fmla="*/ 2147483646 h 403"/>
              <a:gd name="T74" fmla="*/ 2147483646 w 222"/>
              <a:gd name="T75" fmla="*/ 2147483646 h 403"/>
              <a:gd name="T76" fmla="*/ 2147483646 w 222"/>
              <a:gd name="T77" fmla="*/ 2147483646 h 403"/>
              <a:gd name="T78" fmla="*/ 2147483646 w 222"/>
              <a:gd name="T79" fmla="*/ 2147483646 h 403"/>
              <a:gd name="T80" fmla="*/ 2147483646 w 222"/>
              <a:gd name="T81" fmla="*/ 2147483646 h 403"/>
              <a:gd name="T82" fmla="*/ 2147483646 w 222"/>
              <a:gd name="T83" fmla="*/ 2147483646 h 403"/>
              <a:gd name="T84" fmla="*/ 2147483646 w 222"/>
              <a:gd name="T85" fmla="*/ 2147483646 h 403"/>
              <a:gd name="T86" fmla="*/ 2147483646 w 222"/>
              <a:gd name="T87" fmla="*/ 2147483646 h 403"/>
              <a:gd name="T88" fmla="*/ 2147483646 w 222"/>
              <a:gd name="T89" fmla="*/ 2147483646 h 403"/>
              <a:gd name="T90" fmla="*/ 2147483646 w 222"/>
              <a:gd name="T91" fmla="*/ 2147483646 h 403"/>
              <a:gd name="T92" fmla="*/ 2147483646 w 222"/>
              <a:gd name="T93" fmla="*/ 2147483646 h 403"/>
              <a:gd name="T94" fmla="*/ 2147483646 w 222"/>
              <a:gd name="T95" fmla="*/ 2147483646 h 403"/>
              <a:gd name="T96" fmla="*/ 2147483646 w 222"/>
              <a:gd name="T97" fmla="*/ 2147483646 h 403"/>
              <a:gd name="T98" fmla="*/ 2147483646 w 222"/>
              <a:gd name="T99" fmla="*/ 2147483646 h 403"/>
              <a:gd name="T100" fmla="*/ 2147483646 w 222"/>
              <a:gd name="T101" fmla="*/ 2147483646 h 403"/>
              <a:gd name="T102" fmla="*/ 2147483646 w 222"/>
              <a:gd name="T103" fmla="*/ 2147483646 h 403"/>
              <a:gd name="T104" fmla="*/ 2147483646 w 222"/>
              <a:gd name="T105" fmla="*/ 2147483646 h 403"/>
              <a:gd name="T106" fmla="*/ 2147483646 w 222"/>
              <a:gd name="T107" fmla="*/ 2147483646 h 403"/>
              <a:gd name="T108" fmla="*/ 2147483646 w 222"/>
              <a:gd name="T109" fmla="*/ 2147483646 h 403"/>
              <a:gd name="T110" fmla="*/ 2147483646 w 222"/>
              <a:gd name="T111" fmla="*/ 2147483646 h 403"/>
              <a:gd name="T112" fmla="*/ 2147483646 w 222"/>
              <a:gd name="T113" fmla="*/ 2147483646 h 403"/>
              <a:gd name="T114" fmla="*/ 2147483646 w 222"/>
              <a:gd name="T115" fmla="*/ 2147483646 h 4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2"/>
              <a:gd name="T175" fmla="*/ 0 h 403"/>
              <a:gd name="T176" fmla="*/ 222 w 222"/>
              <a:gd name="T177" fmla="*/ 403 h 4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2" h="403">
                <a:moveTo>
                  <a:pt x="186" y="222"/>
                </a:moveTo>
                <a:lnTo>
                  <a:pt x="174" y="210"/>
                </a:lnTo>
                <a:lnTo>
                  <a:pt x="174" y="204"/>
                </a:lnTo>
                <a:lnTo>
                  <a:pt x="174" y="198"/>
                </a:lnTo>
                <a:lnTo>
                  <a:pt x="174" y="186"/>
                </a:lnTo>
                <a:lnTo>
                  <a:pt x="174" y="168"/>
                </a:lnTo>
                <a:lnTo>
                  <a:pt x="174" y="162"/>
                </a:lnTo>
                <a:lnTo>
                  <a:pt x="174" y="156"/>
                </a:lnTo>
                <a:lnTo>
                  <a:pt x="168" y="150"/>
                </a:lnTo>
                <a:lnTo>
                  <a:pt x="168" y="144"/>
                </a:lnTo>
                <a:lnTo>
                  <a:pt x="150" y="132"/>
                </a:lnTo>
                <a:lnTo>
                  <a:pt x="150" y="138"/>
                </a:lnTo>
                <a:lnTo>
                  <a:pt x="144" y="132"/>
                </a:lnTo>
                <a:lnTo>
                  <a:pt x="132" y="126"/>
                </a:lnTo>
                <a:lnTo>
                  <a:pt x="138" y="126"/>
                </a:lnTo>
                <a:lnTo>
                  <a:pt x="144" y="126"/>
                </a:lnTo>
                <a:lnTo>
                  <a:pt x="150" y="126"/>
                </a:lnTo>
                <a:lnTo>
                  <a:pt x="156" y="126"/>
                </a:lnTo>
                <a:lnTo>
                  <a:pt x="162" y="126"/>
                </a:lnTo>
                <a:lnTo>
                  <a:pt x="162" y="120"/>
                </a:lnTo>
                <a:lnTo>
                  <a:pt x="156" y="120"/>
                </a:lnTo>
                <a:lnTo>
                  <a:pt x="162" y="120"/>
                </a:lnTo>
                <a:lnTo>
                  <a:pt x="156" y="114"/>
                </a:lnTo>
                <a:lnTo>
                  <a:pt x="162" y="114"/>
                </a:lnTo>
                <a:lnTo>
                  <a:pt x="168" y="114"/>
                </a:lnTo>
                <a:lnTo>
                  <a:pt x="168" y="108"/>
                </a:lnTo>
                <a:lnTo>
                  <a:pt x="180" y="102"/>
                </a:lnTo>
                <a:lnTo>
                  <a:pt x="186" y="90"/>
                </a:lnTo>
                <a:lnTo>
                  <a:pt x="192" y="84"/>
                </a:lnTo>
                <a:lnTo>
                  <a:pt x="192" y="78"/>
                </a:lnTo>
                <a:lnTo>
                  <a:pt x="192" y="72"/>
                </a:lnTo>
                <a:lnTo>
                  <a:pt x="186" y="66"/>
                </a:lnTo>
                <a:lnTo>
                  <a:pt x="186" y="60"/>
                </a:lnTo>
                <a:lnTo>
                  <a:pt x="168" y="54"/>
                </a:lnTo>
                <a:lnTo>
                  <a:pt x="162" y="54"/>
                </a:lnTo>
                <a:lnTo>
                  <a:pt x="156" y="54"/>
                </a:lnTo>
                <a:lnTo>
                  <a:pt x="150" y="54"/>
                </a:lnTo>
                <a:lnTo>
                  <a:pt x="144" y="54"/>
                </a:lnTo>
                <a:lnTo>
                  <a:pt x="138" y="60"/>
                </a:lnTo>
                <a:lnTo>
                  <a:pt x="132" y="66"/>
                </a:lnTo>
                <a:lnTo>
                  <a:pt x="138" y="60"/>
                </a:lnTo>
                <a:lnTo>
                  <a:pt x="144" y="54"/>
                </a:lnTo>
                <a:lnTo>
                  <a:pt x="150" y="54"/>
                </a:lnTo>
                <a:lnTo>
                  <a:pt x="150" y="48"/>
                </a:lnTo>
                <a:lnTo>
                  <a:pt x="144" y="48"/>
                </a:lnTo>
                <a:lnTo>
                  <a:pt x="150" y="48"/>
                </a:lnTo>
                <a:lnTo>
                  <a:pt x="156" y="48"/>
                </a:lnTo>
                <a:lnTo>
                  <a:pt x="156" y="42"/>
                </a:lnTo>
                <a:lnTo>
                  <a:pt x="150" y="42"/>
                </a:lnTo>
                <a:lnTo>
                  <a:pt x="150" y="36"/>
                </a:lnTo>
                <a:lnTo>
                  <a:pt x="144" y="36"/>
                </a:lnTo>
                <a:lnTo>
                  <a:pt x="150" y="42"/>
                </a:lnTo>
                <a:lnTo>
                  <a:pt x="156" y="36"/>
                </a:lnTo>
                <a:lnTo>
                  <a:pt x="174" y="24"/>
                </a:lnTo>
                <a:lnTo>
                  <a:pt x="180" y="24"/>
                </a:lnTo>
                <a:lnTo>
                  <a:pt x="180" y="18"/>
                </a:lnTo>
                <a:lnTo>
                  <a:pt x="186" y="12"/>
                </a:lnTo>
                <a:lnTo>
                  <a:pt x="180" y="12"/>
                </a:lnTo>
                <a:lnTo>
                  <a:pt x="174" y="12"/>
                </a:lnTo>
                <a:lnTo>
                  <a:pt x="168" y="12"/>
                </a:lnTo>
                <a:lnTo>
                  <a:pt x="162" y="6"/>
                </a:lnTo>
                <a:lnTo>
                  <a:pt x="156" y="6"/>
                </a:lnTo>
                <a:lnTo>
                  <a:pt x="150" y="6"/>
                </a:lnTo>
                <a:lnTo>
                  <a:pt x="150" y="0"/>
                </a:lnTo>
                <a:lnTo>
                  <a:pt x="144" y="0"/>
                </a:lnTo>
                <a:lnTo>
                  <a:pt x="138" y="0"/>
                </a:lnTo>
                <a:lnTo>
                  <a:pt x="144" y="6"/>
                </a:lnTo>
                <a:lnTo>
                  <a:pt x="138" y="6"/>
                </a:lnTo>
                <a:lnTo>
                  <a:pt x="138" y="12"/>
                </a:lnTo>
                <a:lnTo>
                  <a:pt x="132" y="12"/>
                </a:lnTo>
                <a:lnTo>
                  <a:pt x="132" y="6"/>
                </a:lnTo>
                <a:lnTo>
                  <a:pt x="132" y="12"/>
                </a:lnTo>
                <a:lnTo>
                  <a:pt x="132" y="18"/>
                </a:lnTo>
                <a:lnTo>
                  <a:pt x="126" y="18"/>
                </a:lnTo>
                <a:lnTo>
                  <a:pt x="126" y="24"/>
                </a:lnTo>
                <a:lnTo>
                  <a:pt x="132" y="30"/>
                </a:lnTo>
                <a:lnTo>
                  <a:pt x="126" y="30"/>
                </a:lnTo>
                <a:lnTo>
                  <a:pt x="120" y="30"/>
                </a:lnTo>
                <a:lnTo>
                  <a:pt x="120" y="24"/>
                </a:lnTo>
                <a:lnTo>
                  <a:pt x="120" y="30"/>
                </a:lnTo>
                <a:lnTo>
                  <a:pt x="114" y="24"/>
                </a:lnTo>
                <a:lnTo>
                  <a:pt x="114" y="30"/>
                </a:lnTo>
                <a:lnTo>
                  <a:pt x="114" y="36"/>
                </a:lnTo>
                <a:lnTo>
                  <a:pt x="114" y="42"/>
                </a:lnTo>
                <a:lnTo>
                  <a:pt x="108" y="36"/>
                </a:lnTo>
                <a:lnTo>
                  <a:pt x="108" y="42"/>
                </a:lnTo>
                <a:lnTo>
                  <a:pt x="108" y="48"/>
                </a:lnTo>
                <a:lnTo>
                  <a:pt x="114" y="48"/>
                </a:lnTo>
                <a:lnTo>
                  <a:pt x="108" y="54"/>
                </a:lnTo>
                <a:lnTo>
                  <a:pt x="114" y="54"/>
                </a:lnTo>
                <a:lnTo>
                  <a:pt x="108" y="54"/>
                </a:lnTo>
                <a:lnTo>
                  <a:pt x="108" y="60"/>
                </a:lnTo>
                <a:lnTo>
                  <a:pt x="102" y="60"/>
                </a:lnTo>
                <a:lnTo>
                  <a:pt x="102" y="66"/>
                </a:lnTo>
                <a:lnTo>
                  <a:pt x="96" y="66"/>
                </a:lnTo>
                <a:lnTo>
                  <a:pt x="102" y="66"/>
                </a:lnTo>
                <a:lnTo>
                  <a:pt x="102" y="72"/>
                </a:lnTo>
                <a:lnTo>
                  <a:pt x="96" y="72"/>
                </a:lnTo>
                <a:lnTo>
                  <a:pt x="90" y="72"/>
                </a:lnTo>
                <a:lnTo>
                  <a:pt x="90" y="78"/>
                </a:lnTo>
                <a:lnTo>
                  <a:pt x="96" y="78"/>
                </a:lnTo>
                <a:lnTo>
                  <a:pt x="102" y="78"/>
                </a:lnTo>
                <a:lnTo>
                  <a:pt x="96" y="78"/>
                </a:lnTo>
                <a:lnTo>
                  <a:pt x="96" y="84"/>
                </a:lnTo>
                <a:lnTo>
                  <a:pt x="102" y="84"/>
                </a:lnTo>
                <a:lnTo>
                  <a:pt x="114" y="78"/>
                </a:lnTo>
                <a:lnTo>
                  <a:pt x="108" y="84"/>
                </a:lnTo>
                <a:lnTo>
                  <a:pt x="102" y="90"/>
                </a:lnTo>
                <a:lnTo>
                  <a:pt x="96" y="90"/>
                </a:lnTo>
                <a:lnTo>
                  <a:pt x="96" y="96"/>
                </a:lnTo>
                <a:lnTo>
                  <a:pt x="96" y="102"/>
                </a:lnTo>
                <a:lnTo>
                  <a:pt x="96" y="108"/>
                </a:lnTo>
                <a:lnTo>
                  <a:pt x="90" y="108"/>
                </a:lnTo>
                <a:lnTo>
                  <a:pt x="90" y="114"/>
                </a:lnTo>
                <a:lnTo>
                  <a:pt x="84" y="120"/>
                </a:lnTo>
                <a:lnTo>
                  <a:pt x="90" y="120"/>
                </a:lnTo>
                <a:lnTo>
                  <a:pt x="84" y="126"/>
                </a:lnTo>
                <a:lnTo>
                  <a:pt x="84" y="132"/>
                </a:lnTo>
                <a:lnTo>
                  <a:pt x="78" y="132"/>
                </a:lnTo>
                <a:lnTo>
                  <a:pt x="78" y="138"/>
                </a:lnTo>
                <a:lnTo>
                  <a:pt x="78" y="144"/>
                </a:lnTo>
                <a:lnTo>
                  <a:pt x="84" y="138"/>
                </a:lnTo>
                <a:lnTo>
                  <a:pt x="90" y="120"/>
                </a:lnTo>
                <a:lnTo>
                  <a:pt x="96" y="114"/>
                </a:lnTo>
                <a:lnTo>
                  <a:pt x="102" y="108"/>
                </a:lnTo>
                <a:lnTo>
                  <a:pt x="108" y="108"/>
                </a:lnTo>
                <a:lnTo>
                  <a:pt x="96" y="114"/>
                </a:lnTo>
                <a:lnTo>
                  <a:pt x="96" y="120"/>
                </a:lnTo>
                <a:lnTo>
                  <a:pt x="96" y="126"/>
                </a:lnTo>
                <a:lnTo>
                  <a:pt x="102" y="126"/>
                </a:lnTo>
                <a:lnTo>
                  <a:pt x="102" y="120"/>
                </a:lnTo>
                <a:lnTo>
                  <a:pt x="108" y="120"/>
                </a:lnTo>
                <a:lnTo>
                  <a:pt x="114" y="120"/>
                </a:lnTo>
                <a:lnTo>
                  <a:pt x="114" y="126"/>
                </a:lnTo>
                <a:lnTo>
                  <a:pt x="108" y="120"/>
                </a:lnTo>
                <a:lnTo>
                  <a:pt x="108" y="126"/>
                </a:lnTo>
                <a:lnTo>
                  <a:pt x="102" y="126"/>
                </a:lnTo>
                <a:lnTo>
                  <a:pt x="102" y="132"/>
                </a:lnTo>
                <a:lnTo>
                  <a:pt x="108" y="138"/>
                </a:lnTo>
                <a:lnTo>
                  <a:pt x="102" y="144"/>
                </a:lnTo>
                <a:lnTo>
                  <a:pt x="96" y="150"/>
                </a:lnTo>
                <a:lnTo>
                  <a:pt x="90" y="156"/>
                </a:lnTo>
                <a:lnTo>
                  <a:pt x="90" y="162"/>
                </a:lnTo>
                <a:lnTo>
                  <a:pt x="84" y="162"/>
                </a:lnTo>
                <a:lnTo>
                  <a:pt x="84" y="168"/>
                </a:lnTo>
                <a:lnTo>
                  <a:pt x="84" y="180"/>
                </a:lnTo>
                <a:lnTo>
                  <a:pt x="90" y="174"/>
                </a:lnTo>
                <a:lnTo>
                  <a:pt x="90" y="168"/>
                </a:lnTo>
                <a:lnTo>
                  <a:pt x="102" y="180"/>
                </a:lnTo>
                <a:lnTo>
                  <a:pt x="102" y="174"/>
                </a:lnTo>
                <a:lnTo>
                  <a:pt x="108" y="180"/>
                </a:lnTo>
                <a:lnTo>
                  <a:pt x="120" y="180"/>
                </a:lnTo>
                <a:lnTo>
                  <a:pt x="120" y="174"/>
                </a:lnTo>
                <a:lnTo>
                  <a:pt x="126" y="174"/>
                </a:lnTo>
                <a:lnTo>
                  <a:pt x="126" y="180"/>
                </a:lnTo>
                <a:lnTo>
                  <a:pt x="132" y="180"/>
                </a:lnTo>
                <a:lnTo>
                  <a:pt x="126" y="180"/>
                </a:lnTo>
                <a:lnTo>
                  <a:pt x="120" y="186"/>
                </a:lnTo>
                <a:lnTo>
                  <a:pt x="114" y="192"/>
                </a:lnTo>
                <a:lnTo>
                  <a:pt x="114" y="198"/>
                </a:lnTo>
                <a:lnTo>
                  <a:pt x="114" y="210"/>
                </a:lnTo>
                <a:lnTo>
                  <a:pt x="120" y="210"/>
                </a:lnTo>
                <a:lnTo>
                  <a:pt x="120" y="216"/>
                </a:lnTo>
                <a:lnTo>
                  <a:pt x="126" y="216"/>
                </a:lnTo>
                <a:lnTo>
                  <a:pt x="126" y="222"/>
                </a:lnTo>
                <a:lnTo>
                  <a:pt x="120" y="228"/>
                </a:lnTo>
                <a:lnTo>
                  <a:pt x="120" y="234"/>
                </a:lnTo>
                <a:lnTo>
                  <a:pt x="114" y="240"/>
                </a:lnTo>
                <a:lnTo>
                  <a:pt x="114" y="246"/>
                </a:lnTo>
                <a:lnTo>
                  <a:pt x="114" y="258"/>
                </a:lnTo>
                <a:lnTo>
                  <a:pt x="114" y="252"/>
                </a:lnTo>
                <a:lnTo>
                  <a:pt x="108" y="252"/>
                </a:lnTo>
                <a:lnTo>
                  <a:pt x="108" y="258"/>
                </a:lnTo>
                <a:lnTo>
                  <a:pt x="108" y="252"/>
                </a:lnTo>
                <a:lnTo>
                  <a:pt x="102" y="252"/>
                </a:lnTo>
                <a:lnTo>
                  <a:pt x="96" y="252"/>
                </a:lnTo>
                <a:lnTo>
                  <a:pt x="96" y="246"/>
                </a:lnTo>
                <a:lnTo>
                  <a:pt x="90" y="252"/>
                </a:lnTo>
                <a:lnTo>
                  <a:pt x="84" y="252"/>
                </a:lnTo>
                <a:lnTo>
                  <a:pt x="78" y="252"/>
                </a:lnTo>
                <a:lnTo>
                  <a:pt x="78" y="258"/>
                </a:lnTo>
                <a:lnTo>
                  <a:pt x="72" y="258"/>
                </a:lnTo>
                <a:lnTo>
                  <a:pt x="66" y="264"/>
                </a:lnTo>
                <a:lnTo>
                  <a:pt x="66" y="271"/>
                </a:lnTo>
                <a:lnTo>
                  <a:pt x="72" y="264"/>
                </a:lnTo>
                <a:lnTo>
                  <a:pt x="78" y="264"/>
                </a:lnTo>
                <a:lnTo>
                  <a:pt x="78" y="271"/>
                </a:lnTo>
                <a:lnTo>
                  <a:pt x="78" y="277"/>
                </a:lnTo>
                <a:lnTo>
                  <a:pt x="72" y="295"/>
                </a:lnTo>
                <a:lnTo>
                  <a:pt x="66" y="295"/>
                </a:lnTo>
                <a:lnTo>
                  <a:pt x="54" y="301"/>
                </a:lnTo>
                <a:lnTo>
                  <a:pt x="36" y="301"/>
                </a:lnTo>
                <a:lnTo>
                  <a:pt x="42" y="307"/>
                </a:lnTo>
                <a:lnTo>
                  <a:pt x="36" y="307"/>
                </a:lnTo>
                <a:lnTo>
                  <a:pt x="48" y="313"/>
                </a:lnTo>
                <a:lnTo>
                  <a:pt x="42" y="313"/>
                </a:lnTo>
                <a:lnTo>
                  <a:pt x="42" y="319"/>
                </a:lnTo>
                <a:lnTo>
                  <a:pt x="48" y="319"/>
                </a:lnTo>
                <a:lnTo>
                  <a:pt x="54" y="319"/>
                </a:lnTo>
                <a:lnTo>
                  <a:pt x="54" y="313"/>
                </a:lnTo>
                <a:lnTo>
                  <a:pt x="54" y="319"/>
                </a:lnTo>
                <a:lnTo>
                  <a:pt x="60" y="313"/>
                </a:lnTo>
                <a:lnTo>
                  <a:pt x="60" y="319"/>
                </a:lnTo>
                <a:lnTo>
                  <a:pt x="60" y="325"/>
                </a:lnTo>
                <a:lnTo>
                  <a:pt x="60" y="331"/>
                </a:lnTo>
                <a:lnTo>
                  <a:pt x="66" y="331"/>
                </a:lnTo>
                <a:lnTo>
                  <a:pt x="72" y="337"/>
                </a:lnTo>
                <a:lnTo>
                  <a:pt x="72" y="343"/>
                </a:lnTo>
                <a:lnTo>
                  <a:pt x="78" y="343"/>
                </a:lnTo>
                <a:lnTo>
                  <a:pt x="84" y="343"/>
                </a:lnTo>
                <a:lnTo>
                  <a:pt x="90" y="337"/>
                </a:lnTo>
                <a:lnTo>
                  <a:pt x="96" y="343"/>
                </a:lnTo>
                <a:lnTo>
                  <a:pt x="108" y="337"/>
                </a:lnTo>
                <a:lnTo>
                  <a:pt x="108" y="331"/>
                </a:lnTo>
                <a:lnTo>
                  <a:pt x="108" y="337"/>
                </a:lnTo>
                <a:lnTo>
                  <a:pt x="96" y="343"/>
                </a:lnTo>
                <a:lnTo>
                  <a:pt x="90" y="343"/>
                </a:lnTo>
                <a:lnTo>
                  <a:pt x="90" y="349"/>
                </a:lnTo>
                <a:lnTo>
                  <a:pt x="84" y="355"/>
                </a:lnTo>
                <a:lnTo>
                  <a:pt x="78" y="349"/>
                </a:lnTo>
                <a:lnTo>
                  <a:pt x="72" y="349"/>
                </a:lnTo>
                <a:lnTo>
                  <a:pt x="66" y="349"/>
                </a:lnTo>
                <a:lnTo>
                  <a:pt x="66" y="343"/>
                </a:lnTo>
                <a:lnTo>
                  <a:pt x="54" y="343"/>
                </a:lnTo>
                <a:lnTo>
                  <a:pt x="54" y="349"/>
                </a:lnTo>
                <a:lnTo>
                  <a:pt x="48" y="355"/>
                </a:lnTo>
                <a:lnTo>
                  <a:pt x="42" y="349"/>
                </a:lnTo>
                <a:lnTo>
                  <a:pt x="42" y="355"/>
                </a:lnTo>
                <a:lnTo>
                  <a:pt x="42" y="361"/>
                </a:lnTo>
                <a:lnTo>
                  <a:pt x="30" y="367"/>
                </a:lnTo>
                <a:lnTo>
                  <a:pt x="24" y="367"/>
                </a:lnTo>
                <a:lnTo>
                  <a:pt x="18" y="373"/>
                </a:lnTo>
                <a:lnTo>
                  <a:pt x="12" y="373"/>
                </a:lnTo>
                <a:lnTo>
                  <a:pt x="6" y="379"/>
                </a:lnTo>
                <a:lnTo>
                  <a:pt x="0" y="379"/>
                </a:lnTo>
                <a:lnTo>
                  <a:pt x="6" y="379"/>
                </a:lnTo>
                <a:lnTo>
                  <a:pt x="12" y="379"/>
                </a:lnTo>
                <a:lnTo>
                  <a:pt x="12" y="385"/>
                </a:lnTo>
                <a:lnTo>
                  <a:pt x="12" y="391"/>
                </a:lnTo>
                <a:lnTo>
                  <a:pt x="18" y="391"/>
                </a:lnTo>
                <a:lnTo>
                  <a:pt x="18" y="385"/>
                </a:lnTo>
                <a:lnTo>
                  <a:pt x="18" y="379"/>
                </a:lnTo>
                <a:lnTo>
                  <a:pt x="24" y="379"/>
                </a:lnTo>
                <a:lnTo>
                  <a:pt x="30" y="379"/>
                </a:lnTo>
                <a:lnTo>
                  <a:pt x="36" y="379"/>
                </a:lnTo>
                <a:lnTo>
                  <a:pt x="42" y="379"/>
                </a:lnTo>
                <a:lnTo>
                  <a:pt x="42" y="385"/>
                </a:lnTo>
                <a:lnTo>
                  <a:pt x="42" y="379"/>
                </a:lnTo>
                <a:lnTo>
                  <a:pt x="48" y="379"/>
                </a:lnTo>
                <a:lnTo>
                  <a:pt x="48" y="385"/>
                </a:lnTo>
                <a:lnTo>
                  <a:pt x="48" y="391"/>
                </a:lnTo>
                <a:lnTo>
                  <a:pt x="54" y="391"/>
                </a:lnTo>
                <a:lnTo>
                  <a:pt x="60" y="385"/>
                </a:lnTo>
                <a:lnTo>
                  <a:pt x="66" y="379"/>
                </a:lnTo>
                <a:lnTo>
                  <a:pt x="72" y="379"/>
                </a:lnTo>
                <a:lnTo>
                  <a:pt x="78" y="379"/>
                </a:lnTo>
                <a:lnTo>
                  <a:pt x="84" y="379"/>
                </a:lnTo>
                <a:lnTo>
                  <a:pt x="90" y="391"/>
                </a:lnTo>
                <a:lnTo>
                  <a:pt x="96" y="385"/>
                </a:lnTo>
                <a:lnTo>
                  <a:pt x="96" y="391"/>
                </a:lnTo>
                <a:lnTo>
                  <a:pt x="102" y="391"/>
                </a:lnTo>
                <a:lnTo>
                  <a:pt x="108" y="391"/>
                </a:lnTo>
                <a:lnTo>
                  <a:pt x="102" y="385"/>
                </a:lnTo>
                <a:lnTo>
                  <a:pt x="114" y="385"/>
                </a:lnTo>
                <a:lnTo>
                  <a:pt x="120" y="385"/>
                </a:lnTo>
                <a:lnTo>
                  <a:pt x="126" y="385"/>
                </a:lnTo>
                <a:lnTo>
                  <a:pt x="132" y="385"/>
                </a:lnTo>
                <a:lnTo>
                  <a:pt x="138" y="391"/>
                </a:lnTo>
                <a:lnTo>
                  <a:pt x="132" y="391"/>
                </a:lnTo>
                <a:lnTo>
                  <a:pt x="138" y="397"/>
                </a:lnTo>
                <a:lnTo>
                  <a:pt x="144" y="391"/>
                </a:lnTo>
                <a:lnTo>
                  <a:pt x="150" y="391"/>
                </a:lnTo>
                <a:lnTo>
                  <a:pt x="150" y="397"/>
                </a:lnTo>
                <a:lnTo>
                  <a:pt x="162" y="397"/>
                </a:lnTo>
                <a:lnTo>
                  <a:pt x="162" y="403"/>
                </a:lnTo>
                <a:lnTo>
                  <a:pt x="180" y="397"/>
                </a:lnTo>
                <a:lnTo>
                  <a:pt x="186" y="397"/>
                </a:lnTo>
                <a:lnTo>
                  <a:pt x="192" y="397"/>
                </a:lnTo>
                <a:lnTo>
                  <a:pt x="192" y="391"/>
                </a:lnTo>
                <a:lnTo>
                  <a:pt x="198" y="391"/>
                </a:lnTo>
                <a:lnTo>
                  <a:pt x="198" y="385"/>
                </a:lnTo>
                <a:lnTo>
                  <a:pt x="198" y="379"/>
                </a:lnTo>
                <a:lnTo>
                  <a:pt x="192" y="379"/>
                </a:lnTo>
                <a:lnTo>
                  <a:pt x="174" y="367"/>
                </a:lnTo>
                <a:lnTo>
                  <a:pt x="186" y="367"/>
                </a:lnTo>
                <a:lnTo>
                  <a:pt x="186" y="361"/>
                </a:lnTo>
                <a:lnTo>
                  <a:pt x="186" y="355"/>
                </a:lnTo>
                <a:lnTo>
                  <a:pt x="192" y="355"/>
                </a:lnTo>
                <a:lnTo>
                  <a:pt x="198" y="355"/>
                </a:lnTo>
                <a:lnTo>
                  <a:pt x="198" y="349"/>
                </a:lnTo>
                <a:lnTo>
                  <a:pt x="204" y="349"/>
                </a:lnTo>
                <a:lnTo>
                  <a:pt x="210" y="343"/>
                </a:lnTo>
                <a:lnTo>
                  <a:pt x="216" y="337"/>
                </a:lnTo>
                <a:lnTo>
                  <a:pt x="216" y="331"/>
                </a:lnTo>
                <a:lnTo>
                  <a:pt x="216" y="325"/>
                </a:lnTo>
                <a:lnTo>
                  <a:pt x="222" y="325"/>
                </a:lnTo>
                <a:lnTo>
                  <a:pt x="216" y="319"/>
                </a:lnTo>
                <a:lnTo>
                  <a:pt x="216" y="313"/>
                </a:lnTo>
                <a:lnTo>
                  <a:pt x="210" y="307"/>
                </a:lnTo>
                <a:lnTo>
                  <a:pt x="204" y="301"/>
                </a:lnTo>
                <a:lnTo>
                  <a:pt x="192" y="301"/>
                </a:lnTo>
                <a:lnTo>
                  <a:pt x="186" y="301"/>
                </a:lnTo>
                <a:lnTo>
                  <a:pt x="186" y="307"/>
                </a:lnTo>
                <a:lnTo>
                  <a:pt x="186" y="301"/>
                </a:lnTo>
                <a:lnTo>
                  <a:pt x="180" y="301"/>
                </a:lnTo>
                <a:lnTo>
                  <a:pt x="186" y="295"/>
                </a:lnTo>
                <a:lnTo>
                  <a:pt x="192" y="289"/>
                </a:lnTo>
                <a:lnTo>
                  <a:pt x="192" y="283"/>
                </a:lnTo>
                <a:lnTo>
                  <a:pt x="186" y="277"/>
                </a:lnTo>
                <a:lnTo>
                  <a:pt x="186" y="264"/>
                </a:lnTo>
                <a:lnTo>
                  <a:pt x="180" y="258"/>
                </a:lnTo>
                <a:lnTo>
                  <a:pt x="174" y="258"/>
                </a:lnTo>
                <a:lnTo>
                  <a:pt x="180" y="258"/>
                </a:lnTo>
                <a:lnTo>
                  <a:pt x="186" y="264"/>
                </a:lnTo>
                <a:lnTo>
                  <a:pt x="192" y="271"/>
                </a:lnTo>
                <a:lnTo>
                  <a:pt x="192" y="264"/>
                </a:lnTo>
                <a:lnTo>
                  <a:pt x="186" y="258"/>
                </a:lnTo>
                <a:lnTo>
                  <a:pt x="180" y="246"/>
                </a:lnTo>
                <a:lnTo>
                  <a:pt x="180" y="240"/>
                </a:lnTo>
                <a:lnTo>
                  <a:pt x="186" y="240"/>
                </a:lnTo>
                <a:lnTo>
                  <a:pt x="192" y="240"/>
                </a:lnTo>
                <a:lnTo>
                  <a:pt x="186" y="234"/>
                </a:lnTo>
                <a:lnTo>
                  <a:pt x="186" y="228"/>
                </a:lnTo>
                <a:lnTo>
                  <a:pt x="186" y="22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39" name="Freeform 174">
            <a:extLst>
              <a:ext uri="{FF2B5EF4-FFF2-40B4-BE49-F238E27FC236}">
                <a16:creationId xmlns:a16="http://schemas.microsoft.com/office/drawing/2014/main" id="{8534DB4E-77E2-4944-B19A-19F066C81455}"/>
              </a:ext>
            </a:extLst>
          </p:cNvPr>
          <p:cNvSpPr>
            <a:spLocks noChangeAspect="1"/>
          </p:cNvSpPr>
          <p:nvPr/>
        </p:nvSpPr>
        <p:spPr bwMode="auto">
          <a:xfrm>
            <a:off x="4989513" y="3759200"/>
            <a:ext cx="214312" cy="165100"/>
          </a:xfrm>
          <a:custGeom>
            <a:avLst/>
            <a:gdLst>
              <a:gd name="T0" fmla="*/ 2147483646 w 66"/>
              <a:gd name="T1" fmla="*/ 2147483646 h 60"/>
              <a:gd name="T2" fmla="*/ 2147483646 w 66"/>
              <a:gd name="T3" fmla="*/ 2147483646 h 60"/>
              <a:gd name="T4" fmla="*/ 2147483646 w 66"/>
              <a:gd name="T5" fmla="*/ 2147483646 h 60"/>
              <a:gd name="T6" fmla="*/ 2147483646 w 66"/>
              <a:gd name="T7" fmla="*/ 2147483646 h 60"/>
              <a:gd name="T8" fmla="*/ 2147483646 w 66"/>
              <a:gd name="T9" fmla="*/ 2147483646 h 60"/>
              <a:gd name="T10" fmla="*/ 2147483646 w 66"/>
              <a:gd name="T11" fmla="*/ 2147483646 h 60"/>
              <a:gd name="T12" fmla="*/ 2147483646 w 66"/>
              <a:gd name="T13" fmla="*/ 2147483646 h 60"/>
              <a:gd name="T14" fmla="*/ 2147483646 w 66"/>
              <a:gd name="T15" fmla="*/ 2147483646 h 60"/>
              <a:gd name="T16" fmla="*/ 0 w 66"/>
              <a:gd name="T17" fmla="*/ 2147483646 h 60"/>
              <a:gd name="T18" fmla="*/ 2147483646 w 66"/>
              <a:gd name="T19" fmla="*/ 2147483646 h 60"/>
              <a:gd name="T20" fmla="*/ 2147483646 w 66"/>
              <a:gd name="T21" fmla="*/ 2147483646 h 60"/>
              <a:gd name="T22" fmla="*/ 2147483646 w 66"/>
              <a:gd name="T23" fmla="*/ 2147483646 h 60"/>
              <a:gd name="T24" fmla="*/ 2147483646 w 66"/>
              <a:gd name="T25" fmla="*/ 2147483646 h 60"/>
              <a:gd name="T26" fmla="*/ 2147483646 w 66"/>
              <a:gd name="T27" fmla="*/ 2147483646 h 60"/>
              <a:gd name="T28" fmla="*/ 2147483646 w 66"/>
              <a:gd name="T29" fmla="*/ 0 h 60"/>
              <a:gd name="T30" fmla="*/ 2147483646 w 66"/>
              <a:gd name="T31" fmla="*/ 0 h 60"/>
              <a:gd name="T32" fmla="*/ 2147483646 w 66"/>
              <a:gd name="T33" fmla="*/ 0 h 60"/>
              <a:gd name="T34" fmla="*/ 2147483646 w 66"/>
              <a:gd name="T35" fmla="*/ 0 h 60"/>
              <a:gd name="T36" fmla="*/ 2147483646 w 66"/>
              <a:gd name="T37" fmla="*/ 0 h 60"/>
              <a:gd name="T38" fmla="*/ 2147483646 w 66"/>
              <a:gd name="T39" fmla="*/ 0 h 60"/>
              <a:gd name="T40" fmla="*/ 2147483646 w 66"/>
              <a:gd name="T41" fmla="*/ 2147483646 h 60"/>
              <a:gd name="T42" fmla="*/ 2147483646 w 66"/>
              <a:gd name="T43" fmla="*/ 2147483646 h 60"/>
              <a:gd name="T44" fmla="*/ 2147483646 w 66"/>
              <a:gd name="T45" fmla="*/ 2147483646 h 60"/>
              <a:gd name="T46" fmla="*/ 2147483646 w 66"/>
              <a:gd name="T47" fmla="*/ 2147483646 h 60"/>
              <a:gd name="T48" fmla="*/ 2147483646 w 66"/>
              <a:gd name="T49" fmla="*/ 2147483646 h 60"/>
              <a:gd name="T50" fmla="*/ 2147483646 w 66"/>
              <a:gd name="T51" fmla="*/ 2147483646 h 60"/>
              <a:gd name="T52" fmla="*/ 2147483646 w 66"/>
              <a:gd name="T53" fmla="*/ 2147483646 h 60"/>
              <a:gd name="T54" fmla="*/ 2147483646 w 66"/>
              <a:gd name="T55" fmla="*/ 2147483646 h 60"/>
              <a:gd name="T56" fmla="*/ 2147483646 w 66"/>
              <a:gd name="T57" fmla="*/ 2147483646 h 60"/>
              <a:gd name="T58" fmla="*/ 2147483646 w 66"/>
              <a:gd name="T59" fmla="*/ 2147483646 h 60"/>
              <a:gd name="T60" fmla="*/ 2147483646 w 66"/>
              <a:gd name="T61" fmla="*/ 2147483646 h 60"/>
              <a:gd name="T62" fmla="*/ 2147483646 w 66"/>
              <a:gd name="T63" fmla="*/ 2147483646 h 60"/>
              <a:gd name="T64" fmla="*/ 2147483646 w 66"/>
              <a:gd name="T65" fmla="*/ 2147483646 h 60"/>
              <a:gd name="T66" fmla="*/ 2147483646 w 66"/>
              <a:gd name="T67" fmla="*/ 2147483646 h 60"/>
              <a:gd name="T68" fmla="*/ 2147483646 w 66"/>
              <a:gd name="T69" fmla="*/ 2147483646 h 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"/>
              <a:gd name="T106" fmla="*/ 0 h 60"/>
              <a:gd name="T107" fmla="*/ 66 w 66"/>
              <a:gd name="T108" fmla="*/ 60 h 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" h="60">
                <a:moveTo>
                  <a:pt x="48" y="60"/>
                </a:moveTo>
                <a:lnTo>
                  <a:pt x="42" y="54"/>
                </a:lnTo>
                <a:lnTo>
                  <a:pt x="36" y="48"/>
                </a:lnTo>
                <a:lnTo>
                  <a:pt x="30" y="48"/>
                </a:lnTo>
                <a:lnTo>
                  <a:pt x="30" y="42"/>
                </a:lnTo>
                <a:lnTo>
                  <a:pt x="24" y="36"/>
                </a:lnTo>
                <a:lnTo>
                  <a:pt x="18" y="36"/>
                </a:lnTo>
                <a:lnTo>
                  <a:pt x="18" y="42"/>
                </a:lnTo>
                <a:lnTo>
                  <a:pt x="6" y="42"/>
                </a:lnTo>
                <a:lnTo>
                  <a:pt x="6" y="30"/>
                </a:lnTo>
                <a:lnTo>
                  <a:pt x="6" y="24"/>
                </a:lnTo>
                <a:lnTo>
                  <a:pt x="0" y="18"/>
                </a:lnTo>
                <a:lnTo>
                  <a:pt x="6" y="12"/>
                </a:lnTo>
                <a:lnTo>
                  <a:pt x="6" y="18"/>
                </a:lnTo>
                <a:lnTo>
                  <a:pt x="12" y="18"/>
                </a:lnTo>
                <a:lnTo>
                  <a:pt x="12" y="12"/>
                </a:lnTo>
                <a:lnTo>
                  <a:pt x="6" y="12"/>
                </a:lnTo>
                <a:lnTo>
                  <a:pt x="12" y="6"/>
                </a:lnTo>
                <a:lnTo>
                  <a:pt x="18" y="12"/>
                </a:lnTo>
                <a:lnTo>
                  <a:pt x="24" y="6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0" y="6"/>
                </a:lnTo>
                <a:lnTo>
                  <a:pt x="60" y="18"/>
                </a:lnTo>
                <a:lnTo>
                  <a:pt x="66" y="24"/>
                </a:lnTo>
                <a:lnTo>
                  <a:pt x="60" y="30"/>
                </a:lnTo>
                <a:lnTo>
                  <a:pt x="66" y="30"/>
                </a:lnTo>
                <a:lnTo>
                  <a:pt x="66" y="36"/>
                </a:lnTo>
                <a:lnTo>
                  <a:pt x="66" y="42"/>
                </a:lnTo>
                <a:lnTo>
                  <a:pt x="60" y="48"/>
                </a:lnTo>
                <a:lnTo>
                  <a:pt x="60" y="42"/>
                </a:lnTo>
                <a:lnTo>
                  <a:pt x="60" y="36"/>
                </a:lnTo>
                <a:lnTo>
                  <a:pt x="60" y="42"/>
                </a:lnTo>
                <a:lnTo>
                  <a:pt x="60" y="48"/>
                </a:lnTo>
                <a:lnTo>
                  <a:pt x="60" y="54"/>
                </a:lnTo>
                <a:lnTo>
                  <a:pt x="54" y="54"/>
                </a:lnTo>
                <a:lnTo>
                  <a:pt x="48" y="54"/>
                </a:lnTo>
                <a:lnTo>
                  <a:pt x="48" y="6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0" name="Freeform 175">
            <a:extLst>
              <a:ext uri="{FF2B5EF4-FFF2-40B4-BE49-F238E27FC236}">
                <a16:creationId xmlns:a16="http://schemas.microsoft.com/office/drawing/2014/main" id="{1822F9B2-A897-42EF-B8EE-60762716102B}"/>
              </a:ext>
            </a:extLst>
          </p:cNvPr>
          <p:cNvSpPr>
            <a:spLocks noChangeAspect="1"/>
          </p:cNvSpPr>
          <p:nvPr/>
        </p:nvSpPr>
        <p:spPr bwMode="auto">
          <a:xfrm>
            <a:off x="6154739" y="3462339"/>
            <a:ext cx="3175" cy="33337"/>
          </a:xfrm>
          <a:custGeom>
            <a:avLst/>
            <a:gdLst>
              <a:gd name="T0" fmla="*/ 0 w 4762"/>
              <a:gd name="T1" fmla="*/ 2147483646 h 12"/>
              <a:gd name="T2" fmla="*/ 0 w 4762"/>
              <a:gd name="T3" fmla="*/ 2147483646 h 12"/>
              <a:gd name="T4" fmla="*/ 0 w 4762"/>
              <a:gd name="T5" fmla="*/ 0 h 12"/>
              <a:gd name="T6" fmla="*/ 0 w 4762"/>
              <a:gd name="T7" fmla="*/ 2147483646 h 12"/>
              <a:gd name="T8" fmla="*/ 0 w 4762"/>
              <a:gd name="T9" fmla="*/ 2147483646 h 12"/>
              <a:gd name="T10" fmla="*/ 0 w 4762"/>
              <a:gd name="T11" fmla="*/ 2147483646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62"/>
              <a:gd name="T19" fmla="*/ 0 h 12"/>
              <a:gd name="T20" fmla="*/ 4762 w 4762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62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1" name="Freeform 176">
            <a:extLst>
              <a:ext uri="{FF2B5EF4-FFF2-40B4-BE49-F238E27FC236}">
                <a16:creationId xmlns:a16="http://schemas.microsoft.com/office/drawing/2014/main" id="{D18D175A-D019-4285-936F-971039EAAF07}"/>
              </a:ext>
            </a:extLst>
          </p:cNvPr>
          <p:cNvSpPr>
            <a:spLocks noChangeAspect="1"/>
          </p:cNvSpPr>
          <p:nvPr/>
        </p:nvSpPr>
        <p:spPr bwMode="auto">
          <a:xfrm>
            <a:off x="6154739" y="3395664"/>
            <a:ext cx="20637" cy="33337"/>
          </a:xfrm>
          <a:custGeom>
            <a:avLst/>
            <a:gdLst>
              <a:gd name="T0" fmla="*/ 0 w 6"/>
              <a:gd name="T1" fmla="*/ 2147483646 h 12"/>
              <a:gd name="T2" fmla="*/ 0 w 6"/>
              <a:gd name="T3" fmla="*/ 2147483646 h 12"/>
              <a:gd name="T4" fmla="*/ 0 w 6"/>
              <a:gd name="T5" fmla="*/ 0 h 12"/>
              <a:gd name="T6" fmla="*/ 2147483646 w 6"/>
              <a:gd name="T7" fmla="*/ 2147483646 h 12"/>
              <a:gd name="T8" fmla="*/ 2147483646 w 6"/>
              <a:gd name="T9" fmla="*/ 2147483646 h 12"/>
              <a:gd name="T10" fmla="*/ 2147483646 w 6"/>
              <a:gd name="T11" fmla="*/ 2147483646 h 12"/>
              <a:gd name="T12" fmla="*/ 0 w 6"/>
              <a:gd name="T13" fmla="*/ 2147483646 h 12"/>
              <a:gd name="T14" fmla="*/ 0 w 6"/>
              <a:gd name="T15" fmla="*/ 2147483646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2"/>
              <a:gd name="T26" fmla="*/ 6 w 6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2" name="Freeform 177">
            <a:extLst>
              <a:ext uri="{FF2B5EF4-FFF2-40B4-BE49-F238E27FC236}">
                <a16:creationId xmlns:a16="http://schemas.microsoft.com/office/drawing/2014/main" id="{CAE7B9BD-D1EC-4D05-B4AF-963F89CCA001}"/>
              </a:ext>
            </a:extLst>
          </p:cNvPr>
          <p:cNvSpPr>
            <a:spLocks noChangeAspect="1"/>
          </p:cNvSpPr>
          <p:nvPr/>
        </p:nvSpPr>
        <p:spPr bwMode="auto">
          <a:xfrm>
            <a:off x="6175375" y="3395664"/>
            <a:ext cx="19050" cy="14287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0 w 6"/>
              <a:gd name="T5" fmla="*/ 0 h 6"/>
              <a:gd name="T6" fmla="*/ 0 w 6"/>
              <a:gd name="T7" fmla="*/ 0 h 6"/>
              <a:gd name="T8" fmla="*/ 2147483646 w 6"/>
              <a:gd name="T9" fmla="*/ 0 h 6"/>
              <a:gd name="T10" fmla="*/ 2147483646 w 6"/>
              <a:gd name="T11" fmla="*/ 2147483646 h 6"/>
              <a:gd name="T12" fmla="*/ 0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3" name="Freeform 178">
            <a:extLst>
              <a:ext uri="{FF2B5EF4-FFF2-40B4-BE49-F238E27FC236}">
                <a16:creationId xmlns:a16="http://schemas.microsoft.com/office/drawing/2014/main" id="{BE2ADC27-226C-43CC-B2E2-0D874053E729}"/>
              </a:ext>
            </a:extLst>
          </p:cNvPr>
          <p:cNvSpPr>
            <a:spLocks noChangeAspect="1"/>
          </p:cNvSpPr>
          <p:nvPr/>
        </p:nvSpPr>
        <p:spPr bwMode="auto">
          <a:xfrm>
            <a:off x="6175375" y="3429000"/>
            <a:ext cx="19050" cy="1588"/>
          </a:xfrm>
          <a:custGeom>
            <a:avLst/>
            <a:gdLst>
              <a:gd name="T0" fmla="*/ 2147483646 w 6"/>
              <a:gd name="T1" fmla="*/ 0 h 1588"/>
              <a:gd name="T2" fmla="*/ 0 w 6"/>
              <a:gd name="T3" fmla="*/ 0 h 1588"/>
              <a:gd name="T4" fmla="*/ 0 w 6"/>
              <a:gd name="T5" fmla="*/ 0 h 1588"/>
              <a:gd name="T6" fmla="*/ 0 w 6"/>
              <a:gd name="T7" fmla="*/ 0 h 1588"/>
              <a:gd name="T8" fmla="*/ 2147483646 w 6"/>
              <a:gd name="T9" fmla="*/ 0 h 15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588"/>
              <a:gd name="T17" fmla="*/ 6 w 6"/>
              <a:gd name="T18" fmla="*/ 1588 h 15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588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4" name="Freeform 179">
            <a:extLst>
              <a:ext uri="{FF2B5EF4-FFF2-40B4-BE49-F238E27FC236}">
                <a16:creationId xmlns:a16="http://schemas.microsoft.com/office/drawing/2014/main" id="{1BEABFF3-3AE1-42E7-8CEF-347200EAC855}"/>
              </a:ext>
            </a:extLst>
          </p:cNvPr>
          <p:cNvSpPr>
            <a:spLocks noChangeAspect="1"/>
          </p:cNvSpPr>
          <p:nvPr/>
        </p:nvSpPr>
        <p:spPr bwMode="auto">
          <a:xfrm>
            <a:off x="6175375" y="3362326"/>
            <a:ext cx="1588" cy="15875"/>
          </a:xfrm>
          <a:custGeom>
            <a:avLst/>
            <a:gdLst>
              <a:gd name="T0" fmla="*/ 0 w 1588"/>
              <a:gd name="T1" fmla="*/ 2147483646 h 6"/>
              <a:gd name="T2" fmla="*/ 0 w 1588"/>
              <a:gd name="T3" fmla="*/ 0 h 6"/>
              <a:gd name="T4" fmla="*/ 0 w 1588"/>
              <a:gd name="T5" fmla="*/ 2147483646 h 6"/>
              <a:gd name="T6" fmla="*/ 0 w 1588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6"/>
              <a:gd name="T14" fmla="*/ 1588 w 158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5" name="Freeform 180">
            <a:extLst>
              <a:ext uri="{FF2B5EF4-FFF2-40B4-BE49-F238E27FC236}">
                <a16:creationId xmlns:a16="http://schemas.microsoft.com/office/drawing/2014/main" id="{4FBAB671-2BC8-4087-B87B-22F6BBB1D929}"/>
              </a:ext>
            </a:extLst>
          </p:cNvPr>
          <p:cNvSpPr>
            <a:spLocks noChangeAspect="1"/>
          </p:cNvSpPr>
          <p:nvPr/>
        </p:nvSpPr>
        <p:spPr bwMode="auto">
          <a:xfrm>
            <a:off x="6175375" y="3346451"/>
            <a:ext cx="1588" cy="15875"/>
          </a:xfrm>
          <a:custGeom>
            <a:avLst/>
            <a:gdLst>
              <a:gd name="T0" fmla="*/ 0 w 1588"/>
              <a:gd name="T1" fmla="*/ 2147483646 h 6"/>
              <a:gd name="T2" fmla="*/ 0 w 1588"/>
              <a:gd name="T3" fmla="*/ 0 h 6"/>
              <a:gd name="T4" fmla="*/ 0 w 1588"/>
              <a:gd name="T5" fmla="*/ 0 h 6"/>
              <a:gd name="T6" fmla="*/ 0 w 1588"/>
              <a:gd name="T7" fmla="*/ 0 h 6"/>
              <a:gd name="T8" fmla="*/ 0 w 1588"/>
              <a:gd name="T9" fmla="*/ 0 h 6"/>
              <a:gd name="T10" fmla="*/ 0 w 1588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8"/>
              <a:gd name="T19" fmla="*/ 0 h 6"/>
              <a:gd name="T20" fmla="*/ 1588 w 158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8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6" name="Freeform 181">
            <a:extLst>
              <a:ext uri="{FF2B5EF4-FFF2-40B4-BE49-F238E27FC236}">
                <a16:creationId xmlns:a16="http://schemas.microsoft.com/office/drawing/2014/main" id="{29BA626F-8A0D-4FC8-BEC1-316C0EF932F2}"/>
              </a:ext>
            </a:extLst>
          </p:cNvPr>
          <p:cNvSpPr>
            <a:spLocks noChangeAspect="1"/>
          </p:cNvSpPr>
          <p:nvPr/>
        </p:nvSpPr>
        <p:spPr bwMode="auto">
          <a:xfrm>
            <a:off x="6175375" y="3313114"/>
            <a:ext cx="19050" cy="15875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0 w 6"/>
              <a:gd name="T5" fmla="*/ 0 h 6"/>
              <a:gd name="T6" fmla="*/ 2147483646 w 6"/>
              <a:gd name="T7" fmla="*/ 2147483646 h 6"/>
              <a:gd name="T8" fmla="*/ 0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7" name="Freeform 182">
            <a:extLst>
              <a:ext uri="{FF2B5EF4-FFF2-40B4-BE49-F238E27FC236}">
                <a16:creationId xmlns:a16="http://schemas.microsoft.com/office/drawing/2014/main" id="{A5F58473-0694-4737-8957-D87F931513AF}"/>
              </a:ext>
            </a:extLst>
          </p:cNvPr>
          <p:cNvSpPr>
            <a:spLocks noChangeAspect="1"/>
          </p:cNvSpPr>
          <p:nvPr/>
        </p:nvSpPr>
        <p:spPr bwMode="auto">
          <a:xfrm>
            <a:off x="6211888" y="3127376"/>
            <a:ext cx="4762" cy="17463"/>
          </a:xfrm>
          <a:custGeom>
            <a:avLst/>
            <a:gdLst>
              <a:gd name="T0" fmla="*/ 0 w 4762"/>
              <a:gd name="T1" fmla="*/ 2147483646 h 6"/>
              <a:gd name="T2" fmla="*/ 0 w 4762"/>
              <a:gd name="T3" fmla="*/ 2147483646 h 6"/>
              <a:gd name="T4" fmla="*/ 0 w 4762"/>
              <a:gd name="T5" fmla="*/ 2147483646 h 6"/>
              <a:gd name="T6" fmla="*/ 0 w 4762"/>
              <a:gd name="T7" fmla="*/ 0 h 6"/>
              <a:gd name="T8" fmla="*/ 0 w 4762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2"/>
              <a:gd name="T16" fmla="*/ 0 h 6"/>
              <a:gd name="T17" fmla="*/ 4762 w 476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2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8" name="Freeform 183">
            <a:extLst>
              <a:ext uri="{FF2B5EF4-FFF2-40B4-BE49-F238E27FC236}">
                <a16:creationId xmlns:a16="http://schemas.microsoft.com/office/drawing/2014/main" id="{3266C47E-B71B-4F70-BC69-F7837809117B}"/>
              </a:ext>
            </a:extLst>
          </p:cNvPr>
          <p:cNvSpPr>
            <a:spLocks noChangeAspect="1"/>
          </p:cNvSpPr>
          <p:nvPr/>
        </p:nvSpPr>
        <p:spPr bwMode="auto">
          <a:xfrm>
            <a:off x="6270626" y="3079750"/>
            <a:ext cx="4763" cy="14288"/>
          </a:xfrm>
          <a:custGeom>
            <a:avLst/>
            <a:gdLst>
              <a:gd name="T0" fmla="*/ 0 w 4763"/>
              <a:gd name="T1" fmla="*/ 2147483646 h 6"/>
              <a:gd name="T2" fmla="*/ 0 w 4763"/>
              <a:gd name="T3" fmla="*/ 2147483646 h 6"/>
              <a:gd name="T4" fmla="*/ 0 w 4763"/>
              <a:gd name="T5" fmla="*/ 2147483646 h 6"/>
              <a:gd name="T6" fmla="*/ 0 w 4763"/>
              <a:gd name="T7" fmla="*/ 0 h 6"/>
              <a:gd name="T8" fmla="*/ 0 w 4763"/>
              <a:gd name="T9" fmla="*/ 2147483646 h 6"/>
              <a:gd name="T10" fmla="*/ 0 w 4763"/>
              <a:gd name="T11" fmla="*/ 2147483646 h 6"/>
              <a:gd name="T12" fmla="*/ 0 w 4763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3"/>
              <a:gd name="T22" fmla="*/ 0 h 6"/>
              <a:gd name="T23" fmla="*/ 4763 w 4763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3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49" name="Rectangle 184">
            <a:extLst>
              <a:ext uri="{FF2B5EF4-FFF2-40B4-BE49-F238E27FC236}">
                <a16:creationId xmlns:a16="http://schemas.microsoft.com/office/drawing/2014/main" id="{86DF957F-0872-471F-BDE4-58625E6061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1263" y="3079750"/>
            <a:ext cx="0" cy="1428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450" name="Freeform 185">
            <a:extLst>
              <a:ext uri="{FF2B5EF4-FFF2-40B4-BE49-F238E27FC236}">
                <a16:creationId xmlns:a16="http://schemas.microsoft.com/office/drawing/2014/main" id="{34E284EF-93BD-4C32-9521-F2ADF07A442D}"/>
              </a:ext>
            </a:extLst>
          </p:cNvPr>
          <p:cNvSpPr>
            <a:spLocks noChangeAspect="1"/>
          </p:cNvSpPr>
          <p:nvPr/>
        </p:nvSpPr>
        <p:spPr bwMode="auto">
          <a:xfrm>
            <a:off x="6291263" y="3060700"/>
            <a:ext cx="17462" cy="19050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0 h 6"/>
              <a:gd name="T4" fmla="*/ 2147483646 w 6"/>
              <a:gd name="T5" fmla="*/ 2147483646 h 6"/>
              <a:gd name="T6" fmla="*/ 2147483646 w 6"/>
              <a:gd name="T7" fmla="*/ 2147483646 h 6"/>
              <a:gd name="T8" fmla="*/ 2147483646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1" name="Freeform 186">
            <a:extLst>
              <a:ext uri="{FF2B5EF4-FFF2-40B4-BE49-F238E27FC236}">
                <a16:creationId xmlns:a16="http://schemas.microsoft.com/office/drawing/2014/main" id="{C53DC163-634D-4044-8FF5-9272405B9FC1}"/>
              </a:ext>
            </a:extLst>
          </p:cNvPr>
          <p:cNvSpPr>
            <a:spLocks noChangeAspect="1"/>
          </p:cNvSpPr>
          <p:nvPr/>
        </p:nvSpPr>
        <p:spPr bwMode="auto">
          <a:xfrm>
            <a:off x="6424613" y="2963864"/>
            <a:ext cx="19050" cy="14287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0 h 6"/>
              <a:gd name="T4" fmla="*/ 2147483646 w 6"/>
              <a:gd name="T5" fmla="*/ 0 h 6"/>
              <a:gd name="T6" fmla="*/ 0 w 6"/>
              <a:gd name="T7" fmla="*/ 2147483646 h 6"/>
              <a:gd name="T8" fmla="*/ 2147483646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6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2" name="Freeform 187">
            <a:extLst>
              <a:ext uri="{FF2B5EF4-FFF2-40B4-BE49-F238E27FC236}">
                <a16:creationId xmlns:a16="http://schemas.microsoft.com/office/drawing/2014/main" id="{43E2F783-4921-4FD4-A431-DEE77CC600DB}"/>
              </a:ext>
            </a:extLst>
          </p:cNvPr>
          <p:cNvSpPr>
            <a:spLocks noChangeAspect="1"/>
          </p:cNvSpPr>
          <p:nvPr/>
        </p:nvSpPr>
        <p:spPr bwMode="auto">
          <a:xfrm>
            <a:off x="6465889" y="2944814"/>
            <a:ext cx="58737" cy="33337"/>
          </a:xfrm>
          <a:custGeom>
            <a:avLst/>
            <a:gdLst>
              <a:gd name="T0" fmla="*/ 2147483646 w 18"/>
              <a:gd name="T1" fmla="*/ 2147483646 h 12"/>
              <a:gd name="T2" fmla="*/ 0 w 18"/>
              <a:gd name="T3" fmla="*/ 2147483646 h 12"/>
              <a:gd name="T4" fmla="*/ 0 w 18"/>
              <a:gd name="T5" fmla="*/ 2147483646 h 12"/>
              <a:gd name="T6" fmla="*/ 2147483646 w 18"/>
              <a:gd name="T7" fmla="*/ 0 h 12"/>
              <a:gd name="T8" fmla="*/ 2147483646 w 18"/>
              <a:gd name="T9" fmla="*/ 0 h 12"/>
              <a:gd name="T10" fmla="*/ 2147483646 w 18"/>
              <a:gd name="T11" fmla="*/ 2147483646 h 12"/>
              <a:gd name="T12" fmla="*/ 2147483646 w 18"/>
              <a:gd name="T13" fmla="*/ 2147483646 h 12"/>
              <a:gd name="T14" fmla="*/ 2147483646 w 18"/>
              <a:gd name="T15" fmla="*/ 2147483646 h 12"/>
              <a:gd name="T16" fmla="*/ 2147483646 w 18"/>
              <a:gd name="T17" fmla="*/ 2147483646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2"/>
              <a:gd name="T29" fmla="*/ 18 w 18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2">
                <a:moveTo>
                  <a:pt x="12" y="6"/>
                </a:moveTo>
                <a:lnTo>
                  <a:pt x="0" y="12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18" y="6"/>
                </a:lnTo>
                <a:lnTo>
                  <a:pt x="12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3" name="Freeform 188">
            <a:extLst>
              <a:ext uri="{FF2B5EF4-FFF2-40B4-BE49-F238E27FC236}">
                <a16:creationId xmlns:a16="http://schemas.microsoft.com/office/drawing/2014/main" id="{602B8D02-E3AE-4A16-87B6-EE8761D1EA1E}"/>
              </a:ext>
            </a:extLst>
          </p:cNvPr>
          <p:cNvSpPr>
            <a:spLocks noChangeAspect="1"/>
          </p:cNvSpPr>
          <p:nvPr/>
        </p:nvSpPr>
        <p:spPr bwMode="auto">
          <a:xfrm>
            <a:off x="6465889" y="2927351"/>
            <a:ext cx="39687" cy="17463"/>
          </a:xfrm>
          <a:custGeom>
            <a:avLst/>
            <a:gdLst>
              <a:gd name="T0" fmla="*/ 2147483646 w 12"/>
              <a:gd name="T1" fmla="*/ 2147483646 h 6"/>
              <a:gd name="T2" fmla="*/ 0 w 12"/>
              <a:gd name="T3" fmla="*/ 2147483646 h 6"/>
              <a:gd name="T4" fmla="*/ 2147483646 w 12"/>
              <a:gd name="T5" fmla="*/ 0 h 6"/>
              <a:gd name="T6" fmla="*/ 2147483646 w 12"/>
              <a:gd name="T7" fmla="*/ 0 h 6"/>
              <a:gd name="T8" fmla="*/ 2147483646 w 12"/>
              <a:gd name="T9" fmla="*/ 2147483646 h 6"/>
              <a:gd name="T10" fmla="*/ 2147483646 w 12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6"/>
              <a:gd name="T20" fmla="*/ 12 w 1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6">
                <a:moveTo>
                  <a:pt x="12" y="6"/>
                </a:moveTo>
                <a:lnTo>
                  <a:pt x="0" y="6"/>
                </a:lnTo>
                <a:lnTo>
                  <a:pt x="12" y="0"/>
                </a:lnTo>
                <a:lnTo>
                  <a:pt x="12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4" name="Freeform 189">
            <a:extLst>
              <a:ext uri="{FF2B5EF4-FFF2-40B4-BE49-F238E27FC236}">
                <a16:creationId xmlns:a16="http://schemas.microsoft.com/office/drawing/2014/main" id="{9780A2D3-3529-44C9-8598-F2FA0B7756A6}"/>
              </a:ext>
            </a:extLst>
          </p:cNvPr>
          <p:cNvSpPr>
            <a:spLocks noChangeAspect="1"/>
          </p:cNvSpPr>
          <p:nvPr/>
        </p:nvSpPr>
        <p:spPr bwMode="auto">
          <a:xfrm>
            <a:off x="6662738" y="2797176"/>
            <a:ext cx="17462" cy="15875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2147483646 h 6"/>
              <a:gd name="T4" fmla="*/ 0 w 6"/>
              <a:gd name="T5" fmla="*/ 2147483646 h 6"/>
              <a:gd name="T6" fmla="*/ 0 w 6"/>
              <a:gd name="T7" fmla="*/ 2147483646 h 6"/>
              <a:gd name="T8" fmla="*/ 2147483646 w 6"/>
              <a:gd name="T9" fmla="*/ 0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5" name="Freeform 190">
            <a:extLst>
              <a:ext uri="{FF2B5EF4-FFF2-40B4-BE49-F238E27FC236}">
                <a16:creationId xmlns:a16="http://schemas.microsoft.com/office/drawing/2014/main" id="{C623A93A-12AF-46B9-89FE-FC9860BEDC5A}"/>
              </a:ext>
            </a:extLst>
          </p:cNvPr>
          <p:cNvSpPr>
            <a:spLocks noChangeAspect="1"/>
          </p:cNvSpPr>
          <p:nvPr/>
        </p:nvSpPr>
        <p:spPr bwMode="auto">
          <a:xfrm>
            <a:off x="6719888" y="2695575"/>
            <a:ext cx="19050" cy="19050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2147483646 h 6"/>
              <a:gd name="T4" fmla="*/ 2147483646 w 6"/>
              <a:gd name="T5" fmla="*/ 0 h 6"/>
              <a:gd name="T6" fmla="*/ 2147483646 w 6"/>
              <a:gd name="T7" fmla="*/ 2147483646 h 6"/>
              <a:gd name="T8" fmla="*/ 2147483646 w 6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6" name="Freeform 191">
            <a:extLst>
              <a:ext uri="{FF2B5EF4-FFF2-40B4-BE49-F238E27FC236}">
                <a16:creationId xmlns:a16="http://schemas.microsoft.com/office/drawing/2014/main" id="{156E93CD-E3D4-4510-A84A-98C1B4717237}"/>
              </a:ext>
            </a:extLst>
          </p:cNvPr>
          <p:cNvSpPr>
            <a:spLocks noChangeAspect="1"/>
          </p:cNvSpPr>
          <p:nvPr/>
        </p:nvSpPr>
        <p:spPr bwMode="auto">
          <a:xfrm>
            <a:off x="6756401" y="2663826"/>
            <a:ext cx="23813" cy="17463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2147483646 h 6"/>
              <a:gd name="T4" fmla="*/ 2147483646 w 6"/>
              <a:gd name="T5" fmla="*/ 0 h 6"/>
              <a:gd name="T6" fmla="*/ 2147483646 w 6"/>
              <a:gd name="T7" fmla="*/ 0 h 6"/>
              <a:gd name="T8" fmla="*/ 2147483646 w 6"/>
              <a:gd name="T9" fmla="*/ 2147483646 h 6"/>
              <a:gd name="T10" fmla="*/ 2147483646 w 6"/>
              <a:gd name="T11" fmla="*/ 2147483646 h 6"/>
              <a:gd name="T12" fmla="*/ 0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7" name="Freeform 192">
            <a:extLst>
              <a:ext uri="{FF2B5EF4-FFF2-40B4-BE49-F238E27FC236}">
                <a16:creationId xmlns:a16="http://schemas.microsoft.com/office/drawing/2014/main" id="{EE72E4C7-AF97-4BC6-B233-A5970FF2EF5B}"/>
              </a:ext>
            </a:extLst>
          </p:cNvPr>
          <p:cNvSpPr>
            <a:spLocks noChangeAspect="1"/>
          </p:cNvSpPr>
          <p:nvPr/>
        </p:nvSpPr>
        <p:spPr bwMode="auto">
          <a:xfrm>
            <a:off x="6756401" y="2647951"/>
            <a:ext cx="23813" cy="15875"/>
          </a:xfrm>
          <a:custGeom>
            <a:avLst/>
            <a:gdLst>
              <a:gd name="T0" fmla="*/ 0 w 6"/>
              <a:gd name="T1" fmla="*/ 2147483646 h 6"/>
              <a:gd name="T2" fmla="*/ 2147483646 w 6"/>
              <a:gd name="T3" fmla="*/ 2147483646 h 6"/>
              <a:gd name="T4" fmla="*/ 2147483646 w 6"/>
              <a:gd name="T5" fmla="*/ 0 h 6"/>
              <a:gd name="T6" fmla="*/ 2147483646 w 6"/>
              <a:gd name="T7" fmla="*/ 0 h 6"/>
              <a:gd name="T8" fmla="*/ 2147483646 w 6"/>
              <a:gd name="T9" fmla="*/ 0 h 6"/>
              <a:gd name="T10" fmla="*/ 0 w 6"/>
              <a:gd name="T11" fmla="*/ 2147483646 h 6"/>
              <a:gd name="T12" fmla="*/ 0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8" name="Freeform 193">
            <a:extLst>
              <a:ext uri="{FF2B5EF4-FFF2-40B4-BE49-F238E27FC236}">
                <a16:creationId xmlns:a16="http://schemas.microsoft.com/office/drawing/2014/main" id="{EAAC05F8-3BFC-4440-BC44-5F632C3A4C88}"/>
              </a:ext>
            </a:extLst>
          </p:cNvPr>
          <p:cNvSpPr>
            <a:spLocks noChangeAspect="1"/>
          </p:cNvSpPr>
          <p:nvPr/>
        </p:nvSpPr>
        <p:spPr bwMode="auto">
          <a:xfrm>
            <a:off x="6796088" y="2630488"/>
            <a:ext cx="4762" cy="17462"/>
          </a:xfrm>
          <a:custGeom>
            <a:avLst/>
            <a:gdLst>
              <a:gd name="T0" fmla="*/ 0 w 6350"/>
              <a:gd name="T1" fmla="*/ 2147483646 h 6"/>
              <a:gd name="T2" fmla="*/ 0 w 6350"/>
              <a:gd name="T3" fmla="*/ 0 h 6"/>
              <a:gd name="T4" fmla="*/ 0 w 6350"/>
              <a:gd name="T5" fmla="*/ 2147483646 h 6"/>
              <a:gd name="T6" fmla="*/ 0 w 6350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  <a:gd name="T12" fmla="*/ 0 w 6350"/>
              <a:gd name="T13" fmla="*/ 0 h 6"/>
              <a:gd name="T14" fmla="*/ 6350 w 635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0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59" name="Freeform 194">
            <a:extLst>
              <a:ext uri="{FF2B5EF4-FFF2-40B4-BE49-F238E27FC236}">
                <a16:creationId xmlns:a16="http://schemas.microsoft.com/office/drawing/2014/main" id="{B34B4463-9F1F-442D-AE1F-7B13D10053F9}"/>
              </a:ext>
            </a:extLst>
          </p:cNvPr>
          <p:cNvSpPr>
            <a:spLocks noChangeAspect="1"/>
          </p:cNvSpPr>
          <p:nvPr/>
        </p:nvSpPr>
        <p:spPr bwMode="auto">
          <a:xfrm>
            <a:off x="7108825" y="2198688"/>
            <a:ext cx="38100" cy="31750"/>
          </a:xfrm>
          <a:custGeom>
            <a:avLst/>
            <a:gdLst>
              <a:gd name="T0" fmla="*/ 2147483646 w 12"/>
              <a:gd name="T1" fmla="*/ 2147483646 h 12"/>
              <a:gd name="T2" fmla="*/ 2147483646 w 12"/>
              <a:gd name="T3" fmla="*/ 2147483646 h 12"/>
              <a:gd name="T4" fmla="*/ 0 w 12"/>
              <a:gd name="T5" fmla="*/ 2147483646 h 12"/>
              <a:gd name="T6" fmla="*/ 0 w 12"/>
              <a:gd name="T7" fmla="*/ 2147483646 h 12"/>
              <a:gd name="T8" fmla="*/ 0 w 12"/>
              <a:gd name="T9" fmla="*/ 0 h 12"/>
              <a:gd name="T10" fmla="*/ 2147483646 w 12"/>
              <a:gd name="T11" fmla="*/ 0 h 12"/>
              <a:gd name="T12" fmla="*/ 2147483646 w 12"/>
              <a:gd name="T13" fmla="*/ 0 h 12"/>
              <a:gd name="T14" fmla="*/ 2147483646 w 12"/>
              <a:gd name="T15" fmla="*/ 0 h 12"/>
              <a:gd name="T16" fmla="*/ 2147483646 w 12"/>
              <a:gd name="T17" fmla="*/ 0 h 12"/>
              <a:gd name="T18" fmla="*/ 2147483646 w 12"/>
              <a:gd name="T19" fmla="*/ 0 h 12"/>
              <a:gd name="T20" fmla="*/ 2147483646 w 12"/>
              <a:gd name="T21" fmla="*/ 2147483646 h 12"/>
              <a:gd name="T22" fmla="*/ 2147483646 w 12"/>
              <a:gd name="T23" fmla="*/ 2147483646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2"/>
              <a:gd name="T38" fmla="*/ 12 w 12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2">
                <a:moveTo>
                  <a:pt x="12" y="6"/>
                </a:move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0" name="Freeform 195">
            <a:extLst>
              <a:ext uri="{FF2B5EF4-FFF2-40B4-BE49-F238E27FC236}">
                <a16:creationId xmlns:a16="http://schemas.microsoft.com/office/drawing/2014/main" id="{9AE271C3-CDF5-4701-9D13-78438C0C2840}"/>
              </a:ext>
            </a:extLst>
          </p:cNvPr>
          <p:cNvSpPr>
            <a:spLocks noChangeAspect="1"/>
          </p:cNvSpPr>
          <p:nvPr/>
        </p:nvSpPr>
        <p:spPr bwMode="auto">
          <a:xfrm>
            <a:off x="6815139" y="2398714"/>
            <a:ext cx="20637" cy="33337"/>
          </a:xfrm>
          <a:custGeom>
            <a:avLst/>
            <a:gdLst>
              <a:gd name="T0" fmla="*/ 0 w 6"/>
              <a:gd name="T1" fmla="*/ 2147483646 h 12"/>
              <a:gd name="T2" fmla="*/ 2147483646 w 6"/>
              <a:gd name="T3" fmla="*/ 0 h 12"/>
              <a:gd name="T4" fmla="*/ 2147483646 w 6"/>
              <a:gd name="T5" fmla="*/ 0 h 12"/>
              <a:gd name="T6" fmla="*/ 2147483646 w 6"/>
              <a:gd name="T7" fmla="*/ 2147483646 h 12"/>
              <a:gd name="T8" fmla="*/ 0 w 6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12"/>
              <a:gd name="T17" fmla="*/ 6 w 6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12">
                <a:moveTo>
                  <a:pt x="0" y="12"/>
                </a:moveTo>
                <a:lnTo>
                  <a:pt x="6" y="0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1" name="Freeform 196">
            <a:extLst>
              <a:ext uri="{FF2B5EF4-FFF2-40B4-BE49-F238E27FC236}">
                <a16:creationId xmlns:a16="http://schemas.microsoft.com/office/drawing/2014/main" id="{25BDE7D7-4693-4E24-8DD9-EDF5DA6E8471}"/>
              </a:ext>
            </a:extLst>
          </p:cNvPr>
          <p:cNvSpPr>
            <a:spLocks noChangeAspect="1"/>
          </p:cNvSpPr>
          <p:nvPr/>
        </p:nvSpPr>
        <p:spPr bwMode="auto">
          <a:xfrm>
            <a:off x="6835775" y="2398713"/>
            <a:ext cx="19050" cy="19050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2147483646 w 6"/>
              <a:gd name="T7" fmla="*/ 0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2" name="Freeform 197">
            <a:extLst>
              <a:ext uri="{FF2B5EF4-FFF2-40B4-BE49-F238E27FC236}">
                <a16:creationId xmlns:a16="http://schemas.microsoft.com/office/drawing/2014/main" id="{DB80BEB4-A20F-45CE-B236-82D898F2E711}"/>
              </a:ext>
            </a:extLst>
          </p:cNvPr>
          <p:cNvSpPr>
            <a:spLocks noChangeAspect="1"/>
          </p:cNvSpPr>
          <p:nvPr/>
        </p:nvSpPr>
        <p:spPr bwMode="auto">
          <a:xfrm>
            <a:off x="6854825" y="2366963"/>
            <a:ext cx="38100" cy="31750"/>
          </a:xfrm>
          <a:custGeom>
            <a:avLst/>
            <a:gdLst>
              <a:gd name="T0" fmla="*/ 2147483646 w 12"/>
              <a:gd name="T1" fmla="*/ 2147483646 h 12"/>
              <a:gd name="T2" fmla="*/ 0 w 12"/>
              <a:gd name="T3" fmla="*/ 2147483646 h 12"/>
              <a:gd name="T4" fmla="*/ 0 w 12"/>
              <a:gd name="T5" fmla="*/ 2147483646 h 12"/>
              <a:gd name="T6" fmla="*/ 2147483646 w 12"/>
              <a:gd name="T7" fmla="*/ 0 h 12"/>
              <a:gd name="T8" fmla="*/ 2147483646 w 12"/>
              <a:gd name="T9" fmla="*/ 2147483646 h 12"/>
              <a:gd name="T10" fmla="*/ 2147483646 w 12"/>
              <a:gd name="T11" fmla="*/ 0 h 12"/>
              <a:gd name="T12" fmla="*/ 2147483646 w 12"/>
              <a:gd name="T13" fmla="*/ 2147483646 h 12"/>
              <a:gd name="T14" fmla="*/ 2147483646 w 12"/>
              <a:gd name="T15" fmla="*/ 2147483646 h 12"/>
              <a:gd name="T16" fmla="*/ 2147483646 w 12"/>
              <a:gd name="T17" fmla="*/ 2147483646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2"/>
              <a:gd name="T29" fmla="*/ 12 w 1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2">
                <a:moveTo>
                  <a:pt x="6" y="12"/>
                </a:moveTo>
                <a:lnTo>
                  <a:pt x="0" y="12"/>
                </a:lnTo>
                <a:lnTo>
                  <a:pt x="6" y="0"/>
                </a:lnTo>
                <a:lnTo>
                  <a:pt x="6" y="6"/>
                </a:lnTo>
                <a:lnTo>
                  <a:pt x="12" y="0"/>
                </a:lnTo>
                <a:lnTo>
                  <a:pt x="6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3" name="Freeform 198">
            <a:extLst>
              <a:ext uri="{FF2B5EF4-FFF2-40B4-BE49-F238E27FC236}">
                <a16:creationId xmlns:a16="http://schemas.microsoft.com/office/drawing/2014/main" id="{44C89EAB-2401-43F4-843C-EE909699A6F1}"/>
              </a:ext>
            </a:extLst>
          </p:cNvPr>
          <p:cNvSpPr>
            <a:spLocks noChangeAspect="1"/>
          </p:cNvSpPr>
          <p:nvPr/>
        </p:nvSpPr>
        <p:spPr bwMode="auto">
          <a:xfrm>
            <a:off x="6892926" y="2349501"/>
            <a:ext cx="60325" cy="49213"/>
          </a:xfrm>
          <a:custGeom>
            <a:avLst/>
            <a:gdLst>
              <a:gd name="T0" fmla="*/ 0 w 18"/>
              <a:gd name="T1" fmla="*/ 2147483646 h 18"/>
              <a:gd name="T2" fmla="*/ 0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2147483646 h 18"/>
              <a:gd name="T12" fmla="*/ 2147483646 w 18"/>
              <a:gd name="T13" fmla="*/ 0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0 w 18"/>
              <a:gd name="T21" fmla="*/ 2147483646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8"/>
              <a:gd name="T35" fmla="*/ 18 w 1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8">
                <a:moveTo>
                  <a:pt x="0" y="18"/>
                </a:move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4" name="Freeform 199">
            <a:extLst>
              <a:ext uri="{FF2B5EF4-FFF2-40B4-BE49-F238E27FC236}">
                <a16:creationId xmlns:a16="http://schemas.microsoft.com/office/drawing/2014/main" id="{44E03CD6-F945-4C4E-8519-7D8A7C9FBDE9}"/>
              </a:ext>
            </a:extLst>
          </p:cNvPr>
          <p:cNvSpPr>
            <a:spLocks noChangeAspect="1"/>
          </p:cNvSpPr>
          <p:nvPr/>
        </p:nvSpPr>
        <p:spPr bwMode="auto">
          <a:xfrm>
            <a:off x="6911975" y="2279651"/>
            <a:ext cx="57150" cy="49213"/>
          </a:xfrm>
          <a:custGeom>
            <a:avLst/>
            <a:gdLst>
              <a:gd name="T0" fmla="*/ 0 w 18"/>
              <a:gd name="T1" fmla="*/ 2147483646 h 18"/>
              <a:gd name="T2" fmla="*/ 0 w 18"/>
              <a:gd name="T3" fmla="*/ 2147483646 h 18"/>
              <a:gd name="T4" fmla="*/ 2147483646 w 18"/>
              <a:gd name="T5" fmla="*/ 2147483646 h 18"/>
              <a:gd name="T6" fmla="*/ 2147483646 w 18"/>
              <a:gd name="T7" fmla="*/ 2147483646 h 18"/>
              <a:gd name="T8" fmla="*/ 2147483646 w 18"/>
              <a:gd name="T9" fmla="*/ 2147483646 h 18"/>
              <a:gd name="T10" fmla="*/ 2147483646 w 18"/>
              <a:gd name="T11" fmla="*/ 0 h 18"/>
              <a:gd name="T12" fmla="*/ 2147483646 w 18"/>
              <a:gd name="T13" fmla="*/ 2147483646 h 18"/>
              <a:gd name="T14" fmla="*/ 2147483646 w 18"/>
              <a:gd name="T15" fmla="*/ 2147483646 h 18"/>
              <a:gd name="T16" fmla="*/ 2147483646 w 18"/>
              <a:gd name="T17" fmla="*/ 2147483646 h 18"/>
              <a:gd name="T18" fmla="*/ 2147483646 w 18"/>
              <a:gd name="T19" fmla="*/ 2147483646 h 18"/>
              <a:gd name="T20" fmla="*/ 2147483646 w 18"/>
              <a:gd name="T21" fmla="*/ 2147483646 h 18"/>
              <a:gd name="T22" fmla="*/ 2147483646 w 18"/>
              <a:gd name="T23" fmla="*/ 2147483646 h 18"/>
              <a:gd name="T24" fmla="*/ 2147483646 w 18"/>
              <a:gd name="T25" fmla="*/ 2147483646 h 18"/>
              <a:gd name="T26" fmla="*/ 2147483646 w 18"/>
              <a:gd name="T27" fmla="*/ 2147483646 h 18"/>
              <a:gd name="T28" fmla="*/ 0 w 18"/>
              <a:gd name="T29" fmla="*/ 2147483646 h 18"/>
              <a:gd name="T30" fmla="*/ 0 w 18"/>
              <a:gd name="T31" fmla="*/ 2147483646 h 18"/>
              <a:gd name="T32" fmla="*/ 0 w 18"/>
              <a:gd name="T33" fmla="*/ 2147483646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8"/>
              <a:gd name="T53" fmla="*/ 18 w 18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8">
                <a:moveTo>
                  <a:pt x="0" y="18"/>
                </a:moveTo>
                <a:lnTo>
                  <a:pt x="0" y="12"/>
                </a:lnTo>
                <a:lnTo>
                  <a:pt x="6" y="12"/>
                </a:lnTo>
                <a:lnTo>
                  <a:pt x="12" y="6"/>
                </a:lnTo>
                <a:lnTo>
                  <a:pt x="12" y="0"/>
                </a:lnTo>
                <a:lnTo>
                  <a:pt x="12" y="6"/>
                </a:lnTo>
                <a:lnTo>
                  <a:pt x="18" y="12"/>
                </a:lnTo>
                <a:lnTo>
                  <a:pt x="12" y="12"/>
                </a:lnTo>
                <a:lnTo>
                  <a:pt x="12" y="18"/>
                </a:lnTo>
                <a:lnTo>
                  <a:pt x="6" y="18"/>
                </a:lnTo>
                <a:lnTo>
                  <a:pt x="12" y="12"/>
                </a:lnTo>
                <a:lnTo>
                  <a:pt x="6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5" name="Freeform 200">
            <a:extLst>
              <a:ext uri="{FF2B5EF4-FFF2-40B4-BE49-F238E27FC236}">
                <a16:creationId xmlns:a16="http://schemas.microsoft.com/office/drawing/2014/main" id="{0DE4F494-BDE8-490C-9F34-4A38EB779F6F}"/>
              </a:ext>
            </a:extLst>
          </p:cNvPr>
          <p:cNvSpPr>
            <a:spLocks noChangeAspect="1"/>
          </p:cNvSpPr>
          <p:nvPr/>
        </p:nvSpPr>
        <p:spPr bwMode="auto">
          <a:xfrm>
            <a:off x="6953250" y="2279650"/>
            <a:ext cx="76200" cy="101600"/>
          </a:xfrm>
          <a:custGeom>
            <a:avLst/>
            <a:gdLst>
              <a:gd name="T0" fmla="*/ 0 w 24"/>
              <a:gd name="T1" fmla="*/ 2147483646 h 37"/>
              <a:gd name="T2" fmla="*/ 0 w 24"/>
              <a:gd name="T3" fmla="*/ 2147483646 h 37"/>
              <a:gd name="T4" fmla="*/ 0 w 24"/>
              <a:gd name="T5" fmla="*/ 2147483646 h 37"/>
              <a:gd name="T6" fmla="*/ 0 w 24"/>
              <a:gd name="T7" fmla="*/ 2147483646 h 37"/>
              <a:gd name="T8" fmla="*/ 0 w 24"/>
              <a:gd name="T9" fmla="*/ 2147483646 h 37"/>
              <a:gd name="T10" fmla="*/ 0 w 24"/>
              <a:gd name="T11" fmla="*/ 2147483646 h 37"/>
              <a:gd name="T12" fmla="*/ 0 w 24"/>
              <a:gd name="T13" fmla="*/ 2147483646 h 37"/>
              <a:gd name="T14" fmla="*/ 0 w 24"/>
              <a:gd name="T15" fmla="*/ 2147483646 h 37"/>
              <a:gd name="T16" fmla="*/ 2147483646 w 24"/>
              <a:gd name="T17" fmla="*/ 2147483646 h 37"/>
              <a:gd name="T18" fmla="*/ 2147483646 w 24"/>
              <a:gd name="T19" fmla="*/ 2147483646 h 37"/>
              <a:gd name="T20" fmla="*/ 2147483646 w 24"/>
              <a:gd name="T21" fmla="*/ 2147483646 h 37"/>
              <a:gd name="T22" fmla="*/ 2147483646 w 24"/>
              <a:gd name="T23" fmla="*/ 2147483646 h 37"/>
              <a:gd name="T24" fmla="*/ 2147483646 w 24"/>
              <a:gd name="T25" fmla="*/ 2147483646 h 37"/>
              <a:gd name="T26" fmla="*/ 2147483646 w 24"/>
              <a:gd name="T27" fmla="*/ 2147483646 h 37"/>
              <a:gd name="T28" fmla="*/ 2147483646 w 24"/>
              <a:gd name="T29" fmla="*/ 2147483646 h 37"/>
              <a:gd name="T30" fmla="*/ 2147483646 w 24"/>
              <a:gd name="T31" fmla="*/ 2147483646 h 37"/>
              <a:gd name="T32" fmla="*/ 2147483646 w 24"/>
              <a:gd name="T33" fmla="*/ 2147483646 h 37"/>
              <a:gd name="T34" fmla="*/ 2147483646 w 24"/>
              <a:gd name="T35" fmla="*/ 2147483646 h 37"/>
              <a:gd name="T36" fmla="*/ 2147483646 w 24"/>
              <a:gd name="T37" fmla="*/ 2147483646 h 37"/>
              <a:gd name="T38" fmla="*/ 2147483646 w 24"/>
              <a:gd name="T39" fmla="*/ 0 h 37"/>
              <a:gd name="T40" fmla="*/ 2147483646 w 24"/>
              <a:gd name="T41" fmla="*/ 2147483646 h 37"/>
              <a:gd name="T42" fmla="*/ 2147483646 w 24"/>
              <a:gd name="T43" fmla="*/ 2147483646 h 37"/>
              <a:gd name="T44" fmla="*/ 2147483646 w 24"/>
              <a:gd name="T45" fmla="*/ 2147483646 h 37"/>
              <a:gd name="T46" fmla="*/ 2147483646 w 24"/>
              <a:gd name="T47" fmla="*/ 2147483646 h 37"/>
              <a:gd name="T48" fmla="*/ 2147483646 w 24"/>
              <a:gd name="T49" fmla="*/ 2147483646 h 37"/>
              <a:gd name="T50" fmla="*/ 2147483646 w 24"/>
              <a:gd name="T51" fmla="*/ 2147483646 h 37"/>
              <a:gd name="T52" fmla="*/ 2147483646 w 24"/>
              <a:gd name="T53" fmla="*/ 2147483646 h 37"/>
              <a:gd name="T54" fmla="*/ 2147483646 w 24"/>
              <a:gd name="T55" fmla="*/ 2147483646 h 37"/>
              <a:gd name="T56" fmla="*/ 2147483646 w 24"/>
              <a:gd name="T57" fmla="*/ 2147483646 h 37"/>
              <a:gd name="T58" fmla="*/ 2147483646 w 24"/>
              <a:gd name="T59" fmla="*/ 2147483646 h 37"/>
              <a:gd name="T60" fmla="*/ 2147483646 w 24"/>
              <a:gd name="T61" fmla="*/ 2147483646 h 37"/>
              <a:gd name="T62" fmla="*/ 2147483646 w 24"/>
              <a:gd name="T63" fmla="*/ 2147483646 h 37"/>
              <a:gd name="T64" fmla="*/ 2147483646 w 24"/>
              <a:gd name="T65" fmla="*/ 2147483646 h 37"/>
              <a:gd name="T66" fmla="*/ 2147483646 w 24"/>
              <a:gd name="T67" fmla="*/ 2147483646 h 37"/>
              <a:gd name="T68" fmla="*/ 2147483646 w 24"/>
              <a:gd name="T69" fmla="*/ 2147483646 h 37"/>
              <a:gd name="T70" fmla="*/ 2147483646 w 24"/>
              <a:gd name="T71" fmla="*/ 2147483646 h 37"/>
              <a:gd name="T72" fmla="*/ 2147483646 w 24"/>
              <a:gd name="T73" fmla="*/ 2147483646 h 37"/>
              <a:gd name="T74" fmla="*/ 2147483646 w 24"/>
              <a:gd name="T75" fmla="*/ 2147483646 h 37"/>
              <a:gd name="T76" fmla="*/ 2147483646 w 24"/>
              <a:gd name="T77" fmla="*/ 2147483646 h 37"/>
              <a:gd name="T78" fmla="*/ 2147483646 w 24"/>
              <a:gd name="T79" fmla="*/ 2147483646 h 37"/>
              <a:gd name="T80" fmla="*/ 2147483646 w 24"/>
              <a:gd name="T81" fmla="*/ 2147483646 h 37"/>
              <a:gd name="T82" fmla="*/ 2147483646 w 24"/>
              <a:gd name="T83" fmla="*/ 2147483646 h 37"/>
              <a:gd name="T84" fmla="*/ 2147483646 w 24"/>
              <a:gd name="T85" fmla="*/ 2147483646 h 37"/>
              <a:gd name="T86" fmla="*/ 0 w 24"/>
              <a:gd name="T87" fmla="*/ 2147483646 h 37"/>
              <a:gd name="T88" fmla="*/ 2147483646 w 24"/>
              <a:gd name="T89" fmla="*/ 2147483646 h 37"/>
              <a:gd name="T90" fmla="*/ 2147483646 w 24"/>
              <a:gd name="T91" fmla="*/ 2147483646 h 37"/>
              <a:gd name="T92" fmla="*/ 0 w 24"/>
              <a:gd name="T93" fmla="*/ 2147483646 h 3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"/>
              <a:gd name="T142" fmla="*/ 0 h 37"/>
              <a:gd name="T143" fmla="*/ 24 w 24"/>
              <a:gd name="T144" fmla="*/ 37 h 3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" h="37">
                <a:moveTo>
                  <a:pt x="0" y="37"/>
                </a:moveTo>
                <a:lnTo>
                  <a:pt x="0" y="31"/>
                </a:lnTo>
                <a:lnTo>
                  <a:pt x="0" y="25"/>
                </a:lnTo>
                <a:lnTo>
                  <a:pt x="6" y="18"/>
                </a:ln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12" y="18"/>
                </a:lnTo>
                <a:lnTo>
                  <a:pt x="12" y="25"/>
                </a:lnTo>
                <a:lnTo>
                  <a:pt x="12" y="18"/>
                </a:lnTo>
                <a:lnTo>
                  <a:pt x="18" y="6"/>
                </a:lnTo>
                <a:lnTo>
                  <a:pt x="24" y="12"/>
                </a:lnTo>
                <a:lnTo>
                  <a:pt x="24" y="18"/>
                </a:lnTo>
                <a:lnTo>
                  <a:pt x="18" y="18"/>
                </a:lnTo>
                <a:lnTo>
                  <a:pt x="18" y="25"/>
                </a:lnTo>
                <a:lnTo>
                  <a:pt x="12" y="31"/>
                </a:lnTo>
                <a:lnTo>
                  <a:pt x="12" y="25"/>
                </a:lnTo>
                <a:lnTo>
                  <a:pt x="6" y="31"/>
                </a:lnTo>
                <a:lnTo>
                  <a:pt x="6" y="37"/>
                </a:lnTo>
                <a:lnTo>
                  <a:pt x="6" y="31"/>
                </a:lnTo>
                <a:lnTo>
                  <a:pt x="0" y="31"/>
                </a:lnTo>
                <a:lnTo>
                  <a:pt x="6" y="25"/>
                </a:lnTo>
                <a:lnTo>
                  <a:pt x="0" y="37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6" name="Freeform 201">
            <a:extLst>
              <a:ext uri="{FF2B5EF4-FFF2-40B4-BE49-F238E27FC236}">
                <a16:creationId xmlns:a16="http://schemas.microsoft.com/office/drawing/2014/main" id="{72AA8F29-608E-4997-BB0C-36AC41C43803}"/>
              </a:ext>
            </a:extLst>
          </p:cNvPr>
          <p:cNvSpPr>
            <a:spLocks noChangeAspect="1"/>
          </p:cNvSpPr>
          <p:nvPr/>
        </p:nvSpPr>
        <p:spPr bwMode="auto">
          <a:xfrm>
            <a:off x="6969125" y="2247901"/>
            <a:ext cx="39688" cy="47625"/>
          </a:xfrm>
          <a:custGeom>
            <a:avLst/>
            <a:gdLst>
              <a:gd name="T0" fmla="*/ 0 w 12"/>
              <a:gd name="T1" fmla="*/ 2147483646 h 18"/>
              <a:gd name="T2" fmla="*/ 0 w 12"/>
              <a:gd name="T3" fmla="*/ 2147483646 h 18"/>
              <a:gd name="T4" fmla="*/ 2147483646 w 12"/>
              <a:gd name="T5" fmla="*/ 0 h 18"/>
              <a:gd name="T6" fmla="*/ 2147483646 w 12"/>
              <a:gd name="T7" fmla="*/ 2147483646 h 18"/>
              <a:gd name="T8" fmla="*/ 2147483646 w 12"/>
              <a:gd name="T9" fmla="*/ 2147483646 h 18"/>
              <a:gd name="T10" fmla="*/ 0 w 12"/>
              <a:gd name="T11" fmla="*/ 2147483646 h 18"/>
              <a:gd name="T12" fmla="*/ 0 w 12"/>
              <a:gd name="T13" fmla="*/ 2147483646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8"/>
              <a:gd name="T23" fmla="*/ 12 w 12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8">
                <a:moveTo>
                  <a:pt x="0" y="18"/>
                </a:moveTo>
                <a:lnTo>
                  <a:pt x="0" y="12"/>
                </a:lnTo>
                <a:lnTo>
                  <a:pt x="6" y="0"/>
                </a:lnTo>
                <a:lnTo>
                  <a:pt x="12" y="6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7" name="Freeform 202">
            <a:extLst>
              <a:ext uri="{FF2B5EF4-FFF2-40B4-BE49-F238E27FC236}">
                <a16:creationId xmlns:a16="http://schemas.microsoft.com/office/drawing/2014/main" id="{13766362-6578-40AF-98F9-64C0AFF7017E}"/>
              </a:ext>
            </a:extLst>
          </p:cNvPr>
          <p:cNvSpPr>
            <a:spLocks noChangeAspect="1"/>
          </p:cNvSpPr>
          <p:nvPr/>
        </p:nvSpPr>
        <p:spPr bwMode="auto">
          <a:xfrm>
            <a:off x="7008813" y="2349501"/>
            <a:ext cx="4762" cy="17463"/>
          </a:xfrm>
          <a:custGeom>
            <a:avLst/>
            <a:gdLst>
              <a:gd name="T0" fmla="*/ 0 w 4763"/>
              <a:gd name="T1" fmla="*/ 2147483646 h 6"/>
              <a:gd name="T2" fmla="*/ 0 w 4763"/>
              <a:gd name="T3" fmla="*/ 2147483646 h 6"/>
              <a:gd name="T4" fmla="*/ 0 w 4763"/>
              <a:gd name="T5" fmla="*/ 0 h 6"/>
              <a:gd name="T6" fmla="*/ 0 w 4763"/>
              <a:gd name="T7" fmla="*/ 2147483646 h 6"/>
              <a:gd name="T8" fmla="*/ 0 w 4763"/>
              <a:gd name="T9" fmla="*/ 214748364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3"/>
              <a:gd name="T16" fmla="*/ 0 h 6"/>
              <a:gd name="T17" fmla="*/ 4763 w 476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3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8" name="Freeform 203">
            <a:extLst>
              <a:ext uri="{FF2B5EF4-FFF2-40B4-BE49-F238E27FC236}">
                <a16:creationId xmlns:a16="http://schemas.microsoft.com/office/drawing/2014/main" id="{7FFDF42E-D3AE-4DCC-AFA5-9A610DB74079}"/>
              </a:ext>
            </a:extLst>
          </p:cNvPr>
          <p:cNvSpPr>
            <a:spLocks noChangeAspect="1"/>
          </p:cNvSpPr>
          <p:nvPr/>
        </p:nvSpPr>
        <p:spPr bwMode="auto">
          <a:xfrm>
            <a:off x="7029450" y="2314576"/>
            <a:ext cx="20638" cy="3175"/>
          </a:xfrm>
          <a:custGeom>
            <a:avLst/>
            <a:gdLst>
              <a:gd name="T0" fmla="*/ 2147483646 w 6"/>
              <a:gd name="T1" fmla="*/ 0 h 3175"/>
              <a:gd name="T2" fmla="*/ 0 w 6"/>
              <a:gd name="T3" fmla="*/ 0 h 3175"/>
              <a:gd name="T4" fmla="*/ 2147483646 w 6"/>
              <a:gd name="T5" fmla="*/ 0 h 3175"/>
              <a:gd name="T6" fmla="*/ 2147483646 w 6"/>
              <a:gd name="T7" fmla="*/ 0 h 3175"/>
              <a:gd name="T8" fmla="*/ 2147483646 w 6"/>
              <a:gd name="T9" fmla="*/ 0 h 3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175"/>
              <a:gd name="T17" fmla="*/ 6 w 6"/>
              <a:gd name="T18" fmla="*/ 3175 h 3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175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69" name="Freeform 204">
            <a:extLst>
              <a:ext uri="{FF2B5EF4-FFF2-40B4-BE49-F238E27FC236}">
                <a16:creationId xmlns:a16="http://schemas.microsoft.com/office/drawing/2014/main" id="{0D6F9584-D470-4F7F-BA3F-9C6AAC529D05}"/>
              </a:ext>
            </a:extLst>
          </p:cNvPr>
          <p:cNvSpPr>
            <a:spLocks noChangeAspect="1"/>
          </p:cNvSpPr>
          <p:nvPr/>
        </p:nvSpPr>
        <p:spPr bwMode="auto">
          <a:xfrm>
            <a:off x="7050088" y="2295525"/>
            <a:ext cx="19050" cy="19050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2147483646 h 6"/>
              <a:gd name="T4" fmla="*/ 2147483646 w 6"/>
              <a:gd name="T5" fmla="*/ 0 h 6"/>
              <a:gd name="T6" fmla="*/ 2147483646 w 6"/>
              <a:gd name="T7" fmla="*/ 2147483646 h 6"/>
              <a:gd name="T8" fmla="*/ 2147483646 w 6"/>
              <a:gd name="T9" fmla="*/ 2147483646 h 6"/>
              <a:gd name="T10" fmla="*/ 2147483646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0" name="Freeform 205">
            <a:extLst>
              <a:ext uri="{FF2B5EF4-FFF2-40B4-BE49-F238E27FC236}">
                <a16:creationId xmlns:a16="http://schemas.microsoft.com/office/drawing/2014/main" id="{B68E5C29-8CDA-4781-94AE-F2D829F55115}"/>
              </a:ext>
            </a:extLst>
          </p:cNvPr>
          <p:cNvSpPr>
            <a:spLocks noChangeAspect="1"/>
          </p:cNvSpPr>
          <p:nvPr/>
        </p:nvSpPr>
        <p:spPr bwMode="auto">
          <a:xfrm>
            <a:off x="7127876" y="2165350"/>
            <a:ext cx="55563" cy="33338"/>
          </a:xfrm>
          <a:custGeom>
            <a:avLst/>
            <a:gdLst>
              <a:gd name="T0" fmla="*/ 2147483646 w 18"/>
              <a:gd name="T1" fmla="*/ 2147483646 h 12"/>
              <a:gd name="T2" fmla="*/ 2147483646 w 18"/>
              <a:gd name="T3" fmla="*/ 2147483646 h 12"/>
              <a:gd name="T4" fmla="*/ 0 w 18"/>
              <a:gd name="T5" fmla="*/ 2147483646 h 12"/>
              <a:gd name="T6" fmla="*/ 2147483646 w 18"/>
              <a:gd name="T7" fmla="*/ 0 h 12"/>
              <a:gd name="T8" fmla="*/ 2147483646 w 18"/>
              <a:gd name="T9" fmla="*/ 0 h 12"/>
              <a:gd name="T10" fmla="*/ 2147483646 w 18"/>
              <a:gd name="T11" fmla="*/ 0 h 12"/>
              <a:gd name="T12" fmla="*/ 2147483646 w 18"/>
              <a:gd name="T13" fmla="*/ 0 h 12"/>
              <a:gd name="T14" fmla="*/ 2147483646 w 18"/>
              <a:gd name="T15" fmla="*/ 2147483646 h 12"/>
              <a:gd name="T16" fmla="*/ 2147483646 w 18"/>
              <a:gd name="T17" fmla="*/ 2147483646 h 12"/>
              <a:gd name="T18" fmla="*/ 2147483646 w 18"/>
              <a:gd name="T19" fmla="*/ 2147483646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2"/>
              <a:gd name="T32" fmla="*/ 18 w 18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2">
                <a:moveTo>
                  <a:pt x="12" y="12"/>
                </a:moveTo>
                <a:lnTo>
                  <a:pt x="6" y="6"/>
                </a:lnTo>
                <a:lnTo>
                  <a:pt x="0" y="6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2" y="6"/>
                </a:lnTo>
                <a:lnTo>
                  <a:pt x="12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1" name="Freeform 206">
            <a:extLst>
              <a:ext uri="{FF2B5EF4-FFF2-40B4-BE49-F238E27FC236}">
                <a16:creationId xmlns:a16="http://schemas.microsoft.com/office/drawing/2014/main" id="{54B9381F-30D5-4511-940D-0225C0D62E3A}"/>
              </a:ext>
            </a:extLst>
          </p:cNvPr>
          <p:cNvSpPr>
            <a:spLocks noChangeAspect="1"/>
          </p:cNvSpPr>
          <p:nvPr/>
        </p:nvSpPr>
        <p:spPr bwMode="auto">
          <a:xfrm>
            <a:off x="7183438" y="2165351"/>
            <a:ext cx="4762" cy="15875"/>
          </a:xfrm>
          <a:custGeom>
            <a:avLst/>
            <a:gdLst>
              <a:gd name="T0" fmla="*/ 0 w 6350"/>
              <a:gd name="T1" fmla="*/ 2147483646 h 6"/>
              <a:gd name="T2" fmla="*/ 0 w 6350"/>
              <a:gd name="T3" fmla="*/ 2147483646 h 6"/>
              <a:gd name="T4" fmla="*/ 0 w 6350"/>
              <a:gd name="T5" fmla="*/ 0 h 6"/>
              <a:gd name="T6" fmla="*/ 0 w 6350"/>
              <a:gd name="T7" fmla="*/ 0 h 6"/>
              <a:gd name="T8" fmla="*/ 0 w 6350"/>
              <a:gd name="T9" fmla="*/ 2147483646 h 6"/>
              <a:gd name="T10" fmla="*/ 0 w 6350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0"/>
              <a:gd name="T19" fmla="*/ 0 h 6"/>
              <a:gd name="T20" fmla="*/ 6350 w 635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0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2" name="Freeform 207">
            <a:extLst>
              <a:ext uri="{FF2B5EF4-FFF2-40B4-BE49-F238E27FC236}">
                <a16:creationId xmlns:a16="http://schemas.microsoft.com/office/drawing/2014/main" id="{B99A32BE-B1AB-49A1-8A2F-12FB516A3049}"/>
              </a:ext>
            </a:extLst>
          </p:cNvPr>
          <p:cNvSpPr>
            <a:spLocks noChangeAspect="1"/>
          </p:cNvSpPr>
          <p:nvPr/>
        </p:nvSpPr>
        <p:spPr bwMode="auto">
          <a:xfrm>
            <a:off x="7183438" y="2132014"/>
            <a:ext cx="19050" cy="33337"/>
          </a:xfrm>
          <a:custGeom>
            <a:avLst/>
            <a:gdLst>
              <a:gd name="T0" fmla="*/ 0 w 6"/>
              <a:gd name="T1" fmla="*/ 2147483646 h 12"/>
              <a:gd name="T2" fmla="*/ 0 w 6"/>
              <a:gd name="T3" fmla="*/ 2147483646 h 12"/>
              <a:gd name="T4" fmla="*/ 0 w 6"/>
              <a:gd name="T5" fmla="*/ 0 h 12"/>
              <a:gd name="T6" fmla="*/ 0 w 6"/>
              <a:gd name="T7" fmla="*/ 0 h 12"/>
              <a:gd name="T8" fmla="*/ 2147483646 w 6"/>
              <a:gd name="T9" fmla="*/ 2147483646 h 12"/>
              <a:gd name="T10" fmla="*/ 2147483646 w 6"/>
              <a:gd name="T11" fmla="*/ 2147483646 h 12"/>
              <a:gd name="T12" fmla="*/ 0 w 6"/>
              <a:gd name="T13" fmla="*/ 2147483646 h 12"/>
              <a:gd name="T14" fmla="*/ 0 w 6"/>
              <a:gd name="T15" fmla="*/ 2147483646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12"/>
              <a:gd name="T26" fmla="*/ 6 w 6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12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3" name="Freeform 208">
            <a:extLst>
              <a:ext uri="{FF2B5EF4-FFF2-40B4-BE49-F238E27FC236}">
                <a16:creationId xmlns:a16="http://schemas.microsoft.com/office/drawing/2014/main" id="{F3C6F5EA-7BA9-458D-BA52-C1FDEE371B4A}"/>
              </a:ext>
            </a:extLst>
          </p:cNvPr>
          <p:cNvSpPr>
            <a:spLocks noChangeAspect="1"/>
          </p:cNvSpPr>
          <p:nvPr/>
        </p:nvSpPr>
        <p:spPr bwMode="auto">
          <a:xfrm>
            <a:off x="7202489" y="2132014"/>
            <a:ext cx="22225" cy="33337"/>
          </a:xfrm>
          <a:custGeom>
            <a:avLst/>
            <a:gdLst>
              <a:gd name="T0" fmla="*/ 2147483646 w 6"/>
              <a:gd name="T1" fmla="*/ 2147483646 h 12"/>
              <a:gd name="T2" fmla="*/ 0 w 6"/>
              <a:gd name="T3" fmla="*/ 0 h 12"/>
              <a:gd name="T4" fmla="*/ 2147483646 w 6"/>
              <a:gd name="T5" fmla="*/ 0 h 12"/>
              <a:gd name="T6" fmla="*/ 2147483646 w 6"/>
              <a:gd name="T7" fmla="*/ 0 h 12"/>
              <a:gd name="T8" fmla="*/ 2147483646 w 6"/>
              <a:gd name="T9" fmla="*/ 2147483646 h 12"/>
              <a:gd name="T10" fmla="*/ 2147483646 w 6"/>
              <a:gd name="T11" fmla="*/ 2147483646 h 12"/>
              <a:gd name="T12" fmla="*/ 2147483646 w 6"/>
              <a:gd name="T13" fmla="*/ 2147483646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2"/>
              <a:gd name="T23" fmla="*/ 6 w 6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2">
                <a:moveTo>
                  <a:pt x="6" y="12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4" name="Freeform 209">
            <a:extLst>
              <a:ext uri="{FF2B5EF4-FFF2-40B4-BE49-F238E27FC236}">
                <a16:creationId xmlns:a16="http://schemas.microsoft.com/office/drawing/2014/main" id="{849CCE28-25B5-4B40-A654-6EA2FE6C838C}"/>
              </a:ext>
            </a:extLst>
          </p:cNvPr>
          <p:cNvSpPr>
            <a:spLocks noChangeAspect="1"/>
          </p:cNvSpPr>
          <p:nvPr/>
        </p:nvSpPr>
        <p:spPr bwMode="auto">
          <a:xfrm>
            <a:off x="6911976" y="2328864"/>
            <a:ext cx="22225" cy="20637"/>
          </a:xfrm>
          <a:custGeom>
            <a:avLst/>
            <a:gdLst>
              <a:gd name="T0" fmla="*/ 2147483646 w 6"/>
              <a:gd name="T1" fmla="*/ 2147483646 h 7"/>
              <a:gd name="T2" fmla="*/ 0 w 6"/>
              <a:gd name="T3" fmla="*/ 2147483646 h 7"/>
              <a:gd name="T4" fmla="*/ 2147483646 w 6"/>
              <a:gd name="T5" fmla="*/ 0 h 7"/>
              <a:gd name="T6" fmla="*/ 2147483646 w 6"/>
              <a:gd name="T7" fmla="*/ 0 h 7"/>
              <a:gd name="T8" fmla="*/ 2147483646 w 6"/>
              <a:gd name="T9" fmla="*/ 2147483646 h 7"/>
              <a:gd name="T10" fmla="*/ 2147483646 w 6"/>
              <a:gd name="T11" fmla="*/ 214748364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6" y="7"/>
                </a:moveTo>
                <a:lnTo>
                  <a:pt x="0" y="7"/>
                </a:lnTo>
                <a:lnTo>
                  <a:pt x="6" y="0"/>
                </a:lnTo>
                <a:lnTo>
                  <a:pt x="6" y="7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5" name="Freeform 210">
            <a:extLst>
              <a:ext uri="{FF2B5EF4-FFF2-40B4-BE49-F238E27FC236}">
                <a16:creationId xmlns:a16="http://schemas.microsoft.com/office/drawing/2014/main" id="{2D4D8429-CBB1-495C-B3FD-5A73D4440673}"/>
              </a:ext>
            </a:extLst>
          </p:cNvPr>
          <p:cNvSpPr>
            <a:spLocks noChangeAspect="1"/>
          </p:cNvSpPr>
          <p:nvPr/>
        </p:nvSpPr>
        <p:spPr bwMode="auto">
          <a:xfrm>
            <a:off x="7283450" y="2063751"/>
            <a:ext cx="57150" cy="34925"/>
          </a:xfrm>
          <a:custGeom>
            <a:avLst/>
            <a:gdLst>
              <a:gd name="T0" fmla="*/ 0 w 18"/>
              <a:gd name="T1" fmla="*/ 2147483646 h 12"/>
              <a:gd name="T2" fmla="*/ 0 w 18"/>
              <a:gd name="T3" fmla="*/ 2147483646 h 12"/>
              <a:gd name="T4" fmla="*/ 2147483646 w 18"/>
              <a:gd name="T5" fmla="*/ 2147483646 h 12"/>
              <a:gd name="T6" fmla="*/ 2147483646 w 18"/>
              <a:gd name="T7" fmla="*/ 2147483646 h 12"/>
              <a:gd name="T8" fmla="*/ 2147483646 w 18"/>
              <a:gd name="T9" fmla="*/ 0 h 12"/>
              <a:gd name="T10" fmla="*/ 2147483646 w 18"/>
              <a:gd name="T11" fmla="*/ 0 h 12"/>
              <a:gd name="T12" fmla="*/ 2147483646 w 18"/>
              <a:gd name="T13" fmla="*/ 0 h 12"/>
              <a:gd name="T14" fmla="*/ 2147483646 w 18"/>
              <a:gd name="T15" fmla="*/ 0 h 12"/>
              <a:gd name="T16" fmla="*/ 2147483646 w 18"/>
              <a:gd name="T17" fmla="*/ 2147483646 h 12"/>
              <a:gd name="T18" fmla="*/ 2147483646 w 18"/>
              <a:gd name="T19" fmla="*/ 2147483646 h 12"/>
              <a:gd name="T20" fmla="*/ 2147483646 w 18"/>
              <a:gd name="T21" fmla="*/ 2147483646 h 12"/>
              <a:gd name="T22" fmla="*/ 2147483646 w 18"/>
              <a:gd name="T23" fmla="*/ 2147483646 h 12"/>
              <a:gd name="T24" fmla="*/ 0 w 18"/>
              <a:gd name="T25" fmla="*/ 2147483646 h 12"/>
              <a:gd name="T26" fmla="*/ 2147483646 w 18"/>
              <a:gd name="T27" fmla="*/ 2147483646 h 12"/>
              <a:gd name="T28" fmla="*/ 0 w 18"/>
              <a:gd name="T29" fmla="*/ 2147483646 h 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"/>
              <a:gd name="T46" fmla="*/ 0 h 12"/>
              <a:gd name="T47" fmla="*/ 18 w 18"/>
              <a:gd name="T48" fmla="*/ 12 h 1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" h="12">
                <a:moveTo>
                  <a:pt x="0" y="6"/>
                </a:move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6" name="Freeform 211">
            <a:extLst>
              <a:ext uri="{FF2B5EF4-FFF2-40B4-BE49-F238E27FC236}">
                <a16:creationId xmlns:a16="http://schemas.microsoft.com/office/drawing/2014/main" id="{76E0AB38-B2ED-4C61-A086-2D5D2F0C388C}"/>
              </a:ext>
            </a:extLst>
          </p:cNvPr>
          <p:cNvSpPr>
            <a:spLocks noChangeAspect="1"/>
          </p:cNvSpPr>
          <p:nvPr/>
        </p:nvSpPr>
        <p:spPr bwMode="auto">
          <a:xfrm>
            <a:off x="7300914" y="2116139"/>
            <a:ext cx="20637" cy="15875"/>
          </a:xfrm>
          <a:custGeom>
            <a:avLst/>
            <a:gdLst>
              <a:gd name="T0" fmla="*/ 2147483646 w 6"/>
              <a:gd name="T1" fmla="*/ 2147483646 h 6"/>
              <a:gd name="T2" fmla="*/ 2147483646 w 6"/>
              <a:gd name="T3" fmla="*/ 2147483646 h 6"/>
              <a:gd name="T4" fmla="*/ 0 w 6"/>
              <a:gd name="T5" fmla="*/ 0 h 6"/>
              <a:gd name="T6" fmla="*/ 0 w 6"/>
              <a:gd name="T7" fmla="*/ 0 h 6"/>
              <a:gd name="T8" fmla="*/ 2147483646 w 6"/>
              <a:gd name="T9" fmla="*/ 0 h 6"/>
              <a:gd name="T10" fmla="*/ 2147483646 w 6"/>
              <a:gd name="T11" fmla="*/ 0 h 6"/>
              <a:gd name="T12" fmla="*/ 2147483646 w 6"/>
              <a:gd name="T13" fmla="*/ 214748364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6" y="6"/>
                </a:moveTo>
                <a:lnTo>
                  <a:pt x="6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7" name="Freeform 212">
            <a:extLst>
              <a:ext uri="{FF2B5EF4-FFF2-40B4-BE49-F238E27FC236}">
                <a16:creationId xmlns:a16="http://schemas.microsoft.com/office/drawing/2014/main" id="{DC4861C1-5B12-4C24-A0FF-4492A500431D}"/>
              </a:ext>
            </a:extLst>
          </p:cNvPr>
          <p:cNvSpPr>
            <a:spLocks noChangeAspect="1"/>
          </p:cNvSpPr>
          <p:nvPr/>
        </p:nvSpPr>
        <p:spPr bwMode="auto">
          <a:xfrm>
            <a:off x="7321550" y="2082800"/>
            <a:ext cx="38100" cy="33338"/>
          </a:xfrm>
          <a:custGeom>
            <a:avLst/>
            <a:gdLst>
              <a:gd name="T0" fmla="*/ 2147483646 w 12"/>
              <a:gd name="T1" fmla="*/ 2147483646 h 12"/>
              <a:gd name="T2" fmla="*/ 0 w 12"/>
              <a:gd name="T3" fmla="*/ 2147483646 h 12"/>
              <a:gd name="T4" fmla="*/ 0 w 12"/>
              <a:gd name="T5" fmla="*/ 2147483646 h 12"/>
              <a:gd name="T6" fmla="*/ 2147483646 w 12"/>
              <a:gd name="T7" fmla="*/ 2147483646 h 12"/>
              <a:gd name="T8" fmla="*/ 2147483646 w 12"/>
              <a:gd name="T9" fmla="*/ 2147483646 h 12"/>
              <a:gd name="T10" fmla="*/ 2147483646 w 12"/>
              <a:gd name="T11" fmla="*/ 0 h 12"/>
              <a:gd name="T12" fmla="*/ 2147483646 w 12"/>
              <a:gd name="T13" fmla="*/ 0 h 12"/>
              <a:gd name="T14" fmla="*/ 2147483646 w 12"/>
              <a:gd name="T15" fmla="*/ 2147483646 h 12"/>
              <a:gd name="T16" fmla="*/ 2147483646 w 12"/>
              <a:gd name="T17" fmla="*/ 2147483646 h 12"/>
              <a:gd name="T18" fmla="*/ 2147483646 w 12"/>
              <a:gd name="T19" fmla="*/ 2147483646 h 12"/>
              <a:gd name="T20" fmla="*/ 2147483646 w 12"/>
              <a:gd name="T21" fmla="*/ 2147483646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2"/>
              <a:gd name="T35" fmla="*/ 12 w 12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2">
                <a:moveTo>
                  <a:pt x="6" y="12"/>
                </a:move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6" y="1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8" name="Freeform 213">
            <a:extLst>
              <a:ext uri="{FF2B5EF4-FFF2-40B4-BE49-F238E27FC236}">
                <a16:creationId xmlns:a16="http://schemas.microsoft.com/office/drawing/2014/main" id="{2B1FB024-F49A-4E8D-94BD-B0035EFEF796}"/>
              </a:ext>
            </a:extLst>
          </p:cNvPr>
          <p:cNvSpPr>
            <a:spLocks noChangeAspect="1"/>
          </p:cNvSpPr>
          <p:nvPr/>
        </p:nvSpPr>
        <p:spPr bwMode="auto">
          <a:xfrm>
            <a:off x="7359650" y="2063750"/>
            <a:ext cx="20638" cy="19050"/>
          </a:xfrm>
          <a:custGeom>
            <a:avLst/>
            <a:gdLst>
              <a:gd name="T0" fmla="*/ 0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2147483646 w 6"/>
              <a:gd name="T9" fmla="*/ 2147483646 h 6"/>
              <a:gd name="T10" fmla="*/ 0 w 6"/>
              <a:gd name="T11" fmla="*/ 214748364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79" name="Freeform 214">
            <a:extLst>
              <a:ext uri="{FF2B5EF4-FFF2-40B4-BE49-F238E27FC236}">
                <a16:creationId xmlns:a16="http://schemas.microsoft.com/office/drawing/2014/main" id="{ABCCC794-AE2E-4324-989D-A241D9E8C798}"/>
              </a:ext>
            </a:extLst>
          </p:cNvPr>
          <p:cNvSpPr>
            <a:spLocks noChangeAspect="1"/>
          </p:cNvSpPr>
          <p:nvPr/>
        </p:nvSpPr>
        <p:spPr bwMode="auto">
          <a:xfrm>
            <a:off x="6154738" y="1998664"/>
            <a:ext cx="1573212" cy="1679575"/>
          </a:xfrm>
          <a:custGeom>
            <a:avLst/>
            <a:gdLst>
              <a:gd name="T0" fmla="*/ 2147483646 w 487"/>
              <a:gd name="T1" fmla="*/ 2147483646 h 608"/>
              <a:gd name="T2" fmla="*/ 2147483646 w 487"/>
              <a:gd name="T3" fmla="*/ 2147483646 h 608"/>
              <a:gd name="T4" fmla="*/ 2147483646 w 487"/>
              <a:gd name="T5" fmla="*/ 2147483646 h 608"/>
              <a:gd name="T6" fmla="*/ 2147483646 w 487"/>
              <a:gd name="T7" fmla="*/ 2147483646 h 608"/>
              <a:gd name="T8" fmla="*/ 2147483646 w 487"/>
              <a:gd name="T9" fmla="*/ 2147483646 h 608"/>
              <a:gd name="T10" fmla="*/ 2147483646 w 487"/>
              <a:gd name="T11" fmla="*/ 2147483646 h 608"/>
              <a:gd name="T12" fmla="*/ 2147483646 w 487"/>
              <a:gd name="T13" fmla="*/ 2147483646 h 608"/>
              <a:gd name="T14" fmla="*/ 2147483646 w 487"/>
              <a:gd name="T15" fmla="*/ 2147483646 h 608"/>
              <a:gd name="T16" fmla="*/ 2147483646 w 487"/>
              <a:gd name="T17" fmla="*/ 2147483646 h 608"/>
              <a:gd name="T18" fmla="*/ 2147483646 w 487"/>
              <a:gd name="T19" fmla="*/ 2147483646 h 608"/>
              <a:gd name="T20" fmla="*/ 2147483646 w 487"/>
              <a:gd name="T21" fmla="*/ 2147483646 h 608"/>
              <a:gd name="T22" fmla="*/ 2147483646 w 487"/>
              <a:gd name="T23" fmla="*/ 2147483646 h 608"/>
              <a:gd name="T24" fmla="*/ 2147483646 w 487"/>
              <a:gd name="T25" fmla="*/ 2147483646 h 608"/>
              <a:gd name="T26" fmla="*/ 2147483646 w 487"/>
              <a:gd name="T27" fmla="*/ 2147483646 h 608"/>
              <a:gd name="T28" fmla="*/ 2147483646 w 487"/>
              <a:gd name="T29" fmla="*/ 2147483646 h 608"/>
              <a:gd name="T30" fmla="*/ 2147483646 w 487"/>
              <a:gd name="T31" fmla="*/ 2147483646 h 608"/>
              <a:gd name="T32" fmla="*/ 2147483646 w 487"/>
              <a:gd name="T33" fmla="*/ 2147483646 h 608"/>
              <a:gd name="T34" fmla="*/ 2147483646 w 487"/>
              <a:gd name="T35" fmla="*/ 2147483646 h 608"/>
              <a:gd name="T36" fmla="*/ 2147483646 w 487"/>
              <a:gd name="T37" fmla="*/ 2147483646 h 608"/>
              <a:gd name="T38" fmla="*/ 2147483646 w 487"/>
              <a:gd name="T39" fmla="*/ 2147483646 h 608"/>
              <a:gd name="T40" fmla="*/ 2147483646 w 487"/>
              <a:gd name="T41" fmla="*/ 2147483646 h 608"/>
              <a:gd name="T42" fmla="*/ 2147483646 w 487"/>
              <a:gd name="T43" fmla="*/ 2147483646 h 608"/>
              <a:gd name="T44" fmla="*/ 2147483646 w 487"/>
              <a:gd name="T45" fmla="*/ 2147483646 h 608"/>
              <a:gd name="T46" fmla="*/ 2147483646 w 487"/>
              <a:gd name="T47" fmla="*/ 2147483646 h 608"/>
              <a:gd name="T48" fmla="*/ 2147483646 w 487"/>
              <a:gd name="T49" fmla="*/ 2147483646 h 608"/>
              <a:gd name="T50" fmla="*/ 2147483646 w 487"/>
              <a:gd name="T51" fmla="*/ 2147483646 h 608"/>
              <a:gd name="T52" fmla="*/ 2147483646 w 487"/>
              <a:gd name="T53" fmla="*/ 2147483646 h 608"/>
              <a:gd name="T54" fmla="*/ 2147483646 w 487"/>
              <a:gd name="T55" fmla="*/ 2147483646 h 608"/>
              <a:gd name="T56" fmla="*/ 2147483646 w 487"/>
              <a:gd name="T57" fmla="*/ 2147483646 h 608"/>
              <a:gd name="T58" fmla="*/ 2147483646 w 487"/>
              <a:gd name="T59" fmla="*/ 2147483646 h 608"/>
              <a:gd name="T60" fmla="*/ 2147483646 w 487"/>
              <a:gd name="T61" fmla="*/ 2147483646 h 608"/>
              <a:gd name="T62" fmla="*/ 2147483646 w 487"/>
              <a:gd name="T63" fmla="*/ 2147483646 h 608"/>
              <a:gd name="T64" fmla="*/ 2147483646 w 487"/>
              <a:gd name="T65" fmla="*/ 2147483646 h 608"/>
              <a:gd name="T66" fmla="*/ 2147483646 w 487"/>
              <a:gd name="T67" fmla="*/ 2147483646 h 608"/>
              <a:gd name="T68" fmla="*/ 2147483646 w 487"/>
              <a:gd name="T69" fmla="*/ 2147483646 h 608"/>
              <a:gd name="T70" fmla="*/ 2147483646 w 487"/>
              <a:gd name="T71" fmla="*/ 2147483646 h 608"/>
              <a:gd name="T72" fmla="*/ 2147483646 w 487"/>
              <a:gd name="T73" fmla="*/ 2147483646 h 608"/>
              <a:gd name="T74" fmla="*/ 2147483646 w 487"/>
              <a:gd name="T75" fmla="*/ 2147483646 h 608"/>
              <a:gd name="T76" fmla="*/ 2147483646 w 487"/>
              <a:gd name="T77" fmla="*/ 2147483646 h 608"/>
              <a:gd name="T78" fmla="*/ 2147483646 w 487"/>
              <a:gd name="T79" fmla="*/ 2147483646 h 608"/>
              <a:gd name="T80" fmla="*/ 2147483646 w 487"/>
              <a:gd name="T81" fmla="*/ 2147483646 h 608"/>
              <a:gd name="T82" fmla="*/ 2147483646 w 487"/>
              <a:gd name="T83" fmla="*/ 2147483646 h 608"/>
              <a:gd name="T84" fmla="*/ 2147483646 w 487"/>
              <a:gd name="T85" fmla="*/ 2147483646 h 608"/>
              <a:gd name="T86" fmla="*/ 2147483646 w 487"/>
              <a:gd name="T87" fmla="*/ 2147483646 h 608"/>
              <a:gd name="T88" fmla="*/ 2147483646 w 487"/>
              <a:gd name="T89" fmla="*/ 2147483646 h 608"/>
              <a:gd name="T90" fmla="*/ 2147483646 w 487"/>
              <a:gd name="T91" fmla="*/ 2147483646 h 608"/>
              <a:gd name="T92" fmla="*/ 2147483646 w 487"/>
              <a:gd name="T93" fmla="*/ 2147483646 h 608"/>
              <a:gd name="T94" fmla="*/ 2147483646 w 487"/>
              <a:gd name="T95" fmla="*/ 2147483646 h 608"/>
              <a:gd name="T96" fmla="*/ 2147483646 w 487"/>
              <a:gd name="T97" fmla="*/ 2147483646 h 608"/>
              <a:gd name="T98" fmla="*/ 2147483646 w 487"/>
              <a:gd name="T99" fmla="*/ 2147483646 h 608"/>
              <a:gd name="T100" fmla="*/ 2147483646 w 487"/>
              <a:gd name="T101" fmla="*/ 2147483646 h 608"/>
              <a:gd name="T102" fmla="*/ 2147483646 w 487"/>
              <a:gd name="T103" fmla="*/ 2147483646 h 608"/>
              <a:gd name="T104" fmla="*/ 2147483646 w 487"/>
              <a:gd name="T105" fmla="*/ 2147483646 h 608"/>
              <a:gd name="T106" fmla="*/ 2147483646 w 487"/>
              <a:gd name="T107" fmla="*/ 2147483646 h 608"/>
              <a:gd name="T108" fmla="*/ 2147483646 w 487"/>
              <a:gd name="T109" fmla="*/ 2147483646 h 608"/>
              <a:gd name="T110" fmla="*/ 2147483646 w 487"/>
              <a:gd name="T111" fmla="*/ 2147483646 h 608"/>
              <a:gd name="T112" fmla="*/ 2147483646 w 487"/>
              <a:gd name="T113" fmla="*/ 2147483646 h 608"/>
              <a:gd name="T114" fmla="*/ 2147483646 w 487"/>
              <a:gd name="T115" fmla="*/ 2147483646 h 608"/>
              <a:gd name="T116" fmla="*/ 2147483646 w 487"/>
              <a:gd name="T117" fmla="*/ 2147483646 h 608"/>
              <a:gd name="T118" fmla="*/ 2147483646 w 487"/>
              <a:gd name="T119" fmla="*/ 2147483646 h 608"/>
              <a:gd name="T120" fmla="*/ 2147483646 w 487"/>
              <a:gd name="T121" fmla="*/ 2147483646 h 608"/>
              <a:gd name="T122" fmla="*/ 2147483646 w 487"/>
              <a:gd name="T123" fmla="*/ 2147483646 h 6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7"/>
              <a:gd name="T187" fmla="*/ 0 h 608"/>
              <a:gd name="T188" fmla="*/ 487 w 487"/>
              <a:gd name="T189" fmla="*/ 608 h 60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7" h="608">
                <a:moveTo>
                  <a:pt x="331" y="102"/>
                </a:moveTo>
                <a:lnTo>
                  <a:pt x="343" y="96"/>
                </a:lnTo>
                <a:lnTo>
                  <a:pt x="349" y="96"/>
                </a:lnTo>
                <a:lnTo>
                  <a:pt x="349" y="102"/>
                </a:lnTo>
                <a:lnTo>
                  <a:pt x="349" y="108"/>
                </a:lnTo>
                <a:lnTo>
                  <a:pt x="355" y="114"/>
                </a:lnTo>
                <a:lnTo>
                  <a:pt x="361" y="120"/>
                </a:lnTo>
                <a:lnTo>
                  <a:pt x="367" y="120"/>
                </a:lnTo>
                <a:lnTo>
                  <a:pt x="367" y="127"/>
                </a:lnTo>
                <a:lnTo>
                  <a:pt x="373" y="127"/>
                </a:lnTo>
                <a:lnTo>
                  <a:pt x="373" y="120"/>
                </a:lnTo>
                <a:lnTo>
                  <a:pt x="379" y="114"/>
                </a:lnTo>
                <a:lnTo>
                  <a:pt x="385" y="114"/>
                </a:lnTo>
                <a:lnTo>
                  <a:pt x="397" y="120"/>
                </a:lnTo>
                <a:lnTo>
                  <a:pt x="397" y="127"/>
                </a:lnTo>
                <a:lnTo>
                  <a:pt x="403" y="127"/>
                </a:lnTo>
                <a:lnTo>
                  <a:pt x="403" y="120"/>
                </a:lnTo>
                <a:lnTo>
                  <a:pt x="403" y="114"/>
                </a:lnTo>
                <a:lnTo>
                  <a:pt x="409" y="108"/>
                </a:lnTo>
                <a:lnTo>
                  <a:pt x="409" y="102"/>
                </a:lnTo>
                <a:lnTo>
                  <a:pt x="409" y="78"/>
                </a:lnTo>
                <a:lnTo>
                  <a:pt x="409" y="72"/>
                </a:lnTo>
                <a:lnTo>
                  <a:pt x="415" y="72"/>
                </a:lnTo>
                <a:lnTo>
                  <a:pt x="421" y="60"/>
                </a:lnTo>
                <a:lnTo>
                  <a:pt x="427" y="60"/>
                </a:lnTo>
                <a:lnTo>
                  <a:pt x="433" y="54"/>
                </a:lnTo>
                <a:lnTo>
                  <a:pt x="439" y="48"/>
                </a:lnTo>
                <a:lnTo>
                  <a:pt x="439" y="60"/>
                </a:lnTo>
                <a:lnTo>
                  <a:pt x="445" y="60"/>
                </a:lnTo>
                <a:lnTo>
                  <a:pt x="451" y="60"/>
                </a:lnTo>
                <a:lnTo>
                  <a:pt x="463" y="72"/>
                </a:lnTo>
                <a:lnTo>
                  <a:pt x="463" y="84"/>
                </a:lnTo>
                <a:lnTo>
                  <a:pt x="457" y="96"/>
                </a:lnTo>
                <a:lnTo>
                  <a:pt x="463" y="96"/>
                </a:lnTo>
                <a:lnTo>
                  <a:pt x="463" y="90"/>
                </a:lnTo>
                <a:lnTo>
                  <a:pt x="463" y="84"/>
                </a:lnTo>
                <a:lnTo>
                  <a:pt x="463" y="78"/>
                </a:lnTo>
                <a:lnTo>
                  <a:pt x="469" y="72"/>
                </a:lnTo>
                <a:lnTo>
                  <a:pt x="475" y="72"/>
                </a:lnTo>
                <a:lnTo>
                  <a:pt x="475" y="66"/>
                </a:lnTo>
                <a:lnTo>
                  <a:pt x="475" y="60"/>
                </a:lnTo>
                <a:lnTo>
                  <a:pt x="469" y="60"/>
                </a:lnTo>
                <a:lnTo>
                  <a:pt x="469" y="54"/>
                </a:lnTo>
                <a:lnTo>
                  <a:pt x="463" y="54"/>
                </a:lnTo>
                <a:lnTo>
                  <a:pt x="463" y="48"/>
                </a:lnTo>
                <a:lnTo>
                  <a:pt x="457" y="48"/>
                </a:lnTo>
                <a:lnTo>
                  <a:pt x="451" y="42"/>
                </a:lnTo>
                <a:lnTo>
                  <a:pt x="457" y="42"/>
                </a:lnTo>
                <a:lnTo>
                  <a:pt x="463" y="42"/>
                </a:lnTo>
                <a:lnTo>
                  <a:pt x="469" y="48"/>
                </a:lnTo>
                <a:lnTo>
                  <a:pt x="475" y="42"/>
                </a:lnTo>
                <a:lnTo>
                  <a:pt x="475" y="36"/>
                </a:lnTo>
                <a:lnTo>
                  <a:pt x="481" y="36"/>
                </a:lnTo>
                <a:lnTo>
                  <a:pt x="481" y="30"/>
                </a:lnTo>
                <a:lnTo>
                  <a:pt x="487" y="30"/>
                </a:lnTo>
                <a:lnTo>
                  <a:pt x="487" y="24"/>
                </a:lnTo>
                <a:lnTo>
                  <a:pt x="475" y="24"/>
                </a:lnTo>
                <a:lnTo>
                  <a:pt x="469" y="24"/>
                </a:lnTo>
                <a:lnTo>
                  <a:pt x="469" y="18"/>
                </a:lnTo>
                <a:lnTo>
                  <a:pt x="463" y="18"/>
                </a:lnTo>
                <a:lnTo>
                  <a:pt x="463" y="12"/>
                </a:lnTo>
                <a:lnTo>
                  <a:pt x="457" y="18"/>
                </a:lnTo>
                <a:lnTo>
                  <a:pt x="457" y="12"/>
                </a:lnTo>
                <a:lnTo>
                  <a:pt x="451" y="12"/>
                </a:lnTo>
                <a:lnTo>
                  <a:pt x="445" y="18"/>
                </a:lnTo>
                <a:lnTo>
                  <a:pt x="445" y="30"/>
                </a:lnTo>
                <a:lnTo>
                  <a:pt x="445" y="36"/>
                </a:lnTo>
                <a:lnTo>
                  <a:pt x="445" y="30"/>
                </a:lnTo>
                <a:lnTo>
                  <a:pt x="439" y="30"/>
                </a:lnTo>
                <a:lnTo>
                  <a:pt x="445" y="24"/>
                </a:lnTo>
                <a:lnTo>
                  <a:pt x="445" y="18"/>
                </a:lnTo>
                <a:lnTo>
                  <a:pt x="439" y="18"/>
                </a:lnTo>
                <a:lnTo>
                  <a:pt x="433" y="24"/>
                </a:lnTo>
                <a:lnTo>
                  <a:pt x="439" y="18"/>
                </a:lnTo>
                <a:lnTo>
                  <a:pt x="445" y="12"/>
                </a:lnTo>
                <a:lnTo>
                  <a:pt x="445" y="6"/>
                </a:lnTo>
                <a:lnTo>
                  <a:pt x="439" y="6"/>
                </a:lnTo>
                <a:lnTo>
                  <a:pt x="439" y="0"/>
                </a:lnTo>
                <a:lnTo>
                  <a:pt x="433" y="6"/>
                </a:lnTo>
                <a:lnTo>
                  <a:pt x="427" y="6"/>
                </a:lnTo>
                <a:lnTo>
                  <a:pt x="421" y="6"/>
                </a:lnTo>
                <a:lnTo>
                  <a:pt x="427" y="12"/>
                </a:lnTo>
                <a:lnTo>
                  <a:pt x="421" y="12"/>
                </a:lnTo>
                <a:lnTo>
                  <a:pt x="427" y="12"/>
                </a:lnTo>
                <a:lnTo>
                  <a:pt x="427" y="18"/>
                </a:lnTo>
                <a:lnTo>
                  <a:pt x="427" y="24"/>
                </a:lnTo>
                <a:lnTo>
                  <a:pt x="421" y="24"/>
                </a:lnTo>
                <a:lnTo>
                  <a:pt x="427" y="30"/>
                </a:lnTo>
                <a:lnTo>
                  <a:pt x="421" y="30"/>
                </a:lnTo>
                <a:lnTo>
                  <a:pt x="421" y="36"/>
                </a:lnTo>
                <a:lnTo>
                  <a:pt x="415" y="30"/>
                </a:lnTo>
                <a:lnTo>
                  <a:pt x="421" y="24"/>
                </a:lnTo>
                <a:lnTo>
                  <a:pt x="415" y="24"/>
                </a:lnTo>
                <a:lnTo>
                  <a:pt x="415" y="18"/>
                </a:lnTo>
                <a:lnTo>
                  <a:pt x="421" y="18"/>
                </a:lnTo>
                <a:lnTo>
                  <a:pt x="421" y="12"/>
                </a:lnTo>
                <a:lnTo>
                  <a:pt x="415" y="6"/>
                </a:lnTo>
                <a:lnTo>
                  <a:pt x="409" y="18"/>
                </a:lnTo>
                <a:lnTo>
                  <a:pt x="409" y="30"/>
                </a:lnTo>
                <a:lnTo>
                  <a:pt x="403" y="36"/>
                </a:lnTo>
                <a:lnTo>
                  <a:pt x="403" y="42"/>
                </a:lnTo>
                <a:lnTo>
                  <a:pt x="397" y="48"/>
                </a:lnTo>
                <a:lnTo>
                  <a:pt x="397" y="42"/>
                </a:lnTo>
                <a:lnTo>
                  <a:pt x="397" y="36"/>
                </a:lnTo>
                <a:lnTo>
                  <a:pt x="397" y="30"/>
                </a:lnTo>
                <a:lnTo>
                  <a:pt x="397" y="24"/>
                </a:lnTo>
                <a:lnTo>
                  <a:pt x="403" y="18"/>
                </a:lnTo>
                <a:lnTo>
                  <a:pt x="403" y="12"/>
                </a:lnTo>
                <a:lnTo>
                  <a:pt x="397" y="12"/>
                </a:lnTo>
                <a:lnTo>
                  <a:pt x="397" y="18"/>
                </a:lnTo>
                <a:lnTo>
                  <a:pt x="397" y="12"/>
                </a:lnTo>
                <a:lnTo>
                  <a:pt x="391" y="18"/>
                </a:lnTo>
                <a:lnTo>
                  <a:pt x="385" y="12"/>
                </a:lnTo>
                <a:lnTo>
                  <a:pt x="385" y="18"/>
                </a:lnTo>
                <a:lnTo>
                  <a:pt x="385" y="24"/>
                </a:lnTo>
                <a:lnTo>
                  <a:pt x="391" y="24"/>
                </a:lnTo>
                <a:lnTo>
                  <a:pt x="385" y="24"/>
                </a:lnTo>
                <a:lnTo>
                  <a:pt x="385" y="30"/>
                </a:lnTo>
                <a:lnTo>
                  <a:pt x="385" y="36"/>
                </a:lnTo>
                <a:lnTo>
                  <a:pt x="379" y="36"/>
                </a:lnTo>
                <a:lnTo>
                  <a:pt x="373" y="36"/>
                </a:lnTo>
                <a:lnTo>
                  <a:pt x="373" y="42"/>
                </a:lnTo>
                <a:lnTo>
                  <a:pt x="367" y="48"/>
                </a:lnTo>
                <a:lnTo>
                  <a:pt x="367" y="54"/>
                </a:lnTo>
                <a:lnTo>
                  <a:pt x="373" y="54"/>
                </a:lnTo>
                <a:lnTo>
                  <a:pt x="367" y="60"/>
                </a:lnTo>
                <a:lnTo>
                  <a:pt x="367" y="54"/>
                </a:lnTo>
                <a:lnTo>
                  <a:pt x="361" y="48"/>
                </a:lnTo>
                <a:lnTo>
                  <a:pt x="355" y="54"/>
                </a:lnTo>
                <a:lnTo>
                  <a:pt x="361" y="48"/>
                </a:lnTo>
                <a:lnTo>
                  <a:pt x="355" y="48"/>
                </a:lnTo>
                <a:lnTo>
                  <a:pt x="349" y="48"/>
                </a:lnTo>
                <a:lnTo>
                  <a:pt x="349" y="42"/>
                </a:lnTo>
                <a:lnTo>
                  <a:pt x="349" y="48"/>
                </a:lnTo>
                <a:lnTo>
                  <a:pt x="343" y="48"/>
                </a:lnTo>
                <a:lnTo>
                  <a:pt x="343" y="60"/>
                </a:lnTo>
                <a:lnTo>
                  <a:pt x="337" y="60"/>
                </a:lnTo>
                <a:lnTo>
                  <a:pt x="343" y="66"/>
                </a:lnTo>
                <a:lnTo>
                  <a:pt x="337" y="66"/>
                </a:lnTo>
                <a:lnTo>
                  <a:pt x="337" y="60"/>
                </a:lnTo>
                <a:lnTo>
                  <a:pt x="337" y="66"/>
                </a:lnTo>
                <a:lnTo>
                  <a:pt x="331" y="66"/>
                </a:lnTo>
                <a:lnTo>
                  <a:pt x="331" y="72"/>
                </a:lnTo>
                <a:lnTo>
                  <a:pt x="331" y="84"/>
                </a:lnTo>
                <a:lnTo>
                  <a:pt x="331" y="78"/>
                </a:lnTo>
                <a:lnTo>
                  <a:pt x="331" y="84"/>
                </a:lnTo>
                <a:lnTo>
                  <a:pt x="325" y="90"/>
                </a:lnTo>
                <a:lnTo>
                  <a:pt x="325" y="84"/>
                </a:lnTo>
                <a:lnTo>
                  <a:pt x="331" y="66"/>
                </a:lnTo>
                <a:lnTo>
                  <a:pt x="331" y="60"/>
                </a:lnTo>
                <a:lnTo>
                  <a:pt x="319" y="72"/>
                </a:lnTo>
                <a:lnTo>
                  <a:pt x="319" y="78"/>
                </a:lnTo>
                <a:lnTo>
                  <a:pt x="319" y="84"/>
                </a:lnTo>
                <a:lnTo>
                  <a:pt x="319" y="72"/>
                </a:lnTo>
                <a:lnTo>
                  <a:pt x="313" y="72"/>
                </a:lnTo>
                <a:lnTo>
                  <a:pt x="307" y="72"/>
                </a:lnTo>
                <a:lnTo>
                  <a:pt x="307" y="78"/>
                </a:lnTo>
                <a:lnTo>
                  <a:pt x="313" y="78"/>
                </a:lnTo>
                <a:lnTo>
                  <a:pt x="307" y="84"/>
                </a:lnTo>
                <a:lnTo>
                  <a:pt x="313" y="90"/>
                </a:lnTo>
                <a:lnTo>
                  <a:pt x="313" y="96"/>
                </a:lnTo>
                <a:lnTo>
                  <a:pt x="307" y="90"/>
                </a:lnTo>
                <a:lnTo>
                  <a:pt x="307" y="84"/>
                </a:lnTo>
                <a:lnTo>
                  <a:pt x="301" y="84"/>
                </a:lnTo>
                <a:lnTo>
                  <a:pt x="301" y="90"/>
                </a:lnTo>
                <a:lnTo>
                  <a:pt x="307" y="96"/>
                </a:lnTo>
                <a:lnTo>
                  <a:pt x="301" y="90"/>
                </a:lnTo>
                <a:lnTo>
                  <a:pt x="301" y="96"/>
                </a:lnTo>
                <a:lnTo>
                  <a:pt x="301" y="90"/>
                </a:lnTo>
                <a:lnTo>
                  <a:pt x="295" y="84"/>
                </a:lnTo>
                <a:lnTo>
                  <a:pt x="295" y="90"/>
                </a:lnTo>
                <a:lnTo>
                  <a:pt x="295" y="96"/>
                </a:lnTo>
                <a:lnTo>
                  <a:pt x="289" y="96"/>
                </a:lnTo>
                <a:lnTo>
                  <a:pt x="289" y="90"/>
                </a:lnTo>
                <a:lnTo>
                  <a:pt x="295" y="84"/>
                </a:lnTo>
                <a:lnTo>
                  <a:pt x="289" y="84"/>
                </a:lnTo>
                <a:lnTo>
                  <a:pt x="289" y="78"/>
                </a:lnTo>
                <a:lnTo>
                  <a:pt x="283" y="78"/>
                </a:lnTo>
                <a:lnTo>
                  <a:pt x="283" y="84"/>
                </a:lnTo>
                <a:lnTo>
                  <a:pt x="277" y="84"/>
                </a:lnTo>
                <a:lnTo>
                  <a:pt x="271" y="90"/>
                </a:lnTo>
                <a:lnTo>
                  <a:pt x="277" y="96"/>
                </a:lnTo>
                <a:lnTo>
                  <a:pt x="277" y="102"/>
                </a:lnTo>
                <a:lnTo>
                  <a:pt x="277" y="108"/>
                </a:lnTo>
                <a:lnTo>
                  <a:pt x="283" y="102"/>
                </a:lnTo>
                <a:lnTo>
                  <a:pt x="289" y="102"/>
                </a:lnTo>
                <a:lnTo>
                  <a:pt x="283" y="102"/>
                </a:lnTo>
                <a:lnTo>
                  <a:pt x="283" y="108"/>
                </a:lnTo>
                <a:lnTo>
                  <a:pt x="289" y="108"/>
                </a:lnTo>
                <a:lnTo>
                  <a:pt x="289" y="114"/>
                </a:lnTo>
                <a:lnTo>
                  <a:pt x="283" y="114"/>
                </a:lnTo>
                <a:lnTo>
                  <a:pt x="289" y="114"/>
                </a:lnTo>
                <a:lnTo>
                  <a:pt x="283" y="114"/>
                </a:lnTo>
                <a:lnTo>
                  <a:pt x="283" y="120"/>
                </a:lnTo>
                <a:lnTo>
                  <a:pt x="277" y="120"/>
                </a:lnTo>
                <a:lnTo>
                  <a:pt x="271" y="120"/>
                </a:lnTo>
                <a:lnTo>
                  <a:pt x="271" y="127"/>
                </a:lnTo>
                <a:lnTo>
                  <a:pt x="271" y="133"/>
                </a:lnTo>
                <a:lnTo>
                  <a:pt x="277" y="127"/>
                </a:lnTo>
                <a:lnTo>
                  <a:pt x="277" y="133"/>
                </a:lnTo>
                <a:lnTo>
                  <a:pt x="283" y="133"/>
                </a:lnTo>
                <a:lnTo>
                  <a:pt x="283" y="127"/>
                </a:lnTo>
                <a:lnTo>
                  <a:pt x="283" y="133"/>
                </a:lnTo>
                <a:lnTo>
                  <a:pt x="277" y="133"/>
                </a:lnTo>
                <a:lnTo>
                  <a:pt x="277" y="139"/>
                </a:lnTo>
                <a:lnTo>
                  <a:pt x="271" y="133"/>
                </a:lnTo>
                <a:lnTo>
                  <a:pt x="265" y="133"/>
                </a:lnTo>
                <a:lnTo>
                  <a:pt x="265" y="139"/>
                </a:lnTo>
                <a:lnTo>
                  <a:pt x="271" y="145"/>
                </a:lnTo>
                <a:lnTo>
                  <a:pt x="265" y="139"/>
                </a:lnTo>
                <a:lnTo>
                  <a:pt x="265" y="145"/>
                </a:lnTo>
                <a:lnTo>
                  <a:pt x="265" y="151"/>
                </a:lnTo>
                <a:lnTo>
                  <a:pt x="265" y="157"/>
                </a:lnTo>
                <a:lnTo>
                  <a:pt x="259" y="151"/>
                </a:lnTo>
                <a:lnTo>
                  <a:pt x="259" y="139"/>
                </a:lnTo>
                <a:lnTo>
                  <a:pt x="259" y="145"/>
                </a:lnTo>
                <a:lnTo>
                  <a:pt x="253" y="145"/>
                </a:lnTo>
                <a:lnTo>
                  <a:pt x="247" y="145"/>
                </a:lnTo>
                <a:lnTo>
                  <a:pt x="247" y="151"/>
                </a:lnTo>
                <a:lnTo>
                  <a:pt x="253" y="151"/>
                </a:lnTo>
                <a:lnTo>
                  <a:pt x="259" y="151"/>
                </a:lnTo>
                <a:lnTo>
                  <a:pt x="247" y="157"/>
                </a:lnTo>
                <a:lnTo>
                  <a:pt x="241" y="157"/>
                </a:lnTo>
                <a:lnTo>
                  <a:pt x="241" y="163"/>
                </a:lnTo>
                <a:lnTo>
                  <a:pt x="235" y="169"/>
                </a:lnTo>
                <a:lnTo>
                  <a:pt x="241" y="169"/>
                </a:lnTo>
                <a:lnTo>
                  <a:pt x="247" y="163"/>
                </a:lnTo>
                <a:lnTo>
                  <a:pt x="253" y="169"/>
                </a:lnTo>
                <a:lnTo>
                  <a:pt x="247" y="169"/>
                </a:lnTo>
                <a:lnTo>
                  <a:pt x="247" y="175"/>
                </a:lnTo>
                <a:lnTo>
                  <a:pt x="253" y="175"/>
                </a:lnTo>
                <a:lnTo>
                  <a:pt x="253" y="181"/>
                </a:lnTo>
                <a:lnTo>
                  <a:pt x="253" y="187"/>
                </a:lnTo>
                <a:lnTo>
                  <a:pt x="247" y="181"/>
                </a:lnTo>
                <a:lnTo>
                  <a:pt x="241" y="175"/>
                </a:lnTo>
                <a:lnTo>
                  <a:pt x="235" y="175"/>
                </a:lnTo>
                <a:lnTo>
                  <a:pt x="235" y="181"/>
                </a:lnTo>
                <a:lnTo>
                  <a:pt x="229" y="181"/>
                </a:lnTo>
                <a:lnTo>
                  <a:pt x="229" y="187"/>
                </a:lnTo>
                <a:lnTo>
                  <a:pt x="241" y="187"/>
                </a:lnTo>
                <a:lnTo>
                  <a:pt x="247" y="187"/>
                </a:lnTo>
                <a:lnTo>
                  <a:pt x="247" y="193"/>
                </a:lnTo>
                <a:lnTo>
                  <a:pt x="241" y="193"/>
                </a:lnTo>
                <a:lnTo>
                  <a:pt x="235" y="187"/>
                </a:lnTo>
                <a:lnTo>
                  <a:pt x="229" y="193"/>
                </a:lnTo>
                <a:lnTo>
                  <a:pt x="229" y="199"/>
                </a:lnTo>
                <a:lnTo>
                  <a:pt x="223" y="199"/>
                </a:lnTo>
                <a:lnTo>
                  <a:pt x="217" y="199"/>
                </a:lnTo>
                <a:lnTo>
                  <a:pt x="211" y="199"/>
                </a:lnTo>
                <a:lnTo>
                  <a:pt x="217" y="205"/>
                </a:lnTo>
                <a:lnTo>
                  <a:pt x="211" y="205"/>
                </a:lnTo>
                <a:lnTo>
                  <a:pt x="217" y="211"/>
                </a:lnTo>
                <a:lnTo>
                  <a:pt x="211" y="211"/>
                </a:lnTo>
                <a:lnTo>
                  <a:pt x="205" y="211"/>
                </a:lnTo>
                <a:lnTo>
                  <a:pt x="205" y="217"/>
                </a:lnTo>
                <a:lnTo>
                  <a:pt x="211" y="217"/>
                </a:lnTo>
                <a:lnTo>
                  <a:pt x="211" y="223"/>
                </a:lnTo>
                <a:lnTo>
                  <a:pt x="205" y="223"/>
                </a:lnTo>
                <a:lnTo>
                  <a:pt x="199" y="229"/>
                </a:lnTo>
                <a:lnTo>
                  <a:pt x="211" y="229"/>
                </a:lnTo>
                <a:lnTo>
                  <a:pt x="205" y="235"/>
                </a:lnTo>
                <a:lnTo>
                  <a:pt x="211" y="235"/>
                </a:lnTo>
                <a:lnTo>
                  <a:pt x="223" y="235"/>
                </a:lnTo>
                <a:lnTo>
                  <a:pt x="211" y="235"/>
                </a:lnTo>
                <a:lnTo>
                  <a:pt x="205" y="235"/>
                </a:lnTo>
                <a:lnTo>
                  <a:pt x="199" y="235"/>
                </a:lnTo>
                <a:lnTo>
                  <a:pt x="193" y="241"/>
                </a:lnTo>
                <a:lnTo>
                  <a:pt x="199" y="241"/>
                </a:lnTo>
                <a:lnTo>
                  <a:pt x="199" y="247"/>
                </a:lnTo>
                <a:lnTo>
                  <a:pt x="193" y="247"/>
                </a:lnTo>
                <a:lnTo>
                  <a:pt x="193" y="259"/>
                </a:lnTo>
                <a:lnTo>
                  <a:pt x="187" y="259"/>
                </a:lnTo>
                <a:lnTo>
                  <a:pt x="187" y="265"/>
                </a:lnTo>
                <a:lnTo>
                  <a:pt x="193" y="265"/>
                </a:lnTo>
                <a:lnTo>
                  <a:pt x="187" y="265"/>
                </a:lnTo>
                <a:lnTo>
                  <a:pt x="187" y="259"/>
                </a:lnTo>
                <a:lnTo>
                  <a:pt x="187" y="265"/>
                </a:lnTo>
                <a:lnTo>
                  <a:pt x="187" y="271"/>
                </a:lnTo>
                <a:lnTo>
                  <a:pt x="181" y="271"/>
                </a:lnTo>
                <a:lnTo>
                  <a:pt x="175" y="277"/>
                </a:lnTo>
                <a:lnTo>
                  <a:pt x="181" y="277"/>
                </a:lnTo>
                <a:lnTo>
                  <a:pt x="187" y="283"/>
                </a:lnTo>
                <a:lnTo>
                  <a:pt x="193" y="277"/>
                </a:lnTo>
                <a:lnTo>
                  <a:pt x="193" y="283"/>
                </a:lnTo>
                <a:lnTo>
                  <a:pt x="181" y="289"/>
                </a:lnTo>
                <a:lnTo>
                  <a:pt x="181" y="283"/>
                </a:lnTo>
                <a:lnTo>
                  <a:pt x="169" y="289"/>
                </a:lnTo>
                <a:lnTo>
                  <a:pt x="163" y="295"/>
                </a:lnTo>
                <a:lnTo>
                  <a:pt x="163" y="301"/>
                </a:lnTo>
                <a:lnTo>
                  <a:pt x="169" y="295"/>
                </a:lnTo>
                <a:lnTo>
                  <a:pt x="175" y="295"/>
                </a:lnTo>
                <a:lnTo>
                  <a:pt x="181" y="295"/>
                </a:lnTo>
                <a:lnTo>
                  <a:pt x="169" y="295"/>
                </a:lnTo>
                <a:lnTo>
                  <a:pt x="169" y="301"/>
                </a:lnTo>
                <a:lnTo>
                  <a:pt x="163" y="301"/>
                </a:lnTo>
                <a:lnTo>
                  <a:pt x="163" y="307"/>
                </a:lnTo>
                <a:lnTo>
                  <a:pt x="163" y="313"/>
                </a:lnTo>
                <a:lnTo>
                  <a:pt x="157" y="307"/>
                </a:lnTo>
                <a:lnTo>
                  <a:pt x="157" y="313"/>
                </a:lnTo>
                <a:lnTo>
                  <a:pt x="163" y="313"/>
                </a:lnTo>
                <a:lnTo>
                  <a:pt x="163" y="319"/>
                </a:lnTo>
                <a:lnTo>
                  <a:pt x="163" y="313"/>
                </a:lnTo>
                <a:lnTo>
                  <a:pt x="157" y="313"/>
                </a:lnTo>
                <a:lnTo>
                  <a:pt x="157" y="307"/>
                </a:lnTo>
                <a:lnTo>
                  <a:pt x="151" y="313"/>
                </a:lnTo>
                <a:lnTo>
                  <a:pt x="145" y="313"/>
                </a:lnTo>
                <a:lnTo>
                  <a:pt x="145" y="319"/>
                </a:lnTo>
                <a:lnTo>
                  <a:pt x="139" y="319"/>
                </a:lnTo>
                <a:lnTo>
                  <a:pt x="139" y="325"/>
                </a:lnTo>
                <a:lnTo>
                  <a:pt x="133" y="331"/>
                </a:lnTo>
                <a:lnTo>
                  <a:pt x="139" y="331"/>
                </a:lnTo>
                <a:lnTo>
                  <a:pt x="133" y="337"/>
                </a:lnTo>
                <a:lnTo>
                  <a:pt x="127" y="337"/>
                </a:lnTo>
                <a:lnTo>
                  <a:pt x="127" y="343"/>
                </a:lnTo>
                <a:lnTo>
                  <a:pt x="121" y="343"/>
                </a:lnTo>
                <a:lnTo>
                  <a:pt x="133" y="343"/>
                </a:lnTo>
                <a:lnTo>
                  <a:pt x="127" y="349"/>
                </a:lnTo>
                <a:lnTo>
                  <a:pt x="127" y="355"/>
                </a:lnTo>
                <a:lnTo>
                  <a:pt x="133" y="355"/>
                </a:lnTo>
                <a:lnTo>
                  <a:pt x="139" y="355"/>
                </a:lnTo>
                <a:lnTo>
                  <a:pt x="145" y="349"/>
                </a:lnTo>
                <a:lnTo>
                  <a:pt x="151" y="349"/>
                </a:lnTo>
                <a:lnTo>
                  <a:pt x="151" y="343"/>
                </a:lnTo>
                <a:lnTo>
                  <a:pt x="145" y="343"/>
                </a:lnTo>
                <a:lnTo>
                  <a:pt x="151" y="337"/>
                </a:lnTo>
                <a:lnTo>
                  <a:pt x="157" y="331"/>
                </a:lnTo>
                <a:lnTo>
                  <a:pt x="157" y="337"/>
                </a:lnTo>
                <a:lnTo>
                  <a:pt x="163" y="337"/>
                </a:lnTo>
                <a:lnTo>
                  <a:pt x="157" y="337"/>
                </a:lnTo>
                <a:lnTo>
                  <a:pt x="151" y="343"/>
                </a:lnTo>
                <a:lnTo>
                  <a:pt x="157" y="343"/>
                </a:lnTo>
                <a:lnTo>
                  <a:pt x="157" y="349"/>
                </a:lnTo>
                <a:lnTo>
                  <a:pt x="151" y="349"/>
                </a:lnTo>
                <a:lnTo>
                  <a:pt x="145" y="355"/>
                </a:lnTo>
                <a:lnTo>
                  <a:pt x="145" y="361"/>
                </a:lnTo>
                <a:lnTo>
                  <a:pt x="139" y="361"/>
                </a:lnTo>
                <a:lnTo>
                  <a:pt x="133" y="361"/>
                </a:lnTo>
                <a:lnTo>
                  <a:pt x="133" y="355"/>
                </a:lnTo>
                <a:lnTo>
                  <a:pt x="133" y="361"/>
                </a:lnTo>
                <a:lnTo>
                  <a:pt x="127" y="361"/>
                </a:lnTo>
                <a:lnTo>
                  <a:pt x="127" y="367"/>
                </a:lnTo>
                <a:lnTo>
                  <a:pt x="127" y="361"/>
                </a:lnTo>
                <a:lnTo>
                  <a:pt x="127" y="355"/>
                </a:lnTo>
                <a:lnTo>
                  <a:pt x="127" y="349"/>
                </a:lnTo>
                <a:lnTo>
                  <a:pt x="121" y="349"/>
                </a:lnTo>
                <a:lnTo>
                  <a:pt x="115" y="349"/>
                </a:lnTo>
                <a:lnTo>
                  <a:pt x="115" y="355"/>
                </a:lnTo>
                <a:lnTo>
                  <a:pt x="115" y="361"/>
                </a:lnTo>
                <a:lnTo>
                  <a:pt x="109" y="361"/>
                </a:lnTo>
                <a:lnTo>
                  <a:pt x="109" y="355"/>
                </a:lnTo>
                <a:lnTo>
                  <a:pt x="103" y="355"/>
                </a:lnTo>
                <a:lnTo>
                  <a:pt x="109" y="361"/>
                </a:lnTo>
                <a:lnTo>
                  <a:pt x="103" y="361"/>
                </a:lnTo>
                <a:lnTo>
                  <a:pt x="103" y="367"/>
                </a:lnTo>
                <a:lnTo>
                  <a:pt x="97" y="367"/>
                </a:lnTo>
                <a:lnTo>
                  <a:pt x="90" y="367"/>
                </a:lnTo>
                <a:lnTo>
                  <a:pt x="90" y="373"/>
                </a:lnTo>
                <a:lnTo>
                  <a:pt x="97" y="373"/>
                </a:lnTo>
                <a:lnTo>
                  <a:pt x="97" y="379"/>
                </a:lnTo>
                <a:lnTo>
                  <a:pt x="90" y="373"/>
                </a:lnTo>
                <a:lnTo>
                  <a:pt x="90" y="367"/>
                </a:lnTo>
                <a:lnTo>
                  <a:pt x="84" y="367"/>
                </a:lnTo>
                <a:lnTo>
                  <a:pt x="90" y="373"/>
                </a:lnTo>
                <a:lnTo>
                  <a:pt x="90" y="379"/>
                </a:lnTo>
                <a:lnTo>
                  <a:pt x="90" y="385"/>
                </a:lnTo>
                <a:lnTo>
                  <a:pt x="90" y="379"/>
                </a:lnTo>
                <a:lnTo>
                  <a:pt x="84" y="379"/>
                </a:lnTo>
                <a:lnTo>
                  <a:pt x="84" y="373"/>
                </a:lnTo>
                <a:lnTo>
                  <a:pt x="78" y="373"/>
                </a:lnTo>
                <a:lnTo>
                  <a:pt x="72" y="373"/>
                </a:lnTo>
                <a:lnTo>
                  <a:pt x="72" y="367"/>
                </a:lnTo>
                <a:lnTo>
                  <a:pt x="66" y="367"/>
                </a:lnTo>
                <a:lnTo>
                  <a:pt x="66" y="373"/>
                </a:lnTo>
                <a:lnTo>
                  <a:pt x="72" y="379"/>
                </a:lnTo>
                <a:lnTo>
                  <a:pt x="66" y="379"/>
                </a:lnTo>
                <a:lnTo>
                  <a:pt x="72" y="379"/>
                </a:lnTo>
                <a:lnTo>
                  <a:pt x="78" y="379"/>
                </a:lnTo>
                <a:lnTo>
                  <a:pt x="72" y="385"/>
                </a:lnTo>
                <a:lnTo>
                  <a:pt x="78" y="385"/>
                </a:lnTo>
                <a:lnTo>
                  <a:pt x="84" y="385"/>
                </a:lnTo>
                <a:lnTo>
                  <a:pt x="78" y="385"/>
                </a:lnTo>
                <a:lnTo>
                  <a:pt x="72" y="385"/>
                </a:lnTo>
                <a:lnTo>
                  <a:pt x="78" y="391"/>
                </a:lnTo>
                <a:lnTo>
                  <a:pt x="72" y="391"/>
                </a:lnTo>
                <a:lnTo>
                  <a:pt x="66" y="385"/>
                </a:lnTo>
                <a:lnTo>
                  <a:pt x="60" y="385"/>
                </a:lnTo>
                <a:lnTo>
                  <a:pt x="54" y="385"/>
                </a:lnTo>
                <a:lnTo>
                  <a:pt x="48" y="385"/>
                </a:lnTo>
                <a:lnTo>
                  <a:pt x="54" y="385"/>
                </a:lnTo>
                <a:lnTo>
                  <a:pt x="54" y="391"/>
                </a:lnTo>
                <a:lnTo>
                  <a:pt x="48" y="391"/>
                </a:lnTo>
                <a:lnTo>
                  <a:pt x="54" y="391"/>
                </a:lnTo>
                <a:lnTo>
                  <a:pt x="60" y="391"/>
                </a:lnTo>
                <a:lnTo>
                  <a:pt x="66" y="397"/>
                </a:lnTo>
                <a:lnTo>
                  <a:pt x="72" y="403"/>
                </a:lnTo>
                <a:lnTo>
                  <a:pt x="66" y="403"/>
                </a:lnTo>
                <a:lnTo>
                  <a:pt x="60" y="403"/>
                </a:lnTo>
                <a:lnTo>
                  <a:pt x="66" y="409"/>
                </a:lnTo>
                <a:lnTo>
                  <a:pt x="60" y="409"/>
                </a:lnTo>
                <a:lnTo>
                  <a:pt x="60" y="403"/>
                </a:lnTo>
                <a:lnTo>
                  <a:pt x="60" y="397"/>
                </a:lnTo>
                <a:lnTo>
                  <a:pt x="60" y="391"/>
                </a:lnTo>
                <a:lnTo>
                  <a:pt x="54" y="391"/>
                </a:lnTo>
                <a:lnTo>
                  <a:pt x="54" y="397"/>
                </a:lnTo>
                <a:lnTo>
                  <a:pt x="54" y="403"/>
                </a:lnTo>
                <a:lnTo>
                  <a:pt x="48" y="391"/>
                </a:lnTo>
                <a:lnTo>
                  <a:pt x="42" y="397"/>
                </a:lnTo>
                <a:lnTo>
                  <a:pt x="42" y="403"/>
                </a:lnTo>
                <a:lnTo>
                  <a:pt x="42" y="409"/>
                </a:lnTo>
                <a:lnTo>
                  <a:pt x="36" y="409"/>
                </a:lnTo>
                <a:lnTo>
                  <a:pt x="36" y="403"/>
                </a:lnTo>
                <a:lnTo>
                  <a:pt x="30" y="397"/>
                </a:lnTo>
                <a:lnTo>
                  <a:pt x="30" y="403"/>
                </a:lnTo>
                <a:lnTo>
                  <a:pt x="24" y="397"/>
                </a:lnTo>
                <a:lnTo>
                  <a:pt x="24" y="403"/>
                </a:lnTo>
                <a:lnTo>
                  <a:pt x="24" y="409"/>
                </a:lnTo>
                <a:lnTo>
                  <a:pt x="30" y="409"/>
                </a:lnTo>
                <a:lnTo>
                  <a:pt x="36" y="415"/>
                </a:lnTo>
                <a:lnTo>
                  <a:pt x="42" y="415"/>
                </a:lnTo>
                <a:lnTo>
                  <a:pt x="54" y="415"/>
                </a:lnTo>
                <a:lnTo>
                  <a:pt x="54" y="421"/>
                </a:lnTo>
                <a:lnTo>
                  <a:pt x="48" y="421"/>
                </a:lnTo>
                <a:lnTo>
                  <a:pt x="42" y="421"/>
                </a:lnTo>
                <a:lnTo>
                  <a:pt x="36" y="415"/>
                </a:lnTo>
                <a:lnTo>
                  <a:pt x="30" y="415"/>
                </a:lnTo>
                <a:lnTo>
                  <a:pt x="24" y="415"/>
                </a:lnTo>
                <a:lnTo>
                  <a:pt x="18" y="421"/>
                </a:lnTo>
                <a:lnTo>
                  <a:pt x="18" y="415"/>
                </a:lnTo>
                <a:lnTo>
                  <a:pt x="18" y="421"/>
                </a:lnTo>
                <a:lnTo>
                  <a:pt x="18" y="427"/>
                </a:lnTo>
                <a:lnTo>
                  <a:pt x="24" y="427"/>
                </a:lnTo>
                <a:lnTo>
                  <a:pt x="18" y="427"/>
                </a:lnTo>
                <a:lnTo>
                  <a:pt x="24" y="433"/>
                </a:lnTo>
                <a:lnTo>
                  <a:pt x="30" y="433"/>
                </a:lnTo>
                <a:lnTo>
                  <a:pt x="36" y="433"/>
                </a:lnTo>
                <a:lnTo>
                  <a:pt x="30" y="433"/>
                </a:lnTo>
                <a:lnTo>
                  <a:pt x="18" y="433"/>
                </a:lnTo>
                <a:lnTo>
                  <a:pt x="12" y="433"/>
                </a:lnTo>
                <a:lnTo>
                  <a:pt x="18" y="439"/>
                </a:lnTo>
                <a:lnTo>
                  <a:pt x="12" y="439"/>
                </a:lnTo>
                <a:lnTo>
                  <a:pt x="18" y="445"/>
                </a:lnTo>
                <a:lnTo>
                  <a:pt x="18" y="452"/>
                </a:lnTo>
                <a:lnTo>
                  <a:pt x="24" y="452"/>
                </a:lnTo>
                <a:lnTo>
                  <a:pt x="30" y="452"/>
                </a:lnTo>
                <a:lnTo>
                  <a:pt x="36" y="452"/>
                </a:lnTo>
                <a:lnTo>
                  <a:pt x="42" y="452"/>
                </a:lnTo>
                <a:lnTo>
                  <a:pt x="48" y="439"/>
                </a:lnTo>
                <a:lnTo>
                  <a:pt x="42" y="452"/>
                </a:lnTo>
                <a:lnTo>
                  <a:pt x="48" y="452"/>
                </a:lnTo>
                <a:lnTo>
                  <a:pt x="54" y="452"/>
                </a:lnTo>
                <a:lnTo>
                  <a:pt x="54" y="458"/>
                </a:lnTo>
                <a:lnTo>
                  <a:pt x="60" y="452"/>
                </a:lnTo>
                <a:lnTo>
                  <a:pt x="60" y="445"/>
                </a:lnTo>
                <a:lnTo>
                  <a:pt x="66" y="439"/>
                </a:lnTo>
                <a:lnTo>
                  <a:pt x="60" y="445"/>
                </a:lnTo>
                <a:lnTo>
                  <a:pt x="60" y="452"/>
                </a:lnTo>
                <a:lnTo>
                  <a:pt x="66" y="458"/>
                </a:lnTo>
                <a:lnTo>
                  <a:pt x="60" y="458"/>
                </a:lnTo>
                <a:lnTo>
                  <a:pt x="54" y="458"/>
                </a:lnTo>
                <a:lnTo>
                  <a:pt x="54" y="464"/>
                </a:lnTo>
                <a:lnTo>
                  <a:pt x="54" y="470"/>
                </a:lnTo>
                <a:lnTo>
                  <a:pt x="48" y="464"/>
                </a:lnTo>
                <a:lnTo>
                  <a:pt x="48" y="458"/>
                </a:lnTo>
                <a:lnTo>
                  <a:pt x="48" y="452"/>
                </a:lnTo>
                <a:lnTo>
                  <a:pt x="42" y="452"/>
                </a:lnTo>
                <a:lnTo>
                  <a:pt x="42" y="458"/>
                </a:lnTo>
                <a:lnTo>
                  <a:pt x="36" y="458"/>
                </a:lnTo>
                <a:lnTo>
                  <a:pt x="36" y="452"/>
                </a:lnTo>
                <a:lnTo>
                  <a:pt x="24" y="452"/>
                </a:lnTo>
                <a:lnTo>
                  <a:pt x="18" y="452"/>
                </a:lnTo>
                <a:lnTo>
                  <a:pt x="12" y="452"/>
                </a:lnTo>
                <a:lnTo>
                  <a:pt x="12" y="445"/>
                </a:lnTo>
                <a:lnTo>
                  <a:pt x="6" y="445"/>
                </a:lnTo>
                <a:lnTo>
                  <a:pt x="12" y="452"/>
                </a:lnTo>
                <a:lnTo>
                  <a:pt x="12" y="458"/>
                </a:lnTo>
                <a:lnTo>
                  <a:pt x="12" y="464"/>
                </a:lnTo>
                <a:lnTo>
                  <a:pt x="18" y="464"/>
                </a:lnTo>
                <a:lnTo>
                  <a:pt x="12" y="464"/>
                </a:lnTo>
                <a:lnTo>
                  <a:pt x="18" y="470"/>
                </a:lnTo>
                <a:lnTo>
                  <a:pt x="12" y="470"/>
                </a:lnTo>
                <a:lnTo>
                  <a:pt x="12" y="464"/>
                </a:lnTo>
                <a:lnTo>
                  <a:pt x="6" y="464"/>
                </a:lnTo>
                <a:lnTo>
                  <a:pt x="12" y="470"/>
                </a:lnTo>
                <a:lnTo>
                  <a:pt x="12" y="476"/>
                </a:lnTo>
                <a:lnTo>
                  <a:pt x="18" y="470"/>
                </a:lnTo>
                <a:lnTo>
                  <a:pt x="24" y="470"/>
                </a:lnTo>
                <a:lnTo>
                  <a:pt x="18" y="470"/>
                </a:lnTo>
                <a:lnTo>
                  <a:pt x="18" y="476"/>
                </a:lnTo>
                <a:lnTo>
                  <a:pt x="12" y="476"/>
                </a:lnTo>
                <a:lnTo>
                  <a:pt x="12" y="482"/>
                </a:lnTo>
                <a:lnTo>
                  <a:pt x="18" y="482"/>
                </a:lnTo>
                <a:lnTo>
                  <a:pt x="18" y="476"/>
                </a:lnTo>
                <a:lnTo>
                  <a:pt x="24" y="476"/>
                </a:lnTo>
                <a:lnTo>
                  <a:pt x="24" y="482"/>
                </a:lnTo>
                <a:lnTo>
                  <a:pt x="18" y="482"/>
                </a:lnTo>
                <a:lnTo>
                  <a:pt x="12" y="482"/>
                </a:lnTo>
                <a:lnTo>
                  <a:pt x="12" y="476"/>
                </a:lnTo>
                <a:lnTo>
                  <a:pt x="12" y="482"/>
                </a:lnTo>
                <a:lnTo>
                  <a:pt x="12" y="488"/>
                </a:lnTo>
                <a:lnTo>
                  <a:pt x="6" y="488"/>
                </a:lnTo>
                <a:lnTo>
                  <a:pt x="12" y="488"/>
                </a:lnTo>
                <a:lnTo>
                  <a:pt x="12" y="494"/>
                </a:lnTo>
                <a:lnTo>
                  <a:pt x="18" y="488"/>
                </a:lnTo>
                <a:lnTo>
                  <a:pt x="18" y="494"/>
                </a:lnTo>
                <a:lnTo>
                  <a:pt x="18" y="500"/>
                </a:lnTo>
                <a:lnTo>
                  <a:pt x="12" y="500"/>
                </a:lnTo>
                <a:lnTo>
                  <a:pt x="12" y="506"/>
                </a:lnTo>
                <a:lnTo>
                  <a:pt x="18" y="500"/>
                </a:lnTo>
                <a:lnTo>
                  <a:pt x="24" y="500"/>
                </a:lnTo>
                <a:lnTo>
                  <a:pt x="24" y="494"/>
                </a:lnTo>
                <a:lnTo>
                  <a:pt x="30" y="488"/>
                </a:lnTo>
                <a:lnTo>
                  <a:pt x="36" y="488"/>
                </a:lnTo>
                <a:lnTo>
                  <a:pt x="42" y="488"/>
                </a:lnTo>
                <a:lnTo>
                  <a:pt x="42" y="482"/>
                </a:lnTo>
                <a:lnTo>
                  <a:pt x="48" y="488"/>
                </a:lnTo>
                <a:lnTo>
                  <a:pt x="42" y="488"/>
                </a:lnTo>
                <a:lnTo>
                  <a:pt x="42" y="494"/>
                </a:lnTo>
                <a:lnTo>
                  <a:pt x="36" y="500"/>
                </a:lnTo>
                <a:lnTo>
                  <a:pt x="36" y="494"/>
                </a:lnTo>
                <a:lnTo>
                  <a:pt x="36" y="488"/>
                </a:lnTo>
                <a:lnTo>
                  <a:pt x="30" y="488"/>
                </a:lnTo>
                <a:lnTo>
                  <a:pt x="30" y="494"/>
                </a:lnTo>
                <a:lnTo>
                  <a:pt x="24" y="500"/>
                </a:lnTo>
                <a:lnTo>
                  <a:pt x="30" y="500"/>
                </a:lnTo>
                <a:lnTo>
                  <a:pt x="24" y="500"/>
                </a:lnTo>
                <a:lnTo>
                  <a:pt x="24" y="506"/>
                </a:lnTo>
                <a:lnTo>
                  <a:pt x="18" y="506"/>
                </a:lnTo>
                <a:lnTo>
                  <a:pt x="12" y="512"/>
                </a:lnTo>
                <a:lnTo>
                  <a:pt x="24" y="512"/>
                </a:lnTo>
                <a:lnTo>
                  <a:pt x="30" y="512"/>
                </a:lnTo>
                <a:lnTo>
                  <a:pt x="24" y="518"/>
                </a:lnTo>
                <a:lnTo>
                  <a:pt x="18" y="518"/>
                </a:lnTo>
                <a:lnTo>
                  <a:pt x="12" y="518"/>
                </a:lnTo>
                <a:lnTo>
                  <a:pt x="18" y="524"/>
                </a:lnTo>
                <a:lnTo>
                  <a:pt x="12" y="524"/>
                </a:lnTo>
                <a:lnTo>
                  <a:pt x="12" y="518"/>
                </a:lnTo>
                <a:lnTo>
                  <a:pt x="6" y="524"/>
                </a:lnTo>
                <a:lnTo>
                  <a:pt x="6" y="518"/>
                </a:lnTo>
                <a:lnTo>
                  <a:pt x="0" y="524"/>
                </a:lnTo>
                <a:lnTo>
                  <a:pt x="0" y="530"/>
                </a:lnTo>
                <a:lnTo>
                  <a:pt x="0" y="536"/>
                </a:lnTo>
                <a:lnTo>
                  <a:pt x="6" y="536"/>
                </a:lnTo>
                <a:lnTo>
                  <a:pt x="6" y="530"/>
                </a:lnTo>
                <a:lnTo>
                  <a:pt x="12" y="536"/>
                </a:lnTo>
                <a:lnTo>
                  <a:pt x="12" y="530"/>
                </a:lnTo>
                <a:lnTo>
                  <a:pt x="18" y="530"/>
                </a:lnTo>
                <a:lnTo>
                  <a:pt x="18" y="536"/>
                </a:lnTo>
                <a:lnTo>
                  <a:pt x="18" y="530"/>
                </a:lnTo>
                <a:lnTo>
                  <a:pt x="24" y="524"/>
                </a:lnTo>
                <a:lnTo>
                  <a:pt x="24" y="530"/>
                </a:lnTo>
                <a:lnTo>
                  <a:pt x="30" y="530"/>
                </a:lnTo>
                <a:lnTo>
                  <a:pt x="24" y="530"/>
                </a:lnTo>
                <a:lnTo>
                  <a:pt x="18" y="536"/>
                </a:lnTo>
                <a:lnTo>
                  <a:pt x="24" y="542"/>
                </a:lnTo>
                <a:lnTo>
                  <a:pt x="18" y="542"/>
                </a:lnTo>
                <a:lnTo>
                  <a:pt x="12" y="548"/>
                </a:lnTo>
                <a:lnTo>
                  <a:pt x="12" y="554"/>
                </a:lnTo>
                <a:lnTo>
                  <a:pt x="18" y="554"/>
                </a:lnTo>
                <a:lnTo>
                  <a:pt x="12" y="560"/>
                </a:lnTo>
                <a:lnTo>
                  <a:pt x="12" y="554"/>
                </a:lnTo>
                <a:lnTo>
                  <a:pt x="6" y="554"/>
                </a:lnTo>
                <a:lnTo>
                  <a:pt x="0" y="560"/>
                </a:lnTo>
                <a:lnTo>
                  <a:pt x="0" y="566"/>
                </a:lnTo>
                <a:lnTo>
                  <a:pt x="0" y="572"/>
                </a:lnTo>
                <a:lnTo>
                  <a:pt x="12" y="584"/>
                </a:lnTo>
                <a:lnTo>
                  <a:pt x="18" y="590"/>
                </a:lnTo>
                <a:lnTo>
                  <a:pt x="24" y="590"/>
                </a:lnTo>
                <a:lnTo>
                  <a:pt x="18" y="596"/>
                </a:lnTo>
                <a:lnTo>
                  <a:pt x="24" y="602"/>
                </a:lnTo>
                <a:lnTo>
                  <a:pt x="24" y="596"/>
                </a:lnTo>
                <a:lnTo>
                  <a:pt x="30" y="596"/>
                </a:lnTo>
                <a:lnTo>
                  <a:pt x="24" y="602"/>
                </a:lnTo>
                <a:lnTo>
                  <a:pt x="30" y="602"/>
                </a:lnTo>
                <a:lnTo>
                  <a:pt x="36" y="608"/>
                </a:lnTo>
                <a:lnTo>
                  <a:pt x="48" y="602"/>
                </a:lnTo>
                <a:lnTo>
                  <a:pt x="54" y="602"/>
                </a:lnTo>
                <a:lnTo>
                  <a:pt x="72" y="590"/>
                </a:lnTo>
                <a:lnTo>
                  <a:pt x="72" y="584"/>
                </a:lnTo>
                <a:lnTo>
                  <a:pt x="78" y="578"/>
                </a:lnTo>
                <a:lnTo>
                  <a:pt x="84" y="578"/>
                </a:lnTo>
                <a:lnTo>
                  <a:pt x="84" y="572"/>
                </a:lnTo>
                <a:lnTo>
                  <a:pt x="90" y="572"/>
                </a:lnTo>
                <a:lnTo>
                  <a:pt x="97" y="572"/>
                </a:lnTo>
                <a:lnTo>
                  <a:pt x="97" y="566"/>
                </a:lnTo>
                <a:lnTo>
                  <a:pt x="97" y="572"/>
                </a:lnTo>
                <a:lnTo>
                  <a:pt x="103" y="572"/>
                </a:lnTo>
                <a:lnTo>
                  <a:pt x="103" y="566"/>
                </a:lnTo>
                <a:lnTo>
                  <a:pt x="109" y="566"/>
                </a:lnTo>
                <a:lnTo>
                  <a:pt x="109" y="560"/>
                </a:lnTo>
                <a:lnTo>
                  <a:pt x="115" y="560"/>
                </a:lnTo>
                <a:lnTo>
                  <a:pt x="115" y="554"/>
                </a:lnTo>
                <a:lnTo>
                  <a:pt x="109" y="548"/>
                </a:lnTo>
                <a:lnTo>
                  <a:pt x="115" y="536"/>
                </a:lnTo>
                <a:lnTo>
                  <a:pt x="115" y="542"/>
                </a:lnTo>
                <a:lnTo>
                  <a:pt x="121" y="542"/>
                </a:lnTo>
                <a:lnTo>
                  <a:pt x="121" y="536"/>
                </a:lnTo>
                <a:lnTo>
                  <a:pt x="115" y="530"/>
                </a:lnTo>
                <a:lnTo>
                  <a:pt x="121" y="530"/>
                </a:lnTo>
                <a:lnTo>
                  <a:pt x="121" y="536"/>
                </a:lnTo>
                <a:lnTo>
                  <a:pt x="121" y="542"/>
                </a:lnTo>
                <a:lnTo>
                  <a:pt x="121" y="548"/>
                </a:lnTo>
                <a:lnTo>
                  <a:pt x="121" y="554"/>
                </a:lnTo>
                <a:lnTo>
                  <a:pt x="121" y="560"/>
                </a:lnTo>
                <a:lnTo>
                  <a:pt x="121" y="566"/>
                </a:lnTo>
                <a:lnTo>
                  <a:pt x="127" y="566"/>
                </a:lnTo>
                <a:lnTo>
                  <a:pt x="127" y="572"/>
                </a:lnTo>
                <a:lnTo>
                  <a:pt x="133" y="578"/>
                </a:lnTo>
                <a:lnTo>
                  <a:pt x="139" y="578"/>
                </a:lnTo>
                <a:lnTo>
                  <a:pt x="139" y="572"/>
                </a:lnTo>
                <a:lnTo>
                  <a:pt x="139" y="566"/>
                </a:lnTo>
                <a:lnTo>
                  <a:pt x="145" y="560"/>
                </a:lnTo>
                <a:lnTo>
                  <a:pt x="145" y="554"/>
                </a:lnTo>
                <a:lnTo>
                  <a:pt x="145" y="548"/>
                </a:lnTo>
                <a:lnTo>
                  <a:pt x="145" y="542"/>
                </a:lnTo>
                <a:lnTo>
                  <a:pt x="145" y="530"/>
                </a:lnTo>
                <a:lnTo>
                  <a:pt x="151" y="530"/>
                </a:lnTo>
                <a:lnTo>
                  <a:pt x="157" y="524"/>
                </a:lnTo>
                <a:lnTo>
                  <a:pt x="163" y="524"/>
                </a:lnTo>
                <a:lnTo>
                  <a:pt x="163" y="506"/>
                </a:lnTo>
                <a:lnTo>
                  <a:pt x="163" y="500"/>
                </a:lnTo>
                <a:lnTo>
                  <a:pt x="163" y="494"/>
                </a:lnTo>
                <a:lnTo>
                  <a:pt x="163" y="488"/>
                </a:lnTo>
                <a:lnTo>
                  <a:pt x="163" y="482"/>
                </a:lnTo>
                <a:lnTo>
                  <a:pt x="163" y="470"/>
                </a:lnTo>
                <a:lnTo>
                  <a:pt x="163" y="464"/>
                </a:lnTo>
                <a:lnTo>
                  <a:pt x="169" y="464"/>
                </a:lnTo>
                <a:lnTo>
                  <a:pt x="175" y="458"/>
                </a:lnTo>
                <a:lnTo>
                  <a:pt x="169" y="452"/>
                </a:lnTo>
                <a:lnTo>
                  <a:pt x="163" y="445"/>
                </a:lnTo>
                <a:lnTo>
                  <a:pt x="169" y="439"/>
                </a:lnTo>
                <a:lnTo>
                  <a:pt x="169" y="427"/>
                </a:lnTo>
                <a:lnTo>
                  <a:pt x="169" y="421"/>
                </a:lnTo>
                <a:lnTo>
                  <a:pt x="169" y="415"/>
                </a:lnTo>
                <a:lnTo>
                  <a:pt x="169" y="409"/>
                </a:lnTo>
                <a:lnTo>
                  <a:pt x="169" y="403"/>
                </a:lnTo>
                <a:lnTo>
                  <a:pt x="163" y="397"/>
                </a:lnTo>
                <a:lnTo>
                  <a:pt x="163" y="391"/>
                </a:lnTo>
                <a:lnTo>
                  <a:pt x="169" y="391"/>
                </a:lnTo>
                <a:lnTo>
                  <a:pt x="169" y="385"/>
                </a:lnTo>
                <a:lnTo>
                  <a:pt x="169" y="373"/>
                </a:lnTo>
                <a:lnTo>
                  <a:pt x="169" y="367"/>
                </a:lnTo>
                <a:lnTo>
                  <a:pt x="169" y="361"/>
                </a:lnTo>
                <a:lnTo>
                  <a:pt x="169" y="355"/>
                </a:lnTo>
                <a:lnTo>
                  <a:pt x="175" y="355"/>
                </a:lnTo>
                <a:lnTo>
                  <a:pt x="175" y="349"/>
                </a:lnTo>
                <a:lnTo>
                  <a:pt x="187" y="337"/>
                </a:lnTo>
                <a:lnTo>
                  <a:pt x="193" y="331"/>
                </a:lnTo>
                <a:lnTo>
                  <a:pt x="199" y="331"/>
                </a:lnTo>
                <a:lnTo>
                  <a:pt x="205" y="337"/>
                </a:lnTo>
                <a:lnTo>
                  <a:pt x="211" y="319"/>
                </a:lnTo>
                <a:lnTo>
                  <a:pt x="205" y="313"/>
                </a:lnTo>
                <a:lnTo>
                  <a:pt x="217" y="295"/>
                </a:lnTo>
                <a:lnTo>
                  <a:pt x="223" y="283"/>
                </a:lnTo>
                <a:lnTo>
                  <a:pt x="223" y="265"/>
                </a:lnTo>
                <a:lnTo>
                  <a:pt x="229" y="259"/>
                </a:lnTo>
                <a:lnTo>
                  <a:pt x="229" y="253"/>
                </a:lnTo>
                <a:lnTo>
                  <a:pt x="229" y="241"/>
                </a:lnTo>
                <a:lnTo>
                  <a:pt x="235" y="235"/>
                </a:lnTo>
                <a:lnTo>
                  <a:pt x="241" y="235"/>
                </a:lnTo>
                <a:lnTo>
                  <a:pt x="247" y="229"/>
                </a:lnTo>
                <a:lnTo>
                  <a:pt x="247" y="223"/>
                </a:lnTo>
                <a:lnTo>
                  <a:pt x="247" y="217"/>
                </a:lnTo>
                <a:lnTo>
                  <a:pt x="253" y="211"/>
                </a:lnTo>
                <a:lnTo>
                  <a:pt x="253" y="205"/>
                </a:lnTo>
                <a:lnTo>
                  <a:pt x="259" y="205"/>
                </a:lnTo>
                <a:lnTo>
                  <a:pt x="259" y="199"/>
                </a:lnTo>
                <a:lnTo>
                  <a:pt x="259" y="193"/>
                </a:lnTo>
                <a:lnTo>
                  <a:pt x="259" y="175"/>
                </a:lnTo>
                <a:lnTo>
                  <a:pt x="265" y="169"/>
                </a:lnTo>
                <a:lnTo>
                  <a:pt x="271" y="157"/>
                </a:lnTo>
                <a:lnTo>
                  <a:pt x="277" y="151"/>
                </a:lnTo>
                <a:lnTo>
                  <a:pt x="283" y="145"/>
                </a:lnTo>
                <a:lnTo>
                  <a:pt x="289" y="151"/>
                </a:lnTo>
                <a:lnTo>
                  <a:pt x="295" y="145"/>
                </a:lnTo>
                <a:lnTo>
                  <a:pt x="295" y="139"/>
                </a:lnTo>
                <a:lnTo>
                  <a:pt x="295" y="127"/>
                </a:lnTo>
                <a:lnTo>
                  <a:pt x="301" y="127"/>
                </a:lnTo>
                <a:lnTo>
                  <a:pt x="307" y="127"/>
                </a:lnTo>
                <a:lnTo>
                  <a:pt x="313" y="133"/>
                </a:lnTo>
                <a:lnTo>
                  <a:pt x="319" y="133"/>
                </a:lnTo>
                <a:lnTo>
                  <a:pt x="325" y="133"/>
                </a:lnTo>
                <a:lnTo>
                  <a:pt x="331" y="127"/>
                </a:lnTo>
                <a:lnTo>
                  <a:pt x="325" y="127"/>
                </a:lnTo>
                <a:lnTo>
                  <a:pt x="331" y="120"/>
                </a:lnTo>
                <a:lnTo>
                  <a:pt x="331" y="114"/>
                </a:lnTo>
                <a:lnTo>
                  <a:pt x="331" y="108"/>
                </a:lnTo>
                <a:lnTo>
                  <a:pt x="337" y="108"/>
                </a:lnTo>
                <a:lnTo>
                  <a:pt x="343" y="120"/>
                </a:lnTo>
                <a:lnTo>
                  <a:pt x="331" y="102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80" name="Freeform 215">
            <a:extLst>
              <a:ext uri="{FF2B5EF4-FFF2-40B4-BE49-F238E27FC236}">
                <a16:creationId xmlns:a16="http://schemas.microsoft.com/office/drawing/2014/main" id="{64C73C93-B5B9-4716-B78F-CA04C1F73A65}"/>
              </a:ext>
            </a:extLst>
          </p:cNvPr>
          <p:cNvSpPr>
            <a:spLocks noChangeAspect="1"/>
          </p:cNvSpPr>
          <p:nvPr/>
        </p:nvSpPr>
        <p:spPr bwMode="auto">
          <a:xfrm>
            <a:off x="6154738" y="1998664"/>
            <a:ext cx="1573212" cy="1679575"/>
          </a:xfrm>
          <a:custGeom>
            <a:avLst/>
            <a:gdLst>
              <a:gd name="T0" fmla="*/ 2147483646 w 487"/>
              <a:gd name="T1" fmla="*/ 2147483646 h 608"/>
              <a:gd name="T2" fmla="*/ 2147483646 w 487"/>
              <a:gd name="T3" fmla="*/ 2147483646 h 608"/>
              <a:gd name="T4" fmla="*/ 2147483646 w 487"/>
              <a:gd name="T5" fmla="*/ 2147483646 h 608"/>
              <a:gd name="T6" fmla="*/ 2147483646 w 487"/>
              <a:gd name="T7" fmla="*/ 2147483646 h 608"/>
              <a:gd name="T8" fmla="*/ 2147483646 w 487"/>
              <a:gd name="T9" fmla="*/ 2147483646 h 608"/>
              <a:gd name="T10" fmla="*/ 2147483646 w 487"/>
              <a:gd name="T11" fmla="*/ 2147483646 h 608"/>
              <a:gd name="T12" fmla="*/ 2147483646 w 487"/>
              <a:gd name="T13" fmla="*/ 2147483646 h 608"/>
              <a:gd name="T14" fmla="*/ 2147483646 w 487"/>
              <a:gd name="T15" fmla="*/ 2147483646 h 608"/>
              <a:gd name="T16" fmla="*/ 2147483646 w 487"/>
              <a:gd name="T17" fmla="*/ 2147483646 h 608"/>
              <a:gd name="T18" fmla="*/ 2147483646 w 487"/>
              <a:gd name="T19" fmla="*/ 2147483646 h 608"/>
              <a:gd name="T20" fmla="*/ 2147483646 w 487"/>
              <a:gd name="T21" fmla="*/ 2147483646 h 608"/>
              <a:gd name="T22" fmla="*/ 2147483646 w 487"/>
              <a:gd name="T23" fmla="*/ 2147483646 h 608"/>
              <a:gd name="T24" fmla="*/ 2147483646 w 487"/>
              <a:gd name="T25" fmla="*/ 2147483646 h 608"/>
              <a:gd name="T26" fmla="*/ 2147483646 w 487"/>
              <a:gd name="T27" fmla="*/ 2147483646 h 608"/>
              <a:gd name="T28" fmla="*/ 2147483646 w 487"/>
              <a:gd name="T29" fmla="*/ 2147483646 h 608"/>
              <a:gd name="T30" fmla="*/ 2147483646 w 487"/>
              <a:gd name="T31" fmla="*/ 2147483646 h 608"/>
              <a:gd name="T32" fmla="*/ 2147483646 w 487"/>
              <a:gd name="T33" fmla="*/ 2147483646 h 608"/>
              <a:gd name="T34" fmla="*/ 2147483646 w 487"/>
              <a:gd name="T35" fmla="*/ 2147483646 h 608"/>
              <a:gd name="T36" fmla="*/ 2147483646 w 487"/>
              <a:gd name="T37" fmla="*/ 2147483646 h 608"/>
              <a:gd name="T38" fmla="*/ 2147483646 w 487"/>
              <a:gd name="T39" fmla="*/ 2147483646 h 608"/>
              <a:gd name="T40" fmla="*/ 2147483646 w 487"/>
              <a:gd name="T41" fmla="*/ 2147483646 h 608"/>
              <a:gd name="T42" fmla="*/ 2147483646 w 487"/>
              <a:gd name="T43" fmla="*/ 2147483646 h 608"/>
              <a:gd name="T44" fmla="*/ 2147483646 w 487"/>
              <a:gd name="T45" fmla="*/ 2147483646 h 608"/>
              <a:gd name="T46" fmla="*/ 2147483646 w 487"/>
              <a:gd name="T47" fmla="*/ 2147483646 h 608"/>
              <a:gd name="T48" fmla="*/ 2147483646 w 487"/>
              <a:gd name="T49" fmla="*/ 2147483646 h 608"/>
              <a:gd name="T50" fmla="*/ 2147483646 w 487"/>
              <a:gd name="T51" fmla="*/ 2147483646 h 608"/>
              <a:gd name="T52" fmla="*/ 2147483646 w 487"/>
              <a:gd name="T53" fmla="*/ 2147483646 h 608"/>
              <a:gd name="T54" fmla="*/ 2147483646 w 487"/>
              <a:gd name="T55" fmla="*/ 2147483646 h 608"/>
              <a:gd name="T56" fmla="*/ 2147483646 w 487"/>
              <a:gd name="T57" fmla="*/ 2147483646 h 608"/>
              <a:gd name="T58" fmla="*/ 2147483646 w 487"/>
              <a:gd name="T59" fmla="*/ 2147483646 h 608"/>
              <a:gd name="T60" fmla="*/ 2147483646 w 487"/>
              <a:gd name="T61" fmla="*/ 2147483646 h 608"/>
              <a:gd name="T62" fmla="*/ 2147483646 w 487"/>
              <a:gd name="T63" fmla="*/ 2147483646 h 608"/>
              <a:gd name="T64" fmla="*/ 2147483646 w 487"/>
              <a:gd name="T65" fmla="*/ 2147483646 h 608"/>
              <a:gd name="T66" fmla="*/ 2147483646 w 487"/>
              <a:gd name="T67" fmla="*/ 2147483646 h 608"/>
              <a:gd name="T68" fmla="*/ 2147483646 w 487"/>
              <a:gd name="T69" fmla="*/ 2147483646 h 608"/>
              <a:gd name="T70" fmla="*/ 2147483646 w 487"/>
              <a:gd name="T71" fmla="*/ 2147483646 h 608"/>
              <a:gd name="T72" fmla="*/ 2147483646 w 487"/>
              <a:gd name="T73" fmla="*/ 2147483646 h 608"/>
              <a:gd name="T74" fmla="*/ 2147483646 w 487"/>
              <a:gd name="T75" fmla="*/ 2147483646 h 608"/>
              <a:gd name="T76" fmla="*/ 2147483646 w 487"/>
              <a:gd name="T77" fmla="*/ 2147483646 h 608"/>
              <a:gd name="T78" fmla="*/ 2147483646 w 487"/>
              <a:gd name="T79" fmla="*/ 2147483646 h 608"/>
              <a:gd name="T80" fmla="*/ 2147483646 w 487"/>
              <a:gd name="T81" fmla="*/ 2147483646 h 608"/>
              <a:gd name="T82" fmla="*/ 2147483646 w 487"/>
              <a:gd name="T83" fmla="*/ 2147483646 h 608"/>
              <a:gd name="T84" fmla="*/ 2147483646 w 487"/>
              <a:gd name="T85" fmla="*/ 2147483646 h 608"/>
              <a:gd name="T86" fmla="*/ 2147483646 w 487"/>
              <a:gd name="T87" fmla="*/ 2147483646 h 608"/>
              <a:gd name="T88" fmla="*/ 2147483646 w 487"/>
              <a:gd name="T89" fmla="*/ 2147483646 h 608"/>
              <a:gd name="T90" fmla="*/ 2147483646 w 487"/>
              <a:gd name="T91" fmla="*/ 2147483646 h 608"/>
              <a:gd name="T92" fmla="*/ 2147483646 w 487"/>
              <a:gd name="T93" fmla="*/ 2147483646 h 608"/>
              <a:gd name="T94" fmla="*/ 2147483646 w 487"/>
              <a:gd name="T95" fmla="*/ 2147483646 h 608"/>
              <a:gd name="T96" fmla="*/ 2147483646 w 487"/>
              <a:gd name="T97" fmla="*/ 2147483646 h 608"/>
              <a:gd name="T98" fmla="*/ 2147483646 w 487"/>
              <a:gd name="T99" fmla="*/ 2147483646 h 608"/>
              <a:gd name="T100" fmla="*/ 2147483646 w 487"/>
              <a:gd name="T101" fmla="*/ 2147483646 h 608"/>
              <a:gd name="T102" fmla="*/ 2147483646 w 487"/>
              <a:gd name="T103" fmla="*/ 2147483646 h 608"/>
              <a:gd name="T104" fmla="*/ 2147483646 w 487"/>
              <a:gd name="T105" fmla="*/ 2147483646 h 608"/>
              <a:gd name="T106" fmla="*/ 2147483646 w 487"/>
              <a:gd name="T107" fmla="*/ 2147483646 h 608"/>
              <a:gd name="T108" fmla="*/ 2147483646 w 487"/>
              <a:gd name="T109" fmla="*/ 2147483646 h 608"/>
              <a:gd name="T110" fmla="*/ 2147483646 w 487"/>
              <a:gd name="T111" fmla="*/ 2147483646 h 608"/>
              <a:gd name="T112" fmla="*/ 2147483646 w 487"/>
              <a:gd name="T113" fmla="*/ 2147483646 h 608"/>
              <a:gd name="T114" fmla="*/ 2147483646 w 487"/>
              <a:gd name="T115" fmla="*/ 2147483646 h 608"/>
              <a:gd name="T116" fmla="*/ 2147483646 w 487"/>
              <a:gd name="T117" fmla="*/ 2147483646 h 608"/>
              <a:gd name="T118" fmla="*/ 2147483646 w 487"/>
              <a:gd name="T119" fmla="*/ 2147483646 h 608"/>
              <a:gd name="T120" fmla="*/ 2147483646 w 487"/>
              <a:gd name="T121" fmla="*/ 2147483646 h 608"/>
              <a:gd name="T122" fmla="*/ 2147483646 w 487"/>
              <a:gd name="T123" fmla="*/ 2147483646 h 6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7"/>
              <a:gd name="T187" fmla="*/ 0 h 608"/>
              <a:gd name="T188" fmla="*/ 487 w 487"/>
              <a:gd name="T189" fmla="*/ 608 h 60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7" h="608">
                <a:moveTo>
                  <a:pt x="331" y="102"/>
                </a:moveTo>
                <a:lnTo>
                  <a:pt x="343" y="96"/>
                </a:lnTo>
                <a:lnTo>
                  <a:pt x="349" y="96"/>
                </a:lnTo>
                <a:lnTo>
                  <a:pt x="349" y="102"/>
                </a:lnTo>
                <a:lnTo>
                  <a:pt x="349" y="108"/>
                </a:lnTo>
                <a:lnTo>
                  <a:pt x="355" y="114"/>
                </a:lnTo>
                <a:lnTo>
                  <a:pt x="361" y="120"/>
                </a:lnTo>
                <a:lnTo>
                  <a:pt x="367" y="120"/>
                </a:lnTo>
                <a:lnTo>
                  <a:pt x="367" y="127"/>
                </a:lnTo>
                <a:lnTo>
                  <a:pt x="373" y="127"/>
                </a:lnTo>
                <a:lnTo>
                  <a:pt x="373" y="120"/>
                </a:lnTo>
                <a:lnTo>
                  <a:pt x="379" y="114"/>
                </a:lnTo>
                <a:lnTo>
                  <a:pt x="385" y="114"/>
                </a:lnTo>
                <a:lnTo>
                  <a:pt x="397" y="120"/>
                </a:lnTo>
                <a:lnTo>
                  <a:pt x="397" y="127"/>
                </a:lnTo>
                <a:lnTo>
                  <a:pt x="403" y="127"/>
                </a:lnTo>
                <a:lnTo>
                  <a:pt x="403" y="120"/>
                </a:lnTo>
                <a:lnTo>
                  <a:pt x="403" y="114"/>
                </a:lnTo>
                <a:lnTo>
                  <a:pt x="409" y="108"/>
                </a:lnTo>
                <a:lnTo>
                  <a:pt x="409" y="102"/>
                </a:lnTo>
                <a:lnTo>
                  <a:pt x="409" y="78"/>
                </a:lnTo>
                <a:lnTo>
                  <a:pt x="409" y="72"/>
                </a:lnTo>
                <a:lnTo>
                  <a:pt x="415" y="72"/>
                </a:lnTo>
                <a:lnTo>
                  <a:pt x="421" y="60"/>
                </a:lnTo>
                <a:lnTo>
                  <a:pt x="427" y="60"/>
                </a:lnTo>
                <a:lnTo>
                  <a:pt x="433" y="54"/>
                </a:lnTo>
                <a:lnTo>
                  <a:pt x="439" y="48"/>
                </a:lnTo>
                <a:lnTo>
                  <a:pt x="439" y="60"/>
                </a:lnTo>
                <a:lnTo>
                  <a:pt x="445" y="60"/>
                </a:lnTo>
                <a:lnTo>
                  <a:pt x="451" y="60"/>
                </a:lnTo>
                <a:lnTo>
                  <a:pt x="463" y="72"/>
                </a:lnTo>
                <a:lnTo>
                  <a:pt x="463" y="84"/>
                </a:lnTo>
                <a:lnTo>
                  <a:pt x="457" y="96"/>
                </a:lnTo>
                <a:lnTo>
                  <a:pt x="463" y="96"/>
                </a:lnTo>
                <a:lnTo>
                  <a:pt x="463" y="90"/>
                </a:lnTo>
                <a:lnTo>
                  <a:pt x="463" y="84"/>
                </a:lnTo>
                <a:lnTo>
                  <a:pt x="463" y="78"/>
                </a:lnTo>
                <a:lnTo>
                  <a:pt x="469" y="72"/>
                </a:lnTo>
                <a:lnTo>
                  <a:pt x="475" y="72"/>
                </a:lnTo>
                <a:lnTo>
                  <a:pt x="475" y="66"/>
                </a:lnTo>
                <a:lnTo>
                  <a:pt x="475" y="60"/>
                </a:lnTo>
                <a:lnTo>
                  <a:pt x="469" y="60"/>
                </a:lnTo>
                <a:lnTo>
                  <a:pt x="469" y="54"/>
                </a:lnTo>
                <a:lnTo>
                  <a:pt x="463" y="54"/>
                </a:lnTo>
                <a:lnTo>
                  <a:pt x="463" y="48"/>
                </a:lnTo>
                <a:lnTo>
                  <a:pt x="457" y="48"/>
                </a:lnTo>
                <a:lnTo>
                  <a:pt x="451" y="42"/>
                </a:lnTo>
                <a:lnTo>
                  <a:pt x="457" y="42"/>
                </a:lnTo>
                <a:lnTo>
                  <a:pt x="463" y="42"/>
                </a:lnTo>
                <a:lnTo>
                  <a:pt x="469" y="42"/>
                </a:lnTo>
                <a:lnTo>
                  <a:pt x="475" y="42"/>
                </a:lnTo>
                <a:lnTo>
                  <a:pt x="475" y="36"/>
                </a:lnTo>
                <a:lnTo>
                  <a:pt x="481" y="36"/>
                </a:lnTo>
                <a:lnTo>
                  <a:pt x="481" y="30"/>
                </a:lnTo>
                <a:lnTo>
                  <a:pt x="487" y="30"/>
                </a:lnTo>
                <a:lnTo>
                  <a:pt x="487" y="24"/>
                </a:lnTo>
                <a:lnTo>
                  <a:pt x="475" y="24"/>
                </a:lnTo>
                <a:lnTo>
                  <a:pt x="469" y="24"/>
                </a:lnTo>
                <a:lnTo>
                  <a:pt x="469" y="18"/>
                </a:lnTo>
                <a:lnTo>
                  <a:pt x="463" y="18"/>
                </a:lnTo>
                <a:lnTo>
                  <a:pt x="463" y="12"/>
                </a:lnTo>
                <a:lnTo>
                  <a:pt x="457" y="18"/>
                </a:lnTo>
                <a:lnTo>
                  <a:pt x="457" y="12"/>
                </a:lnTo>
                <a:lnTo>
                  <a:pt x="451" y="12"/>
                </a:lnTo>
                <a:lnTo>
                  <a:pt x="445" y="18"/>
                </a:lnTo>
                <a:lnTo>
                  <a:pt x="445" y="30"/>
                </a:lnTo>
                <a:lnTo>
                  <a:pt x="445" y="36"/>
                </a:lnTo>
                <a:lnTo>
                  <a:pt x="445" y="30"/>
                </a:lnTo>
                <a:lnTo>
                  <a:pt x="439" y="30"/>
                </a:lnTo>
                <a:lnTo>
                  <a:pt x="445" y="24"/>
                </a:lnTo>
                <a:lnTo>
                  <a:pt x="445" y="18"/>
                </a:lnTo>
                <a:lnTo>
                  <a:pt x="439" y="18"/>
                </a:lnTo>
                <a:lnTo>
                  <a:pt x="433" y="24"/>
                </a:lnTo>
                <a:lnTo>
                  <a:pt x="439" y="18"/>
                </a:lnTo>
                <a:lnTo>
                  <a:pt x="445" y="12"/>
                </a:lnTo>
                <a:lnTo>
                  <a:pt x="445" y="6"/>
                </a:lnTo>
                <a:lnTo>
                  <a:pt x="439" y="6"/>
                </a:lnTo>
                <a:lnTo>
                  <a:pt x="439" y="0"/>
                </a:lnTo>
                <a:lnTo>
                  <a:pt x="433" y="6"/>
                </a:lnTo>
                <a:lnTo>
                  <a:pt x="427" y="6"/>
                </a:lnTo>
                <a:lnTo>
                  <a:pt x="421" y="6"/>
                </a:lnTo>
                <a:lnTo>
                  <a:pt x="427" y="12"/>
                </a:lnTo>
                <a:lnTo>
                  <a:pt x="421" y="12"/>
                </a:lnTo>
                <a:lnTo>
                  <a:pt x="427" y="12"/>
                </a:lnTo>
                <a:lnTo>
                  <a:pt x="427" y="18"/>
                </a:lnTo>
                <a:lnTo>
                  <a:pt x="427" y="24"/>
                </a:lnTo>
                <a:lnTo>
                  <a:pt x="421" y="24"/>
                </a:lnTo>
                <a:lnTo>
                  <a:pt x="427" y="30"/>
                </a:lnTo>
                <a:lnTo>
                  <a:pt x="421" y="30"/>
                </a:lnTo>
                <a:lnTo>
                  <a:pt x="421" y="36"/>
                </a:lnTo>
                <a:lnTo>
                  <a:pt x="415" y="30"/>
                </a:lnTo>
                <a:lnTo>
                  <a:pt x="421" y="24"/>
                </a:lnTo>
                <a:lnTo>
                  <a:pt x="415" y="24"/>
                </a:lnTo>
                <a:lnTo>
                  <a:pt x="415" y="18"/>
                </a:lnTo>
                <a:lnTo>
                  <a:pt x="421" y="18"/>
                </a:lnTo>
                <a:lnTo>
                  <a:pt x="421" y="12"/>
                </a:lnTo>
                <a:lnTo>
                  <a:pt x="415" y="6"/>
                </a:lnTo>
                <a:lnTo>
                  <a:pt x="409" y="18"/>
                </a:lnTo>
                <a:lnTo>
                  <a:pt x="409" y="30"/>
                </a:lnTo>
                <a:lnTo>
                  <a:pt x="403" y="36"/>
                </a:lnTo>
                <a:lnTo>
                  <a:pt x="403" y="42"/>
                </a:lnTo>
                <a:lnTo>
                  <a:pt x="397" y="48"/>
                </a:lnTo>
                <a:lnTo>
                  <a:pt x="397" y="42"/>
                </a:lnTo>
                <a:lnTo>
                  <a:pt x="397" y="36"/>
                </a:lnTo>
                <a:lnTo>
                  <a:pt x="397" y="30"/>
                </a:lnTo>
                <a:lnTo>
                  <a:pt x="397" y="24"/>
                </a:lnTo>
                <a:lnTo>
                  <a:pt x="403" y="18"/>
                </a:lnTo>
                <a:lnTo>
                  <a:pt x="403" y="12"/>
                </a:lnTo>
                <a:lnTo>
                  <a:pt x="397" y="12"/>
                </a:lnTo>
                <a:lnTo>
                  <a:pt x="397" y="18"/>
                </a:lnTo>
                <a:lnTo>
                  <a:pt x="397" y="12"/>
                </a:lnTo>
                <a:lnTo>
                  <a:pt x="391" y="18"/>
                </a:lnTo>
                <a:lnTo>
                  <a:pt x="385" y="12"/>
                </a:lnTo>
                <a:lnTo>
                  <a:pt x="385" y="18"/>
                </a:lnTo>
                <a:lnTo>
                  <a:pt x="385" y="24"/>
                </a:lnTo>
                <a:lnTo>
                  <a:pt x="391" y="24"/>
                </a:lnTo>
                <a:lnTo>
                  <a:pt x="385" y="24"/>
                </a:lnTo>
                <a:lnTo>
                  <a:pt x="385" y="30"/>
                </a:lnTo>
                <a:lnTo>
                  <a:pt x="385" y="36"/>
                </a:lnTo>
                <a:lnTo>
                  <a:pt x="379" y="36"/>
                </a:lnTo>
                <a:lnTo>
                  <a:pt x="373" y="36"/>
                </a:lnTo>
                <a:lnTo>
                  <a:pt x="373" y="42"/>
                </a:lnTo>
                <a:lnTo>
                  <a:pt x="367" y="48"/>
                </a:lnTo>
                <a:lnTo>
                  <a:pt x="367" y="54"/>
                </a:lnTo>
                <a:lnTo>
                  <a:pt x="373" y="54"/>
                </a:lnTo>
                <a:lnTo>
                  <a:pt x="367" y="60"/>
                </a:lnTo>
                <a:lnTo>
                  <a:pt x="367" y="54"/>
                </a:lnTo>
                <a:lnTo>
                  <a:pt x="361" y="48"/>
                </a:lnTo>
                <a:lnTo>
                  <a:pt x="355" y="54"/>
                </a:lnTo>
                <a:lnTo>
                  <a:pt x="361" y="48"/>
                </a:lnTo>
                <a:lnTo>
                  <a:pt x="355" y="48"/>
                </a:lnTo>
                <a:lnTo>
                  <a:pt x="349" y="42"/>
                </a:lnTo>
                <a:lnTo>
                  <a:pt x="349" y="48"/>
                </a:lnTo>
                <a:lnTo>
                  <a:pt x="343" y="48"/>
                </a:lnTo>
                <a:lnTo>
                  <a:pt x="343" y="60"/>
                </a:lnTo>
                <a:lnTo>
                  <a:pt x="337" y="60"/>
                </a:lnTo>
                <a:lnTo>
                  <a:pt x="343" y="66"/>
                </a:lnTo>
                <a:lnTo>
                  <a:pt x="337" y="66"/>
                </a:lnTo>
                <a:lnTo>
                  <a:pt x="337" y="60"/>
                </a:lnTo>
                <a:lnTo>
                  <a:pt x="337" y="66"/>
                </a:lnTo>
                <a:lnTo>
                  <a:pt x="331" y="66"/>
                </a:lnTo>
                <a:lnTo>
                  <a:pt x="331" y="72"/>
                </a:lnTo>
                <a:lnTo>
                  <a:pt x="331" y="84"/>
                </a:lnTo>
                <a:lnTo>
                  <a:pt x="331" y="78"/>
                </a:lnTo>
                <a:lnTo>
                  <a:pt x="325" y="84"/>
                </a:lnTo>
                <a:lnTo>
                  <a:pt x="325" y="90"/>
                </a:lnTo>
                <a:lnTo>
                  <a:pt x="325" y="84"/>
                </a:lnTo>
                <a:lnTo>
                  <a:pt x="325" y="66"/>
                </a:lnTo>
                <a:lnTo>
                  <a:pt x="325" y="60"/>
                </a:lnTo>
                <a:lnTo>
                  <a:pt x="319" y="72"/>
                </a:lnTo>
                <a:lnTo>
                  <a:pt x="319" y="78"/>
                </a:lnTo>
                <a:lnTo>
                  <a:pt x="319" y="84"/>
                </a:lnTo>
                <a:lnTo>
                  <a:pt x="319" y="72"/>
                </a:lnTo>
                <a:lnTo>
                  <a:pt x="313" y="72"/>
                </a:lnTo>
                <a:lnTo>
                  <a:pt x="307" y="72"/>
                </a:lnTo>
                <a:lnTo>
                  <a:pt x="307" y="78"/>
                </a:lnTo>
                <a:lnTo>
                  <a:pt x="313" y="78"/>
                </a:lnTo>
                <a:lnTo>
                  <a:pt x="307" y="84"/>
                </a:lnTo>
                <a:lnTo>
                  <a:pt x="313" y="90"/>
                </a:lnTo>
                <a:lnTo>
                  <a:pt x="313" y="96"/>
                </a:lnTo>
                <a:lnTo>
                  <a:pt x="307" y="90"/>
                </a:lnTo>
                <a:lnTo>
                  <a:pt x="307" y="84"/>
                </a:lnTo>
                <a:lnTo>
                  <a:pt x="301" y="84"/>
                </a:lnTo>
                <a:lnTo>
                  <a:pt x="301" y="90"/>
                </a:lnTo>
                <a:lnTo>
                  <a:pt x="307" y="96"/>
                </a:lnTo>
                <a:lnTo>
                  <a:pt x="301" y="90"/>
                </a:lnTo>
                <a:lnTo>
                  <a:pt x="301" y="96"/>
                </a:lnTo>
                <a:lnTo>
                  <a:pt x="301" y="90"/>
                </a:lnTo>
                <a:lnTo>
                  <a:pt x="295" y="84"/>
                </a:lnTo>
                <a:lnTo>
                  <a:pt x="295" y="90"/>
                </a:lnTo>
                <a:lnTo>
                  <a:pt x="295" y="96"/>
                </a:lnTo>
                <a:lnTo>
                  <a:pt x="289" y="96"/>
                </a:lnTo>
                <a:lnTo>
                  <a:pt x="289" y="90"/>
                </a:lnTo>
                <a:lnTo>
                  <a:pt x="295" y="84"/>
                </a:lnTo>
                <a:lnTo>
                  <a:pt x="289" y="84"/>
                </a:lnTo>
                <a:lnTo>
                  <a:pt x="289" y="78"/>
                </a:lnTo>
                <a:lnTo>
                  <a:pt x="283" y="78"/>
                </a:lnTo>
                <a:lnTo>
                  <a:pt x="283" y="84"/>
                </a:lnTo>
                <a:lnTo>
                  <a:pt x="277" y="84"/>
                </a:lnTo>
                <a:lnTo>
                  <a:pt x="271" y="90"/>
                </a:lnTo>
                <a:lnTo>
                  <a:pt x="277" y="96"/>
                </a:lnTo>
                <a:lnTo>
                  <a:pt x="277" y="102"/>
                </a:lnTo>
                <a:lnTo>
                  <a:pt x="277" y="108"/>
                </a:lnTo>
                <a:lnTo>
                  <a:pt x="283" y="102"/>
                </a:lnTo>
                <a:lnTo>
                  <a:pt x="289" y="102"/>
                </a:lnTo>
                <a:lnTo>
                  <a:pt x="283" y="102"/>
                </a:lnTo>
                <a:lnTo>
                  <a:pt x="283" y="108"/>
                </a:lnTo>
                <a:lnTo>
                  <a:pt x="289" y="108"/>
                </a:lnTo>
                <a:lnTo>
                  <a:pt x="289" y="114"/>
                </a:lnTo>
                <a:lnTo>
                  <a:pt x="283" y="114"/>
                </a:lnTo>
                <a:lnTo>
                  <a:pt x="289" y="114"/>
                </a:lnTo>
                <a:lnTo>
                  <a:pt x="283" y="114"/>
                </a:lnTo>
                <a:lnTo>
                  <a:pt x="283" y="120"/>
                </a:lnTo>
                <a:lnTo>
                  <a:pt x="277" y="120"/>
                </a:lnTo>
                <a:lnTo>
                  <a:pt x="271" y="120"/>
                </a:lnTo>
                <a:lnTo>
                  <a:pt x="271" y="127"/>
                </a:lnTo>
                <a:lnTo>
                  <a:pt x="271" y="133"/>
                </a:lnTo>
                <a:lnTo>
                  <a:pt x="277" y="127"/>
                </a:lnTo>
                <a:lnTo>
                  <a:pt x="277" y="133"/>
                </a:lnTo>
                <a:lnTo>
                  <a:pt x="283" y="133"/>
                </a:lnTo>
                <a:lnTo>
                  <a:pt x="283" y="127"/>
                </a:lnTo>
                <a:lnTo>
                  <a:pt x="283" y="133"/>
                </a:lnTo>
                <a:lnTo>
                  <a:pt x="277" y="133"/>
                </a:lnTo>
                <a:lnTo>
                  <a:pt x="277" y="139"/>
                </a:lnTo>
                <a:lnTo>
                  <a:pt x="271" y="133"/>
                </a:lnTo>
                <a:lnTo>
                  <a:pt x="265" y="133"/>
                </a:lnTo>
                <a:lnTo>
                  <a:pt x="265" y="139"/>
                </a:lnTo>
                <a:lnTo>
                  <a:pt x="271" y="145"/>
                </a:lnTo>
                <a:lnTo>
                  <a:pt x="265" y="139"/>
                </a:lnTo>
                <a:lnTo>
                  <a:pt x="265" y="145"/>
                </a:lnTo>
                <a:lnTo>
                  <a:pt x="265" y="151"/>
                </a:lnTo>
                <a:lnTo>
                  <a:pt x="265" y="157"/>
                </a:lnTo>
                <a:lnTo>
                  <a:pt x="259" y="151"/>
                </a:lnTo>
                <a:lnTo>
                  <a:pt x="259" y="139"/>
                </a:lnTo>
                <a:lnTo>
                  <a:pt x="259" y="145"/>
                </a:lnTo>
                <a:lnTo>
                  <a:pt x="253" y="145"/>
                </a:lnTo>
                <a:lnTo>
                  <a:pt x="247" y="145"/>
                </a:lnTo>
                <a:lnTo>
                  <a:pt x="247" y="151"/>
                </a:lnTo>
                <a:lnTo>
                  <a:pt x="253" y="151"/>
                </a:lnTo>
                <a:lnTo>
                  <a:pt x="259" y="151"/>
                </a:lnTo>
                <a:lnTo>
                  <a:pt x="247" y="157"/>
                </a:lnTo>
                <a:lnTo>
                  <a:pt x="241" y="157"/>
                </a:lnTo>
                <a:lnTo>
                  <a:pt x="241" y="163"/>
                </a:lnTo>
                <a:lnTo>
                  <a:pt x="235" y="169"/>
                </a:lnTo>
                <a:lnTo>
                  <a:pt x="241" y="169"/>
                </a:lnTo>
                <a:lnTo>
                  <a:pt x="247" y="163"/>
                </a:lnTo>
                <a:lnTo>
                  <a:pt x="253" y="169"/>
                </a:lnTo>
                <a:lnTo>
                  <a:pt x="247" y="169"/>
                </a:lnTo>
                <a:lnTo>
                  <a:pt x="247" y="175"/>
                </a:lnTo>
                <a:lnTo>
                  <a:pt x="253" y="175"/>
                </a:lnTo>
                <a:lnTo>
                  <a:pt x="253" y="181"/>
                </a:lnTo>
                <a:lnTo>
                  <a:pt x="253" y="187"/>
                </a:lnTo>
                <a:lnTo>
                  <a:pt x="247" y="181"/>
                </a:lnTo>
                <a:lnTo>
                  <a:pt x="241" y="175"/>
                </a:lnTo>
                <a:lnTo>
                  <a:pt x="235" y="175"/>
                </a:lnTo>
                <a:lnTo>
                  <a:pt x="235" y="181"/>
                </a:lnTo>
                <a:lnTo>
                  <a:pt x="229" y="181"/>
                </a:lnTo>
                <a:lnTo>
                  <a:pt x="229" y="187"/>
                </a:lnTo>
                <a:lnTo>
                  <a:pt x="241" y="187"/>
                </a:lnTo>
                <a:lnTo>
                  <a:pt x="247" y="187"/>
                </a:lnTo>
                <a:lnTo>
                  <a:pt x="247" y="193"/>
                </a:lnTo>
                <a:lnTo>
                  <a:pt x="241" y="193"/>
                </a:lnTo>
                <a:lnTo>
                  <a:pt x="235" y="187"/>
                </a:lnTo>
                <a:lnTo>
                  <a:pt x="229" y="193"/>
                </a:lnTo>
                <a:lnTo>
                  <a:pt x="229" y="199"/>
                </a:lnTo>
                <a:lnTo>
                  <a:pt x="223" y="199"/>
                </a:lnTo>
                <a:lnTo>
                  <a:pt x="217" y="199"/>
                </a:lnTo>
                <a:lnTo>
                  <a:pt x="211" y="199"/>
                </a:lnTo>
                <a:lnTo>
                  <a:pt x="217" y="205"/>
                </a:lnTo>
                <a:lnTo>
                  <a:pt x="211" y="205"/>
                </a:lnTo>
                <a:lnTo>
                  <a:pt x="217" y="211"/>
                </a:lnTo>
                <a:lnTo>
                  <a:pt x="211" y="211"/>
                </a:lnTo>
                <a:lnTo>
                  <a:pt x="205" y="211"/>
                </a:lnTo>
                <a:lnTo>
                  <a:pt x="205" y="217"/>
                </a:lnTo>
                <a:lnTo>
                  <a:pt x="211" y="217"/>
                </a:lnTo>
                <a:lnTo>
                  <a:pt x="211" y="223"/>
                </a:lnTo>
                <a:lnTo>
                  <a:pt x="205" y="223"/>
                </a:lnTo>
                <a:lnTo>
                  <a:pt x="199" y="229"/>
                </a:lnTo>
                <a:lnTo>
                  <a:pt x="211" y="229"/>
                </a:lnTo>
                <a:lnTo>
                  <a:pt x="205" y="235"/>
                </a:lnTo>
                <a:lnTo>
                  <a:pt x="211" y="235"/>
                </a:lnTo>
                <a:lnTo>
                  <a:pt x="223" y="235"/>
                </a:lnTo>
                <a:lnTo>
                  <a:pt x="211" y="235"/>
                </a:lnTo>
                <a:lnTo>
                  <a:pt x="205" y="235"/>
                </a:lnTo>
                <a:lnTo>
                  <a:pt x="199" y="235"/>
                </a:lnTo>
                <a:lnTo>
                  <a:pt x="193" y="241"/>
                </a:lnTo>
                <a:lnTo>
                  <a:pt x="199" y="241"/>
                </a:lnTo>
                <a:lnTo>
                  <a:pt x="199" y="247"/>
                </a:lnTo>
                <a:lnTo>
                  <a:pt x="193" y="247"/>
                </a:lnTo>
                <a:lnTo>
                  <a:pt x="193" y="259"/>
                </a:lnTo>
                <a:lnTo>
                  <a:pt x="187" y="259"/>
                </a:lnTo>
                <a:lnTo>
                  <a:pt x="187" y="265"/>
                </a:lnTo>
                <a:lnTo>
                  <a:pt x="193" y="265"/>
                </a:lnTo>
                <a:lnTo>
                  <a:pt x="187" y="265"/>
                </a:lnTo>
                <a:lnTo>
                  <a:pt x="187" y="259"/>
                </a:lnTo>
                <a:lnTo>
                  <a:pt x="187" y="265"/>
                </a:lnTo>
                <a:lnTo>
                  <a:pt x="187" y="271"/>
                </a:lnTo>
                <a:lnTo>
                  <a:pt x="181" y="271"/>
                </a:lnTo>
                <a:lnTo>
                  <a:pt x="175" y="277"/>
                </a:lnTo>
                <a:lnTo>
                  <a:pt x="181" y="277"/>
                </a:lnTo>
                <a:lnTo>
                  <a:pt x="187" y="283"/>
                </a:lnTo>
                <a:lnTo>
                  <a:pt x="193" y="277"/>
                </a:lnTo>
                <a:lnTo>
                  <a:pt x="193" y="283"/>
                </a:lnTo>
                <a:lnTo>
                  <a:pt x="181" y="289"/>
                </a:lnTo>
                <a:lnTo>
                  <a:pt x="181" y="283"/>
                </a:lnTo>
                <a:lnTo>
                  <a:pt x="169" y="289"/>
                </a:lnTo>
                <a:lnTo>
                  <a:pt x="163" y="295"/>
                </a:lnTo>
                <a:lnTo>
                  <a:pt x="163" y="301"/>
                </a:lnTo>
                <a:lnTo>
                  <a:pt x="169" y="295"/>
                </a:lnTo>
                <a:lnTo>
                  <a:pt x="175" y="295"/>
                </a:lnTo>
                <a:lnTo>
                  <a:pt x="181" y="295"/>
                </a:lnTo>
                <a:lnTo>
                  <a:pt x="169" y="295"/>
                </a:lnTo>
                <a:lnTo>
                  <a:pt x="169" y="301"/>
                </a:lnTo>
                <a:lnTo>
                  <a:pt x="163" y="301"/>
                </a:lnTo>
                <a:lnTo>
                  <a:pt x="163" y="307"/>
                </a:lnTo>
                <a:lnTo>
                  <a:pt x="163" y="313"/>
                </a:lnTo>
                <a:lnTo>
                  <a:pt x="157" y="307"/>
                </a:lnTo>
                <a:lnTo>
                  <a:pt x="157" y="313"/>
                </a:lnTo>
                <a:lnTo>
                  <a:pt x="163" y="313"/>
                </a:lnTo>
                <a:lnTo>
                  <a:pt x="163" y="319"/>
                </a:lnTo>
                <a:lnTo>
                  <a:pt x="163" y="313"/>
                </a:lnTo>
                <a:lnTo>
                  <a:pt x="157" y="313"/>
                </a:lnTo>
                <a:lnTo>
                  <a:pt x="157" y="307"/>
                </a:lnTo>
                <a:lnTo>
                  <a:pt x="151" y="313"/>
                </a:lnTo>
                <a:lnTo>
                  <a:pt x="145" y="313"/>
                </a:lnTo>
                <a:lnTo>
                  <a:pt x="145" y="319"/>
                </a:lnTo>
                <a:lnTo>
                  <a:pt x="139" y="319"/>
                </a:lnTo>
                <a:lnTo>
                  <a:pt x="139" y="325"/>
                </a:lnTo>
                <a:lnTo>
                  <a:pt x="133" y="331"/>
                </a:lnTo>
                <a:lnTo>
                  <a:pt x="139" y="331"/>
                </a:lnTo>
                <a:lnTo>
                  <a:pt x="133" y="337"/>
                </a:lnTo>
                <a:lnTo>
                  <a:pt x="127" y="337"/>
                </a:lnTo>
                <a:lnTo>
                  <a:pt x="127" y="343"/>
                </a:lnTo>
                <a:lnTo>
                  <a:pt x="121" y="343"/>
                </a:lnTo>
                <a:lnTo>
                  <a:pt x="133" y="343"/>
                </a:lnTo>
                <a:lnTo>
                  <a:pt x="127" y="349"/>
                </a:lnTo>
                <a:lnTo>
                  <a:pt x="127" y="355"/>
                </a:lnTo>
                <a:lnTo>
                  <a:pt x="133" y="355"/>
                </a:lnTo>
                <a:lnTo>
                  <a:pt x="139" y="355"/>
                </a:lnTo>
                <a:lnTo>
                  <a:pt x="145" y="349"/>
                </a:lnTo>
                <a:lnTo>
                  <a:pt x="151" y="349"/>
                </a:lnTo>
                <a:lnTo>
                  <a:pt x="151" y="343"/>
                </a:lnTo>
                <a:lnTo>
                  <a:pt x="145" y="343"/>
                </a:lnTo>
                <a:lnTo>
                  <a:pt x="151" y="337"/>
                </a:lnTo>
                <a:lnTo>
                  <a:pt x="157" y="331"/>
                </a:lnTo>
                <a:lnTo>
                  <a:pt x="157" y="337"/>
                </a:lnTo>
                <a:lnTo>
                  <a:pt x="163" y="337"/>
                </a:lnTo>
                <a:lnTo>
                  <a:pt x="157" y="337"/>
                </a:lnTo>
                <a:lnTo>
                  <a:pt x="151" y="343"/>
                </a:lnTo>
                <a:lnTo>
                  <a:pt x="157" y="343"/>
                </a:lnTo>
                <a:lnTo>
                  <a:pt x="157" y="349"/>
                </a:lnTo>
                <a:lnTo>
                  <a:pt x="151" y="349"/>
                </a:lnTo>
                <a:lnTo>
                  <a:pt x="145" y="355"/>
                </a:lnTo>
                <a:lnTo>
                  <a:pt x="145" y="361"/>
                </a:lnTo>
                <a:lnTo>
                  <a:pt x="139" y="361"/>
                </a:lnTo>
                <a:lnTo>
                  <a:pt x="133" y="361"/>
                </a:lnTo>
                <a:lnTo>
                  <a:pt x="133" y="355"/>
                </a:lnTo>
                <a:lnTo>
                  <a:pt x="133" y="361"/>
                </a:lnTo>
                <a:lnTo>
                  <a:pt x="127" y="361"/>
                </a:lnTo>
                <a:lnTo>
                  <a:pt x="127" y="367"/>
                </a:lnTo>
                <a:lnTo>
                  <a:pt x="127" y="361"/>
                </a:lnTo>
                <a:lnTo>
                  <a:pt x="127" y="355"/>
                </a:lnTo>
                <a:lnTo>
                  <a:pt x="127" y="349"/>
                </a:lnTo>
                <a:lnTo>
                  <a:pt x="115" y="349"/>
                </a:lnTo>
                <a:lnTo>
                  <a:pt x="115" y="355"/>
                </a:lnTo>
                <a:lnTo>
                  <a:pt x="115" y="361"/>
                </a:lnTo>
                <a:lnTo>
                  <a:pt x="109" y="361"/>
                </a:lnTo>
                <a:lnTo>
                  <a:pt x="109" y="355"/>
                </a:lnTo>
                <a:lnTo>
                  <a:pt x="103" y="355"/>
                </a:lnTo>
                <a:lnTo>
                  <a:pt x="109" y="361"/>
                </a:lnTo>
                <a:lnTo>
                  <a:pt x="103" y="361"/>
                </a:lnTo>
                <a:lnTo>
                  <a:pt x="103" y="367"/>
                </a:lnTo>
                <a:lnTo>
                  <a:pt x="97" y="367"/>
                </a:lnTo>
                <a:lnTo>
                  <a:pt x="90" y="367"/>
                </a:lnTo>
                <a:lnTo>
                  <a:pt x="90" y="373"/>
                </a:lnTo>
                <a:lnTo>
                  <a:pt x="97" y="373"/>
                </a:lnTo>
                <a:lnTo>
                  <a:pt x="97" y="379"/>
                </a:lnTo>
                <a:lnTo>
                  <a:pt x="90" y="373"/>
                </a:lnTo>
                <a:lnTo>
                  <a:pt x="90" y="367"/>
                </a:lnTo>
                <a:lnTo>
                  <a:pt x="84" y="367"/>
                </a:lnTo>
                <a:lnTo>
                  <a:pt x="84" y="373"/>
                </a:lnTo>
                <a:lnTo>
                  <a:pt x="90" y="379"/>
                </a:lnTo>
                <a:lnTo>
                  <a:pt x="90" y="385"/>
                </a:lnTo>
                <a:lnTo>
                  <a:pt x="90" y="379"/>
                </a:lnTo>
                <a:lnTo>
                  <a:pt x="84" y="379"/>
                </a:lnTo>
                <a:lnTo>
                  <a:pt x="84" y="373"/>
                </a:lnTo>
                <a:lnTo>
                  <a:pt x="78" y="373"/>
                </a:lnTo>
                <a:lnTo>
                  <a:pt x="72" y="373"/>
                </a:lnTo>
                <a:lnTo>
                  <a:pt x="72" y="367"/>
                </a:lnTo>
                <a:lnTo>
                  <a:pt x="66" y="367"/>
                </a:lnTo>
                <a:lnTo>
                  <a:pt x="66" y="373"/>
                </a:lnTo>
                <a:lnTo>
                  <a:pt x="72" y="379"/>
                </a:lnTo>
                <a:lnTo>
                  <a:pt x="66" y="379"/>
                </a:lnTo>
                <a:lnTo>
                  <a:pt x="72" y="379"/>
                </a:lnTo>
                <a:lnTo>
                  <a:pt x="78" y="379"/>
                </a:lnTo>
                <a:lnTo>
                  <a:pt x="72" y="385"/>
                </a:lnTo>
                <a:lnTo>
                  <a:pt x="78" y="385"/>
                </a:lnTo>
                <a:lnTo>
                  <a:pt x="84" y="385"/>
                </a:lnTo>
                <a:lnTo>
                  <a:pt x="78" y="385"/>
                </a:lnTo>
                <a:lnTo>
                  <a:pt x="72" y="385"/>
                </a:lnTo>
                <a:lnTo>
                  <a:pt x="78" y="391"/>
                </a:lnTo>
                <a:lnTo>
                  <a:pt x="72" y="391"/>
                </a:lnTo>
                <a:lnTo>
                  <a:pt x="66" y="385"/>
                </a:lnTo>
                <a:lnTo>
                  <a:pt x="60" y="385"/>
                </a:lnTo>
                <a:lnTo>
                  <a:pt x="54" y="385"/>
                </a:lnTo>
                <a:lnTo>
                  <a:pt x="48" y="385"/>
                </a:lnTo>
                <a:lnTo>
                  <a:pt x="54" y="385"/>
                </a:lnTo>
                <a:lnTo>
                  <a:pt x="54" y="391"/>
                </a:lnTo>
                <a:lnTo>
                  <a:pt x="48" y="391"/>
                </a:lnTo>
                <a:lnTo>
                  <a:pt x="54" y="391"/>
                </a:lnTo>
                <a:lnTo>
                  <a:pt x="60" y="391"/>
                </a:lnTo>
                <a:lnTo>
                  <a:pt x="66" y="397"/>
                </a:lnTo>
                <a:lnTo>
                  <a:pt x="72" y="403"/>
                </a:lnTo>
                <a:lnTo>
                  <a:pt x="66" y="403"/>
                </a:lnTo>
                <a:lnTo>
                  <a:pt x="60" y="403"/>
                </a:lnTo>
                <a:lnTo>
                  <a:pt x="66" y="409"/>
                </a:lnTo>
                <a:lnTo>
                  <a:pt x="60" y="409"/>
                </a:lnTo>
                <a:lnTo>
                  <a:pt x="60" y="403"/>
                </a:lnTo>
                <a:lnTo>
                  <a:pt x="60" y="397"/>
                </a:lnTo>
                <a:lnTo>
                  <a:pt x="60" y="391"/>
                </a:lnTo>
                <a:lnTo>
                  <a:pt x="54" y="391"/>
                </a:lnTo>
                <a:lnTo>
                  <a:pt x="54" y="397"/>
                </a:lnTo>
                <a:lnTo>
                  <a:pt x="54" y="403"/>
                </a:lnTo>
                <a:lnTo>
                  <a:pt x="48" y="391"/>
                </a:lnTo>
                <a:lnTo>
                  <a:pt x="42" y="397"/>
                </a:lnTo>
                <a:lnTo>
                  <a:pt x="42" y="403"/>
                </a:lnTo>
                <a:lnTo>
                  <a:pt x="42" y="409"/>
                </a:lnTo>
                <a:lnTo>
                  <a:pt x="36" y="409"/>
                </a:lnTo>
                <a:lnTo>
                  <a:pt x="36" y="403"/>
                </a:lnTo>
                <a:lnTo>
                  <a:pt x="30" y="397"/>
                </a:lnTo>
                <a:lnTo>
                  <a:pt x="30" y="403"/>
                </a:lnTo>
                <a:lnTo>
                  <a:pt x="24" y="397"/>
                </a:lnTo>
                <a:lnTo>
                  <a:pt x="24" y="403"/>
                </a:lnTo>
                <a:lnTo>
                  <a:pt x="24" y="409"/>
                </a:lnTo>
                <a:lnTo>
                  <a:pt x="30" y="409"/>
                </a:lnTo>
                <a:lnTo>
                  <a:pt x="36" y="415"/>
                </a:lnTo>
                <a:lnTo>
                  <a:pt x="42" y="415"/>
                </a:lnTo>
                <a:lnTo>
                  <a:pt x="54" y="415"/>
                </a:lnTo>
                <a:lnTo>
                  <a:pt x="54" y="421"/>
                </a:lnTo>
                <a:lnTo>
                  <a:pt x="48" y="421"/>
                </a:lnTo>
                <a:lnTo>
                  <a:pt x="42" y="421"/>
                </a:lnTo>
                <a:lnTo>
                  <a:pt x="36" y="415"/>
                </a:lnTo>
                <a:lnTo>
                  <a:pt x="30" y="415"/>
                </a:lnTo>
                <a:lnTo>
                  <a:pt x="24" y="415"/>
                </a:lnTo>
                <a:lnTo>
                  <a:pt x="18" y="421"/>
                </a:lnTo>
                <a:lnTo>
                  <a:pt x="18" y="415"/>
                </a:lnTo>
                <a:lnTo>
                  <a:pt x="18" y="421"/>
                </a:lnTo>
                <a:lnTo>
                  <a:pt x="18" y="427"/>
                </a:lnTo>
                <a:lnTo>
                  <a:pt x="24" y="427"/>
                </a:lnTo>
                <a:lnTo>
                  <a:pt x="18" y="427"/>
                </a:lnTo>
                <a:lnTo>
                  <a:pt x="24" y="433"/>
                </a:lnTo>
                <a:lnTo>
                  <a:pt x="30" y="433"/>
                </a:lnTo>
                <a:lnTo>
                  <a:pt x="36" y="433"/>
                </a:lnTo>
                <a:lnTo>
                  <a:pt x="30" y="433"/>
                </a:lnTo>
                <a:lnTo>
                  <a:pt x="18" y="433"/>
                </a:lnTo>
                <a:lnTo>
                  <a:pt x="12" y="433"/>
                </a:lnTo>
                <a:lnTo>
                  <a:pt x="18" y="439"/>
                </a:lnTo>
                <a:lnTo>
                  <a:pt x="12" y="439"/>
                </a:lnTo>
                <a:lnTo>
                  <a:pt x="18" y="445"/>
                </a:lnTo>
                <a:lnTo>
                  <a:pt x="18" y="452"/>
                </a:lnTo>
                <a:lnTo>
                  <a:pt x="24" y="452"/>
                </a:lnTo>
                <a:lnTo>
                  <a:pt x="30" y="452"/>
                </a:lnTo>
                <a:lnTo>
                  <a:pt x="36" y="452"/>
                </a:lnTo>
                <a:lnTo>
                  <a:pt x="42" y="452"/>
                </a:lnTo>
                <a:lnTo>
                  <a:pt x="48" y="439"/>
                </a:lnTo>
                <a:lnTo>
                  <a:pt x="42" y="452"/>
                </a:lnTo>
                <a:lnTo>
                  <a:pt x="48" y="452"/>
                </a:lnTo>
                <a:lnTo>
                  <a:pt x="54" y="452"/>
                </a:lnTo>
                <a:lnTo>
                  <a:pt x="54" y="458"/>
                </a:lnTo>
                <a:lnTo>
                  <a:pt x="60" y="452"/>
                </a:lnTo>
                <a:lnTo>
                  <a:pt x="60" y="445"/>
                </a:lnTo>
                <a:lnTo>
                  <a:pt x="66" y="439"/>
                </a:lnTo>
                <a:lnTo>
                  <a:pt x="60" y="445"/>
                </a:lnTo>
                <a:lnTo>
                  <a:pt x="60" y="452"/>
                </a:lnTo>
                <a:lnTo>
                  <a:pt x="66" y="458"/>
                </a:lnTo>
                <a:lnTo>
                  <a:pt x="60" y="458"/>
                </a:lnTo>
                <a:lnTo>
                  <a:pt x="54" y="458"/>
                </a:lnTo>
                <a:lnTo>
                  <a:pt x="54" y="470"/>
                </a:lnTo>
                <a:lnTo>
                  <a:pt x="48" y="464"/>
                </a:lnTo>
                <a:lnTo>
                  <a:pt x="48" y="458"/>
                </a:lnTo>
                <a:lnTo>
                  <a:pt x="48" y="452"/>
                </a:lnTo>
                <a:lnTo>
                  <a:pt x="42" y="452"/>
                </a:lnTo>
                <a:lnTo>
                  <a:pt x="42" y="458"/>
                </a:lnTo>
                <a:lnTo>
                  <a:pt x="36" y="458"/>
                </a:lnTo>
                <a:lnTo>
                  <a:pt x="36" y="452"/>
                </a:lnTo>
                <a:lnTo>
                  <a:pt x="24" y="452"/>
                </a:lnTo>
                <a:lnTo>
                  <a:pt x="18" y="452"/>
                </a:lnTo>
                <a:lnTo>
                  <a:pt x="12" y="452"/>
                </a:lnTo>
                <a:lnTo>
                  <a:pt x="12" y="445"/>
                </a:lnTo>
                <a:lnTo>
                  <a:pt x="6" y="445"/>
                </a:lnTo>
                <a:lnTo>
                  <a:pt x="12" y="452"/>
                </a:lnTo>
                <a:lnTo>
                  <a:pt x="12" y="458"/>
                </a:lnTo>
                <a:lnTo>
                  <a:pt x="18" y="458"/>
                </a:lnTo>
                <a:lnTo>
                  <a:pt x="12" y="464"/>
                </a:lnTo>
                <a:lnTo>
                  <a:pt x="18" y="470"/>
                </a:lnTo>
                <a:lnTo>
                  <a:pt x="12" y="470"/>
                </a:lnTo>
                <a:lnTo>
                  <a:pt x="12" y="464"/>
                </a:lnTo>
                <a:lnTo>
                  <a:pt x="6" y="464"/>
                </a:lnTo>
                <a:lnTo>
                  <a:pt x="12" y="470"/>
                </a:lnTo>
                <a:lnTo>
                  <a:pt x="12" y="476"/>
                </a:lnTo>
                <a:lnTo>
                  <a:pt x="18" y="470"/>
                </a:lnTo>
                <a:lnTo>
                  <a:pt x="24" y="470"/>
                </a:lnTo>
                <a:lnTo>
                  <a:pt x="18" y="470"/>
                </a:lnTo>
                <a:lnTo>
                  <a:pt x="18" y="476"/>
                </a:lnTo>
                <a:lnTo>
                  <a:pt x="12" y="476"/>
                </a:lnTo>
                <a:lnTo>
                  <a:pt x="12" y="482"/>
                </a:lnTo>
                <a:lnTo>
                  <a:pt x="18" y="482"/>
                </a:lnTo>
                <a:lnTo>
                  <a:pt x="18" y="476"/>
                </a:lnTo>
                <a:lnTo>
                  <a:pt x="24" y="476"/>
                </a:lnTo>
                <a:lnTo>
                  <a:pt x="24" y="482"/>
                </a:lnTo>
                <a:lnTo>
                  <a:pt x="18" y="482"/>
                </a:lnTo>
                <a:lnTo>
                  <a:pt x="12" y="482"/>
                </a:lnTo>
                <a:lnTo>
                  <a:pt x="12" y="476"/>
                </a:lnTo>
                <a:lnTo>
                  <a:pt x="12" y="482"/>
                </a:lnTo>
                <a:lnTo>
                  <a:pt x="12" y="488"/>
                </a:lnTo>
                <a:lnTo>
                  <a:pt x="6" y="488"/>
                </a:lnTo>
                <a:lnTo>
                  <a:pt x="12" y="488"/>
                </a:lnTo>
                <a:lnTo>
                  <a:pt x="12" y="494"/>
                </a:lnTo>
                <a:lnTo>
                  <a:pt x="18" y="488"/>
                </a:lnTo>
                <a:lnTo>
                  <a:pt x="18" y="494"/>
                </a:lnTo>
                <a:lnTo>
                  <a:pt x="18" y="500"/>
                </a:lnTo>
                <a:lnTo>
                  <a:pt x="12" y="500"/>
                </a:lnTo>
                <a:lnTo>
                  <a:pt x="12" y="506"/>
                </a:lnTo>
                <a:lnTo>
                  <a:pt x="18" y="500"/>
                </a:lnTo>
                <a:lnTo>
                  <a:pt x="24" y="500"/>
                </a:lnTo>
                <a:lnTo>
                  <a:pt x="24" y="494"/>
                </a:lnTo>
                <a:lnTo>
                  <a:pt x="30" y="488"/>
                </a:lnTo>
                <a:lnTo>
                  <a:pt x="36" y="488"/>
                </a:lnTo>
                <a:lnTo>
                  <a:pt x="42" y="488"/>
                </a:lnTo>
                <a:lnTo>
                  <a:pt x="42" y="482"/>
                </a:lnTo>
                <a:lnTo>
                  <a:pt x="48" y="488"/>
                </a:lnTo>
                <a:lnTo>
                  <a:pt x="42" y="488"/>
                </a:lnTo>
                <a:lnTo>
                  <a:pt x="42" y="494"/>
                </a:lnTo>
                <a:lnTo>
                  <a:pt x="36" y="500"/>
                </a:lnTo>
                <a:lnTo>
                  <a:pt x="36" y="494"/>
                </a:lnTo>
                <a:lnTo>
                  <a:pt x="36" y="488"/>
                </a:lnTo>
                <a:lnTo>
                  <a:pt x="30" y="488"/>
                </a:lnTo>
                <a:lnTo>
                  <a:pt x="30" y="494"/>
                </a:lnTo>
                <a:lnTo>
                  <a:pt x="24" y="494"/>
                </a:lnTo>
                <a:lnTo>
                  <a:pt x="24" y="500"/>
                </a:lnTo>
                <a:lnTo>
                  <a:pt x="30" y="500"/>
                </a:lnTo>
                <a:lnTo>
                  <a:pt x="24" y="500"/>
                </a:lnTo>
                <a:lnTo>
                  <a:pt x="24" y="506"/>
                </a:lnTo>
                <a:lnTo>
                  <a:pt x="18" y="506"/>
                </a:lnTo>
                <a:lnTo>
                  <a:pt x="12" y="512"/>
                </a:lnTo>
                <a:lnTo>
                  <a:pt x="24" y="512"/>
                </a:lnTo>
                <a:lnTo>
                  <a:pt x="30" y="512"/>
                </a:lnTo>
                <a:lnTo>
                  <a:pt x="24" y="518"/>
                </a:lnTo>
                <a:lnTo>
                  <a:pt x="18" y="518"/>
                </a:lnTo>
                <a:lnTo>
                  <a:pt x="12" y="518"/>
                </a:lnTo>
                <a:lnTo>
                  <a:pt x="18" y="524"/>
                </a:lnTo>
                <a:lnTo>
                  <a:pt x="12" y="524"/>
                </a:lnTo>
                <a:lnTo>
                  <a:pt x="12" y="518"/>
                </a:lnTo>
                <a:lnTo>
                  <a:pt x="6" y="524"/>
                </a:lnTo>
                <a:lnTo>
                  <a:pt x="6" y="518"/>
                </a:lnTo>
                <a:lnTo>
                  <a:pt x="0" y="524"/>
                </a:lnTo>
                <a:lnTo>
                  <a:pt x="0" y="536"/>
                </a:lnTo>
                <a:lnTo>
                  <a:pt x="6" y="536"/>
                </a:lnTo>
                <a:lnTo>
                  <a:pt x="6" y="530"/>
                </a:lnTo>
                <a:lnTo>
                  <a:pt x="12" y="536"/>
                </a:lnTo>
                <a:lnTo>
                  <a:pt x="12" y="530"/>
                </a:lnTo>
                <a:lnTo>
                  <a:pt x="18" y="530"/>
                </a:lnTo>
                <a:lnTo>
                  <a:pt x="18" y="536"/>
                </a:lnTo>
                <a:lnTo>
                  <a:pt x="18" y="530"/>
                </a:lnTo>
                <a:lnTo>
                  <a:pt x="24" y="524"/>
                </a:lnTo>
                <a:lnTo>
                  <a:pt x="30" y="530"/>
                </a:lnTo>
                <a:lnTo>
                  <a:pt x="24" y="530"/>
                </a:lnTo>
                <a:lnTo>
                  <a:pt x="18" y="536"/>
                </a:lnTo>
                <a:lnTo>
                  <a:pt x="24" y="542"/>
                </a:lnTo>
                <a:lnTo>
                  <a:pt x="18" y="542"/>
                </a:lnTo>
                <a:lnTo>
                  <a:pt x="12" y="548"/>
                </a:lnTo>
                <a:lnTo>
                  <a:pt x="12" y="554"/>
                </a:lnTo>
                <a:lnTo>
                  <a:pt x="18" y="554"/>
                </a:lnTo>
                <a:lnTo>
                  <a:pt x="12" y="560"/>
                </a:lnTo>
                <a:lnTo>
                  <a:pt x="12" y="554"/>
                </a:lnTo>
                <a:lnTo>
                  <a:pt x="6" y="554"/>
                </a:lnTo>
                <a:lnTo>
                  <a:pt x="0" y="560"/>
                </a:lnTo>
                <a:lnTo>
                  <a:pt x="0" y="566"/>
                </a:lnTo>
                <a:lnTo>
                  <a:pt x="0" y="572"/>
                </a:lnTo>
                <a:lnTo>
                  <a:pt x="12" y="584"/>
                </a:lnTo>
                <a:lnTo>
                  <a:pt x="18" y="590"/>
                </a:lnTo>
                <a:lnTo>
                  <a:pt x="24" y="590"/>
                </a:lnTo>
                <a:lnTo>
                  <a:pt x="18" y="596"/>
                </a:lnTo>
                <a:lnTo>
                  <a:pt x="24" y="602"/>
                </a:lnTo>
                <a:lnTo>
                  <a:pt x="24" y="596"/>
                </a:lnTo>
                <a:lnTo>
                  <a:pt x="30" y="596"/>
                </a:lnTo>
                <a:lnTo>
                  <a:pt x="24" y="602"/>
                </a:lnTo>
                <a:lnTo>
                  <a:pt x="30" y="602"/>
                </a:lnTo>
                <a:lnTo>
                  <a:pt x="36" y="608"/>
                </a:lnTo>
                <a:lnTo>
                  <a:pt x="48" y="602"/>
                </a:lnTo>
                <a:lnTo>
                  <a:pt x="54" y="602"/>
                </a:lnTo>
                <a:lnTo>
                  <a:pt x="72" y="590"/>
                </a:lnTo>
                <a:lnTo>
                  <a:pt x="72" y="584"/>
                </a:lnTo>
                <a:lnTo>
                  <a:pt x="78" y="578"/>
                </a:lnTo>
                <a:lnTo>
                  <a:pt x="84" y="578"/>
                </a:lnTo>
                <a:lnTo>
                  <a:pt x="84" y="572"/>
                </a:lnTo>
                <a:lnTo>
                  <a:pt x="90" y="572"/>
                </a:lnTo>
                <a:lnTo>
                  <a:pt x="97" y="572"/>
                </a:lnTo>
                <a:lnTo>
                  <a:pt x="97" y="566"/>
                </a:lnTo>
                <a:lnTo>
                  <a:pt x="97" y="572"/>
                </a:lnTo>
                <a:lnTo>
                  <a:pt x="103" y="572"/>
                </a:lnTo>
                <a:lnTo>
                  <a:pt x="103" y="566"/>
                </a:lnTo>
                <a:lnTo>
                  <a:pt x="109" y="566"/>
                </a:lnTo>
                <a:lnTo>
                  <a:pt x="109" y="560"/>
                </a:lnTo>
                <a:lnTo>
                  <a:pt x="115" y="560"/>
                </a:lnTo>
                <a:lnTo>
                  <a:pt x="115" y="554"/>
                </a:lnTo>
                <a:lnTo>
                  <a:pt x="109" y="548"/>
                </a:lnTo>
                <a:lnTo>
                  <a:pt x="115" y="536"/>
                </a:lnTo>
                <a:lnTo>
                  <a:pt x="115" y="542"/>
                </a:lnTo>
                <a:lnTo>
                  <a:pt x="115" y="536"/>
                </a:lnTo>
                <a:lnTo>
                  <a:pt x="115" y="530"/>
                </a:lnTo>
                <a:lnTo>
                  <a:pt x="121" y="530"/>
                </a:lnTo>
                <a:lnTo>
                  <a:pt x="121" y="536"/>
                </a:lnTo>
                <a:lnTo>
                  <a:pt x="121" y="542"/>
                </a:lnTo>
                <a:lnTo>
                  <a:pt x="121" y="548"/>
                </a:lnTo>
                <a:lnTo>
                  <a:pt x="121" y="554"/>
                </a:lnTo>
                <a:lnTo>
                  <a:pt x="121" y="560"/>
                </a:lnTo>
                <a:lnTo>
                  <a:pt x="121" y="566"/>
                </a:lnTo>
                <a:lnTo>
                  <a:pt x="127" y="566"/>
                </a:lnTo>
                <a:lnTo>
                  <a:pt x="127" y="572"/>
                </a:lnTo>
                <a:lnTo>
                  <a:pt x="133" y="578"/>
                </a:lnTo>
                <a:lnTo>
                  <a:pt x="139" y="578"/>
                </a:lnTo>
                <a:lnTo>
                  <a:pt x="139" y="572"/>
                </a:lnTo>
                <a:lnTo>
                  <a:pt x="139" y="566"/>
                </a:lnTo>
                <a:lnTo>
                  <a:pt x="145" y="560"/>
                </a:lnTo>
                <a:lnTo>
                  <a:pt x="145" y="554"/>
                </a:lnTo>
                <a:lnTo>
                  <a:pt x="145" y="548"/>
                </a:lnTo>
                <a:lnTo>
                  <a:pt x="145" y="542"/>
                </a:lnTo>
                <a:lnTo>
                  <a:pt x="145" y="530"/>
                </a:lnTo>
                <a:lnTo>
                  <a:pt x="151" y="530"/>
                </a:lnTo>
                <a:lnTo>
                  <a:pt x="151" y="524"/>
                </a:lnTo>
                <a:lnTo>
                  <a:pt x="157" y="524"/>
                </a:lnTo>
                <a:lnTo>
                  <a:pt x="163" y="524"/>
                </a:lnTo>
                <a:lnTo>
                  <a:pt x="163" y="506"/>
                </a:lnTo>
                <a:lnTo>
                  <a:pt x="163" y="500"/>
                </a:lnTo>
                <a:lnTo>
                  <a:pt x="163" y="494"/>
                </a:lnTo>
                <a:lnTo>
                  <a:pt x="163" y="488"/>
                </a:lnTo>
                <a:lnTo>
                  <a:pt x="163" y="482"/>
                </a:lnTo>
                <a:lnTo>
                  <a:pt x="163" y="470"/>
                </a:lnTo>
                <a:lnTo>
                  <a:pt x="163" y="464"/>
                </a:lnTo>
                <a:lnTo>
                  <a:pt x="169" y="464"/>
                </a:lnTo>
                <a:lnTo>
                  <a:pt x="175" y="458"/>
                </a:lnTo>
                <a:lnTo>
                  <a:pt x="169" y="452"/>
                </a:lnTo>
                <a:lnTo>
                  <a:pt x="163" y="445"/>
                </a:lnTo>
                <a:lnTo>
                  <a:pt x="169" y="439"/>
                </a:lnTo>
                <a:lnTo>
                  <a:pt x="169" y="427"/>
                </a:lnTo>
                <a:lnTo>
                  <a:pt x="169" y="421"/>
                </a:lnTo>
                <a:lnTo>
                  <a:pt x="169" y="415"/>
                </a:lnTo>
                <a:lnTo>
                  <a:pt x="169" y="409"/>
                </a:lnTo>
                <a:lnTo>
                  <a:pt x="169" y="403"/>
                </a:lnTo>
                <a:lnTo>
                  <a:pt x="163" y="397"/>
                </a:lnTo>
                <a:lnTo>
                  <a:pt x="163" y="391"/>
                </a:lnTo>
                <a:lnTo>
                  <a:pt x="169" y="391"/>
                </a:lnTo>
                <a:lnTo>
                  <a:pt x="169" y="385"/>
                </a:lnTo>
                <a:lnTo>
                  <a:pt x="169" y="373"/>
                </a:lnTo>
                <a:lnTo>
                  <a:pt x="169" y="367"/>
                </a:lnTo>
                <a:lnTo>
                  <a:pt x="169" y="361"/>
                </a:lnTo>
                <a:lnTo>
                  <a:pt x="169" y="355"/>
                </a:lnTo>
                <a:lnTo>
                  <a:pt x="175" y="355"/>
                </a:lnTo>
                <a:lnTo>
                  <a:pt x="175" y="349"/>
                </a:lnTo>
                <a:lnTo>
                  <a:pt x="187" y="337"/>
                </a:lnTo>
                <a:lnTo>
                  <a:pt x="193" y="331"/>
                </a:lnTo>
                <a:lnTo>
                  <a:pt x="199" y="331"/>
                </a:lnTo>
                <a:lnTo>
                  <a:pt x="205" y="337"/>
                </a:lnTo>
                <a:lnTo>
                  <a:pt x="211" y="319"/>
                </a:lnTo>
                <a:lnTo>
                  <a:pt x="205" y="313"/>
                </a:lnTo>
                <a:lnTo>
                  <a:pt x="217" y="295"/>
                </a:lnTo>
                <a:lnTo>
                  <a:pt x="223" y="283"/>
                </a:lnTo>
                <a:lnTo>
                  <a:pt x="223" y="265"/>
                </a:lnTo>
                <a:lnTo>
                  <a:pt x="229" y="259"/>
                </a:lnTo>
                <a:lnTo>
                  <a:pt x="229" y="253"/>
                </a:lnTo>
                <a:lnTo>
                  <a:pt x="229" y="241"/>
                </a:lnTo>
                <a:lnTo>
                  <a:pt x="235" y="235"/>
                </a:lnTo>
                <a:lnTo>
                  <a:pt x="241" y="235"/>
                </a:lnTo>
                <a:lnTo>
                  <a:pt x="247" y="229"/>
                </a:lnTo>
                <a:lnTo>
                  <a:pt x="247" y="223"/>
                </a:lnTo>
                <a:lnTo>
                  <a:pt x="247" y="217"/>
                </a:lnTo>
                <a:lnTo>
                  <a:pt x="253" y="211"/>
                </a:lnTo>
                <a:lnTo>
                  <a:pt x="253" y="205"/>
                </a:lnTo>
                <a:lnTo>
                  <a:pt x="259" y="205"/>
                </a:lnTo>
                <a:lnTo>
                  <a:pt x="259" y="199"/>
                </a:lnTo>
                <a:lnTo>
                  <a:pt x="259" y="193"/>
                </a:lnTo>
                <a:lnTo>
                  <a:pt x="259" y="175"/>
                </a:lnTo>
                <a:lnTo>
                  <a:pt x="265" y="169"/>
                </a:lnTo>
                <a:lnTo>
                  <a:pt x="271" y="157"/>
                </a:lnTo>
                <a:lnTo>
                  <a:pt x="277" y="151"/>
                </a:lnTo>
                <a:lnTo>
                  <a:pt x="283" y="145"/>
                </a:lnTo>
                <a:lnTo>
                  <a:pt x="289" y="151"/>
                </a:lnTo>
                <a:lnTo>
                  <a:pt x="295" y="145"/>
                </a:lnTo>
                <a:lnTo>
                  <a:pt x="295" y="139"/>
                </a:lnTo>
                <a:lnTo>
                  <a:pt x="295" y="127"/>
                </a:lnTo>
                <a:lnTo>
                  <a:pt x="301" y="127"/>
                </a:lnTo>
                <a:lnTo>
                  <a:pt x="307" y="127"/>
                </a:lnTo>
                <a:lnTo>
                  <a:pt x="313" y="133"/>
                </a:lnTo>
                <a:lnTo>
                  <a:pt x="319" y="133"/>
                </a:lnTo>
                <a:lnTo>
                  <a:pt x="325" y="133"/>
                </a:lnTo>
                <a:lnTo>
                  <a:pt x="331" y="127"/>
                </a:lnTo>
                <a:lnTo>
                  <a:pt x="325" y="127"/>
                </a:lnTo>
                <a:lnTo>
                  <a:pt x="325" y="120"/>
                </a:lnTo>
                <a:lnTo>
                  <a:pt x="331" y="120"/>
                </a:lnTo>
                <a:lnTo>
                  <a:pt x="331" y="114"/>
                </a:lnTo>
                <a:lnTo>
                  <a:pt x="325" y="108"/>
                </a:lnTo>
                <a:lnTo>
                  <a:pt x="331" y="108"/>
                </a:lnTo>
                <a:lnTo>
                  <a:pt x="337" y="108"/>
                </a:lnTo>
                <a:lnTo>
                  <a:pt x="343" y="114"/>
                </a:lnTo>
                <a:lnTo>
                  <a:pt x="331" y="102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481" name="Freeform 216">
            <a:extLst>
              <a:ext uri="{FF2B5EF4-FFF2-40B4-BE49-F238E27FC236}">
                <a16:creationId xmlns:a16="http://schemas.microsoft.com/office/drawing/2014/main" id="{69D1617A-5EFC-44E5-BD5F-E5685B1E5560}"/>
              </a:ext>
            </a:extLst>
          </p:cNvPr>
          <p:cNvSpPr>
            <a:spLocks noChangeAspect="1"/>
          </p:cNvSpPr>
          <p:nvPr/>
        </p:nvSpPr>
        <p:spPr bwMode="auto">
          <a:xfrm>
            <a:off x="5883275" y="5040313"/>
            <a:ext cx="134938" cy="215900"/>
          </a:xfrm>
          <a:custGeom>
            <a:avLst/>
            <a:gdLst>
              <a:gd name="T0" fmla="*/ 2147483646 w 42"/>
              <a:gd name="T1" fmla="*/ 0 h 78"/>
              <a:gd name="T2" fmla="*/ 2147483646 w 42"/>
              <a:gd name="T3" fmla="*/ 0 h 78"/>
              <a:gd name="T4" fmla="*/ 2147483646 w 42"/>
              <a:gd name="T5" fmla="*/ 0 h 78"/>
              <a:gd name="T6" fmla="*/ 2147483646 w 42"/>
              <a:gd name="T7" fmla="*/ 0 h 78"/>
              <a:gd name="T8" fmla="*/ 2147483646 w 42"/>
              <a:gd name="T9" fmla="*/ 2147483646 h 78"/>
              <a:gd name="T10" fmla="*/ 2147483646 w 42"/>
              <a:gd name="T11" fmla="*/ 2147483646 h 78"/>
              <a:gd name="T12" fmla="*/ 2147483646 w 42"/>
              <a:gd name="T13" fmla="*/ 2147483646 h 78"/>
              <a:gd name="T14" fmla="*/ 2147483646 w 42"/>
              <a:gd name="T15" fmla="*/ 2147483646 h 78"/>
              <a:gd name="T16" fmla="*/ 2147483646 w 42"/>
              <a:gd name="T17" fmla="*/ 2147483646 h 78"/>
              <a:gd name="T18" fmla="*/ 2147483646 w 42"/>
              <a:gd name="T19" fmla="*/ 2147483646 h 78"/>
              <a:gd name="T20" fmla="*/ 2147483646 w 42"/>
              <a:gd name="T21" fmla="*/ 2147483646 h 78"/>
              <a:gd name="T22" fmla="*/ 2147483646 w 42"/>
              <a:gd name="T23" fmla="*/ 2147483646 h 78"/>
              <a:gd name="T24" fmla="*/ 2147483646 w 42"/>
              <a:gd name="T25" fmla="*/ 2147483646 h 78"/>
              <a:gd name="T26" fmla="*/ 2147483646 w 42"/>
              <a:gd name="T27" fmla="*/ 2147483646 h 78"/>
              <a:gd name="T28" fmla="*/ 0 w 42"/>
              <a:gd name="T29" fmla="*/ 2147483646 h 78"/>
              <a:gd name="T30" fmla="*/ 0 w 42"/>
              <a:gd name="T31" fmla="*/ 2147483646 h 78"/>
              <a:gd name="T32" fmla="*/ 0 w 42"/>
              <a:gd name="T33" fmla="*/ 2147483646 h 78"/>
              <a:gd name="T34" fmla="*/ 0 w 42"/>
              <a:gd name="T35" fmla="*/ 2147483646 h 78"/>
              <a:gd name="T36" fmla="*/ 0 w 42"/>
              <a:gd name="T37" fmla="*/ 2147483646 h 78"/>
              <a:gd name="T38" fmla="*/ 0 w 42"/>
              <a:gd name="T39" fmla="*/ 2147483646 h 78"/>
              <a:gd name="T40" fmla="*/ 2147483646 w 42"/>
              <a:gd name="T41" fmla="*/ 2147483646 h 78"/>
              <a:gd name="T42" fmla="*/ 2147483646 w 42"/>
              <a:gd name="T43" fmla="*/ 2147483646 h 78"/>
              <a:gd name="T44" fmla="*/ 2147483646 w 42"/>
              <a:gd name="T45" fmla="*/ 2147483646 h 78"/>
              <a:gd name="T46" fmla="*/ 2147483646 w 42"/>
              <a:gd name="T47" fmla="*/ 2147483646 h 78"/>
              <a:gd name="T48" fmla="*/ 2147483646 w 42"/>
              <a:gd name="T49" fmla="*/ 2147483646 h 78"/>
              <a:gd name="T50" fmla="*/ 2147483646 w 42"/>
              <a:gd name="T51" fmla="*/ 2147483646 h 78"/>
              <a:gd name="T52" fmla="*/ 2147483646 w 42"/>
              <a:gd name="T53" fmla="*/ 2147483646 h 78"/>
              <a:gd name="T54" fmla="*/ 2147483646 w 42"/>
              <a:gd name="T55" fmla="*/ 2147483646 h 78"/>
              <a:gd name="T56" fmla="*/ 2147483646 w 42"/>
              <a:gd name="T57" fmla="*/ 2147483646 h 78"/>
              <a:gd name="T58" fmla="*/ 2147483646 w 42"/>
              <a:gd name="T59" fmla="*/ 2147483646 h 78"/>
              <a:gd name="T60" fmla="*/ 2147483646 w 42"/>
              <a:gd name="T61" fmla="*/ 2147483646 h 78"/>
              <a:gd name="T62" fmla="*/ 2147483646 w 42"/>
              <a:gd name="T63" fmla="*/ 2147483646 h 78"/>
              <a:gd name="T64" fmla="*/ 2147483646 w 42"/>
              <a:gd name="T65" fmla="*/ 2147483646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"/>
              <a:gd name="T100" fmla="*/ 0 h 78"/>
              <a:gd name="T101" fmla="*/ 42 w 42"/>
              <a:gd name="T102" fmla="*/ 78 h 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" h="78">
                <a:moveTo>
                  <a:pt x="42" y="0"/>
                </a:moveTo>
                <a:lnTo>
                  <a:pt x="42" y="0"/>
                </a:lnTo>
                <a:lnTo>
                  <a:pt x="36" y="6"/>
                </a:lnTo>
                <a:lnTo>
                  <a:pt x="30" y="6"/>
                </a:lnTo>
                <a:lnTo>
                  <a:pt x="36" y="12"/>
                </a:lnTo>
                <a:lnTo>
                  <a:pt x="30" y="12"/>
                </a:lnTo>
                <a:lnTo>
                  <a:pt x="12" y="30"/>
                </a:lnTo>
                <a:lnTo>
                  <a:pt x="6" y="36"/>
                </a:lnTo>
                <a:lnTo>
                  <a:pt x="0" y="42"/>
                </a:lnTo>
                <a:lnTo>
                  <a:pt x="0" y="48"/>
                </a:lnTo>
                <a:lnTo>
                  <a:pt x="0" y="54"/>
                </a:lnTo>
                <a:lnTo>
                  <a:pt x="6" y="48"/>
                </a:lnTo>
                <a:lnTo>
                  <a:pt x="12" y="48"/>
                </a:lnTo>
                <a:lnTo>
                  <a:pt x="18" y="48"/>
                </a:lnTo>
                <a:lnTo>
                  <a:pt x="18" y="54"/>
                </a:lnTo>
                <a:lnTo>
                  <a:pt x="24" y="54"/>
                </a:lnTo>
                <a:lnTo>
                  <a:pt x="18" y="54"/>
                </a:lnTo>
                <a:lnTo>
                  <a:pt x="18" y="60"/>
                </a:lnTo>
                <a:lnTo>
                  <a:pt x="12" y="72"/>
                </a:lnTo>
                <a:lnTo>
                  <a:pt x="18" y="72"/>
                </a:lnTo>
                <a:lnTo>
                  <a:pt x="24" y="72"/>
                </a:lnTo>
                <a:lnTo>
                  <a:pt x="24" y="78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482" name="Freeform 217">
            <a:extLst>
              <a:ext uri="{FF2B5EF4-FFF2-40B4-BE49-F238E27FC236}">
                <a16:creationId xmlns:a16="http://schemas.microsoft.com/office/drawing/2014/main" id="{D6B7E20F-5548-4F15-9D55-EF1320831614}"/>
              </a:ext>
            </a:extLst>
          </p:cNvPr>
          <p:cNvSpPr>
            <a:spLocks noChangeAspect="1"/>
          </p:cNvSpPr>
          <p:nvPr/>
        </p:nvSpPr>
        <p:spPr bwMode="auto">
          <a:xfrm>
            <a:off x="5961063" y="5187951"/>
            <a:ext cx="347662" cy="100013"/>
          </a:xfrm>
          <a:custGeom>
            <a:avLst/>
            <a:gdLst>
              <a:gd name="T0" fmla="*/ 0 w 108"/>
              <a:gd name="T1" fmla="*/ 2147483646 h 36"/>
              <a:gd name="T2" fmla="*/ 2147483646 w 108"/>
              <a:gd name="T3" fmla="*/ 2147483646 h 36"/>
              <a:gd name="T4" fmla="*/ 2147483646 w 108"/>
              <a:gd name="T5" fmla="*/ 2147483646 h 36"/>
              <a:gd name="T6" fmla="*/ 2147483646 w 108"/>
              <a:gd name="T7" fmla="*/ 2147483646 h 36"/>
              <a:gd name="T8" fmla="*/ 2147483646 w 108"/>
              <a:gd name="T9" fmla="*/ 2147483646 h 36"/>
              <a:gd name="T10" fmla="*/ 2147483646 w 108"/>
              <a:gd name="T11" fmla="*/ 2147483646 h 36"/>
              <a:gd name="T12" fmla="*/ 2147483646 w 108"/>
              <a:gd name="T13" fmla="*/ 2147483646 h 36"/>
              <a:gd name="T14" fmla="*/ 2147483646 w 108"/>
              <a:gd name="T15" fmla="*/ 2147483646 h 36"/>
              <a:gd name="T16" fmla="*/ 2147483646 w 108"/>
              <a:gd name="T17" fmla="*/ 2147483646 h 36"/>
              <a:gd name="T18" fmla="*/ 2147483646 w 108"/>
              <a:gd name="T19" fmla="*/ 2147483646 h 36"/>
              <a:gd name="T20" fmla="*/ 2147483646 w 108"/>
              <a:gd name="T21" fmla="*/ 2147483646 h 36"/>
              <a:gd name="T22" fmla="*/ 2147483646 w 108"/>
              <a:gd name="T23" fmla="*/ 2147483646 h 36"/>
              <a:gd name="T24" fmla="*/ 2147483646 w 108"/>
              <a:gd name="T25" fmla="*/ 2147483646 h 36"/>
              <a:gd name="T26" fmla="*/ 2147483646 w 108"/>
              <a:gd name="T27" fmla="*/ 2147483646 h 36"/>
              <a:gd name="T28" fmla="*/ 2147483646 w 108"/>
              <a:gd name="T29" fmla="*/ 2147483646 h 36"/>
              <a:gd name="T30" fmla="*/ 2147483646 w 108"/>
              <a:gd name="T31" fmla="*/ 2147483646 h 36"/>
              <a:gd name="T32" fmla="*/ 2147483646 w 108"/>
              <a:gd name="T33" fmla="*/ 2147483646 h 36"/>
              <a:gd name="T34" fmla="*/ 2147483646 w 108"/>
              <a:gd name="T35" fmla="*/ 2147483646 h 36"/>
              <a:gd name="T36" fmla="*/ 2147483646 w 108"/>
              <a:gd name="T37" fmla="*/ 2147483646 h 36"/>
              <a:gd name="T38" fmla="*/ 2147483646 w 108"/>
              <a:gd name="T39" fmla="*/ 2147483646 h 36"/>
              <a:gd name="T40" fmla="*/ 2147483646 w 108"/>
              <a:gd name="T41" fmla="*/ 2147483646 h 36"/>
              <a:gd name="T42" fmla="*/ 2147483646 w 108"/>
              <a:gd name="T43" fmla="*/ 2147483646 h 36"/>
              <a:gd name="T44" fmla="*/ 2147483646 w 108"/>
              <a:gd name="T45" fmla="*/ 2147483646 h 36"/>
              <a:gd name="T46" fmla="*/ 2147483646 w 108"/>
              <a:gd name="T47" fmla="*/ 2147483646 h 36"/>
              <a:gd name="T48" fmla="*/ 2147483646 w 108"/>
              <a:gd name="T49" fmla="*/ 2147483646 h 36"/>
              <a:gd name="T50" fmla="*/ 2147483646 w 108"/>
              <a:gd name="T51" fmla="*/ 2147483646 h 36"/>
              <a:gd name="T52" fmla="*/ 2147483646 w 108"/>
              <a:gd name="T53" fmla="*/ 2147483646 h 36"/>
              <a:gd name="T54" fmla="*/ 2147483646 w 108"/>
              <a:gd name="T55" fmla="*/ 2147483646 h 36"/>
              <a:gd name="T56" fmla="*/ 2147483646 w 108"/>
              <a:gd name="T57" fmla="*/ 2147483646 h 36"/>
              <a:gd name="T58" fmla="*/ 2147483646 w 108"/>
              <a:gd name="T59" fmla="*/ 2147483646 h 36"/>
              <a:gd name="T60" fmla="*/ 2147483646 w 108"/>
              <a:gd name="T61" fmla="*/ 2147483646 h 36"/>
              <a:gd name="T62" fmla="*/ 2147483646 w 108"/>
              <a:gd name="T63" fmla="*/ 2147483646 h 36"/>
              <a:gd name="T64" fmla="*/ 2147483646 w 108"/>
              <a:gd name="T65" fmla="*/ 2147483646 h 36"/>
              <a:gd name="T66" fmla="*/ 2147483646 w 108"/>
              <a:gd name="T67" fmla="*/ 2147483646 h 36"/>
              <a:gd name="T68" fmla="*/ 2147483646 w 108"/>
              <a:gd name="T69" fmla="*/ 2147483646 h 36"/>
              <a:gd name="T70" fmla="*/ 2147483646 w 108"/>
              <a:gd name="T71" fmla="*/ 2147483646 h 36"/>
              <a:gd name="T72" fmla="*/ 2147483646 w 108"/>
              <a:gd name="T73" fmla="*/ 2147483646 h 36"/>
              <a:gd name="T74" fmla="*/ 2147483646 w 108"/>
              <a:gd name="T75" fmla="*/ 2147483646 h 36"/>
              <a:gd name="T76" fmla="*/ 2147483646 w 108"/>
              <a:gd name="T77" fmla="*/ 2147483646 h 36"/>
              <a:gd name="T78" fmla="*/ 2147483646 w 108"/>
              <a:gd name="T79" fmla="*/ 2147483646 h 36"/>
              <a:gd name="T80" fmla="*/ 2147483646 w 108"/>
              <a:gd name="T81" fmla="*/ 2147483646 h 36"/>
              <a:gd name="T82" fmla="*/ 2147483646 w 108"/>
              <a:gd name="T83" fmla="*/ 2147483646 h 36"/>
              <a:gd name="T84" fmla="*/ 2147483646 w 108"/>
              <a:gd name="T85" fmla="*/ 0 h 36"/>
              <a:gd name="T86" fmla="*/ 2147483646 w 108"/>
              <a:gd name="T87" fmla="*/ 0 h 36"/>
              <a:gd name="T88" fmla="*/ 2147483646 w 108"/>
              <a:gd name="T89" fmla="*/ 0 h 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8"/>
              <a:gd name="T136" fmla="*/ 0 h 36"/>
              <a:gd name="T137" fmla="*/ 108 w 108"/>
              <a:gd name="T138" fmla="*/ 36 h 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8" h="36">
                <a:moveTo>
                  <a:pt x="0" y="24"/>
                </a:moveTo>
                <a:lnTo>
                  <a:pt x="6" y="24"/>
                </a:lnTo>
                <a:lnTo>
                  <a:pt x="12" y="24"/>
                </a:lnTo>
                <a:lnTo>
                  <a:pt x="18" y="18"/>
                </a:lnTo>
                <a:lnTo>
                  <a:pt x="24" y="24"/>
                </a:lnTo>
                <a:lnTo>
                  <a:pt x="36" y="12"/>
                </a:lnTo>
                <a:lnTo>
                  <a:pt x="42" y="12"/>
                </a:lnTo>
                <a:lnTo>
                  <a:pt x="42" y="18"/>
                </a:lnTo>
                <a:lnTo>
                  <a:pt x="48" y="24"/>
                </a:lnTo>
                <a:lnTo>
                  <a:pt x="48" y="30"/>
                </a:lnTo>
                <a:lnTo>
                  <a:pt x="54" y="36"/>
                </a:lnTo>
                <a:lnTo>
                  <a:pt x="60" y="30"/>
                </a:lnTo>
                <a:lnTo>
                  <a:pt x="60" y="24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2" y="18"/>
                </a:lnTo>
                <a:lnTo>
                  <a:pt x="78" y="24"/>
                </a:lnTo>
                <a:lnTo>
                  <a:pt x="78" y="18"/>
                </a:lnTo>
                <a:lnTo>
                  <a:pt x="84" y="24"/>
                </a:lnTo>
                <a:lnTo>
                  <a:pt x="90" y="24"/>
                </a:lnTo>
                <a:lnTo>
                  <a:pt x="90" y="18"/>
                </a:lnTo>
                <a:lnTo>
                  <a:pt x="90" y="12"/>
                </a:lnTo>
                <a:lnTo>
                  <a:pt x="96" y="6"/>
                </a:lnTo>
                <a:lnTo>
                  <a:pt x="102" y="6"/>
                </a:lnTo>
                <a:lnTo>
                  <a:pt x="102" y="0"/>
                </a:lnTo>
                <a:lnTo>
                  <a:pt x="108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483" name="Freeform 218">
            <a:extLst>
              <a:ext uri="{FF2B5EF4-FFF2-40B4-BE49-F238E27FC236}">
                <a16:creationId xmlns:a16="http://schemas.microsoft.com/office/drawing/2014/main" id="{675609EF-ED89-4A03-98E4-7EBD0B3C2329}"/>
              </a:ext>
            </a:extLst>
          </p:cNvPr>
          <p:cNvSpPr>
            <a:spLocks noChangeAspect="1"/>
          </p:cNvSpPr>
          <p:nvPr/>
        </p:nvSpPr>
        <p:spPr bwMode="auto">
          <a:xfrm>
            <a:off x="6211889" y="5089526"/>
            <a:ext cx="96837" cy="98425"/>
          </a:xfrm>
          <a:custGeom>
            <a:avLst/>
            <a:gdLst>
              <a:gd name="T0" fmla="*/ 2147483646 w 30"/>
              <a:gd name="T1" fmla="*/ 2147483646 h 36"/>
              <a:gd name="T2" fmla="*/ 2147483646 w 30"/>
              <a:gd name="T3" fmla="*/ 2147483646 h 36"/>
              <a:gd name="T4" fmla="*/ 2147483646 w 30"/>
              <a:gd name="T5" fmla="*/ 2147483646 h 36"/>
              <a:gd name="T6" fmla="*/ 2147483646 w 30"/>
              <a:gd name="T7" fmla="*/ 2147483646 h 36"/>
              <a:gd name="T8" fmla="*/ 2147483646 w 30"/>
              <a:gd name="T9" fmla="*/ 2147483646 h 36"/>
              <a:gd name="T10" fmla="*/ 2147483646 w 30"/>
              <a:gd name="T11" fmla="*/ 2147483646 h 36"/>
              <a:gd name="T12" fmla="*/ 2147483646 w 30"/>
              <a:gd name="T13" fmla="*/ 2147483646 h 36"/>
              <a:gd name="T14" fmla="*/ 2147483646 w 30"/>
              <a:gd name="T15" fmla="*/ 2147483646 h 36"/>
              <a:gd name="T16" fmla="*/ 2147483646 w 30"/>
              <a:gd name="T17" fmla="*/ 2147483646 h 36"/>
              <a:gd name="T18" fmla="*/ 0 w 30"/>
              <a:gd name="T19" fmla="*/ 2147483646 h 36"/>
              <a:gd name="T20" fmla="*/ 2147483646 w 30"/>
              <a:gd name="T21" fmla="*/ 2147483646 h 36"/>
              <a:gd name="T22" fmla="*/ 2147483646 w 30"/>
              <a:gd name="T23" fmla="*/ 2147483646 h 36"/>
              <a:gd name="T24" fmla="*/ 2147483646 w 30"/>
              <a:gd name="T25" fmla="*/ 0 h 36"/>
              <a:gd name="T26" fmla="*/ 2147483646 w 30"/>
              <a:gd name="T27" fmla="*/ 0 h 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0"/>
              <a:gd name="T43" fmla="*/ 0 h 36"/>
              <a:gd name="T44" fmla="*/ 30 w 30"/>
              <a:gd name="T45" fmla="*/ 36 h 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0" h="36">
                <a:moveTo>
                  <a:pt x="30" y="36"/>
                </a:moveTo>
                <a:lnTo>
                  <a:pt x="30" y="30"/>
                </a:lnTo>
                <a:lnTo>
                  <a:pt x="24" y="24"/>
                </a:lnTo>
                <a:lnTo>
                  <a:pt x="18" y="30"/>
                </a:lnTo>
                <a:lnTo>
                  <a:pt x="18" y="24"/>
                </a:ln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0" y="12"/>
                </a:lnTo>
                <a:lnTo>
                  <a:pt x="6" y="6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484" name="Freeform 219">
            <a:extLst>
              <a:ext uri="{FF2B5EF4-FFF2-40B4-BE49-F238E27FC236}">
                <a16:creationId xmlns:a16="http://schemas.microsoft.com/office/drawing/2014/main" id="{08EBF271-C6CB-4F04-A4A2-6B87B06067BC}"/>
              </a:ext>
            </a:extLst>
          </p:cNvPr>
          <p:cNvSpPr>
            <a:spLocks noChangeAspect="1"/>
          </p:cNvSpPr>
          <p:nvPr/>
        </p:nvSpPr>
        <p:spPr bwMode="auto">
          <a:xfrm>
            <a:off x="6037263" y="5040313"/>
            <a:ext cx="195262" cy="49212"/>
          </a:xfrm>
          <a:custGeom>
            <a:avLst/>
            <a:gdLst>
              <a:gd name="T0" fmla="*/ 2147483646 w 60"/>
              <a:gd name="T1" fmla="*/ 2147483646 h 18"/>
              <a:gd name="T2" fmla="*/ 2147483646 w 60"/>
              <a:gd name="T3" fmla="*/ 2147483646 h 18"/>
              <a:gd name="T4" fmla="*/ 2147483646 w 60"/>
              <a:gd name="T5" fmla="*/ 2147483646 h 18"/>
              <a:gd name="T6" fmla="*/ 2147483646 w 60"/>
              <a:gd name="T7" fmla="*/ 2147483646 h 18"/>
              <a:gd name="T8" fmla="*/ 2147483646 w 60"/>
              <a:gd name="T9" fmla="*/ 0 h 18"/>
              <a:gd name="T10" fmla="*/ 2147483646 w 60"/>
              <a:gd name="T11" fmla="*/ 0 h 18"/>
              <a:gd name="T12" fmla="*/ 2147483646 w 60"/>
              <a:gd name="T13" fmla="*/ 0 h 18"/>
              <a:gd name="T14" fmla="*/ 2147483646 w 60"/>
              <a:gd name="T15" fmla="*/ 0 h 18"/>
              <a:gd name="T16" fmla="*/ 2147483646 w 60"/>
              <a:gd name="T17" fmla="*/ 2147483646 h 18"/>
              <a:gd name="T18" fmla="*/ 2147483646 w 60"/>
              <a:gd name="T19" fmla="*/ 2147483646 h 18"/>
              <a:gd name="T20" fmla="*/ 2147483646 w 60"/>
              <a:gd name="T21" fmla="*/ 2147483646 h 18"/>
              <a:gd name="T22" fmla="*/ 2147483646 w 60"/>
              <a:gd name="T23" fmla="*/ 2147483646 h 18"/>
              <a:gd name="T24" fmla="*/ 0 w 60"/>
              <a:gd name="T25" fmla="*/ 0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0"/>
              <a:gd name="T40" fmla="*/ 0 h 18"/>
              <a:gd name="T41" fmla="*/ 60 w 60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0" h="18">
                <a:moveTo>
                  <a:pt x="60" y="18"/>
                </a:moveTo>
                <a:lnTo>
                  <a:pt x="54" y="12"/>
                </a:lnTo>
                <a:lnTo>
                  <a:pt x="48" y="6"/>
                </a:lnTo>
                <a:lnTo>
                  <a:pt x="42" y="6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30" y="6"/>
                </a:lnTo>
                <a:lnTo>
                  <a:pt x="18" y="6"/>
                </a:lnTo>
                <a:lnTo>
                  <a:pt x="12" y="6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485" name="Freeform 220">
            <a:extLst>
              <a:ext uri="{FF2B5EF4-FFF2-40B4-BE49-F238E27FC236}">
                <a16:creationId xmlns:a16="http://schemas.microsoft.com/office/drawing/2014/main" id="{B1DDEDAA-83B6-4E5A-964A-FB859A88FF70}"/>
              </a:ext>
            </a:extLst>
          </p:cNvPr>
          <p:cNvSpPr>
            <a:spLocks noChangeAspect="1"/>
          </p:cNvSpPr>
          <p:nvPr/>
        </p:nvSpPr>
        <p:spPr bwMode="auto">
          <a:xfrm>
            <a:off x="6194425" y="5040313"/>
            <a:ext cx="38100" cy="49212"/>
          </a:xfrm>
          <a:custGeom>
            <a:avLst/>
            <a:gdLst>
              <a:gd name="T0" fmla="*/ 2147483646 w 12"/>
              <a:gd name="T1" fmla="*/ 2147483646 h 18"/>
              <a:gd name="T2" fmla="*/ 2147483646 w 12"/>
              <a:gd name="T3" fmla="*/ 2147483646 h 18"/>
              <a:gd name="T4" fmla="*/ 2147483646 w 12"/>
              <a:gd name="T5" fmla="*/ 2147483646 h 18"/>
              <a:gd name="T6" fmla="*/ 0 w 12"/>
              <a:gd name="T7" fmla="*/ 2147483646 h 18"/>
              <a:gd name="T8" fmla="*/ 0 w 12"/>
              <a:gd name="T9" fmla="*/ 0 h 18"/>
              <a:gd name="T10" fmla="*/ 0 w 12"/>
              <a:gd name="T11" fmla="*/ 2147483646 h 18"/>
              <a:gd name="T12" fmla="*/ 0 w 12"/>
              <a:gd name="T13" fmla="*/ 2147483646 h 18"/>
              <a:gd name="T14" fmla="*/ 2147483646 w 12"/>
              <a:gd name="T15" fmla="*/ 2147483646 h 18"/>
              <a:gd name="T16" fmla="*/ 2147483646 w 12"/>
              <a:gd name="T17" fmla="*/ 2147483646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8"/>
              <a:gd name="T29" fmla="*/ 12 w 12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8">
                <a:moveTo>
                  <a:pt x="12" y="18"/>
                </a:moveTo>
                <a:lnTo>
                  <a:pt x="12" y="12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lnTo>
                  <a:pt x="6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86" name="Freeform 221">
            <a:extLst>
              <a:ext uri="{FF2B5EF4-FFF2-40B4-BE49-F238E27FC236}">
                <a16:creationId xmlns:a16="http://schemas.microsoft.com/office/drawing/2014/main" id="{BA799791-A13E-4403-95DC-02B9AC05D974}"/>
              </a:ext>
            </a:extLst>
          </p:cNvPr>
          <p:cNvSpPr>
            <a:spLocks noChangeAspect="1"/>
          </p:cNvSpPr>
          <p:nvPr/>
        </p:nvSpPr>
        <p:spPr bwMode="auto">
          <a:xfrm>
            <a:off x="5961064" y="5884864"/>
            <a:ext cx="174625" cy="300037"/>
          </a:xfrm>
          <a:custGeom>
            <a:avLst/>
            <a:gdLst>
              <a:gd name="T0" fmla="*/ 2147483646 w 54"/>
              <a:gd name="T1" fmla="*/ 0 h 109"/>
              <a:gd name="T2" fmla="*/ 2147483646 w 54"/>
              <a:gd name="T3" fmla="*/ 2147483646 h 109"/>
              <a:gd name="T4" fmla="*/ 2147483646 w 54"/>
              <a:gd name="T5" fmla="*/ 2147483646 h 109"/>
              <a:gd name="T6" fmla="*/ 2147483646 w 54"/>
              <a:gd name="T7" fmla="*/ 2147483646 h 109"/>
              <a:gd name="T8" fmla="*/ 2147483646 w 54"/>
              <a:gd name="T9" fmla="*/ 2147483646 h 109"/>
              <a:gd name="T10" fmla="*/ 2147483646 w 54"/>
              <a:gd name="T11" fmla="*/ 2147483646 h 109"/>
              <a:gd name="T12" fmla="*/ 2147483646 w 54"/>
              <a:gd name="T13" fmla="*/ 2147483646 h 109"/>
              <a:gd name="T14" fmla="*/ 0 w 54"/>
              <a:gd name="T15" fmla="*/ 2147483646 h 109"/>
              <a:gd name="T16" fmla="*/ 0 w 54"/>
              <a:gd name="T17" fmla="*/ 2147483646 h 109"/>
              <a:gd name="T18" fmla="*/ 0 w 54"/>
              <a:gd name="T19" fmla="*/ 2147483646 h 109"/>
              <a:gd name="T20" fmla="*/ 0 w 54"/>
              <a:gd name="T21" fmla="*/ 2147483646 h 109"/>
              <a:gd name="T22" fmla="*/ 2147483646 w 54"/>
              <a:gd name="T23" fmla="*/ 2147483646 h 109"/>
              <a:gd name="T24" fmla="*/ 2147483646 w 54"/>
              <a:gd name="T25" fmla="*/ 2147483646 h 109"/>
              <a:gd name="T26" fmla="*/ 2147483646 w 54"/>
              <a:gd name="T27" fmla="*/ 2147483646 h 109"/>
              <a:gd name="T28" fmla="*/ 2147483646 w 54"/>
              <a:gd name="T29" fmla="*/ 2147483646 h 109"/>
              <a:gd name="T30" fmla="*/ 2147483646 w 54"/>
              <a:gd name="T31" fmla="*/ 2147483646 h 109"/>
              <a:gd name="T32" fmla="*/ 2147483646 w 54"/>
              <a:gd name="T33" fmla="*/ 2147483646 h 109"/>
              <a:gd name="T34" fmla="*/ 2147483646 w 54"/>
              <a:gd name="T35" fmla="*/ 2147483646 h 109"/>
              <a:gd name="T36" fmla="*/ 2147483646 w 54"/>
              <a:gd name="T37" fmla="*/ 2147483646 h 109"/>
              <a:gd name="T38" fmla="*/ 2147483646 w 54"/>
              <a:gd name="T39" fmla="*/ 2147483646 h 109"/>
              <a:gd name="T40" fmla="*/ 2147483646 w 54"/>
              <a:gd name="T41" fmla="*/ 2147483646 h 109"/>
              <a:gd name="T42" fmla="*/ 2147483646 w 54"/>
              <a:gd name="T43" fmla="*/ 2147483646 h 109"/>
              <a:gd name="T44" fmla="*/ 0 w 54"/>
              <a:gd name="T45" fmla="*/ 2147483646 h 109"/>
              <a:gd name="T46" fmla="*/ 0 w 54"/>
              <a:gd name="T47" fmla="*/ 2147483646 h 109"/>
              <a:gd name="T48" fmla="*/ 0 w 54"/>
              <a:gd name="T49" fmla="*/ 2147483646 h 109"/>
              <a:gd name="T50" fmla="*/ 2147483646 w 54"/>
              <a:gd name="T51" fmla="*/ 2147483646 h 109"/>
              <a:gd name="T52" fmla="*/ 2147483646 w 54"/>
              <a:gd name="T53" fmla="*/ 2147483646 h 109"/>
              <a:gd name="T54" fmla="*/ 2147483646 w 54"/>
              <a:gd name="T55" fmla="*/ 2147483646 h 109"/>
              <a:gd name="T56" fmla="*/ 2147483646 w 54"/>
              <a:gd name="T57" fmla="*/ 2147483646 h 109"/>
              <a:gd name="T58" fmla="*/ 2147483646 w 54"/>
              <a:gd name="T59" fmla="*/ 2147483646 h 109"/>
              <a:gd name="T60" fmla="*/ 2147483646 w 54"/>
              <a:gd name="T61" fmla="*/ 2147483646 h 109"/>
              <a:gd name="T62" fmla="*/ 2147483646 w 54"/>
              <a:gd name="T63" fmla="*/ 2147483646 h 109"/>
              <a:gd name="T64" fmla="*/ 2147483646 w 54"/>
              <a:gd name="T65" fmla="*/ 2147483646 h 109"/>
              <a:gd name="T66" fmla="*/ 2147483646 w 54"/>
              <a:gd name="T67" fmla="*/ 2147483646 h 109"/>
              <a:gd name="T68" fmla="*/ 2147483646 w 54"/>
              <a:gd name="T69" fmla="*/ 2147483646 h 109"/>
              <a:gd name="T70" fmla="*/ 2147483646 w 54"/>
              <a:gd name="T71" fmla="*/ 2147483646 h 109"/>
              <a:gd name="T72" fmla="*/ 2147483646 w 54"/>
              <a:gd name="T73" fmla="*/ 2147483646 h 109"/>
              <a:gd name="T74" fmla="*/ 2147483646 w 54"/>
              <a:gd name="T75" fmla="*/ 2147483646 h 109"/>
              <a:gd name="T76" fmla="*/ 2147483646 w 54"/>
              <a:gd name="T77" fmla="*/ 2147483646 h 109"/>
              <a:gd name="T78" fmla="*/ 2147483646 w 54"/>
              <a:gd name="T79" fmla="*/ 2147483646 h 109"/>
              <a:gd name="T80" fmla="*/ 2147483646 w 54"/>
              <a:gd name="T81" fmla="*/ 2147483646 h 109"/>
              <a:gd name="T82" fmla="*/ 2147483646 w 54"/>
              <a:gd name="T83" fmla="*/ 2147483646 h 109"/>
              <a:gd name="T84" fmla="*/ 2147483646 w 54"/>
              <a:gd name="T85" fmla="*/ 2147483646 h 109"/>
              <a:gd name="T86" fmla="*/ 2147483646 w 54"/>
              <a:gd name="T87" fmla="*/ 2147483646 h 109"/>
              <a:gd name="T88" fmla="*/ 2147483646 w 54"/>
              <a:gd name="T89" fmla="*/ 2147483646 h 109"/>
              <a:gd name="T90" fmla="*/ 2147483646 w 54"/>
              <a:gd name="T91" fmla="*/ 0 h 109"/>
              <a:gd name="T92" fmla="*/ 2147483646 w 54"/>
              <a:gd name="T93" fmla="*/ 0 h 1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4"/>
              <a:gd name="T142" fmla="*/ 0 h 109"/>
              <a:gd name="T143" fmla="*/ 54 w 54"/>
              <a:gd name="T144" fmla="*/ 109 h 10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4" h="109">
                <a:moveTo>
                  <a:pt x="36" y="0"/>
                </a:moveTo>
                <a:lnTo>
                  <a:pt x="36" y="0"/>
                </a:lnTo>
                <a:lnTo>
                  <a:pt x="24" y="7"/>
                </a:lnTo>
                <a:lnTo>
                  <a:pt x="24" y="13"/>
                </a:lnTo>
                <a:lnTo>
                  <a:pt x="18" y="13"/>
                </a:lnTo>
                <a:lnTo>
                  <a:pt x="12" y="13"/>
                </a:lnTo>
                <a:lnTo>
                  <a:pt x="6" y="13"/>
                </a:lnTo>
                <a:lnTo>
                  <a:pt x="6" y="7"/>
                </a:lnTo>
                <a:lnTo>
                  <a:pt x="0" y="13"/>
                </a:lnTo>
                <a:lnTo>
                  <a:pt x="0" y="19"/>
                </a:lnTo>
                <a:lnTo>
                  <a:pt x="0" y="25"/>
                </a:lnTo>
                <a:lnTo>
                  <a:pt x="6" y="25"/>
                </a:lnTo>
                <a:lnTo>
                  <a:pt x="6" y="31"/>
                </a:lnTo>
                <a:lnTo>
                  <a:pt x="6" y="37"/>
                </a:lnTo>
                <a:lnTo>
                  <a:pt x="6" y="43"/>
                </a:lnTo>
                <a:lnTo>
                  <a:pt x="6" y="49"/>
                </a:lnTo>
                <a:lnTo>
                  <a:pt x="6" y="55"/>
                </a:lnTo>
                <a:lnTo>
                  <a:pt x="0" y="61"/>
                </a:lnTo>
                <a:lnTo>
                  <a:pt x="6" y="61"/>
                </a:lnTo>
                <a:lnTo>
                  <a:pt x="6" y="67"/>
                </a:lnTo>
                <a:lnTo>
                  <a:pt x="6" y="73"/>
                </a:lnTo>
                <a:lnTo>
                  <a:pt x="6" y="67"/>
                </a:lnTo>
                <a:lnTo>
                  <a:pt x="0" y="73"/>
                </a:lnTo>
                <a:lnTo>
                  <a:pt x="6" y="79"/>
                </a:lnTo>
                <a:lnTo>
                  <a:pt x="0" y="79"/>
                </a:lnTo>
                <a:lnTo>
                  <a:pt x="0" y="85"/>
                </a:lnTo>
                <a:lnTo>
                  <a:pt x="0" y="97"/>
                </a:lnTo>
                <a:lnTo>
                  <a:pt x="0" y="103"/>
                </a:lnTo>
                <a:lnTo>
                  <a:pt x="6" y="109"/>
                </a:lnTo>
                <a:lnTo>
                  <a:pt x="12" y="109"/>
                </a:lnTo>
                <a:lnTo>
                  <a:pt x="18" y="109"/>
                </a:lnTo>
                <a:lnTo>
                  <a:pt x="18" y="103"/>
                </a:lnTo>
                <a:lnTo>
                  <a:pt x="24" y="97"/>
                </a:lnTo>
                <a:lnTo>
                  <a:pt x="30" y="97"/>
                </a:lnTo>
                <a:lnTo>
                  <a:pt x="36" y="103"/>
                </a:lnTo>
                <a:lnTo>
                  <a:pt x="42" y="91"/>
                </a:lnTo>
                <a:lnTo>
                  <a:pt x="42" y="73"/>
                </a:lnTo>
                <a:lnTo>
                  <a:pt x="48" y="73"/>
                </a:lnTo>
                <a:lnTo>
                  <a:pt x="48" y="61"/>
                </a:lnTo>
                <a:lnTo>
                  <a:pt x="48" y="55"/>
                </a:lnTo>
                <a:lnTo>
                  <a:pt x="48" y="49"/>
                </a:lnTo>
                <a:lnTo>
                  <a:pt x="54" y="43"/>
                </a:lnTo>
                <a:lnTo>
                  <a:pt x="54" y="37"/>
                </a:lnTo>
                <a:lnTo>
                  <a:pt x="48" y="31"/>
                </a:lnTo>
                <a:lnTo>
                  <a:pt x="48" y="25"/>
                </a:lnTo>
                <a:lnTo>
                  <a:pt x="48" y="19"/>
                </a:lnTo>
                <a:lnTo>
                  <a:pt x="48" y="13"/>
                </a:lnTo>
                <a:lnTo>
                  <a:pt x="48" y="7"/>
                </a:lnTo>
                <a:lnTo>
                  <a:pt x="42" y="7"/>
                </a:lnTo>
                <a:lnTo>
                  <a:pt x="42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87" name="Freeform 222">
            <a:extLst>
              <a:ext uri="{FF2B5EF4-FFF2-40B4-BE49-F238E27FC236}">
                <a16:creationId xmlns:a16="http://schemas.microsoft.com/office/drawing/2014/main" id="{DF50587C-F69D-4AE3-B8DB-90D08AD30D53}"/>
              </a:ext>
            </a:extLst>
          </p:cNvPr>
          <p:cNvSpPr>
            <a:spLocks noChangeAspect="1"/>
          </p:cNvSpPr>
          <p:nvPr/>
        </p:nvSpPr>
        <p:spPr bwMode="auto">
          <a:xfrm>
            <a:off x="5903914" y="5172075"/>
            <a:ext cx="1146175" cy="1212850"/>
          </a:xfrm>
          <a:custGeom>
            <a:avLst/>
            <a:gdLst>
              <a:gd name="T0" fmla="*/ 2147483646 w 355"/>
              <a:gd name="T1" fmla="*/ 0 h 439"/>
              <a:gd name="T2" fmla="*/ 2147483646 w 355"/>
              <a:gd name="T3" fmla="*/ 0 h 439"/>
              <a:gd name="T4" fmla="*/ 2147483646 w 355"/>
              <a:gd name="T5" fmla="*/ 2147483646 h 439"/>
              <a:gd name="T6" fmla="*/ 2147483646 w 355"/>
              <a:gd name="T7" fmla="*/ 2147483646 h 439"/>
              <a:gd name="T8" fmla="*/ 2147483646 w 355"/>
              <a:gd name="T9" fmla="*/ 2147483646 h 439"/>
              <a:gd name="T10" fmla="*/ 2147483646 w 355"/>
              <a:gd name="T11" fmla="*/ 2147483646 h 439"/>
              <a:gd name="T12" fmla="*/ 2147483646 w 355"/>
              <a:gd name="T13" fmla="*/ 2147483646 h 439"/>
              <a:gd name="T14" fmla="*/ 2147483646 w 355"/>
              <a:gd name="T15" fmla="*/ 2147483646 h 439"/>
              <a:gd name="T16" fmla="*/ 2147483646 w 355"/>
              <a:gd name="T17" fmla="*/ 2147483646 h 439"/>
              <a:gd name="T18" fmla="*/ 2147483646 w 355"/>
              <a:gd name="T19" fmla="*/ 2147483646 h 439"/>
              <a:gd name="T20" fmla="*/ 2147483646 w 355"/>
              <a:gd name="T21" fmla="*/ 2147483646 h 439"/>
              <a:gd name="T22" fmla="*/ 2147483646 w 355"/>
              <a:gd name="T23" fmla="*/ 2147483646 h 439"/>
              <a:gd name="T24" fmla="*/ 2147483646 w 355"/>
              <a:gd name="T25" fmla="*/ 2147483646 h 439"/>
              <a:gd name="T26" fmla="*/ 2147483646 w 355"/>
              <a:gd name="T27" fmla="*/ 2147483646 h 439"/>
              <a:gd name="T28" fmla="*/ 2147483646 w 355"/>
              <a:gd name="T29" fmla="*/ 2147483646 h 439"/>
              <a:gd name="T30" fmla="*/ 2147483646 w 355"/>
              <a:gd name="T31" fmla="*/ 2147483646 h 439"/>
              <a:gd name="T32" fmla="*/ 2147483646 w 355"/>
              <a:gd name="T33" fmla="*/ 2147483646 h 439"/>
              <a:gd name="T34" fmla="*/ 2147483646 w 355"/>
              <a:gd name="T35" fmla="*/ 2147483646 h 439"/>
              <a:gd name="T36" fmla="*/ 2147483646 w 355"/>
              <a:gd name="T37" fmla="*/ 2147483646 h 439"/>
              <a:gd name="T38" fmla="*/ 2147483646 w 355"/>
              <a:gd name="T39" fmla="*/ 2147483646 h 439"/>
              <a:gd name="T40" fmla="*/ 2147483646 w 355"/>
              <a:gd name="T41" fmla="*/ 2147483646 h 439"/>
              <a:gd name="T42" fmla="*/ 2147483646 w 355"/>
              <a:gd name="T43" fmla="*/ 2147483646 h 439"/>
              <a:gd name="T44" fmla="*/ 2147483646 w 355"/>
              <a:gd name="T45" fmla="*/ 2147483646 h 439"/>
              <a:gd name="T46" fmla="*/ 2147483646 w 355"/>
              <a:gd name="T47" fmla="*/ 2147483646 h 439"/>
              <a:gd name="T48" fmla="*/ 2147483646 w 355"/>
              <a:gd name="T49" fmla="*/ 2147483646 h 439"/>
              <a:gd name="T50" fmla="*/ 2147483646 w 355"/>
              <a:gd name="T51" fmla="*/ 2147483646 h 439"/>
              <a:gd name="T52" fmla="*/ 2147483646 w 355"/>
              <a:gd name="T53" fmla="*/ 2147483646 h 439"/>
              <a:gd name="T54" fmla="*/ 2147483646 w 355"/>
              <a:gd name="T55" fmla="*/ 2147483646 h 439"/>
              <a:gd name="T56" fmla="*/ 2147483646 w 355"/>
              <a:gd name="T57" fmla="*/ 2147483646 h 439"/>
              <a:gd name="T58" fmla="*/ 2147483646 w 355"/>
              <a:gd name="T59" fmla="*/ 2147483646 h 439"/>
              <a:gd name="T60" fmla="*/ 2147483646 w 355"/>
              <a:gd name="T61" fmla="*/ 2147483646 h 439"/>
              <a:gd name="T62" fmla="*/ 2147483646 w 355"/>
              <a:gd name="T63" fmla="*/ 2147483646 h 439"/>
              <a:gd name="T64" fmla="*/ 2147483646 w 355"/>
              <a:gd name="T65" fmla="*/ 2147483646 h 439"/>
              <a:gd name="T66" fmla="*/ 2147483646 w 355"/>
              <a:gd name="T67" fmla="*/ 2147483646 h 439"/>
              <a:gd name="T68" fmla="*/ 2147483646 w 355"/>
              <a:gd name="T69" fmla="*/ 2147483646 h 439"/>
              <a:gd name="T70" fmla="*/ 2147483646 w 355"/>
              <a:gd name="T71" fmla="*/ 2147483646 h 439"/>
              <a:gd name="T72" fmla="*/ 2147483646 w 355"/>
              <a:gd name="T73" fmla="*/ 2147483646 h 439"/>
              <a:gd name="T74" fmla="*/ 2147483646 w 355"/>
              <a:gd name="T75" fmla="*/ 2147483646 h 439"/>
              <a:gd name="T76" fmla="*/ 2147483646 w 355"/>
              <a:gd name="T77" fmla="*/ 2147483646 h 439"/>
              <a:gd name="T78" fmla="*/ 2147483646 w 355"/>
              <a:gd name="T79" fmla="*/ 2147483646 h 439"/>
              <a:gd name="T80" fmla="*/ 2147483646 w 355"/>
              <a:gd name="T81" fmla="*/ 2147483646 h 439"/>
              <a:gd name="T82" fmla="*/ 2147483646 w 355"/>
              <a:gd name="T83" fmla="*/ 2147483646 h 439"/>
              <a:gd name="T84" fmla="*/ 2147483646 w 355"/>
              <a:gd name="T85" fmla="*/ 2147483646 h 439"/>
              <a:gd name="T86" fmla="*/ 2147483646 w 355"/>
              <a:gd name="T87" fmla="*/ 2147483646 h 439"/>
              <a:gd name="T88" fmla="*/ 2147483646 w 355"/>
              <a:gd name="T89" fmla="*/ 2147483646 h 439"/>
              <a:gd name="T90" fmla="*/ 2147483646 w 355"/>
              <a:gd name="T91" fmla="*/ 2147483646 h 439"/>
              <a:gd name="T92" fmla="*/ 2147483646 w 355"/>
              <a:gd name="T93" fmla="*/ 2147483646 h 439"/>
              <a:gd name="T94" fmla="*/ 2147483646 w 355"/>
              <a:gd name="T95" fmla="*/ 2147483646 h 439"/>
              <a:gd name="T96" fmla="*/ 2147483646 w 355"/>
              <a:gd name="T97" fmla="*/ 2147483646 h 439"/>
              <a:gd name="T98" fmla="*/ 2147483646 w 355"/>
              <a:gd name="T99" fmla="*/ 2147483646 h 439"/>
              <a:gd name="T100" fmla="*/ 2147483646 w 355"/>
              <a:gd name="T101" fmla="*/ 2147483646 h 439"/>
              <a:gd name="T102" fmla="*/ 2147483646 w 355"/>
              <a:gd name="T103" fmla="*/ 2147483646 h 439"/>
              <a:gd name="T104" fmla="*/ 2147483646 w 355"/>
              <a:gd name="T105" fmla="*/ 2147483646 h 439"/>
              <a:gd name="T106" fmla="*/ 2147483646 w 355"/>
              <a:gd name="T107" fmla="*/ 2147483646 h 439"/>
              <a:gd name="T108" fmla="*/ 2147483646 w 355"/>
              <a:gd name="T109" fmla="*/ 2147483646 h 439"/>
              <a:gd name="T110" fmla="*/ 2147483646 w 355"/>
              <a:gd name="T111" fmla="*/ 2147483646 h 439"/>
              <a:gd name="T112" fmla="*/ 2147483646 w 355"/>
              <a:gd name="T113" fmla="*/ 2147483646 h 439"/>
              <a:gd name="T114" fmla="*/ 2147483646 w 355"/>
              <a:gd name="T115" fmla="*/ 2147483646 h 439"/>
              <a:gd name="T116" fmla="*/ 2147483646 w 355"/>
              <a:gd name="T117" fmla="*/ 2147483646 h 439"/>
              <a:gd name="T118" fmla="*/ 2147483646 w 355"/>
              <a:gd name="T119" fmla="*/ 2147483646 h 439"/>
              <a:gd name="T120" fmla="*/ 2147483646 w 355"/>
              <a:gd name="T121" fmla="*/ 2147483646 h 439"/>
              <a:gd name="T122" fmla="*/ 2147483646 w 355"/>
              <a:gd name="T123" fmla="*/ 2147483646 h 4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5"/>
              <a:gd name="T187" fmla="*/ 0 h 439"/>
              <a:gd name="T188" fmla="*/ 355 w 355"/>
              <a:gd name="T189" fmla="*/ 439 h 4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5" h="439">
                <a:moveTo>
                  <a:pt x="126" y="6"/>
                </a:moveTo>
                <a:lnTo>
                  <a:pt x="132" y="6"/>
                </a:lnTo>
                <a:lnTo>
                  <a:pt x="138" y="6"/>
                </a:lnTo>
                <a:lnTo>
                  <a:pt x="144" y="6"/>
                </a:lnTo>
                <a:lnTo>
                  <a:pt x="150" y="0"/>
                </a:lnTo>
                <a:lnTo>
                  <a:pt x="156" y="0"/>
                </a:lnTo>
                <a:lnTo>
                  <a:pt x="162" y="6"/>
                </a:lnTo>
                <a:lnTo>
                  <a:pt x="168" y="6"/>
                </a:lnTo>
                <a:lnTo>
                  <a:pt x="175" y="0"/>
                </a:lnTo>
                <a:lnTo>
                  <a:pt x="175" y="12"/>
                </a:lnTo>
                <a:lnTo>
                  <a:pt x="181" y="18"/>
                </a:lnTo>
                <a:lnTo>
                  <a:pt x="187" y="18"/>
                </a:lnTo>
                <a:lnTo>
                  <a:pt x="193" y="18"/>
                </a:lnTo>
                <a:lnTo>
                  <a:pt x="199" y="18"/>
                </a:lnTo>
                <a:lnTo>
                  <a:pt x="211" y="24"/>
                </a:lnTo>
                <a:lnTo>
                  <a:pt x="217" y="24"/>
                </a:lnTo>
                <a:lnTo>
                  <a:pt x="211" y="30"/>
                </a:lnTo>
                <a:lnTo>
                  <a:pt x="205" y="30"/>
                </a:lnTo>
                <a:lnTo>
                  <a:pt x="205" y="36"/>
                </a:lnTo>
                <a:lnTo>
                  <a:pt x="205" y="42"/>
                </a:lnTo>
                <a:lnTo>
                  <a:pt x="211" y="36"/>
                </a:lnTo>
                <a:lnTo>
                  <a:pt x="211" y="42"/>
                </a:lnTo>
                <a:lnTo>
                  <a:pt x="211" y="48"/>
                </a:lnTo>
                <a:lnTo>
                  <a:pt x="217" y="54"/>
                </a:lnTo>
                <a:lnTo>
                  <a:pt x="217" y="60"/>
                </a:lnTo>
                <a:lnTo>
                  <a:pt x="223" y="60"/>
                </a:lnTo>
                <a:lnTo>
                  <a:pt x="223" y="66"/>
                </a:lnTo>
                <a:lnTo>
                  <a:pt x="223" y="72"/>
                </a:lnTo>
                <a:lnTo>
                  <a:pt x="217" y="72"/>
                </a:lnTo>
                <a:lnTo>
                  <a:pt x="217" y="66"/>
                </a:lnTo>
                <a:lnTo>
                  <a:pt x="211" y="60"/>
                </a:lnTo>
                <a:lnTo>
                  <a:pt x="205" y="66"/>
                </a:lnTo>
                <a:lnTo>
                  <a:pt x="199" y="60"/>
                </a:lnTo>
                <a:lnTo>
                  <a:pt x="199" y="66"/>
                </a:lnTo>
                <a:lnTo>
                  <a:pt x="193" y="66"/>
                </a:lnTo>
                <a:lnTo>
                  <a:pt x="187" y="66"/>
                </a:lnTo>
                <a:lnTo>
                  <a:pt x="181" y="72"/>
                </a:lnTo>
                <a:lnTo>
                  <a:pt x="181" y="66"/>
                </a:lnTo>
                <a:lnTo>
                  <a:pt x="175" y="72"/>
                </a:lnTo>
                <a:lnTo>
                  <a:pt x="168" y="78"/>
                </a:lnTo>
                <a:lnTo>
                  <a:pt x="168" y="84"/>
                </a:lnTo>
                <a:lnTo>
                  <a:pt x="175" y="84"/>
                </a:lnTo>
                <a:lnTo>
                  <a:pt x="175" y="90"/>
                </a:lnTo>
                <a:lnTo>
                  <a:pt x="175" y="96"/>
                </a:lnTo>
                <a:lnTo>
                  <a:pt x="175" y="102"/>
                </a:lnTo>
                <a:lnTo>
                  <a:pt x="175" y="96"/>
                </a:lnTo>
                <a:lnTo>
                  <a:pt x="175" y="102"/>
                </a:lnTo>
                <a:lnTo>
                  <a:pt x="168" y="102"/>
                </a:lnTo>
                <a:lnTo>
                  <a:pt x="168" y="108"/>
                </a:lnTo>
                <a:lnTo>
                  <a:pt x="168" y="114"/>
                </a:lnTo>
                <a:lnTo>
                  <a:pt x="168" y="120"/>
                </a:lnTo>
                <a:lnTo>
                  <a:pt x="175" y="132"/>
                </a:lnTo>
                <a:lnTo>
                  <a:pt x="181" y="144"/>
                </a:lnTo>
                <a:lnTo>
                  <a:pt x="187" y="150"/>
                </a:lnTo>
                <a:lnTo>
                  <a:pt x="193" y="156"/>
                </a:lnTo>
                <a:lnTo>
                  <a:pt x="199" y="162"/>
                </a:lnTo>
                <a:lnTo>
                  <a:pt x="205" y="162"/>
                </a:lnTo>
                <a:lnTo>
                  <a:pt x="205" y="168"/>
                </a:lnTo>
                <a:lnTo>
                  <a:pt x="211" y="168"/>
                </a:lnTo>
                <a:lnTo>
                  <a:pt x="217" y="192"/>
                </a:lnTo>
                <a:lnTo>
                  <a:pt x="217" y="210"/>
                </a:lnTo>
                <a:lnTo>
                  <a:pt x="223" y="216"/>
                </a:lnTo>
                <a:lnTo>
                  <a:pt x="223" y="222"/>
                </a:lnTo>
                <a:lnTo>
                  <a:pt x="229" y="222"/>
                </a:lnTo>
                <a:lnTo>
                  <a:pt x="229" y="228"/>
                </a:lnTo>
                <a:lnTo>
                  <a:pt x="241" y="234"/>
                </a:lnTo>
                <a:lnTo>
                  <a:pt x="247" y="246"/>
                </a:lnTo>
                <a:lnTo>
                  <a:pt x="259" y="246"/>
                </a:lnTo>
                <a:lnTo>
                  <a:pt x="271" y="246"/>
                </a:lnTo>
                <a:lnTo>
                  <a:pt x="277" y="246"/>
                </a:lnTo>
                <a:lnTo>
                  <a:pt x="283" y="246"/>
                </a:lnTo>
                <a:lnTo>
                  <a:pt x="283" y="252"/>
                </a:lnTo>
                <a:lnTo>
                  <a:pt x="283" y="258"/>
                </a:lnTo>
                <a:lnTo>
                  <a:pt x="277" y="258"/>
                </a:lnTo>
                <a:lnTo>
                  <a:pt x="277" y="265"/>
                </a:lnTo>
                <a:lnTo>
                  <a:pt x="277" y="271"/>
                </a:lnTo>
                <a:lnTo>
                  <a:pt x="283" y="277"/>
                </a:lnTo>
                <a:lnTo>
                  <a:pt x="289" y="277"/>
                </a:lnTo>
                <a:lnTo>
                  <a:pt x="295" y="283"/>
                </a:lnTo>
                <a:lnTo>
                  <a:pt x="307" y="289"/>
                </a:lnTo>
                <a:lnTo>
                  <a:pt x="319" y="295"/>
                </a:lnTo>
                <a:lnTo>
                  <a:pt x="325" y="301"/>
                </a:lnTo>
                <a:lnTo>
                  <a:pt x="331" y="307"/>
                </a:lnTo>
                <a:lnTo>
                  <a:pt x="343" y="313"/>
                </a:lnTo>
                <a:lnTo>
                  <a:pt x="349" y="325"/>
                </a:lnTo>
                <a:lnTo>
                  <a:pt x="355" y="331"/>
                </a:lnTo>
                <a:lnTo>
                  <a:pt x="355" y="337"/>
                </a:lnTo>
                <a:lnTo>
                  <a:pt x="355" y="343"/>
                </a:lnTo>
                <a:lnTo>
                  <a:pt x="355" y="349"/>
                </a:lnTo>
                <a:lnTo>
                  <a:pt x="355" y="355"/>
                </a:lnTo>
                <a:lnTo>
                  <a:pt x="349" y="355"/>
                </a:lnTo>
                <a:lnTo>
                  <a:pt x="343" y="349"/>
                </a:lnTo>
                <a:lnTo>
                  <a:pt x="337" y="337"/>
                </a:lnTo>
                <a:lnTo>
                  <a:pt x="337" y="331"/>
                </a:lnTo>
                <a:lnTo>
                  <a:pt x="331" y="331"/>
                </a:lnTo>
                <a:lnTo>
                  <a:pt x="325" y="331"/>
                </a:lnTo>
                <a:lnTo>
                  <a:pt x="319" y="325"/>
                </a:lnTo>
                <a:lnTo>
                  <a:pt x="313" y="325"/>
                </a:lnTo>
                <a:lnTo>
                  <a:pt x="313" y="319"/>
                </a:lnTo>
                <a:lnTo>
                  <a:pt x="307" y="325"/>
                </a:lnTo>
                <a:lnTo>
                  <a:pt x="301" y="325"/>
                </a:lnTo>
                <a:lnTo>
                  <a:pt x="301" y="331"/>
                </a:lnTo>
                <a:lnTo>
                  <a:pt x="301" y="337"/>
                </a:lnTo>
                <a:lnTo>
                  <a:pt x="295" y="343"/>
                </a:lnTo>
                <a:lnTo>
                  <a:pt x="295" y="355"/>
                </a:lnTo>
                <a:lnTo>
                  <a:pt x="295" y="361"/>
                </a:lnTo>
                <a:lnTo>
                  <a:pt x="301" y="361"/>
                </a:lnTo>
                <a:lnTo>
                  <a:pt x="301" y="367"/>
                </a:lnTo>
                <a:lnTo>
                  <a:pt x="307" y="373"/>
                </a:lnTo>
                <a:lnTo>
                  <a:pt x="313" y="373"/>
                </a:lnTo>
                <a:lnTo>
                  <a:pt x="313" y="379"/>
                </a:lnTo>
                <a:lnTo>
                  <a:pt x="313" y="385"/>
                </a:lnTo>
                <a:lnTo>
                  <a:pt x="313" y="391"/>
                </a:lnTo>
                <a:lnTo>
                  <a:pt x="313" y="397"/>
                </a:lnTo>
                <a:lnTo>
                  <a:pt x="307" y="397"/>
                </a:lnTo>
                <a:lnTo>
                  <a:pt x="295" y="403"/>
                </a:lnTo>
                <a:lnTo>
                  <a:pt x="295" y="415"/>
                </a:lnTo>
                <a:lnTo>
                  <a:pt x="289" y="421"/>
                </a:lnTo>
                <a:lnTo>
                  <a:pt x="283" y="421"/>
                </a:lnTo>
                <a:lnTo>
                  <a:pt x="277" y="433"/>
                </a:lnTo>
                <a:lnTo>
                  <a:pt x="277" y="439"/>
                </a:lnTo>
                <a:lnTo>
                  <a:pt x="271" y="439"/>
                </a:lnTo>
                <a:lnTo>
                  <a:pt x="265" y="439"/>
                </a:lnTo>
                <a:lnTo>
                  <a:pt x="259" y="439"/>
                </a:lnTo>
                <a:lnTo>
                  <a:pt x="259" y="433"/>
                </a:lnTo>
                <a:lnTo>
                  <a:pt x="259" y="427"/>
                </a:lnTo>
                <a:lnTo>
                  <a:pt x="265" y="427"/>
                </a:lnTo>
                <a:lnTo>
                  <a:pt x="265" y="421"/>
                </a:lnTo>
                <a:lnTo>
                  <a:pt x="271" y="415"/>
                </a:lnTo>
                <a:lnTo>
                  <a:pt x="271" y="409"/>
                </a:lnTo>
                <a:lnTo>
                  <a:pt x="271" y="403"/>
                </a:lnTo>
                <a:lnTo>
                  <a:pt x="277" y="403"/>
                </a:lnTo>
                <a:lnTo>
                  <a:pt x="283" y="403"/>
                </a:lnTo>
                <a:lnTo>
                  <a:pt x="283" y="397"/>
                </a:lnTo>
                <a:lnTo>
                  <a:pt x="277" y="397"/>
                </a:lnTo>
                <a:lnTo>
                  <a:pt x="277" y="391"/>
                </a:lnTo>
                <a:lnTo>
                  <a:pt x="277" y="385"/>
                </a:lnTo>
                <a:lnTo>
                  <a:pt x="277" y="373"/>
                </a:lnTo>
                <a:lnTo>
                  <a:pt x="271" y="373"/>
                </a:lnTo>
                <a:lnTo>
                  <a:pt x="271" y="361"/>
                </a:lnTo>
                <a:lnTo>
                  <a:pt x="271" y="349"/>
                </a:lnTo>
                <a:lnTo>
                  <a:pt x="265" y="337"/>
                </a:lnTo>
                <a:lnTo>
                  <a:pt x="259" y="337"/>
                </a:lnTo>
                <a:lnTo>
                  <a:pt x="253" y="343"/>
                </a:lnTo>
                <a:lnTo>
                  <a:pt x="253" y="337"/>
                </a:lnTo>
                <a:lnTo>
                  <a:pt x="247" y="331"/>
                </a:lnTo>
                <a:lnTo>
                  <a:pt x="241" y="331"/>
                </a:lnTo>
                <a:lnTo>
                  <a:pt x="241" y="325"/>
                </a:lnTo>
                <a:lnTo>
                  <a:pt x="241" y="319"/>
                </a:lnTo>
                <a:lnTo>
                  <a:pt x="235" y="313"/>
                </a:lnTo>
                <a:lnTo>
                  <a:pt x="235" y="307"/>
                </a:lnTo>
                <a:lnTo>
                  <a:pt x="229" y="307"/>
                </a:lnTo>
                <a:lnTo>
                  <a:pt x="223" y="307"/>
                </a:lnTo>
                <a:lnTo>
                  <a:pt x="223" y="301"/>
                </a:lnTo>
                <a:lnTo>
                  <a:pt x="217" y="301"/>
                </a:lnTo>
                <a:lnTo>
                  <a:pt x="211" y="295"/>
                </a:lnTo>
                <a:lnTo>
                  <a:pt x="211" y="289"/>
                </a:lnTo>
                <a:lnTo>
                  <a:pt x="205" y="277"/>
                </a:lnTo>
                <a:lnTo>
                  <a:pt x="193" y="277"/>
                </a:lnTo>
                <a:lnTo>
                  <a:pt x="187" y="271"/>
                </a:lnTo>
                <a:lnTo>
                  <a:pt x="187" y="277"/>
                </a:lnTo>
                <a:lnTo>
                  <a:pt x="181" y="277"/>
                </a:lnTo>
                <a:lnTo>
                  <a:pt x="175" y="265"/>
                </a:lnTo>
                <a:lnTo>
                  <a:pt x="168" y="265"/>
                </a:lnTo>
                <a:lnTo>
                  <a:pt x="162" y="258"/>
                </a:lnTo>
                <a:lnTo>
                  <a:pt x="156" y="240"/>
                </a:lnTo>
                <a:lnTo>
                  <a:pt x="150" y="234"/>
                </a:lnTo>
                <a:lnTo>
                  <a:pt x="144" y="228"/>
                </a:lnTo>
                <a:lnTo>
                  <a:pt x="138" y="222"/>
                </a:lnTo>
                <a:lnTo>
                  <a:pt x="138" y="216"/>
                </a:lnTo>
                <a:lnTo>
                  <a:pt x="126" y="210"/>
                </a:lnTo>
                <a:lnTo>
                  <a:pt x="126" y="216"/>
                </a:lnTo>
                <a:lnTo>
                  <a:pt x="120" y="210"/>
                </a:lnTo>
                <a:lnTo>
                  <a:pt x="126" y="210"/>
                </a:lnTo>
                <a:lnTo>
                  <a:pt x="126" y="204"/>
                </a:lnTo>
                <a:lnTo>
                  <a:pt x="120" y="198"/>
                </a:lnTo>
                <a:lnTo>
                  <a:pt x="114" y="192"/>
                </a:lnTo>
                <a:lnTo>
                  <a:pt x="114" y="186"/>
                </a:lnTo>
                <a:lnTo>
                  <a:pt x="108" y="186"/>
                </a:lnTo>
                <a:lnTo>
                  <a:pt x="102" y="180"/>
                </a:lnTo>
                <a:lnTo>
                  <a:pt x="108" y="174"/>
                </a:lnTo>
                <a:lnTo>
                  <a:pt x="108" y="162"/>
                </a:lnTo>
                <a:lnTo>
                  <a:pt x="102" y="162"/>
                </a:lnTo>
                <a:lnTo>
                  <a:pt x="102" y="156"/>
                </a:lnTo>
                <a:lnTo>
                  <a:pt x="102" y="150"/>
                </a:lnTo>
                <a:lnTo>
                  <a:pt x="102" y="144"/>
                </a:lnTo>
                <a:lnTo>
                  <a:pt x="102" y="138"/>
                </a:lnTo>
                <a:lnTo>
                  <a:pt x="96" y="132"/>
                </a:lnTo>
                <a:lnTo>
                  <a:pt x="90" y="132"/>
                </a:lnTo>
                <a:lnTo>
                  <a:pt x="84" y="126"/>
                </a:lnTo>
                <a:lnTo>
                  <a:pt x="78" y="114"/>
                </a:lnTo>
                <a:lnTo>
                  <a:pt x="72" y="114"/>
                </a:lnTo>
                <a:lnTo>
                  <a:pt x="66" y="108"/>
                </a:lnTo>
                <a:lnTo>
                  <a:pt x="60" y="108"/>
                </a:lnTo>
                <a:lnTo>
                  <a:pt x="54" y="108"/>
                </a:lnTo>
                <a:lnTo>
                  <a:pt x="48" y="114"/>
                </a:lnTo>
                <a:lnTo>
                  <a:pt x="42" y="120"/>
                </a:lnTo>
                <a:lnTo>
                  <a:pt x="36" y="126"/>
                </a:lnTo>
                <a:lnTo>
                  <a:pt x="30" y="132"/>
                </a:lnTo>
                <a:lnTo>
                  <a:pt x="24" y="132"/>
                </a:lnTo>
                <a:lnTo>
                  <a:pt x="24" y="126"/>
                </a:lnTo>
                <a:lnTo>
                  <a:pt x="24" y="120"/>
                </a:lnTo>
                <a:lnTo>
                  <a:pt x="30" y="114"/>
                </a:lnTo>
                <a:lnTo>
                  <a:pt x="30" y="108"/>
                </a:lnTo>
                <a:lnTo>
                  <a:pt x="24" y="114"/>
                </a:lnTo>
                <a:lnTo>
                  <a:pt x="18" y="114"/>
                </a:lnTo>
                <a:lnTo>
                  <a:pt x="12" y="114"/>
                </a:lnTo>
                <a:lnTo>
                  <a:pt x="12" y="108"/>
                </a:lnTo>
                <a:lnTo>
                  <a:pt x="6" y="102"/>
                </a:lnTo>
                <a:lnTo>
                  <a:pt x="0" y="102"/>
                </a:lnTo>
                <a:lnTo>
                  <a:pt x="6" y="96"/>
                </a:lnTo>
                <a:lnTo>
                  <a:pt x="0" y="90"/>
                </a:lnTo>
                <a:lnTo>
                  <a:pt x="6" y="90"/>
                </a:lnTo>
                <a:lnTo>
                  <a:pt x="6" y="84"/>
                </a:lnTo>
                <a:lnTo>
                  <a:pt x="12" y="78"/>
                </a:lnTo>
                <a:lnTo>
                  <a:pt x="6" y="78"/>
                </a:lnTo>
                <a:lnTo>
                  <a:pt x="6" y="72"/>
                </a:lnTo>
                <a:lnTo>
                  <a:pt x="6" y="66"/>
                </a:lnTo>
                <a:lnTo>
                  <a:pt x="6" y="60"/>
                </a:lnTo>
                <a:lnTo>
                  <a:pt x="12" y="60"/>
                </a:lnTo>
                <a:lnTo>
                  <a:pt x="12" y="54"/>
                </a:lnTo>
                <a:lnTo>
                  <a:pt x="18" y="54"/>
                </a:lnTo>
                <a:lnTo>
                  <a:pt x="12" y="48"/>
                </a:lnTo>
                <a:lnTo>
                  <a:pt x="12" y="42"/>
                </a:lnTo>
                <a:lnTo>
                  <a:pt x="12" y="36"/>
                </a:lnTo>
                <a:lnTo>
                  <a:pt x="18" y="30"/>
                </a:lnTo>
                <a:lnTo>
                  <a:pt x="24" y="30"/>
                </a:lnTo>
                <a:lnTo>
                  <a:pt x="30" y="30"/>
                </a:lnTo>
                <a:lnTo>
                  <a:pt x="36" y="24"/>
                </a:lnTo>
                <a:lnTo>
                  <a:pt x="42" y="30"/>
                </a:lnTo>
                <a:lnTo>
                  <a:pt x="54" y="18"/>
                </a:lnTo>
                <a:lnTo>
                  <a:pt x="60" y="18"/>
                </a:lnTo>
                <a:lnTo>
                  <a:pt x="60" y="24"/>
                </a:lnTo>
                <a:lnTo>
                  <a:pt x="66" y="30"/>
                </a:lnTo>
                <a:lnTo>
                  <a:pt x="66" y="36"/>
                </a:lnTo>
                <a:lnTo>
                  <a:pt x="72" y="42"/>
                </a:lnTo>
                <a:lnTo>
                  <a:pt x="78" y="36"/>
                </a:lnTo>
                <a:lnTo>
                  <a:pt x="78" y="30"/>
                </a:lnTo>
                <a:lnTo>
                  <a:pt x="84" y="30"/>
                </a:lnTo>
                <a:lnTo>
                  <a:pt x="84" y="24"/>
                </a:lnTo>
                <a:lnTo>
                  <a:pt x="84" y="18"/>
                </a:lnTo>
                <a:lnTo>
                  <a:pt x="90" y="18"/>
                </a:lnTo>
                <a:lnTo>
                  <a:pt x="90" y="24"/>
                </a:lnTo>
                <a:lnTo>
                  <a:pt x="96" y="30"/>
                </a:lnTo>
                <a:lnTo>
                  <a:pt x="96" y="24"/>
                </a:lnTo>
                <a:lnTo>
                  <a:pt x="102" y="24"/>
                </a:lnTo>
                <a:lnTo>
                  <a:pt x="102" y="30"/>
                </a:lnTo>
                <a:lnTo>
                  <a:pt x="108" y="30"/>
                </a:lnTo>
                <a:lnTo>
                  <a:pt x="108" y="24"/>
                </a:lnTo>
                <a:lnTo>
                  <a:pt x="108" y="18"/>
                </a:lnTo>
                <a:lnTo>
                  <a:pt x="114" y="12"/>
                </a:lnTo>
                <a:lnTo>
                  <a:pt x="120" y="12"/>
                </a:lnTo>
                <a:lnTo>
                  <a:pt x="120" y="6"/>
                </a:lnTo>
                <a:lnTo>
                  <a:pt x="126" y="6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88" name="Freeform 223">
            <a:extLst>
              <a:ext uri="{FF2B5EF4-FFF2-40B4-BE49-F238E27FC236}">
                <a16:creationId xmlns:a16="http://schemas.microsoft.com/office/drawing/2014/main" id="{6C09365F-E1B8-47DB-8B28-95EAFD61C424}"/>
              </a:ext>
            </a:extLst>
          </p:cNvPr>
          <p:cNvSpPr>
            <a:spLocks noChangeAspect="1"/>
          </p:cNvSpPr>
          <p:nvPr/>
        </p:nvSpPr>
        <p:spPr bwMode="auto">
          <a:xfrm>
            <a:off x="6367464" y="6332539"/>
            <a:ext cx="371475" cy="217487"/>
          </a:xfrm>
          <a:custGeom>
            <a:avLst/>
            <a:gdLst>
              <a:gd name="T0" fmla="*/ 2147483646 w 115"/>
              <a:gd name="T1" fmla="*/ 2147483646 h 78"/>
              <a:gd name="T2" fmla="*/ 2147483646 w 115"/>
              <a:gd name="T3" fmla="*/ 2147483646 h 78"/>
              <a:gd name="T4" fmla="*/ 2147483646 w 115"/>
              <a:gd name="T5" fmla="*/ 2147483646 h 78"/>
              <a:gd name="T6" fmla="*/ 2147483646 w 115"/>
              <a:gd name="T7" fmla="*/ 2147483646 h 78"/>
              <a:gd name="T8" fmla="*/ 2147483646 w 115"/>
              <a:gd name="T9" fmla="*/ 2147483646 h 78"/>
              <a:gd name="T10" fmla="*/ 2147483646 w 115"/>
              <a:gd name="T11" fmla="*/ 2147483646 h 78"/>
              <a:gd name="T12" fmla="*/ 2147483646 w 115"/>
              <a:gd name="T13" fmla="*/ 2147483646 h 78"/>
              <a:gd name="T14" fmla="*/ 2147483646 w 115"/>
              <a:gd name="T15" fmla="*/ 2147483646 h 78"/>
              <a:gd name="T16" fmla="*/ 2147483646 w 115"/>
              <a:gd name="T17" fmla="*/ 2147483646 h 78"/>
              <a:gd name="T18" fmla="*/ 2147483646 w 115"/>
              <a:gd name="T19" fmla="*/ 2147483646 h 78"/>
              <a:gd name="T20" fmla="*/ 2147483646 w 115"/>
              <a:gd name="T21" fmla="*/ 2147483646 h 78"/>
              <a:gd name="T22" fmla="*/ 2147483646 w 115"/>
              <a:gd name="T23" fmla="*/ 2147483646 h 78"/>
              <a:gd name="T24" fmla="*/ 2147483646 w 115"/>
              <a:gd name="T25" fmla="*/ 0 h 78"/>
              <a:gd name="T26" fmla="*/ 2147483646 w 115"/>
              <a:gd name="T27" fmla="*/ 0 h 78"/>
              <a:gd name="T28" fmla="*/ 2147483646 w 115"/>
              <a:gd name="T29" fmla="*/ 0 h 78"/>
              <a:gd name="T30" fmla="*/ 2147483646 w 115"/>
              <a:gd name="T31" fmla="*/ 0 h 78"/>
              <a:gd name="T32" fmla="*/ 2147483646 w 115"/>
              <a:gd name="T33" fmla="*/ 2147483646 h 78"/>
              <a:gd name="T34" fmla="*/ 2147483646 w 115"/>
              <a:gd name="T35" fmla="*/ 0 h 78"/>
              <a:gd name="T36" fmla="*/ 2147483646 w 115"/>
              <a:gd name="T37" fmla="*/ 0 h 78"/>
              <a:gd name="T38" fmla="*/ 2147483646 w 115"/>
              <a:gd name="T39" fmla="*/ 0 h 78"/>
              <a:gd name="T40" fmla="*/ 2147483646 w 115"/>
              <a:gd name="T41" fmla="*/ 0 h 78"/>
              <a:gd name="T42" fmla="*/ 2147483646 w 115"/>
              <a:gd name="T43" fmla="*/ 0 h 78"/>
              <a:gd name="T44" fmla="*/ 2147483646 w 115"/>
              <a:gd name="T45" fmla="*/ 2147483646 h 78"/>
              <a:gd name="T46" fmla="*/ 2147483646 w 115"/>
              <a:gd name="T47" fmla="*/ 2147483646 h 78"/>
              <a:gd name="T48" fmla="*/ 2147483646 w 115"/>
              <a:gd name="T49" fmla="*/ 2147483646 h 78"/>
              <a:gd name="T50" fmla="*/ 2147483646 w 115"/>
              <a:gd name="T51" fmla="*/ 2147483646 h 78"/>
              <a:gd name="T52" fmla="*/ 2147483646 w 115"/>
              <a:gd name="T53" fmla="*/ 2147483646 h 78"/>
              <a:gd name="T54" fmla="*/ 2147483646 w 115"/>
              <a:gd name="T55" fmla="*/ 0 h 78"/>
              <a:gd name="T56" fmla="*/ 2147483646 w 115"/>
              <a:gd name="T57" fmla="*/ 0 h 78"/>
              <a:gd name="T58" fmla="*/ 2147483646 w 115"/>
              <a:gd name="T59" fmla="*/ 0 h 78"/>
              <a:gd name="T60" fmla="*/ 2147483646 w 115"/>
              <a:gd name="T61" fmla="*/ 2147483646 h 78"/>
              <a:gd name="T62" fmla="*/ 2147483646 w 115"/>
              <a:gd name="T63" fmla="*/ 2147483646 h 78"/>
              <a:gd name="T64" fmla="*/ 2147483646 w 115"/>
              <a:gd name="T65" fmla="*/ 2147483646 h 78"/>
              <a:gd name="T66" fmla="*/ 2147483646 w 115"/>
              <a:gd name="T67" fmla="*/ 2147483646 h 78"/>
              <a:gd name="T68" fmla="*/ 2147483646 w 115"/>
              <a:gd name="T69" fmla="*/ 2147483646 h 78"/>
              <a:gd name="T70" fmla="*/ 2147483646 w 115"/>
              <a:gd name="T71" fmla="*/ 2147483646 h 78"/>
              <a:gd name="T72" fmla="*/ 2147483646 w 115"/>
              <a:gd name="T73" fmla="*/ 2147483646 h 78"/>
              <a:gd name="T74" fmla="*/ 2147483646 w 115"/>
              <a:gd name="T75" fmla="*/ 2147483646 h 78"/>
              <a:gd name="T76" fmla="*/ 2147483646 w 115"/>
              <a:gd name="T77" fmla="*/ 2147483646 h 7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5"/>
              <a:gd name="T118" fmla="*/ 0 h 78"/>
              <a:gd name="T119" fmla="*/ 115 w 115"/>
              <a:gd name="T120" fmla="*/ 78 h 7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5" h="78">
                <a:moveTo>
                  <a:pt x="91" y="78"/>
                </a:moveTo>
                <a:lnTo>
                  <a:pt x="91" y="72"/>
                </a:lnTo>
                <a:lnTo>
                  <a:pt x="79" y="72"/>
                </a:lnTo>
                <a:lnTo>
                  <a:pt x="73" y="72"/>
                </a:lnTo>
                <a:lnTo>
                  <a:pt x="73" y="66"/>
                </a:lnTo>
                <a:lnTo>
                  <a:pt x="67" y="60"/>
                </a:lnTo>
                <a:lnTo>
                  <a:pt x="61" y="54"/>
                </a:lnTo>
                <a:lnTo>
                  <a:pt x="55" y="54"/>
                </a:lnTo>
                <a:lnTo>
                  <a:pt x="49" y="54"/>
                </a:lnTo>
                <a:lnTo>
                  <a:pt x="37" y="42"/>
                </a:lnTo>
                <a:lnTo>
                  <a:pt x="31" y="42"/>
                </a:lnTo>
                <a:lnTo>
                  <a:pt x="31" y="36"/>
                </a:lnTo>
                <a:lnTo>
                  <a:pt x="24" y="30"/>
                </a:lnTo>
                <a:lnTo>
                  <a:pt x="18" y="30"/>
                </a:lnTo>
                <a:lnTo>
                  <a:pt x="12" y="30"/>
                </a:lnTo>
                <a:lnTo>
                  <a:pt x="6" y="24"/>
                </a:lnTo>
                <a:lnTo>
                  <a:pt x="6" y="18"/>
                </a:lnTo>
                <a:lnTo>
                  <a:pt x="0" y="18"/>
                </a:lnTo>
                <a:lnTo>
                  <a:pt x="6" y="6"/>
                </a:lnTo>
                <a:lnTo>
                  <a:pt x="12" y="0"/>
                </a:lnTo>
                <a:lnTo>
                  <a:pt x="18" y="0"/>
                </a:lnTo>
                <a:lnTo>
                  <a:pt x="24" y="6"/>
                </a:lnTo>
                <a:lnTo>
                  <a:pt x="24" y="0"/>
                </a:lnTo>
                <a:lnTo>
                  <a:pt x="31" y="0"/>
                </a:lnTo>
                <a:lnTo>
                  <a:pt x="37" y="0"/>
                </a:lnTo>
                <a:lnTo>
                  <a:pt x="43" y="6"/>
                </a:lnTo>
                <a:lnTo>
                  <a:pt x="49" y="6"/>
                </a:lnTo>
                <a:lnTo>
                  <a:pt x="55" y="6"/>
                </a:lnTo>
                <a:lnTo>
                  <a:pt x="61" y="6"/>
                </a:lnTo>
                <a:lnTo>
                  <a:pt x="67" y="12"/>
                </a:lnTo>
                <a:lnTo>
                  <a:pt x="73" y="12"/>
                </a:lnTo>
                <a:lnTo>
                  <a:pt x="79" y="6"/>
                </a:lnTo>
                <a:lnTo>
                  <a:pt x="85" y="6"/>
                </a:lnTo>
                <a:lnTo>
                  <a:pt x="97" y="6"/>
                </a:lnTo>
                <a:lnTo>
                  <a:pt x="103" y="6"/>
                </a:lnTo>
                <a:lnTo>
                  <a:pt x="103" y="0"/>
                </a:lnTo>
                <a:lnTo>
                  <a:pt x="109" y="6"/>
                </a:lnTo>
                <a:lnTo>
                  <a:pt x="109" y="0"/>
                </a:lnTo>
                <a:lnTo>
                  <a:pt x="115" y="0"/>
                </a:lnTo>
                <a:lnTo>
                  <a:pt x="115" y="6"/>
                </a:lnTo>
                <a:lnTo>
                  <a:pt x="109" y="12"/>
                </a:lnTo>
                <a:lnTo>
                  <a:pt x="103" y="24"/>
                </a:lnTo>
                <a:lnTo>
                  <a:pt x="97" y="42"/>
                </a:lnTo>
                <a:lnTo>
                  <a:pt x="97" y="48"/>
                </a:lnTo>
                <a:lnTo>
                  <a:pt x="103" y="54"/>
                </a:lnTo>
                <a:lnTo>
                  <a:pt x="97" y="54"/>
                </a:lnTo>
                <a:lnTo>
                  <a:pt x="103" y="60"/>
                </a:lnTo>
                <a:lnTo>
                  <a:pt x="97" y="66"/>
                </a:lnTo>
                <a:lnTo>
                  <a:pt x="97" y="72"/>
                </a:lnTo>
                <a:lnTo>
                  <a:pt x="91" y="78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89" name="Freeform 224">
            <a:extLst>
              <a:ext uri="{FF2B5EF4-FFF2-40B4-BE49-F238E27FC236}">
                <a16:creationId xmlns:a16="http://schemas.microsoft.com/office/drawing/2014/main" id="{7D74FA9D-73AC-4517-928B-8D038A8DE590}"/>
              </a:ext>
            </a:extLst>
          </p:cNvPr>
          <p:cNvSpPr>
            <a:spLocks noChangeAspect="1"/>
          </p:cNvSpPr>
          <p:nvPr/>
        </p:nvSpPr>
        <p:spPr bwMode="auto">
          <a:xfrm>
            <a:off x="6194425" y="5684838"/>
            <a:ext cx="38100" cy="17462"/>
          </a:xfrm>
          <a:custGeom>
            <a:avLst/>
            <a:gdLst>
              <a:gd name="T0" fmla="*/ 2147483646 w 12"/>
              <a:gd name="T1" fmla="*/ 2147483646 h 6"/>
              <a:gd name="T2" fmla="*/ 2147483646 w 12"/>
              <a:gd name="T3" fmla="*/ 2147483646 h 6"/>
              <a:gd name="T4" fmla="*/ 2147483646 w 12"/>
              <a:gd name="T5" fmla="*/ 2147483646 h 6"/>
              <a:gd name="T6" fmla="*/ 0 w 12"/>
              <a:gd name="T7" fmla="*/ 2147483646 h 6"/>
              <a:gd name="T8" fmla="*/ 2147483646 w 12"/>
              <a:gd name="T9" fmla="*/ 2147483646 h 6"/>
              <a:gd name="T10" fmla="*/ 2147483646 w 12"/>
              <a:gd name="T11" fmla="*/ 2147483646 h 6"/>
              <a:gd name="T12" fmla="*/ 2147483646 w 12"/>
              <a:gd name="T13" fmla="*/ 2147483646 h 6"/>
              <a:gd name="T14" fmla="*/ 2147483646 w 12"/>
              <a:gd name="T15" fmla="*/ 0 h 6"/>
              <a:gd name="T16" fmla="*/ 2147483646 w 12"/>
              <a:gd name="T17" fmla="*/ 2147483646 h 6"/>
              <a:gd name="T18" fmla="*/ 2147483646 w 12"/>
              <a:gd name="T19" fmla="*/ 2147483646 h 6"/>
              <a:gd name="T20" fmla="*/ 2147483646 w 12"/>
              <a:gd name="T21" fmla="*/ 2147483646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6"/>
              <a:gd name="T35" fmla="*/ 12 w 12"/>
              <a:gd name="T36" fmla="*/ 6 h 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6">
                <a:moveTo>
                  <a:pt x="12" y="6"/>
                </a:move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12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90" name="Freeform 225">
            <a:extLst>
              <a:ext uri="{FF2B5EF4-FFF2-40B4-BE49-F238E27FC236}">
                <a16:creationId xmlns:a16="http://schemas.microsoft.com/office/drawing/2014/main" id="{0BD23753-5E36-45D7-9184-4D5DA6B1AE2C}"/>
              </a:ext>
            </a:extLst>
          </p:cNvPr>
          <p:cNvSpPr>
            <a:spLocks noChangeAspect="1"/>
          </p:cNvSpPr>
          <p:nvPr/>
        </p:nvSpPr>
        <p:spPr bwMode="auto">
          <a:xfrm>
            <a:off x="6583363" y="6632576"/>
            <a:ext cx="19050" cy="15875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2147483646 h 6"/>
              <a:gd name="T4" fmla="*/ 0 w 6"/>
              <a:gd name="T5" fmla="*/ 2147483646 h 6"/>
              <a:gd name="T6" fmla="*/ 0 w 6"/>
              <a:gd name="T7" fmla="*/ 2147483646 h 6"/>
              <a:gd name="T8" fmla="*/ 0 w 6"/>
              <a:gd name="T9" fmla="*/ 0 h 6"/>
              <a:gd name="T10" fmla="*/ 2147483646 w 6"/>
              <a:gd name="T11" fmla="*/ 2147483646 h 6"/>
              <a:gd name="T12" fmla="*/ 2147483646 w 6"/>
              <a:gd name="T13" fmla="*/ 2147483646 h 6"/>
              <a:gd name="T14" fmla="*/ 2147483646 w 6"/>
              <a:gd name="T15" fmla="*/ 2147483646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6"/>
              <a:gd name="T26" fmla="*/ 6 w 6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chemeClr val="folHlink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91" name="Rectangle 226">
            <a:extLst>
              <a:ext uri="{FF2B5EF4-FFF2-40B4-BE49-F238E27FC236}">
                <a16:creationId xmlns:a16="http://schemas.microsoft.com/office/drawing/2014/main" id="{FAF00295-7D95-4509-8864-C0B232F976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4313" y="6613525"/>
            <a:ext cx="19050" cy="190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492" name="Freeform 227">
            <a:extLst>
              <a:ext uri="{FF2B5EF4-FFF2-40B4-BE49-F238E27FC236}">
                <a16:creationId xmlns:a16="http://schemas.microsoft.com/office/drawing/2014/main" id="{C59C95B6-1C2F-4354-AB8F-7AD749D7ADBE}"/>
              </a:ext>
            </a:extLst>
          </p:cNvPr>
          <p:cNvSpPr>
            <a:spLocks noChangeAspect="1"/>
          </p:cNvSpPr>
          <p:nvPr/>
        </p:nvSpPr>
        <p:spPr bwMode="auto">
          <a:xfrm>
            <a:off x="6308725" y="6499226"/>
            <a:ext cx="19050" cy="17463"/>
          </a:xfrm>
          <a:custGeom>
            <a:avLst/>
            <a:gdLst>
              <a:gd name="T0" fmla="*/ 2147483646 w 6"/>
              <a:gd name="T1" fmla="*/ 2147483646 h 6"/>
              <a:gd name="T2" fmla="*/ 0 w 6"/>
              <a:gd name="T3" fmla="*/ 0 h 6"/>
              <a:gd name="T4" fmla="*/ 2147483646 w 6"/>
              <a:gd name="T5" fmla="*/ 0 h 6"/>
              <a:gd name="T6" fmla="*/ 2147483646 w 6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6"/>
              <a:gd name="T14" fmla="*/ 6 w 6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6">
                <a:moveTo>
                  <a:pt x="6" y="6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93" name="Freeform 228">
            <a:extLst>
              <a:ext uri="{FF2B5EF4-FFF2-40B4-BE49-F238E27FC236}">
                <a16:creationId xmlns:a16="http://schemas.microsoft.com/office/drawing/2014/main" id="{079FE6FA-CD68-495A-A13D-4791D13F93E5}"/>
              </a:ext>
            </a:extLst>
          </p:cNvPr>
          <p:cNvSpPr>
            <a:spLocks noChangeAspect="1"/>
          </p:cNvSpPr>
          <p:nvPr/>
        </p:nvSpPr>
        <p:spPr bwMode="auto">
          <a:xfrm>
            <a:off x="6854826" y="4986338"/>
            <a:ext cx="620713" cy="368300"/>
          </a:xfrm>
          <a:custGeom>
            <a:avLst/>
            <a:gdLst>
              <a:gd name="T0" fmla="*/ 2147483646 w 192"/>
              <a:gd name="T1" fmla="*/ 2147483646 h 133"/>
              <a:gd name="T2" fmla="*/ 2147483646 w 192"/>
              <a:gd name="T3" fmla="*/ 2147483646 h 133"/>
              <a:gd name="T4" fmla="*/ 2147483646 w 192"/>
              <a:gd name="T5" fmla="*/ 2147483646 h 133"/>
              <a:gd name="T6" fmla="*/ 2147483646 w 192"/>
              <a:gd name="T7" fmla="*/ 2147483646 h 133"/>
              <a:gd name="T8" fmla="*/ 2147483646 w 192"/>
              <a:gd name="T9" fmla="*/ 2147483646 h 133"/>
              <a:gd name="T10" fmla="*/ 2147483646 w 192"/>
              <a:gd name="T11" fmla="*/ 2147483646 h 133"/>
              <a:gd name="T12" fmla="*/ 2147483646 w 192"/>
              <a:gd name="T13" fmla="*/ 2147483646 h 133"/>
              <a:gd name="T14" fmla="*/ 2147483646 w 192"/>
              <a:gd name="T15" fmla="*/ 2147483646 h 133"/>
              <a:gd name="T16" fmla="*/ 2147483646 w 192"/>
              <a:gd name="T17" fmla="*/ 2147483646 h 133"/>
              <a:gd name="T18" fmla="*/ 2147483646 w 192"/>
              <a:gd name="T19" fmla="*/ 2147483646 h 133"/>
              <a:gd name="T20" fmla="*/ 2147483646 w 192"/>
              <a:gd name="T21" fmla="*/ 0 h 133"/>
              <a:gd name="T22" fmla="*/ 2147483646 w 192"/>
              <a:gd name="T23" fmla="*/ 0 h 133"/>
              <a:gd name="T24" fmla="*/ 2147483646 w 192"/>
              <a:gd name="T25" fmla="*/ 2147483646 h 133"/>
              <a:gd name="T26" fmla="*/ 2147483646 w 192"/>
              <a:gd name="T27" fmla="*/ 2147483646 h 133"/>
              <a:gd name="T28" fmla="*/ 2147483646 w 192"/>
              <a:gd name="T29" fmla="*/ 2147483646 h 133"/>
              <a:gd name="T30" fmla="*/ 2147483646 w 192"/>
              <a:gd name="T31" fmla="*/ 2147483646 h 133"/>
              <a:gd name="T32" fmla="*/ 2147483646 w 192"/>
              <a:gd name="T33" fmla="*/ 2147483646 h 133"/>
              <a:gd name="T34" fmla="*/ 2147483646 w 192"/>
              <a:gd name="T35" fmla="*/ 2147483646 h 133"/>
              <a:gd name="T36" fmla="*/ 2147483646 w 192"/>
              <a:gd name="T37" fmla="*/ 2147483646 h 133"/>
              <a:gd name="T38" fmla="*/ 2147483646 w 192"/>
              <a:gd name="T39" fmla="*/ 2147483646 h 133"/>
              <a:gd name="T40" fmla="*/ 2147483646 w 192"/>
              <a:gd name="T41" fmla="*/ 2147483646 h 133"/>
              <a:gd name="T42" fmla="*/ 2147483646 w 192"/>
              <a:gd name="T43" fmla="*/ 2147483646 h 133"/>
              <a:gd name="T44" fmla="*/ 2147483646 w 192"/>
              <a:gd name="T45" fmla="*/ 2147483646 h 133"/>
              <a:gd name="T46" fmla="*/ 2147483646 w 192"/>
              <a:gd name="T47" fmla="*/ 2147483646 h 133"/>
              <a:gd name="T48" fmla="*/ 2147483646 w 192"/>
              <a:gd name="T49" fmla="*/ 2147483646 h 133"/>
              <a:gd name="T50" fmla="*/ 2147483646 w 192"/>
              <a:gd name="T51" fmla="*/ 2147483646 h 133"/>
              <a:gd name="T52" fmla="*/ 2147483646 w 192"/>
              <a:gd name="T53" fmla="*/ 2147483646 h 133"/>
              <a:gd name="T54" fmla="*/ 2147483646 w 192"/>
              <a:gd name="T55" fmla="*/ 2147483646 h 133"/>
              <a:gd name="T56" fmla="*/ 0 w 192"/>
              <a:gd name="T57" fmla="*/ 2147483646 h 133"/>
              <a:gd name="T58" fmla="*/ 0 w 192"/>
              <a:gd name="T59" fmla="*/ 2147483646 h 133"/>
              <a:gd name="T60" fmla="*/ 0 w 192"/>
              <a:gd name="T61" fmla="*/ 2147483646 h 133"/>
              <a:gd name="T62" fmla="*/ 2147483646 w 192"/>
              <a:gd name="T63" fmla="*/ 2147483646 h 133"/>
              <a:gd name="T64" fmla="*/ 2147483646 w 192"/>
              <a:gd name="T65" fmla="*/ 2147483646 h 133"/>
              <a:gd name="T66" fmla="*/ 2147483646 w 192"/>
              <a:gd name="T67" fmla="*/ 2147483646 h 133"/>
              <a:gd name="T68" fmla="*/ 2147483646 w 192"/>
              <a:gd name="T69" fmla="*/ 2147483646 h 133"/>
              <a:gd name="T70" fmla="*/ 2147483646 w 192"/>
              <a:gd name="T71" fmla="*/ 2147483646 h 133"/>
              <a:gd name="T72" fmla="*/ 2147483646 w 192"/>
              <a:gd name="T73" fmla="*/ 2147483646 h 133"/>
              <a:gd name="T74" fmla="*/ 2147483646 w 192"/>
              <a:gd name="T75" fmla="*/ 2147483646 h 133"/>
              <a:gd name="T76" fmla="*/ 2147483646 w 192"/>
              <a:gd name="T77" fmla="*/ 2147483646 h 133"/>
              <a:gd name="T78" fmla="*/ 2147483646 w 192"/>
              <a:gd name="T79" fmla="*/ 2147483646 h 133"/>
              <a:gd name="T80" fmla="*/ 2147483646 w 192"/>
              <a:gd name="T81" fmla="*/ 2147483646 h 133"/>
              <a:gd name="T82" fmla="*/ 2147483646 w 192"/>
              <a:gd name="T83" fmla="*/ 2147483646 h 133"/>
              <a:gd name="T84" fmla="*/ 2147483646 w 192"/>
              <a:gd name="T85" fmla="*/ 2147483646 h 133"/>
              <a:gd name="T86" fmla="*/ 2147483646 w 192"/>
              <a:gd name="T87" fmla="*/ 2147483646 h 1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2"/>
              <a:gd name="T133" fmla="*/ 0 h 133"/>
              <a:gd name="T134" fmla="*/ 192 w 192"/>
              <a:gd name="T135" fmla="*/ 133 h 13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2" h="133">
                <a:moveTo>
                  <a:pt x="132" y="115"/>
                </a:moveTo>
                <a:lnTo>
                  <a:pt x="138" y="115"/>
                </a:lnTo>
                <a:lnTo>
                  <a:pt x="138" y="109"/>
                </a:lnTo>
                <a:lnTo>
                  <a:pt x="144" y="109"/>
                </a:lnTo>
                <a:lnTo>
                  <a:pt x="150" y="91"/>
                </a:lnTo>
                <a:lnTo>
                  <a:pt x="156" y="85"/>
                </a:lnTo>
                <a:lnTo>
                  <a:pt x="162" y="79"/>
                </a:lnTo>
                <a:lnTo>
                  <a:pt x="168" y="67"/>
                </a:lnTo>
                <a:lnTo>
                  <a:pt x="168" y="61"/>
                </a:lnTo>
                <a:lnTo>
                  <a:pt x="174" y="55"/>
                </a:lnTo>
                <a:lnTo>
                  <a:pt x="174" y="43"/>
                </a:lnTo>
                <a:lnTo>
                  <a:pt x="186" y="37"/>
                </a:lnTo>
                <a:lnTo>
                  <a:pt x="192" y="37"/>
                </a:lnTo>
                <a:lnTo>
                  <a:pt x="192" y="31"/>
                </a:lnTo>
                <a:lnTo>
                  <a:pt x="192" y="25"/>
                </a:lnTo>
                <a:lnTo>
                  <a:pt x="192" y="19"/>
                </a:lnTo>
                <a:lnTo>
                  <a:pt x="186" y="19"/>
                </a:lnTo>
                <a:lnTo>
                  <a:pt x="186" y="13"/>
                </a:lnTo>
                <a:lnTo>
                  <a:pt x="180" y="13"/>
                </a:lnTo>
                <a:lnTo>
                  <a:pt x="180" y="6"/>
                </a:lnTo>
                <a:lnTo>
                  <a:pt x="174" y="6"/>
                </a:lnTo>
                <a:lnTo>
                  <a:pt x="168" y="6"/>
                </a:lnTo>
                <a:lnTo>
                  <a:pt x="162" y="6"/>
                </a:lnTo>
                <a:lnTo>
                  <a:pt x="156" y="0"/>
                </a:lnTo>
                <a:lnTo>
                  <a:pt x="144" y="0"/>
                </a:lnTo>
                <a:lnTo>
                  <a:pt x="132" y="0"/>
                </a:lnTo>
                <a:lnTo>
                  <a:pt x="132" y="6"/>
                </a:lnTo>
                <a:lnTo>
                  <a:pt x="126" y="6"/>
                </a:lnTo>
                <a:lnTo>
                  <a:pt x="120" y="13"/>
                </a:lnTo>
                <a:lnTo>
                  <a:pt x="114" y="19"/>
                </a:lnTo>
                <a:lnTo>
                  <a:pt x="102" y="19"/>
                </a:lnTo>
                <a:lnTo>
                  <a:pt x="96" y="25"/>
                </a:lnTo>
                <a:lnTo>
                  <a:pt x="90" y="25"/>
                </a:lnTo>
                <a:lnTo>
                  <a:pt x="84" y="25"/>
                </a:lnTo>
                <a:lnTo>
                  <a:pt x="78" y="31"/>
                </a:lnTo>
                <a:lnTo>
                  <a:pt x="72" y="37"/>
                </a:lnTo>
                <a:lnTo>
                  <a:pt x="60" y="43"/>
                </a:lnTo>
                <a:lnTo>
                  <a:pt x="48" y="43"/>
                </a:lnTo>
                <a:lnTo>
                  <a:pt x="42" y="37"/>
                </a:lnTo>
                <a:lnTo>
                  <a:pt x="30" y="31"/>
                </a:lnTo>
                <a:lnTo>
                  <a:pt x="30" y="25"/>
                </a:lnTo>
                <a:lnTo>
                  <a:pt x="24" y="31"/>
                </a:lnTo>
                <a:lnTo>
                  <a:pt x="18" y="31"/>
                </a:lnTo>
                <a:lnTo>
                  <a:pt x="24" y="31"/>
                </a:lnTo>
                <a:lnTo>
                  <a:pt x="30" y="37"/>
                </a:lnTo>
                <a:lnTo>
                  <a:pt x="24" y="43"/>
                </a:lnTo>
                <a:lnTo>
                  <a:pt x="18" y="43"/>
                </a:lnTo>
                <a:lnTo>
                  <a:pt x="12" y="37"/>
                </a:lnTo>
                <a:lnTo>
                  <a:pt x="6" y="37"/>
                </a:lnTo>
                <a:lnTo>
                  <a:pt x="6" y="43"/>
                </a:lnTo>
                <a:lnTo>
                  <a:pt x="12" y="49"/>
                </a:lnTo>
                <a:lnTo>
                  <a:pt x="6" y="55"/>
                </a:lnTo>
                <a:lnTo>
                  <a:pt x="0" y="55"/>
                </a:lnTo>
                <a:lnTo>
                  <a:pt x="6" y="61"/>
                </a:lnTo>
                <a:lnTo>
                  <a:pt x="6" y="67"/>
                </a:lnTo>
                <a:lnTo>
                  <a:pt x="6" y="73"/>
                </a:lnTo>
                <a:lnTo>
                  <a:pt x="0" y="73"/>
                </a:lnTo>
                <a:lnTo>
                  <a:pt x="0" y="79"/>
                </a:lnTo>
                <a:lnTo>
                  <a:pt x="0" y="85"/>
                </a:lnTo>
                <a:lnTo>
                  <a:pt x="6" y="85"/>
                </a:lnTo>
                <a:lnTo>
                  <a:pt x="6" y="91"/>
                </a:lnTo>
                <a:lnTo>
                  <a:pt x="12" y="97"/>
                </a:lnTo>
                <a:lnTo>
                  <a:pt x="12" y="103"/>
                </a:lnTo>
                <a:lnTo>
                  <a:pt x="18" y="109"/>
                </a:lnTo>
                <a:lnTo>
                  <a:pt x="24" y="109"/>
                </a:lnTo>
                <a:lnTo>
                  <a:pt x="24" y="115"/>
                </a:lnTo>
                <a:lnTo>
                  <a:pt x="30" y="115"/>
                </a:lnTo>
                <a:lnTo>
                  <a:pt x="30" y="121"/>
                </a:lnTo>
                <a:lnTo>
                  <a:pt x="36" y="127"/>
                </a:lnTo>
                <a:lnTo>
                  <a:pt x="42" y="133"/>
                </a:lnTo>
                <a:lnTo>
                  <a:pt x="48" y="133"/>
                </a:lnTo>
                <a:lnTo>
                  <a:pt x="54" y="133"/>
                </a:lnTo>
                <a:lnTo>
                  <a:pt x="60" y="133"/>
                </a:lnTo>
                <a:lnTo>
                  <a:pt x="66" y="133"/>
                </a:lnTo>
                <a:lnTo>
                  <a:pt x="72" y="127"/>
                </a:lnTo>
                <a:lnTo>
                  <a:pt x="84" y="121"/>
                </a:lnTo>
                <a:lnTo>
                  <a:pt x="90" y="121"/>
                </a:lnTo>
                <a:lnTo>
                  <a:pt x="96" y="121"/>
                </a:lnTo>
                <a:lnTo>
                  <a:pt x="102" y="115"/>
                </a:lnTo>
                <a:lnTo>
                  <a:pt x="108" y="115"/>
                </a:lnTo>
                <a:lnTo>
                  <a:pt x="114" y="115"/>
                </a:lnTo>
                <a:lnTo>
                  <a:pt x="120" y="115"/>
                </a:lnTo>
                <a:lnTo>
                  <a:pt x="126" y="121"/>
                </a:lnTo>
                <a:lnTo>
                  <a:pt x="132" y="115"/>
                </a:lnTo>
                <a:close/>
              </a:path>
            </a:pathLst>
          </a:custGeom>
          <a:solidFill>
            <a:srgbClr val="0000FF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94" name="Freeform 229">
            <a:extLst>
              <a:ext uri="{FF2B5EF4-FFF2-40B4-BE49-F238E27FC236}">
                <a16:creationId xmlns:a16="http://schemas.microsoft.com/office/drawing/2014/main" id="{37C3898C-DA84-47CE-95DF-A97BA78B881C}"/>
              </a:ext>
            </a:extLst>
          </p:cNvPr>
          <p:cNvSpPr>
            <a:spLocks noChangeAspect="1"/>
          </p:cNvSpPr>
          <p:nvPr/>
        </p:nvSpPr>
        <p:spPr bwMode="auto">
          <a:xfrm>
            <a:off x="8021639" y="5187950"/>
            <a:ext cx="212725" cy="184150"/>
          </a:xfrm>
          <a:custGeom>
            <a:avLst/>
            <a:gdLst>
              <a:gd name="T0" fmla="*/ 2147483646 w 66"/>
              <a:gd name="T1" fmla="*/ 2147483646 h 66"/>
              <a:gd name="T2" fmla="*/ 2147483646 w 66"/>
              <a:gd name="T3" fmla="*/ 2147483646 h 66"/>
              <a:gd name="T4" fmla="*/ 2147483646 w 66"/>
              <a:gd name="T5" fmla="*/ 2147483646 h 66"/>
              <a:gd name="T6" fmla="*/ 2147483646 w 66"/>
              <a:gd name="T7" fmla="*/ 2147483646 h 66"/>
              <a:gd name="T8" fmla="*/ 2147483646 w 66"/>
              <a:gd name="T9" fmla="*/ 2147483646 h 66"/>
              <a:gd name="T10" fmla="*/ 2147483646 w 66"/>
              <a:gd name="T11" fmla="*/ 0 h 66"/>
              <a:gd name="T12" fmla="*/ 2147483646 w 66"/>
              <a:gd name="T13" fmla="*/ 0 h 66"/>
              <a:gd name="T14" fmla="*/ 2147483646 w 66"/>
              <a:gd name="T15" fmla="*/ 2147483646 h 66"/>
              <a:gd name="T16" fmla="*/ 2147483646 w 66"/>
              <a:gd name="T17" fmla="*/ 2147483646 h 66"/>
              <a:gd name="T18" fmla="*/ 2147483646 w 66"/>
              <a:gd name="T19" fmla="*/ 0 h 66"/>
              <a:gd name="T20" fmla="*/ 2147483646 w 66"/>
              <a:gd name="T21" fmla="*/ 2147483646 h 66"/>
              <a:gd name="T22" fmla="*/ 2147483646 w 66"/>
              <a:gd name="T23" fmla="*/ 2147483646 h 66"/>
              <a:gd name="T24" fmla="*/ 2147483646 w 66"/>
              <a:gd name="T25" fmla="*/ 0 h 66"/>
              <a:gd name="T26" fmla="*/ 2147483646 w 66"/>
              <a:gd name="T27" fmla="*/ 2147483646 h 66"/>
              <a:gd name="T28" fmla="*/ 2147483646 w 66"/>
              <a:gd name="T29" fmla="*/ 2147483646 h 66"/>
              <a:gd name="T30" fmla="*/ 2147483646 w 66"/>
              <a:gd name="T31" fmla="*/ 2147483646 h 66"/>
              <a:gd name="T32" fmla="*/ 2147483646 w 66"/>
              <a:gd name="T33" fmla="*/ 2147483646 h 66"/>
              <a:gd name="T34" fmla="*/ 2147483646 w 66"/>
              <a:gd name="T35" fmla="*/ 2147483646 h 66"/>
              <a:gd name="T36" fmla="*/ 2147483646 w 66"/>
              <a:gd name="T37" fmla="*/ 2147483646 h 66"/>
              <a:gd name="T38" fmla="*/ 2147483646 w 66"/>
              <a:gd name="T39" fmla="*/ 2147483646 h 66"/>
              <a:gd name="T40" fmla="*/ 2147483646 w 66"/>
              <a:gd name="T41" fmla="*/ 2147483646 h 66"/>
              <a:gd name="T42" fmla="*/ 2147483646 w 66"/>
              <a:gd name="T43" fmla="*/ 2147483646 h 66"/>
              <a:gd name="T44" fmla="*/ 2147483646 w 66"/>
              <a:gd name="T45" fmla="*/ 2147483646 h 66"/>
              <a:gd name="T46" fmla="*/ 2147483646 w 66"/>
              <a:gd name="T47" fmla="*/ 2147483646 h 66"/>
              <a:gd name="T48" fmla="*/ 2147483646 w 66"/>
              <a:gd name="T49" fmla="*/ 2147483646 h 66"/>
              <a:gd name="T50" fmla="*/ 2147483646 w 66"/>
              <a:gd name="T51" fmla="*/ 2147483646 h 66"/>
              <a:gd name="T52" fmla="*/ 2147483646 w 66"/>
              <a:gd name="T53" fmla="*/ 2147483646 h 66"/>
              <a:gd name="T54" fmla="*/ 2147483646 w 66"/>
              <a:gd name="T55" fmla="*/ 2147483646 h 66"/>
              <a:gd name="T56" fmla="*/ 2147483646 w 66"/>
              <a:gd name="T57" fmla="*/ 2147483646 h 66"/>
              <a:gd name="T58" fmla="*/ 2147483646 w 66"/>
              <a:gd name="T59" fmla="*/ 2147483646 h 66"/>
              <a:gd name="T60" fmla="*/ 2147483646 w 66"/>
              <a:gd name="T61" fmla="*/ 2147483646 h 66"/>
              <a:gd name="T62" fmla="*/ 0 w 66"/>
              <a:gd name="T63" fmla="*/ 2147483646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6"/>
              <a:gd name="T97" fmla="*/ 0 h 66"/>
              <a:gd name="T98" fmla="*/ 66 w 66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6" h="66">
                <a:moveTo>
                  <a:pt x="0" y="54"/>
                </a:moveTo>
                <a:lnTo>
                  <a:pt x="6" y="48"/>
                </a:lnTo>
                <a:lnTo>
                  <a:pt x="12" y="42"/>
                </a:lnTo>
                <a:lnTo>
                  <a:pt x="12" y="36"/>
                </a:lnTo>
                <a:lnTo>
                  <a:pt x="18" y="30"/>
                </a:lnTo>
                <a:lnTo>
                  <a:pt x="18" y="18"/>
                </a:lnTo>
                <a:lnTo>
                  <a:pt x="18" y="12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24" y="6"/>
                </a:lnTo>
                <a:lnTo>
                  <a:pt x="24" y="12"/>
                </a:lnTo>
                <a:lnTo>
                  <a:pt x="30" y="12"/>
                </a:lnTo>
                <a:lnTo>
                  <a:pt x="30" y="0"/>
                </a:lnTo>
                <a:lnTo>
                  <a:pt x="36" y="6"/>
                </a:lnTo>
                <a:lnTo>
                  <a:pt x="42" y="0"/>
                </a:lnTo>
                <a:lnTo>
                  <a:pt x="48" y="6"/>
                </a:lnTo>
                <a:lnTo>
                  <a:pt x="54" y="0"/>
                </a:lnTo>
                <a:lnTo>
                  <a:pt x="54" y="6"/>
                </a:lnTo>
                <a:lnTo>
                  <a:pt x="66" y="12"/>
                </a:lnTo>
                <a:lnTo>
                  <a:pt x="66" y="18"/>
                </a:lnTo>
                <a:lnTo>
                  <a:pt x="60" y="30"/>
                </a:lnTo>
                <a:lnTo>
                  <a:pt x="54" y="30"/>
                </a:lnTo>
                <a:lnTo>
                  <a:pt x="54" y="36"/>
                </a:lnTo>
                <a:lnTo>
                  <a:pt x="54" y="42"/>
                </a:lnTo>
                <a:lnTo>
                  <a:pt x="48" y="42"/>
                </a:lnTo>
                <a:lnTo>
                  <a:pt x="48" y="36"/>
                </a:lnTo>
                <a:lnTo>
                  <a:pt x="42" y="36"/>
                </a:lnTo>
                <a:lnTo>
                  <a:pt x="42" y="48"/>
                </a:lnTo>
                <a:lnTo>
                  <a:pt x="48" y="48"/>
                </a:lnTo>
                <a:lnTo>
                  <a:pt x="48" y="54"/>
                </a:lnTo>
                <a:lnTo>
                  <a:pt x="42" y="54"/>
                </a:lnTo>
                <a:lnTo>
                  <a:pt x="42" y="48"/>
                </a:lnTo>
                <a:lnTo>
                  <a:pt x="36" y="48"/>
                </a:lnTo>
                <a:lnTo>
                  <a:pt x="36" y="54"/>
                </a:lnTo>
                <a:lnTo>
                  <a:pt x="24" y="60"/>
                </a:lnTo>
                <a:lnTo>
                  <a:pt x="18" y="66"/>
                </a:lnTo>
                <a:lnTo>
                  <a:pt x="12" y="66"/>
                </a:lnTo>
                <a:lnTo>
                  <a:pt x="6" y="60"/>
                </a:lnTo>
                <a:lnTo>
                  <a:pt x="6" y="54"/>
                </a:lnTo>
                <a:lnTo>
                  <a:pt x="0" y="48"/>
                </a:lnTo>
                <a:lnTo>
                  <a:pt x="0" y="42"/>
                </a:lnTo>
                <a:lnTo>
                  <a:pt x="0" y="54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95" name="Freeform 230">
            <a:extLst>
              <a:ext uri="{FF2B5EF4-FFF2-40B4-BE49-F238E27FC236}">
                <a16:creationId xmlns:a16="http://schemas.microsoft.com/office/drawing/2014/main" id="{89B57E40-A728-4F7E-B3B5-4E3624E9FA4C}"/>
              </a:ext>
            </a:extLst>
          </p:cNvPr>
          <p:cNvSpPr>
            <a:spLocks noChangeAspect="1"/>
          </p:cNvSpPr>
          <p:nvPr/>
        </p:nvSpPr>
        <p:spPr bwMode="auto">
          <a:xfrm>
            <a:off x="7397750" y="4357688"/>
            <a:ext cx="1633538" cy="1046162"/>
          </a:xfrm>
          <a:custGeom>
            <a:avLst/>
            <a:gdLst>
              <a:gd name="T0" fmla="*/ 2147483646 w 505"/>
              <a:gd name="T1" fmla="*/ 2147483646 h 379"/>
              <a:gd name="T2" fmla="*/ 2147483646 w 505"/>
              <a:gd name="T3" fmla="*/ 2147483646 h 379"/>
              <a:gd name="T4" fmla="*/ 2147483646 w 505"/>
              <a:gd name="T5" fmla="*/ 2147483646 h 379"/>
              <a:gd name="T6" fmla="*/ 2147483646 w 505"/>
              <a:gd name="T7" fmla="*/ 2147483646 h 379"/>
              <a:gd name="T8" fmla="*/ 2147483646 w 505"/>
              <a:gd name="T9" fmla="*/ 2147483646 h 379"/>
              <a:gd name="T10" fmla="*/ 2147483646 w 505"/>
              <a:gd name="T11" fmla="*/ 2147483646 h 379"/>
              <a:gd name="T12" fmla="*/ 2147483646 w 505"/>
              <a:gd name="T13" fmla="*/ 2147483646 h 379"/>
              <a:gd name="T14" fmla="*/ 2147483646 w 505"/>
              <a:gd name="T15" fmla="*/ 2147483646 h 379"/>
              <a:gd name="T16" fmla="*/ 2147483646 w 505"/>
              <a:gd name="T17" fmla="*/ 2147483646 h 379"/>
              <a:gd name="T18" fmla="*/ 2147483646 w 505"/>
              <a:gd name="T19" fmla="*/ 2147483646 h 379"/>
              <a:gd name="T20" fmla="*/ 2147483646 w 505"/>
              <a:gd name="T21" fmla="*/ 2147483646 h 379"/>
              <a:gd name="T22" fmla="*/ 2147483646 w 505"/>
              <a:gd name="T23" fmla="*/ 2147483646 h 379"/>
              <a:gd name="T24" fmla="*/ 2147483646 w 505"/>
              <a:gd name="T25" fmla="*/ 2147483646 h 379"/>
              <a:gd name="T26" fmla="*/ 2147483646 w 505"/>
              <a:gd name="T27" fmla="*/ 2147483646 h 379"/>
              <a:gd name="T28" fmla="*/ 2147483646 w 505"/>
              <a:gd name="T29" fmla="*/ 2147483646 h 379"/>
              <a:gd name="T30" fmla="*/ 2147483646 w 505"/>
              <a:gd name="T31" fmla="*/ 2147483646 h 379"/>
              <a:gd name="T32" fmla="*/ 2147483646 w 505"/>
              <a:gd name="T33" fmla="*/ 2147483646 h 379"/>
              <a:gd name="T34" fmla="*/ 2147483646 w 505"/>
              <a:gd name="T35" fmla="*/ 2147483646 h 379"/>
              <a:gd name="T36" fmla="*/ 2147483646 w 505"/>
              <a:gd name="T37" fmla="*/ 2147483646 h 379"/>
              <a:gd name="T38" fmla="*/ 2147483646 w 505"/>
              <a:gd name="T39" fmla="*/ 2147483646 h 379"/>
              <a:gd name="T40" fmla="*/ 2147483646 w 505"/>
              <a:gd name="T41" fmla="*/ 2147483646 h 379"/>
              <a:gd name="T42" fmla="*/ 2147483646 w 505"/>
              <a:gd name="T43" fmla="*/ 2147483646 h 379"/>
              <a:gd name="T44" fmla="*/ 2147483646 w 505"/>
              <a:gd name="T45" fmla="*/ 2147483646 h 379"/>
              <a:gd name="T46" fmla="*/ 2147483646 w 505"/>
              <a:gd name="T47" fmla="*/ 2147483646 h 379"/>
              <a:gd name="T48" fmla="*/ 2147483646 w 505"/>
              <a:gd name="T49" fmla="*/ 2147483646 h 379"/>
              <a:gd name="T50" fmla="*/ 2147483646 w 505"/>
              <a:gd name="T51" fmla="*/ 2147483646 h 379"/>
              <a:gd name="T52" fmla="*/ 2147483646 w 505"/>
              <a:gd name="T53" fmla="*/ 2147483646 h 379"/>
              <a:gd name="T54" fmla="*/ 2147483646 w 505"/>
              <a:gd name="T55" fmla="*/ 2147483646 h 379"/>
              <a:gd name="T56" fmla="*/ 2147483646 w 505"/>
              <a:gd name="T57" fmla="*/ 2147483646 h 379"/>
              <a:gd name="T58" fmla="*/ 2147483646 w 505"/>
              <a:gd name="T59" fmla="*/ 2147483646 h 379"/>
              <a:gd name="T60" fmla="*/ 2147483646 w 505"/>
              <a:gd name="T61" fmla="*/ 2147483646 h 379"/>
              <a:gd name="T62" fmla="*/ 2147483646 w 505"/>
              <a:gd name="T63" fmla="*/ 2147483646 h 379"/>
              <a:gd name="T64" fmla="*/ 2147483646 w 505"/>
              <a:gd name="T65" fmla="*/ 2147483646 h 379"/>
              <a:gd name="T66" fmla="*/ 2147483646 w 505"/>
              <a:gd name="T67" fmla="*/ 2147483646 h 379"/>
              <a:gd name="T68" fmla="*/ 2147483646 w 505"/>
              <a:gd name="T69" fmla="*/ 2147483646 h 379"/>
              <a:gd name="T70" fmla="*/ 2147483646 w 505"/>
              <a:gd name="T71" fmla="*/ 2147483646 h 379"/>
              <a:gd name="T72" fmla="*/ 2147483646 w 505"/>
              <a:gd name="T73" fmla="*/ 2147483646 h 379"/>
              <a:gd name="T74" fmla="*/ 2147483646 w 505"/>
              <a:gd name="T75" fmla="*/ 2147483646 h 379"/>
              <a:gd name="T76" fmla="*/ 2147483646 w 505"/>
              <a:gd name="T77" fmla="*/ 2147483646 h 379"/>
              <a:gd name="T78" fmla="*/ 2147483646 w 505"/>
              <a:gd name="T79" fmla="*/ 2147483646 h 379"/>
              <a:gd name="T80" fmla="*/ 2147483646 w 505"/>
              <a:gd name="T81" fmla="*/ 2147483646 h 379"/>
              <a:gd name="T82" fmla="*/ 2147483646 w 505"/>
              <a:gd name="T83" fmla="*/ 2147483646 h 379"/>
              <a:gd name="T84" fmla="*/ 2147483646 w 505"/>
              <a:gd name="T85" fmla="*/ 2147483646 h 379"/>
              <a:gd name="T86" fmla="*/ 2147483646 w 505"/>
              <a:gd name="T87" fmla="*/ 2147483646 h 379"/>
              <a:gd name="T88" fmla="*/ 2147483646 w 505"/>
              <a:gd name="T89" fmla="*/ 2147483646 h 379"/>
              <a:gd name="T90" fmla="*/ 2147483646 w 505"/>
              <a:gd name="T91" fmla="*/ 2147483646 h 379"/>
              <a:gd name="T92" fmla="*/ 2147483646 w 505"/>
              <a:gd name="T93" fmla="*/ 2147483646 h 379"/>
              <a:gd name="T94" fmla="*/ 2147483646 w 505"/>
              <a:gd name="T95" fmla="*/ 2147483646 h 379"/>
              <a:gd name="T96" fmla="*/ 2147483646 w 505"/>
              <a:gd name="T97" fmla="*/ 2147483646 h 379"/>
              <a:gd name="T98" fmla="*/ 2147483646 w 505"/>
              <a:gd name="T99" fmla="*/ 2147483646 h 379"/>
              <a:gd name="T100" fmla="*/ 2147483646 w 505"/>
              <a:gd name="T101" fmla="*/ 2147483646 h 379"/>
              <a:gd name="T102" fmla="*/ 2147483646 w 505"/>
              <a:gd name="T103" fmla="*/ 2147483646 h 379"/>
              <a:gd name="T104" fmla="*/ 2147483646 w 505"/>
              <a:gd name="T105" fmla="*/ 2147483646 h 379"/>
              <a:gd name="T106" fmla="*/ 2147483646 w 505"/>
              <a:gd name="T107" fmla="*/ 2147483646 h 379"/>
              <a:gd name="T108" fmla="*/ 2147483646 w 505"/>
              <a:gd name="T109" fmla="*/ 2147483646 h 379"/>
              <a:gd name="T110" fmla="*/ 2147483646 w 505"/>
              <a:gd name="T111" fmla="*/ 0 h 379"/>
              <a:gd name="T112" fmla="*/ 2147483646 w 505"/>
              <a:gd name="T113" fmla="*/ 2147483646 h 379"/>
              <a:gd name="T114" fmla="*/ 2147483646 w 505"/>
              <a:gd name="T115" fmla="*/ 2147483646 h 379"/>
              <a:gd name="T116" fmla="*/ 2147483646 w 505"/>
              <a:gd name="T117" fmla="*/ 2147483646 h 379"/>
              <a:gd name="T118" fmla="*/ 2147483646 w 505"/>
              <a:gd name="T119" fmla="*/ 2147483646 h 379"/>
              <a:gd name="T120" fmla="*/ 2147483646 w 505"/>
              <a:gd name="T121" fmla="*/ 2147483646 h 379"/>
              <a:gd name="T122" fmla="*/ 2147483646 w 505"/>
              <a:gd name="T123" fmla="*/ 2147483646 h 379"/>
              <a:gd name="T124" fmla="*/ 2147483646 w 505"/>
              <a:gd name="T125" fmla="*/ 2147483646 h 3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5"/>
              <a:gd name="T190" fmla="*/ 0 h 379"/>
              <a:gd name="T191" fmla="*/ 505 w 505"/>
              <a:gd name="T192" fmla="*/ 379 h 37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5" h="379">
                <a:moveTo>
                  <a:pt x="493" y="84"/>
                </a:moveTo>
                <a:lnTo>
                  <a:pt x="493" y="90"/>
                </a:lnTo>
                <a:lnTo>
                  <a:pt x="499" y="90"/>
                </a:lnTo>
                <a:lnTo>
                  <a:pt x="499" y="96"/>
                </a:lnTo>
                <a:lnTo>
                  <a:pt x="505" y="102"/>
                </a:lnTo>
                <a:lnTo>
                  <a:pt x="499" y="108"/>
                </a:lnTo>
                <a:lnTo>
                  <a:pt x="493" y="114"/>
                </a:lnTo>
                <a:lnTo>
                  <a:pt x="499" y="120"/>
                </a:lnTo>
                <a:lnTo>
                  <a:pt x="505" y="120"/>
                </a:lnTo>
                <a:lnTo>
                  <a:pt x="505" y="126"/>
                </a:lnTo>
                <a:lnTo>
                  <a:pt x="499" y="126"/>
                </a:lnTo>
                <a:lnTo>
                  <a:pt x="499" y="132"/>
                </a:lnTo>
                <a:lnTo>
                  <a:pt x="499" y="138"/>
                </a:lnTo>
                <a:lnTo>
                  <a:pt x="505" y="144"/>
                </a:lnTo>
                <a:lnTo>
                  <a:pt x="505" y="150"/>
                </a:lnTo>
                <a:lnTo>
                  <a:pt x="505" y="156"/>
                </a:lnTo>
                <a:lnTo>
                  <a:pt x="505" y="168"/>
                </a:lnTo>
                <a:lnTo>
                  <a:pt x="493" y="180"/>
                </a:lnTo>
                <a:lnTo>
                  <a:pt x="487" y="180"/>
                </a:lnTo>
                <a:lnTo>
                  <a:pt x="481" y="180"/>
                </a:lnTo>
                <a:lnTo>
                  <a:pt x="475" y="186"/>
                </a:lnTo>
                <a:lnTo>
                  <a:pt x="469" y="192"/>
                </a:lnTo>
                <a:lnTo>
                  <a:pt x="469" y="198"/>
                </a:lnTo>
                <a:lnTo>
                  <a:pt x="475" y="204"/>
                </a:lnTo>
                <a:lnTo>
                  <a:pt x="469" y="210"/>
                </a:lnTo>
                <a:lnTo>
                  <a:pt x="475" y="216"/>
                </a:lnTo>
                <a:lnTo>
                  <a:pt x="463" y="222"/>
                </a:lnTo>
                <a:lnTo>
                  <a:pt x="457" y="222"/>
                </a:lnTo>
                <a:lnTo>
                  <a:pt x="457" y="228"/>
                </a:lnTo>
                <a:lnTo>
                  <a:pt x="451" y="234"/>
                </a:lnTo>
                <a:lnTo>
                  <a:pt x="445" y="234"/>
                </a:lnTo>
                <a:lnTo>
                  <a:pt x="439" y="247"/>
                </a:lnTo>
                <a:lnTo>
                  <a:pt x="433" y="247"/>
                </a:lnTo>
                <a:lnTo>
                  <a:pt x="427" y="253"/>
                </a:lnTo>
                <a:lnTo>
                  <a:pt x="421" y="259"/>
                </a:lnTo>
                <a:lnTo>
                  <a:pt x="421" y="253"/>
                </a:lnTo>
                <a:lnTo>
                  <a:pt x="409" y="259"/>
                </a:lnTo>
                <a:lnTo>
                  <a:pt x="403" y="265"/>
                </a:lnTo>
                <a:lnTo>
                  <a:pt x="403" y="271"/>
                </a:lnTo>
                <a:lnTo>
                  <a:pt x="403" y="265"/>
                </a:lnTo>
                <a:lnTo>
                  <a:pt x="397" y="265"/>
                </a:lnTo>
                <a:lnTo>
                  <a:pt x="397" y="259"/>
                </a:lnTo>
                <a:lnTo>
                  <a:pt x="397" y="265"/>
                </a:lnTo>
                <a:lnTo>
                  <a:pt x="397" y="271"/>
                </a:lnTo>
                <a:lnTo>
                  <a:pt x="403" y="271"/>
                </a:lnTo>
                <a:lnTo>
                  <a:pt x="397" y="277"/>
                </a:lnTo>
                <a:lnTo>
                  <a:pt x="391" y="289"/>
                </a:lnTo>
                <a:lnTo>
                  <a:pt x="397" y="283"/>
                </a:lnTo>
                <a:lnTo>
                  <a:pt x="397" y="277"/>
                </a:lnTo>
                <a:lnTo>
                  <a:pt x="397" y="271"/>
                </a:lnTo>
                <a:lnTo>
                  <a:pt x="391" y="277"/>
                </a:lnTo>
                <a:lnTo>
                  <a:pt x="391" y="283"/>
                </a:lnTo>
                <a:lnTo>
                  <a:pt x="385" y="283"/>
                </a:lnTo>
                <a:lnTo>
                  <a:pt x="379" y="289"/>
                </a:lnTo>
                <a:lnTo>
                  <a:pt x="379" y="295"/>
                </a:lnTo>
                <a:lnTo>
                  <a:pt x="373" y="295"/>
                </a:lnTo>
                <a:lnTo>
                  <a:pt x="373" y="289"/>
                </a:lnTo>
                <a:lnTo>
                  <a:pt x="373" y="295"/>
                </a:lnTo>
                <a:lnTo>
                  <a:pt x="367" y="295"/>
                </a:lnTo>
                <a:lnTo>
                  <a:pt x="367" y="289"/>
                </a:lnTo>
                <a:lnTo>
                  <a:pt x="367" y="295"/>
                </a:lnTo>
                <a:lnTo>
                  <a:pt x="361" y="295"/>
                </a:lnTo>
                <a:lnTo>
                  <a:pt x="355" y="295"/>
                </a:lnTo>
                <a:lnTo>
                  <a:pt x="361" y="301"/>
                </a:lnTo>
                <a:lnTo>
                  <a:pt x="367" y="301"/>
                </a:lnTo>
                <a:lnTo>
                  <a:pt x="367" y="295"/>
                </a:lnTo>
                <a:lnTo>
                  <a:pt x="373" y="301"/>
                </a:lnTo>
                <a:lnTo>
                  <a:pt x="379" y="301"/>
                </a:lnTo>
                <a:lnTo>
                  <a:pt x="379" y="307"/>
                </a:lnTo>
                <a:lnTo>
                  <a:pt x="385" y="301"/>
                </a:lnTo>
                <a:lnTo>
                  <a:pt x="385" y="307"/>
                </a:lnTo>
                <a:lnTo>
                  <a:pt x="391" y="313"/>
                </a:lnTo>
                <a:lnTo>
                  <a:pt x="397" y="313"/>
                </a:lnTo>
                <a:lnTo>
                  <a:pt x="397" y="319"/>
                </a:lnTo>
                <a:lnTo>
                  <a:pt x="397" y="325"/>
                </a:lnTo>
                <a:lnTo>
                  <a:pt x="403" y="325"/>
                </a:lnTo>
                <a:lnTo>
                  <a:pt x="409" y="325"/>
                </a:lnTo>
                <a:lnTo>
                  <a:pt x="391" y="307"/>
                </a:lnTo>
                <a:lnTo>
                  <a:pt x="391" y="301"/>
                </a:lnTo>
                <a:lnTo>
                  <a:pt x="385" y="301"/>
                </a:lnTo>
                <a:lnTo>
                  <a:pt x="385" y="295"/>
                </a:lnTo>
                <a:lnTo>
                  <a:pt x="385" y="289"/>
                </a:lnTo>
                <a:lnTo>
                  <a:pt x="391" y="295"/>
                </a:lnTo>
                <a:lnTo>
                  <a:pt x="391" y="301"/>
                </a:lnTo>
                <a:lnTo>
                  <a:pt x="397" y="313"/>
                </a:lnTo>
                <a:lnTo>
                  <a:pt x="403" y="319"/>
                </a:lnTo>
                <a:lnTo>
                  <a:pt x="409" y="319"/>
                </a:lnTo>
                <a:lnTo>
                  <a:pt x="415" y="319"/>
                </a:lnTo>
                <a:lnTo>
                  <a:pt x="421" y="319"/>
                </a:lnTo>
                <a:lnTo>
                  <a:pt x="421" y="313"/>
                </a:lnTo>
                <a:lnTo>
                  <a:pt x="421" y="319"/>
                </a:lnTo>
                <a:lnTo>
                  <a:pt x="427" y="319"/>
                </a:lnTo>
                <a:lnTo>
                  <a:pt x="427" y="313"/>
                </a:lnTo>
                <a:lnTo>
                  <a:pt x="439" y="307"/>
                </a:lnTo>
                <a:lnTo>
                  <a:pt x="445" y="307"/>
                </a:lnTo>
                <a:lnTo>
                  <a:pt x="445" y="313"/>
                </a:lnTo>
                <a:lnTo>
                  <a:pt x="439" y="313"/>
                </a:lnTo>
                <a:lnTo>
                  <a:pt x="439" y="319"/>
                </a:lnTo>
                <a:lnTo>
                  <a:pt x="439" y="325"/>
                </a:lnTo>
                <a:lnTo>
                  <a:pt x="439" y="331"/>
                </a:lnTo>
                <a:lnTo>
                  <a:pt x="433" y="331"/>
                </a:lnTo>
                <a:lnTo>
                  <a:pt x="427" y="337"/>
                </a:lnTo>
                <a:lnTo>
                  <a:pt x="421" y="331"/>
                </a:lnTo>
                <a:lnTo>
                  <a:pt x="415" y="331"/>
                </a:lnTo>
                <a:lnTo>
                  <a:pt x="415" y="337"/>
                </a:lnTo>
                <a:lnTo>
                  <a:pt x="409" y="343"/>
                </a:lnTo>
                <a:lnTo>
                  <a:pt x="403" y="349"/>
                </a:lnTo>
                <a:lnTo>
                  <a:pt x="397" y="355"/>
                </a:lnTo>
                <a:lnTo>
                  <a:pt x="391" y="355"/>
                </a:lnTo>
                <a:lnTo>
                  <a:pt x="385" y="367"/>
                </a:lnTo>
                <a:lnTo>
                  <a:pt x="373" y="379"/>
                </a:lnTo>
                <a:lnTo>
                  <a:pt x="367" y="379"/>
                </a:lnTo>
                <a:lnTo>
                  <a:pt x="361" y="379"/>
                </a:lnTo>
                <a:lnTo>
                  <a:pt x="355" y="373"/>
                </a:lnTo>
                <a:lnTo>
                  <a:pt x="361" y="367"/>
                </a:lnTo>
                <a:lnTo>
                  <a:pt x="361" y="361"/>
                </a:lnTo>
                <a:lnTo>
                  <a:pt x="361" y="355"/>
                </a:lnTo>
                <a:lnTo>
                  <a:pt x="355" y="349"/>
                </a:lnTo>
                <a:lnTo>
                  <a:pt x="349" y="343"/>
                </a:lnTo>
                <a:lnTo>
                  <a:pt x="343" y="343"/>
                </a:lnTo>
                <a:lnTo>
                  <a:pt x="337" y="343"/>
                </a:lnTo>
                <a:lnTo>
                  <a:pt x="337" y="337"/>
                </a:lnTo>
                <a:lnTo>
                  <a:pt x="331" y="337"/>
                </a:lnTo>
                <a:lnTo>
                  <a:pt x="331" y="343"/>
                </a:lnTo>
                <a:lnTo>
                  <a:pt x="325" y="343"/>
                </a:lnTo>
                <a:lnTo>
                  <a:pt x="325" y="337"/>
                </a:lnTo>
                <a:lnTo>
                  <a:pt x="337" y="319"/>
                </a:lnTo>
                <a:lnTo>
                  <a:pt x="343" y="319"/>
                </a:lnTo>
                <a:lnTo>
                  <a:pt x="349" y="313"/>
                </a:lnTo>
                <a:lnTo>
                  <a:pt x="355" y="307"/>
                </a:lnTo>
                <a:lnTo>
                  <a:pt x="349" y="307"/>
                </a:lnTo>
                <a:lnTo>
                  <a:pt x="349" y="295"/>
                </a:lnTo>
                <a:lnTo>
                  <a:pt x="349" y="301"/>
                </a:lnTo>
                <a:lnTo>
                  <a:pt x="343" y="301"/>
                </a:lnTo>
                <a:lnTo>
                  <a:pt x="337" y="301"/>
                </a:lnTo>
                <a:lnTo>
                  <a:pt x="331" y="301"/>
                </a:lnTo>
                <a:lnTo>
                  <a:pt x="331" y="307"/>
                </a:lnTo>
                <a:lnTo>
                  <a:pt x="325" y="307"/>
                </a:lnTo>
                <a:lnTo>
                  <a:pt x="319" y="307"/>
                </a:lnTo>
                <a:lnTo>
                  <a:pt x="313" y="307"/>
                </a:lnTo>
                <a:lnTo>
                  <a:pt x="313" y="301"/>
                </a:lnTo>
                <a:lnTo>
                  <a:pt x="307" y="301"/>
                </a:lnTo>
                <a:lnTo>
                  <a:pt x="301" y="301"/>
                </a:lnTo>
                <a:lnTo>
                  <a:pt x="295" y="301"/>
                </a:lnTo>
                <a:lnTo>
                  <a:pt x="301" y="295"/>
                </a:lnTo>
                <a:lnTo>
                  <a:pt x="289" y="295"/>
                </a:lnTo>
                <a:lnTo>
                  <a:pt x="289" y="289"/>
                </a:lnTo>
                <a:lnTo>
                  <a:pt x="307" y="289"/>
                </a:lnTo>
                <a:lnTo>
                  <a:pt x="313" y="289"/>
                </a:lnTo>
                <a:lnTo>
                  <a:pt x="307" y="289"/>
                </a:lnTo>
                <a:lnTo>
                  <a:pt x="307" y="283"/>
                </a:lnTo>
                <a:lnTo>
                  <a:pt x="301" y="283"/>
                </a:lnTo>
                <a:lnTo>
                  <a:pt x="295" y="277"/>
                </a:lnTo>
                <a:lnTo>
                  <a:pt x="295" y="265"/>
                </a:lnTo>
                <a:lnTo>
                  <a:pt x="289" y="259"/>
                </a:lnTo>
                <a:lnTo>
                  <a:pt x="295" y="271"/>
                </a:lnTo>
                <a:lnTo>
                  <a:pt x="295" y="277"/>
                </a:lnTo>
                <a:lnTo>
                  <a:pt x="295" y="283"/>
                </a:lnTo>
                <a:lnTo>
                  <a:pt x="289" y="283"/>
                </a:lnTo>
                <a:lnTo>
                  <a:pt x="283" y="289"/>
                </a:lnTo>
                <a:lnTo>
                  <a:pt x="283" y="277"/>
                </a:lnTo>
                <a:lnTo>
                  <a:pt x="283" y="289"/>
                </a:lnTo>
                <a:lnTo>
                  <a:pt x="271" y="289"/>
                </a:lnTo>
                <a:lnTo>
                  <a:pt x="265" y="289"/>
                </a:lnTo>
                <a:lnTo>
                  <a:pt x="259" y="289"/>
                </a:lnTo>
                <a:lnTo>
                  <a:pt x="259" y="283"/>
                </a:lnTo>
                <a:lnTo>
                  <a:pt x="265" y="295"/>
                </a:lnTo>
                <a:lnTo>
                  <a:pt x="265" y="289"/>
                </a:lnTo>
                <a:lnTo>
                  <a:pt x="259" y="289"/>
                </a:lnTo>
                <a:lnTo>
                  <a:pt x="265" y="295"/>
                </a:lnTo>
                <a:lnTo>
                  <a:pt x="265" y="301"/>
                </a:lnTo>
                <a:lnTo>
                  <a:pt x="265" y="307"/>
                </a:lnTo>
                <a:lnTo>
                  <a:pt x="259" y="313"/>
                </a:lnTo>
                <a:lnTo>
                  <a:pt x="259" y="307"/>
                </a:lnTo>
                <a:lnTo>
                  <a:pt x="253" y="307"/>
                </a:lnTo>
                <a:lnTo>
                  <a:pt x="247" y="301"/>
                </a:lnTo>
                <a:lnTo>
                  <a:pt x="241" y="301"/>
                </a:lnTo>
                <a:lnTo>
                  <a:pt x="235" y="295"/>
                </a:lnTo>
                <a:lnTo>
                  <a:pt x="241" y="295"/>
                </a:lnTo>
                <a:lnTo>
                  <a:pt x="235" y="289"/>
                </a:lnTo>
                <a:lnTo>
                  <a:pt x="235" y="283"/>
                </a:lnTo>
                <a:lnTo>
                  <a:pt x="235" y="277"/>
                </a:lnTo>
                <a:lnTo>
                  <a:pt x="229" y="277"/>
                </a:lnTo>
                <a:lnTo>
                  <a:pt x="223" y="277"/>
                </a:lnTo>
                <a:lnTo>
                  <a:pt x="223" y="265"/>
                </a:lnTo>
                <a:lnTo>
                  <a:pt x="223" y="259"/>
                </a:lnTo>
                <a:lnTo>
                  <a:pt x="217" y="253"/>
                </a:lnTo>
                <a:lnTo>
                  <a:pt x="211" y="253"/>
                </a:lnTo>
                <a:lnTo>
                  <a:pt x="211" y="241"/>
                </a:lnTo>
                <a:lnTo>
                  <a:pt x="211" y="234"/>
                </a:lnTo>
                <a:lnTo>
                  <a:pt x="205" y="234"/>
                </a:lnTo>
                <a:lnTo>
                  <a:pt x="199" y="234"/>
                </a:lnTo>
                <a:lnTo>
                  <a:pt x="199" y="228"/>
                </a:lnTo>
                <a:lnTo>
                  <a:pt x="193" y="228"/>
                </a:lnTo>
                <a:lnTo>
                  <a:pt x="193" y="222"/>
                </a:lnTo>
                <a:lnTo>
                  <a:pt x="187" y="228"/>
                </a:lnTo>
                <a:lnTo>
                  <a:pt x="187" y="222"/>
                </a:lnTo>
                <a:lnTo>
                  <a:pt x="181" y="222"/>
                </a:lnTo>
                <a:lnTo>
                  <a:pt x="175" y="222"/>
                </a:lnTo>
                <a:lnTo>
                  <a:pt x="168" y="216"/>
                </a:lnTo>
                <a:lnTo>
                  <a:pt x="162" y="216"/>
                </a:lnTo>
                <a:lnTo>
                  <a:pt x="156" y="222"/>
                </a:lnTo>
                <a:lnTo>
                  <a:pt x="150" y="222"/>
                </a:lnTo>
                <a:lnTo>
                  <a:pt x="144" y="222"/>
                </a:lnTo>
                <a:lnTo>
                  <a:pt x="138" y="222"/>
                </a:lnTo>
                <a:lnTo>
                  <a:pt x="138" y="228"/>
                </a:lnTo>
                <a:lnTo>
                  <a:pt x="138" y="234"/>
                </a:lnTo>
                <a:lnTo>
                  <a:pt x="132" y="234"/>
                </a:lnTo>
                <a:lnTo>
                  <a:pt x="120" y="247"/>
                </a:lnTo>
                <a:lnTo>
                  <a:pt x="114" y="247"/>
                </a:lnTo>
                <a:lnTo>
                  <a:pt x="102" y="247"/>
                </a:lnTo>
                <a:lnTo>
                  <a:pt x="102" y="253"/>
                </a:lnTo>
                <a:lnTo>
                  <a:pt x="96" y="259"/>
                </a:lnTo>
                <a:lnTo>
                  <a:pt x="90" y="259"/>
                </a:lnTo>
                <a:lnTo>
                  <a:pt x="84" y="259"/>
                </a:lnTo>
                <a:lnTo>
                  <a:pt x="72" y="247"/>
                </a:lnTo>
                <a:lnTo>
                  <a:pt x="72" y="253"/>
                </a:lnTo>
                <a:lnTo>
                  <a:pt x="66" y="253"/>
                </a:lnTo>
                <a:lnTo>
                  <a:pt x="54" y="253"/>
                </a:lnTo>
                <a:lnTo>
                  <a:pt x="48" y="253"/>
                </a:lnTo>
                <a:lnTo>
                  <a:pt x="42" y="253"/>
                </a:lnTo>
                <a:lnTo>
                  <a:pt x="42" y="247"/>
                </a:lnTo>
                <a:lnTo>
                  <a:pt x="36" y="247"/>
                </a:lnTo>
                <a:lnTo>
                  <a:pt x="30" y="253"/>
                </a:lnTo>
                <a:lnTo>
                  <a:pt x="24" y="253"/>
                </a:lnTo>
                <a:lnTo>
                  <a:pt x="24" y="247"/>
                </a:lnTo>
                <a:lnTo>
                  <a:pt x="18" y="247"/>
                </a:lnTo>
                <a:lnTo>
                  <a:pt x="18" y="241"/>
                </a:lnTo>
                <a:lnTo>
                  <a:pt x="12" y="241"/>
                </a:lnTo>
                <a:lnTo>
                  <a:pt x="12" y="234"/>
                </a:lnTo>
                <a:lnTo>
                  <a:pt x="6" y="234"/>
                </a:lnTo>
                <a:lnTo>
                  <a:pt x="0" y="234"/>
                </a:lnTo>
                <a:lnTo>
                  <a:pt x="6" y="234"/>
                </a:lnTo>
                <a:lnTo>
                  <a:pt x="6" y="228"/>
                </a:lnTo>
                <a:lnTo>
                  <a:pt x="0" y="222"/>
                </a:lnTo>
                <a:lnTo>
                  <a:pt x="6" y="210"/>
                </a:lnTo>
                <a:lnTo>
                  <a:pt x="12" y="204"/>
                </a:lnTo>
                <a:lnTo>
                  <a:pt x="12" y="198"/>
                </a:lnTo>
                <a:lnTo>
                  <a:pt x="18" y="198"/>
                </a:lnTo>
                <a:lnTo>
                  <a:pt x="24" y="198"/>
                </a:lnTo>
                <a:lnTo>
                  <a:pt x="18" y="192"/>
                </a:lnTo>
                <a:lnTo>
                  <a:pt x="18" y="186"/>
                </a:lnTo>
                <a:lnTo>
                  <a:pt x="18" y="180"/>
                </a:lnTo>
                <a:lnTo>
                  <a:pt x="18" y="174"/>
                </a:lnTo>
                <a:lnTo>
                  <a:pt x="24" y="174"/>
                </a:lnTo>
                <a:lnTo>
                  <a:pt x="24" y="168"/>
                </a:lnTo>
                <a:lnTo>
                  <a:pt x="48" y="144"/>
                </a:lnTo>
                <a:lnTo>
                  <a:pt x="48" y="138"/>
                </a:lnTo>
                <a:lnTo>
                  <a:pt x="60" y="138"/>
                </a:lnTo>
                <a:lnTo>
                  <a:pt x="60" y="132"/>
                </a:lnTo>
                <a:lnTo>
                  <a:pt x="60" y="126"/>
                </a:lnTo>
                <a:lnTo>
                  <a:pt x="54" y="114"/>
                </a:lnTo>
                <a:lnTo>
                  <a:pt x="48" y="96"/>
                </a:lnTo>
                <a:lnTo>
                  <a:pt x="42" y="96"/>
                </a:lnTo>
                <a:lnTo>
                  <a:pt x="42" y="90"/>
                </a:lnTo>
                <a:lnTo>
                  <a:pt x="42" y="84"/>
                </a:lnTo>
                <a:lnTo>
                  <a:pt x="42" y="78"/>
                </a:lnTo>
                <a:lnTo>
                  <a:pt x="48" y="78"/>
                </a:lnTo>
                <a:lnTo>
                  <a:pt x="54" y="78"/>
                </a:lnTo>
                <a:lnTo>
                  <a:pt x="60" y="78"/>
                </a:lnTo>
                <a:lnTo>
                  <a:pt x="72" y="66"/>
                </a:lnTo>
                <a:lnTo>
                  <a:pt x="78" y="66"/>
                </a:lnTo>
                <a:lnTo>
                  <a:pt x="96" y="60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50" y="66"/>
                </a:lnTo>
                <a:lnTo>
                  <a:pt x="150" y="72"/>
                </a:lnTo>
                <a:lnTo>
                  <a:pt x="156" y="72"/>
                </a:lnTo>
                <a:lnTo>
                  <a:pt x="156" y="66"/>
                </a:lnTo>
                <a:lnTo>
                  <a:pt x="162" y="66"/>
                </a:lnTo>
                <a:lnTo>
                  <a:pt x="168" y="66"/>
                </a:lnTo>
                <a:lnTo>
                  <a:pt x="175" y="66"/>
                </a:lnTo>
                <a:lnTo>
                  <a:pt x="175" y="72"/>
                </a:lnTo>
                <a:lnTo>
                  <a:pt x="181" y="72"/>
                </a:lnTo>
                <a:lnTo>
                  <a:pt x="181" y="66"/>
                </a:lnTo>
                <a:lnTo>
                  <a:pt x="187" y="66"/>
                </a:lnTo>
                <a:lnTo>
                  <a:pt x="193" y="72"/>
                </a:lnTo>
                <a:lnTo>
                  <a:pt x="199" y="66"/>
                </a:lnTo>
                <a:lnTo>
                  <a:pt x="205" y="66"/>
                </a:lnTo>
                <a:lnTo>
                  <a:pt x="211" y="66"/>
                </a:lnTo>
                <a:lnTo>
                  <a:pt x="211" y="60"/>
                </a:lnTo>
                <a:lnTo>
                  <a:pt x="217" y="60"/>
                </a:lnTo>
                <a:lnTo>
                  <a:pt x="223" y="72"/>
                </a:lnTo>
                <a:lnTo>
                  <a:pt x="229" y="72"/>
                </a:lnTo>
                <a:lnTo>
                  <a:pt x="229" y="54"/>
                </a:lnTo>
                <a:lnTo>
                  <a:pt x="229" y="48"/>
                </a:lnTo>
                <a:lnTo>
                  <a:pt x="229" y="42"/>
                </a:lnTo>
                <a:lnTo>
                  <a:pt x="235" y="36"/>
                </a:lnTo>
                <a:lnTo>
                  <a:pt x="241" y="36"/>
                </a:lnTo>
                <a:lnTo>
                  <a:pt x="241" y="30"/>
                </a:lnTo>
                <a:lnTo>
                  <a:pt x="247" y="30"/>
                </a:lnTo>
                <a:lnTo>
                  <a:pt x="247" y="24"/>
                </a:lnTo>
                <a:lnTo>
                  <a:pt x="247" y="18"/>
                </a:lnTo>
                <a:lnTo>
                  <a:pt x="241" y="12"/>
                </a:lnTo>
                <a:lnTo>
                  <a:pt x="241" y="6"/>
                </a:lnTo>
                <a:lnTo>
                  <a:pt x="253" y="6"/>
                </a:lnTo>
                <a:lnTo>
                  <a:pt x="259" y="6"/>
                </a:lnTo>
                <a:lnTo>
                  <a:pt x="265" y="0"/>
                </a:lnTo>
                <a:lnTo>
                  <a:pt x="271" y="0"/>
                </a:lnTo>
                <a:lnTo>
                  <a:pt x="289" y="6"/>
                </a:lnTo>
                <a:lnTo>
                  <a:pt x="307" y="0"/>
                </a:lnTo>
                <a:lnTo>
                  <a:pt x="313" y="6"/>
                </a:lnTo>
                <a:lnTo>
                  <a:pt x="319" y="12"/>
                </a:lnTo>
                <a:lnTo>
                  <a:pt x="319" y="18"/>
                </a:lnTo>
                <a:lnTo>
                  <a:pt x="319" y="24"/>
                </a:lnTo>
                <a:lnTo>
                  <a:pt x="325" y="30"/>
                </a:lnTo>
                <a:lnTo>
                  <a:pt x="319" y="36"/>
                </a:lnTo>
                <a:lnTo>
                  <a:pt x="325" y="36"/>
                </a:lnTo>
                <a:lnTo>
                  <a:pt x="325" y="48"/>
                </a:lnTo>
                <a:lnTo>
                  <a:pt x="325" y="54"/>
                </a:lnTo>
                <a:lnTo>
                  <a:pt x="331" y="54"/>
                </a:lnTo>
                <a:lnTo>
                  <a:pt x="337" y="48"/>
                </a:lnTo>
                <a:lnTo>
                  <a:pt x="355" y="54"/>
                </a:lnTo>
                <a:lnTo>
                  <a:pt x="355" y="66"/>
                </a:lnTo>
                <a:lnTo>
                  <a:pt x="361" y="66"/>
                </a:lnTo>
                <a:lnTo>
                  <a:pt x="361" y="72"/>
                </a:lnTo>
                <a:lnTo>
                  <a:pt x="367" y="78"/>
                </a:lnTo>
                <a:lnTo>
                  <a:pt x="367" y="84"/>
                </a:lnTo>
                <a:lnTo>
                  <a:pt x="373" y="84"/>
                </a:lnTo>
                <a:lnTo>
                  <a:pt x="373" y="78"/>
                </a:lnTo>
                <a:lnTo>
                  <a:pt x="379" y="78"/>
                </a:lnTo>
                <a:lnTo>
                  <a:pt x="385" y="84"/>
                </a:lnTo>
                <a:lnTo>
                  <a:pt x="391" y="78"/>
                </a:lnTo>
                <a:lnTo>
                  <a:pt x="397" y="84"/>
                </a:lnTo>
                <a:lnTo>
                  <a:pt x="403" y="78"/>
                </a:lnTo>
                <a:lnTo>
                  <a:pt x="409" y="78"/>
                </a:lnTo>
                <a:lnTo>
                  <a:pt x="415" y="72"/>
                </a:lnTo>
                <a:lnTo>
                  <a:pt x="421" y="78"/>
                </a:lnTo>
                <a:lnTo>
                  <a:pt x="439" y="84"/>
                </a:lnTo>
                <a:lnTo>
                  <a:pt x="439" y="90"/>
                </a:lnTo>
                <a:lnTo>
                  <a:pt x="439" y="84"/>
                </a:lnTo>
                <a:lnTo>
                  <a:pt x="445" y="78"/>
                </a:lnTo>
                <a:lnTo>
                  <a:pt x="451" y="78"/>
                </a:lnTo>
                <a:lnTo>
                  <a:pt x="463" y="84"/>
                </a:lnTo>
                <a:lnTo>
                  <a:pt x="469" y="90"/>
                </a:lnTo>
                <a:lnTo>
                  <a:pt x="469" y="84"/>
                </a:lnTo>
                <a:lnTo>
                  <a:pt x="475" y="84"/>
                </a:lnTo>
                <a:lnTo>
                  <a:pt x="481" y="84"/>
                </a:lnTo>
                <a:lnTo>
                  <a:pt x="487" y="84"/>
                </a:lnTo>
                <a:lnTo>
                  <a:pt x="487" y="90"/>
                </a:lnTo>
                <a:lnTo>
                  <a:pt x="493" y="84"/>
                </a:lnTo>
                <a:close/>
              </a:path>
            </a:pathLst>
          </a:custGeom>
          <a:solidFill>
            <a:srgbClr val="99CC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496" name="Freeform 231">
            <a:extLst>
              <a:ext uri="{FF2B5EF4-FFF2-40B4-BE49-F238E27FC236}">
                <a16:creationId xmlns:a16="http://schemas.microsoft.com/office/drawing/2014/main" id="{AE7FEEFF-FC55-4805-AD0A-64C2D71FCB72}"/>
              </a:ext>
            </a:extLst>
          </p:cNvPr>
          <p:cNvSpPr>
            <a:spLocks/>
          </p:cNvSpPr>
          <p:nvPr/>
        </p:nvSpPr>
        <p:spPr bwMode="auto">
          <a:xfrm>
            <a:off x="7418389" y="5918201"/>
            <a:ext cx="66675" cy="73025"/>
          </a:xfrm>
          <a:custGeom>
            <a:avLst/>
            <a:gdLst>
              <a:gd name="T0" fmla="*/ 2147483646 w 42"/>
              <a:gd name="T1" fmla="*/ 0 h 49"/>
              <a:gd name="T2" fmla="*/ 2147483646 w 42"/>
              <a:gd name="T3" fmla="*/ 2147483646 h 49"/>
              <a:gd name="T4" fmla="*/ 2147483646 w 42"/>
              <a:gd name="T5" fmla="*/ 2147483646 h 49"/>
              <a:gd name="T6" fmla="*/ 0 w 42"/>
              <a:gd name="T7" fmla="*/ 2147483646 h 49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9"/>
              <a:gd name="T14" fmla="*/ 42 w 42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9">
                <a:moveTo>
                  <a:pt x="42" y="0"/>
                </a:moveTo>
                <a:cubicBezTo>
                  <a:pt x="37" y="7"/>
                  <a:pt x="32" y="13"/>
                  <a:pt x="28" y="21"/>
                </a:cubicBezTo>
                <a:cubicBezTo>
                  <a:pt x="25" y="28"/>
                  <a:pt x="26" y="37"/>
                  <a:pt x="21" y="42"/>
                </a:cubicBezTo>
                <a:cubicBezTo>
                  <a:pt x="16" y="47"/>
                  <a:pt x="0" y="49"/>
                  <a:pt x="0" y="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FI"/>
          </a:p>
        </p:txBody>
      </p:sp>
      <p:sp>
        <p:nvSpPr>
          <p:cNvPr id="11497" name="Freeform 232">
            <a:extLst>
              <a:ext uri="{FF2B5EF4-FFF2-40B4-BE49-F238E27FC236}">
                <a16:creationId xmlns:a16="http://schemas.microsoft.com/office/drawing/2014/main" id="{0986626E-4A96-4AD1-B9F7-8E4FCC2409BD}"/>
              </a:ext>
            </a:extLst>
          </p:cNvPr>
          <p:cNvSpPr>
            <a:spLocks/>
          </p:cNvSpPr>
          <p:nvPr/>
        </p:nvSpPr>
        <p:spPr bwMode="auto">
          <a:xfrm>
            <a:off x="7296151" y="5873751"/>
            <a:ext cx="111125" cy="104775"/>
          </a:xfrm>
          <a:custGeom>
            <a:avLst/>
            <a:gdLst>
              <a:gd name="T0" fmla="*/ 2147483646 w 70"/>
              <a:gd name="T1" fmla="*/ 2147483646 h 70"/>
              <a:gd name="T2" fmla="*/ 2147483646 w 70"/>
              <a:gd name="T3" fmla="*/ 2147483646 h 70"/>
              <a:gd name="T4" fmla="*/ 2147483646 w 70"/>
              <a:gd name="T5" fmla="*/ 2147483646 h 70"/>
              <a:gd name="T6" fmla="*/ 0 60000 65536"/>
              <a:gd name="T7" fmla="*/ 0 60000 65536"/>
              <a:gd name="T8" fmla="*/ 0 60000 65536"/>
              <a:gd name="T9" fmla="*/ 0 w 70"/>
              <a:gd name="T10" fmla="*/ 0 h 70"/>
              <a:gd name="T11" fmla="*/ 70 w 70"/>
              <a:gd name="T12" fmla="*/ 70 h 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70">
                <a:moveTo>
                  <a:pt x="70" y="16"/>
                </a:moveTo>
                <a:cubicBezTo>
                  <a:pt x="62" y="14"/>
                  <a:pt x="35" y="0"/>
                  <a:pt x="27" y="16"/>
                </a:cubicBezTo>
                <a:cubicBezTo>
                  <a:pt x="0" y="70"/>
                  <a:pt x="42" y="65"/>
                  <a:pt x="6" y="65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FI"/>
          </a:p>
        </p:txBody>
      </p:sp>
      <p:sp>
        <p:nvSpPr>
          <p:cNvPr id="8431" name="Oval 233">
            <a:extLst>
              <a:ext uri="{FF2B5EF4-FFF2-40B4-BE49-F238E27FC236}">
                <a16:creationId xmlns:a16="http://schemas.microsoft.com/office/drawing/2014/main" id="{53CDCC14-D4E0-4084-9AA6-D894FAF2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083" y="2881313"/>
            <a:ext cx="1147763" cy="1135062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499" name="Line 234">
            <a:extLst>
              <a:ext uri="{FF2B5EF4-FFF2-40B4-BE49-F238E27FC236}">
                <a16:creationId xmlns:a16="http://schemas.microsoft.com/office/drawing/2014/main" id="{2CE39AFB-3181-4B56-9906-FC2AA496BE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6263" y="5172076"/>
            <a:ext cx="0" cy="55563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500" name="Freeform 235">
            <a:extLst>
              <a:ext uri="{FF2B5EF4-FFF2-40B4-BE49-F238E27FC236}">
                <a16:creationId xmlns:a16="http://schemas.microsoft.com/office/drawing/2014/main" id="{BF1F4692-5DFE-4C65-A33E-E917DD2BB27C}"/>
              </a:ext>
            </a:extLst>
          </p:cNvPr>
          <p:cNvSpPr>
            <a:spLocks/>
          </p:cNvSpPr>
          <p:nvPr/>
        </p:nvSpPr>
        <p:spPr bwMode="auto">
          <a:xfrm>
            <a:off x="8080376" y="5319714"/>
            <a:ext cx="100013" cy="250825"/>
          </a:xfrm>
          <a:custGeom>
            <a:avLst/>
            <a:gdLst>
              <a:gd name="T0" fmla="*/ 2147483646 w 63"/>
              <a:gd name="T1" fmla="*/ 2147483646 h 167"/>
              <a:gd name="T2" fmla="*/ 2147483646 w 63"/>
              <a:gd name="T3" fmla="*/ 2147483646 h 167"/>
              <a:gd name="T4" fmla="*/ 2147483646 w 63"/>
              <a:gd name="T5" fmla="*/ 2147483646 h 167"/>
              <a:gd name="T6" fmla="*/ 2147483646 w 63"/>
              <a:gd name="T7" fmla="*/ 2147483646 h 167"/>
              <a:gd name="T8" fmla="*/ 2147483646 w 63"/>
              <a:gd name="T9" fmla="*/ 2147483646 h 167"/>
              <a:gd name="T10" fmla="*/ 2147483646 w 63"/>
              <a:gd name="T11" fmla="*/ 2147483646 h 167"/>
              <a:gd name="T12" fmla="*/ 2147483646 w 63"/>
              <a:gd name="T13" fmla="*/ 2147483646 h 167"/>
              <a:gd name="T14" fmla="*/ 2147483646 w 63"/>
              <a:gd name="T15" fmla="*/ 2147483646 h 167"/>
              <a:gd name="T16" fmla="*/ 2147483646 w 63"/>
              <a:gd name="T17" fmla="*/ 2147483646 h 167"/>
              <a:gd name="T18" fmla="*/ 2147483646 w 63"/>
              <a:gd name="T19" fmla="*/ 0 h 1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"/>
              <a:gd name="T31" fmla="*/ 0 h 167"/>
              <a:gd name="T32" fmla="*/ 63 w 63"/>
              <a:gd name="T33" fmla="*/ 167 h 1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" h="167">
                <a:moveTo>
                  <a:pt x="12" y="167"/>
                </a:moveTo>
                <a:cubicBezTo>
                  <a:pt x="15" y="160"/>
                  <a:pt x="12" y="157"/>
                  <a:pt x="11" y="150"/>
                </a:cubicBezTo>
                <a:cubicBezTo>
                  <a:pt x="10" y="135"/>
                  <a:pt x="4" y="117"/>
                  <a:pt x="18" y="107"/>
                </a:cubicBezTo>
                <a:cubicBezTo>
                  <a:pt x="25" y="96"/>
                  <a:pt x="26" y="92"/>
                  <a:pt x="12" y="89"/>
                </a:cubicBezTo>
                <a:cubicBezTo>
                  <a:pt x="9" y="74"/>
                  <a:pt x="0" y="51"/>
                  <a:pt x="20" y="56"/>
                </a:cubicBezTo>
                <a:cubicBezTo>
                  <a:pt x="24" y="62"/>
                  <a:pt x="24" y="64"/>
                  <a:pt x="23" y="71"/>
                </a:cubicBezTo>
                <a:cubicBezTo>
                  <a:pt x="30" y="78"/>
                  <a:pt x="41" y="61"/>
                  <a:pt x="53" y="59"/>
                </a:cubicBezTo>
                <a:cubicBezTo>
                  <a:pt x="59" y="55"/>
                  <a:pt x="59" y="52"/>
                  <a:pt x="60" y="45"/>
                </a:cubicBezTo>
                <a:cubicBezTo>
                  <a:pt x="58" y="31"/>
                  <a:pt x="63" y="16"/>
                  <a:pt x="50" y="6"/>
                </a:cubicBezTo>
                <a:cubicBezTo>
                  <a:pt x="48" y="1"/>
                  <a:pt x="48" y="3"/>
                  <a:pt x="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501" name="Freeform 236">
            <a:extLst>
              <a:ext uri="{FF2B5EF4-FFF2-40B4-BE49-F238E27FC236}">
                <a16:creationId xmlns:a16="http://schemas.microsoft.com/office/drawing/2014/main" id="{02876429-93E6-4B05-80E1-14D3C5302B33}"/>
              </a:ext>
            </a:extLst>
          </p:cNvPr>
          <p:cNvSpPr>
            <a:spLocks/>
          </p:cNvSpPr>
          <p:nvPr/>
        </p:nvSpPr>
        <p:spPr bwMode="auto">
          <a:xfrm>
            <a:off x="8166100" y="5168900"/>
            <a:ext cx="39688" cy="39688"/>
          </a:xfrm>
          <a:custGeom>
            <a:avLst/>
            <a:gdLst>
              <a:gd name="T0" fmla="*/ 0 w 25"/>
              <a:gd name="T1" fmla="*/ 0 h 25"/>
              <a:gd name="T2" fmla="*/ 2147483646 w 25"/>
              <a:gd name="T3" fmla="*/ 2147483646 h 25"/>
              <a:gd name="T4" fmla="*/ 2147483646 w 25"/>
              <a:gd name="T5" fmla="*/ 2147483646 h 25"/>
              <a:gd name="T6" fmla="*/ 0 w 25"/>
              <a:gd name="T7" fmla="*/ 2147483646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5"/>
              <a:gd name="T14" fmla="*/ 25 w 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5">
                <a:moveTo>
                  <a:pt x="0" y="0"/>
                </a:moveTo>
                <a:cubicBezTo>
                  <a:pt x="7" y="4"/>
                  <a:pt x="11" y="9"/>
                  <a:pt x="17" y="13"/>
                </a:cubicBezTo>
                <a:cubicBezTo>
                  <a:pt x="21" y="20"/>
                  <a:pt x="25" y="23"/>
                  <a:pt x="15" y="25"/>
                </a:cubicBezTo>
                <a:cubicBezTo>
                  <a:pt x="10" y="22"/>
                  <a:pt x="5" y="22"/>
                  <a:pt x="0" y="1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502" name="Freeform 237">
            <a:extLst>
              <a:ext uri="{FF2B5EF4-FFF2-40B4-BE49-F238E27FC236}">
                <a16:creationId xmlns:a16="http://schemas.microsoft.com/office/drawing/2014/main" id="{17C0DF01-7800-4BF8-829C-969A1B1FA48E}"/>
              </a:ext>
            </a:extLst>
          </p:cNvPr>
          <p:cNvSpPr>
            <a:spLocks/>
          </p:cNvSpPr>
          <p:nvPr/>
        </p:nvSpPr>
        <p:spPr bwMode="auto">
          <a:xfrm>
            <a:off x="8202614" y="5192714"/>
            <a:ext cx="104775" cy="65087"/>
          </a:xfrm>
          <a:custGeom>
            <a:avLst/>
            <a:gdLst>
              <a:gd name="T0" fmla="*/ 2147483646 w 65"/>
              <a:gd name="T1" fmla="*/ 2147483646 h 24"/>
              <a:gd name="T2" fmla="*/ 2147483646 w 65"/>
              <a:gd name="T3" fmla="*/ 0 h 24"/>
              <a:gd name="T4" fmla="*/ 2147483646 w 65"/>
              <a:gd name="T5" fmla="*/ 2147483646 h 24"/>
              <a:gd name="T6" fmla="*/ 2147483646 w 65"/>
              <a:gd name="T7" fmla="*/ 2147483646 h 24"/>
              <a:gd name="T8" fmla="*/ 2147483646 w 65"/>
              <a:gd name="T9" fmla="*/ 2147483646 h 24"/>
              <a:gd name="T10" fmla="*/ 2147483646 w 65"/>
              <a:gd name="T11" fmla="*/ 2147483646 h 24"/>
              <a:gd name="T12" fmla="*/ 2147483646 w 65"/>
              <a:gd name="T13" fmla="*/ 2147483646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"/>
              <a:gd name="T22" fmla="*/ 0 h 24"/>
              <a:gd name="T23" fmla="*/ 65 w 65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" h="24">
                <a:moveTo>
                  <a:pt x="37" y="4"/>
                </a:moveTo>
                <a:cubicBezTo>
                  <a:pt x="31" y="3"/>
                  <a:pt x="26" y="1"/>
                  <a:pt x="20" y="0"/>
                </a:cubicBezTo>
                <a:cubicBezTo>
                  <a:pt x="0" y="3"/>
                  <a:pt x="23" y="15"/>
                  <a:pt x="31" y="18"/>
                </a:cubicBezTo>
                <a:cubicBezTo>
                  <a:pt x="33" y="19"/>
                  <a:pt x="36" y="19"/>
                  <a:pt x="38" y="19"/>
                </a:cubicBezTo>
                <a:cubicBezTo>
                  <a:pt x="43" y="21"/>
                  <a:pt x="48" y="22"/>
                  <a:pt x="53" y="24"/>
                </a:cubicBezTo>
                <a:cubicBezTo>
                  <a:pt x="65" y="19"/>
                  <a:pt x="55" y="11"/>
                  <a:pt x="47" y="9"/>
                </a:cubicBezTo>
                <a:cubicBezTo>
                  <a:pt x="44" y="7"/>
                  <a:pt x="39" y="7"/>
                  <a:pt x="37" y="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503" name="Freeform 238">
            <a:extLst>
              <a:ext uri="{FF2B5EF4-FFF2-40B4-BE49-F238E27FC236}">
                <a16:creationId xmlns:a16="http://schemas.microsoft.com/office/drawing/2014/main" id="{8D9BFECC-21D8-43BE-BE1A-472821787F84}"/>
              </a:ext>
            </a:extLst>
          </p:cNvPr>
          <p:cNvSpPr>
            <a:spLocks/>
          </p:cNvSpPr>
          <p:nvPr/>
        </p:nvSpPr>
        <p:spPr bwMode="auto">
          <a:xfrm>
            <a:off x="8239126" y="5184776"/>
            <a:ext cx="80963" cy="98425"/>
          </a:xfrm>
          <a:custGeom>
            <a:avLst/>
            <a:gdLst>
              <a:gd name="T0" fmla="*/ 2147483646 w 51"/>
              <a:gd name="T1" fmla="*/ 0 h 66"/>
              <a:gd name="T2" fmla="*/ 2147483646 w 51"/>
              <a:gd name="T3" fmla="*/ 2147483646 h 66"/>
              <a:gd name="T4" fmla="*/ 2147483646 w 51"/>
              <a:gd name="T5" fmla="*/ 2147483646 h 66"/>
              <a:gd name="T6" fmla="*/ 2147483646 w 51"/>
              <a:gd name="T7" fmla="*/ 2147483646 h 66"/>
              <a:gd name="T8" fmla="*/ 2147483646 w 51"/>
              <a:gd name="T9" fmla="*/ 2147483646 h 66"/>
              <a:gd name="T10" fmla="*/ 2147483646 w 51"/>
              <a:gd name="T11" fmla="*/ 2147483646 h 66"/>
              <a:gd name="T12" fmla="*/ 2147483646 w 51"/>
              <a:gd name="T13" fmla="*/ 2147483646 h 66"/>
              <a:gd name="T14" fmla="*/ 2147483646 w 51"/>
              <a:gd name="T15" fmla="*/ 0 h 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"/>
              <a:gd name="T25" fmla="*/ 0 h 66"/>
              <a:gd name="T26" fmla="*/ 51 w 51"/>
              <a:gd name="T27" fmla="*/ 66 h 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" h="66">
                <a:moveTo>
                  <a:pt x="20" y="0"/>
                </a:moveTo>
                <a:cubicBezTo>
                  <a:pt x="19" y="6"/>
                  <a:pt x="17" y="9"/>
                  <a:pt x="14" y="14"/>
                </a:cubicBezTo>
                <a:cubicBezTo>
                  <a:pt x="12" y="24"/>
                  <a:pt x="8" y="34"/>
                  <a:pt x="2" y="42"/>
                </a:cubicBezTo>
                <a:cubicBezTo>
                  <a:pt x="0" y="50"/>
                  <a:pt x="3" y="51"/>
                  <a:pt x="10" y="53"/>
                </a:cubicBezTo>
                <a:cubicBezTo>
                  <a:pt x="16" y="57"/>
                  <a:pt x="24" y="60"/>
                  <a:pt x="31" y="62"/>
                </a:cubicBezTo>
                <a:cubicBezTo>
                  <a:pt x="37" y="66"/>
                  <a:pt x="40" y="66"/>
                  <a:pt x="47" y="65"/>
                </a:cubicBezTo>
                <a:cubicBezTo>
                  <a:pt x="51" y="55"/>
                  <a:pt x="48" y="45"/>
                  <a:pt x="44" y="36"/>
                </a:cubicBezTo>
                <a:cubicBezTo>
                  <a:pt x="42" y="23"/>
                  <a:pt x="29" y="10"/>
                  <a:pt x="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11504" name="Oval 241">
            <a:extLst>
              <a:ext uri="{FF2B5EF4-FFF2-40B4-BE49-F238E27FC236}">
                <a16:creationId xmlns:a16="http://schemas.microsoft.com/office/drawing/2014/main" id="{47F481FD-26E2-4CA2-9E69-835209FA7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5" y="3429000"/>
            <a:ext cx="76200" cy="71438"/>
          </a:xfrm>
          <a:prstGeom prst="ellipse">
            <a:avLst/>
          </a:prstGeom>
          <a:solidFill>
            <a:schemeClr val="tx1"/>
          </a:solidFill>
          <a:ln w="38100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8438" name="Oval 242">
            <a:extLst>
              <a:ext uri="{FF2B5EF4-FFF2-40B4-BE49-F238E27FC236}">
                <a16:creationId xmlns:a16="http://schemas.microsoft.com/office/drawing/2014/main" id="{1C0AB8D1-6EAF-4B5E-9734-0C48A154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9913" y="3178176"/>
            <a:ext cx="1149350" cy="1135063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8439" name="Oval 243">
            <a:extLst>
              <a:ext uri="{FF2B5EF4-FFF2-40B4-BE49-F238E27FC236}">
                <a16:creationId xmlns:a16="http://schemas.microsoft.com/office/drawing/2014/main" id="{E8DC2CF9-9DBA-4F1D-B5C2-83208635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3" y="1631950"/>
            <a:ext cx="1147762" cy="1136650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507" name="Rectangle 244">
            <a:extLst>
              <a:ext uri="{FF2B5EF4-FFF2-40B4-BE49-F238E27FC236}">
                <a16:creationId xmlns:a16="http://schemas.microsoft.com/office/drawing/2014/main" id="{FA51B687-4E42-43CA-8385-D1A2F9EC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4" y="6550026"/>
            <a:ext cx="223837" cy="144463"/>
          </a:xfrm>
          <a:prstGeom prst="rect">
            <a:avLst/>
          </a:prstGeom>
          <a:solidFill>
            <a:srgbClr val="FFFF00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508" name="Rectangle 245">
            <a:extLst>
              <a:ext uri="{FF2B5EF4-FFF2-40B4-BE49-F238E27FC236}">
                <a16:creationId xmlns:a16="http://schemas.microsoft.com/office/drawing/2014/main" id="{7A2B2BBF-1DF4-4E91-B97B-C7864EFD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4" y="6140450"/>
            <a:ext cx="223837" cy="146050"/>
          </a:xfrm>
          <a:prstGeom prst="rect">
            <a:avLst/>
          </a:prstGeom>
          <a:solidFill>
            <a:srgbClr val="0000FF"/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509" name="Oval 246">
            <a:extLst>
              <a:ext uri="{FF2B5EF4-FFF2-40B4-BE49-F238E27FC236}">
                <a16:creationId xmlns:a16="http://schemas.microsoft.com/office/drawing/2014/main" id="{8AB33EF0-6303-49BD-ACA4-DB842BB44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263" y="3735389"/>
            <a:ext cx="76200" cy="71437"/>
          </a:xfrm>
          <a:prstGeom prst="ellipse">
            <a:avLst/>
          </a:prstGeom>
          <a:solidFill>
            <a:schemeClr val="tx1"/>
          </a:solidFill>
          <a:ln w="38100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1510" name="Freeform 247">
            <a:extLst>
              <a:ext uri="{FF2B5EF4-FFF2-40B4-BE49-F238E27FC236}">
                <a16:creationId xmlns:a16="http://schemas.microsoft.com/office/drawing/2014/main" id="{8D115C87-C6A9-4E7C-B781-FDA3256B8AC0}"/>
              </a:ext>
            </a:extLst>
          </p:cNvPr>
          <p:cNvSpPr>
            <a:spLocks noChangeAspect="1"/>
          </p:cNvSpPr>
          <p:nvPr/>
        </p:nvSpPr>
        <p:spPr bwMode="auto">
          <a:xfrm>
            <a:off x="8562976" y="1916114"/>
            <a:ext cx="100013" cy="115887"/>
          </a:xfrm>
          <a:custGeom>
            <a:avLst/>
            <a:gdLst>
              <a:gd name="T0" fmla="*/ 2147483646 w 30"/>
              <a:gd name="T1" fmla="*/ 2147483646 h 42"/>
              <a:gd name="T2" fmla="*/ 2147483646 w 30"/>
              <a:gd name="T3" fmla="*/ 2147483646 h 42"/>
              <a:gd name="T4" fmla="*/ 2147483646 w 30"/>
              <a:gd name="T5" fmla="*/ 2147483646 h 42"/>
              <a:gd name="T6" fmla="*/ 2147483646 w 30"/>
              <a:gd name="T7" fmla="*/ 2147483646 h 42"/>
              <a:gd name="T8" fmla="*/ 0 w 30"/>
              <a:gd name="T9" fmla="*/ 2147483646 h 42"/>
              <a:gd name="T10" fmla="*/ 0 w 30"/>
              <a:gd name="T11" fmla="*/ 2147483646 h 42"/>
              <a:gd name="T12" fmla="*/ 0 w 30"/>
              <a:gd name="T13" fmla="*/ 2147483646 h 42"/>
              <a:gd name="T14" fmla="*/ 2147483646 w 30"/>
              <a:gd name="T15" fmla="*/ 2147483646 h 42"/>
              <a:gd name="T16" fmla="*/ 2147483646 w 30"/>
              <a:gd name="T17" fmla="*/ 0 h 42"/>
              <a:gd name="T18" fmla="*/ 2147483646 w 30"/>
              <a:gd name="T19" fmla="*/ 0 h 42"/>
              <a:gd name="T20" fmla="*/ 2147483646 w 30"/>
              <a:gd name="T21" fmla="*/ 2147483646 h 42"/>
              <a:gd name="T22" fmla="*/ 2147483646 w 30"/>
              <a:gd name="T23" fmla="*/ 2147483646 h 42"/>
              <a:gd name="T24" fmla="*/ 2147483646 w 30"/>
              <a:gd name="T25" fmla="*/ 2147483646 h 42"/>
              <a:gd name="T26" fmla="*/ 2147483646 w 30"/>
              <a:gd name="T27" fmla="*/ 2147483646 h 42"/>
              <a:gd name="T28" fmla="*/ 2147483646 w 30"/>
              <a:gd name="T29" fmla="*/ 2147483646 h 42"/>
              <a:gd name="T30" fmla="*/ 2147483646 w 30"/>
              <a:gd name="T31" fmla="*/ 2147483646 h 42"/>
              <a:gd name="T32" fmla="*/ 2147483646 w 30"/>
              <a:gd name="T33" fmla="*/ 2147483646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42"/>
              <a:gd name="T53" fmla="*/ 30 w 30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42">
                <a:moveTo>
                  <a:pt x="12" y="42"/>
                </a:moveTo>
                <a:lnTo>
                  <a:pt x="12" y="42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6" y="6"/>
                </a:lnTo>
                <a:lnTo>
                  <a:pt x="12" y="0"/>
                </a:lnTo>
                <a:lnTo>
                  <a:pt x="18" y="6"/>
                </a:lnTo>
                <a:lnTo>
                  <a:pt x="30" y="6"/>
                </a:lnTo>
                <a:lnTo>
                  <a:pt x="30" y="18"/>
                </a:lnTo>
                <a:lnTo>
                  <a:pt x="24" y="18"/>
                </a:lnTo>
                <a:lnTo>
                  <a:pt x="24" y="24"/>
                </a:lnTo>
                <a:lnTo>
                  <a:pt x="24" y="36"/>
                </a:lnTo>
                <a:lnTo>
                  <a:pt x="12" y="42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FI"/>
          </a:p>
        </p:txBody>
      </p:sp>
      <p:sp>
        <p:nvSpPr>
          <p:cNvPr id="11511" name="Oval 248">
            <a:extLst>
              <a:ext uri="{FF2B5EF4-FFF2-40B4-BE49-F238E27FC236}">
                <a16:creationId xmlns:a16="http://schemas.microsoft.com/office/drawing/2014/main" id="{8373769B-1703-446E-8F0E-FC77EC5C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9" y="2160588"/>
            <a:ext cx="77787" cy="69850"/>
          </a:xfrm>
          <a:prstGeom prst="ellipse">
            <a:avLst/>
          </a:prstGeom>
          <a:solidFill>
            <a:schemeClr val="tx1"/>
          </a:solidFill>
          <a:ln w="38100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8445" name="Line 250">
            <a:extLst>
              <a:ext uri="{FF2B5EF4-FFF2-40B4-BE49-F238E27FC236}">
                <a16:creationId xmlns:a16="http://schemas.microsoft.com/office/drawing/2014/main" id="{F96BFA57-35CD-4A10-A7B1-E07F28657D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10513" y="2184400"/>
            <a:ext cx="558800" cy="496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446" name="Line 251">
            <a:extLst>
              <a:ext uri="{FF2B5EF4-FFF2-40B4-BE49-F238E27FC236}">
                <a16:creationId xmlns:a16="http://schemas.microsoft.com/office/drawing/2014/main" id="{13EE62CA-37FF-40F5-9E9F-AB0BB9A726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10513" y="2928939"/>
            <a:ext cx="557212" cy="496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447" name="Line 252">
            <a:extLst>
              <a:ext uri="{FF2B5EF4-FFF2-40B4-BE49-F238E27FC236}">
                <a16:creationId xmlns:a16="http://schemas.microsoft.com/office/drawing/2014/main" id="{03EAEF8A-7CFC-48DB-A73B-6D2765125D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8876" y="3052763"/>
            <a:ext cx="125413" cy="622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448" name="Text Box 249">
            <a:extLst>
              <a:ext uri="{FF2B5EF4-FFF2-40B4-BE49-F238E27FC236}">
                <a16:creationId xmlns:a16="http://schemas.microsoft.com/office/drawing/2014/main" id="{2D7DD5B7-34C5-45AF-B5DC-8C599BE6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832" y="2528889"/>
            <a:ext cx="2394290" cy="59733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103876" tIns="51938" rIns="103876" bIns="51938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Venäjälle keskeiset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alueet</a:t>
            </a:r>
            <a:endParaRPr lang="fi-FI" altLang="fi-FI" sz="1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9" name="Text Box 256">
            <a:extLst>
              <a:ext uri="{FF2B5EF4-FFF2-40B4-BE49-F238E27FC236}">
                <a16:creationId xmlns:a16="http://schemas.microsoft.com/office/drawing/2014/main" id="{6B099BA8-F3C7-410B-BFB6-3D5E195DF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" y="3532004"/>
            <a:ext cx="3382963" cy="7677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400" tIns="14400" rIns="68400" bIns="14400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5600" indent="-176213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latin typeface="Arial Unicode MS" pitchFamily="34" charset="-128"/>
              </a:rPr>
              <a:t>Itämeri on tärkeä vientiväylä, etenkin energianviennille (toistaiseksi)</a:t>
            </a:r>
          </a:p>
        </p:txBody>
      </p:sp>
      <p:sp>
        <p:nvSpPr>
          <p:cNvPr id="10" name="Text Box 250">
            <a:extLst>
              <a:ext uri="{FF2B5EF4-FFF2-40B4-BE49-F238E27FC236}">
                <a16:creationId xmlns:a16="http://schemas.microsoft.com/office/drawing/2014/main" id="{F63E1EB0-C804-4F28-A6E9-EEEB3404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87" y="1100076"/>
            <a:ext cx="3382963" cy="7677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2400" tIns="14400" rIns="32400" bIns="14400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5600" indent="-176213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latin typeface="Arial Unicode MS" pitchFamily="34" charset="-128"/>
              </a:rPr>
              <a:t>Arktisen alueen strateginen merkitys kasvaa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fi-FI" altLang="fi-FI" sz="1600" i="1" dirty="0">
                <a:latin typeface="Arial Unicode MS" pitchFamily="34" charset="-128"/>
              </a:rPr>
              <a:t>Koillisväylä ja energia</a:t>
            </a:r>
          </a:p>
        </p:txBody>
      </p:sp>
      <p:sp>
        <p:nvSpPr>
          <p:cNvPr id="11" name="Text Box 254">
            <a:extLst>
              <a:ext uri="{FF2B5EF4-FFF2-40B4-BE49-F238E27FC236}">
                <a16:creationId xmlns:a16="http://schemas.microsoft.com/office/drawing/2014/main" id="{8F5C3478-A690-46A4-B061-7B937196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" y="2647293"/>
            <a:ext cx="3382963" cy="7677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400" tIns="14400" rIns="68400" bIns="14400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latin typeface="Arial Unicode MS" pitchFamily="34" charset="-128"/>
              </a:rPr>
              <a:t>Venäjä haluaa kasvattaa vaikutusvaltaansa lähialueillaan ja luoda turvallisuusvyöhykkeen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6A71B05D-E9FC-0D65-A244-F18FA12BED67}"/>
              </a:ext>
            </a:extLst>
          </p:cNvPr>
          <p:cNvSpPr/>
          <p:nvPr/>
        </p:nvSpPr>
        <p:spPr>
          <a:xfrm rot="20683118" flipH="1">
            <a:off x="7200187" y="1898153"/>
            <a:ext cx="1984375" cy="2822577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8A9F7990-F61F-786F-FAF2-6C73E8CF15B9}"/>
              </a:ext>
            </a:extLst>
          </p:cNvPr>
          <p:cNvSpPr/>
          <p:nvPr/>
        </p:nvSpPr>
        <p:spPr>
          <a:xfrm rot="17092234" flipH="1">
            <a:off x="7724726" y="2877000"/>
            <a:ext cx="1984375" cy="2822577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ext Box 256">
            <a:extLst>
              <a:ext uri="{FF2B5EF4-FFF2-40B4-BE49-F238E27FC236}">
                <a16:creationId xmlns:a16="http://schemas.microsoft.com/office/drawing/2014/main" id="{92BFBC2C-057F-D1E3-25FB-0308FFEF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86" y="4400366"/>
            <a:ext cx="3382963" cy="5215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400" tIns="14400" rIns="68400" bIns="14400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55600" indent="-176213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latin typeface="Arial Unicode MS" pitchFamily="34" charset="-128"/>
              </a:rPr>
              <a:t>Luoteisen suunnan puolustus (Pietari ja Kuola)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431" grpId="0" animBg="1"/>
      <p:bldP spid="8438" grpId="0" animBg="1"/>
      <p:bldP spid="8439" grpId="0" animBg="1"/>
      <p:bldP spid="8448" grpId="0" animBg="1"/>
      <p:bldP spid="9" grpId="0" animBg="1"/>
      <p:bldP spid="10" grpId="0" animBg="1"/>
      <p:bldP spid="11" grpId="0" animBg="1"/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2" y="100269"/>
            <a:ext cx="11769247" cy="757881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TURVALLISUUSTILANTEEN MUUTOS EUROOPASSA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8C-107D-4E35-AFE3-D489CD9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07" y="961123"/>
            <a:ext cx="11879893" cy="5896877"/>
          </a:xfrm>
        </p:spPr>
        <p:txBody>
          <a:bodyPr>
            <a:normAutofit lnSpcReduction="10000"/>
          </a:bodyPr>
          <a:lstStyle/>
          <a:p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Loppui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sota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miten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tahansa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se on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todennäköisesti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suuri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epäonnistuminen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Venäjälle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pyrkii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varustautumaan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uudelleen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Kiinan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tuella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Uusi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Kylmä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jatkuu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Sisäistä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kuria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kovennetaan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Kansalaisten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loputkin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vapaudet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viedään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Kansalaisia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valmistellaan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sotaan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entistä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voimakkaammin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Teollisuus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palvelemaan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sotaan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varautumista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lännen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välille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sotilaallinen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taloudellinen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sosiaalinen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Berliinin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muuri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etsii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alueita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missä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olla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vahva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sekä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rakoja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lännen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muurista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Sisäinen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valtakamppailu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johtaa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vallan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vaihtoon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mutta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Putinin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seuraaja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ole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välttämättä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juurikaan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parempi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vaihtoehto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Venäjästä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ole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tulossa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demokraattista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valtiota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vuosikymmeniin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945D4-9F38-128F-76EE-350DEE603F0A}"/>
              </a:ext>
            </a:extLst>
          </p:cNvPr>
          <p:cNvSpPr txBox="1"/>
          <p:nvPr/>
        </p:nvSpPr>
        <p:spPr>
          <a:xfrm rot="20695228">
            <a:off x="534212" y="2785275"/>
            <a:ext cx="10666381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VENÄJÄN HAJOAMINEN EPÄTODENÄKÖISTÄ</a:t>
            </a:r>
          </a:p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VENÄJÄN JOUTUU KESKITTYMÄÄN REUNA-</a:t>
            </a:r>
          </a:p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ALUIDEN HALLINTAAN LÄHIVUOSINA.</a:t>
            </a:r>
            <a:endParaRPr lang="en-FI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TO vs. Russia: # of troops, tanks &amp;amp; warplanes: MapPorn">
            <a:extLst>
              <a:ext uri="{FF2B5EF4-FFF2-40B4-BE49-F238E27FC236}">
                <a16:creationId xmlns:a16="http://schemas.microsoft.com/office/drawing/2014/main" id="{E07C7110-F901-4992-A576-08038BD4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40" y="-1696"/>
            <a:ext cx="7729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Otsikko 4">
            <a:extLst>
              <a:ext uri="{FF2B5EF4-FFF2-40B4-BE49-F238E27FC236}">
                <a16:creationId xmlns:a16="http://schemas.microsoft.com/office/drawing/2014/main" id="{ADE30ADF-1F71-4553-BF19-69EDD321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9" y="-108818"/>
            <a:ext cx="11307784" cy="907510"/>
          </a:xfrm>
        </p:spPr>
        <p:txBody>
          <a:bodyPr>
            <a:normAutofit/>
          </a:bodyPr>
          <a:lstStyle/>
          <a:p>
            <a:r>
              <a:rPr lang="fi-FI" altLang="fi-F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VENÄJÄN PUOLUSTUS LÄNNESSÄ 2021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5209017-9C7F-443F-9B66-8F915ECCF3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94F71C-049C-4275-AEA3-0857FFF16CA1}" type="datetime1">
              <a:rPr lang="fi-FI" smtClean="0"/>
              <a:pPr>
                <a:defRPr/>
              </a:pPr>
              <a:t>27.2.2023</a:t>
            </a:fld>
            <a:endParaRPr lang="fi-FI"/>
          </a:p>
        </p:txBody>
      </p:sp>
      <p:sp>
        <p:nvSpPr>
          <p:cNvPr id="11268" name="Dian numeron paikkamerkki 3">
            <a:extLst>
              <a:ext uri="{FF2B5EF4-FFF2-40B4-BE49-F238E27FC236}">
                <a16:creationId xmlns:a16="http://schemas.microsoft.com/office/drawing/2014/main" id="{F919A157-F585-4C69-AC93-CA457394A5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AA338A-31BC-4B5F-9C10-8327AE347CF4}" type="slidenum">
              <a:rPr lang="fi-FI" altLang="en-FI" sz="7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i-FI" altLang="en-FI" sz="700"/>
          </a:p>
        </p:txBody>
      </p:sp>
      <p:sp>
        <p:nvSpPr>
          <p:cNvPr id="8431" name="Oval 233">
            <a:extLst>
              <a:ext uri="{FF2B5EF4-FFF2-40B4-BE49-F238E27FC236}">
                <a16:creationId xmlns:a16="http://schemas.microsoft.com/office/drawing/2014/main" id="{53CDCC14-D4E0-4084-9AA6-D894FAF2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630" y="2937511"/>
            <a:ext cx="1147763" cy="1135062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8438" name="Oval 242">
            <a:extLst>
              <a:ext uri="{FF2B5EF4-FFF2-40B4-BE49-F238E27FC236}">
                <a16:creationId xmlns:a16="http://schemas.microsoft.com/office/drawing/2014/main" id="{1C0AB8D1-6EAF-4B5E-9734-0C48A154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39978"/>
            <a:ext cx="1149350" cy="1135063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8439" name="Oval 243">
            <a:extLst>
              <a:ext uri="{FF2B5EF4-FFF2-40B4-BE49-F238E27FC236}">
                <a16:creationId xmlns:a16="http://schemas.microsoft.com/office/drawing/2014/main" id="{E8DC2CF9-9DBA-4F1D-B5C2-83208635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558" y="4331956"/>
            <a:ext cx="1147762" cy="1136650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D3B1633D-2C55-4287-82AC-9DF7ECDC581A}"/>
              </a:ext>
            </a:extLst>
          </p:cNvPr>
          <p:cNvSpPr/>
          <p:nvPr/>
        </p:nvSpPr>
        <p:spPr>
          <a:xfrm rot="12821165">
            <a:off x="6737658" y="1297895"/>
            <a:ext cx="1605630" cy="217270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2E844B3-685A-4E96-836B-8A8891A81ECD}"/>
              </a:ext>
            </a:extLst>
          </p:cNvPr>
          <p:cNvSpPr/>
          <p:nvPr/>
        </p:nvSpPr>
        <p:spPr>
          <a:xfrm rot="9770440">
            <a:off x="7204352" y="1850685"/>
            <a:ext cx="1803289" cy="25297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9D7207-0F13-48A0-A86E-B85CB8C59C2C}"/>
              </a:ext>
            </a:extLst>
          </p:cNvPr>
          <p:cNvSpPr/>
          <p:nvPr/>
        </p:nvSpPr>
        <p:spPr>
          <a:xfrm>
            <a:off x="6923630" y="2903650"/>
            <a:ext cx="1243900" cy="423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8027B-5746-4789-A424-C1C2635340B6}"/>
              </a:ext>
            </a:extLst>
          </p:cNvPr>
          <p:cNvSpPr txBox="1"/>
          <p:nvPr/>
        </p:nvSpPr>
        <p:spPr>
          <a:xfrm>
            <a:off x="6625678" y="2641856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6.Armeija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67C4C-69E6-4341-8781-028278B1998D}"/>
              </a:ext>
            </a:extLst>
          </p:cNvPr>
          <p:cNvSpPr txBox="1"/>
          <p:nvPr/>
        </p:nvSpPr>
        <p:spPr>
          <a:xfrm>
            <a:off x="7369402" y="3505042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20.Armeija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2453F-5A37-4A7E-8C16-148AB9780C2C}"/>
              </a:ext>
            </a:extLst>
          </p:cNvPr>
          <p:cNvSpPr txBox="1"/>
          <p:nvPr/>
        </p:nvSpPr>
        <p:spPr>
          <a:xfrm>
            <a:off x="6887558" y="2957617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1.Kaartin Panssariarmeija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4ADE06FB-5388-4FE7-B0EC-75CD6185B068}"/>
              </a:ext>
            </a:extLst>
          </p:cNvPr>
          <p:cNvSpPr/>
          <p:nvPr/>
        </p:nvSpPr>
        <p:spPr>
          <a:xfrm rot="9619723">
            <a:off x="7914063" y="3039421"/>
            <a:ext cx="1764430" cy="199102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76CB4-B580-4C5E-A239-A28A9A78C402}"/>
              </a:ext>
            </a:extLst>
          </p:cNvPr>
          <p:cNvSpPr txBox="1"/>
          <p:nvPr/>
        </p:nvSpPr>
        <p:spPr>
          <a:xfrm>
            <a:off x="8742126" y="4050785"/>
            <a:ext cx="60945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8.Armeija</a:t>
            </a:r>
          </a:p>
          <a:p>
            <a:r>
              <a:rPr lang="fi-FI" sz="1400" b="1" i="1" dirty="0">
                <a:solidFill>
                  <a:srgbClr val="FF0000"/>
                </a:solidFill>
              </a:rPr>
              <a:t>49. Armeija</a:t>
            </a:r>
          </a:p>
          <a:p>
            <a:r>
              <a:rPr lang="fi-FI" sz="1400" b="1" i="1" dirty="0">
                <a:solidFill>
                  <a:srgbClr val="FF0000"/>
                </a:solidFill>
              </a:rPr>
              <a:t>58. Armeija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CFE7844-4DB7-4266-B0BC-59E0B26C5D11}"/>
              </a:ext>
            </a:extLst>
          </p:cNvPr>
          <p:cNvSpPr/>
          <p:nvPr/>
        </p:nvSpPr>
        <p:spPr>
          <a:xfrm>
            <a:off x="3005210" y="600364"/>
            <a:ext cx="2074790" cy="6114472"/>
          </a:xfrm>
          <a:custGeom>
            <a:avLst/>
            <a:gdLst>
              <a:gd name="connsiteX0" fmla="*/ 689335 w 2074790"/>
              <a:gd name="connsiteY0" fmla="*/ 0 h 6114472"/>
              <a:gd name="connsiteX1" fmla="*/ 467663 w 2074790"/>
              <a:gd name="connsiteY1" fmla="*/ 951345 h 6114472"/>
              <a:gd name="connsiteX2" fmla="*/ 33554 w 2074790"/>
              <a:gd name="connsiteY2" fmla="*/ 3020291 h 6114472"/>
              <a:gd name="connsiteX3" fmla="*/ 1455954 w 2074790"/>
              <a:gd name="connsiteY3" fmla="*/ 5384800 h 6114472"/>
              <a:gd name="connsiteX4" fmla="*/ 2074790 w 2074790"/>
              <a:gd name="connsiteY4" fmla="*/ 6114472 h 611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790" h="6114472">
                <a:moveTo>
                  <a:pt x="689335" y="0"/>
                </a:moveTo>
                <a:cubicBezTo>
                  <a:pt x="633147" y="223981"/>
                  <a:pt x="576960" y="447963"/>
                  <a:pt x="467663" y="951345"/>
                </a:cubicBezTo>
                <a:cubicBezTo>
                  <a:pt x="358366" y="1454727"/>
                  <a:pt x="-131161" y="2281382"/>
                  <a:pt x="33554" y="3020291"/>
                </a:cubicBezTo>
                <a:cubicBezTo>
                  <a:pt x="198269" y="3759200"/>
                  <a:pt x="1115748" y="4869103"/>
                  <a:pt x="1455954" y="5384800"/>
                </a:cubicBezTo>
                <a:cubicBezTo>
                  <a:pt x="1796160" y="5900497"/>
                  <a:pt x="1935475" y="6007484"/>
                  <a:pt x="2074790" y="611447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7DD0F8-5899-4D53-98DB-D335926A515B}"/>
              </a:ext>
            </a:extLst>
          </p:cNvPr>
          <p:cNvSpPr txBox="1"/>
          <p:nvPr/>
        </p:nvSpPr>
        <p:spPr>
          <a:xfrm>
            <a:off x="1235219" y="3022961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”Strateginen syvyys”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A8AE7E-93B9-4211-AC52-FF15101ABBE1}"/>
              </a:ext>
            </a:extLst>
          </p:cNvPr>
          <p:cNvSpPr txBox="1"/>
          <p:nvPr/>
        </p:nvSpPr>
        <p:spPr>
          <a:xfrm>
            <a:off x="7878713" y="1609458"/>
            <a:ext cx="21222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2800" b="1" i="1" dirty="0">
                <a:solidFill>
                  <a:srgbClr val="FF0000"/>
                </a:solidFill>
              </a:rPr>
              <a:t>Valmius!</a:t>
            </a:r>
            <a:endParaRPr lang="en-FI" sz="2800" dirty="0">
              <a:solidFill>
                <a:srgbClr val="FF0000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F1500610-2C2E-24D0-A44E-3A3FC5D97AE1}"/>
              </a:ext>
            </a:extLst>
          </p:cNvPr>
          <p:cNvSpPr/>
          <p:nvPr/>
        </p:nvSpPr>
        <p:spPr>
          <a:xfrm rot="12821165">
            <a:off x="6365030" y="765829"/>
            <a:ext cx="1605630" cy="136492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551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1" grpId="0" animBg="1"/>
      <p:bldP spid="8438" grpId="0" animBg="1"/>
      <p:bldP spid="8439" grpId="0" animBg="1"/>
      <p:bldP spid="2" grpId="0" animBg="1"/>
      <p:bldP spid="10" grpId="0" animBg="1"/>
      <p:bldP spid="4" grpId="0" animBg="1"/>
      <p:bldP spid="13" grpId="0"/>
      <p:bldP spid="14" grpId="0"/>
      <p:bldP spid="15" grpId="0"/>
      <p:bldP spid="16" grpId="0" animBg="1"/>
      <p:bldP spid="17" grpId="0"/>
      <p:bldP spid="20" grpId="0" animBg="1"/>
      <p:bldP spid="18" grpId="0"/>
      <p:bldP spid="19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ussia simulated a war against NATO during Zapad 2017, intel sources -  Politik Ausland - Bild.de">
            <a:extLst>
              <a:ext uri="{FF2B5EF4-FFF2-40B4-BE49-F238E27FC236}">
                <a16:creationId xmlns:a16="http://schemas.microsoft.com/office/drawing/2014/main" id="{1A65FC69-8B99-2775-51F6-C1D6146D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90" y="-1"/>
            <a:ext cx="9319585" cy="71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2EC882-C825-F4DC-5AAE-D64ED52B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90" y="-1"/>
            <a:ext cx="10515600" cy="7964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VENÄJÄN ZAPAD 2017 -HARJOITUS</a:t>
            </a:r>
            <a:endParaRPr lang="en-FI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8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TO vs. Russia: # of troops, tanks &amp;amp; warplanes: MapPorn">
            <a:extLst>
              <a:ext uri="{FF2B5EF4-FFF2-40B4-BE49-F238E27FC236}">
                <a16:creationId xmlns:a16="http://schemas.microsoft.com/office/drawing/2014/main" id="{E07C7110-F901-4992-A576-08038BD4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34" y="0"/>
            <a:ext cx="7729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Otsikko 4">
            <a:extLst>
              <a:ext uri="{FF2B5EF4-FFF2-40B4-BE49-F238E27FC236}">
                <a16:creationId xmlns:a16="http://schemas.microsoft.com/office/drawing/2014/main" id="{ADE30ADF-1F71-4553-BF19-69EDD321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4" y="-144299"/>
            <a:ext cx="11307784" cy="907510"/>
          </a:xfrm>
        </p:spPr>
        <p:txBody>
          <a:bodyPr>
            <a:normAutofit/>
          </a:bodyPr>
          <a:lstStyle/>
          <a:p>
            <a:r>
              <a:rPr lang="fi-FI" altLang="fi-F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VENÄJÄN PUOLUSTUS LÄNNESSÄ TÄNÄÄN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5209017-9C7F-443F-9B66-8F915ECCF3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94F71C-049C-4275-AEA3-0857FFF16CA1}" type="datetime1">
              <a:rPr lang="fi-FI" smtClean="0"/>
              <a:pPr>
                <a:defRPr/>
              </a:pPr>
              <a:t>27.2.2023</a:t>
            </a:fld>
            <a:endParaRPr lang="fi-FI"/>
          </a:p>
        </p:txBody>
      </p:sp>
      <p:sp>
        <p:nvSpPr>
          <p:cNvPr id="11268" name="Dian numeron paikkamerkki 3">
            <a:extLst>
              <a:ext uri="{FF2B5EF4-FFF2-40B4-BE49-F238E27FC236}">
                <a16:creationId xmlns:a16="http://schemas.microsoft.com/office/drawing/2014/main" id="{F919A157-F585-4C69-AC93-CA457394A5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AA338A-31BC-4B5F-9C10-8327AE347CF4}" type="slidenum">
              <a:rPr lang="fi-FI" altLang="en-FI" sz="7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i-FI" altLang="en-FI" sz="700"/>
          </a:p>
        </p:txBody>
      </p:sp>
      <p:sp>
        <p:nvSpPr>
          <p:cNvPr id="8431" name="Oval 233">
            <a:extLst>
              <a:ext uri="{FF2B5EF4-FFF2-40B4-BE49-F238E27FC236}">
                <a16:creationId xmlns:a16="http://schemas.microsoft.com/office/drawing/2014/main" id="{53CDCC14-D4E0-4084-9AA6-D894FAF2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735" y="2915522"/>
            <a:ext cx="1147763" cy="1135062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8438" name="Oval 242">
            <a:extLst>
              <a:ext uri="{FF2B5EF4-FFF2-40B4-BE49-F238E27FC236}">
                <a16:creationId xmlns:a16="http://schemas.microsoft.com/office/drawing/2014/main" id="{1C0AB8D1-6EAF-4B5E-9734-0C48A1548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39978"/>
            <a:ext cx="1149350" cy="1135063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8027B-5746-4789-A424-C1C2635340B6}"/>
              </a:ext>
            </a:extLst>
          </p:cNvPr>
          <p:cNvSpPr txBox="1"/>
          <p:nvPr/>
        </p:nvSpPr>
        <p:spPr>
          <a:xfrm>
            <a:off x="7364434" y="3826332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6.Army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67C4C-69E6-4341-8781-028278B1998D}"/>
              </a:ext>
            </a:extLst>
          </p:cNvPr>
          <p:cNvSpPr txBox="1"/>
          <p:nvPr/>
        </p:nvSpPr>
        <p:spPr>
          <a:xfrm>
            <a:off x="8051642" y="4144120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20.Army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C2453F-5A37-4A7E-8C16-148AB9780C2C}"/>
              </a:ext>
            </a:extLst>
          </p:cNvPr>
          <p:cNvSpPr txBox="1"/>
          <p:nvPr/>
        </p:nvSpPr>
        <p:spPr>
          <a:xfrm>
            <a:off x="7151441" y="3964407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1.Guard </a:t>
            </a:r>
            <a:r>
              <a:rPr lang="fi-FI" altLang="fi-FI" sz="1400" b="1" i="1" dirty="0" err="1">
                <a:solidFill>
                  <a:srgbClr val="FF0000"/>
                </a:solidFill>
              </a:rPr>
              <a:t>Tank</a:t>
            </a:r>
            <a:r>
              <a:rPr lang="fi-FI" altLang="fi-FI" sz="1400" b="1" i="1" dirty="0">
                <a:solidFill>
                  <a:srgbClr val="FF0000"/>
                </a:solidFill>
              </a:rPr>
              <a:t> </a:t>
            </a:r>
            <a:r>
              <a:rPr lang="fi-FI" altLang="fi-FI" sz="1400" b="1" i="1" dirty="0" err="1">
                <a:solidFill>
                  <a:srgbClr val="FF0000"/>
                </a:solidFill>
              </a:rPr>
              <a:t>Army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76CB4-B580-4C5E-A239-A28A9A78C402}"/>
              </a:ext>
            </a:extLst>
          </p:cNvPr>
          <p:cNvSpPr txBox="1"/>
          <p:nvPr/>
        </p:nvSpPr>
        <p:spPr>
          <a:xfrm>
            <a:off x="6923630" y="4525618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i="1" dirty="0">
                <a:solidFill>
                  <a:srgbClr val="FF0000"/>
                </a:solidFill>
              </a:rPr>
              <a:t>58. </a:t>
            </a:r>
            <a:r>
              <a:rPr lang="fi-FI" sz="1400" b="1" i="1" dirty="0" err="1">
                <a:solidFill>
                  <a:srgbClr val="FF0000"/>
                </a:solidFill>
              </a:rPr>
              <a:t>Army</a:t>
            </a:r>
            <a:endParaRPr lang="en-FI" sz="1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A2835A-985E-A72E-4FBF-B67FBB9A9EF0}"/>
              </a:ext>
            </a:extLst>
          </p:cNvPr>
          <p:cNvSpPr txBox="1"/>
          <p:nvPr/>
        </p:nvSpPr>
        <p:spPr>
          <a:xfrm>
            <a:off x="7540473" y="4279284"/>
            <a:ext cx="7029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1400" b="1" i="1" dirty="0">
                <a:solidFill>
                  <a:srgbClr val="FF0000"/>
                </a:solidFill>
              </a:rPr>
              <a:t>8.Army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5BD377-F352-DCFD-3F6C-F669AAC07399}"/>
              </a:ext>
            </a:extLst>
          </p:cNvPr>
          <p:cNvSpPr txBox="1"/>
          <p:nvPr/>
        </p:nvSpPr>
        <p:spPr>
          <a:xfrm>
            <a:off x="7901452" y="4461908"/>
            <a:ext cx="7285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i="1" dirty="0">
                <a:solidFill>
                  <a:srgbClr val="FF0000"/>
                </a:solidFill>
              </a:rPr>
              <a:t>49. </a:t>
            </a:r>
            <a:r>
              <a:rPr lang="fi-FI" sz="1400" b="1" i="1" dirty="0" err="1">
                <a:solidFill>
                  <a:srgbClr val="FF0000"/>
                </a:solidFill>
              </a:rPr>
              <a:t>Army</a:t>
            </a:r>
            <a:endParaRPr lang="fi-FI" sz="1400" b="1" i="1" dirty="0">
              <a:solidFill>
                <a:srgbClr val="FF0000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A2DFFCBE-0F60-92A1-B803-10DD488B8218}"/>
              </a:ext>
            </a:extLst>
          </p:cNvPr>
          <p:cNvSpPr/>
          <p:nvPr/>
        </p:nvSpPr>
        <p:spPr>
          <a:xfrm rot="3141054">
            <a:off x="4637920" y="2378080"/>
            <a:ext cx="1605630" cy="2172706"/>
          </a:xfrm>
          <a:prstGeom prst="arc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51E985E-2C38-2B4A-C737-157D43C05836}"/>
              </a:ext>
            </a:extLst>
          </p:cNvPr>
          <p:cNvSpPr/>
          <p:nvPr/>
        </p:nvSpPr>
        <p:spPr>
          <a:xfrm>
            <a:off x="5838738" y="4689445"/>
            <a:ext cx="925848" cy="1807655"/>
          </a:xfrm>
          <a:prstGeom prst="arc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FA1DD-0799-3140-8A98-589F8CFF89C7}"/>
              </a:ext>
            </a:extLst>
          </p:cNvPr>
          <p:cNvSpPr txBox="1"/>
          <p:nvPr/>
        </p:nvSpPr>
        <p:spPr>
          <a:xfrm flipH="1">
            <a:off x="7553880" y="2617829"/>
            <a:ext cx="55570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1600</a:t>
            </a:r>
            <a:endParaRPr lang="en-FI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0ED24B-BA56-8690-CE9E-486DCA55D575}"/>
              </a:ext>
            </a:extLst>
          </p:cNvPr>
          <p:cNvSpPr txBox="1"/>
          <p:nvPr/>
        </p:nvSpPr>
        <p:spPr>
          <a:xfrm flipH="1">
            <a:off x="6763141" y="2624929"/>
            <a:ext cx="776599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750.000</a:t>
            </a:r>
            <a:endParaRPr lang="en-FI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9879D9-75EE-12FE-A0CC-FC23A126E08E}"/>
              </a:ext>
            </a:extLst>
          </p:cNvPr>
          <p:cNvSpPr txBox="1"/>
          <p:nvPr/>
        </p:nvSpPr>
        <p:spPr>
          <a:xfrm flipH="1">
            <a:off x="8164269" y="2628841"/>
            <a:ext cx="555706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1600</a:t>
            </a:r>
            <a:endParaRPr lang="en-FI" sz="1200" dirty="0"/>
          </a:p>
        </p:txBody>
      </p:sp>
      <p:sp>
        <p:nvSpPr>
          <p:cNvPr id="19" name="Oval 233">
            <a:extLst>
              <a:ext uri="{FF2B5EF4-FFF2-40B4-BE49-F238E27FC236}">
                <a16:creationId xmlns:a16="http://schemas.microsoft.com/office/drawing/2014/main" id="{FBF43ABB-2472-85F4-CF95-E0964DE5D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3879" y="4312433"/>
            <a:ext cx="1147763" cy="1135062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72744-B8F2-4ADF-3804-3A3BF53A6E00}"/>
              </a:ext>
            </a:extLst>
          </p:cNvPr>
          <p:cNvSpPr txBox="1"/>
          <p:nvPr/>
        </p:nvSpPr>
        <p:spPr>
          <a:xfrm>
            <a:off x="7455216" y="554807"/>
            <a:ext cx="32833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altLang="fi-FI" sz="2800" b="1" i="1" dirty="0">
                <a:solidFill>
                  <a:srgbClr val="FF0000"/>
                </a:solidFill>
              </a:rPr>
              <a:t>Kyvyn uudelleen rakentaminen kestää 5-10 vuotta.</a:t>
            </a:r>
            <a:endParaRPr lang="en-F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ussia clarifies the reduction of military activity - Perild">
            <a:extLst>
              <a:ext uri="{FF2B5EF4-FFF2-40B4-BE49-F238E27FC236}">
                <a16:creationId xmlns:a16="http://schemas.microsoft.com/office/drawing/2014/main" id="{1DF5B4AC-DD5B-2461-B1A8-8D7C3524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8" y="4686300"/>
            <a:ext cx="3605422" cy="22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ideo: Aerials footage of destroyed tanks that Ukraine says were Russian |  Daily Mail Online">
            <a:extLst>
              <a:ext uri="{FF2B5EF4-FFF2-40B4-BE49-F238E27FC236}">
                <a16:creationId xmlns:a16="http://schemas.microsoft.com/office/drawing/2014/main" id="{7E14299E-9CF6-0112-6F06-DD5B2510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52" y="2286000"/>
            <a:ext cx="359474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C91E2F-FD5B-6C3D-DCA5-FA56D642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7" y="0"/>
            <a:ext cx="11935352" cy="757881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VENÄJÄN OPIT UKRAINAN SODASTA?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/MilitaryPorn - Russian vehicles fallen off a pontoon bridge into a lake (1280x691)">
            <a:extLst>
              <a:ext uri="{FF2B5EF4-FFF2-40B4-BE49-F238E27FC236}">
                <a16:creationId xmlns:a16="http://schemas.microsoft.com/office/drawing/2014/main" id="{19E7C6B9-430E-C307-E12C-8EB675E8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52" y="632521"/>
            <a:ext cx="3570363" cy="20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D24F8C-7C0A-8806-E0C6-E20FB445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83" y="1097305"/>
            <a:ext cx="7896483" cy="5936693"/>
          </a:xfrm>
        </p:spPr>
        <p:txBody>
          <a:bodyPr>
            <a:normAutofit/>
          </a:bodyPr>
          <a:lstStyle/>
          <a:p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Asevoimat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pitää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rakentaa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uudelleen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kouluttaa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paremmin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Uudet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sodankäyntikonseptit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Uusi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kalusto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Uudet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suorituskyvyt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Kohdemaa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liittolaiset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pitää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valmistella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paremmin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Hybridisodankäynti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toimii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edelleen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Vaikeampi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torjua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kuin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konventionaalinen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uhka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93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113A-7777-49E1-81EE-8CF14012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2" y="2441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UKRAINAN TILANNE</a:t>
            </a:r>
            <a:endParaRPr lang="en-FI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1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2F36DB6-26DC-4D08-8C93-B0F21DAE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978" y="796410"/>
            <a:ext cx="551821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Uhka = Kyky x Tahto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BD8A9-4FEA-4C25-BE6B-A1C7B64A80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A92639-6A62-4572-BCF6-7476E29746D6}" type="datetime1">
              <a:rPr lang="fi-FI"/>
              <a:pPr>
                <a:defRPr/>
              </a:pPr>
              <a:t>27.2.2023</a:t>
            </a:fld>
            <a:endParaRPr lang="fi-FI" dirty="0"/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92C4CE22-0FEF-4445-A08B-F4A82E19F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795BA-37AC-46F1-B5E2-C1DC9BB7FC8E}" type="slidenum">
              <a:rPr lang="fi-FI" altLang="en-FI" sz="7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i-FI" altLang="en-FI" sz="700"/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24D75BD9-7173-48F9-8B9A-591A3EC498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812926"/>
            <a:ext cx="5976938" cy="4481513"/>
          </a:xfr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BC2A60-21BE-9976-9947-AC94BA35C611}"/>
              </a:ext>
            </a:extLst>
          </p:cNvPr>
          <p:cNvSpPr txBox="1">
            <a:spLocks/>
          </p:cNvSpPr>
          <p:nvPr/>
        </p:nvSpPr>
        <p:spPr>
          <a:xfrm>
            <a:off x="92807" y="2204096"/>
            <a:ext cx="2914004" cy="287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Kykyä tullaan nostamaan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73584-A705-B516-7BF4-8F5ACC6632A3}"/>
              </a:ext>
            </a:extLst>
          </p:cNvPr>
          <p:cNvSpPr txBox="1">
            <a:spLocks/>
          </p:cNvSpPr>
          <p:nvPr/>
        </p:nvSpPr>
        <p:spPr>
          <a:xfrm>
            <a:off x="8997095" y="2241641"/>
            <a:ext cx="3194905" cy="287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Tahtotila</a:t>
            </a:r>
          </a:p>
          <a:p>
            <a:r>
              <a:rPr lang="fi-FI" alt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ei muutu Putinin jälkeenkään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C0C232-6069-3848-33AC-FF634D334E93}"/>
              </a:ext>
            </a:extLst>
          </p:cNvPr>
          <p:cNvSpPr txBox="1">
            <a:spLocks/>
          </p:cNvSpPr>
          <p:nvPr/>
        </p:nvSpPr>
        <p:spPr>
          <a:xfrm>
            <a:off x="368644" y="0"/>
            <a:ext cx="10515600" cy="79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VENÄJÄN UHKA ON PITKÄN AJAN UHKA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BD8A9-4FEA-4C25-BE6B-A1C7B64A80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A92639-6A62-4572-BCF6-7476E29746D6}" type="datetime1">
              <a:rPr lang="fi-FI"/>
              <a:pPr>
                <a:defRPr/>
              </a:pPr>
              <a:t>27.2.2023</a:t>
            </a:fld>
            <a:endParaRPr lang="fi-FI" dirty="0"/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92C4CE22-0FEF-4445-A08B-F4A82E19F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795BA-37AC-46F1-B5E2-C1DC9BB7FC8E}" type="slidenum">
              <a:rPr lang="fi-FI" altLang="en-FI" sz="7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i-FI" altLang="en-FI" sz="7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BC2A60-21BE-9976-9947-AC94BA35C611}"/>
              </a:ext>
            </a:extLst>
          </p:cNvPr>
          <p:cNvSpPr txBox="1">
            <a:spLocks/>
          </p:cNvSpPr>
          <p:nvPr/>
        </p:nvSpPr>
        <p:spPr>
          <a:xfrm>
            <a:off x="504698" y="1363835"/>
            <a:ext cx="10295107" cy="3883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Venäjä pyrkii säilyttämään sotilaallisen ylivoimansa arktisella alueella, voi joutua päästämään Kiinan alueelle.</a:t>
            </a:r>
          </a:p>
          <a:p>
            <a:endParaRPr lang="fi-FI" altLang="fi-FI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Arktisen alueen varustaminen jatkuu Venäjän toimesta.</a:t>
            </a:r>
          </a:p>
          <a:p>
            <a:endParaRPr lang="fi-FI" altLang="fi-FI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Länsi vastaa Venäjän toimiin maltillisesti.</a:t>
            </a:r>
          </a:p>
          <a:p>
            <a:endParaRPr lang="fi-FI" altLang="fi-FI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Kilpailu luonnonvaroista ja uhka sotilaallisesta yhteenotosta arktisilla alueilla kasvaa.</a:t>
            </a:r>
          </a:p>
          <a:p>
            <a:endParaRPr lang="fi-FI" altLang="fi-FI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C0C232-6069-3848-33AC-FF634D334E93}"/>
              </a:ext>
            </a:extLst>
          </p:cNvPr>
          <p:cNvSpPr txBox="1">
            <a:spLocks/>
          </p:cNvSpPr>
          <p:nvPr/>
        </p:nvSpPr>
        <p:spPr>
          <a:xfrm>
            <a:off x="212125" y="165355"/>
            <a:ext cx="11427940" cy="96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SOTILAALLISET UHAT TULEVAT KASVAMAAN ARKTISILLA ALUEILLA</a:t>
            </a:r>
            <a:endParaRPr lang="en-FI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334 8">
            <a:extLst>
              <a:ext uri="{FF2B5EF4-FFF2-40B4-BE49-F238E27FC236}">
                <a16:creationId xmlns:a16="http://schemas.microsoft.com/office/drawing/2014/main" id="{7C9D07CD-7743-0B94-D83F-1C332100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31" y="4481326"/>
            <a:ext cx="4047134" cy="23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5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21" y="46723"/>
            <a:ext cx="10515600" cy="757881"/>
          </a:xfrm>
        </p:spPr>
        <p:txBody>
          <a:bodyPr>
            <a:normAutofit/>
          </a:bodyPr>
          <a:lstStyle/>
          <a:p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HYBRIDIUHAT OVAT LÄNSIMAINEN UHKAKÄSITE</a:t>
            </a:r>
            <a:endParaRPr lang="en-FI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8C-107D-4E35-AFE3-D489CD9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75" y="804604"/>
            <a:ext cx="11155891" cy="5896877"/>
          </a:xfrm>
        </p:spPr>
        <p:txBody>
          <a:bodyPr>
            <a:normAutofit lnSpcReduction="10000"/>
          </a:bodyPr>
          <a:lstStyle/>
          <a:p>
            <a:r>
              <a:rPr lang="en-GB" b="1" i="1" dirty="0" err="1"/>
              <a:t>Kuvaa</a:t>
            </a:r>
            <a:r>
              <a:rPr lang="en-GB" b="1" i="1" dirty="0"/>
              <a:t> </a:t>
            </a:r>
            <a:r>
              <a:rPr lang="en-GB" b="1" i="1" dirty="0" err="1"/>
              <a:t>turvallisuusympäristömme</a:t>
            </a:r>
            <a:r>
              <a:rPr lang="en-GB" b="1" i="1" dirty="0"/>
              <a:t> </a:t>
            </a:r>
            <a:r>
              <a:rPr lang="en-GB" b="1" i="1" dirty="0" err="1"/>
              <a:t>murrosta</a:t>
            </a:r>
            <a:endParaRPr lang="en-GB" b="1" i="1" dirty="0"/>
          </a:p>
          <a:p>
            <a:pPr lvl="1"/>
            <a:r>
              <a:rPr lang="en-GB" b="1" i="1" dirty="0" err="1"/>
              <a:t>Maailmanjärjestyksen</a:t>
            </a:r>
            <a:r>
              <a:rPr lang="en-GB" b="1" i="1" dirty="0"/>
              <a:t> </a:t>
            </a:r>
            <a:r>
              <a:rPr lang="en-GB" b="1" i="1" dirty="0" err="1"/>
              <a:t>murros</a:t>
            </a:r>
            <a:endParaRPr lang="en-GB" b="1" i="1" dirty="0"/>
          </a:p>
          <a:p>
            <a:pPr lvl="1"/>
            <a:r>
              <a:rPr lang="en-GB" b="1" i="1" dirty="0" err="1"/>
              <a:t>Informaatioympäristön</a:t>
            </a:r>
            <a:r>
              <a:rPr lang="en-GB" b="1" i="1" dirty="0"/>
              <a:t> </a:t>
            </a:r>
            <a:r>
              <a:rPr lang="en-GB" b="1" i="1" dirty="0" err="1"/>
              <a:t>murros</a:t>
            </a:r>
            <a:r>
              <a:rPr lang="en-GB" b="1" i="1" dirty="0"/>
              <a:t> – </a:t>
            </a:r>
            <a:r>
              <a:rPr lang="en-GB" b="1" i="1" dirty="0" err="1"/>
              <a:t>maali</a:t>
            </a:r>
            <a:endParaRPr lang="en-GB" b="1" i="1" dirty="0"/>
          </a:p>
          <a:p>
            <a:pPr lvl="1"/>
            <a:r>
              <a:rPr lang="en-GB" b="1" i="1" dirty="0" err="1"/>
              <a:t>Teknologinen</a:t>
            </a:r>
            <a:r>
              <a:rPr lang="en-GB" b="1" i="1" dirty="0"/>
              <a:t> </a:t>
            </a:r>
            <a:r>
              <a:rPr lang="en-GB" b="1" i="1" dirty="0" err="1"/>
              <a:t>murros</a:t>
            </a:r>
            <a:r>
              <a:rPr lang="en-GB" b="1" i="1" dirty="0"/>
              <a:t> – </a:t>
            </a:r>
            <a:r>
              <a:rPr lang="en-GB" b="1" i="1" dirty="0" err="1"/>
              <a:t>maali</a:t>
            </a:r>
            <a:endParaRPr lang="en-GB" b="1" i="1" dirty="0"/>
          </a:p>
          <a:p>
            <a:pPr lvl="1"/>
            <a:r>
              <a:rPr lang="en-GB" b="1" i="1" dirty="0" err="1"/>
              <a:t>Globaalit</a:t>
            </a:r>
            <a:r>
              <a:rPr lang="en-GB" b="1" i="1" dirty="0"/>
              <a:t> </a:t>
            </a:r>
            <a:r>
              <a:rPr lang="en-GB" b="1" i="1" dirty="0" err="1"/>
              <a:t>uhat</a:t>
            </a:r>
            <a:endParaRPr lang="en-GB" b="1" i="1" dirty="0"/>
          </a:p>
          <a:p>
            <a:pPr marL="457200" lvl="1" indent="0">
              <a:buNone/>
            </a:pPr>
            <a:endParaRPr lang="en-GB" b="1" i="1" dirty="0"/>
          </a:p>
          <a:p>
            <a:r>
              <a:rPr lang="en-GB" b="1" i="1" dirty="0" err="1"/>
              <a:t>Suunnitelmallista</a:t>
            </a:r>
            <a:r>
              <a:rPr lang="en-GB" b="1" i="1" dirty="0"/>
              <a:t> </a:t>
            </a:r>
            <a:r>
              <a:rPr lang="en-GB" b="1" i="1" dirty="0" err="1"/>
              <a:t>toimintaa</a:t>
            </a:r>
            <a:r>
              <a:rPr lang="en-GB" b="1" i="1" dirty="0"/>
              <a:t>, </a:t>
            </a:r>
            <a:r>
              <a:rPr lang="en-GB" b="1" i="1" dirty="0" err="1"/>
              <a:t>laaja</a:t>
            </a:r>
            <a:r>
              <a:rPr lang="en-GB" b="1" i="1" dirty="0"/>
              <a:t> </a:t>
            </a:r>
            <a:r>
              <a:rPr lang="en-GB" b="1" i="1" dirty="0" err="1"/>
              <a:t>yhdistelmä</a:t>
            </a:r>
            <a:r>
              <a:rPr lang="en-GB" b="1" i="1" dirty="0"/>
              <a:t> </a:t>
            </a:r>
            <a:r>
              <a:rPr lang="en-GB" b="1" i="1" dirty="0" err="1"/>
              <a:t>keinoja</a:t>
            </a:r>
            <a:endParaRPr lang="en-GB" b="1" i="1" dirty="0"/>
          </a:p>
          <a:p>
            <a:pPr lvl="1"/>
            <a:r>
              <a:rPr lang="en-GB" b="1" i="1" dirty="0" err="1"/>
              <a:t>Vaikuttaminen</a:t>
            </a:r>
            <a:r>
              <a:rPr lang="en-GB" b="1" i="1" dirty="0"/>
              <a:t> – </a:t>
            </a:r>
            <a:r>
              <a:rPr lang="en-GB" b="1" i="1" dirty="0" err="1"/>
              <a:t>Häirintä</a:t>
            </a:r>
            <a:r>
              <a:rPr lang="en-GB" b="1" i="1" dirty="0"/>
              <a:t> – </a:t>
            </a:r>
            <a:r>
              <a:rPr lang="en-GB" b="1" i="1" dirty="0" err="1"/>
              <a:t>Operaatiot</a:t>
            </a:r>
            <a:r>
              <a:rPr lang="en-GB" b="1" i="1" dirty="0"/>
              <a:t> – </a:t>
            </a:r>
            <a:r>
              <a:rPr lang="en-GB" b="1" i="1" dirty="0" err="1"/>
              <a:t>Sodankäynti</a:t>
            </a:r>
            <a:endParaRPr lang="en-GB" b="1" i="1" dirty="0"/>
          </a:p>
          <a:p>
            <a:pPr lvl="1"/>
            <a:endParaRPr lang="en-GB" b="1" i="1" dirty="0"/>
          </a:p>
          <a:p>
            <a:r>
              <a:rPr lang="en-GB" b="1" i="1" dirty="0" err="1"/>
              <a:t>Maalittaa</a:t>
            </a:r>
            <a:r>
              <a:rPr lang="en-GB" b="1" i="1" dirty="0"/>
              <a:t> </a:t>
            </a:r>
            <a:r>
              <a:rPr lang="en-GB" b="1" i="1" dirty="0" err="1"/>
              <a:t>demokraattisten</a:t>
            </a:r>
            <a:r>
              <a:rPr lang="en-GB" b="1" i="1" dirty="0"/>
              <a:t> </a:t>
            </a:r>
            <a:r>
              <a:rPr lang="en-GB" b="1" i="1" dirty="0" err="1"/>
              <a:t>instituutioiden</a:t>
            </a:r>
            <a:r>
              <a:rPr lang="en-GB" b="1" i="1" dirty="0"/>
              <a:t> </a:t>
            </a:r>
            <a:r>
              <a:rPr lang="en-GB" b="1" i="1" dirty="0" err="1"/>
              <a:t>heikkouksia</a:t>
            </a:r>
            <a:endParaRPr lang="en-GB" b="1" i="1" dirty="0"/>
          </a:p>
          <a:p>
            <a:pPr lvl="1"/>
            <a:r>
              <a:rPr lang="en-GB" b="1" i="1" dirty="0" err="1"/>
              <a:t>Hyödyntää</a:t>
            </a:r>
            <a:r>
              <a:rPr lang="en-GB" b="1" i="1" dirty="0"/>
              <a:t> </a:t>
            </a:r>
            <a:r>
              <a:rPr lang="en-GB" b="1" i="1" dirty="0" err="1"/>
              <a:t>rajapintoja</a:t>
            </a:r>
            <a:r>
              <a:rPr lang="en-GB" b="1" i="1" dirty="0"/>
              <a:t> </a:t>
            </a:r>
            <a:r>
              <a:rPr lang="en-GB" b="1" i="1" dirty="0" err="1"/>
              <a:t>ja</a:t>
            </a:r>
            <a:r>
              <a:rPr lang="en-GB" b="1" i="1" dirty="0"/>
              <a:t> “</a:t>
            </a:r>
            <a:r>
              <a:rPr lang="en-GB" b="1" i="1" dirty="0" err="1"/>
              <a:t>harmaita</a:t>
            </a:r>
            <a:r>
              <a:rPr lang="en-GB" b="1" i="1" dirty="0"/>
              <a:t> </a:t>
            </a:r>
            <a:r>
              <a:rPr lang="en-GB" b="1" i="1" dirty="0" err="1"/>
              <a:t>alueita</a:t>
            </a:r>
            <a:r>
              <a:rPr lang="en-GB" b="1" i="1" dirty="0"/>
              <a:t>”</a:t>
            </a:r>
          </a:p>
          <a:p>
            <a:pPr lvl="1"/>
            <a:endParaRPr lang="en-GB" b="1" i="1" dirty="0"/>
          </a:p>
          <a:p>
            <a:r>
              <a:rPr lang="en-GB" b="1" i="1" dirty="0" err="1"/>
              <a:t>Hämmennetään</a:t>
            </a:r>
            <a:r>
              <a:rPr lang="en-GB" b="1" i="1" dirty="0"/>
              <a:t> </a:t>
            </a:r>
            <a:r>
              <a:rPr lang="en-GB" b="1" i="1" dirty="0" err="1"/>
              <a:t>tilannekuvaa</a:t>
            </a:r>
            <a:r>
              <a:rPr lang="en-GB" b="1" i="1" dirty="0"/>
              <a:t>, </a:t>
            </a:r>
            <a:r>
              <a:rPr lang="en-GB" b="1" i="1" dirty="0" err="1"/>
              <a:t>luodaan</a:t>
            </a:r>
            <a:r>
              <a:rPr lang="en-GB" b="1" i="1" dirty="0"/>
              <a:t> </a:t>
            </a:r>
            <a:r>
              <a:rPr lang="en-GB" b="1" i="1" dirty="0" err="1"/>
              <a:t>epävarmuutta</a:t>
            </a:r>
            <a:r>
              <a:rPr lang="en-GB" b="1" i="1" dirty="0"/>
              <a:t> </a:t>
            </a:r>
            <a:r>
              <a:rPr lang="en-GB" b="1" i="1" dirty="0" err="1"/>
              <a:t>ja</a:t>
            </a:r>
            <a:r>
              <a:rPr lang="en-GB" b="1" i="1" dirty="0"/>
              <a:t> </a:t>
            </a:r>
            <a:r>
              <a:rPr lang="en-GB" b="1" i="1" dirty="0" err="1"/>
              <a:t>pelkoa</a:t>
            </a:r>
            <a:endParaRPr lang="en-GB" b="1" i="1" dirty="0"/>
          </a:p>
          <a:p>
            <a:pPr lvl="1"/>
            <a:endParaRPr lang="en-GB" b="1" i="1" dirty="0"/>
          </a:p>
          <a:p>
            <a:r>
              <a:rPr lang="en-GB" b="1" i="1" dirty="0" err="1">
                <a:solidFill>
                  <a:srgbClr val="FF0000"/>
                </a:solidFill>
              </a:rPr>
              <a:t>Päämääränä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vaikuttaminen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päätöksentekoon</a:t>
            </a:r>
            <a:endParaRPr lang="en-GB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Nord Stream -putkien vuotoalueella havaittiin voimakkaita räjähdyksiä – ”Ei  ole maanjäristys. Voimme sanoa sen erittäin selvästi” | Tekniikka&amp;Talous">
            <a:extLst>
              <a:ext uri="{FF2B5EF4-FFF2-40B4-BE49-F238E27FC236}">
                <a16:creationId xmlns:a16="http://schemas.microsoft.com/office/drawing/2014/main" id="{AEF2856D-0322-EC5F-78E6-8F397B24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390" y="876300"/>
            <a:ext cx="36456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1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YBRIDIUHAT JA SUOMEN PUOLUSTUKSEN USKOTTAVUUS - PDF Free Download">
            <a:extLst>
              <a:ext uri="{FF2B5EF4-FFF2-40B4-BE49-F238E27FC236}">
                <a16:creationId xmlns:a16="http://schemas.microsoft.com/office/drawing/2014/main" id="{C2C1C6F8-4AE8-3C55-E6A4-D2E07119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85" y="1088042"/>
            <a:ext cx="6838469" cy="576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1B6B-F211-30B9-75D4-4A5EFE1CA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6" y="1088042"/>
            <a:ext cx="5407653" cy="55269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Hybridi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yhdistelmävaikutusta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Torjunta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kuulu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kenellekään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mutta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vaikuttaa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kaikkiin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Hybridissä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1+1 = 2+</a:t>
            </a:r>
          </a:p>
          <a:p>
            <a:pPr>
              <a:lnSpc>
                <a:spcPct val="12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Koordinoitua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Suunnitelmallista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Opportunistista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Pahantahtoista</a:t>
            </a:r>
            <a:endParaRPr lang="en-GB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5441CA-DA33-82C6-110B-CB0D1305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82" y="94261"/>
            <a:ext cx="10515600" cy="757881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HYBRIDIUHAT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CBD60-AD44-EABA-DE57-D73FA199C0BB}"/>
              </a:ext>
            </a:extLst>
          </p:cNvPr>
          <p:cNvSpPr txBox="1"/>
          <p:nvPr/>
        </p:nvSpPr>
        <p:spPr>
          <a:xfrm rot="20300601">
            <a:off x="917157" y="2788438"/>
            <a:ext cx="9212650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PERUSTEET KAIKELLE TOIMINNALLE</a:t>
            </a:r>
          </a:p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LUODAAN RAUHAN AJAN</a:t>
            </a:r>
          </a:p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TIEDUSTELULLA JA VAIKUTTAMISELLA.</a:t>
            </a:r>
            <a:endParaRPr lang="en-FI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1" y="79461"/>
            <a:ext cx="10515600" cy="796410"/>
          </a:xfrm>
        </p:spPr>
        <p:txBody>
          <a:bodyPr>
            <a:normAutofit/>
          </a:bodyPr>
          <a:lstStyle/>
          <a:p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LOPUKSI</a:t>
            </a:r>
            <a:endParaRPr lang="en-FI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BBE1C-D6B8-405D-BBC6-68B5BFC919C3}"/>
              </a:ext>
            </a:extLst>
          </p:cNvPr>
          <p:cNvSpPr txBox="1"/>
          <p:nvPr/>
        </p:nvSpPr>
        <p:spPr>
          <a:xfrm>
            <a:off x="228601" y="875871"/>
            <a:ext cx="11584459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i="1" dirty="0"/>
              <a:t>KANSALLISET TOIMENPITEET VUOSIA ENNEN SOTAA KESKEISIÄ.</a:t>
            </a:r>
          </a:p>
          <a:p>
            <a:endParaRPr lang="en-GB" sz="2800" b="1" i="1" dirty="0"/>
          </a:p>
          <a:p>
            <a:r>
              <a:rPr lang="en-GB" sz="2800" b="1" i="1" dirty="0"/>
              <a:t>LUOTAVA YHTEISKUNTA JOTA HALUTAAN PUOLUSTAA - MAANPUOLUSTUSHENKI.</a:t>
            </a:r>
          </a:p>
          <a:p>
            <a:endParaRPr lang="en-GB" sz="2800" b="1" i="1" dirty="0"/>
          </a:p>
          <a:p>
            <a:r>
              <a:rPr lang="en-GB" sz="2800" b="1" i="1" dirty="0"/>
              <a:t>OLTAVA AJANTASAINEN LAINSÄÄDÄNTÖ, JOKA MAHDOLLISTAA VALMIUDEN SÄÄTELYN JA TEHOKKAAN KOKONAISTURVALLISUUSRATKAISUN.</a:t>
            </a:r>
          </a:p>
          <a:p>
            <a:endParaRPr lang="en-GB" sz="2800" b="1" i="1" dirty="0"/>
          </a:p>
          <a:p>
            <a:r>
              <a:rPr lang="en-GB" sz="2800" b="1" i="1" dirty="0"/>
              <a:t>PUOLUSTUSVALMISTELUT TEHTÄVÄ ENNEN SOTAA.</a:t>
            </a:r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Puolustuskyky</a:t>
            </a:r>
            <a:r>
              <a:rPr lang="en-GB" sz="2800" b="1" i="1" dirty="0"/>
              <a:t> </a:t>
            </a:r>
            <a:r>
              <a:rPr lang="en-GB" sz="2800" b="1" i="1" dirty="0" err="1"/>
              <a:t>ja</a:t>
            </a:r>
            <a:r>
              <a:rPr lang="en-GB" sz="2800" b="1" i="1" dirty="0"/>
              <a:t> </a:t>
            </a:r>
            <a:r>
              <a:rPr lang="en-GB" sz="2800" b="1" i="1" dirty="0" err="1"/>
              <a:t>materiaalinen</a:t>
            </a:r>
            <a:r>
              <a:rPr lang="en-GB" sz="2800" b="1" i="1" dirty="0"/>
              <a:t> </a:t>
            </a:r>
            <a:r>
              <a:rPr lang="en-GB" sz="2800" b="1" i="1" dirty="0" err="1"/>
              <a:t>valmius</a:t>
            </a:r>
            <a:r>
              <a:rPr lang="en-GB" sz="2800" b="1" i="1" dirty="0"/>
              <a:t>.</a:t>
            </a:r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Siviilipuolustuksen</a:t>
            </a:r>
            <a:r>
              <a:rPr lang="en-GB" sz="2800" b="1" i="1" dirty="0"/>
              <a:t> </a:t>
            </a:r>
            <a:r>
              <a:rPr lang="en-GB" sz="2800" b="1" i="1" dirty="0" err="1"/>
              <a:t>valmius</a:t>
            </a:r>
            <a:r>
              <a:rPr lang="en-GB" sz="2800" b="1" i="1" dirty="0"/>
              <a:t>.</a:t>
            </a:r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Kansainvälinen</a:t>
            </a:r>
            <a:r>
              <a:rPr lang="en-GB" sz="2800" b="1" i="1" dirty="0"/>
              <a:t> </a:t>
            </a:r>
            <a:r>
              <a:rPr lang="en-GB" sz="2800" b="1" i="1" dirty="0" err="1"/>
              <a:t>yhteistoiminta</a:t>
            </a:r>
            <a:r>
              <a:rPr lang="en-GB" sz="2800" b="1" i="1" dirty="0"/>
              <a:t> </a:t>
            </a:r>
            <a:r>
              <a:rPr lang="en-GB" sz="2800" b="1" i="1" dirty="0" err="1"/>
              <a:t>tuen</a:t>
            </a:r>
            <a:r>
              <a:rPr lang="en-GB" sz="2800" b="1" i="1" dirty="0"/>
              <a:t> </a:t>
            </a:r>
            <a:r>
              <a:rPr lang="en-GB" sz="2800" b="1" i="1" dirty="0" err="1"/>
              <a:t>varmistamiseksi</a:t>
            </a:r>
            <a:r>
              <a:rPr lang="en-GB" sz="2800" b="1" i="1" dirty="0"/>
              <a:t>.</a:t>
            </a:r>
          </a:p>
          <a:p>
            <a:pPr marL="914400" lvl="1" indent="-457200">
              <a:buFontTx/>
              <a:buChar char="-"/>
            </a:pPr>
            <a:r>
              <a:rPr lang="en-GB" sz="2800" b="1" i="1" dirty="0" err="1"/>
              <a:t>Sekä</a:t>
            </a:r>
            <a:r>
              <a:rPr lang="en-GB" sz="2800" b="1" i="1" dirty="0"/>
              <a:t> </a:t>
            </a:r>
            <a:r>
              <a:rPr lang="en-GB" sz="2800" b="1" i="1" dirty="0" err="1"/>
              <a:t>Puolustusvoimien</a:t>
            </a:r>
            <a:r>
              <a:rPr lang="en-GB" sz="2800" b="1" i="1" dirty="0"/>
              <a:t> </a:t>
            </a:r>
            <a:r>
              <a:rPr lang="en-GB" sz="2800" b="1" i="1" dirty="0" err="1"/>
              <a:t>että</a:t>
            </a:r>
            <a:r>
              <a:rPr lang="en-GB" sz="2800" b="1" i="1" dirty="0"/>
              <a:t> </a:t>
            </a:r>
            <a:r>
              <a:rPr lang="en-GB" sz="2800" b="1" i="1" dirty="0" err="1"/>
              <a:t>siviiliyhteiskunnan</a:t>
            </a:r>
            <a:r>
              <a:rPr lang="en-GB" sz="2800" b="1" i="1" dirty="0"/>
              <a:t> </a:t>
            </a:r>
            <a:r>
              <a:rPr lang="en-GB" sz="2800" b="1" i="1" dirty="0" err="1"/>
              <a:t>tarvisema</a:t>
            </a:r>
            <a:r>
              <a:rPr lang="en-GB" sz="2800" b="1" i="1" dirty="0"/>
              <a:t> </a:t>
            </a:r>
            <a:r>
              <a:rPr lang="en-GB" sz="2800" b="1" i="1" dirty="0" err="1"/>
              <a:t>tuki</a:t>
            </a:r>
            <a:r>
              <a:rPr lang="en-GB" sz="2800" b="1" i="1" dirty="0"/>
              <a:t>.</a:t>
            </a:r>
            <a:endParaRPr lang="en-FI" sz="2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47F59-05B1-94AB-659E-E66353F23F6E}"/>
              </a:ext>
            </a:extLst>
          </p:cNvPr>
          <p:cNvSpPr txBox="1"/>
          <p:nvPr/>
        </p:nvSpPr>
        <p:spPr>
          <a:xfrm>
            <a:off x="793771" y="2689817"/>
            <a:ext cx="106044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200" b="1" i="1" dirty="0">
                <a:solidFill>
                  <a:srgbClr val="FF0000"/>
                </a:solidFill>
              </a:rPr>
              <a:t>YKSIN EI KANNATA JÄÄDÄ</a:t>
            </a:r>
            <a:endParaRPr lang="en-FI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113A-7777-49E1-81EE-8CF14012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07" y="2441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SUOMEN NATO-JÄSENYYS</a:t>
            </a:r>
            <a:endParaRPr lang="en-FI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82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5" y="252669"/>
            <a:ext cx="10515600" cy="757881"/>
          </a:xfrm>
        </p:spPr>
        <p:txBody>
          <a:bodyPr>
            <a:no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TURVALLISUUSTILANTEEN MUUTOS EUROOPASSA JA MAAILMALLA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8C-107D-4E35-AFE3-D489CD9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53" y="1285574"/>
            <a:ext cx="11879893" cy="5896877"/>
          </a:xfrm>
        </p:spPr>
        <p:txBody>
          <a:bodyPr>
            <a:normAutofit/>
          </a:bodyPr>
          <a:lstStyle/>
          <a:p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Jakolinjat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demokraattisten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autoritääristen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valtioiden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välillä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levenevät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globaalisti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kilpailu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taloudellisesta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sotilaallisesta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vallasta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lisääntyy</a:t>
            </a:r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Länsi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vastaan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Pohjois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-Korea, Iran, Venezuela,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Kuuba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Kilpakenttänä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mm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Afrikka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Arktinen</a:t>
            </a:r>
            <a:r>
              <a:rPr lang="en-GB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alue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USA on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sitoutunut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Euroopan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puolustukseen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vahva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mutta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kuinka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pitkään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2"/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Eurooppalaisten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otettava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enemmän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vastuuta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omista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asioistaan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EU:n</a:t>
            </a:r>
            <a:r>
              <a:rPr lang="en-GB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rooli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kasvaa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jos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työnjako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EU:n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NATO:n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kanssa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saadaan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sovittua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5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ATO has more tanks, but Russia has more Russians - 9GAG">
            <a:extLst>
              <a:ext uri="{FF2B5EF4-FFF2-40B4-BE49-F238E27FC236}">
                <a16:creationId xmlns:a16="http://schemas.microsoft.com/office/drawing/2014/main" id="{6516A7FD-EFA2-7D8C-463A-594C2D63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26" y="772036"/>
            <a:ext cx="7526809" cy="60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0188BE-F589-75BA-91BB-1E0D4AB2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55" y="0"/>
            <a:ext cx="10515600" cy="7964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NATO VS VENÄJÄ – SOTILAALLINEN VOIMA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5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omen lähellä on kolme raskaasti aseistettua aluetta – näin Venäjä  kasvattaa iskuvoimaansa rajoillaan">
            <a:extLst>
              <a:ext uri="{FF2B5EF4-FFF2-40B4-BE49-F238E27FC236}">
                <a16:creationId xmlns:a16="http://schemas.microsoft.com/office/drawing/2014/main" id="{D335F629-45D3-74F2-F7F2-4589A8C5F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" y="0"/>
            <a:ext cx="5303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38">
            <a:extLst>
              <a:ext uri="{FF2B5EF4-FFF2-40B4-BE49-F238E27FC236}">
                <a16:creationId xmlns:a16="http://schemas.microsoft.com/office/drawing/2014/main" id="{1D070C00-B96D-EFDD-8C42-FDC8B0794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791" y="2522083"/>
            <a:ext cx="2871090" cy="255454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solidFill>
                  <a:srgbClr val="FF0000"/>
                </a:solidFill>
              </a:rPr>
              <a:t>Venäjän joukot Ukrainassa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solidFill>
                  <a:srgbClr val="FF0000"/>
                </a:solidFill>
              </a:rPr>
              <a:t>- Aktiivi 200 000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FF0000"/>
                </a:solidFill>
              </a:rPr>
              <a:t> 200 Taisteluhelikopteria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FF0000"/>
                </a:solidFill>
              </a:rPr>
              <a:t> 2000 Tykkiä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FF0000"/>
                </a:solidFill>
              </a:rPr>
              <a:t> 1600 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FF0000"/>
                </a:solidFill>
              </a:rPr>
              <a:t> 3000 Panssariajoneuvoa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FF0000"/>
                </a:solidFill>
              </a:rPr>
              <a:t> 600 Hävittäjää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FF0000"/>
                </a:solidFill>
              </a:rPr>
              <a:t> 6 Sukellusvenettä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FF0000"/>
                </a:solidFill>
              </a:rPr>
              <a:t> 20 Suurta taistelualusta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FF0000"/>
                </a:solidFill>
              </a:rPr>
              <a:t> 20 Pientä taistelualusta</a:t>
            </a:r>
          </a:p>
        </p:txBody>
      </p:sp>
      <p:sp>
        <p:nvSpPr>
          <p:cNvPr id="7" name="Rectangle 243">
            <a:extLst>
              <a:ext uri="{FF2B5EF4-FFF2-40B4-BE49-F238E27FC236}">
                <a16:creationId xmlns:a16="http://schemas.microsoft.com/office/drawing/2014/main" id="{A0584074-5644-83A1-034B-D349DF30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799" y="5275454"/>
            <a:ext cx="2508395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 b="1" i="1" dirty="0">
                <a:solidFill>
                  <a:srgbClr val="0000FF"/>
                </a:solidFill>
              </a:rPr>
              <a:t>Baltian maat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0000FF"/>
                </a:solidFill>
              </a:rPr>
              <a:t> Aktiivi 20 500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0000FF"/>
                </a:solidFill>
              </a:rPr>
              <a:t>Reservi 80 000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0000FF"/>
                </a:solidFill>
              </a:rPr>
              <a:t>291 Tykkiä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0000FF"/>
                </a:solidFill>
              </a:rPr>
              <a:t>247 Rynnäkköpanssarivaunua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0000FF"/>
                </a:solidFill>
              </a:rPr>
              <a:t>14 Pientä taistelualusta</a:t>
            </a:r>
          </a:p>
        </p:txBody>
      </p:sp>
      <p:sp>
        <p:nvSpPr>
          <p:cNvPr id="8" name="Rectangle 246">
            <a:extLst>
              <a:ext uri="{FF2B5EF4-FFF2-40B4-BE49-F238E27FC236}">
                <a16:creationId xmlns:a16="http://schemas.microsoft.com/office/drawing/2014/main" id="{C57D8C07-6820-B49A-A4BE-3053459DF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95" y="1313728"/>
            <a:ext cx="2519127" cy="1938992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 b="1" i="1" dirty="0">
                <a:solidFill>
                  <a:srgbClr val="990000"/>
                </a:solidFill>
              </a:rPr>
              <a:t>Norja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Aktiivi 16 000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Reservi 40 000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76 Tykkiä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52 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116 Rynnäkköpanssarivaunua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63 (52) Hävittäjää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6 Sukellusvenettä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10 Suurta taistelualusta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6 Pientä taistelualusta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AB49B8-C7DC-9DB7-C4D4-A11C5616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5056"/>
            <a:ext cx="11071655" cy="79641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SOTILAALLINEN VOIMA POHJOIS-EUROOPASSA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46">
            <a:extLst>
              <a:ext uri="{FF2B5EF4-FFF2-40B4-BE49-F238E27FC236}">
                <a16:creationId xmlns:a16="http://schemas.microsoft.com/office/drawing/2014/main" id="{CDCCF066-17C9-2152-2B12-3CB57E3D8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96" y="3362679"/>
            <a:ext cx="2519127" cy="175432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 b="1" i="1" dirty="0">
                <a:solidFill>
                  <a:srgbClr val="990000"/>
                </a:solidFill>
              </a:rPr>
              <a:t>Ruotsi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Aktiivi 17 000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Reservi 36 000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120 Tykkiä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120 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411 Rynnäkköpanssarivaunua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80 Hävittäjää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5 Sukellusvenettä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14 Pientä taistelualusta</a:t>
            </a:r>
          </a:p>
        </p:txBody>
      </p:sp>
      <p:sp>
        <p:nvSpPr>
          <p:cNvPr id="12" name="Rectangle 246">
            <a:extLst>
              <a:ext uri="{FF2B5EF4-FFF2-40B4-BE49-F238E27FC236}">
                <a16:creationId xmlns:a16="http://schemas.microsoft.com/office/drawing/2014/main" id="{7A1AC738-C715-9B56-7C47-A4507CEE9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19" y="5178381"/>
            <a:ext cx="2519127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 b="1" i="1" dirty="0">
                <a:solidFill>
                  <a:srgbClr val="990000"/>
                </a:solidFill>
              </a:rPr>
              <a:t>Tanska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Aktiivi 17 000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Reservi 46 000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32 Tykkiä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34 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44 Rynnäkköpanssarivaunua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44 (27) Hävittäjää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rgbClr val="990000"/>
                </a:solidFill>
              </a:rPr>
              <a:t>12 Suurta taistelualusta</a:t>
            </a:r>
          </a:p>
        </p:txBody>
      </p:sp>
      <p:sp>
        <p:nvSpPr>
          <p:cNvPr id="14" name="Rectangle 246">
            <a:extLst>
              <a:ext uri="{FF2B5EF4-FFF2-40B4-BE49-F238E27FC236}">
                <a16:creationId xmlns:a16="http://schemas.microsoft.com/office/drawing/2014/main" id="{321B59D0-5B76-C531-5B5E-CFED373FE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67" y="1858989"/>
            <a:ext cx="2519127" cy="1754326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Suomi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Aktiivi 22 000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Reservi 260 000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1503 Tykkiä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209 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212 Rynnäkköpanssarivaunua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62 (64) Hävittäjää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 (4) Suurta taistelualusta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200" b="1" i="1" dirty="0">
                <a:solidFill>
                  <a:schemeClr val="accent6">
                    <a:lumMod val="75000"/>
                  </a:schemeClr>
                </a:solidFill>
              </a:rPr>
              <a:t>13 Pientä taistelualusta</a:t>
            </a:r>
          </a:p>
        </p:txBody>
      </p:sp>
      <p:sp>
        <p:nvSpPr>
          <p:cNvPr id="15" name="Rectangle 246">
            <a:extLst>
              <a:ext uri="{FF2B5EF4-FFF2-40B4-BE49-F238E27FC236}">
                <a16:creationId xmlns:a16="http://schemas.microsoft.com/office/drawing/2014/main" id="{BA74921E-EA62-0D9B-A3EE-35F9D718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832" y="2319056"/>
            <a:ext cx="3279294" cy="2800767"/>
          </a:xfrm>
          <a:prstGeom prst="rect">
            <a:avLst/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solidFill>
                  <a:srgbClr val="990000"/>
                </a:solidFill>
              </a:rPr>
              <a:t>POHJOISMAAT JA BALTIAN MAAT YHTEENSÄ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Aktiivi 92 500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Reservi 462 000 sotilasta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2000 Tykkiä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410 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1000 Rynnäkköpanssarivaunua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250 (143) Hävittäjää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11 Sukellusvenettä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22 (26) Suurta taistelualusta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fi-FI" altLang="fi-FI" sz="1600" b="1" i="1" dirty="0">
                <a:solidFill>
                  <a:srgbClr val="990000"/>
                </a:solidFill>
              </a:rPr>
              <a:t>47 Pientä taistelualusta</a:t>
            </a:r>
          </a:p>
        </p:txBody>
      </p:sp>
    </p:spTree>
    <p:extLst>
      <p:ext uri="{BB962C8B-B14F-4D97-AF65-F5344CB8AC3E}">
        <p14:creationId xmlns:p14="http://schemas.microsoft.com/office/powerpoint/2010/main" val="28005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4">
            <a:extLst>
              <a:ext uri="{FF2B5EF4-FFF2-40B4-BE49-F238E27FC236}">
                <a16:creationId xmlns:a16="http://schemas.microsoft.com/office/drawing/2014/main" id="{ADE30ADF-1F71-4553-BF19-69EDD321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40" y="171344"/>
            <a:ext cx="12150318" cy="907510"/>
          </a:xfrm>
        </p:spPr>
        <p:txBody>
          <a:bodyPr>
            <a:noAutofit/>
          </a:bodyPr>
          <a:lstStyle/>
          <a:p>
            <a:r>
              <a:rPr lang="fi-FI" altLang="fi-FI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ITÄMEREN ALUE JA ARKTINEN JOS SUOMI JA RUOTSI NATOSSA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5209017-9C7F-443F-9B66-8F915ECCF3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94F71C-049C-4275-AEA3-0857FFF16CA1}" type="datetime1">
              <a:rPr lang="fi-FI" smtClean="0"/>
              <a:pPr>
                <a:defRPr/>
              </a:pPr>
              <a:t>27.2.2023</a:t>
            </a:fld>
            <a:endParaRPr lang="fi-FI"/>
          </a:p>
        </p:txBody>
      </p:sp>
      <p:sp>
        <p:nvSpPr>
          <p:cNvPr id="11268" name="Dian numeron paikkamerkki 3">
            <a:extLst>
              <a:ext uri="{FF2B5EF4-FFF2-40B4-BE49-F238E27FC236}">
                <a16:creationId xmlns:a16="http://schemas.microsoft.com/office/drawing/2014/main" id="{F919A157-F585-4C69-AC93-CA457394A5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AA338A-31BC-4B5F-9C10-8327AE347CF4}" type="slidenum">
              <a:rPr lang="fi-FI" altLang="en-FI" sz="7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i-FI" altLang="en-FI" sz="700"/>
          </a:p>
        </p:txBody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4CA81987-8179-44C2-9AB6-A5C5AEDE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9" y="6140450"/>
            <a:ext cx="4067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 i="1" dirty="0">
                <a:solidFill>
                  <a:srgbClr val="000000"/>
                </a:solidFill>
              </a:rPr>
              <a:t>= Nato jäsenmaa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 i="1" dirty="0">
                <a:solidFill>
                  <a:srgbClr val="000000"/>
                </a:solidFill>
              </a:rPr>
              <a:t>= Sotilaallisesti liittoutumaton maa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400" i="1" dirty="0">
                <a:solidFill>
                  <a:srgbClr val="000000"/>
                </a:solidFill>
              </a:rPr>
              <a:t>= Venäjä</a:t>
            </a:r>
            <a:endParaRPr lang="fi-FI" altLang="fi-FI" sz="1600" dirty="0">
              <a:latin typeface="Times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B69B15-5500-5387-0095-EAC002BBFBE6}"/>
              </a:ext>
            </a:extLst>
          </p:cNvPr>
          <p:cNvGrpSpPr/>
          <p:nvPr/>
        </p:nvGrpSpPr>
        <p:grpSpPr>
          <a:xfrm>
            <a:off x="2478409" y="1432740"/>
            <a:ext cx="7909268" cy="5261749"/>
            <a:chOff x="2478409" y="1432740"/>
            <a:chExt cx="7909268" cy="5261749"/>
          </a:xfrm>
        </p:grpSpPr>
        <p:sp>
          <p:nvSpPr>
            <p:cNvPr id="11270" name="Rectangle 2">
              <a:extLst>
                <a:ext uri="{FF2B5EF4-FFF2-40B4-BE49-F238E27FC236}">
                  <a16:creationId xmlns:a16="http://schemas.microsoft.com/office/drawing/2014/main" id="{DDDF0190-201C-4B7E-9604-8CBE6516A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4" y="6345238"/>
              <a:ext cx="223837" cy="146050"/>
            </a:xfrm>
            <a:prstGeom prst="rect">
              <a:avLst/>
            </a:prstGeom>
            <a:solidFill>
              <a:srgbClr val="99CC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507" name="Rectangle 244">
              <a:extLst>
                <a:ext uri="{FF2B5EF4-FFF2-40B4-BE49-F238E27FC236}">
                  <a16:creationId xmlns:a16="http://schemas.microsoft.com/office/drawing/2014/main" id="{FA51B687-4E42-43CA-8385-D1A2F9EC9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4" y="6550026"/>
              <a:ext cx="223837" cy="144463"/>
            </a:xfrm>
            <a:prstGeom prst="rect">
              <a:avLst/>
            </a:prstGeom>
            <a:solidFill>
              <a:srgbClr val="FFFF00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508" name="Rectangle 245">
              <a:extLst>
                <a:ext uri="{FF2B5EF4-FFF2-40B4-BE49-F238E27FC236}">
                  <a16:creationId xmlns:a16="http://schemas.microsoft.com/office/drawing/2014/main" id="{7A2B2BBF-1DF4-4E91-B97B-C7864EFD6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4" y="6140450"/>
              <a:ext cx="223837" cy="146050"/>
            </a:xfrm>
            <a:prstGeom prst="rect">
              <a:avLst/>
            </a:prstGeom>
            <a:solidFill>
              <a:srgbClr val="0000FF"/>
            </a:solidFill>
            <a:ln w="800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283" name="Freeform 16">
              <a:extLst>
                <a:ext uri="{FF2B5EF4-FFF2-40B4-BE49-F238E27FC236}">
                  <a16:creationId xmlns:a16="http://schemas.microsoft.com/office/drawing/2014/main" id="{5D953454-3F60-4FF5-8C2C-C7FB79A161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71824" y="4603251"/>
              <a:ext cx="1109130" cy="1535746"/>
            </a:xfrm>
            <a:custGeom>
              <a:avLst/>
              <a:gdLst>
                <a:gd name="T0" fmla="*/ 2147483646 w 247"/>
                <a:gd name="T1" fmla="*/ 2147483646 h 380"/>
                <a:gd name="T2" fmla="*/ 2147483646 w 247"/>
                <a:gd name="T3" fmla="*/ 2147483646 h 380"/>
                <a:gd name="T4" fmla="*/ 2147483646 w 247"/>
                <a:gd name="T5" fmla="*/ 2147483646 h 380"/>
                <a:gd name="T6" fmla="*/ 0 w 247"/>
                <a:gd name="T7" fmla="*/ 2147483646 h 380"/>
                <a:gd name="T8" fmla="*/ 2147483646 w 247"/>
                <a:gd name="T9" fmla="*/ 2147483646 h 380"/>
                <a:gd name="T10" fmla="*/ 0 w 247"/>
                <a:gd name="T11" fmla="*/ 2147483646 h 380"/>
                <a:gd name="T12" fmla="*/ 0 w 247"/>
                <a:gd name="T13" fmla="*/ 2147483646 h 380"/>
                <a:gd name="T14" fmla="*/ 2147483646 w 247"/>
                <a:gd name="T15" fmla="*/ 2147483646 h 380"/>
                <a:gd name="T16" fmla="*/ 2147483646 w 247"/>
                <a:gd name="T17" fmla="*/ 2147483646 h 380"/>
                <a:gd name="T18" fmla="*/ 2147483646 w 247"/>
                <a:gd name="T19" fmla="*/ 2147483646 h 380"/>
                <a:gd name="T20" fmla="*/ 2147483646 w 247"/>
                <a:gd name="T21" fmla="*/ 2147483646 h 380"/>
                <a:gd name="T22" fmla="*/ 2147483646 w 247"/>
                <a:gd name="T23" fmla="*/ 2147483646 h 380"/>
                <a:gd name="T24" fmla="*/ 2147483646 w 247"/>
                <a:gd name="T25" fmla="*/ 2147483646 h 380"/>
                <a:gd name="T26" fmla="*/ 2147483646 w 247"/>
                <a:gd name="T27" fmla="*/ 2147483646 h 380"/>
                <a:gd name="T28" fmla="*/ 2147483646 w 247"/>
                <a:gd name="T29" fmla="*/ 2147483646 h 380"/>
                <a:gd name="T30" fmla="*/ 2147483646 w 247"/>
                <a:gd name="T31" fmla="*/ 2147483646 h 380"/>
                <a:gd name="T32" fmla="*/ 2147483646 w 247"/>
                <a:gd name="T33" fmla="*/ 2147483646 h 380"/>
                <a:gd name="T34" fmla="*/ 2147483646 w 247"/>
                <a:gd name="T35" fmla="*/ 2147483646 h 380"/>
                <a:gd name="T36" fmla="*/ 2147483646 w 247"/>
                <a:gd name="T37" fmla="*/ 2147483646 h 380"/>
                <a:gd name="T38" fmla="*/ 2147483646 w 247"/>
                <a:gd name="T39" fmla="*/ 2147483646 h 380"/>
                <a:gd name="T40" fmla="*/ 2147483646 w 247"/>
                <a:gd name="T41" fmla="*/ 2147483646 h 380"/>
                <a:gd name="T42" fmla="*/ 2147483646 w 247"/>
                <a:gd name="T43" fmla="*/ 2147483646 h 380"/>
                <a:gd name="T44" fmla="*/ 2147483646 w 247"/>
                <a:gd name="T45" fmla="*/ 2147483646 h 380"/>
                <a:gd name="T46" fmla="*/ 2147483646 w 247"/>
                <a:gd name="T47" fmla="*/ 2147483646 h 380"/>
                <a:gd name="T48" fmla="*/ 2147483646 w 247"/>
                <a:gd name="T49" fmla="*/ 2147483646 h 380"/>
                <a:gd name="T50" fmla="*/ 2147483646 w 247"/>
                <a:gd name="T51" fmla="*/ 2147483646 h 380"/>
                <a:gd name="T52" fmla="*/ 2147483646 w 247"/>
                <a:gd name="T53" fmla="*/ 2147483646 h 380"/>
                <a:gd name="T54" fmla="*/ 2147483646 w 247"/>
                <a:gd name="T55" fmla="*/ 2147483646 h 380"/>
                <a:gd name="T56" fmla="*/ 2147483646 w 247"/>
                <a:gd name="T57" fmla="*/ 2147483646 h 380"/>
                <a:gd name="T58" fmla="*/ 2147483646 w 247"/>
                <a:gd name="T59" fmla="*/ 2147483646 h 380"/>
                <a:gd name="T60" fmla="*/ 2147483646 w 247"/>
                <a:gd name="T61" fmla="*/ 2147483646 h 380"/>
                <a:gd name="T62" fmla="*/ 2147483646 w 247"/>
                <a:gd name="T63" fmla="*/ 2147483646 h 380"/>
                <a:gd name="T64" fmla="*/ 2147483646 w 247"/>
                <a:gd name="T65" fmla="*/ 2147483646 h 380"/>
                <a:gd name="T66" fmla="*/ 2147483646 w 247"/>
                <a:gd name="T67" fmla="*/ 2147483646 h 380"/>
                <a:gd name="T68" fmla="*/ 2147483646 w 247"/>
                <a:gd name="T69" fmla="*/ 2147483646 h 380"/>
                <a:gd name="T70" fmla="*/ 2147483646 w 247"/>
                <a:gd name="T71" fmla="*/ 2147483646 h 380"/>
                <a:gd name="T72" fmla="*/ 2147483646 w 247"/>
                <a:gd name="T73" fmla="*/ 2147483646 h 380"/>
                <a:gd name="T74" fmla="*/ 2147483646 w 247"/>
                <a:gd name="T75" fmla="*/ 2147483646 h 380"/>
                <a:gd name="T76" fmla="*/ 2147483646 w 247"/>
                <a:gd name="T77" fmla="*/ 2147483646 h 380"/>
                <a:gd name="T78" fmla="*/ 2147483646 w 247"/>
                <a:gd name="T79" fmla="*/ 2147483646 h 380"/>
                <a:gd name="T80" fmla="*/ 2147483646 w 247"/>
                <a:gd name="T81" fmla="*/ 2147483646 h 380"/>
                <a:gd name="T82" fmla="*/ 2147483646 w 247"/>
                <a:gd name="T83" fmla="*/ 2147483646 h 380"/>
                <a:gd name="T84" fmla="*/ 2147483646 w 247"/>
                <a:gd name="T85" fmla="*/ 2147483646 h 380"/>
                <a:gd name="T86" fmla="*/ 2147483646 w 247"/>
                <a:gd name="T87" fmla="*/ 2147483646 h 380"/>
                <a:gd name="T88" fmla="*/ 2147483646 w 247"/>
                <a:gd name="T89" fmla="*/ 2147483646 h 380"/>
                <a:gd name="T90" fmla="*/ 2147483646 w 247"/>
                <a:gd name="T91" fmla="*/ 2147483646 h 380"/>
                <a:gd name="T92" fmla="*/ 2147483646 w 247"/>
                <a:gd name="T93" fmla="*/ 2147483646 h 380"/>
                <a:gd name="T94" fmla="*/ 2147483646 w 247"/>
                <a:gd name="T95" fmla="*/ 2147483646 h 380"/>
                <a:gd name="T96" fmla="*/ 2147483646 w 247"/>
                <a:gd name="T97" fmla="*/ 2147483646 h 380"/>
                <a:gd name="T98" fmla="*/ 2147483646 w 247"/>
                <a:gd name="T99" fmla="*/ 2147483646 h 380"/>
                <a:gd name="T100" fmla="*/ 2147483646 w 247"/>
                <a:gd name="T101" fmla="*/ 2147483646 h 380"/>
                <a:gd name="T102" fmla="*/ 2147483646 w 247"/>
                <a:gd name="T103" fmla="*/ 2147483646 h 380"/>
                <a:gd name="T104" fmla="*/ 2147483646 w 247"/>
                <a:gd name="T105" fmla="*/ 2147483646 h 380"/>
                <a:gd name="T106" fmla="*/ 2147483646 w 247"/>
                <a:gd name="T107" fmla="*/ 2147483646 h 380"/>
                <a:gd name="T108" fmla="*/ 2147483646 w 247"/>
                <a:gd name="T109" fmla="*/ 2147483646 h 380"/>
                <a:gd name="T110" fmla="*/ 2147483646 w 247"/>
                <a:gd name="T111" fmla="*/ 2147483646 h 380"/>
                <a:gd name="T112" fmla="*/ 2147483646 w 247"/>
                <a:gd name="T113" fmla="*/ 2147483646 h 380"/>
                <a:gd name="T114" fmla="*/ 2147483646 w 247"/>
                <a:gd name="T115" fmla="*/ 2147483646 h 380"/>
                <a:gd name="T116" fmla="*/ 2147483646 w 247"/>
                <a:gd name="T117" fmla="*/ 2147483646 h 380"/>
                <a:gd name="T118" fmla="*/ 2147483646 w 247"/>
                <a:gd name="T119" fmla="*/ 2147483646 h 380"/>
                <a:gd name="T120" fmla="*/ 2147483646 w 247"/>
                <a:gd name="T121" fmla="*/ 2147483646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7"/>
                <a:gd name="T184" fmla="*/ 0 h 380"/>
                <a:gd name="T185" fmla="*/ 247 w 247"/>
                <a:gd name="T186" fmla="*/ 380 h 3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7" h="380">
                  <a:moveTo>
                    <a:pt x="12" y="338"/>
                  </a:moveTo>
                  <a:lnTo>
                    <a:pt x="18" y="338"/>
                  </a:lnTo>
                  <a:lnTo>
                    <a:pt x="24" y="325"/>
                  </a:lnTo>
                  <a:lnTo>
                    <a:pt x="24" y="319"/>
                  </a:lnTo>
                  <a:lnTo>
                    <a:pt x="30" y="307"/>
                  </a:lnTo>
                  <a:lnTo>
                    <a:pt x="30" y="301"/>
                  </a:lnTo>
                  <a:lnTo>
                    <a:pt x="30" y="295"/>
                  </a:lnTo>
                  <a:lnTo>
                    <a:pt x="36" y="289"/>
                  </a:lnTo>
                  <a:lnTo>
                    <a:pt x="48" y="283"/>
                  </a:lnTo>
                  <a:lnTo>
                    <a:pt x="42" y="277"/>
                  </a:lnTo>
                  <a:lnTo>
                    <a:pt x="36" y="277"/>
                  </a:lnTo>
                  <a:lnTo>
                    <a:pt x="30" y="277"/>
                  </a:lnTo>
                  <a:lnTo>
                    <a:pt x="30" y="271"/>
                  </a:lnTo>
                  <a:lnTo>
                    <a:pt x="24" y="271"/>
                  </a:lnTo>
                  <a:lnTo>
                    <a:pt x="18" y="265"/>
                  </a:lnTo>
                  <a:lnTo>
                    <a:pt x="12" y="265"/>
                  </a:lnTo>
                  <a:lnTo>
                    <a:pt x="6" y="265"/>
                  </a:lnTo>
                  <a:lnTo>
                    <a:pt x="6" y="259"/>
                  </a:lnTo>
                  <a:lnTo>
                    <a:pt x="0" y="253"/>
                  </a:lnTo>
                  <a:lnTo>
                    <a:pt x="0" y="247"/>
                  </a:lnTo>
                  <a:lnTo>
                    <a:pt x="0" y="241"/>
                  </a:lnTo>
                  <a:lnTo>
                    <a:pt x="6" y="235"/>
                  </a:lnTo>
                  <a:lnTo>
                    <a:pt x="6" y="229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6" y="199"/>
                  </a:lnTo>
                  <a:lnTo>
                    <a:pt x="6" y="193"/>
                  </a:lnTo>
                  <a:lnTo>
                    <a:pt x="6" y="187"/>
                  </a:lnTo>
                  <a:lnTo>
                    <a:pt x="0" y="187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6" y="163"/>
                  </a:lnTo>
                  <a:lnTo>
                    <a:pt x="12" y="157"/>
                  </a:lnTo>
                  <a:lnTo>
                    <a:pt x="12" y="151"/>
                  </a:lnTo>
                  <a:lnTo>
                    <a:pt x="6" y="133"/>
                  </a:lnTo>
                  <a:lnTo>
                    <a:pt x="12" y="133"/>
                  </a:lnTo>
                  <a:lnTo>
                    <a:pt x="18" y="133"/>
                  </a:lnTo>
                  <a:lnTo>
                    <a:pt x="24" y="133"/>
                  </a:lnTo>
                  <a:lnTo>
                    <a:pt x="30" y="127"/>
                  </a:lnTo>
                  <a:lnTo>
                    <a:pt x="36" y="127"/>
                  </a:lnTo>
                  <a:lnTo>
                    <a:pt x="36" y="121"/>
                  </a:lnTo>
                  <a:lnTo>
                    <a:pt x="42" y="121"/>
                  </a:lnTo>
                  <a:lnTo>
                    <a:pt x="42" y="115"/>
                  </a:lnTo>
                  <a:lnTo>
                    <a:pt x="36" y="103"/>
                  </a:lnTo>
                  <a:lnTo>
                    <a:pt x="36" y="97"/>
                  </a:lnTo>
                  <a:lnTo>
                    <a:pt x="42" y="97"/>
                  </a:lnTo>
                  <a:lnTo>
                    <a:pt x="42" y="91"/>
                  </a:lnTo>
                  <a:lnTo>
                    <a:pt x="48" y="85"/>
                  </a:lnTo>
                  <a:lnTo>
                    <a:pt x="48" y="79"/>
                  </a:lnTo>
                  <a:lnTo>
                    <a:pt x="48" y="73"/>
                  </a:lnTo>
                  <a:lnTo>
                    <a:pt x="54" y="67"/>
                  </a:lnTo>
                  <a:lnTo>
                    <a:pt x="48" y="67"/>
                  </a:lnTo>
                  <a:lnTo>
                    <a:pt x="42" y="67"/>
                  </a:lnTo>
                  <a:lnTo>
                    <a:pt x="48" y="61"/>
                  </a:lnTo>
                  <a:lnTo>
                    <a:pt x="48" y="55"/>
                  </a:lnTo>
                  <a:lnTo>
                    <a:pt x="54" y="55"/>
                  </a:lnTo>
                  <a:lnTo>
                    <a:pt x="60" y="49"/>
                  </a:lnTo>
                  <a:lnTo>
                    <a:pt x="72" y="55"/>
                  </a:lnTo>
                  <a:lnTo>
                    <a:pt x="72" y="61"/>
                  </a:lnTo>
                  <a:lnTo>
                    <a:pt x="78" y="67"/>
                  </a:lnTo>
                  <a:lnTo>
                    <a:pt x="78" y="61"/>
                  </a:lnTo>
                  <a:lnTo>
                    <a:pt x="84" y="67"/>
                  </a:lnTo>
                  <a:lnTo>
                    <a:pt x="78" y="79"/>
                  </a:lnTo>
                  <a:lnTo>
                    <a:pt x="84" y="67"/>
                  </a:lnTo>
                  <a:lnTo>
                    <a:pt x="84" y="61"/>
                  </a:lnTo>
                  <a:lnTo>
                    <a:pt x="84" y="55"/>
                  </a:lnTo>
                  <a:lnTo>
                    <a:pt x="90" y="55"/>
                  </a:lnTo>
                  <a:lnTo>
                    <a:pt x="90" y="49"/>
                  </a:lnTo>
                  <a:lnTo>
                    <a:pt x="96" y="55"/>
                  </a:lnTo>
                  <a:lnTo>
                    <a:pt x="102" y="55"/>
                  </a:lnTo>
                  <a:lnTo>
                    <a:pt x="108" y="55"/>
                  </a:lnTo>
                  <a:lnTo>
                    <a:pt x="108" y="61"/>
                  </a:lnTo>
                  <a:lnTo>
                    <a:pt x="114" y="73"/>
                  </a:lnTo>
                  <a:lnTo>
                    <a:pt x="120" y="73"/>
                  </a:lnTo>
                  <a:lnTo>
                    <a:pt x="114" y="67"/>
                  </a:lnTo>
                  <a:lnTo>
                    <a:pt x="108" y="55"/>
                  </a:lnTo>
                  <a:lnTo>
                    <a:pt x="102" y="55"/>
                  </a:lnTo>
                  <a:lnTo>
                    <a:pt x="96" y="49"/>
                  </a:lnTo>
                  <a:lnTo>
                    <a:pt x="96" y="43"/>
                  </a:lnTo>
                  <a:lnTo>
                    <a:pt x="102" y="43"/>
                  </a:lnTo>
                  <a:lnTo>
                    <a:pt x="96" y="37"/>
                  </a:lnTo>
                  <a:lnTo>
                    <a:pt x="96" y="31"/>
                  </a:lnTo>
                  <a:lnTo>
                    <a:pt x="90" y="31"/>
                  </a:lnTo>
                  <a:lnTo>
                    <a:pt x="90" y="25"/>
                  </a:lnTo>
                  <a:lnTo>
                    <a:pt x="96" y="25"/>
                  </a:lnTo>
                  <a:lnTo>
                    <a:pt x="102" y="25"/>
                  </a:lnTo>
                  <a:lnTo>
                    <a:pt x="102" y="19"/>
                  </a:lnTo>
                  <a:lnTo>
                    <a:pt x="96" y="19"/>
                  </a:lnTo>
                  <a:lnTo>
                    <a:pt x="96" y="13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0" y="13"/>
                  </a:lnTo>
                  <a:lnTo>
                    <a:pt x="126" y="13"/>
                  </a:lnTo>
                  <a:lnTo>
                    <a:pt x="132" y="13"/>
                  </a:lnTo>
                  <a:lnTo>
                    <a:pt x="126" y="19"/>
                  </a:lnTo>
                  <a:lnTo>
                    <a:pt x="120" y="25"/>
                  </a:lnTo>
                  <a:lnTo>
                    <a:pt x="132" y="19"/>
                  </a:lnTo>
                  <a:lnTo>
                    <a:pt x="132" y="25"/>
                  </a:lnTo>
                  <a:lnTo>
                    <a:pt x="126" y="25"/>
                  </a:lnTo>
                  <a:lnTo>
                    <a:pt x="126" y="31"/>
                  </a:lnTo>
                  <a:lnTo>
                    <a:pt x="132" y="31"/>
                  </a:lnTo>
                  <a:lnTo>
                    <a:pt x="138" y="31"/>
                  </a:lnTo>
                  <a:lnTo>
                    <a:pt x="144" y="37"/>
                  </a:lnTo>
                  <a:lnTo>
                    <a:pt x="151" y="37"/>
                  </a:lnTo>
                  <a:lnTo>
                    <a:pt x="157" y="37"/>
                  </a:lnTo>
                  <a:lnTo>
                    <a:pt x="157" y="43"/>
                  </a:lnTo>
                  <a:lnTo>
                    <a:pt x="151" y="43"/>
                  </a:lnTo>
                  <a:lnTo>
                    <a:pt x="151" y="49"/>
                  </a:lnTo>
                  <a:lnTo>
                    <a:pt x="144" y="49"/>
                  </a:lnTo>
                  <a:lnTo>
                    <a:pt x="144" y="55"/>
                  </a:lnTo>
                  <a:lnTo>
                    <a:pt x="144" y="61"/>
                  </a:lnTo>
                  <a:lnTo>
                    <a:pt x="151" y="55"/>
                  </a:lnTo>
                  <a:lnTo>
                    <a:pt x="157" y="61"/>
                  </a:lnTo>
                  <a:lnTo>
                    <a:pt x="163" y="61"/>
                  </a:lnTo>
                  <a:lnTo>
                    <a:pt x="163" y="55"/>
                  </a:lnTo>
                  <a:lnTo>
                    <a:pt x="169" y="55"/>
                  </a:lnTo>
                  <a:lnTo>
                    <a:pt x="169" y="49"/>
                  </a:lnTo>
                  <a:lnTo>
                    <a:pt x="163" y="49"/>
                  </a:lnTo>
                  <a:lnTo>
                    <a:pt x="169" y="49"/>
                  </a:lnTo>
                  <a:lnTo>
                    <a:pt x="175" y="49"/>
                  </a:lnTo>
                  <a:lnTo>
                    <a:pt x="181" y="49"/>
                  </a:lnTo>
                  <a:lnTo>
                    <a:pt x="193" y="37"/>
                  </a:lnTo>
                  <a:lnTo>
                    <a:pt x="205" y="37"/>
                  </a:lnTo>
                  <a:lnTo>
                    <a:pt x="199" y="37"/>
                  </a:lnTo>
                  <a:lnTo>
                    <a:pt x="193" y="43"/>
                  </a:lnTo>
                  <a:lnTo>
                    <a:pt x="199" y="43"/>
                  </a:lnTo>
                  <a:lnTo>
                    <a:pt x="205" y="43"/>
                  </a:lnTo>
                  <a:lnTo>
                    <a:pt x="211" y="49"/>
                  </a:lnTo>
                  <a:lnTo>
                    <a:pt x="217" y="55"/>
                  </a:lnTo>
                  <a:lnTo>
                    <a:pt x="223" y="55"/>
                  </a:lnTo>
                  <a:lnTo>
                    <a:pt x="223" y="61"/>
                  </a:lnTo>
                  <a:lnTo>
                    <a:pt x="223" y="67"/>
                  </a:lnTo>
                  <a:lnTo>
                    <a:pt x="223" y="73"/>
                  </a:lnTo>
                  <a:lnTo>
                    <a:pt x="229" y="73"/>
                  </a:lnTo>
                  <a:lnTo>
                    <a:pt x="235" y="73"/>
                  </a:lnTo>
                  <a:lnTo>
                    <a:pt x="235" y="79"/>
                  </a:lnTo>
                  <a:lnTo>
                    <a:pt x="235" y="85"/>
                  </a:lnTo>
                  <a:lnTo>
                    <a:pt x="235" y="97"/>
                  </a:lnTo>
                  <a:lnTo>
                    <a:pt x="235" y="103"/>
                  </a:lnTo>
                  <a:lnTo>
                    <a:pt x="229" y="109"/>
                  </a:lnTo>
                  <a:lnTo>
                    <a:pt x="229" y="115"/>
                  </a:lnTo>
                  <a:lnTo>
                    <a:pt x="229" y="121"/>
                  </a:lnTo>
                  <a:lnTo>
                    <a:pt x="241" y="133"/>
                  </a:lnTo>
                  <a:lnTo>
                    <a:pt x="235" y="139"/>
                  </a:lnTo>
                  <a:lnTo>
                    <a:pt x="235" y="145"/>
                  </a:lnTo>
                  <a:lnTo>
                    <a:pt x="241" y="151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41" y="169"/>
                  </a:lnTo>
                  <a:lnTo>
                    <a:pt x="241" y="175"/>
                  </a:lnTo>
                  <a:lnTo>
                    <a:pt x="247" y="193"/>
                  </a:lnTo>
                  <a:lnTo>
                    <a:pt x="247" y="199"/>
                  </a:lnTo>
                  <a:lnTo>
                    <a:pt x="247" y="205"/>
                  </a:lnTo>
                  <a:lnTo>
                    <a:pt x="241" y="211"/>
                  </a:lnTo>
                  <a:lnTo>
                    <a:pt x="241" y="217"/>
                  </a:lnTo>
                  <a:lnTo>
                    <a:pt x="241" y="211"/>
                  </a:lnTo>
                  <a:lnTo>
                    <a:pt x="235" y="211"/>
                  </a:lnTo>
                  <a:lnTo>
                    <a:pt x="235" y="205"/>
                  </a:lnTo>
                  <a:lnTo>
                    <a:pt x="235" y="199"/>
                  </a:lnTo>
                  <a:lnTo>
                    <a:pt x="229" y="199"/>
                  </a:lnTo>
                  <a:lnTo>
                    <a:pt x="223" y="205"/>
                  </a:lnTo>
                  <a:lnTo>
                    <a:pt x="229" y="205"/>
                  </a:lnTo>
                  <a:lnTo>
                    <a:pt x="229" y="211"/>
                  </a:lnTo>
                  <a:lnTo>
                    <a:pt x="223" y="211"/>
                  </a:lnTo>
                  <a:lnTo>
                    <a:pt x="217" y="211"/>
                  </a:lnTo>
                  <a:lnTo>
                    <a:pt x="211" y="217"/>
                  </a:lnTo>
                  <a:lnTo>
                    <a:pt x="205" y="217"/>
                  </a:lnTo>
                  <a:lnTo>
                    <a:pt x="199" y="223"/>
                  </a:lnTo>
                  <a:lnTo>
                    <a:pt x="193" y="229"/>
                  </a:lnTo>
                  <a:lnTo>
                    <a:pt x="187" y="229"/>
                  </a:lnTo>
                  <a:lnTo>
                    <a:pt x="181" y="229"/>
                  </a:lnTo>
                  <a:lnTo>
                    <a:pt x="175" y="229"/>
                  </a:lnTo>
                  <a:lnTo>
                    <a:pt x="169" y="235"/>
                  </a:lnTo>
                  <a:lnTo>
                    <a:pt x="169" y="241"/>
                  </a:lnTo>
                  <a:lnTo>
                    <a:pt x="163" y="235"/>
                  </a:lnTo>
                  <a:lnTo>
                    <a:pt x="163" y="241"/>
                  </a:lnTo>
                  <a:lnTo>
                    <a:pt x="163" y="253"/>
                  </a:lnTo>
                  <a:lnTo>
                    <a:pt x="169" y="253"/>
                  </a:lnTo>
                  <a:lnTo>
                    <a:pt x="169" y="259"/>
                  </a:lnTo>
                  <a:lnTo>
                    <a:pt x="169" y="265"/>
                  </a:lnTo>
                  <a:lnTo>
                    <a:pt x="175" y="271"/>
                  </a:lnTo>
                  <a:lnTo>
                    <a:pt x="181" y="283"/>
                  </a:lnTo>
                  <a:lnTo>
                    <a:pt x="187" y="289"/>
                  </a:lnTo>
                  <a:lnTo>
                    <a:pt x="193" y="289"/>
                  </a:lnTo>
                  <a:lnTo>
                    <a:pt x="199" y="301"/>
                  </a:lnTo>
                  <a:lnTo>
                    <a:pt x="205" y="301"/>
                  </a:lnTo>
                  <a:lnTo>
                    <a:pt x="205" y="307"/>
                  </a:lnTo>
                  <a:lnTo>
                    <a:pt x="205" y="313"/>
                  </a:lnTo>
                  <a:lnTo>
                    <a:pt x="205" y="319"/>
                  </a:lnTo>
                  <a:lnTo>
                    <a:pt x="205" y="325"/>
                  </a:lnTo>
                  <a:lnTo>
                    <a:pt x="193" y="319"/>
                  </a:lnTo>
                  <a:lnTo>
                    <a:pt x="193" y="331"/>
                  </a:lnTo>
                  <a:lnTo>
                    <a:pt x="181" y="338"/>
                  </a:lnTo>
                  <a:lnTo>
                    <a:pt x="175" y="344"/>
                  </a:lnTo>
                  <a:lnTo>
                    <a:pt x="175" y="350"/>
                  </a:lnTo>
                  <a:lnTo>
                    <a:pt x="181" y="356"/>
                  </a:lnTo>
                  <a:lnTo>
                    <a:pt x="181" y="362"/>
                  </a:lnTo>
                  <a:lnTo>
                    <a:pt x="175" y="362"/>
                  </a:lnTo>
                  <a:lnTo>
                    <a:pt x="181" y="368"/>
                  </a:lnTo>
                  <a:lnTo>
                    <a:pt x="181" y="374"/>
                  </a:lnTo>
                  <a:lnTo>
                    <a:pt x="181" y="380"/>
                  </a:lnTo>
                  <a:lnTo>
                    <a:pt x="181" y="374"/>
                  </a:lnTo>
                  <a:lnTo>
                    <a:pt x="181" y="380"/>
                  </a:lnTo>
                  <a:lnTo>
                    <a:pt x="175" y="374"/>
                  </a:lnTo>
                  <a:lnTo>
                    <a:pt x="169" y="374"/>
                  </a:lnTo>
                  <a:lnTo>
                    <a:pt x="169" y="368"/>
                  </a:lnTo>
                  <a:lnTo>
                    <a:pt x="163" y="368"/>
                  </a:lnTo>
                  <a:lnTo>
                    <a:pt x="157" y="362"/>
                  </a:lnTo>
                  <a:lnTo>
                    <a:pt x="144" y="368"/>
                  </a:lnTo>
                  <a:lnTo>
                    <a:pt x="138" y="362"/>
                  </a:lnTo>
                  <a:lnTo>
                    <a:pt x="132" y="368"/>
                  </a:lnTo>
                  <a:lnTo>
                    <a:pt x="126" y="368"/>
                  </a:lnTo>
                  <a:lnTo>
                    <a:pt x="120" y="368"/>
                  </a:lnTo>
                  <a:lnTo>
                    <a:pt x="120" y="362"/>
                  </a:lnTo>
                  <a:lnTo>
                    <a:pt x="114" y="362"/>
                  </a:lnTo>
                  <a:lnTo>
                    <a:pt x="108" y="362"/>
                  </a:lnTo>
                  <a:lnTo>
                    <a:pt x="96" y="374"/>
                  </a:lnTo>
                  <a:lnTo>
                    <a:pt x="96" y="368"/>
                  </a:lnTo>
                  <a:lnTo>
                    <a:pt x="90" y="362"/>
                  </a:lnTo>
                  <a:lnTo>
                    <a:pt x="84" y="362"/>
                  </a:lnTo>
                  <a:lnTo>
                    <a:pt x="84" y="356"/>
                  </a:lnTo>
                  <a:lnTo>
                    <a:pt x="78" y="356"/>
                  </a:lnTo>
                  <a:lnTo>
                    <a:pt x="78" y="362"/>
                  </a:lnTo>
                  <a:lnTo>
                    <a:pt x="72" y="356"/>
                  </a:lnTo>
                  <a:lnTo>
                    <a:pt x="66" y="350"/>
                  </a:lnTo>
                  <a:lnTo>
                    <a:pt x="60" y="350"/>
                  </a:lnTo>
                  <a:lnTo>
                    <a:pt x="60" y="344"/>
                  </a:lnTo>
                  <a:lnTo>
                    <a:pt x="54" y="344"/>
                  </a:lnTo>
                  <a:lnTo>
                    <a:pt x="48" y="344"/>
                  </a:lnTo>
                  <a:lnTo>
                    <a:pt x="48" y="350"/>
                  </a:lnTo>
                  <a:lnTo>
                    <a:pt x="36" y="350"/>
                  </a:lnTo>
                  <a:lnTo>
                    <a:pt x="30" y="350"/>
                  </a:lnTo>
                  <a:lnTo>
                    <a:pt x="24" y="344"/>
                  </a:lnTo>
                  <a:lnTo>
                    <a:pt x="18" y="344"/>
                  </a:lnTo>
                  <a:lnTo>
                    <a:pt x="12" y="338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29" name="Freeform 62">
              <a:extLst>
                <a:ext uri="{FF2B5EF4-FFF2-40B4-BE49-F238E27FC236}">
                  <a16:creationId xmlns:a16="http://schemas.microsoft.com/office/drawing/2014/main" id="{5185131F-21AD-4921-84E7-7B91C61CE4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05546" y="4849901"/>
              <a:ext cx="481944" cy="483993"/>
            </a:xfrm>
            <a:custGeom>
              <a:avLst/>
              <a:gdLst>
                <a:gd name="T0" fmla="*/ 2147483646 w 108"/>
                <a:gd name="T1" fmla="*/ 2147483646 h 120"/>
                <a:gd name="T2" fmla="*/ 2147483646 w 108"/>
                <a:gd name="T3" fmla="*/ 2147483646 h 120"/>
                <a:gd name="T4" fmla="*/ 2147483646 w 108"/>
                <a:gd name="T5" fmla="*/ 2147483646 h 120"/>
                <a:gd name="T6" fmla="*/ 2147483646 w 108"/>
                <a:gd name="T7" fmla="*/ 2147483646 h 120"/>
                <a:gd name="T8" fmla="*/ 2147483646 w 108"/>
                <a:gd name="T9" fmla="*/ 2147483646 h 120"/>
                <a:gd name="T10" fmla="*/ 2147483646 w 108"/>
                <a:gd name="T11" fmla="*/ 2147483646 h 120"/>
                <a:gd name="T12" fmla="*/ 2147483646 w 108"/>
                <a:gd name="T13" fmla="*/ 2147483646 h 120"/>
                <a:gd name="T14" fmla="*/ 2147483646 w 108"/>
                <a:gd name="T15" fmla="*/ 2147483646 h 120"/>
                <a:gd name="T16" fmla="*/ 2147483646 w 108"/>
                <a:gd name="T17" fmla="*/ 2147483646 h 120"/>
                <a:gd name="T18" fmla="*/ 2147483646 w 108"/>
                <a:gd name="T19" fmla="*/ 2147483646 h 120"/>
                <a:gd name="T20" fmla="*/ 2147483646 w 108"/>
                <a:gd name="T21" fmla="*/ 2147483646 h 120"/>
                <a:gd name="T22" fmla="*/ 2147483646 w 108"/>
                <a:gd name="T23" fmla="*/ 2147483646 h 120"/>
                <a:gd name="T24" fmla="*/ 2147483646 w 108"/>
                <a:gd name="T25" fmla="*/ 2147483646 h 120"/>
                <a:gd name="T26" fmla="*/ 2147483646 w 108"/>
                <a:gd name="T27" fmla="*/ 2147483646 h 120"/>
                <a:gd name="T28" fmla="*/ 2147483646 w 108"/>
                <a:gd name="T29" fmla="*/ 2147483646 h 120"/>
                <a:gd name="T30" fmla="*/ 2147483646 w 108"/>
                <a:gd name="T31" fmla="*/ 2147483646 h 120"/>
                <a:gd name="T32" fmla="*/ 2147483646 w 108"/>
                <a:gd name="T33" fmla="*/ 2147483646 h 120"/>
                <a:gd name="T34" fmla="*/ 2147483646 w 108"/>
                <a:gd name="T35" fmla="*/ 2147483646 h 120"/>
                <a:gd name="T36" fmla="*/ 2147483646 w 108"/>
                <a:gd name="T37" fmla="*/ 2147483646 h 120"/>
                <a:gd name="T38" fmla="*/ 2147483646 w 108"/>
                <a:gd name="T39" fmla="*/ 2147483646 h 120"/>
                <a:gd name="T40" fmla="*/ 2147483646 w 108"/>
                <a:gd name="T41" fmla="*/ 2147483646 h 120"/>
                <a:gd name="T42" fmla="*/ 0 w 108"/>
                <a:gd name="T43" fmla="*/ 2147483646 h 120"/>
                <a:gd name="T44" fmla="*/ 2147483646 w 108"/>
                <a:gd name="T45" fmla="*/ 2147483646 h 120"/>
                <a:gd name="T46" fmla="*/ 2147483646 w 108"/>
                <a:gd name="T47" fmla="*/ 2147483646 h 120"/>
                <a:gd name="T48" fmla="*/ 2147483646 w 108"/>
                <a:gd name="T49" fmla="*/ 2147483646 h 120"/>
                <a:gd name="T50" fmla="*/ 2147483646 w 108"/>
                <a:gd name="T51" fmla="*/ 2147483646 h 120"/>
                <a:gd name="T52" fmla="*/ 2147483646 w 108"/>
                <a:gd name="T53" fmla="*/ 2147483646 h 120"/>
                <a:gd name="T54" fmla="*/ 2147483646 w 108"/>
                <a:gd name="T55" fmla="*/ 2147483646 h 120"/>
                <a:gd name="T56" fmla="*/ 2147483646 w 108"/>
                <a:gd name="T57" fmla="*/ 2147483646 h 120"/>
                <a:gd name="T58" fmla="*/ 2147483646 w 108"/>
                <a:gd name="T59" fmla="*/ 2147483646 h 120"/>
                <a:gd name="T60" fmla="*/ 2147483646 w 108"/>
                <a:gd name="T61" fmla="*/ 2147483646 h 120"/>
                <a:gd name="T62" fmla="*/ 2147483646 w 108"/>
                <a:gd name="T63" fmla="*/ 2147483646 h 120"/>
                <a:gd name="T64" fmla="*/ 2147483646 w 108"/>
                <a:gd name="T65" fmla="*/ 2147483646 h 120"/>
                <a:gd name="T66" fmla="*/ 2147483646 w 108"/>
                <a:gd name="T67" fmla="*/ 2147483646 h 120"/>
                <a:gd name="T68" fmla="*/ 2147483646 w 108"/>
                <a:gd name="T69" fmla="*/ 2147483646 h 120"/>
                <a:gd name="T70" fmla="*/ 2147483646 w 108"/>
                <a:gd name="T71" fmla="*/ 2147483646 h 120"/>
                <a:gd name="T72" fmla="*/ 2147483646 w 108"/>
                <a:gd name="T73" fmla="*/ 2147483646 h 120"/>
                <a:gd name="T74" fmla="*/ 2147483646 w 108"/>
                <a:gd name="T75" fmla="*/ 2147483646 h 120"/>
                <a:gd name="T76" fmla="*/ 2147483646 w 108"/>
                <a:gd name="T77" fmla="*/ 2147483646 h 120"/>
                <a:gd name="T78" fmla="*/ 2147483646 w 108"/>
                <a:gd name="T79" fmla="*/ 2147483646 h 120"/>
                <a:gd name="T80" fmla="*/ 2147483646 w 108"/>
                <a:gd name="T81" fmla="*/ 2147483646 h 120"/>
                <a:gd name="T82" fmla="*/ 2147483646 w 108"/>
                <a:gd name="T83" fmla="*/ 2147483646 h 120"/>
                <a:gd name="T84" fmla="*/ 2147483646 w 108"/>
                <a:gd name="T85" fmla="*/ 2147483646 h 120"/>
                <a:gd name="T86" fmla="*/ 2147483646 w 108"/>
                <a:gd name="T87" fmla="*/ 0 h 120"/>
                <a:gd name="T88" fmla="*/ 2147483646 w 108"/>
                <a:gd name="T89" fmla="*/ 0 h 120"/>
                <a:gd name="T90" fmla="*/ 2147483646 w 108"/>
                <a:gd name="T91" fmla="*/ 0 h 120"/>
                <a:gd name="T92" fmla="*/ 2147483646 w 108"/>
                <a:gd name="T93" fmla="*/ 0 h 120"/>
                <a:gd name="T94" fmla="*/ 2147483646 w 108"/>
                <a:gd name="T95" fmla="*/ 2147483646 h 1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8"/>
                <a:gd name="T145" fmla="*/ 0 h 120"/>
                <a:gd name="T146" fmla="*/ 108 w 108"/>
                <a:gd name="T147" fmla="*/ 120 h 1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8" h="120">
                  <a:moveTo>
                    <a:pt x="108" y="12"/>
                  </a:moveTo>
                  <a:lnTo>
                    <a:pt x="108" y="18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66" y="102"/>
                  </a:lnTo>
                  <a:lnTo>
                    <a:pt x="60" y="108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36" y="42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60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0" name="Freeform 63">
              <a:extLst>
                <a:ext uri="{FF2B5EF4-FFF2-40B4-BE49-F238E27FC236}">
                  <a16:creationId xmlns:a16="http://schemas.microsoft.com/office/drawing/2014/main" id="{CA81F290-DFCB-4578-B0AE-755BB4F1BA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93311" y="5164030"/>
              <a:ext cx="402719" cy="390917"/>
            </a:xfrm>
            <a:custGeom>
              <a:avLst/>
              <a:gdLst>
                <a:gd name="T0" fmla="*/ 2147483646 w 90"/>
                <a:gd name="T1" fmla="*/ 2147483646 h 96"/>
                <a:gd name="T2" fmla="*/ 2147483646 w 90"/>
                <a:gd name="T3" fmla="*/ 0 h 96"/>
                <a:gd name="T4" fmla="*/ 2147483646 w 90"/>
                <a:gd name="T5" fmla="*/ 2147483646 h 96"/>
                <a:gd name="T6" fmla="*/ 2147483646 w 90"/>
                <a:gd name="T7" fmla="*/ 2147483646 h 96"/>
                <a:gd name="T8" fmla="*/ 2147483646 w 90"/>
                <a:gd name="T9" fmla="*/ 2147483646 h 96"/>
                <a:gd name="T10" fmla="*/ 2147483646 w 90"/>
                <a:gd name="T11" fmla="*/ 2147483646 h 96"/>
                <a:gd name="T12" fmla="*/ 2147483646 w 90"/>
                <a:gd name="T13" fmla="*/ 2147483646 h 96"/>
                <a:gd name="T14" fmla="*/ 2147483646 w 90"/>
                <a:gd name="T15" fmla="*/ 2147483646 h 96"/>
                <a:gd name="T16" fmla="*/ 2147483646 w 90"/>
                <a:gd name="T17" fmla="*/ 2147483646 h 96"/>
                <a:gd name="T18" fmla="*/ 2147483646 w 90"/>
                <a:gd name="T19" fmla="*/ 2147483646 h 96"/>
                <a:gd name="T20" fmla="*/ 2147483646 w 90"/>
                <a:gd name="T21" fmla="*/ 2147483646 h 96"/>
                <a:gd name="T22" fmla="*/ 2147483646 w 90"/>
                <a:gd name="T23" fmla="*/ 2147483646 h 96"/>
                <a:gd name="T24" fmla="*/ 2147483646 w 90"/>
                <a:gd name="T25" fmla="*/ 2147483646 h 96"/>
                <a:gd name="T26" fmla="*/ 2147483646 w 90"/>
                <a:gd name="T27" fmla="*/ 2147483646 h 96"/>
                <a:gd name="T28" fmla="*/ 2147483646 w 90"/>
                <a:gd name="T29" fmla="*/ 2147483646 h 96"/>
                <a:gd name="T30" fmla="*/ 2147483646 w 90"/>
                <a:gd name="T31" fmla="*/ 2147483646 h 96"/>
                <a:gd name="T32" fmla="*/ 2147483646 w 90"/>
                <a:gd name="T33" fmla="*/ 2147483646 h 96"/>
                <a:gd name="T34" fmla="*/ 2147483646 w 90"/>
                <a:gd name="T35" fmla="*/ 2147483646 h 96"/>
                <a:gd name="T36" fmla="*/ 2147483646 w 90"/>
                <a:gd name="T37" fmla="*/ 2147483646 h 96"/>
                <a:gd name="T38" fmla="*/ 2147483646 w 90"/>
                <a:gd name="T39" fmla="*/ 2147483646 h 96"/>
                <a:gd name="T40" fmla="*/ 2147483646 w 90"/>
                <a:gd name="T41" fmla="*/ 2147483646 h 96"/>
                <a:gd name="T42" fmla="*/ 2147483646 w 90"/>
                <a:gd name="T43" fmla="*/ 2147483646 h 96"/>
                <a:gd name="T44" fmla="*/ 2147483646 w 90"/>
                <a:gd name="T45" fmla="*/ 2147483646 h 96"/>
                <a:gd name="T46" fmla="*/ 2147483646 w 90"/>
                <a:gd name="T47" fmla="*/ 2147483646 h 96"/>
                <a:gd name="T48" fmla="*/ 2147483646 w 90"/>
                <a:gd name="T49" fmla="*/ 2147483646 h 96"/>
                <a:gd name="T50" fmla="*/ 2147483646 w 90"/>
                <a:gd name="T51" fmla="*/ 2147483646 h 96"/>
                <a:gd name="T52" fmla="*/ 2147483646 w 90"/>
                <a:gd name="T53" fmla="*/ 2147483646 h 96"/>
                <a:gd name="T54" fmla="*/ 2147483646 w 90"/>
                <a:gd name="T55" fmla="*/ 2147483646 h 96"/>
                <a:gd name="T56" fmla="*/ 2147483646 w 90"/>
                <a:gd name="T57" fmla="*/ 2147483646 h 96"/>
                <a:gd name="T58" fmla="*/ 2147483646 w 90"/>
                <a:gd name="T59" fmla="*/ 2147483646 h 96"/>
                <a:gd name="T60" fmla="*/ 2147483646 w 90"/>
                <a:gd name="T61" fmla="*/ 2147483646 h 96"/>
                <a:gd name="T62" fmla="*/ 2147483646 w 90"/>
                <a:gd name="T63" fmla="*/ 2147483646 h 96"/>
                <a:gd name="T64" fmla="*/ 2147483646 w 90"/>
                <a:gd name="T65" fmla="*/ 2147483646 h 96"/>
                <a:gd name="T66" fmla="*/ 2147483646 w 90"/>
                <a:gd name="T67" fmla="*/ 2147483646 h 96"/>
                <a:gd name="T68" fmla="*/ 2147483646 w 90"/>
                <a:gd name="T69" fmla="*/ 2147483646 h 96"/>
                <a:gd name="T70" fmla="*/ 2147483646 w 90"/>
                <a:gd name="T71" fmla="*/ 2147483646 h 96"/>
                <a:gd name="T72" fmla="*/ 2147483646 w 90"/>
                <a:gd name="T73" fmla="*/ 2147483646 h 96"/>
                <a:gd name="T74" fmla="*/ 2147483646 w 90"/>
                <a:gd name="T75" fmla="*/ 2147483646 h 96"/>
                <a:gd name="T76" fmla="*/ 2147483646 w 90"/>
                <a:gd name="T77" fmla="*/ 2147483646 h 96"/>
                <a:gd name="T78" fmla="*/ 0 w 90"/>
                <a:gd name="T79" fmla="*/ 2147483646 h 96"/>
                <a:gd name="T80" fmla="*/ 0 w 90"/>
                <a:gd name="T81" fmla="*/ 2147483646 h 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96"/>
                <a:gd name="T125" fmla="*/ 90 w 90"/>
                <a:gd name="T126" fmla="*/ 96 h 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9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1" name="Freeform 94">
              <a:extLst>
                <a:ext uri="{FF2B5EF4-FFF2-40B4-BE49-F238E27FC236}">
                  <a16:creationId xmlns:a16="http://schemas.microsoft.com/office/drawing/2014/main" id="{44784B93-1096-41F5-ADBD-8BF0E25F9C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3450" y="4407794"/>
              <a:ext cx="1054114" cy="905159"/>
            </a:xfrm>
            <a:custGeom>
              <a:avLst/>
              <a:gdLst>
                <a:gd name="T0" fmla="*/ 0 w 235"/>
                <a:gd name="T1" fmla="*/ 2147483646 h 223"/>
                <a:gd name="T2" fmla="*/ 2147483646 w 235"/>
                <a:gd name="T3" fmla="*/ 2147483646 h 223"/>
                <a:gd name="T4" fmla="*/ 2147483646 w 235"/>
                <a:gd name="T5" fmla="*/ 2147483646 h 223"/>
                <a:gd name="T6" fmla="*/ 2147483646 w 235"/>
                <a:gd name="T7" fmla="*/ 2147483646 h 223"/>
                <a:gd name="T8" fmla="*/ 2147483646 w 235"/>
                <a:gd name="T9" fmla="*/ 2147483646 h 223"/>
                <a:gd name="T10" fmla="*/ 2147483646 w 235"/>
                <a:gd name="T11" fmla="*/ 2147483646 h 223"/>
                <a:gd name="T12" fmla="*/ 2147483646 w 235"/>
                <a:gd name="T13" fmla="*/ 2147483646 h 223"/>
                <a:gd name="T14" fmla="*/ 2147483646 w 235"/>
                <a:gd name="T15" fmla="*/ 2147483646 h 223"/>
                <a:gd name="T16" fmla="*/ 2147483646 w 235"/>
                <a:gd name="T17" fmla="*/ 2147483646 h 223"/>
                <a:gd name="T18" fmla="*/ 2147483646 w 235"/>
                <a:gd name="T19" fmla="*/ 2147483646 h 223"/>
                <a:gd name="T20" fmla="*/ 2147483646 w 235"/>
                <a:gd name="T21" fmla="*/ 2147483646 h 223"/>
                <a:gd name="T22" fmla="*/ 2147483646 w 235"/>
                <a:gd name="T23" fmla="*/ 2147483646 h 223"/>
                <a:gd name="T24" fmla="*/ 2147483646 w 235"/>
                <a:gd name="T25" fmla="*/ 2147483646 h 223"/>
                <a:gd name="T26" fmla="*/ 2147483646 w 235"/>
                <a:gd name="T27" fmla="*/ 2147483646 h 223"/>
                <a:gd name="T28" fmla="*/ 2147483646 w 235"/>
                <a:gd name="T29" fmla="*/ 2147483646 h 223"/>
                <a:gd name="T30" fmla="*/ 2147483646 w 235"/>
                <a:gd name="T31" fmla="*/ 2147483646 h 223"/>
                <a:gd name="T32" fmla="*/ 2147483646 w 235"/>
                <a:gd name="T33" fmla="*/ 0 h 223"/>
                <a:gd name="T34" fmla="*/ 2147483646 w 235"/>
                <a:gd name="T35" fmla="*/ 0 h 223"/>
                <a:gd name="T36" fmla="*/ 2147483646 w 235"/>
                <a:gd name="T37" fmla="*/ 0 h 223"/>
                <a:gd name="T38" fmla="*/ 2147483646 w 235"/>
                <a:gd name="T39" fmla="*/ 0 h 223"/>
                <a:gd name="T40" fmla="*/ 2147483646 w 235"/>
                <a:gd name="T41" fmla="*/ 2147483646 h 223"/>
                <a:gd name="T42" fmla="*/ 2147483646 w 235"/>
                <a:gd name="T43" fmla="*/ 2147483646 h 223"/>
                <a:gd name="T44" fmla="*/ 2147483646 w 235"/>
                <a:gd name="T45" fmla="*/ 2147483646 h 223"/>
                <a:gd name="T46" fmla="*/ 2147483646 w 235"/>
                <a:gd name="T47" fmla="*/ 2147483646 h 223"/>
                <a:gd name="T48" fmla="*/ 2147483646 w 235"/>
                <a:gd name="T49" fmla="*/ 2147483646 h 223"/>
                <a:gd name="T50" fmla="*/ 2147483646 w 235"/>
                <a:gd name="T51" fmla="*/ 2147483646 h 223"/>
                <a:gd name="T52" fmla="*/ 2147483646 w 235"/>
                <a:gd name="T53" fmla="*/ 2147483646 h 223"/>
                <a:gd name="T54" fmla="*/ 2147483646 w 235"/>
                <a:gd name="T55" fmla="*/ 2147483646 h 223"/>
                <a:gd name="T56" fmla="*/ 2147483646 w 235"/>
                <a:gd name="T57" fmla="*/ 2147483646 h 223"/>
                <a:gd name="T58" fmla="*/ 2147483646 w 235"/>
                <a:gd name="T59" fmla="*/ 2147483646 h 223"/>
                <a:gd name="T60" fmla="*/ 2147483646 w 235"/>
                <a:gd name="T61" fmla="*/ 2147483646 h 223"/>
                <a:gd name="T62" fmla="*/ 2147483646 w 235"/>
                <a:gd name="T63" fmla="*/ 2147483646 h 223"/>
                <a:gd name="T64" fmla="*/ 2147483646 w 235"/>
                <a:gd name="T65" fmla="*/ 2147483646 h 223"/>
                <a:gd name="T66" fmla="*/ 2147483646 w 235"/>
                <a:gd name="T67" fmla="*/ 2147483646 h 223"/>
                <a:gd name="T68" fmla="*/ 2147483646 w 235"/>
                <a:gd name="T69" fmla="*/ 2147483646 h 223"/>
                <a:gd name="T70" fmla="*/ 2147483646 w 235"/>
                <a:gd name="T71" fmla="*/ 2147483646 h 223"/>
                <a:gd name="T72" fmla="*/ 2147483646 w 235"/>
                <a:gd name="T73" fmla="*/ 2147483646 h 223"/>
                <a:gd name="T74" fmla="*/ 2147483646 w 235"/>
                <a:gd name="T75" fmla="*/ 2147483646 h 223"/>
                <a:gd name="T76" fmla="*/ 2147483646 w 235"/>
                <a:gd name="T77" fmla="*/ 2147483646 h 223"/>
                <a:gd name="T78" fmla="*/ 2147483646 w 235"/>
                <a:gd name="T79" fmla="*/ 2147483646 h 223"/>
                <a:gd name="T80" fmla="*/ 2147483646 w 235"/>
                <a:gd name="T81" fmla="*/ 2147483646 h 223"/>
                <a:gd name="T82" fmla="*/ 2147483646 w 235"/>
                <a:gd name="T83" fmla="*/ 2147483646 h 223"/>
                <a:gd name="T84" fmla="*/ 2147483646 w 235"/>
                <a:gd name="T85" fmla="*/ 2147483646 h 223"/>
                <a:gd name="T86" fmla="*/ 2147483646 w 235"/>
                <a:gd name="T87" fmla="*/ 2147483646 h 223"/>
                <a:gd name="T88" fmla="*/ 2147483646 w 235"/>
                <a:gd name="T89" fmla="*/ 2147483646 h 223"/>
                <a:gd name="T90" fmla="*/ 2147483646 w 235"/>
                <a:gd name="T91" fmla="*/ 2147483646 h 223"/>
                <a:gd name="T92" fmla="*/ 2147483646 w 235"/>
                <a:gd name="T93" fmla="*/ 2147483646 h 223"/>
                <a:gd name="T94" fmla="*/ 2147483646 w 235"/>
                <a:gd name="T95" fmla="*/ 2147483646 h 223"/>
                <a:gd name="T96" fmla="*/ 2147483646 w 235"/>
                <a:gd name="T97" fmla="*/ 2147483646 h 223"/>
                <a:gd name="T98" fmla="*/ 2147483646 w 235"/>
                <a:gd name="T99" fmla="*/ 2147483646 h 223"/>
                <a:gd name="T100" fmla="*/ 2147483646 w 235"/>
                <a:gd name="T101" fmla="*/ 2147483646 h 223"/>
                <a:gd name="T102" fmla="*/ 2147483646 w 235"/>
                <a:gd name="T103" fmla="*/ 2147483646 h 223"/>
                <a:gd name="T104" fmla="*/ 2147483646 w 235"/>
                <a:gd name="T105" fmla="*/ 2147483646 h 223"/>
                <a:gd name="T106" fmla="*/ 2147483646 w 235"/>
                <a:gd name="T107" fmla="*/ 2147483646 h 223"/>
                <a:gd name="T108" fmla="*/ 2147483646 w 235"/>
                <a:gd name="T109" fmla="*/ 2147483646 h 223"/>
                <a:gd name="T110" fmla="*/ 2147483646 w 235"/>
                <a:gd name="T111" fmla="*/ 2147483646 h 223"/>
                <a:gd name="T112" fmla="*/ 2147483646 w 235"/>
                <a:gd name="T113" fmla="*/ 2147483646 h 223"/>
                <a:gd name="T114" fmla="*/ 2147483646 w 235"/>
                <a:gd name="T115" fmla="*/ 2147483646 h 223"/>
                <a:gd name="T116" fmla="*/ 2147483646 w 235"/>
                <a:gd name="T117" fmla="*/ 2147483646 h 223"/>
                <a:gd name="T118" fmla="*/ 0 w 235"/>
                <a:gd name="T119" fmla="*/ 2147483646 h 223"/>
                <a:gd name="T120" fmla="*/ 2147483646 w 235"/>
                <a:gd name="T121" fmla="*/ 2147483646 h 223"/>
                <a:gd name="T122" fmla="*/ 2147483646 w 235"/>
                <a:gd name="T123" fmla="*/ 2147483646 h 2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5"/>
                <a:gd name="T187" fmla="*/ 0 h 223"/>
                <a:gd name="T188" fmla="*/ 235 w 235"/>
                <a:gd name="T189" fmla="*/ 223 h 2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5" h="223">
                  <a:moveTo>
                    <a:pt x="18" y="151"/>
                  </a:moveTo>
                  <a:lnTo>
                    <a:pt x="12" y="139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6" y="115"/>
                  </a:lnTo>
                  <a:lnTo>
                    <a:pt x="12" y="121"/>
                  </a:lnTo>
                  <a:lnTo>
                    <a:pt x="12" y="115"/>
                  </a:lnTo>
                  <a:lnTo>
                    <a:pt x="12" y="109"/>
                  </a:lnTo>
                  <a:lnTo>
                    <a:pt x="24" y="115"/>
                  </a:lnTo>
                  <a:lnTo>
                    <a:pt x="30" y="115"/>
                  </a:lnTo>
                  <a:lnTo>
                    <a:pt x="30" y="109"/>
                  </a:lnTo>
                  <a:lnTo>
                    <a:pt x="36" y="109"/>
                  </a:lnTo>
                  <a:lnTo>
                    <a:pt x="42" y="109"/>
                  </a:lnTo>
                  <a:lnTo>
                    <a:pt x="36" y="103"/>
                  </a:lnTo>
                  <a:lnTo>
                    <a:pt x="42" y="103"/>
                  </a:lnTo>
                  <a:lnTo>
                    <a:pt x="48" y="103"/>
                  </a:lnTo>
                  <a:lnTo>
                    <a:pt x="48" y="97"/>
                  </a:lnTo>
                  <a:lnTo>
                    <a:pt x="54" y="97"/>
                  </a:lnTo>
                  <a:lnTo>
                    <a:pt x="54" y="103"/>
                  </a:lnTo>
                  <a:lnTo>
                    <a:pt x="60" y="103"/>
                  </a:lnTo>
                  <a:lnTo>
                    <a:pt x="60" y="97"/>
                  </a:lnTo>
                  <a:lnTo>
                    <a:pt x="60" y="91"/>
                  </a:lnTo>
                  <a:lnTo>
                    <a:pt x="54" y="85"/>
                  </a:lnTo>
                  <a:lnTo>
                    <a:pt x="54" y="67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84" y="12"/>
                  </a:lnTo>
                  <a:lnTo>
                    <a:pt x="90" y="18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45" y="18"/>
                  </a:lnTo>
                  <a:lnTo>
                    <a:pt x="145" y="12"/>
                  </a:lnTo>
                  <a:lnTo>
                    <a:pt x="151" y="12"/>
                  </a:lnTo>
                  <a:lnTo>
                    <a:pt x="157" y="12"/>
                  </a:lnTo>
                  <a:lnTo>
                    <a:pt x="163" y="12"/>
                  </a:lnTo>
                  <a:lnTo>
                    <a:pt x="163" y="18"/>
                  </a:lnTo>
                  <a:lnTo>
                    <a:pt x="169" y="24"/>
                  </a:lnTo>
                  <a:lnTo>
                    <a:pt x="175" y="30"/>
                  </a:lnTo>
                  <a:lnTo>
                    <a:pt x="175" y="36"/>
                  </a:lnTo>
                  <a:lnTo>
                    <a:pt x="181" y="48"/>
                  </a:lnTo>
                  <a:lnTo>
                    <a:pt x="187" y="54"/>
                  </a:lnTo>
                  <a:lnTo>
                    <a:pt x="193" y="54"/>
                  </a:lnTo>
                  <a:lnTo>
                    <a:pt x="193" y="61"/>
                  </a:lnTo>
                  <a:lnTo>
                    <a:pt x="205" y="73"/>
                  </a:lnTo>
                  <a:lnTo>
                    <a:pt x="217" y="73"/>
                  </a:lnTo>
                  <a:lnTo>
                    <a:pt x="211" y="79"/>
                  </a:lnTo>
                  <a:lnTo>
                    <a:pt x="211" y="91"/>
                  </a:lnTo>
                  <a:lnTo>
                    <a:pt x="223" y="97"/>
                  </a:lnTo>
                  <a:lnTo>
                    <a:pt x="229" y="97"/>
                  </a:lnTo>
                  <a:lnTo>
                    <a:pt x="229" y="103"/>
                  </a:lnTo>
                  <a:lnTo>
                    <a:pt x="235" y="103"/>
                  </a:lnTo>
                  <a:lnTo>
                    <a:pt x="235" y="109"/>
                  </a:lnTo>
                  <a:lnTo>
                    <a:pt x="235" y="115"/>
                  </a:lnTo>
                  <a:lnTo>
                    <a:pt x="229" y="115"/>
                  </a:lnTo>
                  <a:lnTo>
                    <a:pt x="229" y="121"/>
                  </a:lnTo>
                  <a:lnTo>
                    <a:pt x="223" y="127"/>
                  </a:lnTo>
                  <a:lnTo>
                    <a:pt x="217" y="133"/>
                  </a:lnTo>
                  <a:lnTo>
                    <a:pt x="211" y="133"/>
                  </a:lnTo>
                  <a:lnTo>
                    <a:pt x="211" y="139"/>
                  </a:lnTo>
                  <a:lnTo>
                    <a:pt x="211" y="145"/>
                  </a:lnTo>
                  <a:lnTo>
                    <a:pt x="211" y="151"/>
                  </a:lnTo>
                  <a:lnTo>
                    <a:pt x="211" y="157"/>
                  </a:lnTo>
                  <a:lnTo>
                    <a:pt x="211" y="163"/>
                  </a:lnTo>
                  <a:lnTo>
                    <a:pt x="217" y="163"/>
                  </a:lnTo>
                  <a:lnTo>
                    <a:pt x="217" y="169"/>
                  </a:lnTo>
                  <a:lnTo>
                    <a:pt x="217" y="175"/>
                  </a:lnTo>
                  <a:lnTo>
                    <a:pt x="211" y="181"/>
                  </a:lnTo>
                  <a:lnTo>
                    <a:pt x="205" y="181"/>
                  </a:lnTo>
                  <a:lnTo>
                    <a:pt x="199" y="181"/>
                  </a:lnTo>
                  <a:lnTo>
                    <a:pt x="199" y="187"/>
                  </a:lnTo>
                  <a:lnTo>
                    <a:pt x="199" y="193"/>
                  </a:lnTo>
                  <a:lnTo>
                    <a:pt x="199" y="211"/>
                  </a:lnTo>
                  <a:lnTo>
                    <a:pt x="199" y="217"/>
                  </a:lnTo>
                  <a:lnTo>
                    <a:pt x="193" y="217"/>
                  </a:lnTo>
                  <a:lnTo>
                    <a:pt x="187" y="211"/>
                  </a:lnTo>
                  <a:lnTo>
                    <a:pt x="181" y="205"/>
                  </a:lnTo>
                  <a:lnTo>
                    <a:pt x="175" y="211"/>
                  </a:lnTo>
                  <a:lnTo>
                    <a:pt x="169" y="211"/>
                  </a:lnTo>
                  <a:lnTo>
                    <a:pt x="163" y="217"/>
                  </a:lnTo>
                  <a:lnTo>
                    <a:pt x="157" y="217"/>
                  </a:lnTo>
                  <a:lnTo>
                    <a:pt x="157" y="211"/>
                  </a:lnTo>
                  <a:lnTo>
                    <a:pt x="151" y="211"/>
                  </a:lnTo>
                  <a:lnTo>
                    <a:pt x="145" y="217"/>
                  </a:lnTo>
                  <a:lnTo>
                    <a:pt x="145" y="211"/>
                  </a:lnTo>
                  <a:lnTo>
                    <a:pt x="138" y="211"/>
                  </a:lnTo>
                  <a:lnTo>
                    <a:pt x="132" y="211"/>
                  </a:lnTo>
                  <a:lnTo>
                    <a:pt x="126" y="211"/>
                  </a:lnTo>
                  <a:lnTo>
                    <a:pt x="126" y="217"/>
                  </a:lnTo>
                  <a:lnTo>
                    <a:pt x="120" y="217"/>
                  </a:lnTo>
                  <a:lnTo>
                    <a:pt x="120" y="211"/>
                  </a:lnTo>
                  <a:lnTo>
                    <a:pt x="114" y="211"/>
                  </a:lnTo>
                  <a:lnTo>
                    <a:pt x="108" y="205"/>
                  </a:lnTo>
                  <a:lnTo>
                    <a:pt x="102" y="205"/>
                  </a:lnTo>
                  <a:lnTo>
                    <a:pt x="66" y="205"/>
                  </a:lnTo>
                  <a:lnTo>
                    <a:pt x="48" y="211"/>
                  </a:lnTo>
                  <a:lnTo>
                    <a:pt x="42" y="211"/>
                  </a:lnTo>
                  <a:lnTo>
                    <a:pt x="30" y="223"/>
                  </a:lnTo>
                  <a:lnTo>
                    <a:pt x="24" y="223"/>
                  </a:lnTo>
                  <a:lnTo>
                    <a:pt x="18" y="223"/>
                  </a:lnTo>
                  <a:lnTo>
                    <a:pt x="12" y="223"/>
                  </a:lnTo>
                  <a:lnTo>
                    <a:pt x="12" y="217"/>
                  </a:lnTo>
                  <a:lnTo>
                    <a:pt x="12" y="211"/>
                  </a:lnTo>
                  <a:lnTo>
                    <a:pt x="12" y="205"/>
                  </a:lnTo>
                  <a:lnTo>
                    <a:pt x="0" y="199"/>
                  </a:lnTo>
                  <a:lnTo>
                    <a:pt x="0" y="193"/>
                  </a:lnTo>
                  <a:lnTo>
                    <a:pt x="6" y="187"/>
                  </a:lnTo>
                  <a:lnTo>
                    <a:pt x="6" y="181"/>
                  </a:lnTo>
                  <a:lnTo>
                    <a:pt x="12" y="181"/>
                  </a:lnTo>
                  <a:lnTo>
                    <a:pt x="12" y="175"/>
                  </a:lnTo>
                  <a:lnTo>
                    <a:pt x="12" y="169"/>
                  </a:lnTo>
                  <a:lnTo>
                    <a:pt x="18" y="151"/>
                  </a:lnTo>
                  <a:close/>
                </a:path>
              </a:pathLst>
            </a:custGeom>
            <a:solidFill>
              <a:srgbClr val="99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2" name="Freeform 95">
              <a:extLst>
                <a:ext uri="{FF2B5EF4-FFF2-40B4-BE49-F238E27FC236}">
                  <a16:creationId xmlns:a16="http://schemas.microsoft.com/office/drawing/2014/main" id="{65D50206-3D99-45BB-A219-13D875C452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97331" y="4705634"/>
              <a:ext cx="1208159" cy="1088984"/>
            </a:xfrm>
            <a:custGeom>
              <a:avLst/>
              <a:gdLst>
                <a:gd name="T0" fmla="*/ 2147483646 w 270"/>
                <a:gd name="T1" fmla="*/ 2147483646 h 270"/>
                <a:gd name="T2" fmla="*/ 2147483646 w 270"/>
                <a:gd name="T3" fmla="*/ 2147483646 h 270"/>
                <a:gd name="T4" fmla="*/ 2147483646 w 270"/>
                <a:gd name="T5" fmla="*/ 2147483646 h 270"/>
                <a:gd name="T6" fmla="*/ 2147483646 w 270"/>
                <a:gd name="T7" fmla="*/ 0 h 270"/>
                <a:gd name="T8" fmla="*/ 2147483646 w 270"/>
                <a:gd name="T9" fmla="*/ 2147483646 h 270"/>
                <a:gd name="T10" fmla="*/ 2147483646 w 270"/>
                <a:gd name="T11" fmla="*/ 2147483646 h 270"/>
                <a:gd name="T12" fmla="*/ 2147483646 w 270"/>
                <a:gd name="T13" fmla="*/ 2147483646 h 270"/>
                <a:gd name="T14" fmla="*/ 2147483646 w 270"/>
                <a:gd name="T15" fmla="*/ 2147483646 h 270"/>
                <a:gd name="T16" fmla="*/ 2147483646 w 270"/>
                <a:gd name="T17" fmla="*/ 2147483646 h 270"/>
                <a:gd name="T18" fmla="*/ 2147483646 w 270"/>
                <a:gd name="T19" fmla="*/ 2147483646 h 270"/>
                <a:gd name="T20" fmla="*/ 2147483646 w 270"/>
                <a:gd name="T21" fmla="*/ 2147483646 h 270"/>
                <a:gd name="T22" fmla="*/ 2147483646 w 270"/>
                <a:gd name="T23" fmla="*/ 2147483646 h 270"/>
                <a:gd name="T24" fmla="*/ 2147483646 w 270"/>
                <a:gd name="T25" fmla="*/ 2147483646 h 270"/>
                <a:gd name="T26" fmla="*/ 2147483646 w 270"/>
                <a:gd name="T27" fmla="*/ 2147483646 h 270"/>
                <a:gd name="T28" fmla="*/ 2147483646 w 270"/>
                <a:gd name="T29" fmla="*/ 2147483646 h 270"/>
                <a:gd name="T30" fmla="*/ 2147483646 w 270"/>
                <a:gd name="T31" fmla="*/ 2147483646 h 270"/>
                <a:gd name="T32" fmla="*/ 2147483646 w 270"/>
                <a:gd name="T33" fmla="*/ 2147483646 h 270"/>
                <a:gd name="T34" fmla="*/ 2147483646 w 270"/>
                <a:gd name="T35" fmla="*/ 2147483646 h 270"/>
                <a:gd name="T36" fmla="*/ 2147483646 w 270"/>
                <a:gd name="T37" fmla="*/ 2147483646 h 270"/>
                <a:gd name="T38" fmla="*/ 2147483646 w 270"/>
                <a:gd name="T39" fmla="*/ 2147483646 h 270"/>
                <a:gd name="T40" fmla="*/ 2147483646 w 270"/>
                <a:gd name="T41" fmla="*/ 2147483646 h 270"/>
                <a:gd name="T42" fmla="*/ 2147483646 w 270"/>
                <a:gd name="T43" fmla="*/ 2147483646 h 270"/>
                <a:gd name="T44" fmla="*/ 2147483646 w 270"/>
                <a:gd name="T45" fmla="*/ 2147483646 h 270"/>
                <a:gd name="T46" fmla="*/ 2147483646 w 270"/>
                <a:gd name="T47" fmla="*/ 2147483646 h 270"/>
                <a:gd name="T48" fmla="*/ 2147483646 w 270"/>
                <a:gd name="T49" fmla="*/ 2147483646 h 270"/>
                <a:gd name="T50" fmla="*/ 2147483646 w 270"/>
                <a:gd name="T51" fmla="*/ 2147483646 h 270"/>
                <a:gd name="T52" fmla="*/ 2147483646 w 270"/>
                <a:gd name="T53" fmla="*/ 2147483646 h 270"/>
                <a:gd name="T54" fmla="*/ 2147483646 w 270"/>
                <a:gd name="T55" fmla="*/ 2147483646 h 270"/>
                <a:gd name="T56" fmla="*/ 2147483646 w 270"/>
                <a:gd name="T57" fmla="*/ 2147483646 h 270"/>
                <a:gd name="T58" fmla="*/ 2147483646 w 270"/>
                <a:gd name="T59" fmla="*/ 2147483646 h 270"/>
                <a:gd name="T60" fmla="*/ 2147483646 w 270"/>
                <a:gd name="T61" fmla="*/ 2147483646 h 270"/>
                <a:gd name="T62" fmla="*/ 2147483646 w 270"/>
                <a:gd name="T63" fmla="*/ 2147483646 h 270"/>
                <a:gd name="T64" fmla="*/ 2147483646 w 270"/>
                <a:gd name="T65" fmla="*/ 2147483646 h 270"/>
                <a:gd name="T66" fmla="*/ 2147483646 w 270"/>
                <a:gd name="T67" fmla="*/ 2147483646 h 270"/>
                <a:gd name="T68" fmla="*/ 2147483646 w 270"/>
                <a:gd name="T69" fmla="*/ 2147483646 h 270"/>
                <a:gd name="T70" fmla="*/ 2147483646 w 270"/>
                <a:gd name="T71" fmla="*/ 2147483646 h 270"/>
                <a:gd name="T72" fmla="*/ 2147483646 w 270"/>
                <a:gd name="T73" fmla="*/ 2147483646 h 270"/>
                <a:gd name="T74" fmla="*/ 2147483646 w 270"/>
                <a:gd name="T75" fmla="*/ 2147483646 h 270"/>
                <a:gd name="T76" fmla="*/ 2147483646 w 270"/>
                <a:gd name="T77" fmla="*/ 2147483646 h 270"/>
                <a:gd name="T78" fmla="*/ 2147483646 w 270"/>
                <a:gd name="T79" fmla="*/ 2147483646 h 270"/>
                <a:gd name="T80" fmla="*/ 2147483646 w 270"/>
                <a:gd name="T81" fmla="*/ 2147483646 h 270"/>
                <a:gd name="T82" fmla="*/ 2147483646 w 270"/>
                <a:gd name="T83" fmla="*/ 2147483646 h 270"/>
                <a:gd name="T84" fmla="*/ 2147483646 w 270"/>
                <a:gd name="T85" fmla="*/ 2147483646 h 270"/>
                <a:gd name="T86" fmla="*/ 2147483646 w 270"/>
                <a:gd name="T87" fmla="*/ 2147483646 h 270"/>
                <a:gd name="T88" fmla="*/ 2147483646 w 270"/>
                <a:gd name="T89" fmla="*/ 2147483646 h 270"/>
                <a:gd name="T90" fmla="*/ 2147483646 w 270"/>
                <a:gd name="T91" fmla="*/ 2147483646 h 270"/>
                <a:gd name="T92" fmla="*/ 2147483646 w 270"/>
                <a:gd name="T93" fmla="*/ 2147483646 h 270"/>
                <a:gd name="T94" fmla="*/ 2147483646 w 270"/>
                <a:gd name="T95" fmla="*/ 2147483646 h 270"/>
                <a:gd name="T96" fmla="*/ 2147483646 w 270"/>
                <a:gd name="T97" fmla="*/ 2147483646 h 270"/>
                <a:gd name="T98" fmla="*/ 2147483646 w 270"/>
                <a:gd name="T99" fmla="*/ 2147483646 h 270"/>
                <a:gd name="T100" fmla="*/ 0 w 270"/>
                <a:gd name="T101" fmla="*/ 2147483646 h 270"/>
                <a:gd name="T102" fmla="*/ 0 w 270"/>
                <a:gd name="T103" fmla="*/ 2147483646 h 270"/>
                <a:gd name="T104" fmla="*/ 2147483646 w 270"/>
                <a:gd name="T105" fmla="*/ 2147483646 h 270"/>
                <a:gd name="T106" fmla="*/ 2147483646 w 270"/>
                <a:gd name="T107" fmla="*/ 2147483646 h 2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0"/>
                <a:gd name="T163" fmla="*/ 0 h 270"/>
                <a:gd name="T164" fmla="*/ 270 w 270"/>
                <a:gd name="T165" fmla="*/ 270 h 2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0" h="270">
                  <a:moveTo>
                    <a:pt x="6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8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24"/>
                  </a:lnTo>
                  <a:lnTo>
                    <a:pt x="132" y="24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44" y="24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44" y="24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22" y="18"/>
                  </a:lnTo>
                  <a:lnTo>
                    <a:pt x="234" y="24"/>
                  </a:lnTo>
                  <a:lnTo>
                    <a:pt x="240" y="30"/>
                  </a:lnTo>
                  <a:lnTo>
                    <a:pt x="240" y="42"/>
                  </a:lnTo>
                  <a:lnTo>
                    <a:pt x="240" y="54"/>
                  </a:lnTo>
                  <a:lnTo>
                    <a:pt x="252" y="72"/>
                  </a:lnTo>
                  <a:lnTo>
                    <a:pt x="258" y="78"/>
                  </a:lnTo>
                  <a:lnTo>
                    <a:pt x="258" y="72"/>
                  </a:lnTo>
                  <a:lnTo>
                    <a:pt x="252" y="102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32"/>
                  </a:lnTo>
                  <a:lnTo>
                    <a:pt x="252" y="138"/>
                  </a:lnTo>
                  <a:lnTo>
                    <a:pt x="252" y="144"/>
                  </a:lnTo>
                  <a:lnTo>
                    <a:pt x="252" y="150"/>
                  </a:lnTo>
                  <a:lnTo>
                    <a:pt x="252" y="156"/>
                  </a:lnTo>
                  <a:lnTo>
                    <a:pt x="252" y="168"/>
                  </a:lnTo>
                  <a:lnTo>
                    <a:pt x="258" y="174"/>
                  </a:lnTo>
                  <a:lnTo>
                    <a:pt x="264" y="180"/>
                  </a:lnTo>
                  <a:lnTo>
                    <a:pt x="264" y="186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64" y="210"/>
                  </a:lnTo>
                  <a:lnTo>
                    <a:pt x="258" y="210"/>
                  </a:lnTo>
                  <a:lnTo>
                    <a:pt x="258" y="216"/>
                  </a:lnTo>
                  <a:lnTo>
                    <a:pt x="234" y="240"/>
                  </a:lnTo>
                  <a:lnTo>
                    <a:pt x="228" y="246"/>
                  </a:lnTo>
                  <a:lnTo>
                    <a:pt x="228" y="252"/>
                  </a:lnTo>
                  <a:lnTo>
                    <a:pt x="228" y="258"/>
                  </a:lnTo>
                  <a:lnTo>
                    <a:pt x="228" y="264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6" y="270"/>
                  </a:lnTo>
                  <a:lnTo>
                    <a:pt x="210" y="264"/>
                  </a:lnTo>
                  <a:lnTo>
                    <a:pt x="204" y="258"/>
                  </a:lnTo>
                  <a:lnTo>
                    <a:pt x="198" y="258"/>
                  </a:lnTo>
                  <a:lnTo>
                    <a:pt x="192" y="258"/>
                  </a:lnTo>
                  <a:lnTo>
                    <a:pt x="186" y="258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58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8" y="258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14" y="234"/>
                  </a:lnTo>
                  <a:lnTo>
                    <a:pt x="108" y="234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72" y="210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0" y="228"/>
                  </a:lnTo>
                  <a:lnTo>
                    <a:pt x="60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2"/>
                  </a:lnTo>
                  <a:lnTo>
                    <a:pt x="36" y="192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12" y="150"/>
                  </a:lnTo>
                  <a:lnTo>
                    <a:pt x="12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12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3" name="Freeform 96">
              <a:extLst>
                <a:ext uri="{FF2B5EF4-FFF2-40B4-BE49-F238E27FC236}">
                  <a16:creationId xmlns:a16="http://schemas.microsoft.com/office/drawing/2014/main" id="{B19E04F3-B812-4E76-83BE-CEDFD7CEAE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97331" y="4705634"/>
              <a:ext cx="1208159" cy="1088984"/>
            </a:xfrm>
            <a:custGeom>
              <a:avLst/>
              <a:gdLst>
                <a:gd name="T0" fmla="*/ 2147483646 w 270"/>
                <a:gd name="T1" fmla="*/ 2147483646 h 270"/>
                <a:gd name="T2" fmla="*/ 2147483646 w 270"/>
                <a:gd name="T3" fmla="*/ 2147483646 h 270"/>
                <a:gd name="T4" fmla="*/ 2147483646 w 270"/>
                <a:gd name="T5" fmla="*/ 2147483646 h 270"/>
                <a:gd name="T6" fmla="*/ 2147483646 w 270"/>
                <a:gd name="T7" fmla="*/ 0 h 270"/>
                <a:gd name="T8" fmla="*/ 2147483646 w 270"/>
                <a:gd name="T9" fmla="*/ 2147483646 h 270"/>
                <a:gd name="T10" fmla="*/ 2147483646 w 270"/>
                <a:gd name="T11" fmla="*/ 2147483646 h 270"/>
                <a:gd name="T12" fmla="*/ 2147483646 w 270"/>
                <a:gd name="T13" fmla="*/ 2147483646 h 270"/>
                <a:gd name="T14" fmla="*/ 2147483646 w 270"/>
                <a:gd name="T15" fmla="*/ 2147483646 h 270"/>
                <a:gd name="T16" fmla="*/ 2147483646 w 270"/>
                <a:gd name="T17" fmla="*/ 2147483646 h 270"/>
                <a:gd name="T18" fmla="*/ 2147483646 w 270"/>
                <a:gd name="T19" fmla="*/ 2147483646 h 270"/>
                <a:gd name="T20" fmla="*/ 2147483646 w 270"/>
                <a:gd name="T21" fmla="*/ 2147483646 h 270"/>
                <a:gd name="T22" fmla="*/ 2147483646 w 270"/>
                <a:gd name="T23" fmla="*/ 2147483646 h 270"/>
                <a:gd name="T24" fmla="*/ 2147483646 w 270"/>
                <a:gd name="T25" fmla="*/ 2147483646 h 270"/>
                <a:gd name="T26" fmla="*/ 2147483646 w 270"/>
                <a:gd name="T27" fmla="*/ 2147483646 h 270"/>
                <a:gd name="T28" fmla="*/ 2147483646 w 270"/>
                <a:gd name="T29" fmla="*/ 2147483646 h 270"/>
                <a:gd name="T30" fmla="*/ 2147483646 w 270"/>
                <a:gd name="T31" fmla="*/ 2147483646 h 270"/>
                <a:gd name="T32" fmla="*/ 2147483646 w 270"/>
                <a:gd name="T33" fmla="*/ 2147483646 h 270"/>
                <a:gd name="T34" fmla="*/ 2147483646 w 270"/>
                <a:gd name="T35" fmla="*/ 2147483646 h 270"/>
                <a:gd name="T36" fmla="*/ 2147483646 w 270"/>
                <a:gd name="T37" fmla="*/ 2147483646 h 270"/>
                <a:gd name="T38" fmla="*/ 2147483646 w 270"/>
                <a:gd name="T39" fmla="*/ 2147483646 h 270"/>
                <a:gd name="T40" fmla="*/ 2147483646 w 270"/>
                <a:gd name="T41" fmla="*/ 2147483646 h 270"/>
                <a:gd name="T42" fmla="*/ 2147483646 w 270"/>
                <a:gd name="T43" fmla="*/ 2147483646 h 270"/>
                <a:gd name="T44" fmla="*/ 2147483646 w 270"/>
                <a:gd name="T45" fmla="*/ 2147483646 h 270"/>
                <a:gd name="T46" fmla="*/ 2147483646 w 270"/>
                <a:gd name="T47" fmla="*/ 2147483646 h 270"/>
                <a:gd name="T48" fmla="*/ 2147483646 w 270"/>
                <a:gd name="T49" fmla="*/ 2147483646 h 270"/>
                <a:gd name="T50" fmla="*/ 2147483646 w 270"/>
                <a:gd name="T51" fmla="*/ 2147483646 h 270"/>
                <a:gd name="T52" fmla="*/ 2147483646 w 270"/>
                <a:gd name="T53" fmla="*/ 2147483646 h 270"/>
                <a:gd name="T54" fmla="*/ 2147483646 w 270"/>
                <a:gd name="T55" fmla="*/ 2147483646 h 270"/>
                <a:gd name="T56" fmla="*/ 2147483646 w 270"/>
                <a:gd name="T57" fmla="*/ 2147483646 h 270"/>
                <a:gd name="T58" fmla="*/ 2147483646 w 270"/>
                <a:gd name="T59" fmla="*/ 2147483646 h 270"/>
                <a:gd name="T60" fmla="*/ 2147483646 w 270"/>
                <a:gd name="T61" fmla="*/ 2147483646 h 270"/>
                <a:gd name="T62" fmla="*/ 2147483646 w 270"/>
                <a:gd name="T63" fmla="*/ 2147483646 h 270"/>
                <a:gd name="T64" fmla="*/ 2147483646 w 270"/>
                <a:gd name="T65" fmla="*/ 2147483646 h 270"/>
                <a:gd name="T66" fmla="*/ 2147483646 w 270"/>
                <a:gd name="T67" fmla="*/ 2147483646 h 270"/>
                <a:gd name="T68" fmla="*/ 2147483646 w 270"/>
                <a:gd name="T69" fmla="*/ 2147483646 h 270"/>
                <a:gd name="T70" fmla="*/ 2147483646 w 270"/>
                <a:gd name="T71" fmla="*/ 2147483646 h 270"/>
                <a:gd name="T72" fmla="*/ 2147483646 w 270"/>
                <a:gd name="T73" fmla="*/ 2147483646 h 270"/>
                <a:gd name="T74" fmla="*/ 2147483646 w 270"/>
                <a:gd name="T75" fmla="*/ 2147483646 h 270"/>
                <a:gd name="T76" fmla="*/ 2147483646 w 270"/>
                <a:gd name="T77" fmla="*/ 2147483646 h 270"/>
                <a:gd name="T78" fmla="*/ 2147483646 w 270"/>
                <a:gd name="T79" fmla="*/ 2147483646 h 270"/>
                <a:gd name="T80" fmla="*/ 2147483646 w 270"/>
                <a:gd name="T81" fmla="*/ 2147483646 h 270"/>
                <a:gd name="T82" fmla="*/ 2147483646 w 270"/>
                <a:gd name="T83" fmla="*/ 2147483646 h 270"/>
                <a:gd name="T84" fmla="*/ 2147483646 w 270"/>
                <a:gd name="T85" fmla="*/ 2147483646 h 270"/>
                <a:gd name="T86" fmla="*/ 2147483646 w 270"/>
                <a:gd name="T87" fmla="*/ 2147483646 h 270"/>
                <a:gd name="T88" fmla="*/ 2147483646 w 270"/>
                <a:gd name="T89" fmla="*/ 2147483646 h 270"/>
                <a:gd name="T90" fmla="*/ 2147483646 w 270"/>
                <a:gd name="T91" fmla="*/ 2147483646 h 270"/>
                <a:gd name="T92" fmla="*/ 2147483646 w 270"/>
                <a:gd name="T93" fmla="*/ 2147483646 h 270"/>
                <a:gd name="T94" fmla="*/ 2147483646 w 270"/>
                <a:gd name="T95" fmla="*/ 2147483646 h 270"/>
                <a:gd name="T96" fmla="*/ 2147483646 w 270"/>
                <a:gd name="T97" fmla="*/ 2147483646 h 270"/>
                <a:gd name="T98" fmla="*/ 2147483646 w 270"/>
                <a:gd name="T99" fmla="*/ 2147483646 h 270"/>
                <a:gd name="T100" fmla="*/ 0 w 270"/>
                <a:gd name="T101" fmla="*/ 2147483646 h 270"/>
                <a:gd name="T102" fmla="*/ 0 w 270"/>
                <a:gd name="T103" fmla="*/ 2147483646 h 270"/>
                <a:gd name="T104" fmla="*/ 2147483646 w 270"/>
                <a:gd name="T105" fmla="*/ 2147483646 h 270"/>
                <a:gd name="T106" fmla="*/ 2147483646 w 270"/>
                <a:gd name="T107" fmla="*/ 2147483646 h 2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0"/>
                <a:gd name="T163" fmla="*/ 0 h 270"/>
                <a:gd name="T164" fmla="*/ 270 w 270"/>
                <a:gd name="T165" fmla="*/ 270 h 2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0" h="270">
                  <a:moveTo>
                    <a:pt x="6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8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24"/>
                  </a:lnTo>
                  <a:lnTo>
                    <a:pt x="132" y="24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44" y="24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44" y="24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22" y="18"/>
                  </a:lnTo>
                  <a:lnTo>
                    <a:pt x="234" y="24"/>
                  </a:lnTo>
                  <a:lnTo>
                    <a:pt x="240" y="30"/>
                  </a:lnTo>
                  <a:lnTo>
                    <a:pt x="240" y="42"/>
                  </a:lnTo>
                  <a:lnTo>
                    <a:pt x="240" y="54"/>
                  </a:lnTo>
                  <a:lnTo>
                    <a:pt x="252" y="72"/>
                  </a:lnTo>
                  <a:lnTo>
                    <a:pt x="258" y="78"/>
                  </a:lnTo>
                  <a:lnTo>
                    <a:pt x="258" y="72"/>
                  </a:lnTo>
                  <a:lnTo>
                    <a:pt x="252" y="102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32"/>
                  </a:lnTo>
                  <a:lnTo>
                    <a:pt x="252" y="138"/>
                  </a:lnTo>
                  <a:lnTo>
                    <a:pt x="252" y="144"/>
                  </a:lnTo>
                  <a:lnTo>
                    <a:pt x="252" y="150"/>
                  </a:lnTo>
                  <a:lnTo>
                    <a:pt x="252" y="156"/>
                  </a:lnTo>
                  <a:lnTo>
                    <a:pt x="252" y="168"/>
                  </a:lnTo>
                  <a:lnTo>
                    <a:pt x="258" y="174"/>
                  </a:lnTo>
                  <a:lnTo>
                    <a:pt x="264" y="180"/>
                  </a:lnTo>
                  <a:lnTo>
                    <a:pt x="264" y="186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64" y="210"/>
                  </a:lnTo>
                  <a:lnTo>
                    <a:pt x="258" y="210"/>
                  </a:lnTo>
                  <a:lnTo>
                    <a:pt x="258" y="216"/>
                  </a:lnTo>
                  <a:lnTo>
                    <a:pt x="234" y="240"/>
                  </a:lnTo>
                  <a:lnTo>
                    <a:pt x="228" y="246"/>
                  </a:lnTo>
                  <a:lnTo>
                    <a:pt x="228" y="252"/>
                  </a:lnTo>
                  <a:lnTo>
                    <a:pt x="228" y="258"/>
                  </a:lnTo>
                  <a:lnTo>
                    <a:pt x="228" y="264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6" y="270"/>
                  </a:lnTo>
                  <a:lnTo>
                    <a:pt x="210" y="264"/>
                  </a:lnTo>
                  <a:lnTo>
                    <a:pt x="204" y="258"/>
                  </a:lnTo>
                  <a:lnTo>
                    <a:pt x="198" y="258"/>
                  </a:lnTo>
                  <a:lnTo>
                    <a:pt x="192" y="258"/>
                  </a:lnTo>
                  <a:lnTo>
                    <a:pt x="186" y="258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58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8" y="258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14" y="234"/>
                  </a:lnTo>
                  <a:lnTo>
                    <a:pt x="108" y="234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72" y="210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66" y="228"/>
                  </a:lnTo>
                  <a:lnTo>
                    <a:pt x="60" y="228"/>
                  </a:lnTo>
                  <a:lnTo>
                    <a:pt x="60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2"/>
                  </a:lnTo>
                  <a:lnTo>
                    <a:pt x="36" y="192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12" y="150"/>
                  </a:lnTo>
                  <a:lnTo>
                    <a:pt x="12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12" y="126"/>
                  </a:lnTo>
                  <a:lnTo>
                    <a:pt x="6" y="114"/>
                  </a:lnTo>
                  <a:lnTo>
                    <a:pt x="12" y="108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42"/>
                  </a:lnTo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72" name="Freeform 105">
              <a:extLst>
                <a:ext uri="{FF2B5EF4-FFF2-40B4-BE49-F238E27FC236}">
                  <a16:creationId xmlns:a16="http://schemas.microsoft.com/office/drawing/2014/main" id="{808EA68D-9066-4535-8B8A-6D5F451BEB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0739" y="1432740"/>
              <a:ext cx="3826938" cy="5207576"/>
            </a:xfrm>
            <a:custGeom>
              <a:avLst/>
              <a:gdLst>
                <a:gd name="T0" fmla="*/ 2147483646 w 854"/>
                <a:gd name="T1" fmla="*/ 2147483646 h 1288"/>
                <a:gd name="T2" fmla="*/ 2147483646 w 854"/>
                <a:gd name="T3" fmla="*/ 2147483646 h 1288"/>
                <a:gd name="T4" fmla="*/ 2147483646 w 854"/>
                <a:gd name="T5" fmla="*/ 2147483646 h 1288"/>
                <a:gd name="T6" fmla="*/ 2147483646 w 854"/>
                <a:gd name="T7" fmla="*/ 2147483646 h 1288"/>
                <a:gd name="T8" fmla="*/ 2147483646 w 854"/>
                <a:gd name="T9" fmla="*/ 2147483646 h 1288"/>
                <a:gd name="T10" fmla="*/ 2147483646 w 854"/>
                <a:gd name="T11" fmla="*/ 2147483646 h 1288"/>
                <a:gd name="T12" fmla="*/ 2147483646 w 854"/>
                <a:gd name="T13" fmla="*/ 2147483646 h 1288"/>
                <a:gd name="T14" fmla="*/ 2147483646 w 854"/>
                <a:gd name="T15" fmla="*/ 2147483646 h 1288"/>
                <a:gd name="T16" fmla="*/ 2147483646 w 854"/>
                <a:gd name="T17" fmla="*/ 2147483646 h 1288"/>
                <a:gd name="T18" fmla="*/ 2147483646 w 854"/>
                <a:gd name="T19" fmla="*/ 2147483646 h 1288"/>
                <a:gd name="T20" fmla="*/ 2147483646 w 854"/>
                <a:gd name="T21" fmla="*/ 2147483646 h 1288"/>
                <a:gd name="T22" fmla="*/ 2147483646 w 854"/>
                <a:gd name="T23" fmla="*/ 2147483646 h 1288"/>
                <a:gd name="T24" fmla="*/ 2147483646 w 854"/>
                <a:gd name="T25" fmla="*/ 2147483646 h 1288"/>
                <a:gd name="T26" fmla="*/ 2147483646 w 854"/>
                <a:gd name="T27" fmla="*/ 2147483646 h 1288"/>
                <a:gd name="T28" fmla="*/ 2147483646 w 854"/>
                <a:gd name="T29" fmla="*/ 2147483646 h 1288"/>
                <a:gd name="T30" fmla="*/ 2147483646 w 854"/>
                <a:gd name="T31" fmla="*/ 2147483646 h 1288"/>
                <a:gd name="T32" fmla="*/ 2147483646 w 854"/>
                <a:gd name="T33" fmla="*/ 2147483646 h 1288"/>
                <a:gd name="T34" fmla="*/ 2147483646 w 854"/>
                <a:gd name="T35" fmla="*/ 2147483646 h 1288"/>
                <a:gd name="T36" fmla="*/ 2147483646 w 854"/>
                <a:gd name="T37" fmla="*/ 2147483646 h 1288"/>
                <a:gd name="T38" fmla="*/ 2147483646 w 854"/>
                <a:gd name="T39" fmla="*/ 2147483646 h 1288"/>
                <a:gd name="T40" fmla="*/ 2147483646 w 854"/>
                <a:gd name="T41" fmla="*/ 2147483646 h 1288"/>
                <a:gd name="T42" fmla="*/ 2147483646 w 854"/>
                <a:gd name="T43" fmla="*/ 2147483646 h 1288"/>
                <a:gd name="T44" fmla="*/ 2147483646 w 854"/>
                <a:gd name="T45" fmla="*/ 2147483646 h 1288"/>
                <a:gd name="T46" fmla="*/ 2147483646 w 854"/>
                <a:gd name="T47" fmla="*/ 2147483646 h 1288"/>
                <a:gd name="T48" fmla="*/ 2147483646 w 854"/>
                <a:gd name="T49" fmla="*/ 2147483646 h 1288"/>
                <a:gd name="T50" fmla="*/ 2147483646 w 854"/>
                <a:gd name="T51" fmla="*/ 2147483646 h 1288"/>
                <a:gd name="T52" fmla="*/ 2147483646 w 854"/>
                <a:gd name="T53" fmla="*/ 2147483646 h 1288"/>
                <a:gd name="T54" fmla="*/ 2147483646 w 854"/>
                <a:gd name="T55" fmla="*/ 2147483646 h 1288"/>
                <a:gd name="T56" fmla="*/ 2147483646 w 854"/>
                <a:gd name="T57" fmla="*/ 2147483646 h 1288"/>
                <a:gd name="T58" fmla="*/ 2147483646 w 854"/>
                <a:gd name="T59" fmla="*/ 2147483646 h 1288"/>
                <a:gd name="T60" fmla="*/ 2147483646 w 854"/>
                <a:gd name="T61" fmla="*/ 2147483646 h 1288"/>
                <a:gd name="T62" fmla="*/ 2147483646 w 854"/>
                <a:gd name="T63" fmla="*/ 2147483646 h 1288"/>
                <a:gd name="T64" fmla="*/ 2147483646 w 854"/>
                <a:gd name="T65" fmla="*/ 2147483646 h 1288"/>
                <a:gd name="T66" fmla="*/ 2147483646 w 854"/>
                <a:gd name="T67" fmla="*/ 2147483646 h 1288"/>
                <a:gd name="T68" fmla="*/ 2147483646 w 854"/>
                <a:gd name="T69" fmla="*/ 2147483646 h 1288"/>
                <a:gd name="T70" fmla="*/ 2147483646 w 854"/>
                <a:gd name="T71" fmla="*/ 2147483646 h 1288"/>
                <a:gd name="T72" fmla="*/ 2147483646 w 854"/>
                <a:gd name="T73" fmla="*/ 2147483646 h 1288"/>
                <a:gd name="T74" fmla="*/ 2147483646 w 854"/>
                <a:gd name="T75" fmla="*/ 2147483646 h 1288"/>
                <a:gd name="T76" fmla="*/ 2147483646 w 854"/>
                <a:gd name="T77" fmla="*/ 2147483646 h 1288"/>
                <a:gd name="T78" fmla="*/ 2147483646 w 854"/>
                <a:gd name="T79" fmla="*/ 2147483646 h 1288"/>
                <a:gd name="T80" fmla="*/ 2147483646 w 854"/>
                <a:gd name="T81" fmla="*/ 2147483646 h 1288"/>
                <a:gd name="T82" fmla="*/ 2147483646 w 854"/>
                <a:gd name="T83" fmla="*/ 2147483646 h 1288"/>
                <a:gd name="T84" fmla="*/ 2147483646 w 854"/>
                <a:gd name="T85" fmla="*/ 2147483646 h 1288"/>
                <a:gd name="T86" fmla="*/ 2147483646 w 854"/>
                <a:gd name="T87" fmla="*/ 2147483646 h 1288"/>
                <a:gd name="T88" fmla="*/ 2147483646 w 854"/>
                <a:gd name="T89" fmla="*/ 2147483646 h 1288"/>
                <a:gd name="T90" fmla="*/ 2147483646 w 854"/>
                <a:gd name="T91" fmla="*/ 2147483646 h 1288"/>
                <a:gd name="T92" fmla="*/ 2147483646 w 854"/>
                <a:gd name="T93" fmla="*/ 2147483646 h 1288"/>
                <a:gd name="T94" fmla="*/ 2147483646 w 854"/>
                <a:gd name="T95" fmla="*/ 2147483646 h 1288"/>
                <a:gd name="T96" fmla="*/ 2147483646 w 854"/>
                <a:gd name="T97" fmla="*/ 2147483646 h 1288"/>
                <a:gd name="T98" fmla="*/ 2147483646 w 854"/>
                <a:gd name="T99" fmla="*/ 2147483646 h 1288"/>
                <a:gd name="T100" fmla="*/ 2147483646 w 854"/>
                <a:gd name="T101" fmla="*/ 2147483646 h 1288"/>
                <a:gd name="T102" fmla="*/ 2147483646 w 854"/>
                <a:gd name="T103" fmla="*/ 2147483646 h 1288"/>
                <a:gd name="T104" fmla="*/ 2147483646 w 854"/>
                <a:gd name="T105" fmla="*/ 2147483646 h 1288"/>
                <a:gd name="T106" fmla="*/ 2147483646 w 854"/>
                <a:gd name="T107" fmla="*/ 2147483646 h 1288"/>
                <a:gd name="T108" fmla="*/ 2147483646 w 854"/>
                <a:gd name="T109" fmla="*/ 2147483646 h 1288"/>
                <a:gd name="T110" fmla="*/ 2147483646 w 854"/>
                <a:gd name="T111" fmla="*/ 2147483646 h 1288"/>
                <a:gd name="T112" fmla="*/ 2147483646 w 854"/>
                <a:gd name="T113" fmla="*/ 2147483646 h 1288"/>
                <a:gd name="T114" fmla="*/ 2147483646 w 854"/>
                <a:gd name="T115" fmla="*/ 2147483646 h 1288"/>
                <a:gd name="T116" fmla="*/ 2147483646 w 854"/>
                <a:gd name="T117" fmla="*/ 2147483646 h 1288"/>
                <a:gd name="T118" fmla="*/ 2147483646 w 854"/>
                <a:gd name="T119" fmla="*/ 2147483646 h 1288"/>
                <a:gd name="T120" fmla="*/ 2147483646 w 854"/>
                <a:gd name="T121" fmla="*/ 2147483646 h 1288"/>
                <a:gd name="T122" fmla="*/ 2147483646 w 854"/>
                <a:gd name="T123" fmla="*/ 2147483646 h 1288"/>
                <a:gd name="T124" fmla="*/ 2147483646 w 854"/>
                <a:gd name="T125" fmla="*/ 2147483646 h 12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4"/>
                <a:gd name="T190" fmla="*/ 0 h 1288"/>
                <a:gd name="T191" fmla="*/ 854 w 854"/>
                <a:gd name="T192" fmla="*/ 1288 h 12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4" h="1288">
                  <a:moveTo>
                    <a:pt x="415" y="0"/>
                  </a:moveTo>
                  <a:lnTo>
                    <a:pt x="854" y="0"/>
                  </a:lnTo>
                  <a:lnTo>
                    <a:pt x="854" y="692"/>
                  </a:lnTo>
                  <a:lnTo>
                    <a:pt x="836" y="698"/>
                  </a:lnTo>
                  <a:lnTo>
                    <a:pt x="830" y="704"/>
                  </a:lnTo>
                  <a:lnTo>
                    <a:pt x="830" y="710"/>
                  </a:lnTo>
                  <a:lnTo>
                    <a:pt x="818" y="734"/>
                  </a:lnTo>
                  <a:lnTo>
                    <a:pt x="812" y="734"/>
                  </a:lnTo>
                  <a:lnTo>
                    <a:pt x="812" y="740"/>
                  </a:lnTo>
                  <a:lnTo>
                    <a:pt x="794" y="740"/>
                  </a:lnTo>
                  <a:lnTo>
                    <a:pt x="788" y="740"/>
                  </a:lnTo>
                  <a:lnTo>
                    <a:pt x="788" y="734"/>
                  </a:lnTo>
                  <a:lnTo>
                    <a:pt x="782" y="734"/>
                  </a:lnTo>
                  <a:lnTo>
                    <a:pt x="788" y="746"/>
                  </a:lnTo>
                  <a:lnTo>
                    <a:pt x="788" y="752"/>
                  </a:lnTo>
                  <a:lnTo>
                    <a:pt x="782" y="752"/>
                  </a:lnTo>
                  <a:lnTo>
                    <a:pt x="770" y="746"/>
                  </a:lnTo>
                  <a:lnTo>
                    <a:pt x="764" y="746"/>
                  </a:lnTo>
                  <a:lnTo>
                    <a:pt x="752" y="746"/>
                  </a:lnTo>
                  <a:lnTo>
                    <a:pt x="752" y="740"/>
                  </a:lnTo>
                  <a:lnTo>
                    <a:pt x="740" y="740"/>
                  </a:lnTo>
                  <a:lnTo>
                    <a:pt x="734" y="740"/>
                  </a:lnTo>
                  <a:lnTo>
                    <a:pt x="728" y="740"/>
                  </a:lnTo>
                  <a:lnTo>
                    <a:pt x="728" y="746"/>
                  </a:lnTo>
                  <a:lnTo>
                    <a:pt x="722" y="746"/>
                  </a:lnTo>
                  <a:lnTo>
                    <a:pt x="716" y="746"/>
                  </a:lnTo>
                  <a:lnTo>
                    <a:pt x="710" y="740"/>
                  </a:lnTo>
                  <a:lnTo>
                    <a:pt x="704" y="740"/>
                  </a:lnTo>
                  <a:lnTo>
                    <a:pt x="704" y="746"/>
                  </a:lnTo>
                  <a:lnTo>
                    <a:pt x="704" y="752"/>
                  </a:lnTo>
                  <a:lnTo>
                    <a:pt x="704" y="758"/>
                  </a:lnTo>
                  <a:lnTo>
                    <a:pt x="698" y="758"/>
                  </a:lnTo>
                  <a:lnTo>
                    <a:pt x="692" y="758"/>
                  </a:lnTo>
                  <a:lnTo>
                    <a:pt x="686" y="758"/>
                  </a:lnTo>
                  <a:lnTo>
                    <a:pt x="686" y="752"/>
                  </a:lnTo>
                  <a:lnTo>
                    <a:pt x="686" y="758"/>
                  </a:lnTo>
                  <a:lnTo>
                    <a:pt x="680" y="758"/>
                  </a:lnTo>
                  <a:lnTo>
                    <a:pt x="674" y="758"/>
                  </a:lnTo>
                  <a:lnTo>
                    <a:pt x="674" y="764"/>
                  </a:lnTo>
                  <a:lnTo>
                    <a:pt x="668" y="764"/>
                  </a:lnTo>
                  <a:lnTo>
                    <a:pt x="674" y="770"/>
                  </a:lnTo>
                  <a:lnTo>
                    <a:pt x="662" y="788"/>
                  </a:lnTo>
                  <a:lnTo>
                    <a:pt x="650" y="801"/>
                  </a:lnTo>
                  <a:lnTo>
                    <a:pt x="644" y="807"/>
                  </a:lnTo>
                  <a:lnTo>
                    <a:pt x="650" y="813"/>
                  </a:lnTo>
                  <a:lnTo>
                    <a:pt x="650" y="819"/>
                  </a:lnTo>
                  <a:lnTo>
                    <a:pt x="644" y="825"/>
                  </a:lnTo>
                  <a:lnTo>
                    <a:pt x="644" y="831"/>
                  </a:lnTo>
                  <a:lnTo>
                    <a:pt x="638" y="831"/>
                  </a:lnTo>
                  <a:lnTo>
                    <a:pt x="644" y="837"/>
                  </a:lnTo>
                  <a:lnTo>
                    <a:pt x="650" y="849"/>
                  </a:lnTo>
                  <a:lnTo>
                    <a:pt x="656" y="855"/>
                  </a:lnTo>
                  <a:lnTo>
                    <a:pt x="650" y="855"/>
                  </a:lnTo>
                  <a:lnTo>
                    <a:pt x="644" y="861"/>
                  </a:lnTo>
                  <a:lnTo>
                    <a:pt x="638" y="867"/>
                  </a:lnTo>
                  <a:lnTo>
                    <a:pt x="632" y="861"/>
                  </a:lnTo>
                  <a:lnTo>
                    <a:pt x="626" y="861"/>
                  </a:lnTo>
                  <a:lnTo>
                    <a:pt x="626" y="855"/>
                  </a:lnTo>
                  <a:lnTo>
                    <a:pt x="620" y="855"/>
                  </a:lnTo>
                  <a:lnTo>
                    <a:pt x="614" y="849"/>
                  </a:lnTo>
                  <a:lnTo>
                    <a:pt x="614" y="855"/>
                  </a:lnTo>
                  <a:lnTo>
                    <a:pt x="608" y="861"/>
                  </a:lnTo>
                  <a:lnTo>
                    <a:pt x="608" y="867"/>
                  </a:lnTo>
                  <a:lnTo>
                    <a:pt x="614" y="873"/>
                  </a:lnTo>
                  <a:lnTo>
                    <a:pt x="614" y="885"/>
                  </a:lnTo>
                  <a:lnTo>
                    <a:pt x="608" y="903"/>
                  </a:lnTo>
                  <a:lnTo>
                    <a:pt x="608" y="909"/>
                  </a:lnTo>
                  <a:lnTo>
                    <a:pt x="608" y="915"/>
                  </a:lnTo>
                  <a:lnTo>
                    <a:pt x="614" y="921"/>
                  </a:lnTo>
                  <a:lnTo>
                    <a:pt x="620" y="921"/>
                  </a:lnTo>
                  <a:lnTo>
                    <a:pt x="620" y="927"/>
                  </a:lnTo>
                  <a:lnTo>
                    <a:pt x="620" y="933"/>
                  </a:lnTo>
                  <a:lnTo>
                    <a:pt x="614" y="939"/>
                  </a:lnTo>
                  <a:lnTo>
                    <a:pt x="614" y="945"/>
                  </a:lnTo>
                  <a:lnTo>
                    <a:pt x="614" y="957"/>
                  </a:lnTo>
                  <a:lnTo>
                    <a:pt x="626" y="957"/>
                  </a:lnTo>
                  <a:lnTo>
                    <a:pt x="626" y="963"/>
                  </a:lnTo>
                  <a:lnTo>
                    <a:pt x="632" y="963"/>
                  </a:lnTo>
                  <a:lnTo>
                    <a:pt x="638" y="969"/>
                  </a:lnTo>
                  <a:lnTo>
                    <a:pt x="638" y="975"/>
                  </a:lnTo>
                  <a:lnTo>
                    <a:pt x="638" y="981"/>
                  </a:lnTo>
                  <a:lnTo>
                    <a:pt x="644" y="981"/>
                  </a:lnTo>
                  <a:lnTo>
                    <a:pt x="644" y="975"/>
                  </a:lnTo>
                  <a:lnTo>
                    <a:pt x="650" y="975"/>
                  </a:lnTo>
                  <a:lnTo>
                    <a:pt x="656" y="969"/>
                  </a:lnTo>
                  <a:lnTo>
                    <a:pt x="662" y="969"/>
                  </a:lnTo>
                  <a:lnTo>
                    <a:pt x="668" y="975"/>
                  </a:lnTo>
                  <a:lnTo>
                    <a:pt x="674" y="981"/>
                  </a:lnTo>
                  <a:lnTo>
                    <a:pt x="686" y="987"/>
                  </a:lnTo>
                  <a:lnTo>
                    <a:pt x="686" y="993"/>
                  </a:lnTo>
                  <a:lnTo>
                    <a:pt x="698" y="999"/>
                  </a:lnTo>
                  <a:lnTo>
                    <a:pt x="698" y="1005"/>
                  </a:lnTo>
                  <a:lnTo>
                    <a:pt x="692" y="1005"/>
                  </a:lnTo>
                  <a:lnTo>
                    <a:pt x="686" y="1005"/>
                  </a:lnTo>
                  <a:lnTo>
                    <a:pt x="686" y="1011"/>
                  </a:lnTo>
                  <a:lnTo>
                    <a:pt x="692" y="1011"/>
                  </a:lnTo>
                  <a:lnTo>
                    <a:pt x="704" y="1017"/>
                  </a:lnTo>
                  <a:lnTo>
                    <a:pt x="710" y="1017"/>
                  </a:lnTo>
                  <a:lnTo>
                    <a:pt x="716" y="1023"/>
                  </a:lnTo>
                  <a:lnTo>
                    <a:pt x="716" y="1029"/>
                  </a:lnTo>
                  <a:lnTo>
                    <a:pt x="710" y="1041"/>
                  </a:lnTo>
                  <a:lnTo>
                    <a:pt x="704" y="1047"/>
                  </a:lnTo>
                  <a:lnTo>
                    <a:pt x="698" y="1053"/>
                  </a:lnTo>
                  <a:lnTo>
                    <a:pt x="698" y="1059"/>
                  </a:lnTo>
                  <a:lnTo>
                    <a:pt x="692" y="1065"/>
                  </a:lnTo>
                  <a:lnTo>
                    <a:pt x="686" y="1065"/>
                  </a:lnTo>
                  <a:lnTo>
                    <a:pt x="686" y="1071"/>
                  </a:lnTo>
                  <a:lnTo>
                    <a:pt x="686" y="1077"/>
                  </a:lnTo>
                  <a:lnTo>
                    <a:pt x="686" y="1089"/>
                  </a:lnTo>
                  <a:lnTo>
                    <a:pt x="686" y="1095"/>
                  </a:lnTo>
                  <a:lnTo>
                    <a:pt x="686" y="1107"/>
                  </a:lnTo>
                  <a:lnTo>
                    <a:pt x="686" y="1113"/>
                  </a:lnTo>
                  <a:lnTo>
                    <a:pt x="680" y="1113"/>
                  </a:lnTo>
                  <a:lnTo>
                    <a:pt x="680" y="1126"/>
                  </a:lnTo>
                  <a:lnTo>
                    <a:pt x="674" y="1132"/>
                  </a:lnTo>
                  <a:lnTo>
                    <a:pt x="680" y="1132"/>
                  </a:lnTo>
                  <a:lnTo>
                    <a:pt x="686" y="1138"/>
                  </a:lnTo>
                  <a:lnTo>
                    <a:pt x="692" y="1138"/>
                  </a:lnTo>
                  <a:lnTo>
                    <a:pt x="698" y="1144"/>
                  </a:lnTo>
                  <a:lnTo>
                    <a:pt x="704" y="1150"/>
                  </a:lnTo>
                  <a:lnTo>
                    <a:pt x="710" y="1156"/>
                  </a:lnTo>
                  <a:lnTo>
                    <a:pt x="710" y="1162"/>
                  </a:lnTo>
                  <a:lnTo>
                    <a:pt x="710" y="1168"/>
                  </a:lnTo>
                  <a:lnTo>
                    <a:pt x="716" y="1150"/>
                  </a:lnTo>
                  <a:lnTo>
                    <a:pt x="716" y="1168"/>
                  </a:lnTo>
                  <a:lnTo>
                    <a:pt x="722" y="1186"/>
                  </a:lnTo>
                  <a:lnTo>
                    <a:pt x="728" y="1192"/>
                  </a:lnTo>
                  <a:lnTo>
                    <a:pt x="734" y="1198"/>
                  </a:lnTo>
                  <a:lnTo>
                    <a:pt x="740" y="1210"/>
                  </a:lnTo>
                  <a:lnTo>
                    <a:pt x="746" y="1210"/>
                  </a:lnTo>
                  <a:lnTo>
                    <a:pt x="752" y="1216"/>
                  </a:lnTo>
                  <a:lnTo>
                    <a:pt x="758" y="1222"/>
                  </a:lnTo>
                  <a:lnTo>
                    <a:pt x="770" y="1228"/>
                  </a:lnTo>
                  <a:lnTo>
                    <a:pt x="776" y="1228"/>
                  </a:lnTo>
                  <a:lnTo>
                    <a:pt x="770" y="1246"/>
                  </a:lnTo>
                  <a:lnTo>
                    <a:pt x="770" y="1252"/>
                  </a:lnTo>
                  <a:lnTo>
                    <a:pt x="764" y="1252"/>
                  </a:lnTo>
                  <a:lnTo>
                    <a:pt x="764" y="1258"/>
                  </a:lnTo>
                  <a:lnTo>
                    <a:pt x="764" y="1264"/>
                  </a:lnTo>
                  <a:lnTo>
                    <a:pt x="758" y="1270"/>
                  </a:lnTo>
                  <a:lnTo>
                    <a:pt x="752" y="1276"/>
                  </a:lnTo>
                  <a:lnTo>
                    <a:pt x="752" y="1282"/>
                  </a:lnTo>
                  <a:lnTo>
                    <a:pt x="746" y="1282"/>
                  </a:lnTo>
                  <a:lnTo>
                    <a:pt x="746" y="1288"/>
                  </a:lnTo>
                  <a:lnTo>
                    <a:pt x="734" y="1282"/>
                  </a:lnTo>
                  <a:lnTo>
                    <a:pt x="728" y="1282"/>
                  </a:lnTo>
                  <a:lnTo>
                    <a:pt x="722" y="1282"/>
                  </a:lnTo>
                  <a:lnTo>
                    <a:pt x="716" y="1282"/>
                  </a:lnTo>
                  <a:lnTo>
                    <a:pt x="716" y="1276"/>
                  </a:lnTo>
                  <a:lnTo>
                    <a:pt x="704" y="1270"/>
                  </a:lnTo>
                  <a:lnTo>
                    <a:pt x="710" y="1252"/>
                  </a:lnTo>
                  <a:lnTo>
                    <a:pt x="692" y="1258"/>
                  </a:lnTo>
                  <a:lnTo>
                    <a:pt x="686" y="1252"/>
                  </a:lnTo>
                  <a:lnTo>
                    <a:pt x="680" y="1252"/>
                  </a:lnTo>
                  <a:lnTo>
                    <a:pt x="680" y="1246"/>
                  </a:lnTo>
                  <a:lnTo>
                    <a:pt x="680" y="1234"/>
                  </a:lnTo>
                  <a:lnTo>
                    <a:pt x="674" y="1234"/>
                  </a:lnTo>
                  <a:lnTo>
                    <a:pt x="668" y="1240"/>
                  </a:lnTo>
                  <a:lnTo>
                    <a:pt x="662" y="1234"/>
                  </a:lnTo>
                  <a:lnTo>
                    <a:pt x="656" y="1234"/>
                  </a:lnTo>
                  <a:lnTo>
                    <a:pt x="626" y="1240"/>
                  </a:lnTo>
                  <a:lnTo>
                    <a:pt x="626" y="1246"/>
                  </a:lnTo>
                  <a:lnTo>
                    <a:pt x="626" y="1252"/>
                  </a:lnTo>
                  <a:lnTo>
                    <a:pt x="620" y="1252"/>
                  </a:lnTo>
                  <a:lnTo>
                    <a:pt x="614" y="1252"/>
                  </a:lnTo>
                  <a:lnTo>
                    <a:pt x="614" y="1246"/>
                  </a:lnTo>
                  <a:lnTo>
                    <a:pt x="608" y="1246"/>
                  </a:lnTo>
                  <a:lnTo>
                    <a:pt x="608" y="1240"/>
                  </a:lnTo>
                  <a:lnTo>
                    <a:pt x="590" y="1240"/>
                  </a:lnTo>
                  <a:lnTo>
                    <a:pt x="584" y="1234"/>
                  </a:lnTo>
                  <a:lnTo>
                    <a:pt x="578" y="1234"/>
                  </a:lnTo>
                  <a:lnTo>
                    <a:pt x="572" y="1240"/>
                  </a:lnTo>
                  <a:lnTo>
                    <a:pt x="566" y="1246"/>
                  </a:lnTo>
                  <a:lnTo>
                    <a:pt x="547" y="1252"/>
                  </a:lnTo>
                  <a:lnTo>
                    <a:pt x="541" y="1252"/>
                  </a:lnTo>
                  <a:lnTo>
                    <a:pt x="523" y="1246"/>
                  </a:lnTo>
                  <a:lnTo>
                    <a:pt x="517" y="1246"/>
                  </a:lnTo>
                  <a:lnTo>
                    <a:pt x="511" y="1246"/>
                  </a:lnTo>
                  <a:lnTo>
                    <a:pt x="505" y="1246"/>
                  </a:lnTo>
                  <a:lnTo>
                    <a:pt x="493" y="1246"/>
                  </a:lnTo>
                  <a:lnTo>
                    <a:pt x="493" y="1252"/>
                  </a:lnTo>
                  <a:lnTo>
                    <a:pt x="487" y="1252"/>
                  </a:lnTo>
                  <a:lnTo>
                    <a:pt x="481" y="1252"/>
                  </a:lnTo>
                  <a:lnTo>
                    <a:pt x="469" y="1246"/>
                  </a:lnTo>
                  <a:lnTo>
                    <a:pt x="463" y="1240"/>
                  </a:lnTo>
                  <a:lnTo>
                    <a:pt x="457" y="1234"/>
                  </a:lnTo>
                  <a:lnTo>
                    <a:pt x="451" y="1228"/>
                  </a:lnTo>
                  <a:lnTo>
                    <a:pt x="445" y="1228"/>
                  </a:lnTo>
                  <a:lnTo>
                    <a:pt x="427" y="1228"/>
                  </a:lnTo>
                  <a:lnTo>
                    <a:pt x="427" y="1222"/>
                  </a:lnTo>
                  <a:lnTo>
                    <a:pt x="421" y="1222"/>
                  </a:lnTo>
                  <a:lnTo>
                    <a:pt x="415" y="1222"/>
                  </a:lnTo>
                  <a:lnTo>
                    <a:pt x="409" y="1222"/>
                  </a:lnTo>
                  <a:lnTo>
                    <a:pt x="403" y="1222"/>
                  </a:lnTo>
                  <a:lnTo>
                    <a:pt x="391" y="1210"/>
                  </a:lnTo>
                  <a:lnTo>
                    <a:pt x="379" y="1210"/>
                  </a:lnTo>
                  <a:lnTo>
                    <a:pt x="373" y="1204"/>
                  </a:lnTo>
                  <a:lnTo>
                    <a:pt x="379" y="1198"/>
                  </a:lnTo>
                  <a:lnTo>
                    <a:pt x="373" y="1198"/>
                  </a:lnTo>
                  <a:lnTo>
                    <a:pt x="379" y="1192"/>
                  </a:lnTo>
                  <a:lnTo>
                    <a:pt x="385" y="1192"/>
                  </a:lnTo>
                  <a:lnTo>
                    <a:pt x="391" y="1192"/>
                  </a:lnTo>
                  <a:lnTo>
                    <a:pt x="397" y="1186"/>
                  </a:lnTo>
                  <a:lnTo>
                    <a:pt x="397" y="1174"/>
                  </a:lnTo>
                  <a:lnTo>
                    <a:pt x="403" y="1168"/>
                  </a:lnTo>
                  <a:lnTo>
                    <a:pt x="403" y="1162"/>
                  </a:lnTo>
                  <a:lnTo>
                    <a:pt x="403" y="1156"/>
                  </a:lnTo>
                  <a:lnTo>
                    <a:pt x="409" y="1156"/>
                  </a:lnTo>
                  <a:lnTo>
                    <a:pt x="409" y="1162"/>
                  </a:lnTo>
                  <a:lnTo>
                    <a:pt x="409" y="1156"/>
                  </a:lnTo>
                  <a:lnTo>
                    <a:pt x="409" y="1144"/>
                  </a:lnTo>
                  <a:lnTo>
                    <a:pt x="415" y="1144"/>
                  </a:lnTo>
                  <a:lnTo>
                    <a:pt x="415" y="1150"/>
                  </a:lnTo>
                  <a:lnTo>
                    <a:pt x="415" y="1144"/>
                  </a:lnTo>
                  <a:lnTo>
                    <a:pt x="409" y="1138"/>
                  </a:lnTo>
                  <a:lnTo>
                    <a:pt x="397" y="1138"/>
                  </a:lnTo>
                  <a:lnTo>
                    <a:pt x="391" y="1126"/>
                  </a:lnTo>
                  <a:lnTo>
                    <a:pt x="403" y="1126"/>
                  </a:lnTo>
                  <a:lnTo>
                    <a:pt x="409" y="1119"/>
                  </a:lnTo>
                  <a:lnTo>
                    <a:pt x="415" y="1119"/>
                  </a:lnTo>
                  <a:lnTo>
                    <a:pt x="409" y="1113"/>
                  </a:lnTo>
                  <a:lnTo>
                    <a:pt x="415" y="1113"/>
                  </a:lnTo>
                  <a:lnTo>
                    <a:pt x="415" y="1107"/>
                  </a:lnTo>
                  <a:lnTo>
                    <a:pt x="421" y="1101"/>
                  </a:lnTo>
                  <a:lnTo>
                    <a:pt x="427" y="1095"/>
                  </a:lnTo>
                  <a:lnTo>
                    <a:pt x="427" y="1083"/>
                  </a:lnTo>
                  <a:lnTo>
                    <a:pt x="421" y="1083"/>
                  </a:lnTo>
                  <a:lnTo>
                    <a:pt x="421" y="1089"/>
                  </a:lnTo>
                  <a:lnTo>
                    <a:pt x="415" y="1095"/>
                  </a:lnTo>
                  <a:lnTo>
                    <a:pt x="409" y="1101"/>
                  </a:lnTo>
                  <a:lnTo>
                    <a:pt x="403" y="1101"/>
                  </a:lnTo>
                  <a:lnTo>
                    <a:pt x="397" y="1101"/>
                  </a:lnTo>
                  <a:lnTo>
                    <a:pt x="403" y="1101"/>
                  </a:lnTo>
                  <a:lnTo>
                    <a:pt x="403" y="1095"/>
                  </a:lnTo>
                  <a:lnTo>
                    <a:pt x="403" y="1089"/>
                  </a:lnTo>
                  <a:lnTo>
                    <a:pt x="397" y="1083"/>
                  </a:lnTo>
                  <a:lnTo>
                    <a:pt x="397" y="1077"/>
                  </a:lnTo>
                  <a:lnTo>
                    <a:pt x="409" y="1071"/>
                  </a:lnTo>
                  <a:lnTo>
                    <a:pt x="409" y="1065"/>
                  </a:lnTo>
                  <a:lnTo>
                    <a:pt x="415" y="1065"/>
                  </a:lnTo>
                  <a:lnTo>
                    <a:pt x="421" y="1065"/>
                  </a:lnTo>
                  <a:lnTo>
                    <a:pt x="433" y="1053"/>
                  </a:lnTo>
                  <a:lnTo>
                    <a:pt x="433" y="1047"/>
                  </a:lnTo>
                  <a:lnTo>
                    <a:pt x="433" y="1041"/>
                  </a:lnTo>
                  <a:lnTo>
                    <a:pt x="433" y="1035"/>
                  </a:lnTo>
                  <a:lnTo>
                    <a:pt x="427" y="1029"/>
                  </a:lnTo>
                  <a:lnTo>
                    <a:pt x="427" y="1023"/>
                  </a:lnTo>
                  <a:lnTo>
                    <a:pt x="427" y="1017"/>
                  </a:lnTo>
                  <a:lnTo>
                    <a:pt x="427" y="1011"/>
                  </a:lnTo>
                  <a:lnTo>
                    <a:pt x="433" y="1005"/>
                  </a:lnTo>
                  <a:lnTo>
                    <a:pt x="427" y="1005"/>
                  </a:lnTo>
                  <a:lnTo>
                    <a:pt x="427" y="999"/>
                  </a:lnTo>
                  <a:lnTo>
                    <a:pt x="421" y="999"/>
                  </a:lnTo>
                  <a:lnTo>
                    <a:pt x="427" y="993"/>
                  </a:lnTo>
                  <a:lnTo>
                    <a:pt x="433" y="987"/>
                  </a:lnTo>
                  <a:lnTo>
                    <a:pt x="427" y="981"/>
                  </a:lnTo>
                  <a:lnTo>
                    <a:pt x="427" y="975"/>
                  </a:lnTo>
                  <a:lnTo>
                    <a:pt x="421" y="975"/>
                  </a:lnTo>
                  <a:lnTo>
                    <a:pt x="415" y="975"/>
                  </a:lnTo>
                  <a:lnTo>
                    <a:pt x="415" y="969"/>
                  </a:lnTo>
                  <a:lnTo>
                    <a:pt x="409" y="969"/>
                  </a:lnTo>
                  <a:lnTo>
                    <a:pt x="403" y="969"/>
                  </a:lnTo>
                  <a:lnTo>
                    <a:pt x="397" y="969"/>
                  </a:lnTo>
                  <a:lnTo>
                    <a:pt x="391" y="969"/>
                  </a:lnTo>
                  <a:lnTo>
                    <a:pt x="379" y="963"/>
                  </a:lnTo>
                  <a:lnTo>
                    <a:pt x="367" y="963"/>
                  </a:lnTo>
                  <a:lnTo>
                    <a:pt x="367" y="969"/>
                  </a:lnTo>
                  <a:lnTo>
                    <a:pt x="349" y="963"/>
                  </a:lnTo>
                  <a:lnTo>
                    <a:pt x="349" y="957"/>
                  </a:lnTo>
                  <a:lnTo>
                    <a:pt x="343" y="951"/>
                  </a:lnTo>
                  <a:lnTo>
                    <a:pt x="337" y="963"/>
                  </a:lnTo>
                  <a:lnTo>
                    <a:pt x="331" y="963"/>
                  </a:lnTo>
                  <a:lnTo>
                    <a:pt x="325" y="963"/>
                  </a:lnTo>
                  <a:lnTo>
                    <a:pt x="325" y="969"/>
                  </a:lnTo>
                  <a:lnTo>
                    <a:pt x="319" y="969"/>
                  </a:lnTo>
                  <a:lnTo>
                    <a:pt x="319" y="963"/>
                  </a:lnTo>
                  <a:lnTo>
                    <a:pt x="313" y="969"/>
                  </a:lnTo>
                  <a:lnTo>
                    <a:pt x="307" y="963"/>
                  </a:lnTo>
                  <a:lnTo>
                    <a:pt x="301" y="963"/>
                  </a:lnTo>
                  <a:lnTo>
                    <a:pt x="295" y="963"/>
                  </a:lnTo>
                  <a:lnTo>
                    <a:pt x="289" y="957"/>
                  </a:lnTo>
                  <a:lnTo>
                    <a:pt x="289" y="945"/>
                  </a:lnTo>
                  <a:lnTo>
                    <a:pt x="283" y="945"/>
                  </a:lnTo>
                  <a:lnTo>
                    <a:pt x="283" y="939"/>
                  </a:lnTo>
                  <a:lnTo>
                    <a:pt x="283" y="933"/>
                  </a:lnTo>
                  <a:lnTo>
                    <a:pt x="277" y="933"/>
                  </a:lnTo>
                  <a:lnTo>
                    <a:pt x="271" y="933"/>
                  </a:lnTo>
                  <a:lnTo>
                    <a:pt x="265" y="933"/>
                  </a:lnTo>
                  <a:lnTo>
                    <a:pt x="259" y="933"/>
                  </a:lnTo>
                  <a:lnTo>
                    <a:pt x="253" y="933"/>
                  </a:lnTo>
                  <a:lnTo>
                    <a:pt x="253" y="921"/>
                  </a:lnTo>
                  <a:lnTo>
                    <a:pt x="247" y="915"/>
                  </a:lnTo>
                  <a:lnTo>
                    <a:pt x="253" y="915"/>
                  </a:lnTo>
                  <a:lnTo>
                    <a:pt x="247" y="909"/>
                  </a:lnTo>
                  <a:lnTo>
                    <a:pt x="247" y="903"/>
                  </a:lnTo>
                  <a:lnTo>
                    <a:pt x="247" y="891"/>
                  </a:lnTo>
                  <a:lnTo>
                    <a:pt x="241" y="885"/>
                  </a:lnTo>
                  <a:lnTo>
                    <a:pt x="235" y="885"/>
                  </a:lnTo>
                  <a:lnTo>
                    <a:pt x="229" y="885"/>
                  </a:lnTo>
                  <a:lnTo>
                    <a:pt x="217" y="891"/>
                  </a:lnTo>
                  <a:lnTo>
                    <a:pt x="199" y="879"/>
                  </a:lnTo>
                  <a:lnTo>
                    <a:pt x="193" y="885"/>
                  </a:lnTo>
                  <a:lnTo>
                    <a:pt x="187" y="891"/>
                  </a:lnTo>
                  <a:lnTo>
                    <a:pt x="181" y="891"/>
                  </a:lnTo>
                  <a:lnTo>
                    <a:pt x="169" y="891"/>
                  </a:lnTo>
                  <a:lnTo>
                    <a:pt x="169" y="885"/>
                  </a:lnTo>
                  <a:lnTo>
                    <a:pt x="169" y="879"/>
                  </a:lnTo>
                  <a:lnTo>
                    <a:pt x="169" y="873"/>
                  </a:lnTo>
                  <a:lnTo>
                    <a:pt x="175" y="873"/>
                  </a:lnTo>
                  <a:lnTo>
                    <a:pt x="181" y="867"/>
                  </a:lnTo>
                  <a:lnTo>
                    <a:pt x="187" y="861"/>
                  </a:lnTo>
                  <a:lnTo>
                    <a:pt x="187" y="855"/>
                  </a:lnTo>
                  <a:lnTo>
                    <a:pt x="187" y="849"/>
                  </a:lnTo>
                  <a:lnTo>
                    <a:pt x="193" y="849"/>
                  </a:lnTo>
                  <a:lnTo>
                    <a:pt x="193" y="843"/>
                  </a:lnTo>
                  <a:lnTo>
                    <a:pt x="187" y="837"/>
                  </a:lnTo>
                  <a:lnTo>
                    <a:pt x="169" y="831"/>
                  </a:lnTo>
                  <a:lnTo>
                    <a:pt x="175" y="819"/>
                  </a:lnTo>
                  <a:lnTo>
                    <a:pt x="175" y="813"/>
                  </a:lnTo>
                  <a:lnTo>
                    <a:pt x="163" y="813"/>
                  </a:lnTo>
                  <a:lnTo>
                    <a:pt x="151" y="801"/>
                  </a:lnTo>
                  <a:lnTo>
                    <a:pt x="151" y="794"/>
                  </a:lnTo>
                  <a:lnTo>
                    <a:pt x="139" y="788"/>
                  </a:lnTo>
                  <a:lnTo>
                    <a:pt x="133" y="776"/>
                  </a:lnTo>
                  <a:lnTo>
                    <a:pt x="133" y="770"/>
                  </a:lnTo>
                  <a:lnTo>
                    <a:pt x="127" y="764"/>
                  </a:lnTo>
                  <a:lnTo>
                    <a:pt x="121" y="752"/>
                  </a:lnTo>
                  <a:lnTo>
                    <a:pt x="115" y="752"/>
                  </a:lnTo>
                  <a:lnTo>
                    <a:pt x="109" y="752"/>
                  </a:lnTo>
                  <a:lnTo>
                    <a:pt x="103" y="752"/>
                  </a:lnTo>
                  <a:lnTo>
                    <a:pt x="96" y="746"/>
                  </a:lnTo>
                  <a:lnTo>
                    <a:pt x="90" y="740"/>
                  </a:lnTo>
                  <a:lnTo>
                    <a:pt x="84" y="740"/>
                  </a:lnTo>
                  <a:lnTo>
                    <a:pt x="78" y="740"/>
                  </a:lnTo>
                  <a:lnTo>
                    <a:pt x="72" y="734"/>
                  </a:lnTo>
                  <a:lnTo>
                    <a:pt x="72" y="740"/>
                  </a:lnTo>
                  <a:lnTo>
                    <a:pt x="66" y="734"/>
                  </a:lnTo>
                  <a:lnTo>
                    <a:pt x="66" y="722"/>
                  </a:lnTo>
                  <a:lnTo>
                    <a:pt x="60" y="716"/>
                  </a:lnTo>
                  <a:lnTo>
                    <a:pt x="60" y="710"/>
                  </a:lnTo>
                  <a:lnTo>
                    <a:pt x="54" y="710"/>
                  </a:lnTo>
                  <a:lnTo>
                    <a:pt x="54" y="704"/>
                  </a:lnTo>
                  <a:lnTo>
                    <a:pt x="48" y="704"/>
                  </a:lnTo>
                  <a:lnTo>
                    <a:pt x="60" y="686"/>
                  </a:lnTo>
                  <a:lnTo>
                    <a:pt x="54" y="686"/>
                  </a:lnTo>
                  <a:lnTo>
                    <a:pt x="36" y="674"/>
                  </a:lnTo>
                  <a:lnTo>
                    <a:pt x="36" y="668"/>
                  </a:lnTo>
                  <a:lnTo>
                    <a:pt x="42" y="662"/>
                  </a:lnTo>
                  <a:lnTo>
                    <a:pt x="42" y="656"/>
                  </a:lnTo>
                  <a:lnTo>
                    <a:pt x="42" y="650"/>
                  </a:lnTo>
                  <a:lnTo>
                    <a:pt x="48" y="656"/>
                  </a:lnTo>
                  <a:lnTo>
                    <a:pt x="54" y="656"/>
                  </a:lnTo>
                  <a:lnTo>
                    <a:pt x="48" y="644"/>
                  </a:lnTo>
                  <a:lnTo>
                    <a:pt x="42" y="644"/>
                  </a:lnTo>
                  <a:lnTo>
                    <a:pt x="42" y="638"/>
                  </a:lnTo>
                  <a:lnTo>
                    <a:pt x="42" y="632"/>
                  </a:lnTo>
                  <a:lnTo>
                    <a:pt x="48" y="626"/>
                  </a:lnTo>
                  <a:lnTo>
                    <a:pt x="42" y="620"/>
                  </a:lnTo>
                  <a:lnTo>
                    <a:pt x="42" y="614"/>
                  </a:lnTo>
                  <a:lnTo>
                    <a:pt x="42" y="608"/>
                  </a:lnTo>
                  <a:lnTo>
                    <a:pt x="42" y="602"/>
                  </a:lnTo>
                  <a:lnTo>
                    <a:pt x="42" y="590"/>
                  </a:lnTo>
                  <a:lnTo>
                    <a:pt x="48" y="584"/>
                  </a:lnTo>
                  <a:lnTo>
                    <a:pt x="42" y="578"/>
                  </a:lnTo>
                  <a:lnTo>
                    <a:pt x="42" y="572"/>
                  </a:lnTo>
                  <a:lnTo>
                    <a:pt x="42" y="566"/>
                  </a:lnTo>
                  <a:lnTo>
                    <a:pt x="48" y="572"/>
                  </a:lnTo>
                  <a:lnTo>
                    <a:pt x="54" y="566"/>
                  </a:lnTo>
                  <a:lnTo>
                    <a:pt x="60" y="560"/>
                  </a:lnTo>
                  <a:lnTo>
                    <a:pt x="66" y="560"/>
                  </a:lnTo>
                  <a:lnTo>
                    <a:pt x="66" y="548"/>
                  </a:lnTo>
                  <a:lnTo>
                    <a:pt x="72" y="554"/>
                  </a:lnTo>
                  <a:lnTo>
                    <a:pt x="84" y="554"/>
                  </a:lnTo>
                  <a:lnTo>
                    <a:pt x="90" y="554"/>
                  </a:lnTo>
                  <a:lnTo>
                    <a:pt x="90" y="548"/>
                  </a:lnTo>
                  <a:lnTo>
                    <a:pt x="84" y="548"/>
                  </a:lnTo>
                  <a:lnTo>
                    <a:pt x="78" y="542"/>
                  </a:lnTo>
                  <a:lnTo>
                    <a:pt x="72" y="542"/>
                  </a:lnTo>
                  <a:lnTo>
                    <a:pt x="66" y="542"/>
                  </a:lnTo>
                  <a:lnTo>
                    <a:pt x="60" y="542"/>
                  </a:lnTo>
                  <a:lnTo>
                    <a:pt x="54" y="536"/>
                  </a:lnTo>
                  <a:lnTo>
                    <a:pt x="48" y="536"/>
                  </a:lnTo>
                  <a:lnTo>
                    <a:pt x="48" y="530"/>
                  </a:lnTo>
                  <a:lnTo>
                    <a:pt x="54" y="536"/>
                  </a:lnTo>
                  <a:lnTo>
                    <a:pt x="54" y="530"/>
                  </a:lnTo>
                  <a:lnTo>
                    <a:pt x="48" y="518"/>
                  </a:lnTo>
                  <a:lnTo>
                    <a:pt x="48" y="524"/>
                  </a:lnTo>
                  <a:lnTo>
                    <a:pt x="42" y="524"/>
                  </a:lnTo>
                  <a:lnTo>
                    <a:pt x="42" y="530"/>
                  </a:lnTo>
                  <a:lnTo>
                    <a:pt x="36" y="530"/>
                  </a:lnTo>
                  <a:lnTo>
                    <a:pt x="48" y="506"/>
                  </a:lnTo>
                  <a:lnTo>
                    <a:pt x="66" y="488"/>
                  </a:lnTo>
                  <a:lnTo>
                    <a:pt x="90" y="415"/>
                  </a:lnTo>
                  <a:lnTo>
                    <a:pt x="96" y="403"/>
                  </a:lnTo>
                  <a:lnTo>
                    <a:pt x="78" y="385"/>
                  </a:lnTo>
                  <a:lnTo>
                    <a:pt x="66" y="385"/>
                  </a:lnTo>
                  <a:lnTo>
                    <a:pt x="60" y="373"/>
                  </a:lnTo>
                  <a:lnTo>
                    <a:pt x="66" y="367"/>
                  </a:lnTo>
                  <a:lnTo>
                    <a:pt x="66" y="361"/>
                  </a:lnTo>
                  <a:lnTo>
                    <a:pt x="66" y="355"/>
                  </a:lnTo>
                  <a:lnTo>
                    <a:pt x="66" y="343"/>
                  </a:lnTo>
                  <a:lnTo>
                    <a:pt x="60" y="343"/>
                  </a:lnTo>
                  <a:lnTo>
                    <a:pt x="54" y="343"/>
                  </a:lnTo>
                  <a:lnTo>
                    <a:pt x="54" y="331"/>
                  </a:lnTo>
                  <a:lnTo>
                    <a:pt x="54" y="325"/>
                  </a:lnTo>
                  <a:lnTo>
                    <a:pt x="54" y="319"/>
                  </a:lnTo>
                  <a:lnTo>
                    <a:pt x="48" y="319"/>
                  </a:lnTo>
                  <a:lnTo>
                    <a:pt x="42" y="319"/>
                  </a:lnTo>
                  <a:lnTo>
                    <a:pt x="42" y="313"/>
                  </a:lnTo>
                  <a:lnTo>
                    <a:pt x="42" y="307"/>
                  </a:lnTo>
                  <a:lnTo>
                    <a:pt x="48" y="307"/>
                  </a:lnTo>
                  <a:lnTo>
                    <a:pt x="48" y="301"/>
                  </a:lnTo>
                  <a:lnTo>
                    <a:pt x="42" y="301"/>
                  </a:lnTo>
                  <a:lnTo>
                    <a:pt x="42" y="295"/>
                  </a:lnTo>
                  <a:lnTo>
                    <a:pt x="42" y="283"/>
                  </a:lnTo>
                  <a:lnTo>
                    <a:pt x="48" y="283"/>
                  </a:lnTo>
                  <a:lnTo>
                    <a:pt x="48" y="277"/>
                  </a:lnTo>
                  <a:lnTo>
                    <a:pt x="42" y="259"/>
                  </a:lnTo>
                  <a:lnTo>
                    <a:pt x="36" y="253"/>
                  </a:lnTo>
                  <a:lnTo>
                    <a:pt x="30" y="235"/>
                  </a:lnTo>
                  <a:lnTo>
                    <a:pt x="24" y="217"/>
                  </a:lnTo>
                  <a:lnTo>
                    <a:pt x="30" y="187"/>
                  </a:lnTo>
                  <a:lnTo>
                    <a:pt x="24" y="187"/>
                  </a:lnTo>
                  <a:lnTo>
                    <a:pt x="18" y="181"/>
                  </a:lnTo>
                  <a:lnTo>
                    <a:pt x="18" y="175"/>
                  </a:lnTo>
                  <a:lnTo>
                    <a:pt x="12" y="169"/>
                  </a:lnTo>
                  <a:lnTo>
                    <a:pt x="6" y="169"/>
                  </a:lnTo>
                  <a:lnTo>
                    <a:pt x="0" y="163"/>
                  </a:lnTo>
                  <a:lnTo>
                    <a:pt x="0" y="150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6" y="114"/>
                  </a:lnTo>
                  <a:lnTo>
                    <a:pt x="6" y="108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9" y="96"/>
                  </a:lnTo>
                  <a:lnTo>
                    <a:pt x="121" y="96"/>
                  </a:lnTo>
                  <a:lnTo>
                    <a:pt x="151" y="114"/>
                  </a:lnTo>
                  <a:lnTo>
                    <a:pt x="157" y="114"/>
                  </a:lnTo>
                  <a:lnTo>
                    <a:pt x="163" y="120"/>
                  </a:lnTo>
                  <a:lnTo>
                    <a:pt x="175" y="126"/>
                  </a:lnTo>
                  <a:lnTo>
                    <a:pt x="187" y="132"/>
                  </a:lnTo>
                  <a:lnTo>
                    <a:pt x="187" y="126"/>
                  </a:lnTo>
                  <a:lnTo>
                    <a:pt x="193" y="126"/>
                  </a:lnTo>
                  <a:lnTo>
                    <a:pt x="199" y="132"/>
                  </a:lnTo>
                  <a:lnTo>
                    <a:pt x="199" y="138"/>
                  </a:lnTo>
                  <a:lnTo>
                    <a:pt x="199" y="132"/>
                  </a:lnTo>
                  <a:lnTo>
                    <a:pt x="205" y="132"/>
                  </a:lnTo>
                  <a:lnTo>
                    <a:pt x="205" y="138"/>
                  </a:lnTo>
                  <a:lnTo>
                    <a:pt x="211" y="138"/>
                  </a:lnTo>
                  <a:lnTo>
                    <a:pt x="211" y="144"/>
                  </a:lnTo>
                  <a:lnTo>
                    <a:pt x="217" y="150"/>
                  </a:lnTo>
                  <a:lnTo>
                    <a:pt x="217" y="157"/>
                  </a:lnTo>
                  <a:lnTo>
                    <a:pt x="223" y="157"/>
                  </a:lnTo>
                  <a:lnTo>
                    <a:pt x="223" y="163"/>
                  </a:lnTo>
                  <a:lnTo>
                    <a:pt x="223" y="169"/>
                  </a:lnTo>
                  <a:lnTo>
                    <a:pt x="223" y="175"/>
                  </a:lnTo>
                  <a:lnTo>
                    <a:pt x="217" y="187"/>
                  </a:lnTo>
                  <a:lnTo>
                    <a:pt x="217" y="193"/>
                  </a:lnTo>
                  <a:lnTo>
                    <a:pt x="205" y="211"/>
                  </a:lnTo>
                  <a:lnTo>
                    <a:pt x="199" y="211"/>
                  </a:lnTo>
                  <a:lnTo>
                    <a:pt x="193" y="217"/>
                  </a:lnTo>
                  <a:lnTo>
                    <a:pt x="187" y="223"/>
                  </a:lnTo>
                  <a:lnTo>
                    <a:pt x="181" y="223"/>
                  </a:lnTo>
                  <a:lnTo>
                    <a:pt x="175" y="223"/>
                  </a:lnTo>
                  <a:lnTo>
                    <a:pt x="151" y="223"/>
                  </a:lnTo>
                  <a:lnTo>
                    <a:pt x="139" y="223"/>
                  </a:lnTo>
                  <a:lnTo>
                    <a:pt x="127" y="223"/>
                  </a:lnTo>
                  <a:lnTo>
                    <a:pt x="121" y="217"/>
                  </a:lnTo>
                  <a:lnTo>
                    <a:pt x="115" y="223"/>
                  </a:lnTo>
                  <a:lnTo>
                    <a:pt x="115" y="217"/>
                  </a:lnTo>
                  <a:lnTo>
                    <a:pt x="103" y="217"/>
                  </a:lnTo>
                  <a:lnTo>
                    <a:pt x="96" y="217"/>
                  </a:lnTo>
                  <a:lnTo>
                    <a:pt x="90" y="217"/>
                  </a:lnTo>
                  <a:lnTo>
                    <a:pt x="84" y="211"/>
                  </a:lnTo>
                  <a:lnTo>
                    <a:pt x="84" y="205"/>
                  </a:lnTo>
                  <a:lnTo>
                    <a:pt x="78" y="205"/>
                  </a:lnTo>
                  <a:lnTo>
                    <a:pt x="72" y="205"/>
                  </a:lnTo>
                  <a:lnTo>
                    <a:pt x="72" y="199"/>
                  </a:lnTo>
                  <a:lnTo>
                    <a:pt x="72" y="205"/>
                  </a:lnTo>
                  <a:lnTo>
                    <a:pt x="78" y="211"/>
                  </a:lnTo>
                  <a:lnTo>
                    <a:pt x="78" y="217"/>
                  </a:lnTo>
                  <a:lnTo>
                    <a:pt x="90" y="223"/>
                  </a:lnTo>
                  <a:lnTo>
                    <a:pt x="96" y="223"/>
                  </a:lnTo>
                  <a:lnTo>
                    <a:pt x="96" y="229"/>
                  </a:lnTo>
                  <a:lnTo>
                    <a:pt x="103" y="229"/>
                  </a:lnTo>
                  <a:lnTo>
                    <a:pt x="103" y="235"/>
                  </a:lnTo>
                  <a:lnTo>
                    <a:pt x="103" y="241"/>
                  </a:lnTo>
                  <a:lnTo>
                    <a:pt x="109" y="241"/>
                  </a:lnTo>
                  <a:lnTo>
                    <a:pt x="115" y="241"/>
                  </a:lnTo>
                  <a:lnTo>
                    <a:pt x="121" y="241"/>
                  </a:lnTo>
                  <a:lnTo>
                    <a:pt x="127" y="247"/>
                  </a:lnTo>
                  <a:lnTo>
                    <a:pt x="127" y="253"/>
                  </a:lnTo>
                  <a:lnTo>
                    <a:pt x="133" y="253"/>
                  </a:lnTo>
                  <a:lnTo>
                    <a:pt x="127" y="253"/>
                  </a:lnTo>
                  <a:lnTo>
                    <a:pt x="127" y="259"/>
                  </a:lnTo>
                  <a:lnTo>
                    <a:pt x="133" y="271"/>
                  </a:lnTo>
                  <a:lnTo>
                    <a:pt x="127" y="271"/>
                  </a:lnTo>
                  <a:lnTo>
                    <a:pt x="127" y="277"/>
                  </a:lnTo>
                  <a:lnTo>
                    <a:pt x="133" y="283"/>
                  </a:lnTo>
                  <a:lnTo>
                    <a:pt x="133" y="289"/>
                  </a:lnTo>
                  <a:lnTo>
                    <a:pt x="139" y="295"/>
                  </a:lnTo>
                  <a:lnTo>
                    <a:pt x="139" y="301"/>
                  </a:lnTo>
                  <a:lnTo>
                    <a:pt x="139" y="307"/>
                  </a:lnTo>
                  <a:lnTo>
                    <a:pt x="145" y="307"/>
                  </a:lnTo>
                  <a:lnTo>
                    <a:pt x="145" y="313"/>
                  </a:lnTo>
                  <a:lnTo>
                    <a:pt x="145" y="319"/>
                  </a:lnTo>
                  <a:lnTo>
                    <a:pt x="151" y="319"/>
                  </a:lnTo>
                  <a:lnTo>
                    <a:pt x="157" y="325"/>
                  </a:lnTo>
                  <a:lnTo>
                    <a:pt x="157" y="319"/>
                  </a:lnTo>
                  <a:lnTo>
                    <a:pt x="163" y="319"/>
                  </a:lnTo>
                  <a:lnTo>
                    <a:pt x="163" y="325"/>
                  </a:lnTo>
                  <a:lnTo>
                    <a:pt x="169" y="325"/>
                  </a:lnTo>
                  <a:lnTo>
                    <a:pt x="175" y="331"/>
                  </a:lnTo>
                  <a:lnTo>
                    <a:pt x="181" y="331"/>
                  </a:lnTo>
                  <a:lnTo>
                    <a:pt x="187" y="331"/>
                  </a:lnTo>
                  <a:lnTo>
                    <a:pt x="193" y="331"/>
                  </a:lnTo>
                  <a:lnTo>
                    <a:pt x="199" y="331"/>
                  </a:lnTo>
                  <a:lnTo>
                    <a:pt x="205" y="325"/>
                  </a:lnTo>
                  <a:lnTo>
                    <a:pt x="205" y="319"/>
                  </a:lnTo>
                  <a:lnTo>
                    <a:pt x="205" y="313"/>
                  </a:lnTo>
                  <a:lnTo>
                    <a:pt x="199" y="313"/>
                  </a:lnTo>
                  <a:lnTo>
                    <a:pt x="199" y="307"/>
                  </a:lnTo>
                  <a:lnTo>
                    <a:pt x="193" y="307"/>
                  </a:lnTo>
                  <a:lnTo>
                    <a:pt x="187" y="307"/>
                  </a:lnTo>
                  <a:lnTo>
                    <a:pt x="181" y="307"/>
                  </a:lnTo>
                  <a:lnTo>
                    <a:pt x="181" y="301"/>
                  </a:lnTo>
                  <a:lnTo>
                    <a:pt x="175" y="295"/>
                  </a:lnTo>
                  <a:lnTo>
                    <a:pt x="169" y="295"/>
                  </a:lnTo>
                  <a:lnTo>
                    <a:pt x="169" y="289"/>
                  </a:lnTo>
                  <a:lnTo>
                    <a:pt x="175" y="283"/>
                  </a:lnTo>
                  <a:lnTo>
                    <a:pt x="175" y="277"/>
                  </a:lnTo>
                  <a:lnTo>
                    <a:pt x="175" y="271"/>
                  </a:lnTo>
                  <a:lnTo>
                    <a:pt x="181" y="277"/>
                  </a:lnTo>
                  <a:lnTo>
                    <a:pt x="187" y="277"/>
                  </a:lnTo>
                  <a:lnTo>
                    <a:pt x="193" y="283"/>
                  </a:lnTo>
                  <a:lnTo>
                    <a:pt x="199" y="283"/>
                  </a:lnTo>
                  <a:lnTo>
                    <a:pt x="199" y="289"/>
                  </a:lnTo>
                  <a:lnTo>
                    <a:pt x="199" y="295"/>
                  </a:lnTo>
                  <a:lnTo>
                    <a:pt x="199" y="289"/>
                  </a:lnTo>
                  <a:lnTo>
                    <a:pt x="205" y="283"/>
                  </a:lnTo>
                  <a:lnTo>
                    <a:pt x="217" y="283"/>
                  </a:lnTo>
                  <a:lnTo>
                    <a:pt x="229" y="283"/>
                  </a:lnTo>
                  <a:lnTo>
                    <a:pt x="235" y="283"/>
                  </a:lnTo>
                  <a:lnTo>
                    <a:pt x="241" y="283"/>
                  </a:lnTo>
                  <a:lnTo>
                    <a:pt x="241" y="277"/>
                  </a:lnTo>
                  <a:lnTo>
                    <a:pt x="241" y="271"/>
                  </a:lnTo>
                  <a:lnTo>
                    <a:pt x="241" y="265"/>
                  </a:lnTo>
                  <a:lnTo>
                    <a:pt x="229" y="259"/>
                  </a:lnTo>
                  <a:lnTo>
                    <a:pt x="223" y="253"/>
                  </a:lnTo>
                  <a:lnTo>
                    <a:pt x="217" y="247"/>
                  </a:lnTo>
                  <a:lnTo>
                    <a:pt x="223" y="241"/>
                  </a:lnTo>
                  <a:lnTo>
                    <a:pt x="223" y="235"/>
                  </a:lnTo>
                  <a:lnTo>
                    <a:pt x="229" y="217"/>
                  </a:lnTo>
                  <a:lnTo>
                    <a:pt x="235" y="211"/>
                  </a:lnTo>
                  <a:lnTo>
                    <a:pt x="247" y="193"/>
                  </a:lnTo>
                  <a:lnTo>
                    <a:pt x="247" y="187"/>
                  </a:lnTo>
                  <a:lnTo>
                    <a:pt x="253" y="181"/>
                  </a:lnTo>
                  <a:lnTo>
                    <a:pt x="253" y="187"/>
                  </a:lnTo>
                  <a:lnTo>
                    <a:pt x="259" y="187"/>
                  </a:lnTo>
                  <a:lnTo>
                    <a:pt x="259" y="181"/>
                  </a:lnTo>
                  <a:lnTo>
                    <a:pt x="265" y="181"/>
                  </a:lnTo>
                  <a:lnTo>
                    <a:pt x="271" y="181"/>
                  </a:lnTo>
                  <a:lnTo>
                    <a:pt x="271" y="187"/>
                  </a:lnTo>
                  <a:lnTo>
                    <a:pt x="271" y="193"/>
                  </a:lnTo>
                  <a:lnTo>
                    <a:pt x="277" y="187"/>
                  </a:lnTo>
                  <a:lnTo>
                    <a:pt x="283" y="193"/>
                  </a:lnTo>
                  <a:lnTo>
                    <a:pt x="277" y="175"/>
                  </a:lnTo>
                  <a:lnTo>
                    <a:pt x="277" y="169"/>
                  </a:lnTo>
                  <a:lnTo>
                    <a:pt x="283" y="163"/>
                  </a:lnTo>
                  <a:lnTo>
                    <a:pt x="283" y="157"/>
                  </a:lnTo>
                  <a:lnTo>
                    <a:pt x="277" y="157"/>
                  </a:lnTo>
                  <a:lnTo>
                    <a:pt x="277" y="150"/>
                  </a:lnTo>
                  <a:lnTo>
                    <a:pt x="277" y="144"/>
                  </a:lnTo>
                  <a:lnTo>
                    <a:pt x="265" y="138"/>
                  </a:lnTo>
                  <a:lnTo>
                    <a:pt x="259" y="138"/>
                  </a:lnTo>
                  <a:lnTo>
                    <a:pt x="259" y="120"/>
                  </a:lnTo>
                  <a:lnTo>
                    <a:pt x="259" y="114"/>
                  </a:lnTo>
                  <a:lnTo>
                    <a:pt x="259" y="108"/>
                  </a:lnTo>
                  <a:lnTo>
                    <a:pt x="253" y="102"/>
                  </a:lnTo>
                  <a:lnTo>
                    <a:pt x="253" y="96"/>
                  </a:lnTo>
                  <a:lnTo>
                    <a:pt x="253" y="90"/>
                  </a:lnTo>
                  <a:lnTo>
                    <a:pt x="235" y="78"/>
                  </a:lnTo>
                  <a:lnTo>
                    <a:pt x="235" y="72"/>
                  </a:lnTo>
                  <a:lnTo>
                    <a:pt x="235" y="78"/>
                  </a:lnTo>
                  <a:lnTo>
                    <a:pt x="247" y="72"/>
                  </a:lnTo>
                  <a:lnTo>
                    <a:pt x="253" y="72"/>
                  </a:lnTo>
                  <a:lnTo>
                    <a:pt x="259" y="72"/>
                  </a:lnTo>
                  <a:lnTo>
                    <a:pt x="265" y="72"/>
                  </a:lnTo>
                  <a:lnTo>
                    <a:pt x="271" y="72"/>
                  </a:lnTo>
                  <a:lnTo>
                    <a:pt x="277" y="72"/>
                  </a:lnTo>
                  <a:lnTo>
                    <a:pt x="277" y="78"/>
                  </a:lnTo>
                  <a:lnTo>
                    <a:pt x="283" y="78"/>
                  </a:lnTo>
                  <a:lnTo>
                    <a:pt x="289" y="78"/>
                  </a:lnTo>
                  <a:lnTo>
                    <a:pt x="289" y="84"/>
                  </a:lnTo>
                  <a:lnTo>
                    <a:pt x="295" y="84"/>
                  </a:lnTo>
                  <a:lnTo>
                    <a:pt x="295" y="90"/>
                  </a:lnTo>
                  <a:lnTo>
                    <a:pt x="277" y="102"/>
                  </a:lnTo>
                  <a:lnTo>
                    <a:pt x="277" y="114"/>
                  </a:lnTo>
                  <a:lnTo>
                    <a:pt x="277" y="120"/>
                  </a:lnTo>
                  <a:lnTo>
                    <a:pt x="277" y="126"/>
                  </a:lnTo>
                  <a:lnTo>
                    <a:pt x="283" y="126"/>
                  </a:lnTo>
                  <a:lnTo>
                    <a:pt x="289" y="126"/>
                  </a:lnTo>
                  <a:lnTo>
                    <a:pt x="289" y="132"/>
                  </a:lnTo>
                  <a:lnTo>
                    <a:pt x="295" y="132"/>
                  </a:lnTo>
                  <a:lnTo>
                    <a:pt x="295" y="138"/>
                  </a:lnTo>
                  <a:lnTo>
                    <a:pt x="301" y="138"/>
                  </a:lnTo>
                  <a:lnTo>
                    <a:pt x="307" y="138"/>
                  </a:lnTo>
                  <a:lnTo>
                    <a:pt x="313" y="138"/>
                  </a:lnTo>
                  <a:lnTo>
                    <a:pt x="319" y="126"/>
                  </a:lnTo>
                  <a:lnTo>
                    <a:pt x="325" y="126"/>
                  </a:lnTo>
                  <a:lnTo>
                    <a:pt x="325" y="120"/>
                  </a:lnTo>
                  <a:lnTo>
                    <a:pt x="319" y="114"/>
                  </a:lnTo>
                  <a:lnTo>
                    <a:pt x="319" y="102"/>
                  </a:lnTo>
                  <a:lnTo>
                    <a:pt x="319" y="96"/>
                  </a:lnTo>
                  <a:lnTo>
                    <a:pt x="319" y="90"/>
                  </a:lnTo>
                  <a:lnTo>
                    <a:pt x="325" y="90"/>
                  </a:lnTo>
                  <a:lnTo>
                    <a:pt x="325" y="84"/>
                  </a:lnTo>
                  <a:lnTo>
                    <a:pt x="331" y="84"/>
                  </a:lnTo>
                  <a:lnTo>
                    <a:pt x="325" y="84"/>
                  </a:lnTo>
                  <a:lnTo>
                    <a:pt x="319" y="78"/>
                  </a:lnTo>
                  <a:lnTo>
                    <a:pt x="319" y="72"/>
                  </a:lnTo>
                  <a:lnTo>
                    <a:pt x="331" y="78"/>
                  </a:lnTo>
                  <a:lnTo>
                    <a:pt x="331" y="72"/>
                  </a:lnTo>
                  <a:lnTo>
                    <a:pt x="337" y="60"/>
                  </a:lnTo>
                  <a:lnTo>
                    <a:pt x="337" y="54"/>
                  </a:lnTo>
                  <a:lnTo>
                    <a:pt x="343" y="48"/>
                  </a:lnTo>
                  <a:lnTo>
                    <a:pt x="343" y="42"/>
                  </a:lnTo>
                  <a:lnTo>
                    <a:pt x="349" y="36"/>
                  </a:lnTo>
                  <a:lnTo>
                    <a:pt x="355" y="24"/>
                  </a:lnTo>
                  <a:lnTo>
                    <a:pt x="361" y="18"/>
                  </a:lnTo>
                  <a:lnTo>
                    <a:pt x="361" y="24"/>
                  </a:lnTo>
                  <a:lnTo>
                    <a:pt x="367" y="30"/>
                  </a:lnTo>
                  <a:lnTo>
                    <a:pt x="367" y="18"/>
                  </a:lnTo>
                  <a:lnTo>
                    <a:pt x="361" y="18"/>
                  </a:lnTo>
                  <a:lnTo>
                    <a:pt x="361" y="12"/>
                  </a:lnTo>
                  <a:lnTo>
                    <a:pt x="367" y="12"/>
                  </a:lnTo>
                  <a:lnTo>
                    <a:pt x="379" y="6"/>
                  </a:lnTo>
                  <a:lnTo>
                    <a:pt x="385" y="6"/>
                  </a:lnTo>
                  <a:lnTo>
                    <a:pt x="385" y="12"/>
                  </a:lnTo>
                  <a:lnTo>
                    <a:pt x="379" y="24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85" name="Freeform 220">
              <a:extLst>
                <a:ext uri="{FF2B5EF4-FFF2-40B4-BE49-F238E27FC236}">
                  <a16:creationId xmlns:a16="http://schemas.microsoft.com/office/drawing/2014/main" id="{B1DDEDAA-83B6-4E5A-964A-FB859A88FF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68912" y="5994730"/>
              <a:ext cx="52816" cy="72133"/>
            </a:xfrm>
            <a:custGeom>
              <a:avLst/>
              <a:gdLst>
                <a:gd name="T0" fmla="*/ 2147483646 w 12"/>
                <a:gd name="T1" fmla="*/ 2147483646 h 18"/>
                <a:gd name="T2" fmla="*/ 2147483646 w 12"/>
                <a:gd name="T3" fmla="*/ 2147483646 h 18"/>
                <a:gd name="T4" fmla="*/ 2147483646 w 12"/>
                <a:gd name="T5" fmla="*/ 2147483646 h 18"/>
                <a:gd name="T6" fmla="*/ 0 w 12"/>
                <a:gd name="T7" fmla="*/ 2147483646 h 18"/>
                <a:gd name="T8" fmla="*/ 0 w 12"/>
                <a:gd name="T9" fmla="*/ 0 h 18"/>
                <a:gd name="T10" fmla="*/ 0 w 12"/>
                <a:gd name="T11" fmla="*/ 2147483646 h 18"/>
                <a:gd name="T12" fmla="*/ 0 w 12"/>
                <a:gd name="T13" fmla="*/ 2147483646 h 18"/>
                <a:gd name="T14" fmla="*/ 2147483646 w 12"/>
                <a:gd name="T15" fmla="*/ 2147483646 h 18"/>
                <a:gd name="T16" fmla="*/ 2147483646 w 12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8"/>
                <a:gd name="T29" fmla="*/ 12 w 12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84" name="Freeform 17">
              <a:extLst>
                <a:ext uri="{FF2B5EF4-FFF2-40B4-BE49-F238E27FC236}">
                  <a16:creationId xmlns:a16="http://schemas.microsoft.com/office/drawing/2014/main" id="{235E9607-5607-49F0-9DF3-3D5AF7D2B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79840" y="4847263"/>
              <a:ext cx="55017" cy="51192"/>
            </a:xfrm>
            <a:custGeom>
              <a:avLst/>
              <a:gdLst>
                <a:gd name="T0" fmla="*/ 2147483646 w 12"/>
                <a:gd name="T1" fmla="*/ 2147483646 h 12"/>
                <a:gd name="T2" fmla="*/ 2147483646 w 12"/>
                <a:gd name="T3" fmla="*/ 2147483646 h 12"/>
                <a:gd name="T4" fmla="*/ 2147483646 w 12"/>
                <a:gd name="T5" fmla="*/ 2147483646 h 12"/>
                <a:gd name="T6" fmla="*/ 2147483646 w 12"/>
                <a:gd name="T7" fmla="*/ 2147483646 h 12"/>
                <a:gd name="T8" fmla="*/ 2147483646 w 12"/>
                <a:gd name="T9" fmla="*/ 2147483646 h 12"/>
                <a:gd name="T10" fmla="*/ 0 w 12"/>
                <a:gd name="T11" fmla="*/ 0 h 12"/>
                <a:gd name="T12" fmla="*/ 2147483646 w 12"/>
                <a:gd name="T13" fmla="*/ 0 h 12"/>
                <a:gd name="T14" fmla="*/ 2147483646 w 12"/>
                <a:gd name="T15" fmla="*/ 0 h 12"/>
                <a:gd name="T16" fmla="*/ 2147483646 w 12"/>
                <a:gd name="T17" fmla="*/ 2147483646 h 12"/>
                <a:gd name="T18" fmla="*/ 2147483646 w 12"/>
                <a:gd name="T19" fmla="*/ 2147483646 h 12"/>
                <a:gd name="T20" fmla="*/ 2147483646 w 12"/>
                <a:gd name="T21" fmla="*/ 214748364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12" y="12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85" name="Freeform 18">
              <a:extLst>
                <a:ext uri="{FF2B5EF4-FFF2-40B4-BE49-F238E27FC236}">
                  <a16:creationId xmlns:a16="http://schemas.microsoft.com/office/drawing/2014/main" id="{8B72EB4F-C45A-4F8C-A445-7C0FE1BA93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5664" y="4091025"/>
              <a:ext cx="325697" cy="563107"/>
            </a:xfrm>
            <a:custGeom>
              <a:avLst/>
              <a:gdLst>
                <a:gd name="T0" fmla="*/ 2147483646 w 73"/>
                <a:gd name="T1" fmla="*/ 2147483646 h 138"/>
                <a:gd name="T2" fmla="*/ 2147483646 w 73"/>
                <a:gd name="T3" fmla="*/ 2147483646 h 138"/>
                <a:gd name="T4" fmla="*/ 2147483646 w 73"/>
                <a:gd name="T5" fmla="*/ 2147483646 h 138"/>
                <a:gd name="T6" fmla="*/ 2147483646 w 73"/>
                <a:gd name="T7" fmla="*/ 2147483646 h 138"/>
                <a:gd name="T8" fmla="*/ 2147483646 w 73"/>
                <a:gd name="T9" fmla="*/ 2147483646 h 138"/>
                <a:gd name="T10" fmla="*/ 2147483646 w 73"/>
                <a:gd name="T11" fmla="*/ 2147483646 h 138"/>
                <a:gd name="T12" fmla="*/ 2147483646 w 73"/>
                <a:gd name="T13" fmla="*/ 2147483646 h 138"/>
                <a:gd name="T14" fmla="*/ 2147483646 w 73"/>
                <a:gd name="T15" fmla="*/ 2147483646 h 138"/>
                <a:gd name="T16" fmla="*/ 2147483646 w 73"/>
                <a:gd name="T17" fmla="*/ 2147483646 h 138"/>
                <a:gd name="T18" fmla="*/ 2147483646 w 73"/>
                <a:gd name="T19" fmla="*/ 2147483646 h 138"/>
                <a:gd name="T20" fmla="*/ 2147483646 w 73"/>
                <a:gd name="T21" fmla="*/ 2147483646 h 138"/>
                <a:gd name="T22" fmla="*/ 2147483646 w 73"/>
                <a:gd name="T23" fmla="*/ 2147483646 h 138"/>
                <a:gd name="T24" fmla="*/ 2147483646 w 73"/>
                <a:gd name="T25" fmla="*/ 2147483646 h 138"/>
                <a:gd name="T26" fmla="*/ 2147483646 w 73"/>
                <a:gd name="T27" fmla="*/ 2147483646 h 138"/>
                <a:gd name="T28" fmla="*/ 2147483646 w 73"/>
                <a:gd name="T29" fmla="*/ 2147483646 h 138"/>
                <a:gd name="T30" fmla="*/ 2147483646 w 73"/>
                <a:gd name="T31" fmla="*/ 2147483646 h 138"/>
                <a:gd name="T32" fmla="*/ 2147483646 w 73"/>
                <a:gd name="T33" fmla="*/ 2147483646 h 138"/>
                <a:gd name="T34" fmla="*/ 2147483646 w 73"/>
                <a:gd name="T35" fmla="*/ 2147483646 h 138"/>
                <a:gd name="T36" fmla="*/ 2147483646 w 73"/>
                <a:gd name="T37" fmla="*/ 2147483646 h 138"/>
                <a:gd name="T38" fmla="*/ 2147483646 w 73"/>
                <a:gd name="T39" fmla="*/ 2147483646 h 138"/>
                <a:gd name="T40" fmla="*/ 2147483646 w 73"/>
                <a:gd name="T41" fmla="*/ 2147483646 h 138"/>
                <a:gd name="T42" fmla="*/ 2147483646 w 73"/>
                <a:gd name="T43" fmla="*/ 2147483646 h 138"/>
                <a:gd name="T44" fmla="*/ 2147483646 w 73"/>
                <a:gd name="T45" fmla="*/ 2147483646 h 138"/>
                <a:gd name="T46" fmla="*/ 2147483646 w 73"/>
                <a:gd name="T47" fmla="*/ 2147483646 h 138"/>
                <a:gd name="T48" fmla="*/ 2147483646 w 73"/>
                <a:gd name="T49" fmla="*/ 2147483646 h 138"/>
                <a:gd name="T50" fmla="*/ 2147483646 w 73"/>
                <a:gd name="T51" fmla="*/ 2147483646 h 138"/>
                <a:gd name="T52" fmla="*/ 2147483646 w 73"/>
                <a:gd name="T53" fmla="*/ 2147483646 h 138"/>
                <a:gd name="T54" fmla="*/ 2147483646 w 73"/>
                <a:gd name="T55" fmla="*/ 2147483646 h 138"/>
                <a:gd name="T56" fmla="*/ 2147483646 w 73"/>
                <a:gd name="T57" fmla="*/ 2147483646 h 138"/>
                <a:gd name="T58" fmla="*/ 2147483646 w 73"/>
                <a:gd name="T59" fmla="*/ 2147483646 h 138"/>
                <a:gd name="T60" fmla="*/ 2147483646 w 73"/>
                <a:gd name="T61" fmla="*/ 2147483646 h 138"/>
                <a:gd name="T62" fmla="*/ 2147483646 w 73"/>
                <a:gd name="T63" fmla="*/ 2147483646 h 138"/>
                <a:gd name="T64" fmla="*/ 2147483646 w 73"/>
                <a:gd name="T65" fmla="*/ 2147483646 h 138"/>
                <a:gd name="T66" fmla="*/ 2147483646 w 73"/>
                <a:gd name="T67" fmla="*/ 2147483646 h 138"/>
                <a:gd name="T68" fmla="*/ 2147483646 w 73"/>
                <a:gd name="T69" fmla="*/ 2147483646 h 138"/>
                <a:gd name="T70" fmla="*/ 2147483646 w 73"/>
                <a:gd name="T71" fmla="*/ 2147483646 h 138"/>
                <a:gd name="T72" fmla="*/ 2147483646 w 73"/>
                <a:gd name="T73" fmla="*/ 2147483646 h 138"/>
                <a:gd name="T74" fmla="*/ 2147483646 w 73"/>
                <a:gd name="T75" fmla="*/ 2147483646 h 138"/>
                <a:gd name="T76" fmla="*/ 2147483646 w 73"/>
                <a:gd name="T77" fmla="*/ 2147483646 h 138"/>
                <a:gd name="T78" fmla="*/ 2147483646 w 73"/>
                <a:gd name="T79" fmla="*/ 2147483646 h 138"/>
                <a:gd name="T80" fmla="*/ 2147483646 w 73"/>
                <a:gd name="T81" fmla="*/ 2147483646 h 138"/>
                <a:gd name="T82" fmla="*/ 2147483646 w 73"/>
                <a:gd name="T83" fmla="*/ 2147483646 h 138"/>
                <a:gd name="T84" fmla="*/ 2147483646 w 73"/>
                <a:gd name="T85" fmla="*/ 2147483646 h 138"/>
                <a:gd name="T86" fmla="*/ 2147483646 w 73"/>
                <a:gd name="T87" fmla="*/ 2147483646 h 138"/>
                <a:gd name="T88" fmla="*/ 2147483646 w 73"/>
                <a:gd name="T89" fmla="*/ 2147483646 h 138"/>
                <a:gd name="T90" fmla="*/ 2147483646 w 73"/>
                <a:gd name="T91" fmla="*/ 2147483646 h 138"/>
                <a:gd name="T92" fmla="*/ 0 w 73"/>
                <a:gd name="T93" fmla="*/ 2147483646 h 138"/>
                <a:gd name="T94" fmla="*/ 0 w 73"/>
                <a:gd name="T95" fmla="*/ 2147483646 h 138"/>
                <a:gd name="T96" fmla="*/ 2147483646 w 73"/>
                <a:gd name="T97" fmla="*/ 2147483646 h 138"/>
                <a:gd name="T98" fmla="*/ 2147483646 w 73"/>
                <a:gd name="T99" fmla="*/ 2147483646 h 138"/>
                <a:gd name="T100" fmla="*/ 2147483646 w 73"/>
                <a:gd name="T101" fmla="*/ 2147483646 h 138"/>
                <a:gd name="T102" fmla="*/ 2147483646 w 73"/>
                <a:gd name="T103" fmla="*/ 2147483646 h 138"/>
                <a:gd name="T104" fmla="*/ 2147483646 w 73"/>
                <a:gd name="T105" fmla="*/ 2147483646 h 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38"/>
                <a:gd name="T161" fmla="*/ 73 w 73"/>
                <a:gd name="T162" fmla="*/ 138 h 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38">
                  <a:moveTo>
                    <a:pt x="30" y="138"/>
                  </a:moveTo>
                  <a:lnTo>
                    <a:pt x="30" y="138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42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61" y="72"/>
                  </a:lnTo>
                  <a:lnTo>
                    <a:pt x="61" y="78"/>
                  </a:lnTo>
                  <a:lnTo>
                    <a:pt x="61" y="84"/>
                  </a:lnTo>
                  <a:lnTo>
                    <a:pt x="67" y="78"/>
                  </a:lnTo>
                  <a:lnTo>
                    <a:pt x="73" y="72"/>
                  </a:lnTo>
                  <a:lnTo>
                    <a:pt x="73" y="66"/>
                  </a:lnTo>
                  <a:lnTo>
                    <a:pt x="67" y="66"/>
                  </a:lnTo>
                  <a:lnTo>
                    <a:pt x="61" y="66"/>
                  </a:lnTo>
                  <a:lnTo>
                    <a:pt x="61" y="60"/>
                  </a:lnTo>
                  <a:lnTo>
                    <a:pt x="54" y="60"/>
                  </a:lnTo>
                  <a:lnTo>
                    <a:pt x="61" y="60"/>
                  </a:lnTo>
                  <a:lnTo>
                    <a:pt x="61" y="54"/>
                  </a:lnTo>
                  <a:lnTo>
                    <a:pt x="54" y="54"/>
                  </a:lnTo>
                  <a:lnTo>
                    <a:pt x="61" y="54"/>
                  </a:lnTo>
                  <a:lnTo>
                    <a:pt x="61" y="42"/>
                  </a:lnTo>
                  <a:lnTo>
                    <a:pt x="61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0"/>
                  </a:lnTo>
                  <a:lnTo>
                    <a:pt x="54" y="30"/>
                  </a:lnTo>
                  <a:lnTo>
                    <a:pt x="61" y="36"/>
                  </a:lnTo>
                  <a:lnTo>
                    <a:pt x="67" y="30"/>
                  </a:lnTo>
                  <a:lnTo>
                    <a:pt x="67" y="24"/>
                  </a:lnTo>
                  <a:lnTo>
                    <a:pt x="67" y="12"/>
                  </a:lnTo>
                  <a:lnTo>
                    <a:pt x="73" y="12"/>
                  </a:lnTo>
                  <a:lnTo>
                    <a:pt x="73" y="6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67" y="6"/>
                  </a:lnTo>
                  <a:lnTo>
                    <a:pt x="61" y="6"/>
                  </a:lnTo>
                  <a:lnTo>
                    <a:pt x="54" y="12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8" y="132"/>
                  </a:lnTo>
                  <a:lnTo>
                    <a:pt x="24" y="138"/>
                  </a:lnTo>
                  <a:lnTo>
                    <a:pt x="30" y="138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86" name="Freeform 19">
              <a:extLst>
                <a:ext uri="{FF2B5EF4-FFF2-40B4-BE49-F238E27FC236}">
                  <a16:creationId xmlns:a16="http://schemas.microsoft.com/office/drawing/2014/main" id="{D5D6D288-AB1C-432E-BF4A-C159463109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7154" y="4654130"/>
              <a:ext cx="79224" cy="74460"/>
            </a:xfrm>
            <a:custGeom>
              <a:avLst/>
              <a:gdLst>
                <a:gd name="T0" fmla="*/ 2147483646 w 18"/>
                <a:gd name="T1" fmla="*/ 2147483646 h 19"/>
                <a:gd name="T2" fmla="*/ 2147483646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0 w 18"/>
                <a:gd name="T9" fmla="*/ 2147483646 h 19"/>
                <a:gd name="T10" fmla="*/ 0 w 18"/>
                <a:gd name="T11" fmla="*/ 2147483646 h 19"/>
                <a:gd name="T12" fmla="*/ 0 w 18"/>
                <a:gd name="T13" fmla="*/ 0 h 19"/>
                <a:gd name="T14" fmla="*/ 2147483646 w 18"/>
                <a:gd name="T15" fmla="*/ 0 h 19"/>
                <a:gd name="T16" fmla="*/ 2147483646 w 18"/>
                <a:gd name="T17" fmla="*/ 2147483646 h 19"/>
                <a:gd name="T18" fmla="*/ 2147483646 w 18"/>
                <a:gd name="T19" fmla="*/ 2147483646 h 19"/>
                <a:gd name="T20" fmla="*/ 2147483646 w 18"/>
                <a:gd name="T21" fmla="*/ 2147483646 h 19"/>
                <a:gd name="T22" fmla="*/ 2147483646 w 18"/>
                <a:gd name="T23" fmla="*/ 2147483646 h 19"/>
                <a:gd name="T24" fmla="*/ 2147483646 w 18"/>
                <a:gd name="T25" fmla="*/ 2147483646 h 19"/>
                <a:gd name="T26" fmla="*/ 2147483646 w 18"/>
                <a:gd name="T27" fmla="*/ 2147483646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9"/>
                <a:gd name="T44" fmla="*/ 18 w 18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9">
                  <a:moveTo>
                    <a:pt x="18" y="19"/>
                  </a:moveTo>
                  <a:lnTo>
                    <a:pt x="12" y="19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12" y="7"/>
                  </a:lnTo>
                  <a:lnTo>
                    <a:pt x="18" y="7"/>
                  </a:lnTo>
                  <a:lnTo>
                    <a:pt x="18" y="13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87" name="Freeform 20">
              <a:extLst>
                <a:ext uri="{FF2B5EF4-FFF2-40B4-BE49-F238E27FC236}">
                  <a16:creationId xmlns:a16="http://schemas.microsoft.com/office/drawing/2014/main" id="{20028D2D-0C7E-407B-AFD9-37E39E13E3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66378" y="4677401"/>
              <a:ext cx="52816" cy="51192"/>
            </a:xfrm>
            <a:custGeom>
              <a:avLst/>
              <a:gdLst>
                <a:gd name="T0" fmla="*/ 0 w 12"/>
                <a:gd name="T1" fmla="*/ 2147483646 h 12"/>
                <a:gd name="T2" fmla="*/ 2147483646 w 12"/>
                <a:gd name="T3" fmla="*/ 2147483646 h 12"/>
                <a:gd name="T4" fmla="*/ 0 w 12"/>
                <a:gd name="T5" fmla="*/ 2147483646 h 12"/>
                <a:gd name="T6" fmla="*/ 0 w 12"/>
                <a:gd name="T7" fmla="*/ 0 h 12"/>
                <a:gd name="T8" fmla="*/ 2147483646 w 12"/>
                <a:gd name="T9" fmla="*/ 0 h 12"/>
                <a:gd name="T10" fmla="*/ 2147483646 w 12"/>
                <a:gd name="T11" fmla="*/ 0 h 12"/>
                <a:gd name="T12" fmla="*/ 2147483646 w 12"/>
                <a:gd name="T13" fmla="*/ 0 h 12"/>
                <a:gd name="T14" fmla="*/ 2147483646 w 12"/>
                <a:gd name="T15" fmla="*/ 2147483646 h 12"/>
                <a:gd name="T16" fmla="*/ 2147483646 w 12"/>
                <a:gd name="T17" fmla="*/ 2147483646 h 12"/>
                <a:gd name="T18" fmla="*/ 2147483646 w 12"/>
                <a:gd name="T19" fmla="*/ 2147483646 h 12"/>
                <a:gd name="T20" fmla="*/ 0 w 12"/>
                <a:gd name="T21" fmla="*/ 214748364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88" name="Freeform 21">
              <a:extLst>
                <a:ext uri="{FF2B5EF4-FFF2-40B4-BE49-F238E27FC236}">
                  <a16:creationId xmlns:a16="http://schemas.microsoft.com/office/drawing/2014/main" id="{ED2322EF-C73D-4962-8745-BE39FF6B25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19193" y="4654132"/>
              <a:ext cx="26408" cy="23269"/>
            </a:xfrm>
            <a:custGeom>
              <a:avLst/>
              <a:gdLst>
                <a:gd name="T0" fmla="*/ 0 w 6"/>
                <a:gd name="T1" fmla="*/ 2147483646 h 7"/>
                <a:gd name="T2" fmla="*/ 0 w 6"/>
                <a:gd name="T3" fmla="*/ 2147483646 h 7"/>
                <a:gd name="T4" fmla="*/ 2147483646 w 6"/>
                <a:gd name="T5" fmla="*/ 0 h 7"/>
                <a:gd name="T6" fmla="*/ 2147483646 w 6"/>
                <a:gd name="T7" fmla="*/ 2147483646 h 7"/>
                <a:gd name="T8" fmla="*/ 2147483646 w 6"/>
                <a:gd name="T9" fmla="*/ 2147483646 h 7"/>
                <a:gd name="T10" fmla="*/ 0 w 6"/>
                <a:gd name="T11" fmla="*/ 2147483646 h 7"/>
                <a:gd name="T12" fmla="*/ 0 w 6"/>
                <a:gd name="T13" fmla="*/ 214748364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7"/>
                <a:gd name="T23" fmla="*/ 6 w 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7">
                  <a:moveTo>
                    <a:pt x="0" y="7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89" name="Freeform 22">
              <a:extLst>
                <a:ext uri="{FF2B5EF4-FFF2-40B4-BE49-F238E27FC236}">
                  <a16:creationId xmlns:a16="http://schemas.microsoft.com/office/drawing/2014/main" id="{12BADA4E-B9C9-43BF-9B52-41FD33A8CA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25536" y="4626209"/>
              <a:ext cx="61618" cy="76787"/>
            </a:xfrm>
            <a:custGeom>
              <a:avLst/>
              <a:gdLst>
                <a:gd name="T0" fmla="*/ 0 w 13"/>
                <a:gd name="T1" fmla="*/ 2147483646 h 19"/>
                <a:gd name="T2" fmla="*/ 0 w 13"/>
                <a:gd name="T3" fmla="*/ 2147483646 h 19"/>
                <a:gd name="T4" fmla="*/ 2147483646 w 13"/>
                <a:gd name="T5" fmla="*/ 0 h 19"/>
                <a:gd name="T6" fmla="*/ 2147483646 w 13"/>
                <a:gd name="T7" fmla="*/ 0 h 19"/>
                <a:gd name="T8" fmla="*/ 2147483646 w 13"/>
                <a:gd name="T9" fmla="*/ 0 h 19"/>
                <a:gd name="T10" fmla="*/ 2147483646 w 13"/>
                <a:gd name="T11" fmla="*/ 2147483646 h 19"/>
                <a:gd name="T12" fmla="*/ 2147483646 w 13"/>
                <a:gd name="T13" fmla="*/ 2147483646 h 19"/>
                <a:gd name="T14" fmla="*/ 0 w 13"/>
                <a:gd name="T15" fmla="*/ 2147483646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19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7" y="6"/>
                  </a:lnTo>
                  <a:lnTo>
                    <a:pt x="7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0" name="Freeform 23">
              <a:extLst>
                <a:ext uri="{FF2B5EF4-FFF2-40B4-BE49-F238E27FC236}">
                  <a16:creationId xmlns:a16="http://schemas.microsoft.com/office/drawing/2014/main" id="{B3897AD2-06F4-4856-8F1F-59EFBFF724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99128" y="4626209"/>
              <a:ext cx="26408" cy="51192"/>
            </a:xfrm>
            <a:custGeom>
              <a:avLst/>
              <a:gdLst>
                <a:gd name="T0" fmla="*/ 2147483646 w 6"/>
                <a:gd name="T1" fmla="*/ 2147483646 h 13"/>
                <a:gd name="T2" fmla="*/ 0 w 6"/>
                <a:gd name="T3" fmla="*/ 2147483646 h 13"/>
                <a:gd name="T4" fmla="*/ 0 w 6"/>
                <a:gd name="T5" fmla="*/ 0 h 13"/>
                <a:gd name="T6" fmla="*/ 0 w 6"/>
                <a:gd name="T7" fmla="*/ 2147483646 h 13"/>
                <a:gd name="T8" fmla="*/ 2147483646 w 6"/>
                <a:gd name="T9" fmla="*/ 2147483646 h 13"/>
                <a:gd name="T10" fmla="*/ 2147483646 w 6"/>
                <a:gd name="T11" fmla="*/ 214748364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3"/>
                <a:gd name="T20" fmla="*/ 6 w 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3">
                  <a:moveTo>
                    <a:pt x="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1" name="Freeform 24">
              <a:extLst>
                <a:ext uri="{FF2B5EF4-FFF2-40B4-BE49-F238E27FC236}">
                  <a16:creationId xmlns:a16="http://schemas.microsoft.com/office/drawing/2014/main" id="{15DEEF01-02A6-4AAA-8B60-15F8811646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6313" y="4626207"/>
              <a:ext cx="28608" cy="27923"/>
            </a:xfrm>
            <a:custGeom>
              <a:avLst/>
              <a:gdLst>
                <a:gd name="T0" fmla="*/ 2147483646 w 6"/>
                <a:gd name="T1" fmla="*/ 2147483646 h 6"/>
                <a:gd name="T2" fmla="*/ 2147483646 w 6"/>
                <a:gd name="T3" fmla="*/ 2147483646 h 6"/>
                <a:gd name="T4" fmla="*/ 0 w 6"/>
                <a:gd name="T5" fmla="*/ 0 h 6"/>
                <a:gd name="T6" fmla="*/ 0 w 6"/>
                <a:gd name="T7" fmla="*/ 0 h 6"/>
                <a:gd name="T8" fmla="*/ 0 w 6"/>
                <a:gd name="T9" fmla="*/ 0 h 6"/>
                <a:gd name="T10" fmla="*/ 2147483646 w 6"/>
                <a:gd name="T11" fmla="*/ 0 h 6"/>
                <a:gd name="T12" fmla="*/ 2147483646 w 6"/>
                <a:gd name="T13" fmla="*/ 2147483646 h 6"/>
                <a:gd name="T14" fmla="*/ 2147483646 w 6"/>
                <a:gd name="T15" fmla="*/ 214748364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2" name="Freeform 25">
              <a:extLst>
                <a:ext uri="{FF2B5EF4-FFF2-40B4-BE49-F238E27FC236}">
                  <a16:creationId xmlns:a16="http://schemas.microsoft.com/office/drawing/2014/main" id="{C290C6B4-3122-40A6-8065-74DA38446C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1362" y="4456345"/>
              <a:ext cx="162848" cy="221055"/>
            </a:xfrm>
            <a:custGeom>
              <a:avLst/>
              <a:gdLst>
                <a:gd name="T0" fmla="*/ 2147483646 w 36"/>
                <a:gd name="T1" fmla="*/ 2147483646 h 55"/>
                <a:gd name="T2" fmla="*/ 2147483646 w 36"/>
                <a:gd name="T3" fmla="*/ 2147483646 h 55"/>
                <a:gd name="T4" fmla="*/ 2147483646 w 36"/>
                <a:gd name="T5" fmla="*/ 2147483646 h 55"/>
                <a:gd name="T6" fmla="*/ 2147483646 w 36"/>
                <a:gd name="T7" fmla="*/ 2147483646 h 55"/>
                <a:gd name="T8" fmla="*/ 2147483646 w 36"/>
                <a:gd name="T9" fmla="*/ 2147483646 h 55"/>
                <a:gd name="T10" fmla="*/ 2147483646 w 36"/>
                <a:gd name="T11" fmla="*/ 2147483646 h 55"/>
                <a:gd name="T12" fmla="*/ 0 w 36"/>
                <a:gd name="T13" fmla="*/ 2147483646 h 55"/>
                <a:gd name="T14" fmla="*/ 0 w 36"/>
                <a:gd name="T15" fmla="*/ 2147483646 h 55"/>
                <a:gd name="T16" fmla="*/ 0 w 36"/>
                <a:gd name="T17" fmla="*/ 2147483646 h 55"/>
                <a:gd name="T18" fmla="*/ 0 w 36"/>
                <a:gd name="T19" fmla="*/ 2147483646 h 55"/>
                <a:gd name="T20" fmla="*/ 2147483646 w 36"/>
                <a:gd name="T21" fmla="*/ 2147483646 h 55"/>
                <a:gd name="T22" fmla="*/ 2147483646 w 36"/>
                <a:gd name="T23" fmla="*/ 2147483646 h 55"/>
                <a:gd name="T24" fmla="*/ 2147483646 w 36"/>
                <a:gd name="T25" fmla="*/ 2147483646 h 55"/>
                <a:gd name="T26" fmla="*/ 2147483646 w 36"/>
                <a:gd name="T27" fmla="*/ 2147483646 h 55"/>
                <a:gd name="T28" fmla="*/ 2147483646 w 36"/>
                <a:gd name="T29" fmla="*/ 2147483646 h 55"/>
                <a:gd name="T30" fmla="*/ 2147483646 w 36"/>
                <a:gd name="T31" fmla="*/ 2147483646 h 55"/>
                <a:gd name="T32" fmla="*/ 2147483646 w 36"/>
                <a:gd name="T33" fmla="*/ 0 h 55"/>
                <a:gd name="T34" fmla="*/ 2147483646 w 36"/>
                <a:gd name="T35" fmla="*/ 0 h 55"/>
                <a:gd name="T36" fmla="*/ 2147483646 w 36"/>
                <a:gd name="T37" fmla="*/ 0 h 55"/>
                <a:gd name="T38" fmla="*/ 2147483646 w 36"/>
                <a:gd name="T39" fmla="*/ 0 h 55"/>
                <a:gd name="T40" fmla="*/ 2147483646 w 36"/>
                <a:gd name="T41" fmla="*/ 0 h 55"/>
                <a:gd name="T42" fmla="*/ 2147483646 w 36"/>
                <a:gd name="T43" fmla="*/ 2147483646 h 55"/>
                <a:gd name="T44" fmla="*/ 2147483646 w 36"/>
                <a:gd name="T45" fmla="*/ 2147483646 h 55"/>
                <a:gd name="T46" fmla="*/ 2147483646 w 36"/>
                <a:gd name="T47" fmla="*/ 2147483646 h 55"/>
                <a:gd name="T48" fmla="*/ 2147483646 w 36"/>
                <a:gd name="T49" fmla="*/ 2147483646 h 55"/>
                <a:gd name="T50" fmla="*/ 2147483646 w 36"/>
                <a:gd name="T51" fmla="*/ 2147483646 h 55"/>
                <a:gd name="T52" fmla="*/ 2147483646 w 36"/>
                <a:gd name="T53" fmla="*/ 2147483646 h 55"/>
                <a:gd name="T54" fmla="*/ 2147483646 w 36"/>
                <a:gd name="T55" fmla="*/ 2147483646 h 55"/>
                <a:gd name="T56" fmla="*/ 2147483646 w 36"/>
                <a:gd name="T57" fmla="*/ 2147483646 h 55"/>
                <a:gd name="T58" fmla="*/ 2147483646 w 36"/>
                <a:gd name="T59" fmla="*/ 2147483646 h 55"/>
                <a:gd name="T60" fmla="*/ 2147483646 w 36"/>
                <a:gd name="T61" fmla="*/ 2147483646 h 55"/>
                <a:gd name="T62" fmla="*/ 2147483646 w 36"/>
                <a:gd name="T63" fmla="*/ 2147483646 h 55"/>
                <a:gd name="T64" fmla="*/ 2147483646 w 36"/>
                <a:gd name="T65" fmla="*/ 2147483646 h 55"/>
                <a:gd name="T66" fmla="*/ 2147483646 w 36"/>
                <a:gd name="T67" fmla="*/ 2147483646 h 55"/>
                <a:gd name="T68" fmla="*/ 2147483646 w 36"/>
                <a:gd name="T69" fmla="*/ 2147483646 h 55"/>
                <a:gd name="T70" fmla="*/ 2147483646 w 36"/>
                <a:gd name="T71" fmla="*/ 2147483646 h 55"/>
                <a:gd name="T72" fmla="*/ 2147483646 w 36"/>
                <a:gd name="T73" fmla="*/ 2147483646 h 55"/>
                <a:gd name="T74" fmla="*/ 2147483646 w 36"/>
                <a:gd name="T75" fmla="*/ 2147483646 h 55"/>
                <a:gd name="T76" fmla="*/ 2147483646 w 36"/>
                <a:gd name="T77" fmla="*/ 0 h 55"/>
                <a:gd name="T78" fmla="*/ 2147483646 w 36"/>
                <a:gd name="T79" fmla="*/ 0 h 55"/>
                <a:gd name="T80" fmla="*/ 2147483646 w 36"/>
                <a:gd name="T81" fmla="*/ 0 h 55"/>
                <a:gd name="T82" fmla="*/ 2147483646 w 36"/>
                <a:gd name="T83" fmla="*/ 2147483646 h 55"/>
                <a:gd name="T84" fmla="*/ 2147483646 w 36"/>
                <a:gd name="T85" fmla="*/ 2147483646 h 55"/>
                <a:gd name="T86" fmla="*/ 2147483646 w 36"/>
                <a:gd name="T87" fmla="*/ 2147483646 h 55"/>
                <a:gd name="T88" fmla="*/ 2147483646 w 36"/>
                <a:gd name="T89" fmla="*/ 2147483646 h 55"/>
                <a:gd name="T90" fmla="*/ 2147483646 w 36"/>
                <a:gd name="T91" fmla="*/ 2147483646 h 55"/>
                <a:gd name="T92" fmla="*/ 2147483646 w 36"/>
                <a:gd name="T93" fmla="*/ 2147483646 h 55"/>
                <a:gd name="T94" fmla="*/ 2147483646 w 36"/>
                <a:gd name="T95" fmla="*/ 2147483646 h 55"/>
                <a:gd name="T96" fmla="*/ 2147483646 w 36"/>
                <a:gd name="T97" fmla="*/ 2147483646 h 55"/>
                <a:gd name="T98" fmla="*/ 2147483646 w 36"/>
                <a:gd name="T99" fmla="*/ 2147483646 h 55"/>
                <a:gd name="T100" fmla="*/ 2147483646 w 36"/>
                <a:gd name="T101" fmla="*/ 2147483646 h 55"/>
                <a:gd name="T102" fmla="*/ 2147483646 w 36"/>
                <a:gd name="T103" fmla="*/ 2147483646 h 55"/>
                <a:gd name="T104" fmla="*/ 2147483646 w 36"/>
                <a:gd name="T105" fmla="*/ 2147483646 h 55"/>
                <a:gd name="T106" fmla="*/ 2147483646 w 36"/>
                <a:gd name="T107" fmla="*/ 2147483646 h 55"/>
                <a:gd name="T108" fmla="*/ 2147483646 w 36"/>
                <a:gd name="T109" fmla="*/ 2147483646 h 55"/>
                <a:gd name="T110" fmla="*/ 2147483646 w 36"/>
                <a:gd name="T111" fmla="*/ 2147483646 h 55"/>
                <a:gd name="T112" fmla="*/ 2147483646 w 36"/>
                <a:gd name="T113" fmla="*/ 2147483646 h 55"/>
                <a:gd name="T114" fmla="*/ 2147483646 w 36"/>
                <a:gd name="T115" fmla="*/ 2147483646 h 5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"/>
                <a:gd name="T175" fmla="*/ 0 h 55"/>
                <a:gd name="T176" fmla="*/ 36 w 36"/>
                <a:gd name="T177" fmla="*/ 55 h 5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" h="55">
                  <a:moveTo>
                    <a:pt x="18" y="55"/>
                  </a:move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5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3" name="Freeform 26">
              <a:extLst>
                <a:ext uri="{FF2B5EF4-FFF2-40B4-BE49-F238E27FC236}">
                  <a16:creationId xmlns:a16="http://schemas.microsoft.com/office/drawing/2014/main" id="{96898158-7CEA-40CC-B295-262FB1DC9C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74209" y="4528480"/>
              <a:ext cx="26408" cy="23269"/>
            </a:xfrm>
            <a:custGeom>
              <a:avLst/>
              <a:gdLst>
                <a:gd name="T0" fmla="*/ 0 w 6"/>
                <a:gd name="T1" fmla="*/ 2147483646 h 6"/>
                <a:gd name="T2" fmla="*/ 0 w 6"/>
                <a:gd name="T3" fmla="*/ 2147483646 h 6"/>
                <a:gd name="T4" fmla="*/ 0 w 6"/>
                <a:gd name="T5" fmla="*/ 0 h 6"/>
                <a:gd name="T6" fmla="*/ 0 w 6"/>
                <a:gd name="T7" fmla="*/ 0 h 6"/>
                <a:gd name="T8" fmla="*/ 2147483646 w 6"/>
                <a:gd name="T9" fmla="*/ 2147483646 h 6"/>
                <a:gd name="T10" fmla="*/ 0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4" name="Freeform 27">
              <a:extLst>
                <a:ext uri="{FF2B5EF4-FFF2-40B4-BE49-F238E27FC236}">
                  <a16:creationId xmlns:a16="http://schemas.microsoft.com/office/drawing/2014/main" id="{E348036C-B207-4707-AACD-1C1B52AC6F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64887" y="4237616"/>
              <a:ext cx="55017" cy="48865"/>
            </a:xfrm>
            <a:custGeom>
              <a:avLst/>
              <a:gdLst>
                <a:gd name="T0" fmla="*/ 2147483646 w 12"/>
                <a:gd name="T1" fmla="*/ 2147483646 h 12"/>
                <a:gd name="T2" fmla="*/ 0 w 12"/>
                <a:gd name="T3" fmla="*/ 2147483646 h 12"/>
                <a:gd name="T4" fmla="*/ 2147483646 w 12"/>
                <a:gd name="T5" fmla="*/ 2147483646 h 12"/>
                <a:gd name="T6" fmla="*/ 2147483646 w 12"/>
                <a:gd name="T7" fmla="*/ 0 h 12"/>
                <a:gd name="T8" fmla="*/ 2147483646 w 12"/>
                <a:gd name="T9" fmla="*/ 0 h 12"/>
                <a:gd name="T10" fmla="*/ 2147483646 w 12"/>
                <a:gd name="T11" fmla="*/ 2147483646 h 12"/>
                <a:gd name="T12" fmla="*/ 2147483646 w 12"/>
                <a:gd name="T13" fmla="*/ 2147483646 h 12"/>
                <a:gd name="T14" fmla="*/ 2147483646 w 12"/>
                <a:gd name="T15" fmla="*/ 2147483646 h 12"/>
                <a:gd name="T16" fmla="*/ 2147483646 w 12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6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5" name="Freeform 28">
              <a:extLst>
                <a:ext uri="{FF2B5EF4-FFF2-40B4-BE49-F238E27FC236}">
                  <a16:creationId xmlns:a16="http://schemas.microsoft.com/office/drawing/2014/main" id="{5D052C7C-4AB5-4974-A91B-3A049C00E4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56345" y="4456345"/>
              <a:ext cx="8803" cy="23269"/>
            </a:xfrm>
            <a:custGeom>
              <a:avLst/>
              <a:gdLst>
                <a:gd name="T0" fmla="*/ 0 w 6350"/>
                <a:gd name="T1" fmla="*/ 2147483646 h 6"/>
                <a:gd name="T2" fmla="*/ 0 w 6350"/>
                <a:gd name="T3" fmla="*/ 2147483646 h 6"/>
                <a:gd name="T4" fmla="*/ 0 w 6350"/>
                <a:gd name="T5" fmla="*/ 0 h 6"/>
                <a:gd name="T6" fmla="*/ 0 w 6350"/>
                <a:gd name="T7" fmla="*/ 0 h 6"/>
                <a:gd name="T8" fmla="*/ 0 w 6350"/>
                <a:gd name="T9" fmla="*/ 2147483646 h 6"/>
                <a:gd name="T10" fmla="*/ 0 w 6350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50"/>
                <a:gd name="T19" fmla="*/ 0 h 6"/>
                <a:gd name="T20" fmla="*/ 6350 w 635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5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6" name="Freeform 29">
              <a:extLst>
                <a:ext uri="{FF2B5EF4-FFF2-40B4-BE49-F238E27FC236}">
                  <a16:creationId xmlns:a16="http://schemas.microsoft.com/office/drawing/2014/main" id="{F5BB931C-4289-41E9-8141-C303AF05F7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37768" y="4191079"/>
              <a:ext cx="28609" cy="20943"/>
            </a:xfrm>
            <a:custGeom>
              <a:avLst/>
              <a:gdLst>
                <a:gd name="T0" fmla="*/ 0 w 6"/>
                <a:gd name="T1" fmla="*/ 2147483646 h 6"/>
                <a:gd name="T2" fmla="*/ 0 w 6"/>
                <a:gd name="T3" fmla="*/ 0 h 6"/>
                <a:gd name="T4" fmla="*/ 2147483646 w 6"/>
                <a:gd name="T5" fmla="*/ 0 h 6"/>
                <a:gd name="T6" fmla="*/ 0 w 6"/>
                <a:gd name="T7" fmla="*/ 2147483646 h 6"/>
                <a:gd name="T8" fmla="*/ 0 w 6"/>
                <a:gd name="T9" fmla="*/ 2147483646 h 6"/>
                <a:gd name="T10" fmla="*/ 0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7" name="Freeform 30">
              <a:extLst>
                <a:ext uri="{FF2B5EF4-FFF2-40B4-BE49-F238E27FC236}">
                  <a16:creationId xmlns:a16="http://schemas.microsoft.com/office/drawing/2014/main" id="{941DF1D9-F370-4DE5-AF0A-96BFC49718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46312" y="4505209"/>
              <a:ext cx="140842" cy="120998"/>
            </a:xfrm>
            <a:custGeom>
              <a:avLst/>
              <a:gdLst>
                <a:gd name="T0" fmla="*/ 2147483646 w 31"/>
                <a:gd name="T1" fmla="*/ 2147483646 h 30"/>
                <a:gd name="T2" fmla="*/ 2147483646 w 31"/>
                <a:gd name="T3" fmla="*/ 2147483646 h 30"/>
                <a:gd name="T4" fmla="*/ 2147483646 w 31"/>
                <a:gd name="T5" fmla="*/ 2147483646 h 30"/>
                <a:gd name="T6" fmla="*/ 2147483646 w 31"/>
                <a:gd name="T7" fmla="*/ 2147483646 h 30"/>
                <a:gd name="T8" fmla="*/ 2147483646 w 31"/>
                <a:gd name="T9" fmla="*/ 2147483646 h 30"/>
                <a:gd name="T10" fmla="*/ 2147483646 w 31"/>
                <a:gd name="T11" fmla="*/ 2147483646 h 30"/>
                <a:gd name="T12" fmla="*/ 2147483646 w 31"/>
                <a:gd name="T13" fmla="*/ 2147483646 h 30"/>
                <a:gd name="T14" fmla="*/ 2147483646 w 31"/>
                <a:gd name="T15" fmla="*/ 2147483646 h 30"/>
                <a:gd name="T16" fmla="*/ 0 w 31"/>
                <a:gd name="T17" fmla="*/ 2147483646 h 30"/>
                <a:gd name="T18" fmla="*/ 2147483646 w 31"/>
                <a:gd name="T19" fmla="*/ 2147483646 h 30"/>
                <a:gd name="T20" fmla="*/ 2147483646 w 31"/>
                <a:gd name="T21" fmla="*/ 2147483646 h 30"/>
                <a:gd name="T22" fmla="*/ 2147483646 w 31"/>
                <a:gd name="T23" fmla="*/ 2147483646 h 30"/>
                <a:gd name="T24" fmla="*/ 2147483646 w 31"/>
                <a:gd name="T25" fmla="*/ 2147483646 h 30"/>
                <a:gd name="T26" fmla="*/ 2147483646 w 31"/>
                <a:gd name="T27" fmla="*/ 0 h 30"/>
                <a:gd name="T28" fmla="*/ 2147483646 w 31"/>
                <a:gd name="T29" fmla="*/ 0 h 30"/>
                <a:gd name="T30" fmla="*/ 2147483646 w 31"/>
                <a:gd name="T31" fmla="*/ 0 h 30"/>
                <a:gd name="T32" fmla="*/ 2147483646 w 31"/>
                <a:gd name="T33" fmla="*/ 2147483646 h 30"/>
                <a:gd name="T34" fmla="*/ 2147483646 w 31"/>
                <a:gd name="T35" fmla="*/ 2147483646 h 30"/>
                <a:gd name="T36" fmla="*/ 2147483646 w 31"/>
                <a:gd name="T37" fmla="*/ 2147483646 h 30"/>
                <a:gd name="T38" fmla="*/ 2147483646 w 31"/>
                <a:gd name="T39" fmla="*/ 2147483646 h 30"/>
                <a:gd name="T40" fmla="*/ 2147483646 w 31"/>
                <a:gd name="T41" fmla="*/ 2147483646 h 30"/>
                <a:gd name="T42" fmla="*/ 2147483646 w 31"/>
                <a:gd name="T43" fmla="*/ 2147483646 h 30"/>
                <a:gd name="T44" fmla="*/ 2147483646 w 31"/>
                <a:gd name="T45" fmla="*/ 2147483646 h 30"/>
                <a:gd name="T46" fmla="*/ 2147483646 w 31"/>
                <a:gd name="T47" fmla="*/ 2147483646 h 30"/>
                <a:gd name="T48" fmla="*/ 2147483646 w 31"/>
                <a:gd name="T49" fmla="*/ 2147483646 h 30"/>
                <a:gd name="T50" fmla="*/ 2147483646 w 31"/>
                <a:gd name="T51" fmla="*/ 2147483646 h 30"/>
                <a:gd name="T52" fmla="*/ 2147483646 w 31"/>
                <a:gd name="T53" fmla="*/ 2147483646 h 30"/>
                <a:gd name="T54" fmla="*/ 2147483646 w 31"/>
                <a:gd name="T55" fmla="*/ 2147483646 h 30"/>
                <a:gd name="T56" fmla="*/ 2147483646 w 31"/>
                <a:gd name="T57" fmla="*/ 2147483646 h 30"/>
                <a:gd name="T58" fmla="*/ 2147483646 w 31"/>
                <a:gd name="T59" fmla="*/ 2147483646 h 30"/>
                <a:gd name="T60" fmla="*/ 2147483646 w 31"/>
                <a:gd name="T61" fmla="*/ 2147483646 h 30"/>
                <a:gd name="T62" fmla="*/ 2147483646 w 31"/>
                <a:gd name="T63" fmla="*/ 2147483646 h 30"/>
                <a:gd name="T64" fmla="*/ 2147483646 w 31"/>
                <a:gd name="T65" fmla="*/ 2147483646 h 30"/>
                <a:gd name="T66" fmla="*/ 2147483646 w 31"/>
                <a:gd name="T67" fmla="*/ 2147483646 h 30"/>
                <a:gd name="T68" fmla="*/ 2147483646 w 31"/>
                <a:gd name="T69" fmla="*/ 2147483646 h 30"/>
                <a:gd name="T70" fmla="*/ 2147483646 w 31"/>
                <a:gd name="T71" fmla="*/ 2147483646 h 30"/>
                <a:gd name="T72" fmla="*/ 2147483646 w 31"/>
                <a:gd name="T73" fmla="*/ 2147483646 h 30"/>
                <a:gd name="T74" fmla="*/ 2147483646 w 31"/>
                <a:gd name="T75" fmla="*/ 2147483646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"/>
                <a:gd name="T115" fmla="*/ 0 h 30"/>
                <a:gd name="T116" fmla="*/ 31 w 31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" h="30">
                  <a:moveTo>
                    <a:pt x="25" y="30"/>
                  </a:moveTo>
                  <a:lnTo>
                    <a:pt x="18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5" y="6"/>
                  </a:lnTo>
                  <a:lnTo>
                    <a:pt x="31" y="12"/>
                  </a:lnTo>
                  <a:lnTo>
                    <a:pt x="25" y="12"/>
                  </a:lnTo>
                  <a:lnTo>
                    <a:pt x="31" y="18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18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298" name="Rectangle 31">
              <a:extLst>
                <a:ext uri="{FF2B5EF4-FFF2-40B4-BE49-F238E27FC236}">
                  <a16:creationId xmlns:a16="http://schemas.microsoft.com/office/drawing/2014/main" id="{AC4F0784-D27C-46C6-897A-C587F31F3E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4273" y="4528478"/>
              <a:ext cx="0" cy="0"/>
            </a:xfrm>
            <a:prstGeom prst="rect">
              <a:avLst/>
            </a:pr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299" name="Rectangle 32">
              <a:extLst>
                <a:ext uri="{FF2B5EF4-FFF2-40B4-BE49-F238E27FC236}">
                  <a16:creationId xmlns:a16="http://schemas.microsoft.com/office/drawing/2014/main" id="{C3FEE51B-80B1-4AEF-A5A2-8BAEC59CED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4273" y="4577342"/>
              <a:ext cx="0" cy="20943"/>
            </a:xfrm>
            <a:prstGeom prst="rect">
              <a:avLst/>
            </a:pr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300" name="Freeform 33">
              <a:extLst>
                <a:ext uri="{FF2B5EF4-FFF2-40B4-BE49-F238E27FC236}">
                  <a16:creationId xmlns:a16="http://schemas.microsoft.com/office/drawing/2014/main" id="{AB97C5BD-3944-4DE4-90F3-A1CD6FCAA9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5665" y="4598285"/>
              <a:ext cx="6603" cy="55845"/>
            </a:xfrm>
            <a:custGeom>
              <a:avLst/>
              <a:gdLst>
                <a:gd name="T0" fmla="*/ 0 w 4763"/>
                <a:gd name="T1" fmla="*/ 2147483646 h 12"/>
                <a:gd name="T2" fmla="*/ 0 w 4763"/>
                <a:gd name="T3" fmla="*/ 0 h 12"/>
                <a:gd name="T4" fmla="*/ 0 w 4763"/>
                <a:gd name="T5" fmla="*/ 0 h 12"/>
                <a:gd name="T6" fmla="*/ 0 w 4763"/>
                <a:gd name="T7" fmla="*/ 2147483646 h 12"/>
                <a:gd name="T8" fmla="*/ 0 w 4763"/>
                <a:gd name="T9" fmla="*/ 2147483646 h 12"/>
                <a:gd name="T10" fmla="*/ 0 w 4763"/>
                <a:gd name="T11" fmla="*/ 214748364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3"/>
                <a:gd name="T19" fmla="*/ 0 h 12"/>
                <a:gd name="T20" fmla="*/ 4763 w 476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3" h="12">
                  <a:moveTo>
                    <a:pt x="0" y="12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01" name="Freeform 34">
              <a:extLst>
                <a:ext uri="{FF2B5EF4-FFF2-40B4-BE49-F238E27FC236}">
                  <a16:creationId xmlns:a16="http://schemas.microsoft.com/office/drawing/2014/main" id="{6079484A-DFDC-443E-9AD9-9792466DA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5664" y="4654132"/>
              <a:ext cx="28609" cy="23269"/>
            </a:xfrm>
            <a:custGeom>
              <a:avLst/>
              <a:gdLst>
                <a:gd name="T0" fmla="*/ 0 w 6"/>
                <a:gd name="T1" fmla="*/ 2147483646 h 7"/>
                <a:gd name="T2" fmla="*/ 0 w 6"/>
                <a:gd name="T3" fmla="*/ 0 h 7"/>
                <a:gd name="T4" fmla="*/ 0 w 6"/>
                <a:gd name="T5" fmla="*/ 0 h 7"/>
                <a:gd name="T6" fmla="*/ 2147483646 w 6"/>
                <a:gd name="T7" fmla="*/ 2147483646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0" y="7"/>
                  </a:moveTo>
                  <a:lnTo>
                    <a:pt x="0" y="0"/>
                  </a:lnTo>
                  <a:lnTo>
                    <a:pt x="6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02" name="Freeform 35">
              <a:extLst>
                <a:ext uri="{FF2B5EF4-FFF2-40B4-BE49-F238E27FC236}">
                  <a16:creationId xmlns:a16="http://schemas.microsoft.com/office/drawing/2014/main" id="{31E443BF-0A39-4CBA-B835-6AD5CB6683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29226" y="4728592"/>
              <a:ext cx="50614" cy="95402"/>
            </a:xfrm>
            <a:custGeom>
              <a:avLst/>
              <a:gdLst>
                <a:gd name="T0" fmla="*/ 2147483646 w 12"/>
                <a:gd name="T1" fmla="*/ 2147483646 h 24"/>
                <a:gd name="T2" fmla="*/ 2147483646 w 12"/>
                <a:gd name="T3" fmla="*/ 2147483646 h 24"/>
                <a:gd name="T4" fmla="*/ 2147483646 w 12"/>
                <a:gd name="T5" fmla="*/ 2147483646 h 24"/>
                <a:gd name="T6" fmla="*/ 2147483646 w 12"/>
                <a:gd name="T7" fmla="*/ 2147483646 h 24"/>
                <a:gd name="T8" fmla="*/ 2147483646 w 12"/>
                <a:gd name="T9" fmla="*/ 2147483646 h 24"/>
                <a:gd name="T10" fmla="*/ 0 w 12"/>
                <a:gd name="T11" fmla="*/ 2147483646 h 24"/>
                <a:gd name="T12" fmla="*/ 0 w 12"/>
                <a:gd name="T13" fmla="*/ 2147483646 h 24"/>
                <a:gd name="T14" fmla="*/ 0 w 12"/>
                <a:gd name="T15" fmla="*/ 2147483646 h 24"/>
                <a:gd name="T16" fmla="*/ 0 w 12"/>
                <a:gd name="T17" fmla="*/ 2147483646 h 24"/>
                <a:gd name="T18" fmla="*/ 0 w 12"/>
                <a:gd name="T19" fmla="*/ 2147483646 h 24"/>
                <a:gd name="T20" fmla="*/ 0 w 12"/>
                <a:gd name="T21" fmla="*/ 2147483646 h 24"/>
                <a:gd name="T22" fmla="*/ 0 w 12"/>
                <a:gd name="T23" fmla="*/ 2147483646 h 24"/>
                <a:gd name="T24" fmla="*/ 0 w 12"/>
                <a:gd name="T25" fmla="*/ 2147483646 h 24"/>
                <a:gd name="T26" fmla="*/ 0 w 12"/>
                <a:gd name="T27" fmla="*/ 2147483646 h 24"/>
                <a:gd name="T28" fmla="*/ 0 w 12"/>
                <a:gd name="T29" fmla="*/ 2147483646 h 24"/>
                <a:gd name="T30" fmla="*/ 2147483646 w 12"/>
                <a:gd name="T31" fmla="*/ 2147483646 h 24"/>
                <a:gd name="T32" fmla="*/ 2147483646 w 12"/>
                <a:gd name="T33" fmla="*/ 2147483646 h 24"/>
                <a:gd name="T34" fmla="*/ 2147483646 w 12"/>
                <a:gd name="T35" fmla="*/ 2147483646 h 24"/>
                <a:gd name="T36" fmla="*/ 0 w 12"/>
                <a:gd name="T37" fmla="*/ 2147483646 h 24"/>
                <a:gd name="T38" fmla="*/ 0 w 12"/>
                <a:gd name="T39" fmla="*/ 2147483646 h 24"/>
                <a:gd name="T40" fmla="*/ 2147483646 w 12"/>
                <a:gd name="T41" fmla="*/ 0 h 24"/>
                <a:gd name="T42" fmla="*/ 2147483646 w 12"/>
                <a:gd name="T43" fmla="*/ 0 h 24"/>
                <a:gd name="T44" fmla="*/ 2147483646 w 12"/>
                <a:gd name="T45" fmla="*/ 0 h 24"/>
                <a:gd name="T46" fmla="*/ 2147483646 w 12"/>
                <a:gd name="T47" fmla="*/ 2147483646 h 24"/>
                <a:gd name="T48" fmla="*/ 2147483646 w 12"/>
                <a:gd name="T49" fmla="*/ 2147483646 h 24"/>
                <a:gd name="T50" fmla="*/ 2147483646 w 12"/>
                <a:gd name="T51" fmla="*/ 2147483646 h 24"/>
                <a:gd name="T52" fmla="*/ 2147483646 w 12"/>
                <a:gd name="T53" fmla="*/ 2147483646 h 24"/>
                <a:gd name="T54" fmla="*/ 2147483646 w 12"/>
                <a:gd name="T55" fmla="*/ 2147483646 h 24"/>
                <a:gd name="T56" fmla="*/ 2147483646 w 12"/>
                <a:gd name="T57" fmla="*/ 2147483646 h 24"/>
                <a:gd name="T58" fmla="*/ 2147483646 w 12"/>
                <a:gd name="T59" fmla="*/ 2147483646 h 24"/>
                <a:gd name="T60" fmla="*/ 2147483646 w 12"/>
                <a:gd name="T61" fmla="*/ 2147483646 h 24"/>
                <a:gd name="T62" fmla="*/ 2147483646 w 12"/>
                <a:gd name="T63" fmla="*/ 2147483646 h 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"/>
                <a:gd name="T97" fmla="*/ 0 h 24"/>
                <a:gd name="T98" fmla="*/ 12 w 12"/>
                <a:gd name="T99" fmla="*/ 24 h 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" h="24">
                  <a:moveTo>
                    <a:pt x="12" y="24"/>
                  </a:move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03" name="Freeform 36">
              <a:extLst>
                <a:ext uri="{FF2B5EF4-FFF2-40B4-BE49-F238E27FC236}">
                  <a16:creationId xmlns:a16="http://schemas.microsoft.com/office/drawing/2014/main" id="{F85A16F0-98CE-454E-9F7D-9DA6DBC9DB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7154" y="4751859"/>
              <a:ext cx="24207" cy="25595"/>
            </a:xfrm>
            <a:custGeom>
              <a:avLst/>
              <a:gdLst>
                <a:gd name="T0" fmla="*/ 2147483646 w 6"/>
                <a:gd name="T1" fmla="*/ 2147483646 h 6"/>
                <a:gd name="T2" fmla="*/ 0 w 6"/>
                <a:gd name="T3" fmla="*/ 0 h 6"/>
                <a:gd name="T4" fmla="*/ 0 w 6"/>
                <a:gd name="T5" fmla="*/ 0 h 6"/>
                <a:gd name="T6" fmla="*/ 0 w 6"/>
                <a:gd name="T7" fmla="*/ 0 h 6"/>
                <a:gd name="T8" fmla="*/ 2147483646 w 6"/>
                <a:gd name="T9" fmla="*/ 0 h 6"/>
                <a:gd name="T10" fmla="*/ 2147483646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04" name="Freeform 37">
              <a:extLst>
                <a:ext uri="{FF2B5EF4-FFF2-40B4-BE49-F238E27FC236}">
                  <a16:creationId xmlns:a16="http://schemas.microsoft.com/office/drawing/2014/main" id="{3592708F-92EA-4CAC-A379-401EA29D3E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34859" y="4898454"/>
              <a:ext cx="57217" cy="97729"/>
            </a:xfrm>
            <a:custGeom>
              <a:avLst/>
              <a:gdLst>
                <a:gd name="T0" fmla="*/ 0 w 12"/>
                <a:gd name="T1" fmla="*/ 2147483646 h 24"/>
                <a:gd name="T2" fmla="*/ 2147483646 w 12"/>
                <a:gd name="T3" fmla="*/ 2147483646 h 24"/>
                <a:gd name="T4" fmla="*/ 2147483646 w 12"/>
                <a:gd name="T5" fmla="*/ 2147483646 h 24"/>
                <a:gd name="T6" fmla="*/ 2147483646 w 12"/>
                <a:gd name="T7" fmla="*/ 2147483646 h 24"/>
                <a:gd name="T8" fmla="*/ 2147483646 w 12"/>
                <a:gd name="T9" fmla="*/ 2147483646 h 24"/>
                <a:gd name="T10" fmla="*/ 2147483646 w 12"/>
                <a:gd name="T11" fmla="*/ 2147483646 h 24"/>
                <a:gd name="T12" fmla="*/ 2147483646 w 12"/>
                <a:gd name="T13" fmla="*/ 2147483646 h 24"/>
                <a:gd name="T14" fmla="*/ 2147483646 w 12"/>
                <a:gd name="T15" fmla="*/ 2147483646 h 24"/>
                <a:gd name="T16" fmla="*/ 2147483646 w 12"/>
                <a:gd name="T17" fmla="*/ 0 h 24"/>
                <a:gd name="T18" fmla="*/ 2147483646 w 12"/>
                <a:gd name="T19" fmla="*/ 0 h 24"/>
                <a:gd name="T20" fmla="*/ 2147483646 w 12"/>
                <a:gd name="T21" fmla="*/ 2147483646 h 24"/>
                <a:gd name="T22" fmla="*/ 2147483646 w 12"/>
                <a:gd name="T23" fmla="*/ 0 h 24"/>
                <a:gd name="T24" fmla="*/ 0 w 12"/>
                <a:gd name="T25" fmla="*/ 2147483646 h 24"/>
                <a:gd name="T26" fmla="*/ 0 w 12"/>
                <a:gd name="T27" fmla="*/ 2147483646 h 24"/>
                <a:gd name="T28" fmla="*/ 0 w 12"/>
                <a:gd name="T29" fmla="*/ 2147483646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24"/>
                <a:gd name="T47" fmla="*/ 12 w 12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24">
                  <a:moveTo>
                    <a:pt x="0" y="6"/>
                  </a:move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1" name="Freeform 64">
              <a:extLst>
                <a:ext uri="{FF2B5EF4-FFF2-40B4-BE49-F238E27FC236}">
                  <a16:creationId xmlns:a16="http://schemas.microsoft.com/office/drawing/2014/main" id="{EA996C40-B624-411F-BB1F-157A278F74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00425" y="4116620"/>
              <a:ext cx="28609" cy="23269"/>
            </a:xfrm>
            <a:custGeom>
              <a:avLst/>
              <a:gdLst>
                <a:gd name="T0" fmla="*/ 0 w 6"/>
                <a:gd name="T1" fmla="*/ 2147483646 h 6"/>
                <a:gd name="T2" fmla="*/ 0 w 6"/>
                <a:gd name="T3" fmla="*/ 2147483646 h 6"/>
                <a:gd name="T4" fmla="*/ 0 w 6"/>
                <a:gd name="T5" fmla="*/ 0 h 6"/>
                <a:gd name="T6" fmla="*/ 2147483646 w 6"/>
                <a:gd name="T7" fmla="*/ 2147483646 h 6"/>
                <a:gd name="T8" fmla="*/ 0 w 6"/>
                <a:gd name="T9" fmla="*/ 2147483646 h 6"/>
                <a:gd name="T10" fmla="*/ 0 w 6"/>
                <a:gd name="T11" fmla="*/ 2147483646 h 6"/>
                <a:gd name="T12" fmla="*/ 0 w 6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2" name="Freeform 65">
              <a:extLst>
                <a:ext uri="{FF2B5EF4-FFF2-40B4-BE49-F238E27FC236}">
                  <a16:creationId xmlns:a16="http://schemas.microsoft.com/office/drawing/2014/main" id="{43CA686E-B17B-44C1-B8EF-83687366D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92785" y="4021218"/>
              <a:ext cx="52816" cy="23269"/>
            </a:xfrm>
            <a:custGeom>
              <a:avLst/>
              <a:gdLst>
                <a:gd name="T0" fmla="*/ 2147483646 w 12"/>
                <a:gd name="T1" fmla="*/ 0 h 6"/>
                <a:gd name="T2" fmla="*/ 2147483646 w 12"/>
                <a:gd name="T3" fmla="*/ 0 h 6"/>
                <a:gd name="T4" fmla="*/ 0 w 12"/>
                <a:gd name="T5" fmla="*/ 2147483646 h 6"/>
                <a:gd name="T6" fmla="*/ 2147483646 w 12"/>
                <a:gd name="T7" fmla="*/ 2147483646 h 6"/>
                <a:gd name="T8" fmla="*/ 2147483646 w 12"/>
                <a:gd name="T9" fmla="*/ 2147483646 h 6"/>
                <a:gd name="T10" fmla="*/ 2147483646 w 12"/>
                <a:gd name="T11" fmla="*/ 2147483646 h 6"/>
                <a:gd name="T12" fmla="*/ 2147483646 w 1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6"/>
                <a:gd name="T23" fmla="*/ 12 w 1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6">
                  <a:moveTo>
                    <a:pt x="12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3" name="Freeform 66">
              <a:extLst>
                <a:ext uri="{FF2B5EF4-FFF2-40B4-BE49-F238E27FC236}">
                  <a16:creationId xmlns:a16="http://schemas.microsoft.com/office/drawing/2014/main" id="{4AB081CA-C811-41B8-B907-795E1433C6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92785" y="4070080"/>
              <a:ext cx="26408" cy="20943"/>
            </a:xfrm>
            <a:custGeom>
              <a:avLst/>
              <a:gdLst>
                <a:gd name="T0" fmla="*/ 2147483646 w 6"/>
                <a:gd name="T1" fmla="*/ 0 h 6"/>
                <a:gd name="T2" fmla="*/ 0 w 6"/>
                <a:gd name="T3" fmla="*/ 0 h 6"/>
                <a:gd name="T4" fmla="*/ 0 w 6"/>
                <a:gd name="T5" fmla="*/ 2147483646 h 6"/>
                <a:gd name="T6" fmla="*/ 2147483646 w 6"/>
                <a:gd name="T7" fmla="*/ 0 h 6"/>
                <a:gd name="T8" fmla="*/ 2147483646 w 6"/>
                <a:gd name="T9" fmla="*/ 0 h 6"/>
                <a:gd name="T10" fmla="*/ 2147483646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4" name="Freeform 67">
              <a:extLst>
                <a:ext uri="{FF2B5EF4-FFF2-40B4-BE49-F238E27FC236}">
                  <a16:creationId xmlns:a16="http://schemas.microsoft.com/office/drawing/2014/main" id="{D31DABA1-8AA9-467E-9A11-07886B62AA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4081" y="4626209"/>
              <a:ext cx="26408" cy="76787"/>
            </a:xfrm>
            <a:custGeom>
              <a:avLst/>
              <a:gdLst>
                <a:gd name="T0" fmla="*/ 2147483646 w 6"/>
                <a:gd name="T1" fmla="*/ 2147483646 h 19"/>
                <a:gd name="T2" fmla="*/ 0 w 6"/>
                <a:gd name="T3" fmla="*/ 2147483646 h 19"/>
                <a:gd name="T4" fmla="*/ 0 w 6"/>
                <a:gd name="T5" fmla="*/ 0 h 19"/>
                <a:gd name="T6" fmla="*/ 2147483646 w 6"/>
                <a:gd name="T7" fmla="*/ 2147483646 h 19"/>
                <a:gd name="T8" fmla="*/ 2147483646 w 6"/>
                <a:gd name="T9" fmla="*/ 2147483646 h 19"/>
                <a:gd name="T10" fmla="*/ 2147483646 w 6"/>
                <a:gd name="T11" fmla="*/ 2147483646 h 19"/>
                <a:gd name="T12" fmla="*/ 2147483646 w 6"/>
                <a:gd name="T13" fmla="*/ 2147483646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9"/>
                <a:gd name="T23" fmla="*/ 6 w 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9">
                  <a:moveTo>
                    <a:pt x="6" y="19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3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5" name="Freeform 68">
              <a:extLst>
                <a:ext uri="{FF2B5EF4-FFF2-40B4-BE49-F238E27FC236}">
                  <a16:creationId xmlns:a16="http://schemas.microsoft.com/office/drawing/2014/main" id="{6EE35FE3-D746-4638-8D88-EEF0D24882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76311" y="2002736"/>
              <a:ext cx="1210360" cy="2603789"/>
            </a:xfrm>
            <a:custGeom>
              <a:avLst/>
              <a:gdLst>
                <a:gd name="T0" fmla="*/ 2147483646 w 270"/>
                <a:gd name="T1" fmla="*/ 2147483646 h 644"/>
                <a:gd name="T2" fmla="*/ 2147483646 w 270"/>
                <a:gd name="T3" fmla="*/ 2147483646 h 644"/>
                <a:gd name="T4" fmla="*/ 2147483646 w 270"/>
                <a:gd name="T5" fmla="*/ 2147483646 h 644"/>
                <a:gd name="T6" fmla="*/ 2147483646 w 270"/>
                <a:gd name="T7" fmla="*/ 2147483646 h 644"/>
                <a:gd name="T8" fmla="*/ 2147483646 w 270"/>
                <a:gd name="T9" fmla="*/ 2147483646 h 644"/>
                <a:gd name="T10" fmla="*/ 2147483646 w 270"/>
                <a:gd name="T11" fmla="*/ 2147483646 h 644"/>
                <a:gd name="T12" fmla="*/ 2147483646 w 270"/>
                <a:gd name="T13" fmla="*/ 2147483646 h 644"/>
                <a:gd name="T14" fmla="*/ 2147483646 w 270"/>
                <a:gd name="T15" fmla="*/ 2147483646 h 644"/>
                <a:gd name="T16" fmla="*/ 2147483646 w 270"/>
                <a:gd name="T17" fmla="*/ 2147483646 h 644"/>
                <a:gd name="T18" fmla="*/ 2147483646 w 270"/>
                <a:gd name="T19" fmla="*/ 2147483646 h 644"/>
                <a:gd name="T20" fmla="*/ 2147483646 w 270"/>
                <a:gd name="T21" fmla="*/ 2147483646 h 644"/>
                <a:gd name="T22" fmla="*/ 2147483646 w 270"/>
                <a:gd name="T23" fmla="*/ 2147483646 h 644"/>
                <a:gd name="T24" fmla="*/ 2147483646 w 270"/>
                <a:gd name="T25" fmla="*/ 2147483646 h 644"/>
                <a:gd name="T26" fmla="*/ 2147483646 w 270"/>
                <a:gd name="T27" fmla="*/ 2147483646 h 644"/>
                <a:gd name="T28" fmla="*/ 2147483646 w 270"/>
                <a:gd name="T29" fmla="*/ 2147483646 h 644"/>
                <a:gd name="T30" fmla="*/ 2147483646 w 270"/>
                <a:gd name="T31" fmla="*/ 2147483646 h 644"/>
                <a:gd name="T32" fmla="*/ 2147483646 w 270"/>
                <a:gd name="T33" fmla="*/ 2147483646 h 644"/>
                <a:gd name="T34" fmla="*/ 2147483646 w 270"/>
                <a:gd name="T35" fmla="*/ 2147483646 h 644"/>
                <a:gd name="T36" fmla="*/ 2147483646 w 270"/>
                <a:gd name="T37" fmla="*/ 2147483646 h 644"/>
                <a:gd name="T38" fmla="*/ 2147483646 w 270"/>
                <a:gd name="T39" fmla="*/ 2147483646 h 644"/>
                <a:gd name="T40" fmla="*/ 2147483646 w 270"/>
                <a:gd name="T41" fmla="*/ 2147483646 h 644"/>
                <a:gd name="T42" fmla="*/ 2147483646 w 270"/>
                <a:gd name="T43" fmla="*/ 2147483646 h 644"/>
                <a:gd name="T44" fmla="*/ 2147483646 w 270"/>
                <a:gd name="T45" fmla="*/ 2147483646 h 644"/>
                <a:gd name="T46" fmla="*/ 2147483646 w 270"/>
                <a:gd name="T47" fmla="*/ 2147483646 h 644"/>
                <a:gd name="T48" fmla="*/ 2147483646 w 270"/>
                <a:gd name="T49" fmla="*/ 2147483646 h 644"/>
                <a:gd name="T50" fmla="*/ 2147483646 w 270"/>
                <a:gd name="T51" fmla="*/ 2147483646 h 644"/>
                <a:gd name="T52" fmla="*/ 2147483646 w 270"/>
                <a:gd name="T53" fmla="*/ 2147483646 h 644"/>
                <a:gd name="T54" fmla="*/ 2147483646 w 270"/>
                <a:gd name="T55" fmla="*/ 2147483646 h 644"/>
                <a:gd name="T56" fmla="*/ 2147483646 w 270"/>
                <a:gd name="T57" fmla="*/ 2147483646 h 644"/>
                <a:gd name="T58" fmla="*/ 2147483646 w 270"/>
                <a:gd name="T59" fmla="*/ 2147483646 h 644"/>
                <a:gd name="T60" fmla="*/ 2147483646 w 270"/>
                <a:gd name="T61" fmla="*/ 2147483646 h 644"/>
                <a:gd name="T62" fmla="*/ 2147483646 w 270"/>
                <a:gd name="T63" fmla="*/ 2147483646 h 644"/>
                <a:gd name="T64" fmla="*/ 2147483646 w 270"/>
                <a:gd name="T65" fmla="*/ 2147483646 h 644"/>
                <a:gd name="T66" fmla="*/ 2147483646 w 270"/>
                <a:gd name="T67" fmla="*/ 2147483646 h 644"/>
                <a:gd name="T68" fmla="*/ 2147483646 w 270"/>
                <a:gd name="T69" fmla="*/ 2147483646 h 644"/>
                <a:gd name="T70" fmla="*/ 2147483646 w 270"/>
                <a:gd name="T71" fmla="*/ 2147483646 h 644"/>
                <a:gd name="T72" fmla="*/ 2147483646 w 270"/>
                <a:gd name="T73" fmla="*/ 2147483646 h 644"/>
                <a:gd name="T74" fmla="*/ 2147483646 w 270"/>
                <a:gd name="T75" fmla="*/ 2147483646 h 644"/>
                <a:gd name="T76" fmla="*/ 2147483646 w 270"/>
                <a:gd name="T77" fmla="*/ 2147483646 h 644"/>
                <a:gd name="T78" fmla="*/ 2147483646 w 270"/>
                <a:gd name="T79" fmla="*/ 2147483646 h 644"/>
                <a:gd name="T80" fmla="*/ 2147483646 w 270"/>
                <a:gd name="T81" fmla="*/ 2147483646 h 644"/>
                <a:gd name="T82" fmla="*/ 2147483646 w 270"/>
                <a:gd name="T83" fmla="*/ 2147483646 h 644"/>
                <a:gd name="T84" fmla="*/ 2147483646 w 270"/>
                <a:gd name="T85" fmla="*/ 2147483646 h 644"/>
                <a:gd name="T86" fmla="*/ 0 w 270"/>
                <a:gd name="T87" fmla="*/ 2147483646 h 644"/>
                <a:gd name="T88" fmla="*/ 0 w 270"/>
                <a:gd name="T89" fmla="*/ 2147483646 h 644"/>
                <a:gd name="T90" fmla="*/ 2147483646 w 270"/>
                <a:gd name="T91" fmla="*/ 2147483646 h 644"/>
                <a:gd name="T92" fmla="*/ 2147483646 w 270"/>
                <a:gd name="T93" fmla="*/ 2147483646 h 644"/>
                <a:gd name="T94" fmla="*/ 2147483646 w 270"/>
                <a:gd name="T95" fmla="*/ 2147483646 h 644"/>
                <a:gd name="T96" fmla="*/ 2147483646 w 270"/>
                <a:gd name="T97" fmla="*/ 2147483646 h 644"/>
                <a:gd name="T98" fmla="*/ 2147483646 w 270"/>
                <a:gd name="T99" fmla="*/ 2147483646 h 644"/>
                <a:gd name="T100" fmla="*/ 2147483646 w 270"/>
                <a:gd name="T101" fmla="*/ 2147483646 h 644"/>
                <a:gd name="T102" fmla="*/ 2147483646 w 270"/>
                <a:gd name="T103" fmla="*/ 2147483646 h 644"/>
                <a:gd name="T104" fmla="*/ 2147483646 w 270"/>
                <a:gd name="T105" fmla="*/ 2147483646 h 644"/>
                <a:gd name="T106" fmla="*/ 2147483646 w 270"/>
                <a:gd name="T107" fmla="*/ 2147483646 h 644"/>
                <a:gd name="T108" fmla="*/ 2147483646 w 270"/>
                <a:gd name="T109" fmla="*/ 2147483646 h 644"/>
                <a:gd name="T110" fmla="*/ 2147483646 w 270"/>
                <a:gd name="T111" fmla="*/ 2147483646 h 644"/>
                <a:gd name="T112" fmla="*/ 2147483646 w 270"/>
                <a:gd name="T113" fmla="*/ 2147483646 h 644"/>
                <a:gd name="T114" fmla="*/ 2147483646 w 270"/>
                <a:gd name="T115" fmla="*/ 2147483646 h 644"/>
                <a:gd name="T116" fmla="*/ 2147483646 w 270"/>
                <a:gd name="T117" fmla="*/ 2147483646 h 644"/>
                <a:gd name="T118" fmla="*/ 2147483646 w 270"/>
                <a:gd name="T119" fmla="*/ 2147483646 h 644"/>
                <a:gd name="T120" fmla="*/ 2147483646 w 270"/>
                <a:gd name="T121" fmla="*/ 0 h 6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0"/>
                <a:gd name="T184" fmla="*/ 0 h 644"/>
                <a:gd name="T185" fmla="*/ 270 w 270"/>
                <a:gd name="T186" fmla="*/ 644 h 6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0" h="644">
                  <a:moveTo>
                    <a:pt x="216" y="19"/>
                  </a:moveTo>
                  <a:lnTo>
                    <a:pt x="228" y="25"/>
                  </a:lnTo>
                  <a:lnTo>
                    <a:pt x="240" y="31"/>
                  </a:lnTo>
                  <a:lnTo>
                    <a:pt x="246" y="31"/>
                  </a:lnTo>
                  <a:lnTo>
                    <a:pt x="246" y="37"/>
                  </a:lnTo>
                  <a:lnTo>
                    <a:pt x="246" y="43"/>
                  </a:lnTo>
                  <a:lnTo>
                    <a:pt x="258" y="49"/>
                  </a:lnTo>
                  <a:lnTo>
                    <a:pt x="252" y="67"/>
                  </a:lnTo>
                  <a:lnTo>
                    <a:pt x="258" y="73"/>
                  </a:lnTo>
                  <a:lnTo>
                    <a:pt x="258" y="79"/>
                  </a:lnTo>
                  <a:lnTo>
                    <a:pt x="252" y="85"/>
                  </a:lnTo>
                  <a:lnTo>
                    <a:pt x="258" y="91"/>
                  </a:lnTo>
                  <a:lnTo>
                    <a:pt x="264" y="91"/>
                  </a:lnTo>
                  <a:lnTo>
                    <a:pt x="264" y="103"/>
                  </a:lnTo>
                  <a:lnTo>
                    <a:pt x="264" y="109"/>
                  </a:lnTo>
                  <a:lnTo>
                    <a:pt x="258" y="115"/>
                  </a:lnTo>
                  <a:lnTo>
                    <a:pt x="258" y="121"/>
                  </a:lnTo>
                  <a:lnTo>
                    <a:pt x="258" y="127"/>
                  </a:lnTo>
                  <a:lnTo>
                    <a:pt x="264" y="133"/>
                  </a:lnTo>
                  <a:lnTo>
                    <a:pt x="270" y="139"/>
                  </a:lnTo>
                  <a:lnTo>
                    <a:pt x="270" y="145"/>
                  </a:lnTo>
                  <a:lnTo>
                    <a:pt x="264" y="151"/>
                  </a:lnTo>
                  <a:lnTo>
                    <a:pt x="264" y="145"/>
                  </a:lnTo>
                  <a:lnTo>
                    <a:pt x="258" y="145"/>
                  </a:lnTo>
                  <a:lnTo>
                    <a:pt x="258" y="151"/>
                  </a:lnTo>
                  <a:lnTo>
                    <a:pt x="252" y="151"/>
                  </a:lnTo>
                  <a:lnTo>
                    <a:pt x="246" y="151"/>
                  </a:lnTo>
                  <a:lnTo>
                    <a:pt x="240" y="145"/>
                  </a:lnTo>
                  <a:lnTo>
                    <a:pt x="240" y="151"/>
                  </a:lnTo>
                  <a:lnTo>
                    <a:pt x="234" y="157"/>
                  </a:lnTo>
                  <a:lnTo>
                    <a:pt x="240" y="157"/>
                  </a:lnTo>
                  <a:lnTo>
                    <a:pt x="234" y="163"/>
                  </a:lnTo>
                  <a:lnTo>
                    <a:pt x="228" y="163"/>
                  </a:lnTo>
                  <a:lnTo>
                    <a:pt x="234" y="163"/>
                  </a:lnTo>
                  <a:lnTo>
                    <a:pt x="228" y="169"/>
                  </a:lnTo>
                  <a:lnTo>
                    <a:pt x="222" y="169"/>
                  </a:lnTo>
                  <a:lnTo>
                    <a:pt x="228" y="175"/>
                  </a:lnTo>
                  <a:lnTo>
                    <a:pt x="222" y="175"/>
                  </a:lnTo>
                  <a:lnTo>
                    <a:pt x="222" y="181"/>
                  </a:lnTo>
                  <a:lnTo>
                    <a:pt x="222" y="187"/>
                  </a:lnTo>
                  <a:lnTo>
                    <a:pt x="222" y="193"/>
                  </a:lnTo>
                  <a:lnTo>
                    <a:pt x="216" y="193"/>
                  </a:lnTo>
                  <a:lnTo>
                    <a:pt x="222" y="199"/>
                  </a:lnTo>
                  <a:lnTo>
                    <a:pt x="216" y="205"/>
                  </a:lnTo>
                  <a:lnTo>
                    <a:pt x="222" y="211"/>
                  </a:lnTo>
                  <a:lnTo>
                    <a:pt x="216" y="211"/>
                  </a:lnTo>
                  <a:lnTo>
                    <a:pt x="222" y="211"/>
                  </a:lnTo>
                  <a:lnTo>
                    <a:pt x="222" y="217"/>
                  </a:lnTo>
                  <a:lnTo>
                    <a:pt x="228" y="217"/>
                  </a:lnTo>
                  <a:lnTo>
                    <a:pt x="222" y="217"/>
                  </a:lnTo>
                  <a:lnTo>
                    <a:pt x="222" y="223"/>
                  </a:lnTo>
                  <a:lnTo>
                    <a:pt x="216" y="235"/>
                  </a:lnTo>
                  <a:lnTo>
                    <a:pt x="216" y="241"/>
                  </a:lnTo>
                  <a:lnTo>
                    <a:pt x="210" y="253"/>
                  </a:lnTo>
                  <a:lnTo>
                    <a:pt x="198" y="253"/>
                  </a:lnTo>
                  <a:lnTo>
                    <a:pt x="192" y="265"/>
                  </a:lnTo>
                  <a:lnTo>
                    <a:pt x="186" y="259"/>
                  </a:lnTo>
                  <a:lnTo>
                    <a:pt x="186" y="265"/>
                  </a:lnTo>
                  <a:lnTo>
                    <a:pt x="180" y="271"/>
                  </a:lnTo>
                  <a:lnTo>
                    <a:pt x="180" y="277"/>
                  </a:lnTo>
                  <a:lnTo>
                    <a:pt x="174" y="271"/>
                  </a:lnTo>
                  <a:lnTo>
                    <a:pt x="174" y="277"/>
                  </a:lnTo>
                  <a:lnTo>
                    <a:pt x="168" y="283"/>
                  </a:lnTo>
                  <a:lnTo>
                    <a:pt x="162" y="283"/>
                  </a:lnTo>
                  <a:lnTo>
                    <a:pt x="162" y="289"/>
                  </a:lnTo>
                  <a:lnTo>
                    <a:pt x="168" y="289"/>
                  </a:lnTo>
                  <a:lnTo>
                    <a:pt x="168" y="295"/>
                  </a:lnTo>
                  <a:lnTo>
                    <a:pt x="162" y="295"/>
                  </a:lnTo>
                  <a:lnTo>
                    <a:pt x="156" y="289"/>
                  </a:lnTo>
                  <a:lnTo>
                    <a:pt x="156" y="295"/>
                  </a:lnTo>
                  <a:lnTo>
                    <a:pt x="156" y="301"/>
                  </a:lnTo>
                  <a:lnTo>
                    <a:pt x="150" y="307"/>
                  </a:lnTo>
                  <a:lnTo>
                    <a:pt x="150" y="313"/>
                  </a:lnTo>
                  <a:lnTo>
                    <a:pt x="144" y="307"/>
                  </a:lnTo>
                  <a:lnTo>
                    <a:pt x="150" y="313"/>
                  </a:lnTo>
                  <a:lnTo>
                    <a:pt x="144" y="313"/>
                  </a:lnTo>
                  <a:lnTo>
                    <a:pt x="144" y="319"/>
                  </a:lnTo>
                  <a:lnTo>
                    <a:pt x="150" y="319"/>
                  </a:lnTo>
                  <a:lnTo>
                    <a:pt x="150" y="325"/>
                  </a:lnTo>
                  <a:lnTo>
                    <a:pt x="144" y="319"/>
                  </a:lnTo>
                  <a:lnTo>
                    <a:pt x="144" y="331"/>
                  </a:lnTo>
                  <a:lnTo>
                    <a:pt x="144" y="337"/>
                  </a:lnTo>
                  <a:lnTo>
                    <a:pt x="144" y="344"/>
                  </a:lnTo>
                  <a:lnTo>
                    <a:pt x="144" y="350"/>
                  </a:lnTo>
                  <a:lnTo>
                    <a:pt x="138" y="344"/>
                  </a:lnTo>
                  <a:lnTo>
                    <a:pt x="138" y="350"/>
                  </a:lnTo>
                  <a:lnTo>
                    <a:pt x="138" y="356"/>
                  </a:lnTo>
                  <a:lnTo>
                    <a:pt x="138" y="362"/>
                  </a:lnTo>
                  <a:lnTo>
                    <a:pt x="138" y="368"/>
                  </a:lnTo>
                  <a:lnTo>
                    <a:pt x="138" y="374"/>
                  </a:lnTo>
                  <a:lnTo>
                    <a:pt x="138" y="380"/>
                  </a:lnTo>
                  <a:lnTo>
                    <a:pt x="138" y="386"/>
                  </a:lnTo>
                  <a:lnTo>
                    <a:pt x="138" y="392"/>
                  </a:lnTo>
                  <a:lnTo>
                    <a:pt x="138" y="398"/>
                  </a:lnTo>
                  <a:lnTo>
                    <a:pt x="144" y="398"/>
                  </a:lnTo>
                  <a:lnTo>
                    <a:pt x="150" y="404"/>
                  </a:lnTo>
                  <a:lnTo>
                    <a:pt x="150" y="398"/>
                  </a:lnTo>
                  <a:lnTo>
                    <a:pt x="156" y="398"/>
                  </a:lnTo>
                  <a:lnTo>
                    <a:pt x="156" y="404"/>
                  </a:lnTo>
                  <a:lnTo>
                    <a:pt x="162" y="410"/>
                  </a:lnTo>
                  <a:lnTo>
                    <a:pt x="162" y="416"/>
                  </a:lnTo>
                  <a:lnTo>
                    <a:pt x="168" y="416"/>
                  </a:lnTo>
                  <a:lnTo>
                    <a:pt x="168" y="422"/>
                  </a:lnTo>
                  <a:lnTo>
                    <a:pt x="174" y="422"/>
                  </a:lnTo>
                  <a:lnTo>
                    <a:pt x="174" y="428"/>
                  </a:lnTo>
                  <a:lnTo>
                    <a:pt x="174" y="434"/>
                  </a:lnTo>
                  <a:lnTo>
                    <a:pt x="180" y="440"/>
                  </a:lnTo>
                  <a:lnTo>
                    <a:pt x="174" y="440"/>
                  </a:lnTo>
                  <a:lnTo>
                    <a:pt x="168" y="452"/>
                  </a:lnTo>
                  <a:lnTo>
                    <a:pt x="162" y="452"/>
                  </a:lnTo>
                  <a:lnTo>
                    <a:pt x="156" y="452"/>
                  </a:lnTo>
                  <a:lnTo>
                    <a:pt x="156" y="458"/>
                  </a:lnTo>
                  <a:lnTo>
                    <a:pt x="162" y="458"/>
                  </a:lnTo>
                  <a:lnTo>
                    <a:pt x="162" y="464"/>
                  </a:lnTo>
                  <a:lnTo>
                    <a:pt x="162" y="470"/>
                  </a:lnTo>
                  <a:lnTo>
                    <a:pt x="156" y="470"/>
                  </a:lnTo>
                  <a:lnTo>
                    <a:pt x="156" y="476"/>
                  </a:lnTo>
                  <a:lnTo>
                    <a:pt x="156" y="470"/>
                  </a:lnTo>
                  <a:lnTo>
                    <a:pt x="150" y="482"/>
                  </a:lnTo>
                  <a:lnTo>
                    <a:pt x="150" y="476"/>
                  </a:lnTo>
                  <a:lnTo>
                    <a:pt x="150" y="470"/>
                  </a:lnTo>
                  <a:lnTo>
                    <a:pt x="144" y="470"/>
                  </a:lnTo>
                  <a:lnTo>
                    <a:pt x="144" y="476"/>
                  </a:lnTo>
                  <a:lnTo>
                    <a:pt x="144" y="482"/>
                  </a:lnTo>
                  <a:lnTo>
                    <a:pt x="138" y="488"/>
                  </a:lnTo>
                  <a:lnTo>
                    <a:pt x="132" y="488"/>
                  </a:lnTo>
                  <a:lnTo>
                    <a:pt x="126" y="494"/>
                  </a:lnTo>
                  <a:lnTo>
                    <a:pt x="126" y="488"/>
                  </a:lnTo>
                  <a:lnTo>
                    <a:pt x="120" y="488"/>
                  </a:lnTo>
                  <a:lnTo>
                    <a:pt x="126" y="494"/>
                  </a:lnTo>
                  <a:lnTo>
                    <a:pt x="126" y="500"/>
                  </a:lnTo>
                  <a:lnTo>
                    <a:pt x="126" y="506"/>
                  </a:lnTo>
                  <a:lnTo>
                    <a:pt x="120" y="506"/>
                  </a:lnTo>
                  <a:lnTo>
                    <a:pt x="126" y="506"/>
                  </a:lnTo>
                  <a:lnTo>
                    <a:pt x="126" y="512"/>
                  </a:lnTo>
                  <a:lnTo>
                    <a:pt x="120" y="524"/>
                  </a:lnTo>
                  <a:lnTo>
                    <a:pt x="120" y="530"/>
                  </a:lnTo>
                  <a:lnTo>
                    <a:pt x="120" y="536"/>
                  </a:lnTo>
                  <a:lnTo>
                    <a:pt x="120" y="542"/>
                  </a:lnTo>
                  <a:lnTo>
                    <a:pt x="120" y="548"/>
                  </a:lnTo>
                  <a:lnTo>
                    <a:pt x="120" y="554"/>
                  </a:lnTo>
                  <a:lnTo>
                    <a:pt x="114" y="560"/>
                  </a:lnTo>
                  <a:lnTo>
                    <a:pt x="120" y="566"/>
                  </a:lnTo>
                  <a:lnTo>
                    <a:pt x="114" y="566"/>
                  </a:lnTo>
                  <a:lnTo>
                    <a:pt x="114" y="572"/>
                  </a:lnTo>
                  <a:lnTo>
                    <a:pt x="114" y="578"/>
                  </a:lnTo>
                  <a:lnTo>
                    <a:pt x="102" y="602"/>
                  </a:lnTo>
                  <a:lnTo>
                    <a:pt x="102" y="608"/>
                  </a:lnTo>
                  <a:lnTo>
                    <a:pt x="96" y="614"/>
                  </a:lnTo>
                  <a:lnTo>
                    <a:pt x="90" y="614"/>
                  </a:lnTo>
                  <a:lnTo>
                    <a:pt x="90" y="608"/>
                  </a:lnTo>
                  <a:lnTo>
                    <a:pt x="84" y="614"/>
                  </a:lnTo>
                  <a:lnTo>
                    <a:pt x="84" y="608"/>
                  </a:lnTo>
                  <a:lnTo>
                    <a:pt x="78" y="614"/>
                  </a:lnTo>
                  <a:lnTo>
                    <a:pt x="72" y="608"/>
                  </a:lnTo>
                  <a:lnTo>
                    <a:pt x="72" y="614"/>
                  </a:lnTo>
                  <a:lnTo>
                    <a:pt x="66" y="614"/>
                  </a:lnTo>
                  <a:lnTo>
                    <a:pt x="60" y="620"/>
                  </a:lnTo>
                  <a:lnTo>
                    <a:pt x="60" y="626"/>
                  </a:lnTo>
                  <a:lnTo>
                    <a:pt x="60" y="632"/>
                  </a:lnTo>
                  <a:lnTo>
                    <a:pt x="60" y="638"/>
                  </a:lnTo>
                  <a:lnTo>
                    <a:pt x="54" y="644"/>
                  </a:lnTo>
                  <a:lnTo>
                    <a:pt x="48" y="644"/>
                  </a:lnTo>
                  <a:lnTo>
                    <a:pt x="36" y="644"/>
                  </a:lnTo>
                  <a:lnTo>
                    <a:pt x="24" y="644"/>
                  </a:lnTo>
                  <a:lnTo>
                    <a:pt x="24" y="638"/>
                  </a:lnTo>
                  <a:lnTo>
                    <a:pt x="24" y="632"/>
                  </a:lnTo>
                  <a:lnTo>
                    <a:pt x="30" y="632"/>
                  </a:lnTo>
                  <a:lnTo>
                    <a:pt x="30" y="626"/>
                  </a:lnTo>
                  <a:lnTo>
                    <a:pt x="24" y="620"/>
                  </a:lnTo>
                  <a:lnTo>
                    <a:pt x="24" y="614"/>
                  </a:lnTo>
                  <a:lnTo>
                    <a:pt x="24" y="608"/>
                  </a:lnTo>
                  <a:lnTo>
                    <a:pt x="18" y="602"/>
                  </a:lnTo>
                  <a:lnTo>
                    <a:pt x="18" y="596"/>
                  </a:lnTo>
                  <a:lnTo>
                    <a:pt x="24" y="602"/>
                  </a:lnTo>
                  <a:lnTo>
                    <a:pt x="24" y="596"/>
                  </a:lnTo>
                  <a:lnTo>
                    <a:pt x="24" y="590"/>
                  </a:lnTo>
                  <a:lnTo>
                    <a:pt x="30" y="590"/>
                  </a:lnTo>
                  <a:lnTo>
                    <a:pt x="30" y="584"/>
                  </a:lnTo>
                  <a:lnTo>
                    <a:pt x="30" y="578"/>
                  </a:lnTo>
                  <a:lnTo>
                    <a:pt x="24" y="578"/>
                  </a:lnTo>
                  <a:lnTo>
                    <a:pt x="24" y="572"/>
                  </a:lnTo>
                  <a:lnTo>
                    <a:pt x="18" y="566"/>
                  </a:lnTo>
                  <a:lnTo>
                    <a:pt x="18" y="554"/>
                  </a:lnTo>
                  <a:lnTo>
                    <a:pt x="12" y="542"/>
                  </a:lnTo>
                  <a:lnTo>
                    <a:pt x="12" y="536"/>
                  </a:lnTo>
                  <a:lnTo>
                    <a:pt x="6" y="536"/>
                  </a:lnTo>
                  <a:lnTo>
                    <a:pt x="12" y="530"/>
                  </a:lnTo>
                  <a:lnTo>
                    <a:pt x="6" y="530"/>
                  </a:lnTo>
                  <a:lnTo>
                    <a:pt x="6" y="524"/>
                  </a:lnTo>
                  <a:lnTo>
                    <a:pt x="6" y="518"/>
                  </a:lnTo>
                  <a:lnTo>
                    <a:pt x="12" y="512"/>
                  </a:lnTo>
                  <a:lnTo>
                    <a:pt x="12" y="506"/>
                  </a:lnTo>
                  <a:lnTo>
                    <a:pt x="12" y="500"/>
                  </a:lnTo>
                  <a:lnTo>
                    <a:pt x="12" y="494"/>
                  </a:lnTo>
                  <a:lnTo>
                    <a:pt x="12" y="500"/>
                  </a:lnTo>
                  <a:lnTo>
                    <a:pt x="6" y="500"/>
                  </a:lnTo>
                  <a:lnTo>
                    <a:pt x="0" y="500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6"/>
                  </a:lnTo>
                  <a:lnTo>
                    <a:pt x="0" y="470"/>
                  </a:lnTo>
                  <a:lnTo>
                    <a:pt x="0" y="464"/>
                  </a:lnTo>
                  <a:lnTo>
                    <a:pt x="0" y="458"/>
                  </a:lnTo>
                  <a:lnTo>
                    <a:pt x="6" y="464"/>
                  </a:lnTo>
                  <a:lnTo>
                    <a:pt x="6" y="470"/>
                  </a:lnTo>
                  <a:lnTo>
                    <a:pt x="12" y="470"/>
                  </a:lnTo>
                  <a:lnTo>
                    <a:pt x="12" y="464"/>
                  </a:lnTo>
                  <a:lnTo>
                    <a:pt x="12" y="458"/>
                  </a:lnTo>
                  <a:lnTo>
                    <a:pt x="18" y="440"/>
                  </a:lnTo>
                  <a:lnTo>
                    <a:pt x="18" y="434"/>
                  </a:lnTo>
                  <a:lnTo>
                    <a:pt x="18" y="422"/>
                  </a:lnTo>
                  <a:lnTo>
                    <a:pt x="24" y="422"/>
                  </a:lnTo>
                  <a:lnTo>
                    <a:pt x="24" y="416"/>
                  </a:lnTo>
                  <a:lnTo>
                    <a:pt x="30" y="416"/>
                  </a:lnTo>
                  <a:lnTo>
                    <a:pt x="36" y="416"/>
                  </a:lnTo>
                  <a:lnTo>
                    <a:pt x="36" y="398"/>
                  </a:lnTo>
                  <a:lnTo>
                    <a:pt x="36" y="386"/>
                  </a:lnTo>
                  <a:lnTo>
                    <a:pt x="36" y="380"/>
                  </a:lnTo>
                  <a:lnTo>
                    <a:pt x="36" y="374"/>
                  </a:lnTo>
                  <a:lnTo>
                    <a:pt x="36" y="362"/>
                  </a:lnTo>
                  <a:lnTo>
                    <a:pt x="36" y="356"/>
                  </a:lnTo>
                  <a:lnTo>
                    <a:pt x="42" y="356"/>
                  </a:lnTo>
                  <a:lnTo>
                    <a:pt x="48" y="350"/>
                  </a:lnTo>
                  <a:lnTo>
                    <a:pt x="42" y="344"/>
                  </a:lnTo>
                  <a:lnTo>
                    <a:pt x="36" y="337"/>
                  </a:lnTo>
                  <a:lnTo>
                    <a:pt x="42" y="325"/>
                  </a:lnTo>
                  <a:lnTo>
                    <a:pt x="42" y="319"/>
                  </a:lnTo>
                  <a:lnTo>
                    <a:pt x="42" y="313"/>
                  </a:lnTo>
                  <a:lnTo>
                    <a:pt x="42" y="307"/>
                  </a:lnTo>
                  <a:lnTo>
                    <a:pt x="42" y="301"/>
                  </a:lnTo>
                  <a:lnTo>
                    <a:pt x="42" y="295"/>
                  </a:lnTo>
                  <a:lnTo>
                    <a:pt x="36" y="289"/>
                  </a:lnTo>
                  <a:lnTo>
                    <a:pt x="36" y="283"/>
                  </a:lnTo>
                  <a:lnTo>
                    <a:pt x="42" y="283"/>
                  </a:lnTo>
                  <a:lnTo>
                    <a:pt x="42" y="277"/>
                  </a:lnTo>
                  <a:lnTo>
                    <a:pt x="42" y="271"/>
                  </a:lnTo>
                  <a:lnTo>
                    <a:pt x="42" y="265"/>
                  </a:lnTo>
                  <a:lnTo>
                    <a:pt x="42" y="259"/>
                  </a:lnTo>
                  <a:lnTo>
                    <a:pt x="42" y="253"/>
                  </a:lnTo>
                  <a:lnTo>
                    <a:pt x="42" y="247"/>
                  </a:lnTo>
                  <a:lnTo>
                    <a:pt x="48" y="247"/>
                  </a:lnTo>
                  <a:lnTo>
                    <a:pt x="48" y="241"/>
                  </a:lnTo>
                  <a:lnTo>
                    <a:pt x="60" y="229"/>
                  </a:lnTo>
                  <a:lnTo>
                    <a:pt x="66" y="223"/>
                  </a:lnTo>
                  <a:lnTo>
                    <a:pt x="72" y="223"/>
                  </a:lnTo>
                  <a:lnTo>
                    <a:pt x="78" y="229"/>
                  </a:lnTo>
                  <a:lnTo>
                    <a:pt x="84" y="211"/>
                  </a:lnTo>
                  <a:lnTo>
                    <a:pt x="78" y="205"/>
                  </a:lnTo>
                  <a:lnTo>
                    <a:pt x="90" y="187"/>
                  </a:lnTo>
                  <a:lnTo>
                    <a:pt x="96" y="175"/>
                  </a:lnTo>
                  <a:lnTo>
                    <a:pt x="96" y="157"/>
                  </a:lnTo>
                  <a:lnTo>
                    <a:pt x="102" y="151"/>
                  </a:lnTo>
                  <a:lnTo>
                    <a:pt x="102" y="145"/>
                  </a:lnTo>
                  <a:lnTo>
                    <a:pt x="102" y="133"/>
                  </a:lnTo>
                  <a:lnTo>
                    <a:pt x="108" y="127"/>
                  </a:lnTo>
                  <a:lnTo>
                    <a:pt x="114" y="127"/>
                  </a:lnTo>
                  <a:lnTo>
                    <a:pt x="120" y="121"/>
                  </a:lnTo>
                  <a:lnTo>
                    <a:pt x="120" y="115"/>
                  </a:lnTo>
                  <a:lnTo>
                    <a:pt x="120" y="109"/>
                  </a:lnTo>
                  <a:lnTo>
                    <a:pt x="126" y="103"/>
                  </a:lnTo>
                  <a:lnTo>
                    <a:pt x="126" y="97"/>
                  </a:lnTo>
                  <a:lnTo>
                    <a:pt x="132" y="97"/>
                  </a:lnTo>
                  <a:lnTo>
                    <a:pt x="138" y="91"/>
                  </a:lnTo>
                  <a:lnTo>
                    <a:pt x="138" y="85"/>
                  </a:lnTo>
                  <a:lnTo>
                    <a:pt x="132" y="67"/>
                  </a:lnTo>
                  <a:lnTo>
                    <a:pt x="138" y="61"/>
                  </a:lnTo>
                  <a:lnTo>
                    <a:pt x="144" y="49"/>
                  </a:lnTo>
                  <a:lnTo>
                    <a:pt x="150" y="43"/>
                  </a:lnTo>
                  <a:lnTo>
                    <a:pt x="150" y="37"/>
                  </a:lnTo>
                  <a:lnTo>
                    <a:pt x="156" y="37"/>
                  </a:lnTo>
                  <a:lnTo>
                    <a:pt x="162" y="43"/>
                  </a:lnTo>
                  <a:lnTo>
                    <a:pt x="168" y="37"/>
                  </a:lnTo>
                  <a:lnTo>
                    <a:pt x="168" y="31"/>
                  </a:lnTo>
                  <a:lnTo>
                    <a:pt x="174" y="19"/>
                  </a:lnTo>
                  <a:lnTo>
                    <a:pt x="180" y="19"/>
                  </a:lnTo>
                  <a:lnTo>
                    <a:pt x="186" y="25"/>
                  </a:lnTo>
                  <a:lnTo>
                    <a:pt x="192" y="25"/>
                  </a:lnTo>
                  <a:lnTo>
                    <a:pt x="198" y="25"/>
                  </a:lnTo>
                  <a:lnTo>
                    <a:pt x="204" y="19"/>
                  </a:lnTo>
                  <a:lnTo>
                    <a:pt x="198" y="19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16" y="6"/>
                  </a:lnTo>
                  <a:lnTo>
                    <a:pt x="216" y="12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6" name="Freeform 69">
              <a:extLst>
                <a:ext uri="{FF2B5EF4-FFF2-40B4-BE49-F238E27FC236}">
                  <a16:creationId xmlns:a16="http://schemas.microsoft.com/office/drawing/2014/main" id="{A9F176A1-E526-4EA2-8678-98E74089D1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92595" y="4139887"/>
              <a:ext cx="81424" cy="195459"/>
            </a:xfrm>
            <a:custGeom>
              <a:avLst/>
              <a:gdLst>
                <a:gd name="T0" fmla="*/ 0 w 18"/>
                <a:gd name="T1" fmla="*/ 2147483646 h 48"/>
                <a:gd name="T2" fmla="*/ 0 w 18"/>
                <a:gd name="T3" fmla="*/ 2147483646 h 48"/>
                <a:gd name="T4" fmla="*/ 0 w 18"/>
                <a:gd name="T5" fmla="*/ 2147483646 h 48"/>
                <a:gd name="T6" fmla="*/ 0 w 18"/>
                <a:gd name="T7" fmla="*/ 2147483646 h 48"/>
                <a:gd name="T8" fmla="*/ 0 w 18"/>
                <a:gd name="T9" fmla="*/ 2147483646 h 48"/>
                <a:gd name="T10" fmla="*/ 0 w 18"/>
                <a:gd name="T11" fmla="*/ 2147483646 h 48"/>
                <a:gd name="T12" fmla="*/ 0 w 18"/>
                <a:gd name="T13" fmla="*/ 2147483646 h 48"/>
                <a:gd name="T14" fmla="*/ 0 w 18"/>
                <a:gd name="T15" fmla="*/ 2147483646 h 48"/>
                <a:gd name="T16" fmla="*/ 0 w 18"/>
                <a:gd name="T17" fmla="*/ 2147483646 h 48"/>
                <a:gd name="T18" fmla="*/ 0 w 18"/>
                <a:gd name="T19" fmla="*/ 2147483646 h 48"/>
                <a:gd name="T20" fmla="*/ 2147483646 w 18"/>
                <a:gd name="T21" fmla="*/ 0 h 48"/>
                <a:gd name="T22" fmla="*/ 2147483646 w 18"/>
                <a:gd name="T23" fmla="*/ 0 h 48"/>
                <a:gd name="T24" fmla="*/ 2147483646 w 18"/>
                <a:gd name="T25" fmla="*/ 0 h 48"/>
                <a:gd name="T26" fmla="*/ 2147483646 w 18"/>
                <a:gd name="T27" fmla="*/ 0 h 48"/>
                <a:gd name="T28" fmla="*/ 2147483646 w 18"/>
                <a:gd name="T29" fmla="*/ 0 h 48"/>
                <a:gd name="T30" fmla="*/ 2147483646 w 18"/>
                <a:gd name="T31" fmla="*/ 0 h 48"/>
                <a:gd name="T32" fmla="*/ 2147483646 w 18"/>
                <a:gd name="T33" fmla="*/ 0 h 48"/>
                <a:gd name="T34" fmla="*/ 2147483646 w 18"/>
                <a:gd name="T35" fmla="*/ 0 h 48"/>
                <a:gd name="T36" fmla="*/ 2147483646 w 18"/>
                <a:gd name="T37" fmla="*/ 0 h 48"/>
                <a:gd name="T38" fmla="*/ 2147483646 w 18"/>
                <a:gd name="T39" fmla="*/ 0 h 48"/>
                <a:gd name="T40" fmla="*/ 2147483646 w 18"/>
                <a:gd name="T41" fmla="*/ 2147483646 h 48"/>
                <a:gd name="T42" fmla="*/ 2147483646 w 18"/>
                <a:gd name="T43" fmla="*/ 2147483646 h 48"/>
                <a:gd name="T44" fmla="*/ 2147483646 w 18"/>
                <a:gd name="T45" fmla="*/ 2147483646 h 48"/>
                <a:gd name="T46" fmla="*/ 2147483646 w 18"/>
                <a:gd name="T47" fmla="*/ 2147483646 h 48"/>
                <a:gd name="T48" fmla="*/ 2147483646 w 18"/>
                <a:gd name="T49" fmla="*/ 2147483646 h 48"/>
                <a:gd name="T50" fmla="*/ 2147483646 w 18"/>
                <a:gd name="T51" fmla="*/ 2147483646 h 48"/>
                <a:gd name="T52" fmla="*/ 2147483646 w 18"/>
                <a:gd name="T53" fmla="*/ 2147483646 h 48"/>
                <a:gd name="T54" fmla="*/ 2147483646 w 18"/>
                <a:gd name="T55" fmla="*/ 2147483646 h 48"/>
                <a:gd name="T56" fmla="*/ 2147483646 w 18"/>
                <a:gd name="T57" fmla="*/ 2147483646 h 48"/>
                <a:gd name="T58" fmla="*/ 2147483646 w 18"/>
                <a:gd name="T59" fmla="*/ 2147483646 h 48"/>
                <a:gd name="T60" fmla="*/ 2147483646 w 18"/>
                <a:gd name="T61" fmla="*/ 2147483646 h 48"/>
                <a:gd name="T62" fmla="*/ 2147483646 w 18"/>
                <a:gd name="T63" fmla="*/ 2147483646 h 48"/>
                <a:gd name="T64" fmla="*/ 2147483646 w 18"/>
                <a:gd name="T65" fmla="*/ 2147483646 h 48"/>
                <a:gd name="T66" fmla="*/ 2147483646 w 18"/>
                <a:gd name="T67" fmla="*/ 2147483646 h 48"/>
                <a:gd name="T68" fmla="*/ 2147483646 w 18"/>
                <a:gd name="T69" fmla="*/ 2147483646 h 48"/>
                <a:gd name="T70" fmla="*/ 0 w 18"/>
                <a:gd name="T71" fmla="*/ 2147483646 h 48"/>
                <a:gd name="T72" fmla="*/ 0 w 18"/>
                <a:gd name="T73" fmla="*/ 2147483646 h 48"/>
                <a:gd name="T74" fmla="*/ 0 w 18"/>
                <a:gd name="T75" fmla="*/ 2147483646 h 48"/>
                <a:gd name="T76" fmla="*/ 0 w 18"/>
                <a:gd name="T77" fmla="*/ 2147483646 h 48"/>
                <a:gd name="T78" fmla="*/ 0 w 18"/>
                <a:gd name="T79" fmla="*/ 2147483646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"/>
                <a:gd name="T121" fmla="*/ 0 h 48"/>
                <a:gd name="T122" fmla="*/ 18 w 18"/>
                <a:gd name="T123" fmla="*/ 48 h 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7" name="Freeform 70">
              <a:extLst>
                <a:ext uri="{FF2B5EF4-FFF2-40B4-BE49-F238E27FC236}">
                  <a16:creationId xmlns:a16="http://schemas.microsoft.com/office/drawing/2014/main" id="{B7793D80-1DA9-4B3C-BDA9-BF27925BE7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05537" y="4237618"/>
              <a:ext cx="81425" cy="218727"/>
            </a:xfrm>
            <a:custGeom>
              <a:avLst/>
              <a:gdLst>
                <a:gd name="T0" fmla="*/ 2147483646 w 18"/>
                <a:gd name="T1" fmla="*/ 0 h 54"/>
                <a:gd name="T2" fmla="*/ 2147483646 w 18"/>
                <a:gd name="T3" fmla="*/ 2147483646 h 54"/>
                <a:gd name="T4" fmla="*/ 2147483646 w 18"/>
                <a:gd name="T5" fmla="*/ 2147483646 h 54"/>
                <a:gd name="T6" fmla="*/ 2147483646 w 18"/>
                <a:gd name="T7" fmla="*/ 2147483646 h 54"/>
                <a:gd name="T8" fmla="*/ 0 w 18"/>
                <a:gd name="T9" fmla="*/ 2147483646 h 54"/>
                <a:gd name="T10" fmla="*/ 0 w 18"/>
                <a:gd name="T11" fmla="*/ 2147483646 h 54"/>
                <a:gd name="T12" fmla="*/ 2147483646 w 18"/>
                <a:gd name="T13" fmla="*/ 2147483646 h 54"/>
                <a:gd name="T14" fmla="*/ 2147483646 w 18"/>
                <a:gd name="T15" fmla="*/ 2147483646 h 54"/>
                <a:gd name="T16" fmla="*/ 2147483646 w 18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54"/>
                <a:gd name="T29" fmla="*/ 18 w 18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54">
                  <a:moveTo>
                    <a:pt x="18" y="0"/>
                  </a:moveTo>
                  <a:lnTo>
                    <a:pt x="12" y="12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6" y="36"/>
                  </a:lnTo>
                  <a:lnTo>
                    <a:pt x="12" y="1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38" name="Rectangle 71">
              <a:extLst>
                <a:ext uri="{FF2B5EF4-FFF2-40B4-BE49-F238E27FC236}">
                  <a16:creationId xmlns:a16="http://schemas.microsoft.com/office/drawing/2014/main" id="{DD477F1D-FEB5-4BDA-B748-C1C9D3B5FC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3145" y="3970025"/>
              <a:ext cx="26408" cy="25595"/>
            </a:xfrm>
            <a:prstGeom prst="rect">
              <a:avLst/>
            </a:pr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339" name="Freeform 72">
              <a:extLst>
                <a:ext uri="{FF2B5EF4-FFF2-40B4-BE49-F238E27FC236}">
                  <a16:creationId xmlns:a16="http://schemas.microsoft.com/office/drawing/2014/main" id="{7FBDDF9D-EAD5-46B9-809D-21DC338EF6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5313" y="3900220"/>
              <a:ext cx="79224" cy="69807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0 w 18"/>
                <a:gd name="T7" fmla="*/ 2147483646 h 18"/>
                <a:gd name="T8" fmla="*/ 0 w 18"/>
                <a:gd name="T9" fmla="*/ 2147483646 h 18"/>
                <a:gd name="T10" fmla="*/ 2147483646 w 18"/>
                <a:gd name="T11" fmla="*/ 2147483646 h 18"/>
                <a:gd name="T12" fmla="*/ 2147483646 w 18"/>
                <a:gd name="T13" fmla="*/ 0 h 18"/>
                <a:gd name="T14" fmla="*/ 2147483646 w 18"/>
                <a:gd name="T15" fmla="*/ 2147483646 h 18"/>
                <a:gd name="T16" fmla="*/ 2147483646 w 18"/>
                <a:gd name="T17" fmla="*/ 2147483646 h 18"/>
                <a:gd name="T18" fmla="*/ 2147483646 w 18"/>
                <a:gd name="T19" fmla="*/ 2147483646 h 18"/>
                <a:gd name="T20" fmla="*/ 2147483646 w 18"/>
                <a:gd name="T21" fmla="*/ 2147483646 h 18"/>
                <a:gd name="T22" fmla="*/ 2147483646 w 18"/>
                <a:gd name="T23" fmla="*/ 2147483646 h 18"/>
                <a:gd name="T24" fmla="*/ 2147483646 w 18"/>
                <a:gd name="T25" fmla="*/ 2147483646 h 18"/>
                <a:gd name="T26" fmla="*/ 2147483646 w 18"/>
                <a:gd name="T27" fmla="*/ 2147483646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8"/>
                <a:gd name="T44" fmla="*/ 18 w 18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8">
                  <a:moveTo>
                    <a:pt x="12" y="18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40" name="Freeform 73">
              <a:extLst>
                <a:ext uri="{FF2B5EF4-FFF2-40B4-BE49-F238E27FC236}">
                  <a16:creationId xmlns:a16="http://schemas.microsoft.com/office/drawing/2014/main" id="{3E326B17-2E9A-4826-9ADA-6EA814D44B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2497" y="3995622"/>
              <a:ext cx="160648" cy="144267"/>
            </a:xfrm>
            <a:custGeom>
              <a:avLst/>
              <a:gdLst>
                <a:gd name="T0" fmla="*/ 2147483646 w 36"/>
                <a:gd name="T1" fmla="*/ 2147483646 h 36"/>
                <a:gd name="T2" fmla="*/ 2147483646 w 36"/>
                <a:gd name="T3" fmla="*/ 2147483646 h 36"/>
                <a:gd name="T4" fmla="*/ 2147483646 w 36"/>
                <a:gd name="T5" fmla="*/ 2147483646 h 36"/>
                <a:gd name="T6" fmla="*/ 2147483646 w 36"/>
                <a:gd name="T7" fmla="*/ 2147483646 h 36"/>
                <a:gd name="T8" fmla="*/ 2147483646 w 36"/>
                <a:gd name="T9" fmla="*/ 2147483646 h 36"/>
                <a:gd name="T10" fmla="*/ 0 w 36"/>
                <a:gd name="T11" fmla="*/ 2147483646 h 36"/>
                <a:gd name="T12" fmla="*/ 2147483646 w 36"/>
                <a:gd name="T13" fmla="*/ 2147483646 h 36"/>
                <a:gd name="T14" fmla="*/ 2147483646 w 36"/>
                <a:gd name="T15" fmla="*/ 2147483646 h 36"/>
                <a:gd name="T16" fmla="*/ 2147483646 w 36"/>
                <a:gd name="T17" fmla="*/ 2147483646 h 36"/>
                <a:gd name="T18" fmla="*/ 2147483646 w 36"/>
                <a:gd name="T19" fmla="*/ 2147483646 h 36"/>
                <a:gd name="T20" fmla="*/ 2147483646 w 36"/>
                <a:gd name="T21" fmla="*/ 2147483646 h 36"/>
                <a:gd name="T22" fmla="*/ 2147483646 w 36"/>
                <a:gd name="T23" fmla="*/ 2147483646 h 36"/>
                <a:gd name="T24" fmla="*/ 2147483646 w 36"/>
                <a:gd name="T25" fmla="*/ 2147483646 h 36"/>
                <a:gd name="T26" fmla="*/ 2147483646 w 36"/>
                <a:gd name="T27" fmla="*/ 0 h 36"/>
                <a:gd name="T28" fmla="*/ 2147483646 w 36"/>
                <a:gd name="T29" fmla="*/ 0 h 36"/>
                <a:gd name="T30" fmla="*/ 2147483646 w 36"/>
                <a:gd name="T31" fmla="*/ 0 h 36"/>
                <a:gd name="T32" fmla="*/ 2147483646 w 36"/>
                <a:gd name="T33" fmla="*/ 0 h 36"/>
                <a:gd name="T34" fmla="*/ 2147483646 w 36"/>
                <a:gd name="T35" fmla="*/ 0 h 36"/>
                <a:gd name="T36" fmla="*/ 2147483646 w 36"/>
                <a:gd name="T37" fmla="*/ 0 h 36"/>
                <a:gd name="T38" fmla="*/ 2147483646 w 36"/>
                <a:gd name="T39" fmla="*/ 2147483646 h 36"/>
                <a:gd name="T40" fmla="*/ 2147483646 w 36"/>
                <a:gd name="T41" fmla="*/ 2147483646 h 36"/>
                <a:gd name="T42" fmla="*/ 2147483646 w 36"/>
                <a:gd name="T43" fmla="*/ 2147483646 h 36"/>
                <a:gd name="T44" fmla="*/ 2147483646 w 36"/>
                <a:gd name="T45" fmla="*/ 2147483646 h 36"/>
                <a:gd name="T46" fmla="*/ 2147483646 w 36"/>
                <a:gd name="T47" fmla="*/ 2147483646 h 36"/>
                <a:gd name="T48" fmla="*/ 2147483646 w 36"/>
                <a:gd name="T49" fmla="*/ 2147483646 h 36"/>
                <a:gd name="T50" fmla="*/ 2147483646 w 36"/>
                <a:gd name="T51" fmla="*/ 2147483646 h 36"/>
                <a:gd name="T52" fmla="*/ 2147483646 w 36"/>
                <a:gd name="T53" fmla="*/ 2147483646 h 36"/>
                <a:gd name="T54" fmla="*/ 2147483646 w 36"/>
                <a:gd name="T55" fmla="*/ 2147483646 h 36"/>
                <a:gd name="T56" fmla="*/ 2147483646 w 36"/>
                <a:gd name="T57" fmla="*/ 2147483646 h 36"/>
                <a:gd name="T58" fmla="*/ 2147483646 w 36"/>
                <a:gd name="T59" fmla="*/ 2147483646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36"/>
                <a:gd name="T92" fmla="*/ 36 w 36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36">
                  <a:moveTo>
                    <a:pt x="12" y="36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41" name="Freeform 74">
              <a:extLst>
                <a:ext uri="{FF2B5EF4-FFF2-40B4-BE49-F238E27FC236}">
                  <a16:creationId xmlns:a16="http://schemas.microsoft.com/office/drawing/2014/main" id="{04F767B7-E878-4B32-8EBB-7B5214AFE3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29553" y="3753624"/>
              <a:ext cx="481943" cy="409532"/>
            </a:xfrm>
            <a:custGeom>
              <a:avLst/>
              <a:gdLst>
                <a:gd name="T0" fmla="*/ 2147483646 w 108"/>
                <a:gd name="T1" fmla="*/ 2147483646 h 102"/>
                <a:gd name="T2" fmla="*/ 2147483646 w 108"/>
                <a:gd name="T3" fmla="*/ 2147483646 h 102"/>
                <a:gd name="T4" fmla="*/ 2147483646 w 108"/>
                <a:gd name="T5" fmla="*/ 2147483646 h 102"/>
                <a:gd name="T6" fmla="*/ 2147483646 w 108"/>
                <a:gd name="T7" fmla="*/ 2147483646 h 102"/>
                <a:gd name="T8" fmla="*/ 2147483646 w 108"/>
                <a:gd name="T9" fmla="*/ 2147483646 h 102"/>
                <a:gd name="T10" fmla="*/ 2147483646 w 108"/>
                <a:gd name="T11" fmla="*/ 2147483646 h 102"/>
                <a:gd name="T12" fmla="*/ 2147483646 w 108"/>
                <a:gd name="T13" fmla="*/ 2147483646 h 102"/>
                <a:gd name="T14" fmla="*/ 2147483646 w 108"/>
                <a:gd name="T15" fmla="*/ 2147483646 h 102"/>
                <a:gd name="T16" fmla="*/ 2147483646 w 108"/>
                <a:gd name="T17" fmla="*/ 2147483646 h 102"/>
                <a:gd name="T18" fmla="*/ 2147483646 w 108"/>
                <a:gd name="T19" fmla="*/ 2147483646 h 102"/>
                <a:gd name="T20" fmla="*/ 2147483646 w 108"/>
                <a:gd name="T21" fmla="*/ 2147483646 h 102"/>
                <a:gd name="T22" fmla="*/ 2147483646 w 108"/>
                <a:gd name="T23" fmla="*/ 2147483646 h 102"/>
                <a:gd name="T24" fmla="*/ 2147483646 w 108"/>
                <a:gd name="T25" fmla="*/ 2147483646 h 102"/>
                <a:gd name="T26" fmla="*/ 2147483646 w 108"/>
                <a:gd name="T27" fmla="*/ 2147483646 h 102"/>
                <a:gd name="T28" fmla="*/ 2147483646 w 108"/>
                <a:gd name="T29" fmla="*/ 2147483646 h 102"/>
                <a:gd name="T30" fmla="*/ 0 w 108"/>
                <a:gd name="T31" fmla="*/ 2147483646 h 102"/>
                <a:gd name="T32" fmla="*/ 2147483646 w 108"/>
                <a:gd name="T33" fmla="*/ 2147483646 h 102"/>
                <a:gd name="T34" fmla="*/ 2147483646 w 108"/>
                <a:gd name="T35" fmla="*/ 2147483646 h 102"/>
                <a:gd name="T36" fmla="*/ 0 w 108"/>
                <a:gd name="T37" fmla="*/ 2147483646 h 102"/>
                <a:gd name="T38" fmla="*/ 0 w 108"/>
                <a:gd name="T39" fmla="*/ 2147483646 h 102"/>
                <a:gd name="T40" fmla="*/ 0 w 108"/>
                <a:gd name="T41" fmla="*/ 2147483646 h 102"/>
                <a:gd name="T42" fmla="*/ 0 w 108"/>
                <a:gd name="T43" fmla="*/ 2147483646 h 102"/>
                <a:gd name="T44" fmla="*/ 0 w 108"/>
                <a:gd name="T45" fmla="*/ 2147483646 h 102"/>
                <a:gd name="T46" fmla="*/ 2147483646 w 108"/>
                <a:gd name="T47" fmla="*/ 2147483646 h 102"/>
                <a:gd name="T48" fmla="*/ 2147483646 w 108"/>
                <a:gd name="T49" fmla="*/ 2147483646 h 102"/>
                <a:gd name="T50" fmla="*/ 2147483646 w 108"/>
                <a:gd name="T51" fmla="*/ 2147483646 h 102"/>
                <a:gd name="T52" fmla="*/ 2147483646 w 108"/>
                <a:gd name="T53" fmla="*/ 2147483646 h 102"/>
                <a:gd name="T54" fmla="*/ 2147483646 w 108"/>
                <a:gd name="T55" fmla="*/ 2147483646 h 102"/>
                <a:gd name="T56" fmla="*/ 2147483646 w 108"/>
                <a:gd name="T57" fmla="*/ 2147483646 h 102"/>
                <a:gd name="T58" fmla="*/ 2147483646 w 108"/>
                <a:gd name="T59" fmla="*/ 2147483646 h 102"/>
                <a:gd name="T60" fmla="*/ 2147483646 w 108"/>
                <a:gd name="T61" fmla="*/ 2147483646 h 102"/>
                <a:gd name="T62" fmla="*/ 2147483646 w 108"/>
                <a:gd name="T63" fmla="*/ 2147483646 h 102"/>
                <a:gd name="T64" fmla="*/ 2147483646 w 108"/>
                <a:gd name="T65" fmla="*/ 0 h 102"/>
                <a:gd name="T66" fmla="*/ 2147483646 w 108"/>
                <a:gd name="T67" fmla="*/ 2147483646 h 102"/>
                <a:gd name="T68" fmla="*/ 2147483646 w 108"/>
                <a:gd name="T69" fmla="*/ 0 h 102"/>
                <a:gd name="T70" fmla="*/ 2147483646 w 108"/>
                <a:gd name="T71" fmla="*/ 2147483646 h 102"/>
                <a:gd name="T72" fmla="*/ 2147483646 w 108"/>
                <a:gd name="T73" fmla="*/ 2147483646 h 102"/>
                <a:gd name="T74" fmla="*/ 2147483646 w 108"/>
                <a:gd name="T75" fmla="*/ 2147483646 h 102"/>
                <a:gd name="T76" fmla="*/ 2147483646 w 108"/>
                <a:gd name="T77" fmla="*/ 2147483646 h 102"/>
                <a:gd name="T78" fmla="*/ 2147483646 w 108"/>
                <a:gd name="T79" fmla="*/ 2147483646 h 102"/>
                <a:gd name="T80" fmla="*/ 2147483646 w 108"/>
                <a:gd name="T81" fmla="*/ 2147483646 h 102"/>
                <a:gd name="T82" fmla="*/ 2147483646 w 108"/>
                <a:gd name="T83" fmla="*/ 2147483646 h 102"/>
                <a:gd name="T84" fmla="*/ 2147483646 w 108"/>
                <a:gd name="T85" fmla="*/ 2147483646 h 102"/>
                <a:gd name="T86" fmla="*/ 2147483646 w 108"/>
                <a:gd name="T87" fmla="*/ 2147483646 h 102"/>
                <a:gd name="T88" fmla="*/ 2147483646 w 108"/>
                <a:gd name="T89" fmla="*/ 2147483646 h 102"/>
                <a:gd name="T90" fmla="*/ 2147483646 w 108"/>
                <a:gd name="T91" fmla="*/ 2147483646 h 102"/>
                <a:gd name="T92" fmla="*/ 2147483646 w 108"/>
                <a:gd name="T93" fmla="*/ 2147483646 h 102"/>
                <a:gd name="T94" fmla="*/ 2147483646 w 108"/>
                <a:gd name="T95" fmla="*/ 2147483646 h 102"/>
                <a:gd name="T96" fmla="*/ 2147483646 w 108"/>
                <a:gd name="T97" fmla="*/ 2147483646 h 102"/>
                <a:gd name="T98" fmla="*/ 2147483646 w 108"/>
                <a:gd name="T99" fmla="*/ 2147483646 h 102"/>
                <a:gd name="T100" fmla="*/ 2147483646 w 108"/>
                <a:gd name="T101" fmla="*/ 2147483646 h 102"/>
                <a:gd name="T102" fmla="*/ 2147483646 w 108"/>
                <a:gd name="T103" fmla="*/ 2147483646 h 102"/>
                <a:gd name="T104" fmla="*/ 2147483646 w 108"/>
                <a:gd name="T105" fmla="*/ 2147483646 h 102"/>
                <a:gd name="T106" fmla="*/ 2147483646 w 108"/>
                <a:gd name="T107" fmla="*/ 2147483646 h 102"/>
                <a:gd name="T108" fmla="*/ 2147483646 w 108"/>
                <a:gd name="T109" fmla="*/ 2147483646 h 102"/>
                <a:gd name="T110" fmla="*/ 2147483646 w 108"/>
                <a:gd name="T111" fmla="*/ 2147483646 h 102"/>
                <a:gd name="T112" fmla="*/ 2147483646 w 108"/>
                <a:gd name="T113" fmla="*/ 2147483646 h 1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"/>
                <a:gd name="T172" fmla="*/ 0 h 102"/>
                <a:gd name="T173" fmla="*/ 108 w 108"/>
                <a:gd name="T174" fmla="*/ 102 h 10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" h="102">
                  <a:moveTo>
                    <a:pt x="90" y="102"/>
                  </a:moveTo>
                  <a:lnTo>
                    <a:pt x="84" y="102"/>
                  </a:lnTo>
                  <a:lnTo>
                    <a:pt x="78" y="102"/>
                  </a:lnTo>
                  <a:lnTo>
                    <a:pt x="72" y="102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18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102" y="12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02" y="84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0" y="96"/>
                  </a:lnTo>
                  <a:lnTo>
                    <a:pt x="90" y="10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42" name="Freeform 75">
              <a:extLst>
                <a:ext uri="{FF2B5EF4-FFF2-40B4-BE49-F238E27FC236}">
                  <a16:creationId xmlns:a16="http://schemas.microsoft.com/office/drawing/2014/main" id="{623FB9CF-C996-4CEB-8ADE-09EFEC36D6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89681" y="4116618"/>
              <a:ext cx="776832" cy="411860"/>
            </a:xfrm>
            <a:custGeom>
              <a:avLst/>
              <a:gdLst>
                <a:gd name="T0" fmla="*/ 2147483646 w 174"/>
                <a:gd name="T1" fmla="*/ 2147483646 h 102"/>
                <a:gd name="T2" fmla="*/ 2147483646 w 174"/>
                <a:gd name="T3" fmla="*/ 2147483646 h 102"/>
                <a:gd name="T4" fmla="*/ 2147483646 w 174"/>
                <a:gd name="T5" fmla="*/ 2147483646 h 102"/>
                <a:gd name="T6" fmla="*/ 2147483646 w 174"/>
                <a:gd name="T7" fmla="*/ 0 h 102"/>
                <a:gd name="T8" fmla="*/ 2147483646 w 174"/>
                <a:gd name="T9" fmla="*/ 0 h 102"/>
                <a:gd name="T10" fmla="*/ 2147483646 w 174"/>
                <a:gd name="T11" fmla="*/ 0 h 102"/>
                <a:gd name="T12" fmla="*/ 2147483646 w 174"/>
                <a:gd name="T13" fmla="*/ 2147483646 h 102"/>
                <a:gd name="T14" fmla="*/ 2147483646 w 174"/>
                <a:gd name="T15" fmla="*/ 2147483646 h 102"/>
                <a:gd name="T16" fmla="*/ 2147483646 w 174"/>
                <a:gd name="T17" fmla="*/ 2147483646 h 102"/>
                <a:gd name="T18" fmla="*/ 2147483646 w 174"/>
                <a:gd name="T19" fmla="*/ 2147483646 h 102"/>
                <a:gd name="T20" fmla="*/ 2147483646 w 174"/>
                <a:gd name="T21" fmla="*/ 2147483646 h 102"/>
                <a:gd name="T22" fmla="*/ 2147483646 w 174"/>
                <a:gd name="T23" fmla="*/ 2147483646 h 102"/>
                <a:gd name="T24" fmla="*/ 2147483646 w 174"/>
                <a:gd name="T25" fmla="*/ 2147483646 h 102"/>
                <a:gd name="T26" fmla="*/ 2147483646 w 174"/>
                <a:gd name="T27" fmla="*/ 2147483646 h 102"/>
                <a:gd name="T28" fmla="*/ 2147483646 w 174"/>
                <a:gd name="T29" fmla="*/ 2147483646 h 102"/>
                <a:gd name="T30" fmla="*/ 2147483646 w 174"/>
                <a:gd name="T31" fmla="*/ 2147483646 h 102"/>
                <a:gd name="T32" fmla="*/ 2147483646 w 174"/>
                <a:gd name="T33" fmla="*/ 2147483646 h 102"/>
                <a:gd name="T34" fmla="*/ 2147483646 w 174"/>
                <a:gd name="T35" fmla="*/ 2147483646 h 102"/>
                <a:gd name="T36" fmla="*/ 2147483646 w 174"/>
                <a:gd name="T37" fmla="*/ 2147483646 h 102"/>
                <a:gd name="T38" fmla="*/ 2147483646 w 174"/>
                <a:gd name="T39" fmla="*/ 2147483646 h 102"/>
                <a:gd name="T40" fmla="*/ 2147483646 w 174"/>
                <a:gd name="T41" fmla="*/ 2147483646 h 102"/>
                <a:gd name="T42" fmla="*/ 2147483646 w 174"/>
                <a:gd name="T43" fmla="*/ 2147483646 h 102"/>
                <a:gd name="T44" fmla="*/ 0 w 174"/>
                <a:gd name="T45" fmla="*/ 2147483646 h 102"/>
                <a:gd name="T46" fmla="*/ 0 w 174"/>
                <a:gd name="T47" fmla="*/ 2147483646 h 102"/>
                <a:gd name="T48" fmla="*/ 2147483646 w 174"/>
                <a:gd name="T49" fmla="*/ 2147483646 h 102"/>
                <a:gd name="T50" fmla="*/ 2147483646 w 174"/>
                <a:gd name="T51" fmla="*/ 2147483646 h 102"/>
                <a:gd name="T52" fmla="*/ 2147483646 w 174"/>
                <a:gd name="T53" fmla="*/ 2147483646 h 102"/>
                <a:gd name="T54" fmla="*/ 2147483646 w 174"/>
                <a:gd name="T55" fmla="*/ 2147483646 h 102"/>
                <a:gd name="T56" fmla="*/ 2147483646 w 174"/>
                <a:gd name="T57" fmla="*/ 2147483646 h 102"/>
                <a:gd name="T58" fmla="*/ 2147483646 w 174"/>
                <a:gd name="T59" fmla="*/ 2147483646 h 102"/>
                <a:gd name="T60" fmla="*/ 2147483646 w 174"/>
                <a:gd name="T61" fmla="*/ 2147483646 h 102"/>
                <a:gd name="T62" fmla="*/ 2147483646 w 174"/>
                <a:gd name="T63" fmla="*/ 2147483646 h 102"/>
                <a:gd name="T64" fmla="*/ 2147483646 w 174"/>
                <a:gd name="T65" fmla="*/ 2147483646 h 102"/>
                <a:gd name="T66" fmla="*/ 2147483646 w 174"/>
                <a:gd name="T67" fmla="*/ 2147483646 h 102"/>
                <a:gd name="T68" fmla="*/ 2147483646 w 174"/>
                <a:gd name="T69" fmla="*/ 2147483646 h 102"/>
                <a:gd name="T70" fmla="*/ 2147483646 w 174"/>
                <a:gd name="T71" fmla="*/ 2147483646 h 102"/>
                <a:gd name="T72" fmla="*/ 2147483646 w 174"/>
                <a:gd name="T73" fmla="*/ 2147483646 h 102"/>
                <a:gd name="T74" fmla="*/ 2147483646 w 174"/>
                <a:gd name="T75" fmla="*/ 2147483646 h 102"/>
                <a:gd name="T76" fmla="*/ 2147483646 w 174"/>
                <a:gd name="T77" fmla="*/ 2147483646 h 102"/>
                <a:gd name="T78" fmla="*/ 2147483646 w 174"/>
                <a:gd name="T79" fmla="*/ 2147483646 h 102"/>
                <a:gd name="T80" fmla="*/ 2147483646 w 174"/>
                <a:gd name="T81" fmla="*/ 2147483646 h 102"/>
                <a:gd name="T82" fmla="*/ 2147483646 w 174"/>
                <a:gd name="T83" fmla="*/ 2147483646 h 102"/>
                <a:gd name="T84" fmla="*/ 2147483646 w 174"/>
                <a:gd name="T85" fmla="*/ 2147483646 h 102"/>
                <a:gd name="T86" fmla="*/ 2147483646 w 174"/>
                <a:gd name="T87" fmla="*/ 2147483646 h 102"/>
                <a:gd name="T88" fmla="*/ 2147483646 w 174"/>
                <a:gd name="T89" fmla="*/ 2147483646 h 102"/>
                <a:gd name="T90" fmla="*/ 2147483646 w 174"/>
                <a:gd name="T91" fmla="*/ 2147483646 h 102"/>
                <a:gd name="T92" fmla="*/ 2147483646 w 174"/>
                <a:gd name="T93" fmla="*/ 2147483646 h 102"/>
                <a:gd name="T94" fmla="*/ 2147483646 w 174"/>
                <a:gd name="T95" fmla="*/ 2147483646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4"/>
                <a:gd name="T145" fmla="*/ 0 h 102"/>
                <a:gd name="T146" fmla="*/ 174 w 174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4" h="102">
                  <a:moveTo>
                    <a:pt x="144" y="12"/>
                  </a:moveTo>
                  <a:lnTo>
                    <a:pt x="138" y="12"/>
                  </a:lnTo>
                  <a:lnTo>
                    <a:pt x="132" y="12"/>
                  </a:lnTo>
                  <a:lnTo>
                    <a:pt x="126" y="12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8" y="24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84" y="72"/>
                  </a:lnTo>
                  <a:lnTo>
                    <a:pt x="96" y="78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14" y="78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32" y="96"/>
                  </a:lnTo>
                  <a:lnTo>
                    <a:pt x="138" y="96"/>
                  </a:lnTo>
                  <a:lnTo>
                    <a:pt x="144" y="102"/>
                  </a:lnTo>
                  <a:lnTo>
                    <a:pt x="150" y="90"/>
                  </a:lnTo>
                  <a:lnTo>
                    <a:pt x="156" y="96"/>
                  </a:lnTo>
                  <a:lnTo>
                    <a:pt x="168" y="78"/>
                  </a:lnTo>
                  <a:lnTo>
                    <a:pt x="174" y="78"/>
                  </a:lnTo>
                  <a:lnTo>
                    <a:pt x="168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68" y="24"/>
                  </a:lnTo>
                  <a:lnTo>
                    <a:pt x="162" y="24"/>
                  </a:lnTo>
                  <a:lnTo>
                    <a:pt x="144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43" name="Freeform 76">
              <a:extLst>
                <a:ext uri="{FF2B5EF4-FFF2-40B4-BE49-F238E27FC236}">
                  <a16:creationId xmlns:a16="http://schemas.microsoft.com/office/drawing/2014/main" id="{3A459BE5-8054-4DBB-8767-DD4338B6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89681" y="4381885"/>
              <a:ext cx="642591" cy="516569"/>
            </a:xfrm>
            <a:custGeom>
              <a:avLst/>
              <a:gdLst>
                <a:gd name="T0" fmla="*/ 2147483646 w 144"/>
                <a:gd name="T1" fmla="*/ 2147483646 h 127"/>
                <a:gd name="T2" fmla="*/ 2147483646 w 144"/>
                <a:gd name="T3" fmla="*/ 2147483646 h 127"/>
                <a:gd name="T4" fmla="*/ 2147483646 w 144"/>
                <a:gd name="T5" fmla="*/ 2147483646 h 127"/>
                <a:gd name="T6" fmla="*/ 2147483646 w 144"/>
                <a:gd name="T7" fmla="*/ 2147483646 h 127"/>
                <a:gd name="T8" fmla="*/ 2147483646 w 144"/>
                <a:gd name="T9" fmla="*/ 2147483646 h 127"/>
                <a:gd name="T10" fmla="*/ 2147483646 w 144"/>
                <a:gd name="T11" fmla="*/ 2147483646 h 127"/>
                <a:gd name="T12" fmla="*/ 2147483646 w 144"/>
                <a:gd name="T13" fmla="*/ 2147483646 h 127"/>
                <a:gd name="T14" fmla="*/ 2147483646 w 144"/>
                <a:gd name="T15" fmla="*/ 2147483646 h 127"/>
                <a:gd name="T16" fmla="*/ 2147483646 w 144"/>
                <a:gd name="T17" fmla="*/ 2147483646 h 127"/>
                <a:gd name="T18" fmla="*/ 2147483646 w 144"/>
                <a:gd name="T19" fmla="*/ 2147483646 h 127"/>
                <a:gd name="T20" fmla="*/ 2147483646 w 144"/>
                <a:gd name="T21" fmla="*/ 2147483646 h 127"/>
                <a:gd name="T22" fmla="*/ 2147483646 w 144"/>
                <a:gd name="T23" fmla="*/ 2147483646 h 127"/>
                <a:gd name="T24" fmla="*/ 2147483646 w 144"/>
                <a:gd name="T25" fmla="*/ 2147483646 h 127"/>
                <a:gd name="T26" fmla="*/ 2147483646 w 144"/>
                <a:gd name="T27" fmla="*/ 2147483646 h 127"/>
                <a:gd name="T28" fmla="*/ 2147483646 w 144"/>
                <a:gd name="T29" fmla="*/ 2147483646 h 127"/>
                <a:gd name="T30" fmla="*/ 2147483646 w 144"/>
                <a:gd name="T31" fmla="*/ 2147483646 h 127"/>
                <a:gd name="T32" fmla="*/ 2147483646 w 144"/>
                <a:gd name="T33" fmla="*/ 2147483646 h 127"/>
                <a:gd name="T34" fmla="*/ 2147483646 w 144"/>
                <a:gd name="T35" fmla="*/ 2147483646 h 127"/>
                <a:gd name="T36" fmla="*/ 2147483646 w 144"/>
                <a:gd name="T37" fmla="*/ 2147483646 h 127"/>
                <a:gd name="T38" fmla="*/ 2147483646 w 144"/>
                <a:gd name="T39" fmla="*/ 2147483646 h 127"/>
                <a:gd name="T40" fmla="*/ 2147483646 w 144"/>
                <a:gd name="T41" fmla="*/ 2147483646 h 127"/>
                <a:gd name="T42" fmla="*/ 2147483646 w 144"/>
                <a:gd name="T43" fmla="*/ 2147483646 h 127"/>
                <a:gd name="T44" fmla="*/ 2147483646 w 144"/>
                <a:gd name="T45" fmla="*/ 2147483646 h 127"/>
                <a:gd name="T46" fmla="*/ 2147483646 w 144"/>
                <a:gd name="T47" fmla="*/ 2147483646 h 127"/>
                <a:gd name="T48" fmla="*/ 2147483646 w 144"/>
                <a:gd name="T49" fmla="*/ 2147483646 h 127"/>
                <a:gd name="T50" fmla="*/ 2147483646 w 144"/>
                <a:gd name="T51" fmla="*/ 2147483646 h 127"/>
                <a:gd name="T52" fmla="*/ 2147483646 w 144"/>
                <a:gd name="T53" fmla="*/ 2147483646 h 127"/>
                <a:gd name="T54" fmla="*/ 2147483646 w 144"/>
                <a:gd name="T55" fmla="*/ 2147483646 h 127"/>
                <a:gd name="T56" fmla="*/ 2147483646 w 144"/>
                <a:gd name="T57" fmla="*/ 2147483646 h 127"/>
                <a:gd name="T58" fmla="*/ 2147483646 w 144"/>
                <a:gd name="T59" fmla="*/ 2147483646 h 127"/>
                <a:gd name="T60" fmla="*/ 2147483646 w 144"/>
                <a:gd name="T61" fmla="*/ 2147483646 h 127"/>
                <a:gd name="T62" fmla="*/ 2147483646 w 144"/>
                <a:gd name="T63" fmla="*/ 2147483646 h 127"/>
                <a:gd name="T64" fmla="*/ 2147483646 w 144"/>
                <a:gd name="T65" fmla="*/ 2147483646 h 127"/>
                <a:gd name="T66" fmla="*/ 0 w 144"/>
                <a:gd name="T67" fmla="*/ 2147483646 h 127"/>
                <a:gd name="T68" fmla="*/ 0 w 144"/>
                <a:gd name="T69" fmla="*/ 2147483646 h 127"/>
                <a:gd name="T70" fmla="*/ 2147483646 w 144"/>
                <a:gd name="T71" fmla="*/ 2147483646 h 127"/>
                <a:gd name="T72" fmla="*/ 2147483646 w 144"/>
                <a:gd name="T73" fmla="*/ 0 h 127"/>
                <a:gd name="T74" fmla="*/ 2147483646 w 144"/>
                <a:gd name="T75" fmla="*/ 0 h 127"/>
                <a:gd name="T76" fmla="*/ 2147483646 w 144"/>
                <a:gd name="T77" fmla="*/ 2147483646 h 127"/>
                <a:gd name="T78" fmla="*/ 2147483646 w 144"/>
                <a:gd name="T79" fmla="*/ 2147483646 h 127"/>
                <a:gd name="T80" fmla="*/ 2147483646 w 144"/>
                <a:gd name="T81" fmla="*/ 2147483646 h 127"/>
                <a:gd name="T82" fmla="*/ 2147483646 w 144"/>
                <a:gd name="T83" fmla="*/ 2147483646 h 127"/>
                <a:gd name="T84" fmla="*/ 2147483646 w 144"/>
                <a:gd name="T85" fmla="*/ 2147483646 h 127"/>
                <a:gd name="T86" fmla="*/ 2147483646 w 144"/>
                <a:gd name="T87" fmla="*/ 2147483646 h 127"/>
                <a:gd name="T88" fmla="*/ 2147483646 w 144"/>
                <a:gd name="T89" fmla="*/ 2147483646 h 127"/>
                <a:gd name="T90" fmla="*/ 2147483646 w 144"/>
                <a:gd name="T91" fmla="*/ 2147483646 h 127"/>
                <a:gd name="T92" fmla="*/ 2147483646 w 144"/>
                <a:gd name="T93" fmla="*/ 2147483646 h 127"/>
                <a:gd name="T94" fmla="*/ 2147483646 w 144"/>
                <a:gd name="T95" fmla="*/ 2147483646 h 127"/>
                <a:gd name="T96" fmla="*/ 2147483646 w 144"/>
                <a:gd name="T97" fmla="*/ 2147483646 h 127"/>
                <a:gd name="T98" fmla="*/ 2147483646 w 144"/>
                <a:gd name="T99" fmla="*/ 2147483646 h 1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4"/>
                <a:gd name="T151" fmla="*/ 0 h 127"/>
                <a:gd name="T152" fmla="*/ 144 w 144"/>
                <a:gd name="T153" fmla="*/ 127 h 12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4" h="127">
                  <a:moveTo>
                    <a:pt x="144" y="36"/>
                  </a:moveTo>
                  <a:lnTo>
                    <a:pt x="138" y="42"/>
                  </a:lnTo>
                  <a:lnTo>
                    <a:pt x="138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2" y="66"/>
                  </a:lnTo>
                  <a:lnTo>
                    <a:pt x="120" y="79"/>
                  </a:lnTo>
                  <a:lnTo>
                    <a:pt x="120" y="97"/>
                  </a:lnTo>
                  <a:lnTo>
                    <a:pt x="126" y="103"/>
                  </a:lnTo>
                  <a:lnTo>
                    <a:pt x="126" y="109"/>
                  </a:lnTo>
                  <a:lnTo>
                    <a:pt x="126" y="115"/>
                  </a:lnTo>
                  <a:lnTo>
                    <a:pt x="120" y="115"/>
                  </a:lnTo>
                  <a:lnTo>
                    <a:pt x="120" y="109"/>
                  </a:lnTo>
                  <a:lnTo>
                    <a:pt x="114" y="109"/>
                  </a:lnTo>
                  <a:lnTo>
                    <a:pt x="114" y="115"/>
                  </a:lnTo>
                  <a:lnTo>
                    <a:pt x="108" y="115"/>
                  </a:lnTo>
                  <a:lnTo>
                    <a:pt x="102" y="115"/>
                  </a:lnTo>
                  <a:lnTo>
                    <a:pt x="102" y="121"/>
                  </a:lnTo>
                  <a:lnTo>
                    <a:pt x="96" y="121"/>
                  </a:lnTo>
                  <a:lnTo>
                    <a:pt x="96" y="127"/>
                  </a:lnTo>
                  <a:lnTo>
                    <a:pt x="90" y="127"/>
                  </a:lnTo>
                  <a:lnTo>
                    <a:pt x="84" y="127"/>
                  </a:lnTo>
                  <a:lnTo>
                    <a:pt x="78" y="121"/>
                  </a:lnTo>
                  <a:lnTo>
                    <a:pt x="78" y="127"/>
                  </a:lnTo>
                  <a:lnTo>
                    <a:pt x="72" y="127"/>
                  </a:lnTo>
                  <a:lnTo>
                    <a:pt x="66" y="127"/>
                  </a:lnTo>
                  <a:lnTo>
                    <a:pt x="66" y="115"/>
                  </a:lnTo>
                  <a:lnTo>
                    <a:pt x="54" y="109"/>
                  </a:lnTo>
                  <a:lnTo>
                    <a:pt x="48" y="103"/>
                  </a:lnTo>
                  <a:lnTo>
                    <a:pt x="42" y="103"/>
                  </a:lnTo>
                  <a:lnTo>
                    <a:pt x="42" y="97"/>
                  </a:lnTo>
                  <a:lnTo>
                    <a:pt x="48" y="91"/>
                  </a:lnTo>
                  <a:lnTo>
                    <a:pt x="48" y="85"/>
                  </a:lnTo>
                  <a:lnTo>
                    <a:pt x="48" y="79"/>
                  </a:lnTo>
                  <a:lnTo>
                    <a:pt x="42" y="73"/>
                  </a:lnTo>
                  <a:lnTo>
                    <a:pt x="36" y="73"/>
                  </a:lnTo>
                  <a:lnTo>
                    <a:pt x="18" y="73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6" y="6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44" y="3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4" name="Freeform 97">
              <a:extLst>
                <a:ext uri="{FF2B5EF4-FFF2-40B4-BE49-F238E27FC236}">
                  <a16:creationId xmlns:a16="http://schemas.microsoft.com/office/drawing/2014/main" id="{C8C9347B-A546-42C4-82B2-A523059596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6239" y="1487236"/>
              <a:ext cx="836249" cy="730643"/>
            </a:xfrm>
            <a:custGeom>
              <a:avLst/>
              <a:gdLst>
                <a:gd name="T0" fmla="*/ 2147483646 w 187"/>
                <a:gd name="T1" fmla="*/ 2147483646 h 181"/>
                <a:gd name="T2" fmla="*/ 2147483646 w 187"/>
                <a:gd name="T3" fmla="*/ 2147483646 h 181"/>
                <a:gd name="T4" fmla="*/ 2147483646 w 187"/>
                <a:gd name="T5" fmla="*/ 2147483646 h 181"/>
                <a:gd name="T6" fmla="*/ 2147483646 w 187"/>
                <a:gd name="T7" fmla="*/ 2147483646 h 181"/>
                <a:gd name="T8" fmla="*/ 2147483646 w 187"/>
                <a:gd name="T9" fmla="*/ 2147483646 h 181"/>
                <a:gd name="T10" fmla="*/ 2147483646 w 187"/>
                <a:gd name="T11" fmla="*/ 2147483646 h 181"/>
                <a:gd name="T12" fmla="*/ 2147483646 w 187"/>
                <a:gd name="T13" fmla="*/ 2147483646 h 181"/>
                <a:gd name="T14" fmla="*/ 2147483646 w 187"/>
                <a:gd name="T15" fmla="*/ 2147483646 h 181"/>
                <a:gd name="T16" fmla="*/ 2147483646 w 187"/>
                <a:gd name="T17" fmla="*/ 2147483646 h 181"/>
                <a:gd name="T18" fmla="*/ 2147483646 w 187"/>
                <a:gd name="T19" fmla="*/ 2147483646 h 181"/>
                <a:gd name="T20" fmla="*/ 2147483646 w 187"/>
                <a:gd name="T21" fmla="*/ 2147483646 h 181"/>
                <a:gd name="T22" fmla="*/ 2147483646 w 187"/>
                <a:gd name="T23" fmla="*/ 2147483646 h 181"/>
                <a:gd name="T24" fmla="*/ 2147483646 w 187"/>
                <a:gd name="T25" fmla="*/ 2147483646 h 181"/>
                <a:gd name="T26" fmla="*/ 2147483646 w 187"/>
                <a:gd name="T27" fmla="*/ 2147483646 h 181"/>
                <a:gd name="T28" fmla="*/ 2147483646 w 187"/>
                <a:gd name="T29" fmla="*/ 2147483646 h 181"/>
                <a:gd name="T30" fmla="*/ 2147483646 w 187"/>
                <a:gd name="T31" fmla="*/ 2147483646 h 181"/>
                <a:gd name="T32" fmla="*/ 2147483646 w 187"/>
                <a:gd name="T33" fmla="*/ 2147483646 h 181"/>
                <a:gd name="T34" fmla="*/ 2147483646 w 187"/>
                <a:gd name="T35" fmla="*/ 2147483646 h 181"/>
                <a:gd name="T36" fmla="*/ 2147483646 w 187"/>
                <a:gd name="T37" fmla="*/ 2147483646 h 181"/>
                <a:gd name="T38" fmla="*/ 2147483646 w 187"/>
                <a:gd name="T39" fmla="*/ 2147483646 h 181"/>
                <a:gd name="T40" fmla="*/ 2147483646 w 187"/>
                <a:gd name="T41" fmla="*/ 2147483646 h 181"/>
                <a:gd name="T42" fmla="*/ 2147483646 w 187"/>
                <a:gd name="T43" fmla="*/ 2147483646 h 181"/>
                <a:gd name="T44" fmla="*/ 2147483646 w 187"/>
                <a:gd name="T45" fmla="*/ 2147483646 h 181"/>
                <a:gd name="T46" fmla="*/ 2147483646 w 187"/>
                <a:gd name="T47" fmla="*/ 2147483646 h 181"/>
                <a:gd name="T48" fmla="*/ 2147483646 w 187"/>
                <a:gd name="T49" fmla="*/ 2147483646 h 181"/>
                <a:gd name="T50" fmla="*/ 2147483646 w 187"/>
                <a:gd name="T51" fmla="*/ 2147483646 h 181"/>
                <a:gd name="T52" fmla="*/ 2147483646 w 187"/>
                <a:gd name="T53" fmla="*/ 2147483646 h 181"/>
                <a:gd name="T54" fmla="*/ 2147483646 w 187"/>
                <a:gd name="T55" fmla="*/ 2147483646 h 181"/>
                <a:gd name="T56" fmla="*/ 2147483646 w 187"/>
                <a:gd name="T57" fmla="*/ 2147483646 h 181"/>
                <a:gd name="T58" fmla="*/ 0 w 187"/>
                <a:gd name="T59" fmla="*/ 2147483646 h 181"/>
                <a:gd name="T60" fmla="*/ 2147483646 w 187"/>
                <a:gd name="T61" fmla="*/ 2147483646 h 181"/>
                <a:gd name="T62" fmla="*/ 2147483646 w 187"/>
                <a:gd name="T63" fmla="*/ 2147483646 h 181"/>
                <a:gd name="T64" fmla="*/ 2147483646 w 187"/>
                <a:gd name="T65" fmla="*/ 2147483646 h 181"/>
                <a:gd name="T66" fmla="*/ 2147483646 w 187"/>
                <a:gd name="T67" fmla="*/ 2147483646 h 181"/>
                <a:gd name="T68" fmla="*/ 2147483646 w 187"/>
                <a:gd name="T69" fmla="*/ 2147483646 h 181"/>
                <a:gd name="T70" fmla="*/ 2147483646 w 187"/>
                <a:gd name="T71" fmla="*/ 2147483646 h 181"/>
                <a:gd name="T72" fmla="*/ 2147483646 w 187"/>
                <a:gd name="T73" fmla="*/ 2147483646 h 181"/>
                <a:gd name="T74" fmla="*/ 2147483646 w 187"/>
                <a:gd name="T75" fmla="*/ 2147483646 h 181"/>
                <a:gd name="T76" fmla="*/ 2147483646 w 187"/>
                <a:gd name="T77" fmla="*/ 2147483646 h 181"/>
                <a:gd name="T78" fmla="*/ 2147483646 w 187"/>
                <a:gd name="T79" fmla="*/ 2147483646 h 181"/>
                <a:gd name="T80" fmla="*/ 2147483646 w 187"/>
                <a:gd name="T81" fmla="*/ 2147483646 h 181"/>
                <a:gd name="T82" fmla="*/ 2147483646 w 187"/>
                <a:gd name="T83" fmla="*/ 2147483646 h 181"/>
                <a:gd name="T84" fmla="*/ 2147483646 w 187"/>
                <a:gd name="T85" fmla="*/ 2147483646 h 181"/>
                <a:gd name="T86" fmla="*/ 2147483646 w 187"/>
                <a:gd name="T87" fmla="*/ 2147483646 h 181"/>
                <a:gd name="T88" fmla="*/ 2147483646 w 187"/>
                <a:gd name="T89" fmla="*/ 2147483646 h 181"/>
                <a:gd name="T90" fmla="*/ 2147483646 w 187"/>
                <a:gd name="T91" fmla="*/ 2147483646 h 181"/>
                <a:gd name="T92" fmla="*/ 2147483646 w 187"/>
                <a:gd name="T93" fmla="*/ 2147483646 h 181"/>
                <a:gd name="T94" fmla="*/ 2147483646 w 187"/>
                <a:gd name="T95" fmla="*/ 2147483646 h 181"/>
                <a:gd name="T96" fmla="*/ 2147483646 w 187"/>
                <a:gd name="T97" fmla="*/ 2147483646 h 181"/>
                <a:gd name="T98" fmla="*/ 2147483646 w 187"/>
                <a:gd name="T99" fmla="*/ 2147483646 h 181"/>
                <a:gd name="T100" fmla="*/ 2147483646 w 187"/>
                <a:gd name="T101" fmla="*/ 2147483646 h 181"/>
                <a:gd name="T102" fmla="*/ 2147483646 w 187"/>
                <a:gd name="T103" fmla="*/ 2147483646 h 181"/>
                <a:gd name="T104" fmla="*/ 2147483646 w 187"/>
                <a:gd name="T105" fmla="*/ 2147483646 h 181"/>
                <a:gd name="T106" fmla="*/ 2147483646 w 187"/>
                <a:gd name="T107" fmla="*/ 2147483646 h 181"/>
                <a:gd name="T108" fmla="*/ 2147483646 w 187"/>
                <a:gd name="T109" fmla="*/ 2147483646 h 181"/>
                <a:gd name="T110" fmla="*/ 2147483646 w 187"/>
                <a:gd name="T111" fmla="*/ 2147483646 h 181"/>
                <a:gd name="T112" fmla="*/ 2147483646 w 187"/>
                <a:gd name="T113" fmla="*/ 2147483646 h 181"/>
                <a:gd name="T114" fmla="*/ 2147483646 w 187"/>
                <a:gd name="T115" fmla="*/ 2147483646 h 181"/>
                <a:gd name="T116" fmla="*/ 2147483646 w 187"/>
                <a:gd name="T117" fmla="*/ 2147483646 h 1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7"/>
                <a:gd name="T178" fmla="*/ 0 h 181"/>
                <a:gd name="T179" fmla="*/ 187 w 187"/>
                <a:gd name="T180" fmla="*/ 181 h 1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7" h="181">
                  <a:moveTo>
                    <a:pt x="61" y="72"/>
                  </a:moveTo>
                  <a:lnTo>
                    <a:pt x="61" y="66"/>
                  </a:lnTo>
                  <a:lnTo>
                    <a:pt x="61" y="60"/>
                  </a:lnTo>
                  <a:lnTo>
                    <a:pt x="67" y="54"/>
                  </a:lnTo>
                  <a:lnTo>
                    <a:pt x="61" y="48"/>
                  </a:lnTo>
                  <a:lnTo>
                    <a:pt x="61" y="42"/>
                  </a:lnTo>
                  <a:lnTo>
                    <a:pt x="67" y="48"/>
                  </a:lnTo>
                  <a:lnTo>
                    <a:pt x="73" y="48"/>
                  </a:lnTo>
                  <a:lnTo>
                    <a:pt x="73" y="42"/>
                  </a:lnTo>
                  <a:lnTo>
                    <a:pt x="73" y="36"/>
                  </a:lnTo>
                  <a:lnTo>
                    <a:pt x="73" y="30"/>
                  </a:lnTo>
                  <a:lnTo>
                    <a:pt x="73" y="24"/>
                  </a:lnTo>
                  <a:lnTo>
                    <a:pt x="73" y="18"/>
                  </a:lnTo>
                  <a:lnTo>
                    <a:pt x="73" y="12"/>
                  </a:lnTo>
                  <a:lnTo>
                    <a:pt x="73" y="6"/>
                  </a:lnTo>
                  <a:lnTo>
                    <a:pt x="67" y="6"/>
                  </a:lnTo>
                  <a:lnTo>
                    <a:pt x="61" y="0"/>
                  </a:lnTo>
                  <a:lnTo>
                    <a:pt x="61" y="6"/>
                  </a:lnTo>
                  <a:lnTo>
                    <a:pt x="67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1" y="18"/>
                  </a:lnTo>
                  <a:lnTo>
                    <a:pt x="61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24" y="90"/>
                  </a:lnTo>
                  <a:lnTo>
                    <a:pt x="24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24" y="126"/>
                  </a:lnTo>
                  <a:lnTo>
                    <a:pt x="30" y="126"/>
                  </a:lnTo>
                  <a:lnTo>
                    <a:pt x="30" y="132"/>
                  </a:lnTo>
                  <a:lnTo>
                    <a:pt x="30" y="145"/>
                  </a:lnTo>
                  <a:lnTo>
                    <a:pt x="36" y="151"/>
                  </a:lnTo>
                  <a:lnTo>
                    <a:pt x="42" y="157"/>
                  </a:lnTo>
                  <a:lnTo>
                    <a:pt x="42" y="163"/>
                  </a:lnTo>
                  <a:lnTo>
                    <a:pt x="48" y="169"/>
                  </a:lnTo>
                  <a:lnTo>
                    <a:pt x="61" y="175"/>
                  </a:lnTo>
                  <a:lnTo>
                    <a:pt x="61" y="169"/>
                  </a:lnTo>
                  <a:lnTo>
                    <a:pt x="61" y="163"/>
                  </a:lnTo>
                  <a:lnTo>
                    <a:pt x="61" y="169"/>
                  </a:lnTo>
                  <a:lnTo>
                    <a:pt x="67" y="169"/>
                  </a:lnTo>
                  <a:lnTo>
                    <a:pt x="61" y="175"/>
                  </a:lnTo>
                  <a:lnTo>
                    <a:pt x="67" y="175"/>
                  </a:lnTo>
                  <a:lnTo>
                    <a:pt x="73" y="169"/>
                  </a:lnTo>
                  <a:lnTo>
                    <a:pt x="79" y="169"/>
                  </a:lnTo>
                  <a:lnTo>
                    <a:pt x="91" y="175"/>
                  </a:lnTo>
                  <a:lnTo>
                    <a:pt x="103" y="175"/>
                  </a:lnTo>
                  <a:lnTo>
                    <a:pt x="97" y="175"/>
                  </a:lnTo>
                  <a:lnTo>
                    <a:pt x="91" y="181"/>
                  </a:lnTo>
                  <a:lnTo>
                    <a:pt x="97" y="181"/>
                  </a:lnTo>
                  <a:lnTo>
                    <a:pt x="97" y="175"/>
                  </a:lnTo>
                  <a:lnTo>
                    <a:pt x="103" y="175"/>
                  </a:lnTo>
                  <a:lnTo>
                    <a:pt x="121" y="169"/>
                  </a:lnTo>
                  <a:lnTo>
                    <a:pt x="127" y="169"/>
                  </a:lnTo>
                  <a:lnTo>
                    <a:pt x="127" y="175"/>
                  </a:lnTo>
                  <a:lnTo>
                    <a:pt x="133" y="181"/>
                  </a:lnTo>
                  <a:lnTo>
                    <a:pt x="133" y="175"/>
                  </a:lnTo>
                  <a:lnTo>
                    <a:pt x="139" y="175"/>
                  </a:lnTo>
                  <a:lnTo>
                    <a:pt x="145" y="175"/>
                  </a:lnTo>
                  <a:lnTo>
                    <a:pt x="145" y="169"/>
                  </a:lnTo>
                  <a:lnTo>
                    <a:pt x="151" y="169"/>
                  </a:lnTo>
                  <a:lnTo>
                    <a:pt x="151" y="163"/>
                  </a:lnTo>
                  <a:lnTo>
                    <a:pt x="157" y="169"/>
                  </a:lnTo>
                  <a:lnTo>
                    <a:pt x="157" y="163"/>
                  </a:lnTo>
                  <a:lnTo>
                    <a:pt x="163" y="169"/>
                  </a:lnTo>
                  <a:lnTo>
                    <a:pt x="163" y="163"/>
                  </a:lnTo>
                  <a:lnTo>
                    <a:pt x="169" y="163"/>
                  </a:lnTo>
                  <a:lnTo>
                    <a:pt x="163" y="157"/>
                  </a:lnTo>
                  <a:lnTo>
                    <a:pt x="169" y="163"/>
                  </a:lnTo>
                  <a:lnTo>
                    <a:pt x="175" y="157"/>
                  </a:lnTo>
                  <a:lnTo>
                    <a:pt x="169" y="157"/>
                  </a:lnTo>
                  <a:lnTo>
                    <a:pt x="169" y="151"/>
                  </a:lnTo>
                  <a:lnTo>
                    <a:pt x="175" y="151"/>
                  </a:lnTo>
                  <a:lnTo>
                    <a:pt x="169" y="145"/>
                  </a:lnTo>
                  <a:lnTo>
                    <a:pt x="175" y="145"/>
                  </a:lnTo>
                  <a:lnTo>
                    <a:pt x="181" y="145"/>
                  </a:lnTo>
                  <a:lnTo>
                    <a:pt x="181" y="138"/>
                  </a:lnTo>
                  <a:lnTo>
                    <a:pt x="175" y="132"/>
                  </a:lnTo>
                  <a:lnTo>
                    <a:pt x="175" y="126"/>
                  </a:lnTo>
                  <a:lnTo>
                    <a:pt x="175" y="120"/>
                  </a:lnTo>
                  <a:lnTo>
                    <a:pt x="169" y="120"/>
                  </a:lnTo>
                  <a:lnTo>
                    <a:pt x="163" y="120"/>
                  </a:lnTo>
                  <a:lnTo>
                    <a:pt x="169" y="114"/>
                  </a:lnTo>
                  <a:lnTo>
                    <a:pt x="175" y="114"/>
                  </a:lnTo>
                  <a:lnTo>
                    <a:pt x="175" y="108"/>
                  </a:lnTo>
                  <a:lnTo>
                    <a:pt x="169" y="102"/>
                  </a:lnTo>
                  <a:lnTo>
                    <a:pt x="175" y="96"/>
                  </a:lnTo>
                  <a:lnTo>
                    <a:pt x="181" y="96"/>
                  </a:lnTo>
                  <a:lnTo>
                    <a:pt x="187" y="96"/>
                  </a:lnTo>
                  <a:lnTo>
                    <a:pt x="181" y="90"/>
                  </a:lnTo>
                  <a:lnTo>
                    <a:pt x="175" y="96"/>
                  </a:lnTo>
                  <a:lnTo>
                    <a:pt x="169" y="96"/>
                  </a:lnTo>
                  <a:lnTo>
                    <a:pt x="169" y="90"/>
                  </a:lnTo>
                  <a:lnTo>
                    <a:pt x="163" y="90"/>
                  </a:lnTo>
                  <a:lnTo>
                    <a:pt x="163" y="84"/>
                  </a:lnTo>
                  <a:lnTo>
                    <a:pt x="163" y="78"/>
                  </a:lnTo>
                  <a:lnTo>
                    <a:pt x="163" y="72"/>
                  </a:lnTo>
                  <a:lnTo>
                    <a:pt x="157" y="72"/>
                  </a:lnTo>
                  <a:lnTo>
                    <a:pt x="157" y="78"/>
                  </a:lnTo>
                  <a:lnTo>
                    <a:pt x="151" y="84"/>
                  </a:lnTo>
                  <a:lnTo>
                    <a:pt x="145" y="84"/>
                  </a:lnTo>
                  <a:lnTo>
                    <a:pt x="145" y="78"/>
                  </a:lnTo>
                  <a:lnTo>
                    <a:pt x="139" y="78"/>
                  </a:lnTo>
                  <a:lnTo>
                    <a:pt x="133" y="78"/>
                  </a:lnTo>
                  <a:lnTo>
                    <a:pt x="127" y="72"/>
                  </a:lnTo>
                  <a:lnTo>
                    <a:pt x="127" y="66"/>
                  </a:lnTo>
                  <a:lnTo>
                    <a:pt x="121" y="66"/>
                  </a:lnTo>
                  <a:lnTo>
                    <a:pt x="121" y="72"/>
                  </a:lnTo>
                  <a:lnTo>
                    <a:pt x="121" y="78"/>
                  </a:lnTo>
                  <a:lnTo>
                    <a:pt x="115" y="84"/>
                  </a:lnTo>
                  <a:lnTo>
                    <a:pt x="115" y="90"/>
                  </a:lnTo>
                  <a:lnTo>
                    <a:pt x="115" y="84"/>
                  </a:lnTo>
                  <a:lnTo>
                    <a:pt x="121" y="78"/>
                  </a:lnTo>
                  <a:lnTo>
                    <a:pt x="115" y="72"/>
                  </a:lnTo>
                  <a:lnTo>
                    <a:pt x="121" y="60"/>
                  </a:lnTo>
                  <a:lnTo>
                    <a:pt x="115" y="60"/>
                  </a:lnTo>
                  <a:lnTo>
                    <a:pt x="115" y="54"/>
                  </a:lnTo>
                  <a:lnTo>
                    <a:pt x="109" y="60"/>
                  </a:lnTo>
                  <a:lnTo>
                    <a:pt x="103" y="60"/>
                  </a:lnTo>
                  <a:lnTo>
                    <a:pt x="103" y="66"/>
                  </a:lnTo>
                  <a:lnTo>
                    <a:pt x="97" y="72"/>
                  </a:lnTo>
                  <a:lnTo>
                    <a:pt x="97" y="66"/>
                  </a:lnTo>
                  <a:lnTo>
                    <a:pt x="97" y="60"/>
                  </a:lnTo>
                  <a:lnTo>
                    <a:pt x="97" y="54"/>
                  </a:lnTo>
                  <a:lnTo>
                    <a:pt x="97" y="48"/>
                  </a:lnTo>
                  <a:lnTo>
                    <a:pt x="91" y="48"/>
                  </a:lnTo>
                  <a:lnTo>
                    <a:pt x="85" y="54"/>
                  </a:lnTo>
                  <a:lnTo>
                    <a:pt x="79" y="60"/>
                  </a:lnTo>
                  <a:lnTo>
                    <a:pt x="79" y="66"/>
                  </a:lnTo>
                  <a:lnTo>
                    <a:pt x="79" y="60"/>
                  </a:lnTo>
                  <a:lnTo>
                    <a:pt x="73" y="66"/>
                  </a:lnTo>
                  <a:lnTo>
                    <a:pt x="79" y="60"/>
                  </a:lnTo>
                  <a:lnTo>
                    <a:pt x="73" y="60"/>
                  </a:lnTo>
                  <a:lnTo>
                    <a:pt x="67" y="60"/>
                  </a:lnTo>
                  <a:lnTo>
                    <a:pt x="67" y="66"/>
                  </a:lnTo>
                  <a:lnTo>
                    <a:pt x="61" y="66"/>
                  </a:lnTo>
                  <a:lnTo>
                    <a:pt x="61" y="7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5" name="Freeform 98">
              <a:extLst>
                <a:ext uri="{FF2B5EF4-FFF2-40B4-BE49-F238E27FC236}">
                  <a16:creationId xmlns:a16="http://schemas.microsoft.com/office/drawing/2014/main" id="{2751D12E-327D-4A75-A6DF-0DB5FBE797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23922" y="3679163"/>
              <a:ext cx="24207" cy="48865"/>
            </a:xfrm>
            <a:custGeom>
              <a:avLst/>
              <a:gdLst>
                <a:gd name="T0" fmla="*/ 2147483646 w 6"/>
                <a:gd name="T1" fmla="*/ 2147483646 h 12"/>
                <a:gd name="T2" fmla="*/ 0 w 6"/>
                <a:gd name="T3" fmla="*/ 2147483646 h 12"/>
                <a:gd name="T4" fmla="*/ 0 w 6"/>
                <a:gd name="T5" fmla="*/ 2147483646 h 12"/>
                <a:gd name="T6" fmla="*/ 0 w 6"/>
                <a:gd name="T7" fmla="*/ 2147483646 h 12"/>
                <a:gd name="T8" fmla="*/ 0 w 6"/>
                <a:gd name="T9" fmla="*/ 0 h 12"/>
                <a:gd name="T10" fmla="*/ 0 w 6"/>
                <a:gd name="T11" fmla="*/ 0 h 12"/>
                <a:gd name="T12" fmla="*/ 2147483646 w 6"/>
                <a:gd name="T13" fmla="*/ 0 h 12"/>
                <a:gd name="T14" fmla="*/ 2147483646 w 6"/>
                <a:gd name="T15" fmla="*/ 2147483646 h 12"/>
                <a:gd name="T16" fmla="*/ 2147483646 w 6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2"/>
                <a:gd name="T29" fmla="*/ 6 w 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2">
                  <a:moveTo>
                    <a:pt x="6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6" name="Freeform 99">
              <a:extLst>
                <a:ext uri="{FF2B5EF4-FFF2-40B4-BE49-F238E27FC236}">
                  <a16:creationId xmlns:a16="http://schemas.microsoft.com/office/drawing/2014/main" id="{1ACFC225-BAE9-4960-B106-E148E7B15E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51042" y="3627972"/>
              <a:ext cx="57217" cy="76788"/>
            </a:xfrm>
            <a:custGeom>
              <a:avLst/>
              <a:gdLst>
                <a:gd name="T0" fmla="*/ 2147483646 w 12"/>
                <a:gd name="T1" fmla="*/ 2147483646 h 18"/>
                <a:gd name="T2" fmla="*/ 0 w 12"/>
                <a:gd name="T3" fmla="*/ 2147483646 h 18"/>
                <a:gd name="T4" fmla="*/ 0 w 12"/>
                <a:gd name="T5" fmla="*/ 2147483646 h 18"/>
                <a:gd name="T6" fmla="*/ 2147483646 w 12"/>
                <a:gd name="T7" fmla="*/ 2147483646 h 18"/>
                <a:gd name="T8" fmla="*/ 2147483646 w 12"/>
                <a:gd name="T9" fmla="*/ 0 h 18"/>
                <a:gd name="T10" fmla="*/ 2147483646 w 12"/>
                <a:gd name="T11" fmla="*/ 2147483646 h 18"/>
                <a:gd name="T12" fmla="*/ 2147483646 w 12"/>
                <a:gd name="T13" fmla="*/ 2147483646 h 18"/>
                <a:gd name="T14" fmla="*/ 2147483646 w 12"/>
                <a:gd name="T15" fmla="*/ 2147483646 h 18"/>
                <a:gd name="T16" fmla="*/ 2147483646 w 12"/>
                <a:gd name="T17" fmla="*/ 2147483646 h 18"/>
                <a:gd name="T18" fmla="*/ 2147483646 w 12"/>
                <a:gd name="T19" fmla="*/ 2147483646 h 18"/>
                <a:gd name="T20" fmla="*/ 2147483646 w 12"/>
                <a:gd name="T21" fmla="*/ 2147483646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8"/>
                <a:gd name="T35" fmla="*/ 12 w 12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8">
                  <a:moveTo>
                    <a:pt x="6" y="18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7" name="Freeform 100">
              <a:extLst>
                <a:ext uri="{FF2B5EF4-FFF2-40B4-BE49-F238E27FC236}">
                  <a16:creationId xmlns:a16="http://schemas.microsoft.com/office/drawing/2014/main" id="{B2B101E7-CA0C-4796-8B9C-61F07FB121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08258" y="1754827"/>
              <a:ext cx="994696" cy="1998796"/>
            </a:xfrm>
            <a:custGeom>
              <a:avLst/>
              <a:gdLst>
                <a:gd name="T0" fmla="*/ 2147483646 w 222"/>
                <a:gd name="T1" fmla="*/ 2147483646 h 494"/>
                <a:gd name="T2" fmla="*/ 2147483646 w 222"/>
                <a:gd name="T3" fmla="*/ 2147483646 h 494"/>
                <a:gd name="T4" fmla="*/ 2147483646 w 222"/>
                <a:gd name="T5" fmla="*/ 2147483646 h 494"/>
                <a:gd name="T6" fmla="*/ 2147483646 w 222"/>
                <a:gd name="T7" fmla="*/ 2147483646 h 494"/>
                <a:gd name="T8" fmla="*/ 2147483646 w 222"/>
                <a:gd name="T9" fmla="*/ 2147483646 h 494"/>
                <a:gd name="T10" fmla="*/ 2147483646 w 222"/>
                <a:gd name="T11" fmla="*/ 2147483646 h 494"/>
                <a:gd name="T12" fmla="*/ 2147483646 w 222"/>
                <a:gd name="T13" fmla="*/ 2147483646 h 494"/>
                <a:gd name="T14" fmla="*/ 2147483646 w 222"/>
                <a:gd name="T15" fmla="*/ 2147483646 h 494"/>
                <a:gd name="T16" fmla="*/ 2147483646 w 222"/>
                <a:gd name="T17" fmla="*/ 2147483646 h 494"/>
                <a:gd name="T18" fmla="*/ 2147483646 w 222"/>
                <a:gd name="T19" fmla="*/ 2147483646 h 494"/>
                <a:gd name="T20" fmla="*/ 2147483646 w 222"/>
                <a:gd name="T21" fmla="*/ 2147483646 h 494"/>
                <a:gd name="T22" fmla="*/ 2147483646 w 222"/>
                <a:gd name="T23" fmla="*/ 2147483646 h 494"/>
                <a:gd name="T24" fmla="*/ 2147483646 w 222"/>
                <a:gd name="T25" fmla="*/ 2147483646 h 494"/>
                <a:gd name="T26" fmla="*/ 2147483646 w 222"/>
                <a:gd name="T27" fmla="*/ 2147483646 h 494"/>
                <a:gd name="T28" fmla="*/ 2147483646 w 222"/>
                <a:gd name="T29" fmla="*/ 2147483646 h 494"/>
                <a:gd name="T30" fmla="*/ 2147483646 w 222"/>
                <a:gd name="T31" fmla="*/ 2147483646 h 494"/>
                <a:gd name="T32" fmla="*/ 2147483646 w 222"/>
                <a:gd name="T33" fmla="*/ 2147483646 h 494"/>
                <a:gd name="T34" fmla="*/ 2147483646 w 222"/>
                <a:gd name="T35" fmla="*/ 2147483646 h 494"/>
                <a:gd name="T36" fmla="*/ 2147483646 w 222"/>
                <a:gd name="T37" fmla="*/ 2147483646 h 494"/>
                <a:gd name="T38" fmla="*/ 2147483646 w 222"/>
                <a:gd name="T39" fmla="*/ 2147483646 h 494"/>
                <a:gd name="T40" fmla="*/ 2147483646 w 222"/>
                <a:gd name="T41" fmla="*/ 2147483646 h 494"/>
                <a:gd name="T42" fmla="*/ 2147483646 w 222"/>
                <a:gd name="T43" fmla="*/ 2147483646 h 494"/>
                <a:gd name="T44" fmla="*/ 2147483646 w 222"/>
                <a:gd name="T45" fmla="*/ 2147483646 h 494"/>
                <a:gd name="T46" fmla="*/ 2147483646 w 222"/>
                <a:gd name="T47" fmla="*/ 2147483646 h 494"/>
                <a:gd name="T48" fmla="*/ 2147483646 w 222"/>
                <a:gd name="T49" fmla="*/ 2147483646 h 494"/>
                <a:gd name="T50" fmla="*/ 2147483646 w 222"/>
                <a:gd name="T51" fmla="*/ 2147483646 h 494"/>
                <a:gd name="T52" fmla="*/ 2147483646 w 222"/>
                <a:gd name="T53" fmla="*/ 2147483646 h 494"/>
                <a:gd name="T54" fmla="*/ 2147483646 w 222"/>
                <a:gd name="T55" fmla="*/ 2147483646 h 494"/>
                <a:gd name="T56" fmla="*/ 2147483646 w 222"/>
                <a:gd name="T57" fmla="*/ 2147483646 h 494"/>
                <a:gd name="T58" fmla="*/ 2147483646 w 222"/>
                <a:gd name="T59" fmla="*/ 2147483646 h 494"/>
                <a:gd name="T60" fmla="*/ 2147483646 w 222"/>
                <a:gd name="T61" fmla="*/ 2147483646 h 494"/>
                <a:gd name="T62" fmla="*/ 2147483646 w 222"/>
                <a:gd name="T63" fmla="*/ 2147483646 h 494"/>
                <a:gd name="T64" fmla="*/ 2147483646 w 222"/>
                <a:gd name="T65" fmla="*/ 2147483646 h 494"/>
                <a:gd name="T66" fmla="*/ 2147483646 w 222"/>
                <a:gd name="T67" fmla="*/ 2147483646 h 494"/>
                <a:gd name="T68" fmla="*/ 2147483646 w 222"/>
                <a:gd name="T69" fmla="*/ 2147483646 h 494"/>
                <a:gd name="T70" fmla="*/ 2147483646 w 222"/>
                <a:gd name="T71" fmla="*/ 2147483646 h 494"/>
                <a:gd name="T72" fmla="*/ 2147483646 w 222"/>
                <a:gd name="T73" fmla="*/ 2147483646 h 494"/>
                <a:gd name="T74" fmla="*/ 2147483646 w 222"/>
                <a:gd name="T75" fmla="*/ 2147483646 h 494"/>
                <a:gd name="T76" fmla="*/ 2147483646 w 222"/>
                <a:gd name="T77" fmla="*/ 2147483646 h 494"/>
                <a:gd name="T78" fmla="*/ 2147483646 w 222"/>
                <a:gd name="T79" fmla="*/ 2147483646 h 494"/>
                <a:gd name="T80" fmla="*/ 2147483646 w 222"/>
                <a:gd name="T81" fmla="*/ 2147483646 h 494"/>
                <a:gd name="T82" fmla="*/ 2147483646 w 222"/>
                <a:gd name="T83" fmla="*/ 2147483646 h 494"/>
                <a:gd name="T84" fmla="*/ 2147483646 w 222"/>
                <a:gd name="T85" fmla="*/ 2147483646 h 494"/>
                <a:gd name="T86" fmla="*/ 2147483646 w 222"/>
                <a:gd name="T87" fmla="*/ 2147483646 h 494"/>
                <a:gd name="T88" fmla="*/ 2147483646 w 222"/>
                <a:gd name="T89" fmla="*/ 2147483646 h 494"/>
                <a:gd name="T90" fmla="*/ 2147483646 w 222"/>
                <a:gd name="T91" fmla="*/ 2147483646 h 494"/>
                <a:gd name="T92" fmla="*/ 2147483646 w 222"/>
                <a:gd name="T93" fmla="*/ 2147483646 h 494"/>
                <a:gd name="T94" fmla="*/ 2147483646 w 222"/>
                <a:gd name="T95" fmla="*/ 2147483646 h 494"/>
                <a:gd name="T96" fmla="*/ 2147483646 w 222"/>
                <a:gd name="T97" fmla="*/ 2147483646 h 494"/>
                <a:gd name="T98" fmla="*/ 2147483646 w 222"/>
                <a:gd name="T99" fmla="*/ 2147483646 h 494"/>
                <a:gd name="T100" fmla="*/ 2147483646 w 222"/>
                <a:gd name="T101" fmla="*/ 2147483646 h 494"/>
                <a:gd name="T102" fmla="*/ 2147483646 w 222"/>
                <a:gd name="T103" fmla="*/ 2147483646 h 494"/>
                <a:gd name="T104" fmla="*/ 2147483646 w 222"/>
                <a:gd name="T105" fmla="*/ 2147483646 h 494"/>
                <a:gd name="T106" fmla="*/ 2147483646 w 222"/>
                <a:gd name="T107" fmla="*/ 2147483646 h 494"/>
                <a:gd name="T108" fmla="*/ 2147483646 w 222"/>
                <a:gd name="T109" fmla="*/ 2147483646 h 494"/>
                <a:gd name="T110" fmla="*/ 2147483646 w 222"/>
                <a:gd name="T111" fmla="*/ 2147483646 h 494"/>
                <a:gd name="T112" fmla="*/ 2147483646 w 222"/>
                <a:gd name="T113" fmla="*/ 2147483646 h 494"/>
                <a:gd name="T114" fmla="*/ 2147483646 w 222"/>
                <a:gd name="T115" fmla="*/ 2147483646 h 494"/>
                <a:gd name="T116" fmla="*/ 2147483646 w 222"/>
                <a:gd name="T117" fmla="*/ 2147483646 h 494"/>
                <a:gd name="T118" fmla="*/ 2147483646 w 222"/>
                <a:gd name="T119" fmla="*/ 2147483646 h 494"/>
                <a:gd name="T120" fmla="*/ 2147483646 w 222"/>
                <a:gd name="T121" fmla="*/ 2147483646 h 494"/>
                <a:gd name="T122" fmla="*/ 0 w 222"/>
                <a:gd name="T123" fmla="*/ 2147483646 h 4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494"/>
                <a:gd name="T188" fmla="*/ 222 w 222"/>
                <a:gd name="T189" fmla="*/ 494 h 4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494">
                  <a:moveTo>
                    <a:pt x="12" y="72"/>
                  </a:moveTo>
                  <a:lnTo>
                    <a:pt x="18" y="79"/>
                  </a:lnTo>
                  <a:lnTo>
                    <a:pt x="24" y="85"/>
                  </a:lnTo>
                  <a:lnTo>
                    <a:pt x="36" y="91"/>
                  </a:lnTo>
                  <a:lnTo>
                    <a:pt x="42" y="91"/>
                  </a:lnTo>
                  <a:lnTo>
                    <a:pt x="42" y="97"/>
                  </a:lnTo>
                  <a:lnTo>
                    <a:pt x="42" y="103"/>
                  </a:lnTo>
                  <a:lnTo>
                    <a:pt x="54" y="109"/>
                  </a:lnTo>
                  <a:lnTo>
                    <a:pt x="48" y="127"/>
                  </a:lnTo>
                  <a:lnTo>
                    <a:pt x="54" y="133"/>
                  </a:lnTo>
                  <a:lnTo>
                    <a:pt x="54" y="139"/>
                  </a:lnTo>
                  <a:lnTo>
                    <a:pt x="48" y="145"/>
                  </a:lnTo>
                  <a:lnTo>
                    <a:pt x="54" y="151"/>
                  </a:lnTo>
                  <a:lnTo>
                    <a:pt x="60" y="151"/>
                  </a:lnTo>
                  <a:lnTo>
                    <a:pt x="60" y="163"/>
                  </a:lnTo>
                  <a:lnTo>
                    <a:pt x="60" y="169"/>
                  </a:lnTo>
                  <a:lnTo>
                    <a:pt x="54" y="175"/>
                  </a:lnTo>
                  <a:lnTo>
                    <a:pt x="54" y="181"/>
                  </a:lnTo>
                  <a:lnTo>
                    <a:pt x="54" y="187"/>
                  </a:lnTo>
                  <a:lnTo>
                    <a:pt x="60" y="187"/>
                  </a:lnTo>
                  <a:lnTo>
                    <a:pt x="60" y="193"/>
                  </a:lnTo>
                  <a:lnTo>
                    <a:pt x="66" y="199"/>
                  </a:lnTo>
                  <a:lnTo>
                    <a:pt x="66" y="205"/>
                  </a:lnTo>
                  <a:lnTo>
                    <a:pt x="72" y="205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4" y="211"/>
                  </a:lnTo>
                  <a:lnTo>
                    <a:pt x="84" y="217"/>
                  </a:lnTo>
                  <a:lnTo>
                    <a:pt x="84" y="223"/>
                  </a:lnTo>
                  <a:lnTo>
                    <a:pt x="90" y="229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96" y="241"/>
                  </a:lnTo>
                  <a:lnTo>
                    <a:pt x="96" y="247"/>
                  </a:lnTo>
                  <a:lnTo>
                    <a:pt x="90" y="247"/>
                  </a:lnTo>
                  <a:lnTo>
                    <a:pt x="90" y="253"/>
                  </a:lnTo>
                  <a:lnTo>
                    <a:pt x="84" y="247"/>
                  </a:lnTo>
                  <a:lnTo>
                    <a:pt x="78" y="253"/>
                  </a:lnTo>
                  <a:lnTo>
                    <a:pt x="78" y="259"/>
                  </a:lnTo>
                  <a:lnTo>
                    <a:pt x="72" y="265"/>
                  </a:lnTo>
                  <a:lnTo>
                    <a:pt x="72" y="271"/>
                  </a:lnTo>
                  <a:lnTo>
                    <a:pt x="66" y="271"/>
                  </a:lnTo>
                  <a:lnTo>
                    <a:pt x="66" y="283"/>
                  </a:lnTo>
                  <a:lnTo>
                    <a:pt x="60" y="283"/>
                  </a:lnTo>
                  <a:lnTo>
                    <a:pt x="60" y="289"/>
                  </a:lnTo>
                  <a:lnTo>
                    <a:pt x="54" y="295"/>
                  </a:lnTo>
                  <a:lnTo>
                    <a:pt x="54" y="301"/>
                  </a:lnTo>
                  <a:lnTo>
                    <a:pt x="48" y="307"/>
                  </a:lnTo>
                  <a:lnTo>
                    <a:pt x="48" y="313"/>
                  </a:lnTo>
                  <a:lnTo>
                    <a:pt x="42" y="307"/>
                  </a:lnTo>
                  <a:lnTo>
                    <a:pt x="42" y="313"/>
                  </a:lnTo>
                  <a:lnTo>
                    <a:pt x="42" y="319"/>
                  </a:lnTo>
                  <a:lnTo>
                    <a:pt x="36" y="319"/>
                  </a:lnTo>
                  <a:lnTo>
                    <a:pt x="36" y="325"/>
                  </a:lnTo>
                  <a:lnTo>
                    <a:pt x="36" y="331"/>
                  </a:lnTo>
                  <a:lnTo>
                    <a:pt x="30" y="337"/>
                  </a:lnTo>
                  <a:lnTo>
                    <a:pt x="30" y="331"/>
                  </a:lnTo>
                  <a:lnTo>
                    <a:pt x="24" y="331"/>
                  </a:lnTo>
                  <a:lnTo>
                    <a:pt x="24" y="337"/>
                  </a:lnTo>
                  <a:lnTo>
                    <a:pt x="24" y="343"/>
                  </a:lnTo>
                  <a:lnTo>
                    <a:pt x="24" y="349"/>
                  </a:lnTo>
                  <a:lnTo>
                    <a:pt x="18" y="349"/>
                  </a:lnTo>
                  <a:lnTo>
                    <a:pt x="18" y="355"/>
                  </a:lnTo>
                  <a:lnTo>
                    <a:pt x="18" y="361"/>
                  </a:lnTo>
                  <a:lnTo>
                    <a:pt x="18" y="367"/>
                  </a:lnTo>
                  <a:lnTo>
                    <a:pt x="18" y="373"/>
                  </a:lnTo>
                  <a:lnTo>
                    <a:pt x="24" y="373"/>
                  </a:lnTo>
                  <a:lnTo>
                    <a:pt x="24" y="379"/>
                  </a:lnTo>
                  <a:lnTo>
                    <a:pt x="18" y="379"/>
                  </a:lnTo>
                  <a:lnTo>
                    <a:pt x="24" y="379"/>
                  </a:lnTo>
                  <a:lnTo>
                    <a:pt x="24" y="385"/>
                  </a:lnTo>
                  <a:lnTo>
                    <a:pt x="18" y="391"/>
                  </a:lnTo>
                  <a:lnTo>
                    <a:pt x="24" y="397"/>
                  </a:lnTo>
                  <a:lnTo>
                    <a:pt x="24" y="404"/>
                  </a:lnTo>
                  <a:lnTo>
                    <a:pt x="30" y="410"/>
                  </a:lnTo>
                  <a:lnTo>
                    <a:pt x="24" y="410"/>
                  </a:lnTo>
                  <a:lnTo>
                    <a:pt x="24" y="428"/>
                  </a:lnTo>
                  <a:lnTo>
                    <a:pt x="24" y="434"/>
                  </a:lnTo>
                  <a:lnTo>
                    <a:pt x="24" y="440"/>
                  </a:lnTo>
                  <a:lnTo>
                    <a:pt x="24" y="446"/>
                  </a:lnTo>
                  <a:lnTo>
                    <a:pt x="24" y="452"/>
                  </a:lnTo>
                  <a:lnTo>
                    <a:pt x="24" y="458"/>
                  </a:lnTo>
                  <a:lnTo>
                    <a:pt x="30" y="464"/>
                  </a:lnTo>
                  <a:lnTo>
                    <a:pt x="30" y="458"/>
                  </a:lnTo>
                  <a:lnTo>
                    <a:pt x="30" y="464"/>
                  </a:lnTo>
                  <a:lnTo>
                    <a:pt x="36" y="464"/>
                  </a:lnTo>
                  <a:lnTo>
                    <a:pt x="42" y="464"/>
                  </a:lnTo>
                  <a:lnTo>
                    <a:pt x="42" y="470"/>
                  </a:lnTo>
                  <a:lnTo>
                    <a:pt x="48" y="470"/>
                  </a:lnTo>
                  <a:lnTo>
                    <a:pt x="48" y="476"/>
                  </a:lnTo>
                  <a:lnTo>
                    <a:pt x="54" y="476"/>
                  </a:lnTo>
                  <a:lnTo>
                    <a:pt x="54" y="470"/>
                  </a:lnTo>
                  <a:lnTo>
                    <a:pt x="60" y="470"/>
                  </a:lnTo>
                  <a:lnTo>
                    <a:pt x="54" y="476"/>
                  </a:lnTo>
                  <a:lnTo>
                    <a:pt x="60" y="482"/>
                  </a:lnTo>
                  <a:lnTo>
                    <a:pt x="60" y="488"/>
                  </a:lnTo>
                  <a:lnTo>
                    <a:pt x="54" y="488"/>
                  </a:lnTo>
                  <a:lnTo>
                    <a:pt x="60" y="488"/>
                  </a:lnTo>
                  <a:lnTo>
                    <a:pt x="60" y="494"/>
                  </a:lnTo>
                  <a:lnTo>
                    <a:pt x="66" y="494"/>
                  </a:lnTo>
                  <a:lnTo>
                    <a:pt x="66" y="488"/>
                  </a:lnTo>
                  <a:lnTo>
                    <a:pt x="72" y="488"/>
                  </a:lnTo>
                  <a:lnTo>
                    <a:pt x="78" y="488"/>
                  </a:lnTo>
                  <a:lnTo>
                    <a:pt x="78" y="482"/>
                  </a:lnTo>
                  <a:lnTo>
                    <a:pt x="90" y="482"/>
                  </a:lnTo>
                  <a:lnTo>
                    <a:pt x="96" y="482"/>
                  </a:lnTo>
                  <a:lnTo>
                    <a:pt x="102" y="476"/>
                  </a:lnTo>
                  <a:lnTo>
                    <a:pt x="108" y="470"/>
                  </a:lnTo>
                  <a:lnTo>
                    <a:pt x="114" y="470"/>
                  </a:lnTo>
                  <a:lnTo>
                    <a:pt x="114" y="464"/>
                  </a:lnTo>
                  <a:lnTo>
                    <a:pt x="120" y="470"/>
                  </a:lnTo>
                  <a:lnTo>
                    <a:pt x="120" y="464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4"/>
                  </a:lnTo>
                  <a:lnTo>
                    <a:pt x="132" y="458"/>
                  </a:lnTo>
                  <a:lnTo>
                    <a:pt x="138" y="458"/>
                  </a:lnTo>
                  <a:lnTo>
                    <a:pt x="144" y="452"/>
                  </a:lnTo>
                  <a:lnTo>
                    <a:pt x="150" y="452"/>
                  </a:lnTo>
                  <a:lnTo>
                    <a:pt x="156" y="458"/>
                  </a:lnTo>
                  <a:lnTo>
                    <a:pt x="156" y="452"/>
                  </a:lnTo>
                  <a:lnTo>
                    <a:pt x="174" y="428"/>
                  </a:lnTo>
                  <a:lnTo>
                    <a:pt x="186" y="410"/>
                  </a:lnTo>
                  <a:lnTo>
                    <a:pt x="192" y="410"/>
                  </a:lnTo>
                  <a:lnTo>
                    <a:pt x="216" y="337"/>
                  </a:lnTo>
                  <a:lnTo>
                    <a:pt x="222" y="325"/>
                  </a:lnTo>
                  <a:lnTo>
                    <a:pt x="204" y="307"/>
                  </a:lnTo>
                  <a:lnTo>
                    <a:pt x="192" y="307"/>
                  </a:lnTo>
                  <a:lnTo>
                    <a:pt x="186" y="295"/>
                  </a:lnTo>
                  <a:lnTo>
                    <a:pt x="192" y="289"/>
                  </a:lnTo>
                  <a:lnTo>
                    <a:pt x="192" y="283"/>
                  </a:lnTo>
                  <a:lnTo>
                    <a:pt x="192" y="277"/>
                  </a:lnTo>
                  <a:lnTo>
                    <a:pt x="192" y="271"/>
                  </a:lnTo>
                  <a:lnTo>
                    <a:pt x="186" y="265"/>
                  </a:lnTo>
                  <a:lnTo>
                    <a:pt x="180" y="265"/>
                  </a:lnTo>
                  <a:lnTo>
                    <a:pt x="180" y="253"/>
                  </a:lnTo>
                  <a:lnTo>
                    <a:pt x="180" y="247"/>
                  </a:lnTo>
                  <a:lnTo>
                    <a:pt x="180" y="241"/>
                  </a:lnTo>
                  <a:lnTo>
                    <a:pt x="174" y="241"/>
                  </a:lnTo>
                  <a:lnTo>
                    <a:pt x="168" y="235"/>
                  </a:lnTo>
                  <a:lnTo>
                    <a:pt x="168" y="229"/>
                  </a:lnTo>
                  <a:lnTo>
                    <a:pt x="174" y="223"/>
                  </a:lnTo>
                  <a:lnTo>
                    <a:pt x="168" y="223"/>
                  </a:lnTo>
                  <a:lnTo>
                    <a:pt x="168" y="217"/>
                  </a:lnTo>
                  <a:lnTo>
                    <a:pt x="168" y="205"/>
                  </a:lnTo>
                  <a:lnTo>
                    <a:pt x="174" y="199"/>
                  </a:lnTo>
                  <a:lnTo>
                    <a:pt x="168" y="181"/>
                  </a:lnTo>
                  <a:lnTo>
                    <a:pt x="156" y="163"/>
                  </a:lnTo>
                  <a:lnTo>
                    <a:pt x="156" y="157"/>
                  </a:lnTo>
                  <a:lnTo>
                    <a:pt x="150" y="139"/>
                  </a:lnTo>
                  <a:lnTo>
                    <a:pt x="150" y="133"/>
                  </a:lnTo>
                  <a:lnTo>
                    <a:pt x="150" y="127"/>
                  </a:lnTo>
                  <a:lnTo>
                    <a:pt x="156" y="115"/>
                  </a:lnTo>
                  <a:lnTo>
                    <a:pt x="156" y="109"/>
                  </a:lnTo>
                  <a:lnTo>
                    <a:pt x="144" y="103"/>
                  </a:lnTo>
                  <a:lnTo>
                    <a:pt x="138" y="91"/>
                  </a:lnTo>
                  <a:lnTo>
                    <a:pt x="132" y="91"/>
                  </a:lnTo>
                  <a:lnTo>
                    <a:pt x="132" y="85"/>
                  </a:lnTo>
                  <a:lnTo>
                    <a:pt x="126" y="72"/>
                  </a:lnTo>
                  <a:lnTo>
                    <a:pt x="126" y="54"/>
                  </a:lnTo>
                  <a:lnTo>
                    <a:pt x="126" y="48"/>
                  </a:lnTo>
                  <a:lnTo>
                    <a:pt x="132" y="30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0" y="12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72" y="66"/>
                  </a:lnTo>
                  <a:lnTo>
                    <a:pt x="72" y="72"/>
                  </a:lnTo>
                  <a:lnTo>
                    <a:pt x="72" y="79"/>
                  </a:lnTo>
                  <a:lnTo>
                    <a:pt x="66" y="79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2" y="79"/>
                  </a:lnTo>
                  <a:lnTo>
                    <a:pt x="36" y="79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0" y="54"/>
                  </a:lnTo>
                  <a:lnTo>
                    <a:pt x="12" y="72"/>
                  </a:lnTo>
                  <a:close/>
                </a:path>
              </a:pathLst>
            </a:custGeom>
            <a:solidFill>
              <a:srgbClr val="00FF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8" name="Freeform 101">
              <a:extLst>
                <a:ext uri="{FF2B5EF4-FFF2-40B4-BE49-F238E27FC236}">
                  <a16:creationId xmlns:a16="http://schemas.microsoft.com/office/drawing/2014/main" id="{B447F053-3BAC-44CE-AD77-66F43DD6EE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00020" y="1763065"/>
              <a:ext cx="994696" cy="1998796"/>
            </a:xfrm>
            <a:custGeom>
              <a:avLst/>
              <a:gdLst>
                <a:gd name="T0" fmla="*/ 2147483646 w 222"/>
                <a:gd name="T1" fmla="*/ 2147483646 h 494"/>
                <a:gd name="T2" fmla="*/ 2147483646 w 222"/>
                <a:gd name="T3" fmla="*/ 2147483646 h 494"/>
                <a:gd name="T4" fmla="*/ 2147483646 w 222"/>
                <a:gd name="T5" fmla="*/ 2147483646 h 494"/>
                <a:gd name="T6" fmla="*/ 2147483646 w 222"/>
                <a:gd name="T7" fmla="*/ 2147483646 h 494"/>
                <a:gd name="T8" fmla="*/ 2147483646 w 222"/>
                <a:gd name="T9" fmla="*/ 2147483646 h 494"/>
                <a:gd name="T10" fmla="*/ 2147483646 w 222"/>
                <a:gd name="T11" fmla="*/ 2147483646 h 494"/>
                <a:gd name="T12" fmla="*/ 2147483646 w 222"/>
                <a:gd name="T13" fmla="*/ 2147483646 h 494"/>
                <a:gd name="T14" fmla="*/ 2147483646 w 222"/>
                <a:gd name="T15" fmla="*/ 2147483646 h 494"/>
                <a:gd name="T16" fmla="*/ 2147483646 w 222"/>
                <a:gd name="T17" fmla="*/ 2147483646 h 494"/>
                <a:gd name="T18" fmla="*/ 2147483646 w 222"/>
                <a:gd name="T19" fmla="*/ 2147483646 h 494"/>
                <a:gd name="T20" fmla="*/ 2147483646 w 222"/>
                <a:gd name="T21" fmla="*/ 2147483646 h 494"/>
                <a:gd name="T22" fmla="*/ 2147483646 w 222"/>
                <a:gd name="T23" fmla="*/ 2147483646 h 494"/>
                <a:gd name="T24" fmla="*/ 2147483646 w 222"/>
                <a:gd name="T25" fmla="*/ 2147483646 h 494"/>
                <a:gd name="T26" fmla="*/ 2147483646 w 222"/>
                <a:gd name="T27" fmla="*/ 2147483646 h 494"/>
                <a:gd name="T28" fmla="*/ 2147483646 w 222"/>
                <a:gd name="T29" fmla="*/ 2147483646 h 494"/>
                <a:gd name="T30" fmla="*/ 2147483646 w 222"/>
                <a:gd name="T31" fmla="*/ 2147483646 h 494"/>
                <a:gd name="T32" fmla="*/ 2147483646 w 222"/>
                <a:gd name="T33" fmla="*/ 2147483646 h 494"/>
                <a:gd name="T34" fmla="*/ 2147483646 w 222"/>
                <a:gd name="T35" fmla="*/ 2147483646 h 494"/>
                <a:gd name="T36" fmla="*/ 2147483646 w 222"/>
                <a:gd name="T37" fmla="*/ 2147483646 h 494"/>
                <a:gd name="T38" fmla="*/ 2147483646 w 222"/>
                <a:gd name="T39" fmla="*/ 2147483646 h 494"/>
                <a:gd name="T40" fmla="*/ 2147483646 w 222"/>
                <a:gd name="T41" fmla="*/ 2147483646 h 494"/>
                <a:gd name="T42" fmla="*/ 2147483646 w 222"/>
                <a:gd name="T43" fmla="*/ 2147483646 h 494"/>
                <a:gd name="T44" fmla="*/ 2147483646 w 222"/>
                <a:gd name="T45" fmla="*/ 2147483646 h 494"/>
                <a:gd name="T46" fmla="*/ 2147483646 w 222"/>
                <a:gd name="T47" fmla="*/ 2147483646 h 494"/>
                <a:gd name="T48" fmla="*/ 2147483646 w 222"/>
                <a:gd name="T49" fmla="*/ 2147483646 h 494"/>
                <a:gd name="T50" fmla="*/ 2147483646 w 222"/>
                <a:gd name="T51" fmla="*/ 2147483646 h 494"/>
                <a:gd name="T52" fmla="*/ 2147483646 w 222"/>
                <a:gd name="T53" fmla="*/ 2147483646 h 494"/>
                <a:gd name="T54" fmla="*/ 2147483646 w 222"/>
                <a:gd name="T55" fmla="*/ 2147483646 h 494"/>
                <a:gd name="T56" fmla="*/ 2147483646 w 222"/>
                <a:gd name="T57" fmla="*/ 2147483646 h 494"/>
                <a:gd name="T58" fmla="*/ 2147483646 w 222"/>
                <a:gd name="T59" fmla="*/ 2147483646 h 494"/>
                <a:gd name="T60" fmla="*/ 2147483646 w 222"/>
                <a:gd name="T61" fmla="*/ 2147483646 h 494"/>
                <a:gd name="T62" fmla="*/ 2147483646 w 222"/>
                <a:gd name="T63" fmla="*/ 2147483646 h 494"/>
                <a:gd name="T64" fmla="*/ 2147483646 w 222"/>
                <a:gd name="T65" fmla="*/ 2147483646 h 494"/>
                <a:gd name="T66" fmla="*/ 2147483646 w 222"/>
                <a:gd name="T67" fmla="*/ 2147483646 h 494"/>
                <a:gd name="T68" fmla="*/ 2147483646 w 222"/>
                <a:gd name="T69" fmla="*/ 2147483646 h 494"/>
                <a:gd name="T70" fmla="*/ 2147483646 w 222"/>
                <a:gd name="T71" fmla="*/ 2147483646 h 494"/>
                <a:gd name="T72" fmla="*/ 2147483646 w 222"/>
                <a:gd name="T73" fmla="*/ 2147483646 h 494"/>
                <a:gd name="T74" fmla="*/ 2147483646 w 222"/>
                <a:gd name="T75" fmla="*/ 2147483646 h 494"/>
                <a:gd name="T76" fmla="*/ 2147483646 w 222"/>
                <a:gd name="T77" fmla="*/ 2147483646 h 494"/>
                <a:gd name="T78" fmla="*/ 2147483646 w 222"/>
                <a:gd name="T79" fmla="*/ 2147483646 h 494"/>
                <a:gd name="T80" fmla="*/ 2147483646 w 222"/>
                <a:gd name="T81" fmla="*/ 2147483646 h 494"/>
                <a:gd name="T82" fmla="*/ 2147483646 w 222"/>
                <a:gd name="T83" fmla="*/ 2147483646 h 494"/>
                <a:gd name="T84" fmla="*/ 2147483646 w 222"/>
                <a:gd name="T85" fmla="*/ 2147483646 h 494"/>
                <a:gd name="T86" fmla="*/ 2147483646 w 222"/>
                <a:gd name="T87" fmla="*/ 2147483646 h 494"/>
                <a:gd name="T88" fmla="*/ 2147483646 w 222"/>
                <a:gd name="T89" fmla="*/ 2147483646 h 494"/>
                <a:gd name="T90" fmla="*/ 2147483646 w 222"/>
                <a:gd name="T91" fmla="*/ 2147483646 h 494"/>
                <a:gd name="T92" fmla="*/ 2147483646 w 222"/>
                <a:gd name="T93" fmla="*/ 2147483646 h 494"/>
                <a:gd name="T94" fmla="*/ 2147483646 w 222"/>
                <a:gd name="T95" fmla="*/ 2147483646 h 494"/>
                <a:gd name="T96" fmla="*/ 2147483646 w 222"/>
                <a:gd name="T97" fmla="*/ 2147483646 h 494"/>
                <a:gd name="T98" fmla="*/ 2147483646 w 222"/>
                <a:gd name="T99" fmla="*/ 2147483646 h 494"/>
                <a:gd name="T100" fmla="*/ 2147483646 w 222"/>
                <a:gd name="T101" fmla="*/ 2147483646 h 494"/>
                <a:gd name="T102" fmla="*/ 2147483646 w 222"/>
                <a:gd name="T103" fmla="*/ 2147483646 h 494"/>
                <a:gd name="T104" fmla="*/ 2147483646 w 222"/>
                <a:gd name="T105" fmla="*/ 2147483646 h 494"/>
                <a:gd name="T106" fmla="*/ 2147483646 w 222"/>
                <a:gd name="T107" fmla="*/ 2147483646 h 494"/>
                <a:gd name="T108" fmla="*/ 2147483646 w 222"/>
                <a:gd name="T109" fmla="*/ 2147483646 h 494"/>
                <a:gd name="T110" fmla="*/ 2147483646 w 222"/>
                <a:gd name="T111" fmla="*/ 2147483646 h 494"/>
                <a:gd name="T112" fmla="*/ 2147483646 w 222"/>
                <a:gd name="T113" fmla="*/ 2147483646 h 494"/>
                <a:gd name="T114" fmla="*/ 2147483646 w 222"/>
                <a:gd name="T115" fmla="*/ 2147483646 h 494"/>
                <a:gd name="T116" fmla="*/ 2147483646 w 222"/>
                <a:gd name="T117" fmla="*/ 2147483646 h 494"/>
                <a:gd name="T118" fmla="*/ 2147483646 w 222"/>
                <a:gd name="T119" fmla="*/ 2147483646 h 494"/>
                <a:gd name="T120" fmla="*/ 2147483646 w 222"/>
                <a:gd name="T121" fmla="*/ 2147483646 h 494"/>
                <a:gd name="T122" fmla="*/ 0 w 222"/>
                <a:gd name="T123" fmla="*/ 2147483646 h 4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"/>
                <a:gd name="T187" fmla="*/ 0 h 494"/>
                <a:gd name="T188" fmla="*/ 222 w 222"/>
                <a:gd name="T189" fmla="*/ 494 h 4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" h="494">
                  <a:moveTo>
                    <a:pt x="12" y="72"/>
                  </a:moveTo>
                  <a:lnTo>
                    <a:pt x="18" y="79"/>
                  </a:lnTo>
                  <a:lnTo>
                    <a:pt x="24" y="85"/>
                  </a:lnTo>
                  <a:lnTo>
                    <a:pt x="36" y="91"/>
                  </a:lnTo>
                  <a:lnTo>
                    <a:pt x="42" y="91"/>
                  </a:lnTo>
                  <a:lnTo>
                    <a:pt x="42" y="97"/>
                  </a:lnTo>
                  <a:lnTo>
                    <a:pt x="42" y="103"/>
                  </a:lnTo>
                  <a:lnTo>
                    <a:pt x="54" y="109"/>
                  </a:lnTo>
                  <a:lnTo>
                    <a:pt x="48" y="127"/>
                  </a:lnTo>
                  <a:lnTo>
                    <a:pt x="54" y="133"/>
                  </a:lnTo>
                  <a:lnTo>
                    <a:pt x="54" y="139"/>
                  </a:lnTo>
                  <a:lnTo>
                    <a:pt x="48" y="145"/>
                  </a:lnTo>
                  <a:lnTo>
                    <a:pt x="54" y="151"/>
                  </a:lnTo>
                  <a:lnTo>
                    <a:pt x="60" y="151"/>
                  </a:lnTo>
                  <a:lnTo>
                    <a:pt x="60" y="163"/>
                  </a:lnTo>
                  <a:lnTo>
                    <a:pt x="60" y="169"/>
                  </a:lnTo>
                  <a:lnTo>
                    <a:pt x="54" y="175"/>
                  </a:lnTo>
                  <a:lnTo>
                    <a:pt x="54" y="181"/>
                  </a:lnTo>
                  <a:lnTo>
                    <a:pt x="54" y="187"/>
                  </a:lnTo>
                  <a:lnTo>
                    <a:pt x="60" y="187"/>
                  </a:lnTo>
                  <a:lnTo>
                    <a:pt x="60" y="193"/>
                  </a:lnTo>
                  <a:lnTo>
                    <a:pt x="66" y="199"/>
                  </a:lnTo>
                  <a:lnTo>
                    <a:pt x="66" y="205"/>
                  </a:lnTo>
                  <a:lnTo>
                    <a:pt x="72" y="205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4" y="211"/>
                  </a:lnTo>
                  <a:lnTo>
                    <a:pt x="84" y="217"/>
                  </a:lnTo>
                  <a:lnTo>
                    <a:pt x="84" y="223"/>
                  </a:lnTo>
                  <a:lnTo>
                    <a:pt x="90" y="229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96" y="241"/>
                  </a:lnTo>
                  <a:lnTo>
                    <a:pt x="96" y="247"/>
                  </a:lnTo>
                  <a:lnTo>
                    <a:pt x="90" y="247"/>
                  </a:lnTo>
                  <a:lnTo>
                    <a:pt x="90" y="253"/>
                  </a:lnTo>
                  <a:lnTo>
                    <a:pt x="84" y="247"/>
                  </a:lnTo>
                  <a:lnTo>
                    <a:pt x="78" y="253"/>
                  </a:lnTo>
                  <a:lnTo>
                    <a:pt x="78" y="259"/>
                  </a:lnTo>
                  <a:lnTo>
                    <a:pt x="72" y="265"/>
                  </a:lnTo>
                  <a:lnTo>
                    <a:pt x="72" y="271"/>
                  </a:lnTo>
                  <a:lnTo>
                    <a:pt x="66" y="271"/>
                  </a:lnTo>
                  <a:lnTo>
                    <a:pt x="66" y="283"/>
                  </a:lnTo>
                  <a:lnTo>
                    <a:pt x="60" y="283"/>
                  </a:lnTo>
                  <a:lnTo>
                    <a:pt x="60" y="289"/>
                  </a:lnTo>
                  <a:lnTo>
                    <a:pt x="54" y="295"/>
                  </a:lnTo>
                  <a:lnTo>
                    <a:pt x="54" y="301"/>
                  </a:lnTo>
                  <a:lnTo>
                    <a:pt x="48" y="307"/>
                  </a:lnTo>
                  <a:lnTo>
                    <a:pt x="48" y="313"/>
                  </a:lnTo>
                  <a:lnTo>
                    <a:pt x="42" y="307"/>
                  </a:lnTo>
                  <a:lnTo>
                    <a:pt x="42" y="313"/>
                  </a:lnTo>
                  <a:lnTo>
                    <a:pt x="42" y="319"/>
                  </a:lnTo>
                  <a:lnTo>
                    <a:pt x="36" y="319"/>
                  </a:lnTo>
                  <a:lnTo>
                    <a:pt x="36" y="325"/>
                  </a:lnTo>
                  <a:lnTo>
                    <a:pt x="36" y="331"/>
                  </a:lnTo>
                  <a:lnTo>
                    <a:pt x="30" y="337"/>
                  </a:lnTo>
                  <a:lnTo>
                    <a:pt x="30" y="331"/>
                  </a:lnTo>
                  <a:lnTo>
                    <a:pt x="24" y="331"/>
                  </a:lnTo>
                  <a:lnTo>
                    <a:pt x="24" y="337"/>
                  </a:lnTo>
                  <a:lnTo>
                    <a:pt x="24" y="343"/>
                  </a:lnTo>
                  <a:lnTo>
                    <a:pt x="24" y="349"/>
                  </a:lnTo>
                  <a:lnTo>
                    <a:pt x="18" y="349"/>
                  </a:lnTo>
                  <a:lnTo>
                    <a:pt x="18" y="355"/>
                  </a:lnTo>
                  <a:lnTo>
                    <a:pt x="18" y="361"/>
                  </a:lnTo>
                  <a:lnTo>
                    <a:pt x="18" y="367"/>
                  </a:lnTo>
                  <a:lnTo>
                    <a:pt x="18" y="373"/>
                  </a:lnTo>
                  <a:lnTo>
                    <a:pt x="24" y="373"/>
                  </a:lnTo>
                  <a:lnTo>
                    <a:pt x="24" y="379"/>
                  </a:lnTo>
                  <a:lnTo>
                    <a:pt x="18" y="379"/>
                  </a:lnTo>
                  <a:lnTo>
                    <a:pt x="24" y="379"/>
                  </a:lnTo>
                  <a:lnTo>
                    <a:pt x="24" y="385"/>
                  </a:lnTo>
                  <a:lnTo>
                    <a:pt x="18" y="391"/>
                  </a:lnTo>
                  <a:lnTo>
                    <a:pt x="24" y="397"/>
                  </a:lnTo>
                  <a:lnTo>
                    <a:pt x="24" y="404"/>
                  </a:lnTo>
                  <a:lnTo>
                    <a:pt x="30" y="410"/>
                  </a:lnTo>
                  <a:lnTo>
                    <a:pt x="24" y="410"/>
                  </a:lnTo>
                  <a:lnTo>
                    <a:pt x="24" y="428"/>
                  </a:lnTo>
                  <a:lnTo>
                    <a:pt x="24" y="434"/>
                  </a:lnTo>
                  <a:lnTo>
                    <a:pt x="24" y="440"/>
                  </a:lnTo>
                  <a:lnTo>
                    <a:pt x="24" y="446"/>
                  </a:lnTo>
                  <a:lnTo>
                    <a:pt x="24" y="452"/>
                  </a:lnTo>
                  <a:lnTo>
                    <a:pt x="24" y="458"/>
                  </a:lnTo>
                  <a:lnTo>
                    <a:pt x="30" y="464"/>
                  </a:lnTo>
                  <a:lnTo>
                    <a:pt x="30" y="458"/>
                  </a:lnTo>
                  <a:lnTo>
                    <a:pt x="30" y="464"/>
                  </a:lnTo>
                  <a:lnTo>
                    <a:pt x="36" y="464"/>
                  </a:lnTo>
                  <a:lnTo>
                    <a:pt x="42" y="464"/>
                  </a:lnTo>
                  <a:lnTo>
                    <a:pt x="42" y="470"/>
                  </a:lnTo>
                  <a:lnTo>
                    <a:pt x="48" y="470"/>
                  </a:lnTo>
                  <a:lnTo>
                    <a:pt x="48" y="476"/>
                  </a:lnTo>
                  <a:lnTo>
                    <a:pt x="54" y="476"/>
                  </a:lnTo>
                  <a:lnTo>
                    <a:pt x="54" y="470"/>
                  </a:lnTo>
                  <a:lnTo>
                    <a:pt x="60" y="470"/>
                  </a:lnTo>
                  <a:lnTo>
                    <a:pt x="54" y="476"/>
                  </a:lnTo>
                  <a:lnTo>
                    <a:pt x="60" y="482"/>
                  </a:lnTo>
                  <a:lnTo>
                    <a:pt x="60" y="488"/>
                  </a:lnTo>
                  <a:lnTo>
                    <a:pt x="54" y="488"/>
                  </a:lnTo>
                  <a:lnTo>
                    <a:pt x="60" y="488"/>
                  </a:lnTo>
                  <a:lnTo>
                    <a:pt x="60" y="494"/>
                  </a:lnTo>
                  <a:lnTo>
                    <a:pt x="66" y="494"/>
                  </a:lnTo>
                  <a:lnTo>
                    <a:pt x="66" y="488"/>
                  </a:lnTo>
                  <a:lnTo>
                    <a:pt x="72" y="488"/>
                  </a:lnTo>
                  <a:lnTo>
                    <a:pt x="78" y="488"/>
                  </a:lnTo>
                  <a:lnTo>
                    <a:pt x="78" y="482"/>
                  </a:lnTo>
                  <a:lnTo>
                    <a:pt x="90" y="482"/>
                  </a:lnTo>
                  <a:lnTo>
                    <a:pt x="96" y="482"/>
                  </a:lnTo>
                  <a:lnTo>
                    <a:pt x="102" y="476"/>
                  </a:lnTo>
                  <a:lnTo>
                    <a:pt x="108" y="470"/>
                  </a:lnTo>
                  <a:lnTo>
                    <a:pt x="114" y="470"/>
                  </a:lnTo>
                  <a:lnTo>
                    <a:pt x="114" y="464"/>
                  </a:lnTo>
                  <a:lnTo>
                    <a:pt x="120" y="470"/>
                  </a:lnTo>
                  <a:lnTo>
                    <a:pt x="120" y="464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4"/>
                  </a:lnTo>
                  <a:lnTo>
                    <a:pt x="132" y="458"/>
                  </a:lnTo>
                  <a:lnTo>
                    <a:pt x="138" y="458"/>
                  </a:lnTo>
                  <a:lnTo>
                    <a:pt x="144" y="452"/>
                  </a:lnTo>
                  <a:lnTo>
                    <a:pt x="150" y="452"/>
                  </a:lnTo>
                  <a:lnTo>
                    <a:pt x="156" y="458"/>
                  </a:lnTo>
                  <a:lnTo>
                    <a:pt x="156" y="452"/>
                  </a:lnTo>
                  <a:lnTo>
                    <a:pt x="174" y="428"/>
                  </a:lnTo>
                  <a:lnTo>
                    <a:pt x="186" y="410"/>
                  </a:lnTo>
                  <a:lnTo>
                    <a:pt x="192" y="410"/>
                  </a:lnTo>
                  <a:lnTo>
                    <a:pt x="216" y="337"/>
                  </a:lnTo>
                  <a:lnTo>
                    <a:pt x="222" y="325"/>
                  </a:lnTo>
                  <a:lnTo>
                    <a:pt x="204" y="307"/>
                  </a:lnTo>
                  <a:lnTo>
                    <a:pt x="192" y="307"/>
                  </a:lnTo>
                  <a:lnTo>
                    <a:pt x="186" y="295"/>
                  </a:lnTo>
                  <a:lnTo>
                    <a:pt x="192" y="289"/>
                  </a:lnTo>
                  <a:lnTo>
                    <a:pt x="192" y="283"/>
                  </a:lnTo>
                  <a:lnTo>
                    <a:pt x="192" y="277"/>
                  </a:lnTo>
                  <a:lnTo>
                    <a:pt x="192" y="271"/>
                  </a:lnTo>
                  <a:lnTo>
                    <a:pt x="186" y="265"/>
                  </a:lnTo>
                  <a:lnTo>
                    <a:pt x="180" y="265"/>
                  </a:lnTo>
                  <a:lnTo>
                    <a:pt x="180" y="253"/>
                  </a:lnTo>
                  <a:lnTo>
                    <a:pt x="180" y="247"/>
                  </a:lnTo>
                  <a:lnTo>
                    <a:pt x="180" y="241"/>
                  </a:lnTo>
                  <a:lnTo>
                    <a:pt x="174" y="241"/>
                  </a:lnTo>
                  <a:lnTo>
                    <a:pt x="168" y="235"/>
                  </a:lnTo>
                  <a:lnTo>
                    <a:pt x="168" y="229"/>
                  </a:lnTo>
                  <a:lnTo>
                    <a:pt x="174" y="223"/>
                  </a:lnTo>
                  <a:lnTo>
                    <a:pt x="168" y="223"/>
                  </a:lnTo>
                  <a:lnTo>
                    <a:pt x="168" y="217"/>
                  </a:lnTo>
                  <a:lnTo>
                    <a:pt x="168" y="205"/>
                  </a:lnTo>
                  <a:lnTo>
                    <a:pt x="174" y="199"/>
                  </a:lnTo>
                  <a:lnTo>
                    <a:pt x="168" y="181"/>
                  </a:lnTo>
                  <a:lnTo>
                    <a:pt x="156" y="163"/>
                  </a:lnTo>
                  <a:lnTo>
                    <a:pt x="156" y="157"/>
                  </a:lnTo>
                  <a:lnTo>
                    <a:pt x="150" y="139"/>
                  </a:lnTo>
                  <a:lnTo>
                    <a:pt x="150" y="133"/>
                  </a:lnTo>
                  <a:lnTo>
                    <a:pt x="150" y="127"/>
                  </a:lnTo>
                  <a:lnTo>
                    <a:pt x="156" y="115"/>
                  </a:lnTo>
                  <a:lnTo>
                    <a:pt x="156" y="109"/>
                  </a:lnTo>
                  <a:lnTo>
                    <a:pt x="144" y="103"/>
                  </a:lnTo>
                  <a:lnTo>
                    <a:pt x="138" y="91"/>
                  </a:lnTo>
                  <a:lnTo>
                    <a:pt x="132" y="91"/>
                  </a:lnTo>
                  <a:lnTo>
                    <a:pt x="132" y="85"/>
                  </a:lnTo>
                  <a:lnTo>
                    <a:pt x="126" y="72"/>
                  </a:lnTo>
                  <a:lnTo>
                    <a:pt x="126" y="54"/>
                  </a:lnTo>
                  <a:lnTo>
                    <a:pt x="126" y="48"/>
                  </a:lnTo>
                  <a:lnTo>
                    <a:pt x="132" y="30"/>
                  </a:lnTo>
                  <a:lnTo>
                    <a:pt x="132" y="24"/>
                  </a:lnTo>
                  <a:lnTo>
                    <a:pt x="126" y="24"/>
                  </a:lnTo>
                  <a:lnTo>
                    <a:pt x="120" y="12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72" y="66"/>
                  </a:lnTo>
                  <a:lnTo>
                    <a:pt x="72" y="72"/>
                  </a:lnTo>
                  <a:lnTo>
                    <a:pt x="72" y="79"/>
                  </a:lnTo>
                  <a:lnTo>
                    <a:pt x="66" y="79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2" y="79"/>
                  </a:lnTo>
                  <a:lnTo>
                    <a:pt x="36" y="79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0" y="54"/>
                  </a:lnTo>
                  <a:lnTo>
                    <a:pt x="12" y="72"/>
                  </a:lnTo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69" name="Freeform 102">
              <a:extLst>
                <a:ext uri="{FF2B5EF4-FFF2-40B4-BE49-F238E27FC236}">
                  <a16:creationId xmlns:a16="http://schemas.microsoft.com/office/drawing/2014/main" id="{4AF6F1F5-0A4A-4937-8351-1AAC85E6CE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5963" y="2729794"/>
              <a:ext cx="28608" cy="23269"/>
            </a:xfrm>
            <a:custGeom>
              <a:avLst/>
              <a:gdLst>
                <a:gd name="T0" fmla="*/ 2147483646 w 6"/>
                <a:gd name="T1" fmla="*/ 2147483646 h 6"/>
                <a:gd name="T2" fmla="*/ 0 w 6"/>
                <a:gd name="T3" fmla="*/ 2147483646 h 6"/>
                <a:gd name="T4" fmla="*/ 0 w 6"/>
                <a:gd name="T5" fmla="*/ 0 h 6"/>
                <a:gd name="T6" fmla="*/ 2147483646 w 6"/>
                <a:gd name="T7" fmla="*/ 0 h 6"/>
                <a:gd name="T8" fmla="*/ 2147483646 w 6"/>
                <a:gd name="T9" fmla="*/ 0 h 6"/>
                <a:gd name="T10" fmla="*/ 2147483646 w 6"/>
                <a:gd name="T11" fmla="*/ 2147483646 h 6"/>
                <a:gd name="T12" fmla="*/ 2147483646 w 6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70" name="Freeform 103">
              <a:extLst>
                <a:ext uri="{FF2B5EF4-FFF2-40B4-BE49-F238E27FC236}">
                  <a16:creationId xmlns:a16="http://schemas.microsoft.com/office/drawing/2014/main" id="{1895E0B4-967A-41AD-A57F-28CD3E6CB7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5963" y="2729794"/>
              <a:ext cx="28608" cy="23269"/>
            </a:xfrm>
            <a:custGeom>
              <a:avLst/>
              <a:gdLst>
                <a:gd name="T0" fmla="*/ 2147483646 w 6"/>
                <a:gd name="T1" fmla="*/ 2147483646 h 6"/>
                <a:gd name="T2" fmla="*/ 0 w 6"/>
                <a:gd name="T3" fmla="*/ 2147483646 h 6"/>
                <a:gd name="T4" fmla="*/ 0 w 6"/>
                <a:gd name="T5" fmla="*/ 0 h 6"/>
                <a:gd name="T6" fmla="*/ 2147483646 w 6"/>
                <a:gd name="T7" fmla="*/ 0 h 6"/>
                <a:gd name="T8" fmla="*/ 2147483646 w 6"/>
                <a:gd name="T9" fmla="*/ 0 h 6"/>
                <a:gd name="T10" fmla="*/ 2147483646 w 6"/>
                <a:gd name="T11" fmla="*/ 2147483646 h 6"/>
                <a:gd name="T12" fmla="*/ 2147483646 w 6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71" name="Freeform 104">
              <a:extLst>
                <a:ext uri="{FF2B5EF4-FFF2-40B4-BE49-F238E27FC236}">
                  <a16:creationId xmlns:a16="http://schemas.microsoft.com/office/drawing/2014/main" id="{52403AFE-71C4-412B-99F6-030CFF2B2E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23922" y="3679163"/>
              <a:ext cx="24207" cy="48865"/>
            </a:xfrm>
            <a:custGeom>
              <a:avLst/>
              <a:gdLst>
                <a:gd name="T0" fmla="*/ 2147483646 w 6"/>
                <a:gd name="T1" fmla="*/ 2147483646 h 12"/>
                <a:gd name="T2" fmla="*/ 0 w 6"/>
                <a:gd name="T3" fmla="*/ 2147483646 h 12"/>
                <a:gd name="T4" fmla="*/ 0 w 6"/>
                <a:gd name="T5" fmla="*/ 2147483646 h 12"/>
                <a:gd name="T6" fmla="*/ 0 w 6"/>
                <a:gd name="T7" fmla="*/ 2147483646 h 12"/>
                <a:gd name="T8" fmla="*/ 0 w 6"/>
                <a:gd name="T9" fmla="*/ 0 h 12"/>
                <a:gd name="T10" fmla="*/ 0 w 6"/>
                <a:gd name="T11" fmla="*/ 0 h 12"/>
                <a:gd name="T12" fmla="*/ 2147483646 w 6"/>
                <a:gd name="T13" fmla="*/ 0 h 12"/>
                <a:gd name="T14" fmla="*/ 2147483646 w 6"/>
                <a:gd name="T15" fmla="*/ 2147483646 h 12"/>
                <a:gd name="T16" fmla="*/ 2147483646 w 6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2"/>
                <a:gd name="T29" fmla="*/ 6 w 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2">
                  <a:moveTo>
                    <a:pt x="6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73" name="Freeform 106">
              <a:extLst>
                <a:ext uri="{FF2B5EF4-FFF2-40B4-BE49-F238E27FC236}">
                  <a16:creationId xmlns:a16="http://schemas.microsoft.com/office/drawing/2014/main" id="{90E9D8D0-B998-47A0-A824-36AAB3A516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7449" y="4654132"/>
              <a:ext cx="325697" cy="169862"/>
            </a:xfrm>
            <a:custGeom>
              <a:avLst/>
              <a:gdLst>
                <a:gd name="T0" fmla="*/ 2147483646 w 72"/>
                <a:gd name="T1" fmla="*/ 2147483646 h 43"/>
                <a:gd name="T2" fmla="*/ 2147483646 w 72"/>
                <a:gd name="T3" fmla="*/ 2147483646 h 43"/>
                <a:gd name="T4" fmla="*/ 2147483646 w 72"/>
                <a:gd name="T5" fmla="*/ 2147483646 h 43"/>
                <a:gd name="T6" fmla="*/ 2147483646 w 72"/>
                <a:gd name="T7" fmla="*/ 2147483646 h 43"/>
                <a:gd name="T8" fmla="*/ 2147483646 w 72"/>
                <a:gd name="T9" fmla="*/ 2147483646 h 43"/>
                <a:gd name="T10" fmla="*/ 2147483646 w 72"/>
                <a:gd name="T11" fmla="*/ 2147483646 h 43"/>
                <a:gd name="T12" fmla="*/ 2147483646 w 72"/>
                <a:gd name="T13" fmla="*/ 2147483646 h 43"/>
                <a:gd name="T14" fmla="*/ 2147483646 w 72"/>
                <a:gd name="T15" fmla="*/ 2147483646 h 43"/>
                <a:gd name="T16" fmla="*/ 2147483646 w 72"/>
                <a:gd name="T17" fmla="*/ 0 h 43"/>
                <a:gd name="T18" fmla="*/ 2147483646 w 72"/>
                <a:gd name="T19" fmla="*/ 2147483646 h 43"/>
                <a:gd name="T20" fmla="*/ 2147483646 w 72"/>
                <a:gd name="T21" fmla="*/ 2147483646 h 43"/>
                <a:gd name="T22" fmla="*/ 2147483646 w 72"/>
                <a:gd name="T23" fmla="*/ 2147483646 h 43"/>
                <a:gd name="T24" fmla="*/ 2147483646 w 72"/>
                <a:gd name="T25" fmla="*/ 2147483646 h 43"/>
                <a:gd name="T26" fmla="*/ 2147483646 w 72"/>
                <a:gd name="T27" fmla="*/ 2147483646 h 43"/>
                <a:gd name="T28" fmla="*/ 2147483646 w 72"/>
                <a:gd name="T29" fmla="*/ 2147483646 h 43"/>
                <a:gd name="T30" fmla="*/ 2147483646 w 72"/>
                <a:gd name="T31" fmla="*/ 2147483646 h 43"/>
                <a:gd name="T32" fmla="*/ 2147483646 w 72"/>
                <a:gd name="T33" fmla="*/ 2147483646 h 43"/>
                <a:gd name="T34" fmla="*/ 2147483646 w 72"/>
                <a:gd name="T35" fmla="*/ 2147483646 h 43"/>
                <a:gd name="T36" fmla="*/ 2147483646 w 72"/>
                <a:gd name="T37" fmla="*/ 2147483646 h 43"/>
                <a:gd name="T38" fmla="*/ 2147483646 w 72"/>
                <a:gd name="T39" fmla="*/ 2147483646 h 43"/>
                <a:gd name="T40" fmla="*/ 2147483646 w 72"/>
                <a:gd name="T41" fmla="*/ 2147483646 h 43"/>
                <a:gd name="T42" fmla="*/ 2147483646 w 72"/>
                <a:gd name="T43" fmla="*/ 2147483646 h 43"/>
                <a:gd name="T44" fmla="*/ 2147483646 w 72"/>
                <a:gd name="T45" fmla="*/ 2147483646 h 43"/>
                <a:gd name="T46" fmla="*/ 2147483646 w 72"/>
                <a:gd name="T47" fmla="*/ 2147483646 h 43"/>
                <a:gd name="T48" fmla="*/ 2147483646 w 72"/>
                <a:gd name="T49" fmla="*/ 2147483646 h 43"/>
                <a:gd name="T50" fmla="*/ 2147483646 w 72"/>
                <a:gd name="T51" fmla="*/ 2147483646 h 43"/>
                <a:gd name="T52" fmla="*/ 2147483646 w 72"/>
                <a:gd name="T53" fmla="*/ 2147483646 h 43"/>
                <a:gd name="T54" fmla="*/ 2147483646 w 72"/>
                <a:gd name="T55" fmla="*/ 2147483646 h 43"/>
                <a:gd name="T56" fmla="*/ 2147483646 w 72"/>
                <a:gd name="T57" fmla="*/ 2147483646 h 43"/>
                <a:gd name="T58" fmla="*/ 2147483646 w 72"/>
                <a:gd name="T59" fmla="*/ 2147483646 h 43"/>
                <a:gd name="T60" fmla="*/ 0 w 72"/>
                <a:gd name="T61" fmla="*/ 2147483646 h 43"/>
                <a:gd name="T62" fmla="*/ 0 w 72"/>
                <a:gd name="T63" fmla="*/ 2147483646 h 43"/>
                <a:gd name="T64" fmla="*/ 2147483646 w 72"/>
                <a:gd name="T65" fmla="*/ 2147483646 h 43"/>
                <a:gd name="T66" fmla="*/ 2147483646 w 72"/>
                <a:gd name="T67" fmla="*/ 2147483646 h 43"/>
                <a:gd name="T68" fmla="*/ 2147483646 w 72"/>
                <a:gd name="T69" fmla="*/ 2147483646 h 43"/>
                <a:gd name="T70" fmla="*/ 2147483646 w 72"/>
                <a:gd name="T71" fmla="*/ 2147483646 h 43"/>
                <a:gd name="T72" fmla="*/ 2147483646 w 72"/>
                <a:gd name="T73" fmla="*/ 2147483646 h 43"/>
                <a:gd name="T74" fmla="*/ 2147483646 w 72"/>
                <a:gd name="T75" fmla="*/ 2147483646 h 43"/>
                <a:gd name="T76" fmla="*/ 0 w 72"/>
                <a:gd name="T77" fmla="*/ 2147483646 h 43"/>
                <a:gd name="T78" fmla="*/ 0 w 72"/>
                <a:gd name="T79" fmla="*/ 2147483646 h 43"/>
                <a:gd name="T80" fmla="*/ 0 w 72"/>
                <a:gd name="T81" fmla="*/ 2147483646 h 43"/>
                <a:gd name="T82" fmla="*/ 0 w 72"/>
                <a:gd name="T83" fmla="*/ 2147483646 h 43"/>
                <a:gd name="T84" fmla="*/ 2147483646 w 72"/>
                <a:gd name="T85" fmla="*/ 2147483646 h 43"/>
                <a:gd name="T86" fmla="*/ 2147483646 w 72"/>
                <a:gd name="T87" fmla="*/ 2147483646 h 43"/>
                <a:gd name="T88" fmla="*/ 2147483646 w 72"/>
                <a:gd name="T89" fmla="*/ 2147483646 h 43"/>
                <a:gd name="T90" fmla="*/ 2147483646 w 72"/>
                <a:gd name="T91" fmla="*/ 2147483646 h 43"/>
                <a:gd name="T92" fmla="*/ 2147483646 w 72"/>
                <a:gd name="T93" fmla="*/ 2147483646 h 4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"/>
                <a:gd name="T142" fmla="*/ 0 h 43"/>
                <a:gd name="T143" fmla="*/ 72 w 72"/>
                <a:gd name="T144" fmla="*/ 43 h 4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" h="43">
                  <a:moveTo>
                    <a:pt x="18" y="13"/>
                  </a:moveTo>
                  <a:lnTo>
                    <a:pt x="24" y="19"/>
                  </a:lnTo>
                  <a:lnTo>
                    <a:pt x="30" y="19"/>
                  </a:lnTo>
                  <a:lnTo>
                    <a:pt x="30" y="13"/>
                  </a:lnTo>
                  <a:lnTo>
                    <a:pt x="30" y="7"/>
                  </a:lnTo>
                  <a:lnTo>
                    <a:pt x="36" y="0"/>
                  </a:lnTo>
                  <a:lnTo>
                    <a:pt x="42" y="7"/>
                  </a:lnTo>
                  <a:lnTo>
                    <a:pt x="48" y="7"/>
                  </a:lnTo>
                  <a:lnTo>
                    <a:pt x="60" y="7"/>
                  </a:lnTo>
                  <a:lnTo>
                    <a:pt x="66" y="7"/>
                  </a:lnTo>
                  <a:lnTo>
                    <a:pt x="72" y="7"/>
                  </a:lnTo>
                  <a:lnTo>
                    <a:pt x="72" y="13"/>
                  </a:lnTo>
                  <a:lnTo>
                    <a:pt x="72" y="19"/>
                  </a:lnTo>
                  <a:lnTo>
                    <a:pt x="66" y="31"/>
                  </a:lnTo>
                  <a:lnTo>
                    <a:pt x="66" y="37"/>
                  </a:lnTo>
                  <a:lnTo>
                    <a:pt x="66" y="43"/>
                  </a:lnTo>
                  <a:lnTo>
                    <a:pt x="60" y="43"/>
                  </a:lnTo>
                  <a:lnTo>
                    <a:pt x="54" y="43"/>
                  </a:lnTo>
                  <a:lnTo>
                    <a:pt x="48" y="43"/>
                  </a:lnTo>
                  <a:lnTo>
                    <a:pt x="42" y="43"/>
                  </a:lnTo>
                  <a:lnTo>
                    <a:pt x="30" y="43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8DFF7E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grpSp>
          <p:nvGrpSpPr>
            <p:cNvPr id="11374" name="Group 107">
              <a:extLst>
                <a:ext uri="{FF2B5EF4-FFF2-40B4-BE49-F238E27FC236}">
                  <a16:creationId xmlns:a16="http://schemas.microsoft.com/office/drawing/2014/main" id="{BD9E4073-A47F-4130-BB35-72DBF664C88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977449" y="4654132"/>
              <a:ext cx="325697" cy="169862"/>
              <a:chOff x="2247" y="2601"/>
              <a:chExt cx="72" cy="43"/>
            </a:xfrm>
          </p:grpSpPr>
          <p:sp>
            <p:nvSpPr>
              <p:cNvPr id="11520" name="Freeform 108">
                <a:extLst>
                  <a:ext uri="{FF2B5EF4-FFF2-40B4-BE49-F238E27FC236}">
                    <a16:creationId xmlns:a16="http://schemas.microsoft.com/office/drawing/2014/main" id="{DF852996-7B48-4A6D-883C-56DE24CA5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7" y="2601"/>
                <a:ext cx="72" cy="43"/>
              </a:xfrm>
              <a:custGeom>
                <a:avLst/>
                <a:gdLst>
                  <a:gd name="T0" fmla="*/ 18 w 72"/>
                  <a:gd name="T1" fmla="*/ 13 h 43"/>
                  <a:gd name="T2" fmla="*/ 24 w 72"/>
                  <a:gd name="T3" fmla="*/ 19 h 43"/>
                  <a:gd name="T4" fmla="*/ 24 w 72"/>
                  <a:gd name="T5" fmla="*/ 19 h 43"/>
                  <a:gd name="T6" fmla="*/ 30 w 72"/>
                  <a:gd name="T7" fmla="*/ 19 h 43"/>
                  <a:gd name="T8" fmla="*/ 30 w 72"/>
                  <a:gd name="T9" fmla="*/ 19 h 43"/>
                  <a:gd name="T10" fmla="*/ 30 w 72"/>
                  <a:gd name="T11" fmla="*/ 13 h 43"/>
                  <a:gd name="T12" fmla="*/ 30 w 72"/>
                  <a:gd name="T13" fmla="*/ 13 h 43"/>
                  <a:gd name="T14" fmla="*/ 30 w 72"/>
                  <a:gd name="T15" fmla="*/ 7 h 43"/>
                  <a:gd name="T16" fmla="*/ 36 w 72"/>
                  <a:gd name="T17" fmla="*/ 0 h 43"/>
                  <a:gd name="T18" fmla="*/ 42 w 72"/>
                  <a:gd name="T19" fmla="*/ 7 h 43"/>
                  <a:gd name="T20" fmla="*/ 48 w 72"/>
                  <a:gd name="T21" fmla="*/ 7 h 43"/>
                  <a:gd name="T22" fmla="*/ 60 w 72"/>
                  <a:gd name="T23" fmla="*/ 7 h 43"/>
                  <a:gd name="T24" fmla="*/ 66 w 72"/>
                  <a:gd name="T25" fmla="*/ 7 h 43"/>
                  <a:gd name="T26" fmla="*/ 72 w 72"/>
                  <a:gd name="T27" fmla="*/ 7 h 43"/>
                  <a:gd name="T28" fmla="*/ 72 w 72"/>
                  <a:gd name="T29" fmla="*/ 7 h 43"/>
                  <a:gd name="T30" fmla="*/ 72 w 72"/>
                  <a:gd name="T31" fmla="*/ 13 h 43"/>
                  <a:gd name="T32" fmla="*/ 72 w 72"/>
                  <a:gd name="T33" fmla="*/ 19 h 43"/>
                  <a:gd name="T34" fmla="*/ 66 w 72"/>
                  <a:gd name="T35" fmla="*/ 31 h 43"/>
                  <a:gd name="T36" fmla="*/ 66 w 72"/>
                  <a:gd name="T37" fmla="*/ 37 h 43"/>
                  <a:gd name="T38" fmla="*/ 66 w 72"/>
                  <a:gd name="T39" fmla="*/ 43 h 43"/>
                  <a:gd name="T40" fmla="*/ 60 w 72"/>
                  <a:gd name="T41" fmla="*/ 43 h 43"/>
                  <a:gd name="T42" fmla="*/ 54 w 72"/>
                  <a:gd name="T43" fmla="*/ 43 h 43"/>
                  <a:gd name="T44" fmla="*/ 48 w 72"/>
                  <a:gd name="T45" fmla="*/ 43 h 43"/>
                  <a:gd name="T46" fmla="*/ 42 w 72"/>
                  <a:gd name="T47" fmla="*/ 43 h 43"/>
                  <a:gd name="T48" fmla="*/ 42 w 72"/>
                  <a:gd name="T49" fmla="*/ 43 h 43"/>
                  <a:gd name="T50" fmla="*/ 30 w 72"/>
                  <a:gd name="T51" fmla="*/ 43 h 43"/>
                  <a:gd name="T52" fmla="*/ 24 w 72"/>
                  <a:gd name="T53" fmla="*/ 43 h 43"/>
                  <a:gd name="T54" fmla="*/ 18 w 72"/>
                  <a:gd name="T55" fmla="*/ 43 h 43"/>
                  <a:gd name="T56" fmla="*/ 12 w 72"/>
                  <a:gd name="T57" fmla="*/ 43 h 43"/>
                  <a:gd name="T58" fmla="*/ 6 w 72"/>
                  <a:gd name="T59" fmla="*/ 43 h 43"/>
                  <a:gd name="T60" fmla="*/ 0 w 72"/>
                  <a:gd name="T61" fmla="*/ 37 h 43"/>
                  <a:gd name="T62" fmla="*/ 0 w 72"/>
                  <a:gd name="T63" fmla="*/ 37 h 43"/>
                  <a:gd name="T64" fmla="*/ 6 w 72"/>
                  <a:gd name="T65" fmla="*/ 31 h 43"/>
                  <a:gd name="T66" fmla="*/ 6 w 72"/>
                  <a:gd name="T67" fmla="*/ 31 h 43"/>
                  <a:gd name="T68" fmla="*/ 6 w 72"/>
                  <a:gd name="T69" fmla="*/ 31 h 43"/>
                  <a:gd name="T70" fmla="*/ 6 w 72"/>
                  <a:gd name="T71" fmla="*/ 31 h 43"/>
                  <a:gd name="T72" fmla="*/ 6 w 72"/>
                  <a:gd name="T73" fmla="*/ 31 h 43"/>
                  <a:gd name="T74" fmla="*/ 6 w 72"/>
                  <a:gd name="T75" fmla="*/ 31 h 43"/>
                  <a:gd name="T76" fmla="*/ 0 w 72"/>
                  <a:gd name="T77" fmla="*/ 31 h 43"/>
                  <a:gd name="T78" fmla="*/ 0 w 72"/>
                  <a:gd name="T79" fmla="*/ 31 h 43"/>
                  <a:gd name="T80" fmla="*/ 0 w 72"/>
                  <a:gd name="T81" fmla="*/ 19 h 43"/>
                  <a:gd name="T82" fmla="*/ 0 w 72"/>
                  <a:gd name="T83" fmla="*/ 19 h 43"/>
                  <a:gd name="T84" fmla="*/ 12 w 72"/>
                  <a:gd name="T85" fmla="*/ 13 h 43"/>
                  <a:gd name="T86" fmla="*/ 12 w 72"/>
                  <a:gd name="T87" fmla="*/ 13 h 43"/>
                  <a:gd name="T88" fmla="*/ 18 w 72"/>
                  <a:gd name="T89" fmla="*/ 7 h 43"/>
                  <a:gd name="T90" fmla="*/ 18 w 72"/>
                  <a:gd name="T91" fmla="*/ 7 h 43"/>
                  <a:gd name="T92" fmla="*/ 18 w 72"/>
                  <a:gd name="T93" fmla="*/ 13 h 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"/>
                  <a:gd name="T142" fmla="*/ 0 h 43"/>
                  <a:gd name="T143" fmla="*/ 72 w 72"/>
                  <a:gd name="T144" fmla="*/ 43 h 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" h="43">
                    <a:moveTo>
                      <a:pt x="18" y="13"/>
                    </a:moveTo>
                    <a:lnTo>
                      <a:pt x="24" y="19"/>
                    </a:lnTo>
                    <a:lnTo>
                      <a:pt x="30" y="19"/>
                    </a:lnTo>
                    <a:lnTo>
                      <a:pt x="30" y="13"/>
                    </a:lnTo>
                    <a:lnTo>
                      <a:pt x="30" y="7"/>
                    </a:lnTo>
                    <a:lnTo>
                      <a:pt x="36" y="0"/>
                    </a:lnTo>
                    <a:lnTo>
                      <a:pt x="42" y="7"/>
                    </a:lnTo>
                    <a:lnTo>
                      <a:pt x="48" y="7"/>
                    </a:lnTo>
                    <a:lnTo>
                      <a:pt x="60" y="7"/>
                    </a:lnTo>
                    <a:lnTo>
                      <a:pt x="66" y="7"/>
                    </a:lnTo>
                    <a:lnTo>
                      <a:pt x="72" y="7"/>
                    </a:lnTo>
                    <a:lnTo>
                      <a:pt x="72" y="13"/>
                    </a:lnTo>
                    <a:lnTo>
                      <a:pt x="72" y="19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66" y="43"/>
                    </a:lnTo>
                    <a:lnTo>
                      <a:pt x="60" y="43"/>
                    </a:lnTo>
                    <a:lnTo>
                      <a:pt x="54" y="43"/>
                    </a:lnTo>
                    <a:lnTo>
                      <a:pt x="48" y="43"/>
                    </a:lnTo>
                    <a:lnTo>
                      <a:pt x="42" y="43"/>
                    </a:lnTo>
                    <a:lnTo>
                      <a:pt x="30" y="43"/>
                    </a:lnTo>
                    <a:lnTo>
                      <a:pt x="24" y="43"/>
                    </a:lnTo>
                    <a:lnTo>
                      <a:pt x="18" y="43"/>
                    </a:lnTo>
                    <a:lnTo>
                      <a:pt x="12" y="43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18" y="7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FI"/>
              </a:p>
            </p:txBody>
          </p:sp>
          <p:sp>
            <p:nvSpPr>
              <p:cNvPr id="11521" name="Freeform 109">
                <a:extLst>
                  <a:ext uri="{FF2B5EF4-FFF2-40B4-BE49-F238E27FC236}">
                    <a16:creationId xmlns:a16="http://schemas.microsoft.com/office/drawing/2014/main" id="{DBB08FCA-00B1-4EE0-865C-F50078F606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47" y="2601"/>
                <a:ext cx="72" cy="43"/>
              </a:xfrm>
              <a:custGeom>
                <a:avLst/>
                <a:gdLst>
                  <a:gd name="T0" fmla="*/ 18 w 72"/>
                  <a:gd name="T1" fmla="*/ 13 h 43"/>
                  <a:gd name="T2" fmla="*/ 24 w 72"/>
                  <a:gd name="T3" fmla="*/ 19 h 43"/>
                  <a:gd name="T4" fmla="*/ 24 w 72"/>
                  <a:gd name="T5" fmla="*/ 19 h 43"/>
                  <a:gd name="T6" fmla="*/ 30 w 72"/>
                  <a:gd name="T7" fmla="*/ 19 h 43"/>
                  <a:gd name="T8" fmla="*/ 30 w 72"/>
                  <a:gd name="T9" fmla="*/ 19 h 43"/>
                  <a:gd name="T10" fmla="*/ 30 w 72"/>
                  <a:gd name="T11" fmla="*/ 13 h 43"/>
                  <a:gd name="T12" fmla="*/ 30 w 72"/>
                  <a:gd name="T13" fmla="*/ 13 h 43"/>
                  <a:gd name="T14" fmla="*/ 30 w 72"/>
                  <a:gd name="T15" fmla="*/ 7 h 43"/>
                  <a:gd name="T16" fmla="*/ 36 w 72"/>
                  <a:gd name="T17" fmla="*/ 0 h 43"/>
                  <a:gd name="T18" fmla="*/ 42 w 72"/>
                  <a:gd name="T19" fmla="*/ 7 h 43"/>
                  <a:gd name="T20" fmla="*/ 48 w 72"/>
                  <a:gd name="T21" fmla="*/ 7 h 43"/>
                  <a:gd name="T22" fmla="*/ 60 w 72"/>
                  <a:gd name="T23" fmla="*/ 7 h 43"/>
                  <a:gd name="T24" fmla="*/ 66 w 72"/>
                  <a:gd name="T25" fmla="*/ 7 h 43"/>
                  <a:gd name="T26" fmla="*/ 72 w 72"/>
                  <a:gd name="T27" fmla="*/ 7 h 43"/>
                  <a:gd name="T28" fmla="*/ 72 w 72"/>
                  <a:gd name="T29" fmla="*/ 7 h 43"/>
                  <a:gd name="T30" fmla="*/ 72 w 72"/>
                  <a:gd name="T31" fmla="*/ 13 h 43"/>
                  <a:gd name="T32" fmla="*/ 72 w 72"/>
                  <a:gd name="T33" fmla="*/ 19 h 43"/>
                  <a:gd name="T34" fmla="*/ 66 w 72"/>
                  <a:gd name="T35" fmla="*/ 31 h 43"/>
                  <a:gd name="T36" fmla="*/ 66 w 72"/>
                  <a:gd name="T37" fmla="*/ 37 h 43"/>
                  <a:gd name="T38" fmla="*/ 66 w 72"/>
                  <a:gd name="T39" fmla="*/ 43 h 43"/>
                  <a:gd name="T40" fmla="*/ 60 w 72"/>
                  <a:gd name="T41" fmla="*/ 43 h 43"/>
                  <a:gd name="T42" fmla="*/ 54 w 72"/>
                  <a:gd name="T43" fmla="*/ 43 h 43"/>
                  <a:gd name="T44" fmla="*/ 48 w 72"/>
                  <a:gd name="T45" fmla="*/ 43 h 43"/>
                  <a:gd name="T46" fmla="*/ 42 w 72"/>
                  <a:gd name="T47" fmla="*/ 43 h 43"/>
                  <a:gd name="T48" fmla="*/ 42 w 72"/>
                  <a:gd name="T49" fmla="*/ 43 h 43"/>
                  <a:gd name="T50" fmla="*/ 30 w 72"/>
                  <a:gd name="T51" fmla="*/ 43 h 43"/>
                  <a:gd name="T52" fmla="*/ 24 w 72"/>
                  <a:gd name="T53" fmla="*/ 43 h 43"/>
                  <a:gd name="T54" fmla="*/ 18 w 72"/>
                  <a:gd name="T55" fmla="*/ 43 h 43"/>
                  <a:gd name="T56" fmla="*/ 12 w 72"/>
                  <a:gd name="T57" fmla="*/ 43 h 43"/>
                  <a:gd name="T58" fmla="*/ 6 w 72"/>
                  <a:gd name="T59" fmla="*/ 43 h 43"/>
                  <a:gd name="T60" fmla="*/ 0 w 72"/>
                  <a:gd name="T61" fmla="*/ 37 h 43"/>
                  <a:gd name="T62" fmla="*/ 0 w 72"/>
                  <a:gd name="T63" fmla="*/ 37 h 43"/>
                  <a:gd name="T64" fmla="*/ 6 w 72"/>
                  <a:gd name="T65" fmla="*/ 31 h 43"/>
                  <a:gd name="T66" fmla="*/ 6 w 72"/>
                  <a:gd name="T67" fmla="*/ 31 h 43"/>
                  <a:gd name="T68" fmla="*/ 6 w 72"/>
                  <a:gd name="T69" fmla="*/ 31 h 43"/>
                  <a:gd name="T70" fmla="*/ 6 w 72"/>
                  <a:gd name="T71" fmla="*/ 31 h 43"/>
                  <a:gd name="T72" fmla="*/ 6 w 72"/>
                  <a:gd name="T73" fmla="*/ 31 h 43"/>
                  <a:gd name="T74" fmla="*/ 6 w 72"/>
                  <a:gd name="T75" fmla="*/ 31 h 43"/>
                  <a:gd name="T76" fmla="*/ 0 w 72"/>
                  <a:gd name="T77" fmla="*/ 31 h 43"/>
                  <a:gd name="T78" fmla="*/ 0 w 72"/>
                  <a:gd name="T79" fmla="*/ 31 h 43"/>
                  <a:gd name="T80" fmla="*/ 0 w 72"/>
                  <a:gd name="T81" fmla="*/ 19 h 43"/>
                  <a:gd name="T82" fmla="*/ 0 w 72"/>
                  <a:gd name="T83" fmla="*/ 19 h 43"/>
                  <a:gd name="T84" fmla="*/ 12 w 72"/>
                  <a:gd name="T85" fmla="*/ 13 h 43"/>
                  <a:gd name="T86" fmla="*/ 12 w 72"/>
                  <a:gd name="T87" fmla="*/ 13 h 43"/>
                  <a:gd name="T88" fmla="*/ 18 w 72"/>
                  <a:gd name="T89" fmla="*/ 7 h 43"/>
                  <a:gd name="T90" fmla="*/ 18 w 72"/>
                  <a:gd name="T91" fmla="*/ 7 h 43"/>
                  <a:gd name="T92" fmla="*/ 18 w 72"/>
                  <a:gd name="T93" fmla="*/ 13 h 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"/>
                  <a:gd name="T142" fmla="*/ 0 h 43"/>
                  <a:gd name="T143" fmla="*/ 72 w 72"/>
                  <a:gd name="T144" fmla="*/ 43 h 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" h="43">
                    <a:moveTo>
                      <a:pt x="18" y="13"/>
                    </a:moveTo>
                    <a:lnTo>
                      <a:pt x="24" y="19"/>
                    </a:lnTo>
                    <a:lnTo>
                      <a:pt x="30" y="19"/>
                    </a:lnTo>
                    <a:lnTo>
                      <a:pt x="30" y="13"/>
                    </a:lnTo>
                    <a:lnTo>
                      <a:pt x="30" y="7"/>
                    </a:lnTo>
                    <a:lnTo>
                      <a:pt x="36" y="0"/>
                    </a:lnTo>
                    <a:lnTo>
                      <a:pt x="42" y="7"/>
                    </a:lnTo>
                    <a:lnTo>
                      <a:pt x="48" y="7"/>
                    </a:lnTo>
                    <a:lnTo>
                      <a:pt x="60" y="7"/>
                    </a:lnTo>
                    <a:lnTo>
                      <a:pt x="66" y="7"/>
                    </a:lnTo>
                    <a:lnTo>
                      <a:pt x="72" y="7"/>
                    </a:lnTo>
                    <a:lnTo>
                      <a:pt x="72" y="13"/>
                    </a:lnTo>
                    <a:lnTo>
                      <a:pt x="72" y="19"/>
                    </a:lnTo>
                    <a:lnTo>
                      <a:pt x="66" y="31"/>
                    </a:lnTo>
                    <a:lnTo>
                      <a:pt x="66" y="37"/>
                    </a:lnTo>
                    <a:lnTo>
                      <a:pt x="66" y="43"/>
                    </a:lnTo>
                    <a:lnTo>
                      <a:pt x="60" y="43"/>
                    </a:lnTo>
                    <a:lnTo>
                      <a:pt x="54" y="43"/>
                    </a:lnTo>
                    <a:lnTo>
                      <a:pt x="48" y="43"/>
                    </a:lnTo>
                    <a:lnTo>
                      <a:pt x="42" y="43"/>
                    </a:lnTo>
                    <a:lnTo>
                      <a:pt x="30" y="43"/>
                    </a:lnTo>
                    <a:lnTo>
                      <a:pt x="24" y="43"/>
                    </a:lnTo>
                    <a:lnTo>
                      <a:pt x="18" y="43"/>
                    </a:lnTo>
                    <a:lnTo>
                      <a:pt x="12" y="43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18" y="7"/>
                    </a:lnTo>
                    <a:lnTo>
                      <a:pt x="18" y="13"/>
                    </a:lnTo>
                  </a:path>
                </a:pathLst>
              </a:custGeom>
              <a:solidFill>
                <a:srgbClr val="FFFF00"/>
              </a:solidFill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FI"/>
              </a:p>
            </p:txBody>
          </p:sp>
        </p:grpSp>
        <p:sp>
          <p:nvSpPr>
            <p:cNvPr id="11377" name="Freeform 112">
              <a:extLst>
                <a:ext uri="{FF2B5EF4-FFF2-40B4-BE49-F238E27FC236}">
                  <a16:creationId xmlns:a16="http://schemas.microsoft.com/office/drawing/2014/main" id="{854E9395-E8A4-47C4-B0B0-29B55B4AAD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94410" y="2871734"/>
              <a:ext cx="292688" cy="518895"/>
            </a:xfrm>
            <a:custGeom>
              <a:avLst/>
              <a:gdLst>
                <a:gd name="T0" fmla="*/ 2147483646 w 66"/>
                <a:gd name="T1" fmla="*/ 2147483646 h 127"/>
                <a:gd name="T2" fmla="*/ 2147483646 w 66"/>
                <a:gd name="T3" fmla="*/ 2147483646 h 127"/>
                <a:gd name="T4" fmla="*/ 2147483646 w 66"/>
                <a:gd name="T5" fmla="*/ 2147483646 h 127"/>
                <a:gd name="T6" fmla="*/ 2147483646 w 66"/>
                <a:gd name="T7" fmla="*/ 2147483646 h 127"/>
                <a:gd name="T8" fmla="*/ 2147483646 w 66"/>
                <a:gd name="T9" fmla="*/ 2147483646 h 127"/>
                <a:gd name="T10" fmla="*/ 2147483646 w 66"/>
                <a:gd name="T11" fmla="*/ 2147483646 h 127"/>
                <a:gd name="T12" fmla="*/ 2147483646 w 66"/>
                <a:gd name="T13" fmla="*/ 2147483646 h 127"/>
                <a:gd name="T14" fmla="*/ 2147483646 w 66"/>
                <a:gd name="T15" fmla="*/ 2147483646 h 127"/>
                <a:gd name="T16" fmla="*/ 2147483646 w 66"/>
                <a:gd name="T17" fmla="*/ 2147483646 h 127"/>
                <a:gd name="T18" fmla="*/ 2147483646 w 66"/>
                <a:gd name="T19" fmla="*/ 2147483646 h 127"/>
                <a:gd name="T20" fmla="*/ 2147483646 w 66"/>
                <a:gd name="T21" fmla="*/ 2147483646 h 127"/>
                <a:gd name="T22" fmla="*/ 2147483646 w 66"/>
                <a:gd name="T23" fmla="*/ 2147483646 h 127"/>
                <a:gd name="T24" fmla="*/ 2147483646 w 66"/>
                <a:gd name="T25" fmla="*/ 2147483646 h 127"/>
                <a:gd name="T26" fmla="*/ 2147483646 w 66"/>
                <a:gd name="T27" fmla="*/ 2147483646 h 127"/>
                <a:gd name="T28" fmla="*/ 2147483646 w 66"/>
                <a:gd name="T29" fmla="*/ 2147483646 h 127"/>
                <a:gd name="T30" fmla="*/ 2147483646 w 66"/>
                <a:gd name="T31" fmla="*/ 2147483646 h 127"/>
                <a:gd name="T32" fmla="*/ 2147483646 w 66"/>
                <a:gd name="T33" fmla="*/ 2147483646 h 127"/>
                <a:gd name="T34" fmla="*/ 2147483646 w 66"/>
                <a:gd name="T35" fmla="*/ 2147483646 h 127"/>
                <a:gd name="T36" fmla="*/ 2147483646 w 66"/>
                <a:gd name="T37" fmla="*/ 2147483646 h 127"/>
                <a:gd name="T38" fmla="*/ 2147483646 w 66"/>
                <a:gd name="T39" fmla="*/ 2147483646 h 127"/>
                <a:gd name="T40" fmla="*/ 2147483646 w 66"/>
                <a:gd name="T41" fmla="*/ 2147483646 h 127"/>
                <a:gd name="T42" fmla="*/ 2147483646 w 66"/>
                <a:gd name="T43" fmla="*/ 2147483646 h 127"/>
                <a:gd name="T44" fmla="*/ 2147483646 w 66"/>
                <a:gd name="T45" fmla="*/ 2147483646 h 127"/>
                <a:gd name="T46" fmla="*/ 2147483646 w 66"/>
                <a:gd name="T47" fmla="*/ 2147483646 h 127"/>
                <a:gd name="T48" fmla="*/ 2147483646 w 66"/>
                <a:gd name="T49" fmla="*/ 2147483646 h 127"/>
                <a:gd name="T50" fmla="*/ 2147483646 w 66"/>
                <a:gd name="T51" fmla="*/ 2147483646 h 127"/>
                <a:gd name="T52" fmla="*/ 2147483646 w 66"/>
                <a:gd name="T53" fmla="*/ 2147483646 h 127"/>
                <a:gd name="T54" fmla="*/ 2147483646 w 66"/>
                <a:gd name="T55" fmla="*/ 0 h 127"/>
                <a:gd name="T56" fmla="*/ 2147483646 w 66"/>
                <a:gd name="T57" fmla="*/ 0 h 127"/>
                <a:gd name="T58" fmla="*/ 2147483646 w 66"/>
                <a:gd name="T59" fmla="*/ 2147483646 h 127"/>
                <a:gd name="T60" fmla="*/ 2147483646 w 66"/>
                <a:gd name="T61" fmla="*/ 2147483646 h 127"/>
                <a:gd name="T62" fmla="*/ 2147483646 w 66"/>
                <a:gd name="T63" fmla="*/ 2147483646 h 127"/>
                <a:gd name="T64" fmla="*/ 2147483646 w 66"/>
                <a:gd name="T65" fmla="*/ 2147483646 h 127"/>
                <a:gd name="T66" fmla="*/ 2147483646 w 66"/>
                <a:gd name="T67" fmla="*/ 2147483646 h 127"/>
                <a:gd name="T68" fmla="*/ 2147483646 w 66"/>
                <a:gd name="T69" fmla="*/ 2147483646 h 127"/>
                <a:gd name="T70" fmla="*/ 2147483646 w 66"/>
                <a:gd name="T71" fmla="*/ 2147483646 h 127"/>
                <a:gd name="T72" fmla="*/ 2147483646 w 66"/>
                <a:gd name="T73" fmla="*/ 2147483646 h 127"/>
                <a:gd name="T74" fmla="*/ 2147483646 w 66"/>
                <a:gd name="T75" fmla="*/ 2147483646 h 127"/>
                <a:gd name="T76" fmla="*/ 2147483646 w 66"/>
                <a:gd name="T77" fmla="*/ 2147483646 h 127"/>
                <a:gd name="T78" fmla="*/ 2147483646 w 66"/>
                <a:gd name="T79" fmla="*/ 2147483646 h 127"/>
                <a:gd name="T80" fmla="*/ 2147483646 w 66"/>
                <a:gd name="T81" fmla="*/ 2147483646 h 127"/>
                <a:gd name="T82" fmla="*/ 2147483646 w 66"/>
                <a:gd name="T83" fmla="*/ 2147483646 h 127"/>
                <a:gd name="T84" fmla="*/ 2147483646 w 66"/>
                <a:gd name="T85" fmla="*/ 2147483646 h 127"/>
                <a:gd name="T86" fmla="*/ 2147483646 w 66"/>
                <a:gd name="T87" fmla="*/ 2147483646 h 1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"/>
                <a:gd name="T133" fmla="*/ 0 h 127"/>
                <a:gd name="T134" fmla="*/ 66 w 66"/>
                <a:gd name="T135" fmla="*/ 127 h 1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" h="127">
                  <a:moveTo>
                    <a:pt x="54" y="127"/>
                  </a:moveTo>
                  <a:lnTo>
                    <a:pt x="54" y="120"/>
                  </a:lnTo>
                  <a:lnTo>
                    <a:pt x="54" y="114"/>
                  </a:lnTo>
                  <a:lnTo>
                    <a:pt x="48" y="102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24" y="84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66" y="114"/>
                  </a:lnTo>
                  <a:lnTo>
                    <a:pt x="60" y="120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rgbClr val="D8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78" name="Freeform 113">
              <a:extLst>
                <a:ext uri="{FF2B5EF4-FFF2-40B4-BE49-F238E27FC236}">
                  <a16:creationId xmlns:a16="http://schemas.microsoft.com/office/drawing/2014/main" id="{BA086179-8BCA-45DF-BDEF-5B6A8D8802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2922" y="3311515"/>
              <a:ext cx="301489" cy="344379"/>
            </a:xfrm>
            <a:custGeom>
              <a:avLst/>
              <a:gdLst>
                <a:gd name="T0" fmla="*/ 2147483646 w 67"/>
                <a:gd name="T1" fmla="*/ 2147483646 h 85"/>
                <a:gd name="T2" fmla="*/ 2147483646 w 67"/>
                <a:gd name="T3" fmla="*/ 2147483646 h 85"/>
                <a:gd name="T4" fmla="*/ 2147483646 w 67"/>
                <a:gd name="T5" fmla="*/ 2147483646 h 85"/>
                <a:gd name="T6" fmla="*/ 2147483646 w 67"/>
                <a:gd name="T7" fmla="*/ 2147483646 h 85"/>
                <a:gd name="T8" fmla="*/ 2147483646 w 67"/>
                <a:gd name="T9" fmla="*/ 2147483646 h 85"/>
                <a:gd name="T10" fmla="*/ 2147483646 w 67"/>
                <a:gd name="T11" fmla="*/ 2147483646 h 85"/>
                <a:gd name="T12" fmla="*/ 2147483646 w 67"/>
                <a:gd name="T13" fmla="*/ 2147483646 h 85"/>
                <a:gd name="T14" fmla="*/ 2147483646 w 67"/>
                <a:gd name="T15" fmla="*/ 2147483646 h 85"/>
                <a:gd name="T16" fmla="*/ 2147483646 w 67"/>
                <a:gd name="T17" fmla="*/ 2147483646 h 85"/>
                <a:gd name="T18" fmla="*/ 2147483646 w 67"/>
                <a:gd name="T19" fmla="*/ 2147483646 h 85"/>
                <a:gd name="T20" fmla="*/ 2147483646 w 67"/>
                <a:gd name="T21" fmla="*/ 2147483646 h 85"/>
                <a:gd name="T22" fmla="*/ 0 w 67"/>
                <a:gd name="T23" fmla="*/ 2147483646 h 85"/>
                <a:gd name="T24" fmla="*/ 2147483646 w 67"/>
                <a:gd name="T25" fmla="*/ 2147483646 h 85"/>
                <a:gd name="T26" fmla="*/ 2147483646 w 67"/>
                <a:gd name="T27" fmla="*/ 2147483646 h 85"/>
                <a:gd name="T28" fmla="*/ 0 w 67"/>
                <a:gd name="T29" fmla="*/ 2147483646 h 85"/>
                <a:gd name="T30" fmla="*/ 0 w 67"/>
                <a:gd name="T31" fmla="*/ 2147483646 h 85"/>
                <a:gd name="T32" fmla="*/ 0 w 67"/>
                <a:gd name="T33" fmla="*/ 2147483646 h 85"/>
                <a:gd name="T34" fmla="*/ 2147483646 w 67"/>
                <a:gd name="T35" fmla="*/ 2147483646 h 85"/>
                <a:gd name="T36" fmla="*/ 2147483646 w 67"/>
                <a:gd name="T37" fmla="*/ 2147483646 h 85"/>
                <a:gd name="T38" fmla="*/ 2147483646 w 67"/>
                <a:gd name="T39" fmla="*/ 2147483646 h 85"/>
                <a:gd name="T40" fmla="*/ 2147483646 w 67"/>
                <a:gd name="T41" fmla="*/ 2147483646 h 85"/>
                <a:gd name="T42" fmla="*/ 2147483646 w 67"/>
                <a:gd name="T43" fmla="*/ 2147483646 h 85"/>
                <a:gd name="T44" fmla="*/ 2147483646 w 67"/>
                <a:gd name="T45" fmla="*/ 2147483646 h 85"/>
                <a:gd name="T46" fmla="*/ 2147483646 w 67"/>
                <a:gd name="T47" fmla="*/ 0 h 85"/>
                <a:gd name="T48" fmla="*/ 2147483646 w 67"/>
                <a:gd name="T49" fmla="*/ 0 h 85"/>
                <a:gd name="T50" fmla="*/ 2147483646 w 67"/>
                <a:gd name="T51" fmla="*/ 0 h 85"/>
                <a:gd name="T52" fmla="*/ 2147483646 w 67"/>
                <a:gd name="T53" fmla="*/ 0 h 85"/>
                <a:gd name="T54" fmla="*/ 2147483646 w 67"/>
                <a:gd name="T55" fmla="*/ 2147483646 h 85"/>
                <a:gd name="T56" fmla="*/ 2147483646 w 67"/>
                <a:gd name="T57" fmla="*/ 2147483646 h 85"/>
                <a:gd name="T58" fmla="*/ 2147483646 w 67"/>
                <a:gd name="T59" fmla="*/ 2147483646 h 85"/>
                <a:gd name="T60" fmla="*/ 2147483646 w 67"/>
                <a:gd name="T61" fmla="*/ 2147483646 h 85"/>
                <a:gd name="T62" fmla="*/ 2147483646 w 67"/>
                <a:gd name="T63" fmla="*/ 2147483646 h 85"/>
                <a:gd name="T64" fmla="*/ 2147483646 w 67"/>
                <a:gd name="T65" fmla="*/ 2147483646 h 85"/>
                <a:gd name="T66" fmla="*/ 2147483646 w 67"/>
                <a:gd name="T67" fmla="*/ 2147483646 h 85"/>
                <a:gd name="T68" fmla="*/ 2147483646 w 67"/>
                <a:gd name="T69" fmla="*/ 2147483646 h 85"/>
                <a:gd name="T70" fmla="*/ 2147483646 w 67"/>
                <a:gd name="T71" fmla="*/ 2147483646 h 85"/>
                <a:gd name="T72" fmla="*/ 2147483646 w 67"/>
                <a:gd name="T73" fmla="*/ 2147483646 h 85"/>
                <a:gd name="T74" fmla="*/ 2147483646 w 67"/>
                <a:gd name="T75" fmla="*/ 2147483646 h 85"/>
                <a:gd name="T76" fmla="*/ 2147483646 w 67"/>
                <a:gd name="T77" fmla="*/ 2147483646 h 85"/>
                <a:gd name="T78" fmla="*/ 2147483646 w 67"/>
                <a:gd name="T79" fmla="*/ 2147483646 h 85"/>
                <a:gd name="T80" fmla="*/ 2147483646 w 67"/>
                <a:gd name="T81" fmla="*/ 2147483646 h 85"/>
                <a:gd name="T82" fmla="*/ 2147483646 w 67"/>
                <a:gd name="T83" fmla="*/ 2147483646 h 85"/>
                <a:gd name="T84" fmla="*/ 2147483646 w 67"/>
                <a:gd name="T85" fmla="*/ 2147483646 h 85"/>
                <a:gd name="T86" fmla="*/ 2147483646 w 67"/>
                <a:gd name="T87" fmla="*/ 2147483646 h 85"/>
                <a:gd name="T88" fmla="*/ 2147483646 w 67"/>
                <a:gd name="T89" fmla="*/ 2147483646 h 85"/>
                <a:gd name="T90" fmla="*/ 2147483646 w 67"/>
                <a:gd name="T91" fmla="*/ 2147483646 h 85"/>
                <a:gd name="T92" fmla="*/ 2147483646 w 67"/>
                <a:gd name="T93" fmla="*/ 2147483646 h 85"/>
                <a:gd name="T94" fmla="*/ 2147483646 w 67"/>
                <a:gd name="T95" fmla="*/ 2147483646 h 85"/>
                <a:gd name="T96" fmla="*/ 2147483646 w 67"/>
                <a:gd name="T97" fmla="*/ 2147483646 h 85"/>
                <a:gd name="T98" fmla="*/ 2147483646 w 67"/>
                <a:gd name="T99" fmla="*/ 2147483646 h 85"/>
                <a:gd name="T100" fmla="*/ 2147483646 w 67"/>
                <a:gd name="T101" fmla="*/ 2147483646 h 85"/>
                <a:gd name="T102" fmla="*/ 2147483646 w 67"/>
                <a:gd name="T103" fmla="*/ 2147483646 h 85"/>
                <a:gd name="T104" fmla="*/ 2147483646 w 67"/>
                <a:gd name="T105" fmla="*/ 2147483646 h 85"/>
                <a:gd name="T106" fmla="*/ 2147483646 w 67"/>
                <a:gd name="T107" fmla="*/ 2147483646 h 85"/>
                <a:gd name="T108" fmla="*/ 2147483646 w 67"/>
                <a:gd name="T109" fmla="*/ 2147483646 h 85"/>
                <a:gd name="T110" fmla="*/ 2147483646 w 67"/>
                <a:gd name="T111" fmla="*/ 2147483646 h 85"/>
                <a:gd name="T112" fmla="*/ 2147483646 w 67"/>
                <a:gd name="T113" fmla="*/ 2147483646 h 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85"/>
                <a:gd name="T173" fmla="*/ 67 w 67"/>
                <a:gd name="T174" fmla="*/ 85 h 8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85">
                  <a:moveTo>
                    <a:pt x="37" y="85"/>
                  </a:moveTo>
                  <a:lnTo>
                    <a:pt x="31" y="73"/>
                  </a:lnTo>
                  <a:lnTo>
                    <a:pt x="24" y="55"/>
                  </a:lnTo>
                  <a:lnTo>
                    <a:pt x="18" y="55"/>
                  </a:lnTo>
                  <a:lnTo>
                    <a:pt x="18" y="43"/>
                  </a:lnTo>
                  <a:lnTo>
                    <a:pt x="12" y="37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25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55" y="25"/>
                  </a:lnTo>
                  <a:lnTo>
                    <a:pt x="61" y="25"/>
                  </a:lnTo>
                  <a:lnTo>
                    <a:pt x="61" y="31"/>
                  </a:lnTo>
                  <a:lnTo>
                    <a:pt x="67" y="31"/>
                  </a:lnTo>
                  <a:lnTo>
                    <a:pt x="67" y="37"/>
                  </a:lnTo>
                  <a:lnTo>
                    <a:pt x="67" y="43"/>
                  </a:lnTo>
                  <a:lnTo>
                    <a:pt x="67" y="49"/>
                  </a:lnTo>
                  <a:lnTo>
                    <a:pt x="61" y="55"/>
                  </a:lnTo>
                  <a:lnTo>
                    <a:pt x="61" y="61"/>
                  </a:lnTo>
                  <a:lnTo>
                    <a:pt x="61" y="67"/>
                  </a:lnTo>
                  <a:lnTo>
                    <a:pt x="55" y="61"/>
                  </a:lnTo>
                  <a:lnTo>
                    <a:pt x="49" y="67"/>
                  </a:lnTo>
                  <a:lnTo>
                    <a:pt x="43" y="67"/>
                  </a:lnTo>
                  <a:lnTo>
                    <a:pt x="43" y="79"/>
                  </a:lnTo>
                  <a:lnTo>
                    <a:pt x="37" y="85"/>
                  </a:lnTo>
                  <a:close/>
                </a:path>
              </a:pathLst>
            </a:custGeom>
            <a:solidFill>
              <a:srgbClr val="D8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379" name="Freeform 114">
              <a:extLst>
                <a:ext uri="{FF2B5EF4-FFF2-40B4-BE49-F238E27FC236}">
                  <a16:creationId xmlns:a16="http://schemas.microsoft.com/office/drawing/2014/main" id="{1FFFB8EB-662C-4D6B-86A5-BBFF5E27F1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7289" y="3797835"/>
              <a:ext cx="24207" cy="53518"/>
            </a:xfrm>
            <a:custGeom>
              <a:avLst/>
              <a:gdLst>
                <a:gd name="T0" fmla="*/ 0 w 6"/>
                <a:gd name="T1" fmla="*/ 2147483646 h 12"/>
                <a:gd name="T2" fmla="*/ 0 w 6"/>
                <a:gd name="T3" fmla="*/ 2147483646 h 12"/>
                <a:gd name="T4" fmla="*/ 0 w 6"/>
                <a:gd name="T5" fmla="*/ 0 h 12"/>
                <a:gd name="T6" fmla="*/ 2147483646 w 6"/>
                <a:gd name="T7" fmla="*/ 2147483646 h 12"/>
                <a:gd name="T8" fmla="*/ 0 w 6"/>
                <a:gd name="T9" fmla="*/ 2147483646 h 12"/>
                <a:gd name="T10" fmla="*/ 0 w 6"/>
                <a:gd name="T11" fmla="*/ 214748364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2"/>
                <a:gd name="T20" fmla="*/ 6 w 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16" name="Freeform 151">
              <a:extLst>
                <a:ext uri="{FF2B5EF4-FFF2-40B4-BE49-F238E27FC236}">
                  <a16:creationId xmlns:a16="http://schemas.microsoft.com/office/drawing/2014/main" id="{50158E20-1501-46B2-A7DA-99B71C07AA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78409" y="4070080"/>
              <a:ext cx="646992" cy="632914"/>
            </a:xfrm>
            <a:custGeom>
              <a:avLst/>
              <a:gdLst>
                <a:gd name="T0" fmla="*/ 2147483646 w 145"/>
                <a:gd name="T1" fmla="*/ 2147483646 h 157"/>
                <a:gd name="T2" fmla="*/ 2147483646 w 145"/>
                <a:gd name="T3" fmla="*/ 2147483646 h 157"/>
                <a:gd name="T4" fmla="*/ 2147483646 w 145"/>
                <a:gd name="T5" fmla="*/ 2147483646 h 157"/>
                <a:gd name="T6" fmla="*/ 2147483646 w 145"/>
                <a:gd name="T7" fmla="*/ 2147483646 h 157"/>
                <a:gd name="T8" fmla="*/ 2147483646 w 145"/>
                <a:gd name="T9" fmla="*/ 2147483646 h 157"/>
                <a:gd name="T10" fmla="*/ 2147483646 w 145"/>
                <a:gd name="T11" fmla="*/ 2147483646 h 157"/>
                <a:gd name="T12" fmla="*/ 2147483646 w 145"/>
                <a:gd name="T13" fmla="*/ 2147483646 h 157"/>
                <a:gd name="T14" fmla="*/ 2147483646 w 145"/>
                <a:gd name="T15" fmla="*/ 0 h 157"/>
                <a:gd name="T16" fmla="*/ 2147483646 w 145"/>
                <a:gd name="T17" fmla="*/ 2147483646 h 157"/>
                <a:gd name="T18" fmla="*/ 2147483646 w 145"/>
                <a:gd name="T19" fmla="*/ 2147483646 h 157"/>
                <a:gd name="T20" fmla="*/ 2147483646 w 145"/>
                <a:gd name="T21" fmla="*/ 2147483646 h 157"/>
                <a:gd name="T22" fmla="*/ 2147483646 w 145"/>
                <a:gd name="T23" fmla="*/ 2147483646 h 157"/>
                <a:gd name="T24" fmla="*/ 2147483646 w 145"/>
                <a:gd name="T25" fmla="*/ 2147483646 h 157"/>
                <a:gd name="T26" fmla="*/ 2147483646 w 145"/>
                <a:gd name="T27" fmla="*/ 2147483646 h 157"/>
                <a:gd name="T28" fmla="*/ 2147483646 w 145"/>
                <a:gd name="T29" fmla="*/ 2147483646 h 157"/>
                <a:gd name="T30" fmla="*/ 2147483646 w 145"/>
                <a:gd name="T31" fmla="*/ 2147483646 h 157"/>
                <a:gd name="T32" fmla="*/ 2147483646 w 145"/>
                <a:gd name="T33" fmla="*/ 2147483646 h 157"/>
                <a:gd name="T34" fmla="*/ 2147483646 w 145"/>
                <a:gd name="T35" fmla="*/ 2147483646 h 157"/>
                <a:gd name="T36" fmla="*/ 2147483646 w 145"/>
                <a:gd name="T37" fmla="*/ 2147483646 h 157"/>
                <a:gd name="T38" fmla="*/ 2147483646 w 145"/>
                <a:gd name="T39" fmla="*/ 2147483646 h 157"/>
                <a:gd name="T40" fmla="*/ 2147483646 w 145"/>
                <a:gd name="T41" fmla="*/ 2147483646 h 157"/>
                <a:gd name="T42" fmla="*/ 2147483646 w 145"/>
                <a:gd name="T43" fmla="*/ 2147483646 h 157"/>
                <a:gd name="T44" fmla="*/ 2147483646 w 145"/>
                <a:gd name="T45" fmla="*/ 2147483646 h 157"/>
                <a:gd name="T46" fmla="*/ 2147483646 w 145"/>
                <a:gd name="T47" fmla="*/ 2147483646 h 157"/>
                <a:gd name="T48" fmla="*/ 2147483646 w 145"/>
                <a:gd name="T49" fmla="*/ 2147483646 h 157"/>
                <a:gd name="T50" fmla="*/ 2147483646 w 145"/>
                <a:gd name="T51" fmla="*/ 2147483646 h 157"/>
                <a:gd name="T52" fmla="*/ 2147483646 w 145"/>
                <a:gd name="T53" fmla="*/ 2147483646 h 157"/>
                <a:gd name="T54" fmla="*/ 2147483646 w 145"/>
                <a:gd name="T55" fmla="*/ 2147483646 h 157"/>
                <a:gd name="T56" fmla="*/ 2147483646 w 145"/>
                <a:gd name="T57" fmla="*/ 2147483646 h 157"/>
                <a:gd name="T58" fmla="*/ 2147483646 w 145"/>
                <a:gd name="T59" fmla="*/ 2147483646 h 157"/>
                <a:gd name="T60" fmla="*/ 2147483646 w 145"/>
                <a:gd name="T61" fmla="*/ 2147483646 h 157"/>
                <a:gd name="T62" fmla="*/ 2147483646 w 145"/>
                <a:gd name="T63" fmla="*/ 2147483646 h 157"/>
                <a:gd name="T64" fmla="*/ 2147483646 w 145"/>
                <a:gd name="T65" fmla="*/ 2147483646 h 157"/>
                <a:gd name="T66" fmla="*/ 2147483646 w 145"/>
                <a:gd name="T67" fmla="*/ 2147483646 h 157"/>
                <a:gd name="T68" fmla="*/ 2147483646 w 145"/>
                <a:gd name="T69" fmla="*/ 2147483646 h 157"/>
                <a:gd name="T70" fmla="*/ 2147483646 w 145"/>
                <a:gd name="T71" fmla="*/ 2147483646 h 157"/>
                <a:gd name="T72" fmla="*/ 2147483646 w 145"/>
                <a:gd name="T73" fmla="*/ 2147483646 h 157"/>
                <a:gd name="T74" fmla="*/ 2147483646 w 145"/>
                <a:gd name="T75" fmla="*/ 2147483646 h 157"/>
                <a:gd name="T76" fmla="*/ 2147483646 w 145"/>
                <a:gd name="T77" fmla="*/ 2147483646 h 157"/>
                <a:gd name="T78" fmla="*/ 2147483646 w 145"/>
                <a:gd name="T79" fmla="*/ 2147483646 h 157"/>
                <a:gd name="T80" fmla="*/ 2147483646 w 145"/>
                <a:gd name="T81" fmla="*/ 2147483646 h 157"/>
                <a:gd name="T82" fmla="*/ 0 w 145"/>
                <a:gd name="T83" fmla="*/ 2147483646 h 157"/>
                <a:gd name="T84" fmla="*/ 2147483646 w 145"/>
                <a:gd name="T85" fmla="*/ 2147483646 h 157"/>
                <a:gd name="T86" fmla="*/ 2147483646 w 145"/>
                <a:gd name="T87" fmla="*/ 2147483646 h 157"/>
                <a:gd name="T88" fmla="*/ 2147483646 w 145"/>
                <a:gd name="T89" fmla="*/ 2147483646 h 157"/>
                <a:gd name="T90" fmla="*/ 2147483646 w 145"/>
                <a:gd name="T91" fmla="*/ 2147483646 h 157"/>
                <a:gd name="T92" fmla="*/ 2147483646 w 145"/>
                <a:gd name="T93" fmla="*/ 2147483646 h 157"/>
                <a:gd name="T94" fmla="*/ 2147483646 w 145"/>
                <a:gd name="T95" fmla="*/ 2147483646 h 157"/>
                <a:gd name="T96" fmla="*/ 2147483646 w 145"/>
                <a:gd name="T97" fmla="*/ 2147483646 h 157"/>
                <a:gd name="T98" fmla="*/ 2147483646 w 145"/>
                <a:gd name="T99" fmla="*/ 2147483646 h 157"/>
                <a:gd name="T100" fmla="*/ 2147483646 w 145"/>
                <a:gd name="T101" fmla="*/ 2147483646 h 157"/>
                <a:gd name="T102" fmla="*/ 2147483646 w 145"/>
                <a:gd name="T103" fmla="*/ 2147483646 h 157"/>
                <a:gd name="T104" fmla="*/ 2147483646 w 145"/>
                <a:gd name="T105" fmla="*/ 2147483646 h 157"/>
                <a:gd name="T106" fmla="*/ 2147483646 w 145"/>
                <a:gd name="T107" fmla="*/ 2147483646 h 157"/>
                <a:gd name="T108" fmla="*/ 2147483646 w 145"/>
                <a:gd name="T109" fmla="*/ 2147483646 h 157"/>
                <a:gd name="T110" fmla="*/ 2147483646 w 145"/>
                <a:gd name="T111" fmla="*/ 2147483646 h 157"/>
                <a:gd name="T112" fmla="*/ 2147483646 w 145"/>
                <a:gd name="T113" fmla="*/ 2147483646 h 157"/>
                <a:gd name="T114" fmla="*/ 2147483646 w 145"/>
                <a:gd name="T115" fmla="*/ 2147483646 h 157"/>
                <a:gd name="T116" fmla="*/ 2147483646 w 145"/>
                <a:gd name="T117" fmla="*/ 2147483646 h 157"/>
                <a:gd name="T118" fmla="*/ 2147483646 w 145"/>
                <a:gd name="T119" fmla="*/ 2147483646 h 157"/>
                <a:gd name="T120" fmla="*/ 2147483646 w 145"/>
                <a:gd name="T121" fmla="*/ 2147483646 h 157"/>
                <a:gd name="T122" fmla="*/ 2147483646 w 145"/>
                <a:gd name="T123" fmla="*/ 2147483646 h 1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5"/>
                <a:gd name="T187" fmla="*/ 0 h 157"/>
                <a:gd name="T188" fmla="*/ 145 w 145"/>
                <a:gd name="T189" fmla="*/ 157 h 1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5" h="157">
                  <a:moveTo>
                    <a:pt x="145" y="72"/>
                  </a:moveTo>
                  <a:lnTo>
                    <a:pt x="139" y="72"/>
                  </a:lnTo>
                  <a:lnTo>
                    <a:pt x="133" y="66"/>
                  </a:lnTo>
                  <a:lnTo>
                    <a:pt x="127" y="66"/>
                  </a:lnTo>
                  <a:lnTo>
                    <a:pt x="127" y="60"/>
                  </a:lnTo>
                  <a:lnTo>
                    <a:pt x="127" y="54"/>
                  </a:lnTo>
                  <a:lnTo>
                    <a:pt x="121" y="54"/>
                  </a:lnTo>
                  <a:lnTo>
                    <a:pt x="115" y="60"/>
                  </a:lnTo>
                  <a:lnTo>
                    <a:pt x="109" y="60"/>
                  </a:lnTo>
                  <a:lnTo>
                    <a:pt x="103" y="60"/>
                  </a:lnTo>
                  <a:lnTo>
                    <a:pt x="103" y="48"/>
                  </a:lnTo>
                  <a:lnTo>
                    <a:pt x="103" y="42"/>
                  </a:lnTo>
                  <a:lnTo>
                    <a:pt x="97" y="42"/>
                  </a:lnTo>
                  <a:lnTo>
                    <a:pt x="97" y="36"/>
                  </a:lnTo>
                  <a:lnTo>
                    <a:pt x="103" y="30"/>
                  </a:lnTo>
                  <a:lnTo>
                    <a:pt x="103" y="36"/>
                  </a:lnTo>
                  <a:lnTo>
                    <a:pt x="109" y="30"/>
                  </a:lnTo>
                  <a:lnTo>
                    <a:pt x="109" y="24"/>
                  </a:lnTo>
                  <a:lnTo>
                    <a:pt x="115" y="30"/>
                  </a:lnTo>
                  <a:lnTo>
                    <a:pt x="121" y="24"/>
                  </a:lnTo>
                  <a:lnTo>
                    <a:pt x="121" y="18"/>
                  </a:lnTo>
                  <a:lnTo>
                    <a:pt x="133" y="12"/>
                  </a:lnTo>
                  <a:lnTo>
                    <a:pt x="139" y="12"/>
                  </a:lnTo>
                  <a:lnTo>
                    <a:pt x="133" y="6"/>
                  </a:lnTo>
                  <a:lnTo>
                    <a:pt x="133" y="0"/>
                  </a:lnTo>
                  <a:lnTo>
                    <a:pt x="133" y="6"/>
                  </a:lnTo>
                  <a:lnTo>
                    <a:pt x="127" y="6"/>
                  </a:lnTo>
                  <a:lnTo>
                    <a:pt x="127" y="12"/>
                  </a:lnTo>
                  <a:lnTo>
                    <a:pt x="121" y="18"/>
                  </a:lnTo>
                  <a:lnTo>
                    <a:pt x="121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15" y="6"/>
                  </a:lnTo>
                  <a:lnTo>
                    <a:pt x="109" y="6"/>
                  </a:lnTo>
                  <a:lnTo>
                    <a:pt x="103" y="6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103" y="18"/>
                  </a:lnTo>
                  <a:lnTo>
                    <a:pt x="97" y="12"/>
                  </a:lnTo>
                  <a:lnTo>
                    <a:pt x="97" y="18"/>
                  </a:lnTo>
                  <a:lnTo>
                    <a:pt x="91" y="18"/>
                  </a:lnTo>
                  <a:lnTo>
                    <a:pt x="85" y="18"/>
                  </a:lnTo>
                  <a:lnTo>
                    <a:pt x="91" y="24"/>
                  </a:lnTo>
                  <a:lnTo>
                    <a:pt x="97" y="24"/>
                  </a:lnTo>
                  <a:lnTo>
                    <a:pt x="103" y="24"/>
                  </a:lnTo>
                  <a:lnTo>
                    <a:pt x="97" y="30"/>
                  </a:lnTo>
                  <a:lnTo>
                    <a:pt x="91" y="30"/>
                  </a:lnTo>
                  <a:lnTo>
                    <a:pt x="85" y="30"/>
                  </a:lnTo>
                  <a:lnTo>
                    <a:pt x="85" y="36"/>
                  </a:lnTo>
                  <a:lnTo>
                    <a:pt x="91" y="36"/>
                  </a:lnTo>
                  <a:lnTo>
                    <a:pt x="85" y="42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2" y="108"/>
                  </a:lnTo>
                  <a:lnTo>
                    <a:pt x="48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18" y="114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12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8" y="144"/>
                  </a:lnTo>
                  <a:lnTo>
                    <a:pt x="12" y="151"/>
                  </a:lnTo>
                  <a:lnTo>
                    <a:pt x="18" y="151"/>
                  </a:lnTo>
                  <a:lnTo>
                    <a:pt x="12" y="151"/>
                  </a:lnTo>
                  <a:lnTo>
                    <a:pt x="6" y="151"/>
                  </a:lnTo>
                  <a:lnTo>
                    <a:pt x="18" y="151"/>
                  </a:lnTo>
                  <a:lnTo>
                    <a:pt x="18" y="157"/>
                  </a:lnTo>
                  <a:lnTo>
                    <a:pt x="24" y="157"/>
                  </a:lnTo>
                  <a:lnTo>
                    <a:pt x="30" y="157"/>
                  </a:lnTo>
                  <a:lnTo>
                    <a:pt x="36" y="157"/>
                  </a:lnTo>
                  <a:lnTo>
                    <a:pt x="42" y="157"/>
                  </a:lnTo>
                  <a:lnTo>
                    <a:pt x="48" y="157"/>
                  </a:lnTo>
                  <a:lnTo>
                    <a:pt x="54" y="157"/>
                  </a:lnTo>
                  <a:lnTo>
                    <a:pt x="48" y="151"/>
                  </a:lnTo>
                  <a:lnTo>
                    <a:pt x="54" y="151"/>
                  </a:lnTo>
                  <a:lnTo>
                    <a:pt x="54" y="157"/>
                  </a:lnTo>
                  <a:lnTo>
                    <a:pt x="60" y="157"/>
                  </a:lnTo>
                  <a:lnTo>
                    <a:pt x="66" y="151"/>
                  </a:lnTo>
                  <a:lnTo>
                    <a:pt x="72" y="151"/>
                  </a:lnTo>
                  <a:lnTo>
                    <a:pt x="78" y="151"/>
                  </a:lnTo>
                  <a:lnTo>
                    <a:pt x="85" y="151"/>
                  </a:lnTo>
                  <a:lnTo>
                    <a:pt x="91" y="151"/>
                  </a:lnTo>
                  <a:lnTo>
                    <a:pt x="97" y="151"/>
                  </a:lnTo>
                  <a:lnTo>
                    <a:pt x="97" y="157"/>
                  </a:lnTo>
                  <a:lnTo>
                    <a:pt x="103" y="157"/>
                  </a:lnTo>
                  <a:lnTo>
                    <a:pt x="109" y="157"/>
                  </a:lnTo>
                  <a:lnTo>
                    <a:pt x="109" y="151"/>
                  </a:lnTo>
                  <a:lnTo>
                    <a:pt x="103" y="151"/>
                  </a:lnTo>
                  <a:lnTo>
                    <a:pt x="109" y="151"/>
                  </a:lnTo>
                  <a:lnTo>
                    <a:pt x="109" y="144"/>
                  </a:lnTo>
                  <a:lnTo>
                    <a:pt x="115" y="144"/>
                  </a:lnTo>
                  <a:lnTo>
                    <a:pt x="115" y="138"/>
                  </a:lnTo>
                  <a:lnTo>
                    <a:pt x="115" y="132"/>
                  </a:lnTo>
                  <a:lnTo>
                    <a:pt x="121" y="132"/>
                  </a:lnTo>
                  <a:lnTo>
                    <a:pt x="127" y="126"/>
                  </a:lnTo>
                  <a:lnTo>
                    <a:pt x="127" y="120"/>
                  </a:lnTo>
                  <a:lnTo>
                    <a:pt x="127" y="114"/>
                  </a:lnTo>
                  <a:lnTo>
                    <a:pt x="127" y="108"/>
                  </a:lnTo>
                  <a:lnTo>
                    <a:pt x="133" y="108"/>
                  </a:lnTo>
                  <a:lnTo>
                    <a:pt x="133" y="102"/>
                  </a:lnTo>
                  <a:lnTo>
                    <a:pt x="133" y="96"/>
                  </a:lnTo>
                  <a:lnTo>
                    <a:pt x="133" y="90"/>
                  </a:lnTo>
                  <a:lnTo>
                    <a:pt x="133" y="84"/>
                  </a:lnTo>
                  <a:lnTo>
                    <a:pt x="133" y="78"/>
                  </a:lnTo>
                  <a:lnTo>
                    <a:pt x="133" y="72"/>
                  </a:lnTo>
                  <a:lnTo>
                    <a:pt x="139" y="78"/>
                  </a:lnTo>
                  <a:lnTo>
                    <a:pt x="139" y="72"/>
                  </a:lnTo>
                  <a:lnTo>
                    <a:pt x="145" y="72"/>
                  </a:lnTo>
                  <a:close/>
                </a:path>
              </a:pathLst>
            </a:custGeom>
            <a:solidFill>
              <a:srgbClr val="99CC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17" name="Freeform 152">
              <a:extLst>
                <a:ext uri="{FF2B5EF4-FFF2-40B4-BE49-F238E27FC236}">
                  <a16:creationId xmlns:a16="http://schemas.microsoft.com/office/drawing/2014/main" id="{ED0281F8-4983-4E1E-AB53-13E14B7833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7664" y="4212021"/>
              <a:ext cx="24207" cy="25595"/>
            </a:xfrm>
            <a:custGeom>
              <a:avLst/>
              <a:gdLst>
                <a:gd name="T0" fmla="*/ 2147483646 w 6"/>
                <a:gd name="T1" fmla="*/ 2147483646 h 6"/>
                <a:gd name="T2" fmla="*/ 2147483646 w 6"/>
                <a:gd name="T3" fmla="*/ 0 h 6"/>
                <a:gd name="T4" fmla="*/ 0 w 6"/>
                <a:gd name="T5" fmla="*/ 0 h 6"/>
                <a:gd name="T6" fmla="*/ 2147483646 w 6"/>
                <a:gd name="T7" fmla="*/ 0 h 6"/>
                <a:gd name="T8" fmla="*/ 2147483646 w 6"/>
                <a:gd name="T9" fmla="*/ 0 h 6"/>
                <a:gd name="T10" fmla="*/ 2147483646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18" name="Rectangle 153">
              <a:extLst>
                <a:ext uri="{FF2B5EF4-FFF2-40B4-BE49-F238E27FC236}">
                  <a16:creationId xmlns:a16="http://schemas.microsoft.com/office/drawing/2014/main" id="{F35BE9AE-EDA6-402D-8C60-05DB82D45D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18278" y="4307423"/>
              <a:ext cx="28609" cy="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419" name="Freeform 154">
              <a:extLst>
                <a:ext uri="{FF2B5EF4-FFF2-40B4-BE49-F238E27FC236}">
                  <a16:creationId xmlns:a16="http://schemas.microsoft.com/office/drawing/2014/main" id="{0F447F2E-5E85-4D55-993D-F5C8D67F13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22489" y="5163719"/>
              <a:ext cx="57217" cy="23269"/>
            </a:xfrm>
            <a:custGeom>
              <a:avLst/>
              <a:gdLst>
                <a:gd name="T0" fmla="*/ 2147483646 w 12"/>
                <a:gd name="T1" fmla="*/ 2147483646 h 6"/>
                <a:gd name="T2" fmla="*/ 0 w 12"/>
                <a:gd name="T3" fmla="*/ 2147483646 h 6"/>
                <a:gd name="T4" fmla="*/ 0 w 12"/>
                <a:gd name="T5" fmla="*/ 2147483646 h 6"/>
                <a:gd name="T6" fmla="*/ 0 w 12"/>
                <a:gd name="T7" fmla="*/ 0 h 6"/>
                <a:gd name="T8" fmla="*/ 2147483646 w 12"/>
                <a:gd name="T9" fmla="*/ 0 h 6"/>
                <a:gd name="T10" fmla="*/ 2147483646 w 12"/>
                <a:gd name="T11" fmla="*/ 0 h 6"/>
                <a:gd name="T12" fmla="*/ 2147483646 w 12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6"/>
                <a:gd name="T23" fmla="*/ 12 w 1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6">
                  <a:moveTo>
                    <a:pt x="12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1053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0" name="Freeform 155">
              <a:extLst>
                <a:ext uri="{FF2B5EF4-FFF2-40B4-BE49-F238E27FC236}">
                  <a16:creationId xmlns:a16="http://schemas.microsoft.com/office/drawing/2014/main" id="{EA42CC07-8629-4015-9020-0362394939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8249" y="4091025"/>
              <a:ext cx="24207" cy="48864"/>
            </a:xfrm>
            <a:custGeom>
              <a:avLst/>
              <a:gdLst>
                <a:gd name="T0" fmla="*/ 2147483646 w 6"/>
                <a:gd name="T1" fmla="*/ 2147483646 h 12"/>
                <a:gd name="T2" fmla="*/ 0 w 6"/>
                <a:gd name="T3" fmla="*/ 2147483646 h 12"/>
                <a:gd name="T4" fmla="*/ 0 w 6"/>
                <a:gd name="T5" fmla="*/ 0 h 12"/>
                <a:gd name="T6" fmla="*/ 2147483646 w 6"/>
                <a:gd name="T7" fmla="*/ 0 h 12"/>
                <a:gd name="T8" fmla="*/ 2147483646 w 6"/>
                <a:gd name="T9" fmla="*/ 2147483646 h 12"/>
                <a:gd name="T10" fmla="*/ 2147483646 w 6"/>
                <a:gd name="T11" fmla="*/ 214748364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2"/>
                <a:gd name="T20" fmla="*/ 6 w 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2">
                  <a:moveTo>
                    <a:pt x="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1" name="Freeform 156">
              <a:extLst>
                <a:ext uri="{FF2B5EF4-FFF2-40B4-BE49-F238E27FC236}">
                  <a16:creationId xmlns:a16="http://schemas.microsoft.com/office/drawing/2014/main" id="{E67AD527-66B9-420F-AC42-BA56935C0B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0416" y="4021218"/>
              <a:ext cx="52816" cy="48864"/>
            </a:xfrm>
            <a:custGeom>
              <a:avLst/>
              <a:gdLst>
                <a:gd name="T0" fmla="*/ 2147483646 w 12"/>
                <a:gd name="T1" fmla="*/ 2147483646 h 12"/>
                <a:gd name="T2" fmla="*/ 2147483646 w 12"/>
                <a:gd name="T3" fmla="*/ 2147483646 h 12"/>
                <a:gd name="T4" fmla="*/ 2147483646 w 12"/>
                <a:gd name="T5" fmla="*/ 2147483646 h 12"/>
                <a:gd name="T6" fmla="*/ 0 w 12"/>
                <a:gd name="T7" fmla="*/ 2147483646 h 12"/>
                <a:gd name="T8" fmla="*/ 0 w 12"/>
                <a:gd name="T9" fmla="*/ 0 h 12"/>
                <a:gd name="T10" fmla="*/ 2147483646 w 12"/>
                <a:gd name="T11" fmla="*/ 0 h 12"/>
                <a:gd name="T12" fmla="*/ 2147483646 w 12"/>
                <a:gd name="T13" fmla="*/ 0 h 12"/>
                <a:gd name="T14" fmla="*/ 2147483646 w 12"/>
                <a:gd name="T15" fmla="*/ 2147483646 h 12"/>
                <a:gd name="T16" fmla="*/ 2147483646 w 12"/>
                <a:gd name="T17" fmla="*/ 2147483646 h 12"/>
                <a:gd name="T18" fmla="*/ 2147483646 w 12"/>
                <a:gd name="T19" fmla="*/ 2147483646 h 12"/>
                <a:gd name="T20" fmla="*/ 2147483646 w 12"/>
                <a:gd name="T21" fmla="*/ 2147483646 h 12"/>
                <a:gd name="T22" fmla="*/ 2147483646 w 12"/>
                <a:gd name="T23" fmla="*/ 2147483646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2"/>
                <a:gd name="T38" fmla="*/ 12 w 12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2">
                  <a:moveTo>
                    <a:pt x="6" y="12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2" name="Freeform 157">
              <a:extLst>
                <a:ext uri="{FF2B5EF4-FFF2-40B4-BE49-F238E27FC236}">
                  <a16:creationId xmlns:a16="http://schemas.microsoft.com/office/drawing/2014/main" id="{A3726F0A-31FF-4193-B9E0-0D12A30ADC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61841" y="3995620"/>
              <a:ext cx="26408" cy="48865"/>
            </a:xfrm>
            <a:custGeom>
              <a:avLst/>
              <a:gdLst>
                <a:gd name="T0" fmla="*/ 0 w 6"/>
                <a:gd name="T1" fmla="*/ 2147483646 h 12"/>
                <a:gd name="T2" fmla="*/ 0 w 6"/>
                <a:gd name="T3" fmla="*/ 2147483646 h 12"/>
                <a:gd name="T4" fmla="*/ 0 w 6"/>
                <a:gd name="T5" fmla="*/ 2147483646 h 12"/>
                <a:gd name="T6" fmla="*/ 0 w 6"/>
                <a:gd name="T7" fmla="*/ 0 h 12"/>
                <a:gd name="T8" fmla="*/ 2147483646 w 6"/>
                <a:gd name="T9" fmla="*/ 0 h 12"/>
                <a:gd name="T10" fmla="*/ 2147483646 w 6"/>
                <a:gd name="T11" fmla="*/ 2147483646 h 12"/>
                <a:gd name="T12" fmla="*/ 0 w 6"/>
                <a:gd name="T13" fmla="*/ 214748364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2"/>
                <a:gd name="T23" fmla="*/ 6 w 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3" name="Freeform 158">
              <a:extLst>
                <a:ext uri="{FF2B5EF4-FFF2-40B4-BE49-F238E27FC236}">
                  <a16:creationId xmlns:a16="http://schemas.microsoft.com/office/drawing/2014/main" id="{ED60FB9B-F12C-4FE6-AEA0-46F8F5A8F8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3233" y="3970025"/>
              <a:ext cx="6603" cy="25595"/>
            </a:xfrm>
            <a:custGeom>
              <a:avLst/>
              <a:gdLst>
                <a:gd name="T0" fmla="*/ 0 w 6350"/>
                <a:gd name="T1" fmla="*/ 2147483646 h 6"/>
                <a:gd name="T2" fmla="*/ 0 w 6350"/>
                <a:gd name="T3" fmla="*/ 2147483646 h 6"/>
                <a:gd name="T4" fmla="*/ 0 w 6350"/>
                <a:gd name="T5" fmla="*/ 0 h 6"/>
                <a:gd name="T6" fmla="*/ 0 w 6350"/>
                <a:gd name="T7" fmla="*/ 2147483646 h 6"/>
                <a:gd name="T8" fmla="*/ 0 w 6350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0"/>
                <a:gd name="T16" fmla="*/ 0 h 6"/>
                <a:gd name="T17" fmla="*/ 6350 w 635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4" name="Freeform 159">
              <a:extLst>
                <a:ext uri="{FF2B5EF4-FFF2-40B4-BE49-F238E27FC236}">
                  <a16:creationId xmlns:a16="http://schemas.microsoft.com/office/drawing/2014/main" id="{13529C58-8233-41D1-B920-97B8796D87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3231" y="3900218"/>
              <a:ext cx="79224" cy="44210"/>
            </a:xfrm>
            <a:custGeom>
              <a:avLst/>
              <a:gdLst>
                <a:gd name="T0" fmla="*/ 0 w 18"/>
                <a:gd name="T1" fmla="*/ 2147483646 h 12"/>
                <a:gd name="T2" fmla="*/ 2147483646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2147483646 h 12"/>
                <a:gd name="T8" fmla="*/ 2147483646 w 18"/>
                <a:gd name="T9" fmla="*/ 2147483646 h 12"/>
                <a:gd name="T10" fmla="*/ 2147483646 w 18"/>
                <a:gd name="T11" fmla="*/ 2147483646 h 12"/>
                <a:gd name="T12" fmla="*/ 2147483646 w 18"/>
                <a:gd name="T13" fmla="*/ 0 h 12"/>
                <a:gd name="T14" fmla="*/ 2147483646 w 18"/>
                <a:gd name="T15" fmla="*/ 0 h 12"/>
                <a:gd name="T16" fmla="*/ 2147483646 w 18"/>
                <a:gd name="T17" fmla="*/ 2147483646 h 12"/>
                <a:gd name="T18" fmla="*/ 2147483646 w 18"/>
                <a:gd name="T19" fmla="*/ 2147483646 h 12"/>
                <a:gd name="T20" fmla="*/ 2147483646 w 18"/>
                <a:gd name="T21" fmla="*/ 2147483646 h 12"/>
                <a:gd name="T22" fmla="*/ 2147483646 w 18"/>
                <a:gd name="T23" fmla="*/ 2147483646 h 12"/>
                <a:gd name="T24" fmla="*/ 2147483646 w 18"/>
                <a:gd name="T25" fmla="*/ 2147483646 h 12"/>
                <a:gd name="T26" fmla="*/ 0 w 18"/>
                <a:gd name="T27" fmla="*/ 2147483646 h 12"/>
                <a:gd name="T28" fmla="*/ 0 w 18"/>
                <a:gd name="T29" fmla="*/ 2147483646 h 12"/>
                <a:gd name="T30" fmla="*/ 0 w 18"/>
                <a:gd name="T31" fmla="*/ 2147483646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2"/>
                <a:gd name="T50" fmla="*/ 18 w 18"/>
                <a:gd name="T51" fmla="*/ 12 h 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2">
                  <a:moveTo>
                    <a:pt x="0" y="12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5" name="Freeform 160">
              <a:extLst>
                <a:ext uri="{FF2B5EF4-FFF2-40B4-BE49-F238E27FC236}">
                  <a16:creationId xmlns:a16="http://schemas.microsoft.com/office/drawing/2014/main" id="{0F755C4F-56E4-438C-BB38-AA711C3B12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0416" y="3872296"/>
              <a:ext cx="26408" cy="27923"/>
            </a:xfrm>
            <a:custGeom>
              <a:avLst/>
              <a:gdLst>
                <a:gd name="T0" fmla="*/ 2147483646 w 6"/>
                <a:gd name="T1" fmla="*/ 0 h 6"/>
                <a:gd name="T2" fmla="*/ 2147483646 w 6"/>
                <a:gd name="T3" fmla="*/ 2147483646 h 6"/>
                <a:gd name="T4" fmla="*/ 0 w 6"/>
                <a:gd name="T5" fmla="*/ 2147483646 h 6"/>
                <a:gd name="T6" fmla="*/ 2147483646 w 6"/>
                <a:gd name="T7" fmla="*/ 0 h 6"/>
                <a:gd name="T8" fmla="*/ 2147483646 w 6"/>
                <a:gd name="T9" fmla="*/ 0 h 6"/>
                <a:gd name="T10" fmla="*/ 2147483646 w 6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6" name="Freeform 161">
              <a:extLst>
                <a:ext uri="{FF2B5EF4-FFF2-40B4-BE49-F238E27FC236}">
                  <a16:creationId xmlns:a16="http://schemas.microsoft.com/office/drawing/2014/main" id="{B259E586-EB70-44DA-AF53-F3B7D1E845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3231" y="3872297"/>
              <a:ext cx="28609" cy="2326"/>
            </a:xfrm>
            <a:custGeom>
              <a:avLst/>
              <a:gdLst>
                <a:gd name="T0" fmla="*/ 0 w 6"/>
                <a:gd name="T1" fmla="*/ 0 h 1588"/>
                <a:gd name="T2" fmla="*/ 0 w 6"/>
                <a:gd name="T3" fmla="*/ 0 h 1588"/>
                <a:gd name="T4" fmla="*/ 2147483646 w 6"/>
                <a:gd name="T5" fmla="*/ 0 h 1588"/>
                <a:gd name="T6" fmla="*/ 0 w 6"/>
                <a:gd name="T7" fmla="*/ 0 h 1588"/>
                <a:gd name="T8" fmla="*/ 0 w 6"/>
                <a:gd name="T9" fmla="*/ 0 h 1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588"/>
                <a:gd name="T17" fmla="*/ 6 w 6"/>
                <a:gd name="T18" fmla="*/ 1588 h 15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58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7" name="Freeform 162">
              <a:extLst>
                <a:ext uri="{FF2B5EF4-FFF2-40B4-BE49-F238E27FC236}">
                  <a16:creationId xmlns:a16="http://schemas.microsoft.com/office/drawing/2014/main" id="{11710DC7-2945-4EDF-86D9-A30BA7AFD1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61841" y="4360944"/>
              <a:ext cx="50614" cy="69807"/>
            </a:xfrm>
            <a:custGeom>
              <a:avLst/>
              <a:gdLst>
                <a:gd name="T0" fmla="*/ 2147483646 w 12"/>
                <a:gd name="T1" fmla="*/ 2147483646 h 18"/>
                <a:gd name="T2" fmla="*/ 2147483646 w 12"/>
                <a:gd name="T3" fmla="*/ 2147483646 h 18"/>
                <a:gd name="T4" fmla="*/ 0 w 12"/>
                <a:gd name="T5" fmla="*/ 2147483646 h 18"/>
                <a:gd name="T6" fmla="*/ 0 w 12"/>
                <a:gd name="T7" fmla="*/ 2147483646 h 18"/>
                <a:gd name="T8" fmla="*/ 0 w 12"/>
                <a:gd name="T9" fmla="*/ 2147483646 h 18"/>
                <a:gd name="T10" fmla="*/ 2147483646 w 12"/>
                <a:gd name="T11" fmla="*/ 0 h 18"/>
                <a:gd name="T12" fmla="*/ 2147483646 w 12"/>
                <a:gd name="T13" fmla="*/ 0 h 18"/>
                <a:gd name="T14" fmla="*/ 2147483646 w 12"/>
                <a:gd name="T15" fmla="*/ 2147483646 h 18"/>
                <a:gd name="T16" fmla="*/ 2147483646 w 12"/>
                <a:gd name="T17" fmla="*/ 2147483646 h 18"/>
                <a:gd name="T18" fmla="*/ 2147483646 w 12"/>
                <a:gd name="T19" fmla="*/ 214748364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8"/>
                <a:gd name="T32" fmla="*/ 12 w 1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8">
                  <a:moveTo>
                    <a:pt x="6" y="12"/>
                  </a:moveTo>
                  <a:lnTo>
                    <a:pt x="6" y="1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8" name="Freeform 163">
              <a:extLst>
                <a:ext uri="{FF2B5EF4-FFF2-40B4-BE49-F238E27FC236}">
                  <a16:creationId xmlns:a16="http://schemas.microsoft.com/office/drawing/2014/main" id="{87F17DD5-4DAE-44AC-986A-8CAB1DD59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8249" y="3704760"/>
              <a:ext cx="79224" cy="120998"/>
            </a:xfrm>
            <a:custGeom>
              <a:avLst/>
              <a:gdLst>
                <a:gd name="T0" fmla="*/ 2147483646 w 18"/>
                <a:gd name="T1" fmla="*/ 2147483646 h 30"/>
                <a:gd name="T2" fmla="*/ 2147483646 w 18"/>
                <a:gd name="T3" fmla="*/ 2147483646 h 30"/>
                <a:gd name="T4" fmla="*/ 2147483646 w 18"/>
                <a:gd name="T5" fmla="*/ 2147483646 h 30"/>
                <a:gd name="T6" fmla="*/ 2147483646 w 18"/>
                <a:gd name="T7" fmla="*/ 2147483646 h 30"/>
                <a:gd name="T8" fmla="*/ 2147483646 w 18"/>
                <a:gd name="T9" fmla="*/ 2147483646 h 30"/>
                <a:gd name="T10" fmla="*/ 2147483646 w 18"/>
                <a:gd name="T11" fmla="*/ 2147483646 h 30"/>
                <a:gd name="T12" fmla="*/ 2147483646 w 18"/>
                <a:gd name="T13" fmla="*/ 2147483646 h 30"/>
                <a:gd name="T14" fmla="*/ 0 w 18"/>
                <a:gd name="T15" fmla="*/ 2147483646 h 30"/>
                <a:gd name="T16" fmla="*/ 2147483646 w 18"/>
                <a:gd name="T17" fmla="*/ 2147483646 h 30"/>
                <a:gd name="T18" fmla="*/ 0 w 18"/>
                <a:gd name="T19" fmla="*/ 2147483646 h 30"/>
                <a:gd name="T20" fmla="*/ 0 w 18"/>
                <a:gd name="T21" fmla="*/ 2147483646 h 30"/>
                <a:gd name="T22" fmla="*/ 0 w 18"/>
                <a:gd name="T23" fmla="*/ 2147483646 h 30"/>
                <a:gd name="T24" fmla="*/ 0 w 18"/>
                <a:gd name="T25" fmla="*/ 2147483646 h 30"/>
                <a:gd name="T26" fmla="*/ 2147483646 w 18"/>
                <a:gd name="T27" fmla="*/ 2147483646 h 30"/>
                <a:gd name="T28" fmla="*/ 2147483646 w 18"/>
                <a:gd name="T29" fmla="*/ 2147483646 h 30"/>
                <a:gd name="T30" fmla="*/ 2147483646 w 18"/>
                <a:gd name="T31" fmla="*/ 2147483646 h 30"/>
                <a:gd name="T32" fmla="*/ 2147483646 w 18"/>
                <a:gd name="T33" fmla="*/ 0 h 30"/>
                <a:gd name="T34" fmla="*/ 2147483646 w 18"/>
                <a:gd name="T35" fmla="*/ 0 h 30"/>
                <a:gd name="T36" fmla="*/ 2147483646 w 18"/>
                <a:gd name="T37" fmla="*/ 0 h 30"/>
                <a:gd name="T38" fmla="*/ 2147483646 w 18"/>
                <a:gd name="T39" fmla="*/ 0 h 30"/>
                <a:gd name="T40" fmla="*/ 2147483646 w 18"/>
                <a:gd name="T41" fmla="*/ 0 h 30"/>
                <a:gd name="T42" fmla="*/ 2147483646 w 18"/>
                <a:gd name="T43" fmla="*/ 0 h 30"/>
                <a:gd name="T44" fmla="*/ 2147483646 w 18"/>
                <a:gd name="T45" fmla="*/ 2147483646 h 30"/>
                <a:gd name="T46" fmla="*/ 2147483646 w 18"/>
                <a:gd name="T47" fmla="*/ 2147483646 h 30"/>
                <a:gd name="T48" fmla="*/ 2147483646 w 18"/>
                <a:gd name="T49" fmla="*/ 2147483646 h 30"/>
                <a:gd name="T50" fmla="*/ 2147483646 w 18"/>
                <a:gd name="T51" fmla="*/ 2147483646 h 30"/>
                <a:gd name="T52" fmla="*/ 2147483646 w 18"/>
                <a:gd name="T53" fmla="*/ 2147483646 h 30"/>
                <a:gd name="T54" fmla="*/ 2147483646 w 18"/>
                <a:gd name="T55" fmla="*/ 2147483646 h 30"/>
                <a:gd name="T56" fmla="*/ 2147483646 w 18"/>
                <a:gd name="T57" fmla="*/ 2147483646 h 30"/>
                <a:gd name="T58" fmla="*/ 2147483646 w 18"/>
                <a:gd name="T59" fmla="*/ 2147483646 h 30"/>
                <a:gd name="T60" fmla="*/ 2147483646 w 18"/>
                <a:gd name="T61" fmla="*/ 2147483646 h 30"/>
                <a:gd name="T62" fmla="*/ 2147483646 w 18"/>
                <a:gd name="T63" fmla="*/ 2147483646 h 30"/>
                <a:gd name="T64" fmla="*/ 2147483646 w 18"/>
                <a:gd name="T65" fmla="*/ 2147483646 h 30"/>
                <a:gd name="T66" fmla="*/ 2147483646 w 18"/>
                <a:gd name="T67" fmla="*/ 2147483646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"/>
                <a:gd name="T103" fmla="*/ 0 h 30"/>
                <a:gd name="T104" fmla="*/ 18 w 18"/>
                <a:gd name="T105" fmla="*/ 30 h 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" h="30">
                  <a:moveTo>
                    <a:pt x="12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29" name="Freeform 164">
              <a:extLst>
                <a:ext uri="{FF2B5EF4-FFF2-40B4-BE49-F238E27FC236}">
                  <a16:creationId xmlns:a16="http://schemas.microsoft.com/office/drawing/2014/main" id="{F79D6D31-2E28-4863-B54E-9C7087A5B6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8250" y="3797835"/>
              <a:ext cx="2200" cy="27923"/>
            </a:xfrm>
            <a:custGeom>
              <a:avLst/>
              <a:gdLst>
                <a:gd name="T0" fmla="*/ 0 w 1587"/>
                <a:gd name="T1" fmla="*/ 2147483646 h 6"/>
                <a:gd name="T2" fmla="*/ 0 w 1587"/>
                <a:gd name="T3" fmla="*/ 2147483646 h 6"/>
                <a:gd name="T4" fmla="*/ 0 w 1587"/>
                <a:gd name="T5" fmla="*/ 2147483646 h 6"/>
                <a:gd name="T6" fmla="*/ 0 w 1587"/>
                <a:gd name="T7" fmla="*/ 0 h 6"/>
                <a:gd name="T8" fmla="*/ 0 w 1587"/>
                <a:gd name="T9" fmla="*/ 2147483646 h 6"/>
                <a:gd name="T10" fmla="*/ 0 w 1587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7"/>
                <a:gd name="T19" fmla="*/ 0 h 6"/>
                <a:gd name="T20" fmla="*/ 1587 w 158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7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30" name="Rectangle 165">
              <a:extLst>
                <a:ext uri="{FF2B5EF4-FFF2-40B4-BE49-F238E27FC236}">
                  <a16:creationId xmlns:a16="http://schemas.microsoft.com/office/drawing/2014/main" id="{826490DC-D97D-4207-BC0E-AD3D3CDB12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80416" y="3776893"/>
              <a:ext cx="0" cy="0"/>
            </a:xfrm>
            <a:prstGeom prst="rect">
              <a:avLst/>
            </a:pr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431" name="Freeform 166">
              <a:extLst>
                <a:ext uri="{FF2B5EF4-FFF2-40B4-BE49-F238E27FC236}">
                  <a16:creationId xmlns:a16="http://schemas.microsoft.com/office/drawing/2014/main" id="{8B5196CE-B854-4BF3-B906-5C2A0FA24B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06825" y="3704761"/>
              <a:ext cx="4401" cy="48864"/>
            </a:xfrm>
            <a:custGeom>
              <a:avLst/>
              <a:gdLst>
                <a:gd name="T0" fmla="*/ 0 w 4763"/>
                <a:gd name="T1" fmla="*/ 2147483646 h 12"/>
                <a:gd name="T2" fmla="*/ 0 w 4763"/>
                <a:gd name="T3" fmla="*/ 2147483646 h 12"/>
                <a:gd name="T4" fmla="*/ 0 w 4763"/>
                <a:gd name="T5" fmla="*/ 0 h 12"/>
                <a:gd name="T6" fmla="*/ 0 w 4763"/>
                <a:gd name="T7" fmla="*/ 2147483646 h 12"/>
                <a:gd name="T8" fmla="*/ 0 w 4763"/>
                <a:gd name="T9" fmla="*/ 2147483646 h 12"/>
                <a:gd name="T10" fmla="*/ 0 w 4763"/>
                <a:gd name="T11" fmla="*/ 214748364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3"/>
                <a:gd name="T19" fmla="*/ 0 h 12"/>
                <a:gd name="T20" fmla="*/ 4763 w 476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3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32" name="Rectangle 167">
              <a:extLst>
                <a:ext uri="{FF2B5EF4-FFF2-40B4-BE49-F238E27FC236}">
                  <a16:creationId xmlns:a16="http://schemas.microsoft.com/office/drawing/2014/main" id="{132FCF54-09C4-417B-8E10-64F774F461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33233" y="3704761"/>
              <a:ext cx="6603" cy="2326"/>
            </a:xfrm>
            <a:prstGeom prst="rect">
              <a:avLst/>
            </a:prstGeom>
            <a:solidFill>
              <a:srgbClr val="0000FF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433" name="Freeform 168">
              <a:extLst>
                <a:ext uri="{FF2B5EF4-FFF2-40B4-BE49-F238E27FC236}">
                  <a16:creationId xmlns:a16="http://schemas.microsoft.com/office/drawing/2014/main" id="{C3E6F6FD-8F45-4B0B-BCAC-06A01BAC10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3231" y="3655894"/>
              <a:ext cx="28609" cy="48865"/>
            </a:xfrm>
            <a:custGeom>
              <a:avLst/>
              <a:gdLst>
                <a:gd name="T0" fmla="*/ 0 w 6"/>
                <a:gd name="T1" fmla="*/ 2147483646 h 12"/>
                <a:gd name="T2" fmla="*/ 0 w 6"/>
                <a:gd name="T3" fmla="*/ 2147483646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2147483646 h 12"/>
                <a:gd name="T12" fmla="*/ 2147483646 w 6"/>
                <a:gd name="T13" fmla="*/ 0 h 12"/>
                <a:gd name="T14" fmla="*/ 2147483646 w 6"/>
                <a:gd name="T15" fmla="*/ 2147483646 h 12"/>
                <a:gd name="T16" fmla="*/ 0 w 6"/>
                <a:gd name="T17" fmla="*/ 2147483646 h 12"/>
                <a:gd name="T18" fmla="*/ 0 w 6"/>
                <a:gd name="T19" fmla="*/ 214748364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2"/>
                <a:gd name="T32" fmla="*/ 6 w 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34" name="Freeform 169">
              <a:extLst>
                <a:ext uri="{FF2B5EF4-FFF2-40B4-BE49-F238E27FC236}">
                  <a16:creationId xmlns:a16="http://schemas.microsoft.com/office/drawing/2014/main" id="{2155DCC0-A6B9-46BF-82CF-8D3A2319FC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8249" y="3558167"/>
              <a:ext cx="105631" cy="97729"/>
            </a:xfrm>
            <a:custGeom>
              <a:avLst/>
              <a:gdLst>
                <a:gd name="T0" fmla="*/ 0 w 24"/>
                <a:gd name="T1" fmla="*/ 2147483646 h 24"/>
                <a:gd name="T2" fmla="*/ 0 w 24"/>
                <a:gd name="T3" fmla="*/ 2147483646 h 24"/>
                <a:gd name="T4" fmla="*/ 0 w 24"/>
                <a:gd name="T5" fmla="*/ 2147483646 h 24"/>
                <a:gd name="T6" fmla="*/ 0 w 24"/>
                <a:gd name="T7" fmla="*/ 2147483646 h 24"/>
                <a:gd name="T8" fmla="*/ 0 w 24"/>
                <a:gd name="T9" fmla="*/ 2147483646 h 24"/>
                <a:gd name="T10" fmla="*/ 0 w 24"/>
                <a:gd name="T11" fmla="*/ 2147483646 h 24"/>
                <a:gd name="T12" fmla="*/ 0 w 24"/>
                <a:gd name="T13" fmla="*/ 2147483646 h 24"/>
                <a:gd name="T14" fmla="*/ 0 w 24"/>
                <a:gd name="T15" fmla="*/ 2147483646 h 24"/>
                <a:gd name="T16" fmla="*/ 0 w 24"/>
                <a:gd name="T17" fmla="*/ 2147483646 h 24"/>
                <a:gd name="T18" fmla="*/ 0 w 24"/>
                <a:gd name="T19" fmla="*/ 2147483646 h 24"/>
                <a:gd name="T20" fmla="*/ 2147483646 w 24"/>
                <a:gd name="T21" fmla="*/ 2147483646 h 24"/>
                <a:gd name="T22" fmla="*/ 2147483646 w 24"/>
                <a:gd name="T23" fmla="*/ 2147483646 h 24"/>
                <a:gd name="T24" fmla="*/ 2147483646 w 24"/>
                <a:gd name="T25" fmla="*/ 2147483646 h 24"/>
                <a:gd name="T26" fmla="*/ 2147483646 w 24"/>
                <a:gd name="T27" fmla="*/ 2147483646 h 24"/>
                <a:gd name="T28" fmla="*/ 2147483646 w 24"/>
                <a:gd name="T29" fmla="*/ 2147483646 h 24"/>
                <a:gd name="T30" fmla="*/ 2147483646 w 24"/>
                <a:gd name="T31" fmla="*/ 2147483646 h 24"/>
                <a:gd name="T32" fmla="*/ 2147483646 w 24"/>
                <a:gd name="T33" fmla="*/ 2147483646 h 24"/>
                <a:gd name="T34" fmla="*/ 2147483646 w 24"/>
                <a:gd name="T35" fmla="*/ 0 h 24"/>
                <a:gd name="T36" fmla="*/ 2147483646 w 24"/>
                <a:gd name="T37" fmla="*/ 0 h 24"/>
                <a:gd name="T38" fmla="*/ 2147483646 w 24"/>
                <a:gd name="T39" fmla="*/ 0 h 24"/>
                <a:gd name="T40" fmla="*/ 2147483646 w 24"/>
                <a:gd name="T41" fmla="*/ 0 h 24"/>
                <a:gd name="T42" fmla="*/ 2147483646 w 24"/>
                <a:gd name="T43" fmla="*/ 0 h 24"/>
                <a:gd name="T44" fmla="*/ 2147483646 w 24"/>
                <a:gd name="T45" fmla="*/ 0 h 24"/>
                <a:gd name="T46" fmla="*/ 2147483646 w 24"/>
                <a:gd name="T47" fmla="*/ 0 h 24"/>
                <a:gd name="T48" fmla="*/ 2147483646 w 24"/>
                <a:gd name="T49" fmla="*/ 0 h 24"/>
                <a:gd name="T50" fmla="*/ 2147483646 w 24"/>
                <a:gd name="T51" fmla="*/ 2147483646 h 24"/>
                <a:gd name="T52" fmla="*/ 2147483646 w 24"/>
                <a:gd name="T53" fmla="*/ 2147483646 h 24"/>
                <a:gd name="T54" fmla="*/ 2147483646 w 24"/>
                <a:gd name="T55" fmla="*/ 2147483646 h 24"/>
                <a:gd name="T56" fmla="*/ 2147483646 w 24"/>
                <a:gd name="T57" fmla="*/ 2147483646 h 24"/>
                <a:gd name="T58" fmla="*/ 2147483646 w 24"/>
                <a:gd name="T59" fmla="*/ 2147483646 h 24"/>
                <a:gd name="T60" fmla="*/ 2147483646 w 24"/>
                <a:gd name="T61" fmla="*/ 2147483646 h 24"/>
                <a:gd name="T62" fmla="*/ 2147483646 w 24"/>
                <a:gd name="T63" fmla="*/ 2147483646 h 24"/>
                <a:gd name="T64" fmla="*/ 2147483646 w 24"/>
                <a:gd name="T65" fmla="*/ 2147483646 h 24"/>
                <a:gd name="T66" fmla="*/ 2147483646 w 24"/>
                <a:gd name="T67" fmla="*/ 2147483646 h 24"/>
                <a:gd name="T68" fmla="*/ 2147483646 w 24"/>
                <a:gd name="T69" fmla="*/ 2147483646 h 24"/>
                <a:gd name="T70" fmla="*/ 2147483646 w 24"/>
                <a:gd name="T71" fmla="*/ 2147483646 h 24"/>
                <a:gd name="T72" fmla="*/ 2147483646 w 24"/>
                <a:gd name="T73" fmla="*/ 2147483646 h 24"/>
                <a:gd name="T74" fmla="*/ 2147483646 w 24"/>
                <a:gd name="T75" fmla="*/ 2147483646 h 24"/>
                <a:gd name="T76" fmla="*/ 2147483646 w 24"/>
                <a:gd name="T77" fmla="*/ 2147483646 h 24"/>
                <a:gd name="T78" fmla="*/ 2147483646 w 24"/>
                <a:gd name="T79" fmla="*/ 2147483646 h 24"/>
                <a:gd name="T80" fmla="*/ 2147483646 w 24"/>
                <a:gd name="T81" fmla="*/ 2147483646 h 24"/>
                <a:gd name="T82" fmla="*/ 2147483646 w 24"/>
                <a:gd name="T83" fmla="*/ 2147483646 h 24"/>
                <a:gd name="T84" fmla="*/ 2147483646 w 24"/>
                <a:gd name="T85" fmla="*/ 2147483646 h 24"/>
                <a:gd name="T86" fmla="*/ 2147483646 w 24"/>
                <a:gd name="T87" fmla="*/ 2147483646 h 24"/>
                <a:gd name="T88" fmla="*/ 2147483646 w 24"/>
                <a:gd name="T89" fmla="*/ 2147483646 h 24"/>
                <a:gd name="T90" fmla="*/ 2147483646 w 24"/>
                <a:gd name="T91" fmla="*/ 2147483646 h 24"/>
                <a:gd name="T92" fmla="*/ 2147483646 w 24"/>
                <a:gd name="T93" fmla="*/ 2147483646 h 24"/>
                <a:gd name="T94" fmla="*/ 2147483646 w 24"/>
                <a:gd name="T95" fmla="*/ 2147483646 h 24"/>
                <a:gd name="T96" fmla="*/ 0 w 24"/>
                <a:gd name="T97" fmla="*/ 2147483646 h 24"/>
                <a:gd name="T98" fmla="*/ 0 w 24"/>
                <a:gd name="T99" fmla="*/ 2147483646 h 24"/>
                <a:gd name="T100" fmla="*/ 0 w 24"/>
                <a:gd name="T101" fmla="*/ 2147483646 h 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"/>
                <a:gd name="T154" fmla="*/ 0 h 24"/>
                <a:gd name="T155" fmla="*/ 24 w 24"/>
                <a:gd name="T156" fmla="*/ 24 h 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" h="24">
                  <a:moveTo>
                    <a:pt x="0" y="24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35" name="Freeform 170">
              <a:extLst>
                <a:ext uri="{FF2B5EF4-FFF2-40B4-BE49-F238E27FC236}">
                  <a16:creationId xmlns:a16="http://schemas.microsoft.com/office/drawing/2014/main" id="{88428ACB-D4C2-4942-BFCF-8107582C3F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41066" y="3753625"/>
              <a:ext cx="4401" cy="23269"/>
            </a:xfrm>
            <a:custGeom>
              <a:avLst/>
              <a:gdLst>
                <a:gd name="T0" fmla="*/ 0 w 4762"/>
                <a:gd name="T1" fmla="*/ 2147483646 h 6"/>
                <a:gd name="T2" fmla="*/ 0 w 4762"/>
                <a:gd name="T3" fmla="*/ 0 h 6"/>
                <a:gd name="T4" fmla="*/ 0 w 4762"/>
                <a:gd name="T5" fmla="*/ 0 h 6"/>
                <a:gd name="T6" fmla="*/ 0 w 4762"/>
                <a:gd name="T7" fmla="*/ 0 h 6"/>
                <a:gd name="T8" fmla="*/ 0 w 476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2"/>
                <a:gd name="T16" fmla="*/ 0 h 6"/>
                <a:gd name="T17" fmla="*/ 4762 w 476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2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36" name="Freeform 171">
              <a:extLst>
                <a:ext uri="{FF2B5EF4-FFF2-40B4-BE49-F238E27FC236}">
                  <a16:creationId xmlns:a16="http://schemas.microsoft.com/office/drawing/2014/main" id="{284AFDA4-6282-427D-887F-302421EB2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06824" y="4551747"/>
              <a:ext cx="81425" cy="46538"/>
            </a:xfrm>
            <a:custGeom>
              <a:avLst/>
              <a:gdLst>
                <a:gd name="T0" fmla="*/ 2147483646 w 18"/>
                <a:gd name="T1" fmla="*/ 2147483646 h 12"/>
                <a:gd name="T2" fmla="*/ 2147483646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2147483646 h 12"/>
                <a:gd name="T8" fmla="*/ 0 w 18"/>
                <a:gd name="T9" fmla="*/ 2147483646 h 12"/>
                <a:gd name="T10" fmla="*/ 2147483646 w 18"/>
                <a:gd name="T11" fmla="*/ 0 h 12"/>
                <a:gd name="T12" fmla="*/ 2147483646 w 18"/>
                <a:gd name="T13" fmla="*/ 0 h 12"/>
                <a:gd name="T14" fmla="*/ 2147483646 w 18"/>
                <a:gd name="T15" fmla="*/ 2147483646 h 12"/>
                <a:gd name="T16" fmla="*/ 2147483646 w 18"/>
                <a:gd name="T17" fmla="*/ 2147483646 h 12"/>
                <a:gd name="T18" fmla="*/ 2147483646 w 18"/>
                <a:gd name="T19" fmla="*/ 214748364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2"/>
                <a:gd name="T32" fmla="*/ 18 w 1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2">
                  <a:moveTo>
                    <a:pt x="18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37" name="Freeform 172">
              <a:extLst>
                <a:ext uri="{FF2B5EF4-FFF2-40B4-BE49-F238E27FC236}">
                  <a16:creationId xmlns:a16="http://schemas.microsoft.com/office/drawing/2014/main" id="{E65CAE5F-13B0-4BF0-B478-820E7CAB2C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8769" y="3581435"/>
              <a:ext cx="30809" cy="25597"/>
            </a:xfrm>
            <a:custGeom>
              <a:avLst/>
              <a:gdLst>
                <a:gd name="T0" fmla="*/ 2147483646 w 6"/>
                <a:gd name="T1" fmla="*/ 2147483646 h 6"/>
                <a:gd name="T2" fmla="*/ 0 w 6"/>
                <a:gd name="T3" fmla="*/ 0 h 6"/>
                <a:gd name="T4" fmla="*/ 0 w 6"/>
                <a:gd name="T5" fmla="*/ 0 h 6"/>
                <a:gd name="T6" fmla="*/ 2147483646 w 6"/>
                <a:gd name="T7" fmla="*/ 0 h 6"/>
                <a:gd name="T8" fmla="*/ 2147483646 w 6"/>
                <a:gd name="T9" fmla="*/ 2147483646 h 6"/>
                <a:gd name="T10" fmla="*/ 2147483646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38" name="Freeform 173">
              <a:extLst>
                <a:ext uri="{FF2B5EF4-FFF2-40B4-BE49-F238E27FC236}">
                  <a16:creationId xmlns:a16="http://schemas.microsoft.com/office/drawing/2014/main" id="{90E276A6-3152-4ED9-BE3D-DFE29D98EB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5528" y="3581434"/>
              <a:ext cx="994696" cy="1631149"/>
            </a:xfrm>
            <a:custGeom>
              <a:avLst/>
              <a:gdLst>
                <a:gd name="T0" fmla="*/ 2147483646 w 222"/>
                <a:gd name="T1" fmla="*/ 2147483646 h 403"/>
                <a:gd name="T2" fmla="*/ 2147483646 w 222"/>
                <a:gd name="T3" fmla="*/ 2147483646 h 403"/>
                <a:gd name="T4" fmla="*/ 2147483646 w 222"/>
                <a:gd name="T5" fmla="*/ 2147483646 h 403"/>
                <a:gd name="T6" fmla="*/ 2147483646 w 222"/>
                <a:gd name="T7" fmla="*/ 2147483646 h 403"/>
                <a:gd name="T8" fmla="*/ 2147483646 w 222"/>
                <a:gd name="T9" fmla="*/ 2147483646 h 403"/>
                <a:gd name="T10" fmla="*/ 2147483646 w 222"/>
                <a:gd name="T11" fmla="*/ 2147483646 h 403"/>
                <a:gd name="T12" fmla="*/ 2147483646 w 222"/>
                <a:gd name="T13" fmla="*/ 2147483646 h 403"/>
                <a:gd name="T14" fmla="*/ 2147483646 w 222"/>
                <a:gd name="T15" fmla="*/ 2147483646 h 403"/>
                <a:gd name="T16" fmla="*/ 2147483646 w 222"/>
                <a:gd name="T17" fmla="*/ 2147483646 h 403"/>
                <a:gd name="T18" fmla="*/ 2147483646 w 222"/>
                <a:gd name="T19" fmla="*/ 2147483646 h 403"/>
                <a:gd name="T20" fmla="*/ 2147483646 w 222"/>
                <a:gd name="T21" fmla="*/ 0 h 403"/>
                <a:gd name="T22" fmla="*/ 2147483646 w 222"/>
                <a:gd name="T23" fmla="*/ 2147483646 h 403"/>
                <a:gd name="T24" fmla="*/ 2147483646 w 222"/>
                <a:gd name="T25" fmla="*/ 2147483646 h 403"/>
                <a:gd name="T26" fmla="*/ 2147483646 w 222"/>
                <a:gd name="T27" fmla="*/ 2147483646 h 403"/>
                <a:gd name="T28" fmla="*/ 2147483646 w 222"/>
                <a:gd name="T29" fmla="*/ 2147483646 h 403"/>
                <a:gd name="T30" fmla="*/ 2147483646 w 222"/>
                <a:gd name="T31" fmla="*/ 2147483646 h 403"/>
                <a:gd name="T32" fmla="*/ 2147483646 w 222"/>
                <a:gd name="T33" fmla="*/ 2147483646 h 403"/>
                <a:gd name="T34" fmla="*/ 2147483646 w 222"/>
                <a:gd name="T35" fmla="*/ 2147483646 h 403"/>
                <a:gd name="T36" fmla="*/ 2147483646 w 222"/>
                <a:gd name="T37" fmla="*/ 2147483646 h 403"/>
                <a:gd name="T38" fmla="*/ 2147483646 w 222"/>
                <a:gd name="T39" fmla="*/ 2147483646 h 403"/>
                <a:gd name="T40" fmla="*/ 2147483646 w 222"/>
                <a:gd name="T41" fmla="*/ 2147483646 h 403"/>
                <a:gd name="T42" fmla="*/ 2147483646 w 222"/>
                <a:gd name="T43" fmla="*/ 2147483646 h 403"/>
                <a:gd name="T44" fmla="*/ 2147483646 w 222"/>
                <a:gd name="T45" fmla="*/ 2147483646 h 403"/>
                <a:gd name="T46" fmla="*/ 2147483646 w 222"/>
                <a:gd name="T47" fmla="*/ 2147483646 h 403"/>
                <a:gd name="T48" fmla="*/ 2147483646 w 222"/>
                <a:gd name="T49" fmla="*/ 2147483646 h 403"/>
                <a:gd name="T50" fmla="*/ 2147483646 w 222"/>
                <a:gd name="T51" fmla="*/ 2147483646 h 403"/>
                <a:gd name="T52" fmla="*/ 2147483646 w 222"/>
                <a:gd name="T53" fmla="*/ 2147483646 h 403"/>
                <a:gd name="T54" fmla="*/ 2147483646 w 222"/>
                <a:gd name="T55" fmla="*/ 2147483646 h 403"/>
                <a:gd name="T56" fmla="*/ 2147483646 w 222"/>
                <a:gd name="T57" fmla="*/ 2147483646 h 403"/>
                <a:gd name="T58" fmla="*/ 2147483646 w 222"/>
                <a:gd name="T59" fmla="*/ 2147483646 h 403"/>
                <a:gd name="T60" fmla="*/ 2147483646 w 222"/>
                <a:gd name="T61" fmla="*/ 2147483646 h 403"/>
                <a:gd name="T62" fmla="*/ 2147483646 w 222"/>
                <a:gd name="T63" fmla="*/ 2147483646 h 403"/>
                <a:gd name="T64" fmla="*/ 2147483646 w 222"/>
                <a:gd name="T65" fmla="*/ 2147483646 h 403"/>
                <a:gd name="T66" fmla="*/ 2147483646 w 222"/>
                <a:gd name="T67" fmla="*/ 2147483646 h 403"/>
                <a:gd name="T68" fmla="*/ 2147483646 w 222"/>
                <a:gd name="T69" fmla="*/ 2147483646 h 403"/>
                <a:gd name="T70" fmla="*/ 2147483646 w 222"/>
                <a:gd name="T71" fmla="*/ 2147483646 h 403"/>
                <a:gd name="T72" fmla="*/ 2147483646 w 222"/>
                <a:gd name="T73" fmla="*/ 2147483646 h 403"/>
                <a:gd name="T74" fmla="*/ 2147483646 w 222"/>
                <a:gd name="T75" fmla="*/ 2147483646 h 403"/>
                <a:gd name="T76" fmla="*/ 2147483646 w 222"/>
                <a:gd name="T77" fmla="*/ 2147483646 h 403"/>
                <a:gd name="T78" fmla="*/ 2147483646 w 222"/>
                <a:gd name="T79" fmla="*/ 2147483646 h 403"/>
                <a:gd name="T80" fmla="*/ 2147483646 w 222"/>
                <a:gd name="T81" fmla="*/ 2147483646 h 403"/>
                <a:gd name="T82" fmla="*/ 2147483646 w 222"/>
                <a:gd name="T83" fmla="*/ 2147483646 h 403"/>
                <a:gd name="T84" fmla="*/ 2147483646 w 222"/>
                <a:gd name="T85" fmla="*/ 2147483646 h 403"/>
                <a:gd name="T86" fmla="*/ 2147483646 w 222"/>
                <a:gd name="T87" fmla="*/ 2147483646 h 403"/>
                <a:gd name="T88" fmla="*/ 2147483646 w 222"/>
                <a:gd name="T89" fmla="*/ 2147483646 h 403"/>
                <a:gd name="T90" fmla="*/ 2147483646 w 222"/>
                <a:gd name="T91" fmla="*/ 2147483646 h 403"/>
                <a:gd name="T92" fmla="*/ 2147483646 w 222"/>
                <a:gd name="T93" fmla="*/ 2147483646 h 403"/>
                <a:gd name="T94" fmla="*/ 2147483646 w 222"/>
                <a:gd name="T95" fmla="*/ 2147483646 h 403"/>
                <a:gd name="T96" fmla="*/ 2147483646 w 222"/>
                <a:gd name="T97" fmla="*/ 2147483646 h 403"/>
                <a:gd name="T98" fmla="*/ 2147483646 w 222"/>
                <a:gd name="T99" fmla="*/ 2147483646 h 403"/>
                <a:gd name="T100" fmla="*/ 2147483646 w 222"/>
                <a:gd name="T101" fmla="*/ 2147483646 h 403"/>
                <a:gd name="T102" fmla="*/ 2147483646 w 222"/>
                <a:gd name="T103" fmla="*/ 2147483646 h 403"/>
                <a:gd name="T104" fmla="*/ 2147483646 w 222"/>
                <a:gd name="T105" fmla="*/ 2147483646 h 403"/>
                <a:gd name="T106" fmla="*/ 2147483646 w 222"/>
                <a:gd name="T107" fmla="*/ 2147483646 h 403"/>
                <a:gd name="T108" fmla="*/ 2147483646 w 222"/>
                <a:gd name="T109" fmla="*/ 2147483646 h 403"/>
                <a:gd name="T110" fmla="*/ 2147483646 w 222"/>
                <a:gd name="T111" fmla="*/ 2147483646 h 403"/>
                <a:gd name="T112" fmla="*/ 2147483646 w 222"/>
                <a:gd name="T113" fmla="*/ 2147483646 h 403"/>
                <a:gd name="T114" fmla="*/ 2147483646 w 222"/>
                <a:gd name="T115" fmla="*/ 2147483646 h 4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2"/>
                <a:gd name="T175" fmla="*/ 0 h 403"/>
                <a:gd name="T176" fmla="*/ 222 w 222"/>
                <a:gd name="T177" fmla="*/ 403 h 4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2" h="403">
                  <a:moveTo>
                    <a:pt x="186" y="222"/>
                  </a:moveTo>
                  <a:lnTo>
                    <a:pt x="174" y="210"/>
                  </a:lnTo>
                  <a:lnTo>
                    <a:pt x="174" y="204"/>
                  </a:lnTo>
                  <a:lnTo>
                    <a:pt x="174" y="198"/>
                  </a:lnTo>
                  <a:lnTo>
                    <a:pt x="174" y="186"/>
                  </a:lnTo>
                  <a:lnTo>
                    <a:pt x="174" y="168"/>
                  </a:lnTo>
                  <a:lnTo>
                    <a:pt x="174" y="162"/>
                  </a:lnTo>
                  <a:lnTo>
                    <a:pt x="174" y="156"/>
                  </a:lnTo>
                  <a:lnTo>
                    <a:pt x="168" y="150"/>
                  </a:lnTo>
                  <a:lnTo>
                    <a:pt x="168" y="144"/>
                  </a:lnTo>
                  <a:lnTo>
                    <a:pt x="150" y="132"/>
                  </a:lnTo>
                  <a:lnTo>
                    <a:pt x="150" y="138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38" y="126"/>
                  </a:lnTo>
                  <a:lnTo>
                    <a:pt x="144" y="126"/>
                  </a:lnTo>
                  <a:lnTo>
                    <a:pt x="150" y="126"/>
                  </a:lnTo>
                  <a:lnTo>
                    <a:pt x="156" y="126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56" y="114"/>
                  </a:lnTo>
                  <a:lnTo>
                    <a:pt x="162" y="114"/>
                  </a:lnTo>
                  <a:lnTo>
                    <a:pt x="168" y="114"/>
                  </a:lnTo>
                  <a:lnTo>
                    <a:pt x="168" y="108"/>
                  </a:lnTo>
                  <a:lnTo>
                    <a:pt x="180" y="102"/>
                  </a:lnTo>
                  <a:lnTo>
                    <a:pt x="186" y="90"/>
                  </a:lnTo>
                  <a:lnTo>
                    <a:pt x="192" y="84"/>
                  </a:lnTo>
                  <a:lnTo>
                    <a:pt x="192" y="78"/>
                  </a:lnTo>
                  <a:lnTo>
                    <a:pt x="192" y="72"/>
                  </a:lnTo>
                  <a:lnTo>
                    <a:pt x="186" y="66"/>
                  </a:lnTo>
                  <a:lnTo>
                    <a:pt x="186" y="60"/>
                  </a:lnTo>
                  <a:lnTo>
                    <a:pt x="168" y="54"/>
                  </a:lnTo>
                  <a:lnTo>
                    <a:pt x="162" y="54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38" y="60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50" y="48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44" y="36"/>
                  </a:lnTo>
                  <a:lnTo>
                    <a:pt x="150" y="42"/>
                  </a:lnTo>
                  <a:lnTo>
                    <a:pt x="156" y="36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8" y="12"/>
                  </a:lnTo>
                  <a:lnTo>
                    <a:pt x="162" y="6"/>
                  </a:lnTo>
                  <a:lnTo>
                    <a:pt x="156" y="6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14" y="36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102" y="66"/>
                  </a:lnTo>
                  <a:lnTo>
                    <a:pt x="96" y="66"/>
                  </a:lnTo>
                  <a:lnTo>
                    <a:pt x="102" y="66"/>
                  </a:lnTo>
                  <a:lnTo>
                    <a:pt x="102" y="72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102" y="78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02" y="84"/>
                  </a:lnTo>
                  <a:lnTo>
                    <a:pt x="114" y="78"/>
                  </a:lnTo>
                  <a:lnTo>
                    <a:pt x="108" y="84"/>
                  </a:lnTo>
                  <a:lnTo>
                    <a:pt x="102" y="90"/>
                  </a:lnTo>
                  <a:lnTo>
                    <a:pt x="96" y="90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08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84" y="120"/>
                  </a:lnTo>
                  <a:lnTo>
                    <a:pt x="90" y="120"/>
                  </a:lnTo>
                  <a:lnTo>
                    <a:pt x="84" y="126"/>
                  </a:lnTo>
                  <a:lnTo>
                    <a:pt x="8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78" y="144"/>
                  </a:lnTo>
                  <a:lnTo>
                    <a:pt x="84" y="138"/>
                  </a:lnTo>
                  <a:lnTo>
                    <a:pt x="90" y="120"/>
                  </a:lnTo>
                  <a:lnTo>
                    <a:pt x="96" y="114"/>
                  </a:lnTo>
                  <a:lnTo>
                    <a:pt x="102" y="108"/>
                  </a:lnTo>
                  <a:lnTo>
                    <a:pt x="108" y="108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6" y="126"/>
                  </a:lnTo>
                  <a:lnTo>
                    <a:pt x="102" y="126"/>
                  </a:lnTo>
                  <a:lnTo>
                    <a:pt x="102" y="120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126"/>
                  </a:lnTo>
                  <a:lnTo>
                    <a:pt x="102" y="126"/>
                  </a:lnTo>
                  <a:lnTo>
                    <a:pt x="102" y="132"/>
                  </a:lnTo>
                  <a:lnTo>
                    <a:pt x="108" y="138"/>
                  </a:lnTo>
                  <a:lnTo>
                    <a:pt x="102" y="144"/>
                  </a:lnTo>
                  <a:lnTo>
                    <a:pt x="96" y="150"/>
                  </a:lnTo>
                  <a:lnTo>
                    <a:pt x="90" y="156"/>
                  </a:lnTo>
                  <a:lnTo>
                    <a:pt x="90" y="162"/>
                  </a:lnTo>
                  <a:lnTo>
                    <a:pt x="84" y="162"/>
                  </a:lnTo>
                  <a:lnTo>
                    <a:pt x="84" y="168"/>
                  </a:lnTo>
                  <a:lnTo>
                    <a:pt x="84" y="180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102" y="180"/>
                  </a:lnTo>
                  <a:lnTo>
                    <a:pt x="102" y="174"/>
                  </a:lnTo>
                  <a:lnTo>
                    <a:pt x="108" y="180"/>
                  </a:lnTo>
                  <a:lnTo>
                    <a:pt x="120" y="180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26" y="180"/>
                  </a:lnTo>
                  <a:lnTo>
                    <a:pt x="120" y="186"/>
                  </a:lnTo>
                  <a:lnTo>
                    <a:pt x="114" y="192"/>
                  </a:lnTo>
                  <a:lnTo>
                    <a:pt x="114" y="198"/>
                  </a:lnTo>
                  <a:lnTo>
                    <a:pt x="114" y="210"/>
                  </a:lnTo>
                  <a:lnTo>
                    <a:pt x="120" y="210"/>
                  </a:lnTo>
                  <a:lnTo>
                    <a:pt x="120" y="216"/>
                  </a:lnTo>
                  <a:lnTo>
                    <a:pt x="126" y="216"/>
                  </a:lnTo>
                  <a:lnTo>
                    <a:pt x="126" y="222"/>
                  </a:lnTo>
                  <a:lnTo>
                    <a:pt x="120" y="228"/>
                  </a:lnTo>
                  <a:lnTo>
                    <a:pt x="120" y="234"/>
                  </a:lnTo>
                  <a:lnTo>
                    <a:pt x="114" y="240"/>
                  </a:lnTo>
                  <a:lnTo>
                    <a:pt x="114" y="246"/>
                  </a:lnTo>
                  <a:lnTo>
                    <a:pt x="114" y="258"/>
                  </a:lnTo>
                  <a:lnTo>
                    <a:pt x="114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08" y="252"/>
                  </a:lnTo>
                  <a:lnTo>
                    <a:pt x="102" y="252"/>
                  </a:lnTo>
                  <a:lnTo>
                    <a:pt x="96" y="252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8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6" y="271"/>
                  </a:lnTo>
                  <a:lnTo>
                    <a:pt x="72" y="264"/>
                  </a:lnTo>
                  <a:lnTo>
                    <a:pt x="78" y="264"/>
                  </a:lnTo>
                  <a:lnTo>
                    <a:pt x="78" y="271"/>
                  </a:lnTo>
                  <a:lnTo>
                    <a:pt x="78" y="277"/>
                  </a:lnTo>
                  <a:lnTo>
                    <a:pt x="72" y="295"/>
                  </a:lnTo>
                  <a:lnTo>
                    <a:pt x="66" y="295"/>
                  </a:lnTo>
                  <a:lnTo>
                    <a:pt x="54" y="301"/>
                  </a:lnTo>
                  <a:lnTo>
                    <a:pt x="36" y="301"/>
                  </a:lnTo>
                  <a:lnTo>
                    <a:pt x="42" y="307"/>
                  </a:lnTo>
                  <a:lnTo>
                    <a:pt x="36" y="307"/>
                  </a:lnTo>
                  <a:lnTo>
                    <a:pt x="48" y="313"/>
                  </a:lnTo>
                  <a:lnTo>
                    <a:pt x="42" y="313"/>
                  </a:lnTo>
                  <a:lnTo>
                    <a:pt x="42" y="319"/>
                  </a:lnTo>
                  <a:lnTo>
                    <a:pt x="48" y="319"/>
                  </a:lnTo>
                  <a:lnTo>
                    <a:pt x="54" y="319"/>
                  </a:lnTo>
                  <a:lnTo>
                    <a:pt x="54" y="313"/>
                  </a:lnTo>
                  <a:lnTo>
                    <a:pt x="54" y="319"/>
                  </a:lnTo>
                  <a:lnTo>
                    <a:pt x="60" y="313"/>
                  </a:lnTo>
                  <a:lnTo>
                    <a:pt x="60" y="319"/>
                  </a:lnTo>
                  <a:lnTo>
                    <a:pt x="60" y="325"/>
                  </a:lnTo>
                  <a:lnTo>
                    <a:pt x="60" y="331"/>
                  </a:lnTo>
                  <a:lnTo>
                    <a:pt x="66" y="331"/>
                  </a:lnTo>
                  <a:lnTo>
                    <a:pt x="72" y="337"/>
                  </a:lnTo>
                  <a:lnTo>
                    <a:pt x="72" y="343"/>
                  </a:lnTo>
                  <a:lnTo>
                    <a:pt x="78" y="343"/>
                  </a:lnTo>
                  <a:lnTo>
                    <a:pt x="84" y="343"/>
                  </a:lnTo>
                  <a:lnTo>
                    <a:pt x="90" y="337"/>
                  </a:lnTo>
                  <a:lnTo>
                    <a:pt x="96" y="343"/>
                  </a:lnTo>
                  <a:lnTo>
                    <a:pt x="108" y="337"/>
                  </a:lnTo>
                  <a:lnTo>
                    <a:pt x="108" y="331"/>
                  </a:lnTo>
                  <a:lnTo>
                    <a:pt x="108" y="337"/>
                  </a:lnTo>
                  <a:lnTo>
                    <a:pt x="96" y="343"/>
                  </a:lnTo>
                  <a:lnTo>
                    <a:pt x="90" y="343"/>
                  </a:lnTo>
                  <a:lnTo>
                    <a:pt x="90" y="349"/>
                  </a:lnTo>
                  <a:lnTo>
                    <a:pt x="84" y="355"/>
                  </a:lnTo>
                  <a:lnTo>
                    <a:pt x="78" y="349"/>
                  </a:lnTo>
                  <a:lnTo>
                    <a:pt x="72" y="349"/>
                  </a:lnTo>
                  <a:lnTo>
                    <a:pt x="66" y="349"/>
                  </a:lnTo>
                  <a:lnTo>
                    <a:pt x="66" y="343"/>
                  </a:lnTo>
                  <a:lnTo>
                    <a:pt x="54" y="343"/>
                  </a:lnTo>
                  <a:lnTo>
                    <a:pt x="54" y="349"/>
                  </a:lnTo>
                  <a:lnTo>
                    <a:pt x="48" y="355"/>
                  </a:lnTo>
                  <a:lnTo>
                    <a:pt x="42" y="349"/>
                  </a:lnTo>
                  <a:lnTo>
                    <a:pt x="42" y="355"/>
                  </a:lnTo>
                  <a:lnTo>
                    <a:pt x="42" y="361"/>
                  </a:lnTo>
                  <a:lnTo>
                    <a:pt x="30" y="367"/>
                  </a:lnTo>
                  <a:lnTo>
                    <a:pt x="24" y="367"/>
                  </a:lnTo>
                  <a:lnTo>
                    <a:pt x="18" y="373"/>
                  </a:lnTo>
                  <a:lnTo>
                    <a:pt x="12" y="373"/>
                  </a:lnTo>
                  <a:lnTo>
                    <a:pt x="6" y="379"/>
                  </a:lnTo>
                  <a:lnTo>
                    <a:pt x="0" y="379"/>
                  </a:lnTo>
                  <a:lnTo>
                    <a:pt x="6" y="379"/>
                  </a:lnTo>
                  <a:lnTo>
                    <a:pt x="12" y="379"/>
                  </a:lnTo>
                  <a:lnTo>
                    <a:pt x="12" y="385"/>
                  </a:lnTo>
                  <a:lnTo>
                    <a:pt x="12" y="391"/>
                  </a:lnTo>
                  <a:lnTo>
                    <a:pt x="18" y="391"/>
                  </a:lnTo>
                  <a:lnTo>
                    <a:pt x="18" y="385"/>
                  </a:lnTo>
                  <a:lnTo>
                    <a:pt x="18" y="379"/>
                  </a:lnTo>
                  <a:lnTo>
                    <a:pt x="24" y="379"/>
                  </a:lnTo>
                  <a:lnTo>
                    <a:pt x="30" y="379"/>
                  </a:lnTo>
                  <a:lnTo>
                    <a:pt x="36" y="379"/>
                  </a:lnTo>
                  <a:lnTo>
                    <a:pt x="42" y="379"/>
                  </a:lnTo>
                  <a:lnTo>
                    <a:pt x="42" y="385"/>
                  </a:lnTo>
                  <a:lnTo>
                    <a:pt x="42" y="379"/>
                  </a:lnTo>
                  <a:lnTo>
                    <a:pt x="48" y="379"/>
                  </a:lnTo>
                  <a:lnTo>
                    <a:pt x="48" y="385"/>
                  </a:lnTo>
                  <a:lnTo>
                    <a:pt x="48" y="391"/>
                  </a:lnTo>
                  <a:lnTo>
                    <a:pt x="54" y="391"/>
                  </a:lnTo>
                  <a:lnTo>
                    <a:pt x="60" y="385"/>
                  </a:lnTo>
                  <a:lnTo>
                    <a:pt x="66" y="379"/>
                  </a:lnTo>
                  <a:lnTo>
                    <a:pt x="72" y="379"/>
                  </a:lnTo>
                  <a:lnTo>
                    <a:pt x="78" y="379"/>
                  </a:lnTo>
                  <a:lnTo>
                    <a:pt x="84" y="379"/>
                  </a:lnTo>
                  <a:lnTo>
                    <a:pt x="90" y="391"/>
                  </a:lnTo>
                  <a:lnTo>
                    <a:pt x="96" y="385"/>
                  </a:lnTo>
                  <a:lnTo>
                    <a:pt x="96" y="391"/>
                  </a:lnTo>
                  <a:lnTo>
                    <a:pt x="102" y="391"/>
                  </a:lnTo>
                  <a:lnTo>
                    <a:pt x="108" y="391"/>
                  </a:lnTo>
                  <a:lnTo>
                    <a:pt x="102" y="385"/>
                  </a:lnTo>
                  <a:lnTo>
                    <a:pt x="114" y="385"/>
                  </a:lnTo>
                  <a:lnTo>
                    <a:pt x="120" y="385"/>
                  </a:lnTo>
                  <a:lnTo>
                    <a:pt x="126" y="385"/>
                  </a:lnTo>
                  <a:lnTo>
                    <a:pt x="132" y="385"/>
                  </a:lnTo>
                  <a:lnTo>
                    <a:pt x="138" y="391"/>
                  </a:lnTo>
                  <a:lnTo>
                    <a:pt x="132" y="391"/>
                  </a:lnTo>
                  <a:lnTo>
                    <a:pt x="138" y="397"/>
                  </a:lnTo>
                  <a:lnTo>
                    <a:pt x="144" y="391"/>
                  </a:lnTo>
                  <a:lnTo>
                    <a:pt x="150" y="391"/>
                  </a:lnTo>
                  <a:lnTo>
                    <a:pt x="150" y="397"/>
                  </a:lnTo>
                  <a:lnTo>
                    <a:pt x="162" y="397"/>
                  </a:lnTo>
                  <a:lnTo>
                    <a:pt x="162" y="403"/>
                  </a:lnTo>
                  <a:lnTo>
                    <a:pt x="180" y="397"/>
                  </a:lnTo>
                  <a:lnTo>
                    <a:pt x="186" y="397"/>
                  </a:lnTo>
                  <a:lnTo>
                    <a:pt x="192" y="397"/>
                  </a:lnTo>
                  <a:lnTo>
                    <a:pt x="192" y="391"/>
                  </a:lnTo>
                  <a:lnTo>
                    <a:pt x="198" y="391"/>
                  </a:lnTo>
                  <a:lnTo>
                    <a:pt x="198" y="385"/>
                  </a:lnTo>
                  <a:lnTo>
                    <a:pt x="198" y="379"/>
                  </a:lnTo>
                  <a:lnTo>
                    <a:pt x="192" y="379"/>
                  </a:lnTo>
                  <a:lnTo>
                    <a:pt x="174" y="367"/>
                  </a:lnTo>
                  <a:lnTo>
                    <a:pt x="186" y="367"/>
                  </a:lnTo>
                  <a:lnTo>
                    <a:pt x="186" y="361"/>
                  </a:lnTo>
                  <a:lnTo>
                    <a:pt x="186" y="355"/>
                  </a:lnTo>
                  <a:lnTo>
                    <a:pt x="192" y="355"/>
                  </a:lnTo>
                  <a:lnTo>
                    <a:pt x="198" y="355"/>
                  </a:lnTo>
                  <a:lnTo>
                    <a:pt x="198" y="349"/>
                  </a:lnTo>
                  <a:lnTo>
                    <a:pt x="204" y="349"/>
                  </a:lnTo>
                  <a:lnTo>
                    <a:pt x="210" y="343"/>
                  </a:lnTo>
                  <a:lnTo>
                    <a:pt x="216" y="337"/>
                  </a:lnTo>
                  <a:lnTo>
                    <a:pt x="216" y="331"/>
                  </a:lnTo>
                  <a:lnTo>
                    <a:pt x="216" y="325"/>
                  </a:lnTo>
                  <a:lnTo>
                    <a:pt x="222" y="325"/>
                  </a:lnTo>
                  <a:lnTo>
                    <a:pt x="216" y="319"/>
                  </a:lnTo>
                  <a:lnTo>
                    <a:pt x="216" y="313"/>
                  </a:lnTo>
                  <a:lnTo>
                    <a:pt x="210" y="307"/>
                  </a:lnTo>
                  <a:lnTo>
                    <a:pt x="204" y="301"/>
                  </a:lnTo>
                  <a:lnTo>
                    <a:pt x="192" y="301"/>
                  </a:lnTo>
                  <a:lnTo>
                    <a:pt x="186" y="301"/>
                  </a:lnTo>
                  <a:lnTo>
                    <a:pt x="186" y="307"/>
                  </a:lnTo>
                  <a:lnTo>
                    <a:pt x="186" y="301"/>
                  </a:lnTo>
                  <a:lnTo>
                    <a:pt x="180" y="301"/>
                  </a:lnTo>
                  <a:lnTo>
                    <a:pt x="186" y="295"/>
                  </a:lnTo>
                  <a:lnTo>
                    <a:pt x="192" y="289"/>
                  </a:lnTo>
                  <a:lnTo>
                    <a:pt x="192" y="283"/>
                  </a:lnTo>
                  <a:lnTo>
                    <a:pt x="186" y="277"/>
                  </a:lnTo>
                  <a:lnTo>
                    <a:pt x="186" y="264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80" y="258"/>
                  </a:lnTo>
                  <a:lnTo>
                    <a:pt x="186" y="264"/>
                  </a:lnTo>
                  <a:lnTo>
                    <a:pt x="192" y="271"/>
                  </a:lnTo>
                  <a:lnTo>
                    <a:pt x="192" y="264"/>
                  </a:lnTo>
                  <a:lnTo>
                    <a:pt x="186" y="258"/>
                  </a:lnTo>
                  <a:lnTo>
                    <a:pt x="180" y="246"/>
                  </a:lnTo>
                  <a:lnTo>
                    <a:pt x="180" y="240"/>
                  </a:lnTo>
                  <a:lnTo>
                    <a:pt x="186" y="240"/>
                  </a:lnTo>
                  <a:lnTo>
                    <a:pt x="192" y="240"/>
                  </a:lnTo>
                  <a:lnTo>
                    <a:pt x="186" y="234"/>
                  </a:lnTo>
                  <a:lnTo>
                    <a:pt x="186" y="228"/>
                  </a:lnTo>
                  <a:lnTo>
                    <a:pt x="186" y="22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39" name="Freeform 174">
              <a:extLst>
                <a:ext uri="{FF2B5EF4-FFF2-40B4-BE49-F238E27FC236}">
                  <a16:creationId xmlns:a16="http://schemas.microsoft.com/office/drawing/2014/main" id="{8534DB4E-77E2-4944-B19A-19F066C814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9736" y="4139887"/>
              <a:ext cx="297088" cy="241996"/>
            </a:xfrm>
            <a:custGeom>
              <a:avLst/>
              <a:gdLst>
                <a:gd name="T0" fmla="*/ 2147483646 w 66"/>
                <a:gd name="T1" fmla="*/ 2147483646 h 60"/>
                <a:gd name="T2" fmla="*/ 2147483646 w 66"/>
                <a:gd name="T3" fmla="*/ 2147483646 h 60"/>
                <a:gd name="T4" fmla="*/ 2147483646 w 66"/>
                <a:gd name="T5" fmla="*/ 2147483646 h 60"/>
                <a:gd name="T6" fmla="*/ 2147483646 w 66"/>
                <a:gd name="T7" fmla="*/ 2147483646 h 60"/>
                <a:gd name="T8" fmla="*/ 2147483646 w 66"/>
                <a:gd name="T9" fmla="*/ 2147483646 h 60"/>
                <a:gd name="T10" fmla="*/ 2147483646 w 66"/>
                <a:gd name="T11" fmla="*/ 2147483646 h 60"/>
                <a:gd name="T12" fmla="*/ 2147483646 w 66"/>
                <a:gd name="T13" fmla="*/ 2147483646 h 60"/>
                <a:gd name="T14" fmla="*/ 2147483646 w 66"/>
                <a:gd name="T15" fmla="*/ 2147483646 h 60"/>
                <a:gd name="T16" fmla="*/ 0 w 66"/>
                <a:gd name="T17" fmla="*/ 2147483646 h 60"/>
                <a:gd name="T18" fmla="*/ 2147483646 w 66"/>
                <a:gd name="T19" fmla="*/ 2147483646 h 60"/>
                <a:gd name="T20" fmla="*/ 2147483646 w 66"/>
                <a:gd name="T21" fmla="*/ 2147483646 h 60"/>
                <a:gd name="T22" fmla="*/ 2147483646 w 66"/>
                <a:gd name="T23" fmla="*/ 2147483646 h 60"/>
                <a:gd name="T24" fmla="*/ 2147483646 w 66"/>
                <a:gd name="T25" fmla="*/ 2147483646 h 60"/>
                <a:gd name="T26" fmla="*/ 2147483646 w 66"/>
                <a:gd name="T27" fmla="*/ 2147483646 h 60"/>
                <a:gd name="T28" fmla="*/ 2147483646 w 66"/>
                <a:gd name="T29" fmla="*/ 0 h 60"/>
                <a:gd name="T30" fmla="*/ 2147483646 w 66"/>
                <a:gd name="T31" fmla="*/ 0 h 60"/>
                <a:gd name="T32" fmla="*/ 2147483646 w 66"/>
                <a:gd name="T33" fmla="*/ 0 h 60"/>
                <a:gd name="T34" fmla="*/ 2147483646 w 66"/>
                <a:gd name="T35" fmla="*/ 0 h 60"/>
                <a:gd name="T36" fmla="*/ 2147483646 w 66"/>
                <a:gd name="T37" fmla="*/ 0 h 60"/>
                <a:gd name="T38" fmla="*/ 2147483646 w 66"/>
                <a:gd name="T39" fmla="*/ 0 h 60"/>
                <a:gd name="T40" fmla="*/ 2147483646 w 66"/>
                <a:gd name="T41" fmla="*/ 2147483646 h 60"/>
                <a:gd name="T42" fmla="*/ 2147483646 w 66"/>
                <a:gd name="T43" fmla="*/ 2147483646 h 60"/>
                <a:gd name="T44" fmla="*/ 2147483646 w 66"/>
                <a:gd name="T45" fmla="*/ 2147483646 h 60"/>
                <a:gd name="T46" fmla="*/ 2147483646 w 66"/>
                <a:gd name="T47" fmla="*/ 2147483646 h 60"/>
                <a:gd name="T48" fmla="*/ 2147483646 w 66"/>
                <a:gd name="T49" fmla="*/ 2147483646 h 60"/>
                <a:gd name="T50" fmla="*/ 2147483646 w 66"/>
                <a:gd name="T51" fmla="*/ 2147483646 h 60"/>
                <a:gd name="T52" fmla="*/ 2147483646 w 66"/>
                <a:gd name="T53" fmla="*/ 2147483646 h 60"/>
                <a:gd name="T54" fmla="*/ 2147483646 w 66"/>
                <a:gd name="T55" fmla="*/ 2147483646 h 60"/>
                <a:gd name="T56" fmla="*/ 2147483646 w 66"/>
                <a:gd name="T57" fmla="*/ 2147483646 h 60"/>
                <a:gd name="T58" fmla="*/ 2147483646 w 66"/>
                <a:gd name="T59" fmla="*/ 2147483646 h 60"/>
                <a:gd name="T60" fmla="*/ 2147483646 w 66"/>
                <a:gd name="T61" fmla="*/ 2147483646 h 60"/>
                <a:gd name="T62" fmla="*/ 2147483646 w 66"/>
                <a:gd name="T63" fmla="*/ 2147483646 h 60"/>
                <a:gd name="T64" fmla="*/ 2147483646 w 66"/>
                <a:gd name="T65" fmla="*/ 2147483646 h 60"/>
                <a:gd name="T66" fmla="*/ 2147483646 w 66"/>
                <a:gd name="T67" fmla="*/ 2147483646 h 60"/>
                <a:gd name="T68" fmla="*/ 2147483646 w 66"/>
                <a:gd name="T69" fmla="*/ 2147483646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60"/>
                <a:gd name="T107" fmla="*/ 66 w 6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60">
                  <a:moveTo>
                    <a:pt x="48" y="60"/>
                  </a:moveTo>
                  <a:lnTo>
                    <a:pt x="42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60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0" name="Freeform 175">
              <a:extLst>
                <a:ext uri="{FF2B5EF4-FFF2-40B4-BE49-F238E27FC236}">
                  <a16:creationId xmlns:a16="http://schemas.microsoft.com/office/drawing/2014/main" id="{1822F9B2-A897-42EF-B8EE-6076271610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5018" y="3704761"/>
              <a:ext cx="4401" cy="48864"/>
            </a:xfrm>
            <a:custGeom>
              <a:avLst/>
              <a:gdLst>
                <a:gd name="T0" fmla="*/ 0 w 4762"/>
                <a:gd name="T1" fmla="*/ 2147483646 h 12"/>
                <a:gd name="T2" fmla="*/ 0 w 4762"/>
                <a:gd name="T3" fmla="*/ 2147483646 h 12"/>
                <a:gd name="T4" fmla="*/ 0 w 4762"/>
                <a:gd name="T5" fmla="*/ 0 h 12"/>
                <a:gd name="T6" fmla="*/ 0 w 4762"/>
                <a:gd name="T7" fmla="*/ 2147483646 h 12"/>
                <a:gd name="T8" fmla="*/ 0 w 4762"/>
                <a:gd name="T9" fmla="*/ 2147483646 h 12"/>
                <a:gd name="T10" fmla="*/ 0 w 4762"/>
                <a:gd name="T11" fmla="*/ 214748364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62"/>
                <a:gd name="T19" fmla="*/ 0 h 12"/>
                <a:gd name="T20" fmla="*/ 4762 w 4762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6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1" name="Freeform 176">
              <a:extLst>
                <a:ext uri="{FF2B5EF4-FFF2-40B4-BE49-F238E27FC236}">
                  <a16:creationId xmlns:a16="http://schemas.microsoft.com/office/drawing/2014/main" id="{D18D175A-D019-4285-936F-971039EAAF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5018" y="3607032"/>
              <a:ext cx="28608" cy="48864"/>
            </a:xfrm>
            <a:custGeom>
              <a:avLst/>
              <a:gdLst>
                <a:gd name="T0" fmla="*/ 0 w 6"/>
                <a:gd name="T1" fmla="*/ 2147483646 h 12"/>
                <a:gd name="T2" fmla="*/ 0 w 6"/>
                <a:gd name="T3" fmla="*/ 2147483646 h 12"/>
                <a:gd name="T4" fmla="*/ 0 w 6"/>
                <a:gd name="T5" fmla="*/ 0 h 12"/>
                <a:gd name="T6" fmla="*/ 2147483646 w 6"/>
                <a:gd name="T7" fmla="*/ 2147483646 h 12"/>
                <a:gd name="T8" fmla="*/ 2147483646 w 6"/>
                <a:gd name="T9" fmla="*/ 2147483646 h 12"/>
                <a:gd name="T10" fmla="*/ 2147483646 w 6"/>
                <a:gd name="T11" fmla="*/ 2147483646 h 12"/>
                <a:gd name="T12" fmla="*/ 0 w 6"/>
                <a:gd name="T13" fmla="*/ 2147483646 h 12"/>
                <a:gd name="T14" fmla="*/ 0 w 6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2"/>
                <a:gd name="T26" fmla="*/ 6 w 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2" name="Freeform 177">
              <a:extLst>
                <a:ext uri="{FF2B5EF4-FFF2-40B4-BE49-F238E27FC236}">
                  <a16:creationId xmlns:a16="http://schemas.microsoft.com/office/drawing/2014/main" id="{CAE7B9BD-D1EC-4D05-B4AF-963F89CCA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53624" y="3607032"/>
              <a:ext cx="26408" cy="20941"/>
            </a:xfrm>
            <a:custGeom>
              <a:avLst/>
              <a:gdLst>
                <a:gd name="T0" fmla="*/ 0 w 6"/>
                <a:gd name="T1" fmla="*/ 2147483646 h 6"/>
                <a:gd name="T2" fmla="*/ 0 w 6"/>
                <a:gd name="T3" fmla="*/ 2147483646 h 6"/>
                <a:gd name="T4" fmla="*/ 0 w 6"/>
                <a:gd name="T5" fmla="*/ 0 h 6"/>
                <a:gd name="T6" fmla="*/ 0 w 6"/>
                <a:gd name="T7" fmla="*/ 0 h 6"/>
                <a:gd name="T8" fmla="*/ 2147483646 w 6"/>
                <a:gd name="T9" fmla="*/ 0 h 6"/>
                <a:gd name="T10" fmla="*/ 2147483646 w 6"/>
                <a:gd name="T11" fmla="*/ 2147483646 h 6"/>
                <a:gd name="T12" fmla="*/ 0 w 6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3" name="Freeform 178">
              <a:extLst>
                <a:ext uri="{FF2B5EF4-FFF2-40B4-BE49-F238E27FC236}">
                  <a16:creationId xmlns:a16="http://schemas.microsoft.com/office/drawing/2014/main" id="{BE2ADC27-226C-43CC-B2E2-0D874053E7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53624" y="3655894"/>
              <a:ext cx="26408" cy="2328"/>
            </a:xfrm>
            <a:custGeom>
              <a:avLst/>
              <a:gdLst>
                <a:gd name="T0" fmla="*/ 2147483646 w 6"/>
                <a:gd name="T1" fmla="*/ 0 h 1588"/>
                <a:gd name="T2" fmla="*/ 0 w 6"/>
                <a:gd name="T3" fmla="*/ 0 h 1588"/>
                <a:gd name="T4" fmla="*/ 0 w 6"/>
                <a:gd name="T5" fmla="*/ 0 h 1588"/>
                <a:gd name="T6" fmla="*/ 0 w 6"/>
                <a:gd name="T7" fmla="*/ 0 h 1588"/>
                <a:gd name="T8" fmla="*/ 2147483646 w 6"/>
                <a:gd name="T9" fmla="*/ 0 h 1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588"/>
                <a:gd name="T17" fmla="*/ 6 w 6"/>
                <a:gd name="T18" fmla="*/ 1588 h 15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588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4" name="Freeform 179">
              <a:extLst>
                <a:ext uri="{FF2B5EF4-FFF2-40B4-BE49-F238E27FC236}">
                  <a16:creationId xmlns:a16="http://schemas.microsoft.com/office/drawing/2014/main" id="{1BEABFF3-3AE1-42E7-8CEF-347200EAC8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53624" y="3558167"/>
              <a:ext cx="2201" cy="23269"/>
            </a:xfrm>
            <a:custGeom>
              <a:avLst/>
              <a:gdLst>
                <a:gd name="T0" fmla="*/ 0 w 1588"/>
                <a:gd name="T1" fmla="*/ 2147483646 h 6"/>
                <a:gd name="T2" fmla="*/ 0 w 1588"/>
                <a:gd name="T3" fmla="*/ 0 h 6"/>
                <a:gd name="T4" fmla="*/ 0 w 1588"/>
                <a:gd name="T5" fmla="*/ 2147483646 h 6"/>
                <a:gd name="T6" fmla="*/ 0 w 1588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6"/>
                <a:gd name="T14" fmla="*/ 1588 w 158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5" name="Freeform 180">
              <a:extLst>
                <a:ext uri="{FF2B5EF4-FFF2-40B4-BE49-F238E27FC236}">
                  <a16:creationId xmlns:a16="http://schemas.microsoft.com/office/drawing/2014/main" id="{4FBAB671-2BC8-4087-B87B-22F6BBB1D9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53624" y="3534898"/>
              <a:ext cx="2201" cy="23269"/>
            </a:xfrm>
            <a:custGeom>
              <a:avLst/>
              <a:gdLst>
                <a:gd name="T0" fmla="*/ 0 w 1588"/>
                <a:gd name="T1" fmla="*/ 2147483646 h 6"/>
                <a:gd name="T2" fmla="*/ 0 w 1588"/>
                <a:gd name="T3" fmla="*/ 0 h 6"/>
                <a:gd name="T4" fmla="*/ 0 w 1588"/>
                <a:gd name="T5" fmla="*/ 0 h 6"/>
                <a:gd name="T6" fmla="*/ 0 w 1588"/>
                <a:gd name="T7" fmla="*/ 0 h 6"/>
                <a:gd name="T8" fmla="*/ 0 w 1588"/>
                <a:gd name="T9" fmla="*/ 0 h 6"/>
                <a:gd name="T10" fmla="*/ 0 w 1588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8"/>
                <a:gd name="T19" fmla="*/ 0 h 6"/>
                <a:gd name="T20" fmla="*/ 1588 w 158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8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6" name="Freeform 181">
              <a:extLst>
                <a:ext uri="{FF2B5EF4-FFF2-40B4-BE49-F238E27FC236}">
                  <a16:creationId xmlns:a16="http://schemas.microsoft.com/office/drawing/2014/main" id="{29BA626F-8A0D-4FC8-BEC1-316C0EF932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53624" y="3486034"/>
              <a:ext cx="26408" cy="23269"/>
            </a:xfrm>
            <a:custGeom>
              <a:avLst/>
              <a:gdLst>
                <a:gd name="T0" fmla="*/ 0 w 6"/>
                <a:gd name="T1" fmla="*/ 2147483646 h 6"/>
                <a:gd name="T2" fmla="*/ 0 w 6"/>
                <a:gd name="T3" fmla="*/ 0 h 6"/>
                <a:gd name="T4" fmla="*/ 0 w 6"/>
                <a:gd name="T5" fmla="*/ 0 h 6"/>
                <a:gd name="T6" fmla="*/ 2147483646 w 6"/>
                <a:gd name="T7" fmla="*/ 2147483646 h 6"/>
                <a:gd name="T8" fmla="*/ 0 w 6"/>
                <a:gd name="T9" fmla="*/ 2147483646 h 6"/>
                <a:gd name="T10" fmla="*/ 0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7" name="Freeform 182">
              <a:extLst>
                <a:ext uri="{FF2B5EF4-FFF2-40B4-BE49-F238E27FC236}">
                  <a16:creationId xmlns:a16="http://schemas.microsoft.com/office/drawing/2014/main" id="{A5F58473-0694-4737-8957-D87F931513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4240" y="3213787"/>
              <a:ext cx="6601" cy="25597"/>
            </a:xfrm>
            <a:custGeom>
              <a:avLst/>
              <a:gdLst>
                <a:gd name="T0" fmla="*/ 0 w 4762"/>
                <a:gd name="T1" fmla="*/ 2147483646 h 6"/>
                <a:gd name="T2" fmla="*/ 0 w 4762"/>
                <a:gd name="T3" fmla="*/ 2147483646 h 6"/>
                <a:gd name="T4" fmla="*/ 0 w 4762"/>
                <a:gd name="T5" fmla="*/ 2147483646 h 6"/>
                <a:gd name="T6" fmla="*/ 0 w 4762"/>
                <a:gd name="T7" fmla="*/ 0 h 6"/>
                <a:gd name="T8" fmla="*/ 0 w 4762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2"/>
                <a:gd name="T16" fmla="*/ 0 h 6"/>
                <a:gd name="T17" fmla="*/ 4762 w 476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2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8" name="Freeform 183">
              <a:extLst>
                <a:ext uri="{FF2B5EF4-FFF2-40B4-BE49-F238E27FC236}">
                  <a16:creationId xmlns:a16="http://schemas.microsoft.com/office/drawing/2014/main" id="{3266C47E-B71B-4F70-BC69-F783780911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5665" y="3143979"/>
              <a:ext cx="6603" cy="20943"/>
            </a:xfrm>
            <a:custGeom>
              <a:avLst/>
              <a:gdLst>
                <a:gd name="T0" fmla="*/ 0 w 4763"/>
                <a:gd name="T1" fmla="*/ 2147483646 h 6"/>
                <a:gd name="T2" fmla="*/ 0 w 4763"/>
                <a:gd name="T3" fmla="*/ 2147483646 h 6"/>
                <a:gd name="T4" fmla="*/ 0 w 4763"/>
                <a:gd name="T5" fmla="*/ 2147483646 h 6"/>
                <a:gd name="T6" fmla="*/ 0 w 4763"/>
                <a:gd name="T7" fmla="*/ 0 h 6"/>
                <a:gd name="T8" fmla="*/ 0 w 4763"/>
                <a:gd name="T9" fmla="*/ 2147483646 h 6"/>
                <a:gd name="T10" fmla="*/ 0 w 4763"/>
                <a:gd name="T11" fmla="*/ 2147483646 h 6"/>
                <a:gd name="T12" fmla="*/ 0 w 4763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63"/>
                <a:gd name="T22" fmla="*/ 0 h 6"/>
                <a:gd name="T23" fmla="*/ 4763 w 4763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63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49" name="Rectangle 184">
              <a:extLst>
                <a:ext uri="{FF2B5EF4-FFF2-40B4-BE49-F238E27FC236}">
                  <a16:creationId xmlns:a16="http://schemas.microsoft.com/office/drawing/2014/main" id="{86DF957F-0872-471F-BDE4-58625E6061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14273" y="3143979"/>
              <a:ext cx="0" cy="20943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450" name="Freeform 185">
              <a:extLst>
                <a:ext uri="{FF2B5EF4-FFF2-40B4-BE49-F238E27FC236}">
                  <a16:creationId xmlns:a16="http://schemas.microsoft.com/office/drawing/2014/main" id="{34E284EF-93BD-4C32-9521-F2ADF07A44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4273" y="3116056"/>
              <a:ext cx="24207" cy="27923"/>
            </a:xfrm>
            <a:custGeom>
              <a:avLst/>
              <a:gdLst>
                <a:gd name="T0" fmla="*/ 2147483646 w 6"/>
                <a:gd name="T1" fmla="*/ 2147483646 h 6"/>
                <a:gd name="T2" fmla="*/ 0 w 6"/>
                <a:gd name="T3" fmla="*/ 0 h 6"/>
                <a:gd name="T4" fmla="*/ 2147483646 w 6"/>
                <a:gd name="T5" fmla="*/ 2147483646 h 6"/>
                <a:gd name="T6" fmla="*/ 2147483646 w 6"/>
                <a:gd name="T7" fmla="*/ 2147483646 h 6"/>
                <a:gd name="T8" fmla="*/ 2147483646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1" name="Freeform 186">
              <a:extLst>
                <a:ext uri="{FF2B5EF4-FFF2-40B4-BE49-F238E27FC236}">
                  <a16:creationId xmlns:a16="http://schemas.microsoft.com/office/drawing/2014/main" id="{C53DC163-634D-4044-8FF5-9272405B9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99128" y="2974118"/>
              <a:ext cx="26408" cy="20941"/>
            </a:xfrm>
            <a:custGeom>
              <a:avLst/>
              <a:gdLst>
                <a:gd name="T0" fmla="*/ 2147483646 w 6"/>
                <a:gd name="T1" fmla="*/ 2147483646 h 6"/>
                <a:gd name="T2" fmla="*/ 2147483646 w 6"/>
                <a:gd name="T3" fmla="*/ 0 h 6"/>
                <a:gd name="T4" fmla="*/ 2147483646 w 6"/>
                <a:gd name="T5" fmla="*/ 0 h 6"/>
                <a:gd name="T6" fmla="*/ 0 w 6"/>
                <a:gd name="T7" fmla="*/ 2147483646 h 6"/>
                <a:gd name="T8" fmla="*/ 2147483646 w 6"/>
                <a:gd name="T9" fmla="*/ 2147483646 h 6"/>
                <a:gd name="T10" fmla="*/ 2147483646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2" name="Freeform 187">
              <a:extLst>
                <a:ext uri="{FF2B5EF4-FFF2-40B4-BE49-F238E27FC236}">
                  <a16:creationId xmlns:a16="http://schemas.microsoft.com/office/drawing/2014/main" id="{43E2F783-4921-4FD4-A431-DEE77CC600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56346" y="2946196"/>
              <a:ext cx="81424" cy="48864"/>
            </a:xfrm>
            <a:custGeom>
              <a:avLst/>
              <a:gdLst>
                <a:gd name="T0" fmla="*/ 2147483646 w 18"/>
                <a:gd name="T1" fmla="*/ 2147483646 h 12"/>
                <a:gd name="T2" fmla="*/ 0 w 18"/>
                <a:gd name="T3" fmla="*/ 2147483646 h 12"/>
                <a:gd name="T4" fmla="*/ 0 w 18"/>
                <a:gd name="T5" fmla="*/ 2147483646 h 12"/>
                <a:gd name="T6" fmla="*/ 2147483646 w 18"/>
                <a:gd name="T7" fmla="*/ 0 h 12"/>
                <a:gd name="T8" fmla="*/ 2147483646 w 18"/>
                <a:gd name="T9" fmla="*/ 0 h 12"/>
                <a:gd name="T10" fmla="*/ 2147483646 w 18"/>
                <a:gd name="T11" fmla="*/ 2147483646 h 12"/>
                <a:gd name="T12" fmla="*/ 2147483646 w 18"/>
                <a:gd name="T13" fmla="*/ 2147483646 h 12"/>
                <a:gd name="T14" fmla="*/ 2147483646 w 18"/>
                <a:gd name="T15" fmla="*/ 2147483646 h 12"/>
                <a:gd name="T16" fmla="*/ 2147483646 w 18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2"/>
                <a:gd name="T29" fmla="*/ 18 w 18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2">
                  <a:moveTo>
                    <a:pt x="12" y="6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3" name="Freeform 188">
              <a:extLst>
                <a:ext uri="{FF2B5EF4-FFF2-40B4-BE49-F238E27FC236}">
                  <a16:creationId xmlns:a16="http://schemas.microsoft.com/office/drawing/2014/main" id="{602B8D02-E3AE-4A16-87B6-EE8761D1EA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56346" y="2920599"/>
              <a:ext cx="55016" cy="25597"/>
            </a:xfrm>
            <a:custGeom>
              <a:avLst/>
              <a:gdLst>
                <a:gd name="T0" fmla="*/ 2147483646 w 12"/>
                <a:gd name="T1" fmla="*/ 2147483646 h 6"/>
                <a:gd name="T2" fmla="*/ 0 w 12"/>
                <a:gd name="T3" fmla="*/ 2147483646 h 6"/>
                <a:gd name="T4" fmla="*/ 2147483646 w 12"/>
                <a:gd name="T5" fmla="*/ 0 h 6"/>
                <a:gd name="T6" fmla="*/ 2147483646 w 12"/>
                <a:gd name="T7" fmla="*/ 0 h 6"/>
                <a:gd name="T8" fmla="*/ 2147483646 w 12"/>
                <a:gd name="T9" fmla="*/ 2147483646 h 6"/>
                <a:gd name="T10" fmla="*/ 2147483646 w 12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12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4" name="Freeform 189">
              <a:extLst>
                <a:ext uri="{FF2B5EF4-FFF2-40B4-BE49-F238E27FC236}">
                  <a16:creationId xmlns:a16="http://schemas.microsoft.com/office/drawing/2014/main" id="{9780A2D3-3529-44C9-8598-F2FA0B7756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29226" y="2729794"/>
              <a:ext cx="24207" cy="23269"/>
            </a:xfrm>
            <a:custGeom>
              <a:avLst/>
              <a:gdLst>
                <a:gd name="T0" fmla="*/ 2147483646 w 6"/>
                <a:gd name="T1" fmla="*/ 2147483646 h 6"/>
                <a:gd name="T2" fmla="*/ 0 w 6"/>
                <a:gd name="T3" fmla="*/ 2147483646 h 6"/>
                <a:gd name="T4" fmla="*/ 0 w 6"/>
                <a:gd name="T5" fmla="*/ 2147483646 h 6"/>
                <a:gd name="T6" fmla="*/ 0 w 6"/>
                <a:gd name="T7" fmla="*/ 2147483646 h 6"/>
                <a:gd name="T8" fmla="*/ 2147483646 w 6"/>
                <a:gd name="T9" fmla="*/ 0 h 6"/>
                <a:gd name="T10" fmla="*/ 2147483646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5" name="Freeform 190">
              <a:extLst>
                <a:ext uri="{FF2B5EF4-FFF2-40B4-BE49-F238E27FC236}">
                  <a16:creationId xmlns:a16="http://schemas.microsoft.com/office/drawing/2014/main" id="{C623A93A-12AF-46B9-89FE-FC9860BEDC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08450" y="2580872"/>
              <a:ext cx="26408" cy="27923"/>
            </a:xfrm>
            <a:custGeom>
              <a:avLst/>
              <a:gdLst>
                <a:gd name="T0" fmla="*/ 2147483646 w 6"/>
                <a:gd name="T1" fmla="*/ 2147483646 h 6"/>
                <a:gd name="T2" fmla="*/ 0 w 6"/>
                <a:gd name="T3" fmla="*/ 2147483646 h 6"/>
                <a:gd name="T4" fmla="*/ 2147483646 w 6"/>
                <a:gd name="T5" fmla="*/ 0 h 6"/>
                <a:gd name="T6" fmla="*/ 2147483646 w 6"/>
                <a:gd name="T7" fmla="*/ 2147483646 h 6"/>
                <a:gd name="T8" fmla="*/ 2147483646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6" name="Freeform 191">
              <a:extLst>
                <a:ext uri="{FF2B5EF4-FFF2-40B4-BE49-F238E27FC236}">
                  <a16:creationId xmlns:a16="http://schemas.microsoft.com/office/drawing/2014/main" id="{156E93CD-E3D4-4510-A84A-98C1B47172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065" y="2534336"/>
              <a:ext cx="33011" cy="25597"/>
            </a:xfrm>
            <a:custGeom>
              <a:avLst/>
              <a:gdLst>
                <a:gd name="T0" fmla="*/ 0 w 6"/>
                <a:gd name="T1" fmla="*/ 2147483646 h 6"/>
                <a:gd name="T2" fmla="*/ 0 w 6"/>
                <a:gd name="T3" fmla="*/ 2147483646 h 6"/>
                <a:gd name="T4" fmla="*/ 2147483646 w 6"/>
                <a:gd name="T5" fmla="*/ 0 h 6"/>
                <a:gd name="T6" fmla="*/ 2147483646 w 6"/>
                <a:gd name="T7" fmla="*/ 0 h 6"/>
                <a:gd name="T8" fmla="*/ 2147483646 w 6"/>
                <a:gd name="T9" fmla="*/ 2147483646 h 6"/>
                <a:gd name="T10" fmla="*/ 2147483646 w 6"/>
                <a:gd name="T11" fmla="*/ 2147483646 h 6"/>
                <a:gd name="T12" fmla="*/ 0 w 6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7" name="Freeform 192">
              <a:extLst>
                <a:ext uri="{FF2B5EF4-FFF2-40B4-BE49-F238E27FC236}">
                  <a16:creationId xmlns:a16="http://schemas.microsoft.com/office/drawing/2014/main" id="{EE72E4C7-AF97-4BC6-B233-A5970FF2EF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9065" y="2511067"/>
              <a:ext cx="33011" cy="23269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0 h 6"/>
                <a:gd name="T6" fmla="*/ 2147483646 w 6"/>
                <a:gd name="T7" fmla="*/ 0 h 6"/>
                <a:gd name="T8" fmla="*/ 2147483646 w 6"/>
                <a:gd name="T9" fmla="*/ 0 h 6"/>
                <a:gd name="T10" fmla="*/ 0 w 6"/>
                <a:gd name="T11" fmla="*/ 2147483646 h 6"/>
                <a:gd name="T12" fmla="*/ 0 w 6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8" name="Freeform 193">
              <a:extLst>
                <a:ext uri="{FF2B5EF4-FFF2-40B4-BE49-F238E27FC236}">
                  <a16:creationId xmlns:a16="http://schemas.microsoft.com/office/drawing/2014/main" id="{EAAC05F8-3BFC-4440-BC44-5F632C3A4C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14081" y="2485470"/>
              <a:ext cx="6601" cy="25595"/>
            </a:xfrm>
            <a:custGeom>
              <a:avLst/>
              <a:gdLst>
                <a:gd name="T0" fmla="*/ 0 w 6350"/>
                <a:gd name="T1" fmla="*/ 2147483646 h 6"/>
                <a:gd name="T2" fmla="*/ 0 w 6350"/>
                <a:gd name="T3" fmla="*/ 0 h 6"/>
                <a:gd name="T4" fmla="*/ 0 w 6350"/>
                <a:gd name="T5" fmla="*/ 2147483646 h 6"/>
                <a:gd name="T6" fmla="*/ 0 w 6350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0"/>
                <a:gd name="T13" fmla="*/ 0 h 6"/>
                <a:gd name="T14" fmla="*/ 6350 w 635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0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59" name="Freeform 194">
              <a:extLst>
                <a:ext uri="{FF2B5EF4-FFF2-40B4-BE49-F238E27FC236}">
                  <a16:creationId xmlns:a16="http://schemas.microsoft.com/office/drawing/2014/main" id="{B34B4463-9F1F-442D-AE1F-7B13D10053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47609" y="1852557"/>
              <a:ext cx="52816" cy="46538"/>
            </a:xfrm>
            <a:custGeom>
              <a:avLst/>
              <a:gdLst>
                <a:gd name="T0" fmla="*/ 2147483646 w 12"/>
                <a:gd name="T1" fmla="*/ 2147483646 h 12"/>
                <a:gd name="T2" fmla="*/ 2147483646 w 12"/>
                <a:gd name="T3" fmla="*/ 2147483646 h 12"/>
                <a:gd name="T4" fmla="*/ 0 w 12"/>
                <a:gd name="T5" fmla="*/ 2147483646 h 12"/>
                <a:gd name="T6" fmla="*/ 0 w 12"/>
                <a:gd name="T7" fmla="*/ 2147483646 h 12"/>
                <a:gd name="T8" fmla="*/ 0 w 12"/>
                <a:gd name="T9" fmla="*/ 0 h 12"/>
                <a:gd name="T10" fmla="*/ 2147483646 w 12"/>
                <a:gd name="T11" fmla="*/ 0 h 12"/>
                <a:gd name="T12" fmla="*/ 2147483646 w 12"/>
                <a:gd name="T13" fmla="*/ 0 h 12"/>
                <a:gd name="T14" fmla="*/ 2147483646 w 12"/>
                <a:gd name="T15" fmla="*/ 0 h 12"/>
                <a:gd name="T16" fmla="*/ 2147483646 w 12"/>
                <a:gd name="T17" fmla="*/ 0 h 12"/>
                <a:gd name="T18" fmla="*/ 2147483646 w 12"/>
                <a:gd name="T19" fmla="*/ 0 h 12"/>
                <a:gd name="T20" fmla="*/ 2147483646 w 12"/>
                <a:gd name="T21" fmla="*/ 2147483646 h 12"/>
                <a:gd name="T22" fmla="*/ 2147483646 w 12"/>
                <a:gd name="T23" fmla="*/ 2147483646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2"/>
                <a:gd name="T38" fmla="*/ 12 w 12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2">
                  <a:moveTo>
                    <a:pt x="12" y="6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0" name="Freeform 195">
              <a:extLst>
                <a:ext uri="{FF2B5EF4-FFF2-40B4-BE49-F238E27FC236}">
                  <a16:creationId xmlns:a16="http://schemas.microsoft.com/office/drawing/2014/main" id="{9AE271C3-CDF5-4701-9D13-78438C0C28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0490" y="2145746"/>
              <a:ext cx="28608" cy="48864"/>
            </a:xfrm>
            <a:custGeom>
              <a:avLst/>
              <a:gdLst>
                <a:gd name="T0" fmla="*/ 0 w 6"/>
                <a:gd name="T1" fmla="*/ 2147483646 h 12"/>
                <a:gd name="T2" fmla="*/ 2147483646 w 6"/>
                <a:gd name="T3" fmla="*/ 0 h 12"/>
                <a:gd name="T4" fmla="*/ 2147483646 w 6"/>
                <a:gd name="T5" fmla="*/ 0 h 12"/>
                <a:gd name="T6" fmla="*/ 2147483646 w 6"/>
                <a:gd name="T7" fmla="*/ 2147483646 h 12"/>
                <a:gd name="T8" fmla="*/ 0 w 6"/>
                <a:gd name="T9" fmla="*/ 214748364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2"/>
                <a:gd name="T17" fmla="*/ 6 w 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1" name="Freeform 196">
              <a:extLst>
                <a:ext uri="{FF2B5EF4-FFF2-40B4-BE49-F238E27FC236}">
                  <a16:creationId xmlns:a16="http://schemas.microsoft.com/office/drawing/2014/main" id="{25BDE7D7-4693-4E24-8DD9-EDF5DA6E84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69097" y="2145745"/>
              <a:ext cx="26408" cy="27923"/>
            </a:xfrm>
            <a:custGeom>
              <a:avLst/>
              <a:gdLst>
                <a:gd name="T0" fmla="*/ 0 w 6"/>
                <a:gd name="T1" fmla="*/ 2147483646 h 6"/>
                <a:gd name="T2" fmla="*/ 0 w 6"/>
                <a:gd name="T3" fmla="*/ 0 h 6"/>
                <a:gd name="T4" fmla="*/ 2147483646 w 6"/>
                <a:gd name="T5" fmla="*/ 0 h 6"/>
                <a:gd name="T6" fmla="*/ 2147483646 w 6"/>
                <a:gd name="T7" fmla="*/ 0 h 6"/>
                <a:gd name="T8" fmla="*/ 2147483646 w 6"/>
                <a:gd name="T9" fmla="*/ 2147483646 h 6"/>
                <a:gd name="T10" fmla="*/ 0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2" name="Freeform 197">
              <a:extLst>
                <a:ext uri="{FF2B5EF4-FFF2-40B4-BE49-F238E27FC236}">
                  <a16:creationId xmlns:a16="http://schemas.microsoft.com/office/drawing/2014/main" id="{DB80BEB4-A20F-45CE-B236-82D898F2E7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95504" y="2099207"/>
              <a:ext cx="52816" cy="46538"/>
            </a:xfrm>
            <a:custGeom>
              <a:avLst/>
              <a:gdLst>
                <a:gd name="T0" fmla="*/ 2147483646 w 12"/>
                <a:gd name="T1" fmla="*/ 2147483646 h 12"/>
                <a:gd name="T2" fmla="*/ 0 w 12"/>
                <a:gd name="T3" fmla="*/ 2147483646 h 12"/>
                <a:gd name="T4" fmla="*/ 0 w 12"/>
                <a:gd name="T5" fmla="*/ 2147483646 h 12"/>
                <a:gd name="T6" fmla="*/ 2147483646 w 12"/>
                <a:gd name="T7" fmla="*/ 0 h 12"/>
                <a:gd name="T8" fmla="*/ 2147483646 w 12"/>
                <a:gd name="T9" fmla="*/ 2147483646 h 12"/>
                <a:gd name="T10" fmla="*/ 2147483646 w 12"/>
                <a:gd name="T11" fmla="*/ 0 h 12"/>
                <a:gd name="T12" fmla="*/ 2147483646 w 12"/>
                <a:gd name="T13" fmla="*/ 2147483646 h 12"/>
                <a:gd name="T14" fmla="*/ 2147483646 w 12"/>
                <a:gd name="T15" fmla="*/ 2147483646 h 12"/>
                <a:gd name="T16" fmla="*/ 2147483646 w 12"/>
                <a:gd name="T17" fmla="*/ 214748364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6" y="12"/>
                  </a:moveTo>
                  <a:lnTo>
                    <a:pt x="0" y="1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3" name="Freeform 198">
              <a:extLst>
                <a:ext uri="{FF2B5EF4-FFF2-40B4-BE49-F238E27FC236}">
                  <a16:creationId xmlns:a16="http://schemas.microsoft.com/office/drawing/2014/main" id="{44C89EAB-2401-43F4-843C-EE909699A6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8322" y="2073612"/>
              <a:ext cx="83625" cy="72134"/>
            </a:xfrm>
            <a:custGeom>
              <a:avLst/>
              <a:gdLst>
                <a:gd name="T0" fmla="*/ 0 w 18"/>
                <a:gd name="T1" fmla="*/ 2147483646 h 18"/>
                <a:gd name="T2" fmla="*/ 0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2147483646 w 18"/>
                <a:gd name="T11" fmla="*/ 2147483646 h 18"/>
                <a:gd name="T12" fmla="*/ 2147483646 w 18"/>
                <a:gd name="T13" fmla="*/ 0 h 18"/>
                <a:gd name="T14" fmla="*/ 2147483646 w 18"/>
                <a:gd name="T15" fmla="*/ 2147483646 h 18"/>
                <a:gd name="T16" fmla="*/ 2147483646 w 18"/>
                <a:gd name="T17" fmla="*/ 2147483646 h 18"/>
                <a:gd name="T18" fmla="*/ 2147483646 w 18"/>
                <a:gd name="T19" fmla="*/ 2147483646 h 18"/>
                <a:gd name="T20" fmla="*/ 0 w 18"/>
                <a:gd name="T21" fmla="*/ 2147483646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8"/>
                <a:gd name="T35" fmla="*/ 18 w 18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4" name="Freeform 199">
              <a:extLst>
                <a:ext uri="{FF2B5EF4-FFF2-40B4-BE49-F238E27FC236}">
                  <a16:creationId xmlns:a16="http://schemas.microsoft.com/office/drawing/2014/main" id="{44E03CD6-F945-4C4E-8519-7D8A7C9FBD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4728" y="1971229"/>
              <a:ext cx="79224" cy="72134"/>
            </a:xfrm>
            <a:custGeom>
              <a:avLst/>
              <a:gdLst>
                <a:gd name="T0" fmla="*/ 0 w 18"/>
                <a:gd name="T1" fmla="*/ 2147483646 h 18"/>
                <a:gd name="T2" fmla="*/ 0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2147483646 w 18"/>
                <a:gd name="T11" fmla="*/ 0 h 18"/>
                <a:gd name="T12" fmla="*/ 2147483646 w 18"/>
                <a:gd name="T13" fmla="*/ 2147483646 h 18"/>
                <a:gd name="T14" fmla="*/ 2147483646 w 18"/>
                <a:gd name="T15" fmla="*/ 2147483646 h 18"/>
                <a:gd name="T16" fmla="*/ 2147483646 w 18"/>
                <a:gd name="T17" fmla="*/ 2147483646 h 18"/>
                <a:gd name="T18" fmla="*/ 2147483646 w 18"/>
                <a:gd name="T19" fmla="*/ 2147483646 h 18"/>
                <a:gd name="T20" fmla="*/ 2147483646 w 18"/>
                <a:gd name="T21" fmla="*/ 2147483646 h 18"/>
                <a:gd name="T22" fmla="*/ 2147483646 w 18"/>
                <a:gd name="T23" fmla="*/ 2147483646 h 18"/>
                <a:gd name="T24" fmla="*/ 2147483646 w 18"/>
                <a:gd name="T25" fmla="*/ 2147483646 h 18"/>
                <a:gd name="T26" fmla="*/ 2147483646 w 18"/>
                <a:gd name="T27" fmla="*/ 2147483646 h 18"/>
                <a:gd name="T28" fmla="*/ 0 w 18"/>
                <a:gd name="T29" fmla="*/ 2147483646 h 18"/>
                <a:gd name="T30" fmla="*/ 0 w 18"/>
                <a:gd name="T31" fmla="*/ 2147483646 h 18"/>
                <a:gd name="T32" fmla="*/ 0 w 18"/>
                <a:gd name="T33" fmla="*/ 2147483646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5" name="Freeform 200">
              <a:extLst>
                <a:ext uri="{FF2B5EF4-FFF2-40B4-BE49-F238E27FC236}">
                  <a16:creationId xmlns:a16="http://schemas.microsoft.com/office/drawing/2014/main" id="{0DE4F494-BDE8-490C-9F34-4A38EB779F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31945" y="1971227"/>
              <a:ext cx="105631" cy="148921"/>
            </a:xfrm>
            <a:custGeom>
              <a:avLst/>
              <a:gdLst>
                <a:gd name="T0" fmla="*/ 0 w 24"/>
                <a:gd name="T1" fmla="*/ 2147483646 h 37"/>
                <a:gd name="T2" fmla="*/ 0 w 24"/>
                <a:gd name="T3" fmla="*/ 2147483646 h 37"/>
                <a:gd name="T4" fmla="*/ 0 w 24"/>
                <a:gd name="T5" fmla="*/ 2147483646 h 37"/>
                <a:gd name="T6" fmla="*/ 0 w 24"/>
                <a:gd name="T7" fmla="*/ 2147483646 h 37"/>
                <a:gd name="T8" fmla="*/ 0 w 24"/>
                <a:gd name="T9" fmla="*/ 2147483646 h 37"/>
                <a:gd name="T10" fmla="*/ 0 w 24"/>
                <a:gd name="T11" fmla="*/ 2147483646 h 37"/>
                <a:gd name="T12" fmla="*/ 0 w 24"/>
                <a:gd name="T13" fmla="*/ 2147483646 h 37"/>
                <a:gd name="T14" fmla="*/ 0 w 24"/>
                <a:gd name="T15" fmla="*/ 2147483646 h 37"/>
                <a:gd name="T16" fmla="*/ 2147483646 w 24"/>
                <a:gd name="T17" fmla="*/ 2147483646 h 37"/>
                <a:gd name="T18" fmla="*/ 2147483646 w 24"/>
                <a:gd name="T19" fmla="*/ 2147483646 h 37"/>
                <a:gd name="T20" fmla="*/ 2147483646 w 24"/>
                <a:gd name="T21" fmla="*/ 2147483646 h 37"/>
                <a:gd name="T22" fmla="*/ 2147483646 w 24"/>
                <a:gd name="T23" fmla="*/ 2147483646 h 37"/>
                <a:gd name="T24" fmla="*/ 2147483646 w 24"/>
                <a:gd name="T25" fmla="*/ 2147483646 h 37"/>
                <a:gd name="T26" fmla="*/ 2147483646 w 24"/>
                <a:gd name="T27" fmla="*/ 2147483646 h 37"/>
                <a:gd name="T28" fmla="*/ 2147483646 w 24"/>
                <a:gd name="T29" fmla="*/ 2147483646 h 37"/>
                <a:gd name="T30" fmla="*/ 2147483646 w 24"/>
                <a:gd name="T31" fmla="*/ 2147483646 h 37"/>
                <a:gd name="T32" fmla="*/ 2147483646 w 24"/>
                <a:gd name="T33" fmla="*/ 2147483646 h 37"/>
                <a:gd name="T34" fmla="*/ 2147483646 w 24"/>
                <a:gd name="T35" fmla="*/ 2147483646 h 37"/>
                <a:gd name="T36" fmla="*/ 2147483646 w 24"/>
                <a:gd name="T37" fmla="*/ 2147483646 h 37"/>
                <a:gd name="T38" fmla="*/ 2147483646 w 24"/>
                <a:gd name="T39" fmla="*/ 0 h 37"/>
                <a:gd name="T40" fmla="*/ 2147483646 w 24"/>
                <a:gd name="T41" fmla="*/ 2147483646 h 37"/>
                <a:gd name="T42" fmla="*/ 2147483646 w 24"/>
                <a:gd name="T43" fmla="*/ 2147483646 h 37"/>
                <a:gd name="T44" fmla="*/ 2147483646 w 24"/>
                <a:gd name="T45" fmla="*/ 2147483646 h 37"/>
                <a:gd name="T46" fmla="*/ 2147483646 w 24"/>
                <a:gd name="T47" fmla="*/ 2147483646 h 37"/>
                <a:gd name="T48" fmla="*/ 2147483646 w 24"/>
                <a:gd name="T49" fmla="*/ 2147483646 h 37"/>
                <a:gd name="T50" fmla="*/ 2147483646 w 24"/>
                <a:gd name="T51" fmla="*/ 2147483646 h 37"/>
                <a:gd name="T52" fmla="*/ 2147483646 w 24"/>
                <a:gd name="T53" fmla="*/ 2147483646 h 37"/>
                <a:gd name="T54" fmla="*/ 2147483646 w 24"/>
                <a:gd name="T55" fmla="*/ 2147483646 h 37"/>
                <a:gd name="T56" fmla="*/ 2147483646 w 24"/>
                <a:gd name="T57" fmla="*/ 2147483646 h 37"/>
                <a:gd name="T58" fmla="*/ 2147483646 w 24"/>
                <a:gd name="T59" fmla="*/ 2147483646 h 37"/>
                <a:gd name="T60" fmla="*/ 2147483646 w 24"/>
                <a:gd name="T61" fmla="*/ 2147483646 h 37"/>
                <a:gd name="T62" fmla="*/ 2147483646 w 24"/>
                <a:gd name="T63" fmla="*/ 2147483646 h 37"/>
                <a:gd name="T64" fmla="*/ 2147483646 w 24"/>
                <a:gd name="T65" fmla="*/ 2147483646 h 37"/>
                <a:gd name="T66" fmla="*/ 2147483646 w 24"/>
                <a:gd name="T67" fmla="*/ 2147483646 h 37"/>
                <a:gd name="T68" fmla="*/ 2147483646 w 24"/>
                <a:gd name="T69" fmla="*/ 2147483646 h 37"/>
                <a:gd name="T70" fmla="*/ 2147483646 w 24"/>
                <a:gd name="T71" fmla="*/ 2147483646 h 37"/>
                <a:gd name="T72" fmla="*/ 2147483646 w 24"/>
                <a:gd name="T73" fmla="*/ 2147483646 h 37"/>
                <a:gd name="T74" fmla="*/ 2147483646 w 24"/>
                <a:gd name="T75" fmla="*/ 2147483646 h 37"/>
                <a:gd name="T76" fmla="*/ 2147483646 w 24"/>
                <a:gd name="T77" fmla="*/ 2147483646 h 37"/>
                <a:gd name="T78" fmla="*/ 2147483646 w 24"/>
                <a:gd name="T79" fmla="*/ 2147483646 h 37"/>
                <a:gd name="T80" fmla="*/ 2147483646 w 24"/>
                <a:gd name="T81" fmla="*/ 2147483646 h 37"/>
                <a:gd name="T82" fmla="*/ 2147483646 w 24"/>
                <a:gd name="T83" fmla="*/ 2147483646 h 37"/>
                <a:gd name="T84" fmla="*/ 2147483646 w 24"/>
                <a:gd name="T85" fmla="*/ 2147483646 h 37"/>
                <a:gd name="T86" fmla="*/ 0 w 24"/>
                <a:gd name="T87" fmla="*/ 2147483646 h 37"/>
                <a:gd name="T88" fmla="*/ 2147483646 w 24"/>
                <a:gd name="T89" fmla="*/ 2147483646 h 37"/>
                <a:gd name="T90" fmla="*/ 2147483646 w 24"/>
                <a:gd name="T91" fmla="*/ 2147483646 h 37"/>
                <a:gd name="T92" fmla="*/ 0 w 24"/>
                <a:gd name="T93" fmla="*/ 2147483646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37"/>
                <a:gd name="T143" fmla="*/ 24 w 24"/>
                <a:gd name="T144" fmla="*/ 37 h 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37">
                  <a:moveTo>
                    <a:pt x="0" y="37"/>
                  </a:moveTo>
                  <a:lnTo>
                    <a:pt x="0" y="31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5"/>
                  </a:lnTo>
                  <a:lnTo>
                    <a:pt x="12" y="31"/>
                  </a:lnTo>
                  <a:lnTo>
                    <a:pt x="12" y="25"/>
                  </a:lnTo>
                  <a:lnTo>
                    <a:pt x="6" y="31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6" y="25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6" name="Freeform 201">
              <a:extLst>
                <a:ext uri="{FF2B5EF4-FFF2-40B4-BE49-F238E27FC236}">
                  <a16:creationId xmlns:a16="http://schemas.microsoft.com/office/drawing/2014/main" id="{72AA8F29-608E-4997-BB0C-36AC41C438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3952" y="1924691"/>
              <a:ext cx="55017" cy="69807"/>
            </a:xfrm>
            <a:custGeom>
              <a:avLst/>
              <a:gdLst>
                <a:gd name="T0" fmla="*/ 0 w 12"/>
                <a:gd name="T1" fmla="*/ 2147483646 h 18"/>
                <a:gd name="T2" fmla="*/ 0 w 12"/>
                <a:gd name="T3" fmla="*/ 2147483646 h 18"/>
                <a:gd name="T4" fmla="*/ 2147483646 w 12"/>
                <a:gd name="T5" fmla="*/ 0 h 18"/>
                <a:gd name="T6" fmla="*/ 2147483646 w 12"/>
                <a:gd name="T7" fmla="*/ 2147483646 h 18"/>
                <a:gd name="T8" fmla="*/ 2147483646 w 12"/>
                <a:gd name="T9" fmla="*/ 2147483646 h 18"/>
                <a:gd name="T10" fmla="*/ 0 w 12"/>
                <a:gd name="T11" fmla="*/ 2147483646 h 18"/>
                <a:gd name="T12" fmla="*/ 0 w 12"/>
                <a:gd name="T13" fmla="*/ 214748364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8"/>
                <a:gd name="T23" fmla="*/ 12 w 1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8">
                  <a:moveTo>
                    <a:pt x="0" y="18"/>
                  </a:moveTo>
                  <a:lnTo>
                    <a:pt x="0" y="12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7" name="Freeform 202">
              <a:extLst>
                <a:ext uri="{FF2B5EF4-FFF2-40B4-BE49-F238E27FC236}">
                  <a16:creationId xmlns:a16="http://schemas.microsoft.com/office/drawing/2014/main" id="{13766362-6578-40AF-98F9-64C0AFF701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08969" y="2073612"/>
              <a:ext cx="6601" cy="25597"/>
            </a:xfrm>
            <a:custGeom>
              <a:avLst/>
              <a:gdLst>
                <a:gd name="T0" fmla="*/ 0 w 4763"/>
                <a:gd name="T1" fmla="*/ 2147483646 h 6"/>
                <a:gd name="T2" fmla="*/ 0 w 4763"/>
                <a:gd name="T3" fmla="*/ 2147483646 h 6"/>
                <a:gd name="T4" fmla="*/ 0 w 4763"/>
                <a:gd name="T5" fmla="*/ 0 h 6"/>
                <a:gd name="T6" fmla="*/ 0 w 4763"/>
                <a:gd name="T7" fmla="*/ 2147483646 h 6"/>
                <a:gd name="T8" fmla="*/ 0 w 4763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3"/>
                <a:gd name="T16" fmla="*/ 0 h 6"/>
                <a:gd name="T17" fmla="*/ 4763 w 476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3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8" name="Freeform 203">
              <a:extLst>
                <a:ext uri="{FF2B5EF4-FFF2-40B4-BE49-F238E27FC236}">
                  <a16:creationId xmlns:a16="http://schemas.microsoft.com/office/drawing/2014/main" id="{7FFDF42E-D3AE-4DCC-AFA5-9A610DB740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7577" y="2022420"/>
              <a:ext cx="28609" cy="4654"/>
            </a:xfrm>
            <a:custGeom>
              <a:avLst/>
              <a:gdLst>
                <a:gd name="T0" fmla="*/ 2147483646 w 6"/>
                <a:gd name="T1" fmla="*/ 0 h 3175"/>
                <a:gd name="T2" fmla="*/ 0 w 6"/>
                <a:gd name="T3" fmla="*/ 0 h 3175"/>
                <a:gd name="T4" fmla="*/ 2147483646 w 6"/>
                <a:gd name="T5" fmla="*/ 0 h 3175"/>
                <a:gd name="T6" fmla="*/ 2147483646 w 6"/>
                <a:gd name="T7" fmla="*/ 0 h 3175"/>
                <a:gd name="T8" fmla="*/ 2147483646 w 6"/>
                <a:gd name="T9" fmla="*/ 0 h 3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175"/>
                <a:gd name="T17" fmla="*/ 6 w 6"/>
                <a:gd name="T18" fmla="*/ 3175 h 3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175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69" name="Freeform 204">
              <a:extLst>
                <a:ext uri="{FF2B5EF4-FFF2-40B4-BE49-F238E27FC236}">
                  <a16:creationId xmlns:a16="http://schemas.microsoft.com/office/drawing/2014/main" id="{0D6F9584-D470-4F7F-BA3F-9C6AAC529D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66186" y="1994496"/>
              <a:ext cx="26408" cy="27923"/>
            </a:xfrm>
            <a:custGeom>
              <a:avLst/>
              <a:gdLst>
                <a:gd name="T0" fmla="*/ 2147483646 w 6"/>
                <a:gd name="T1" fmla="*/ 2147483646 h 6"/>
                <a:gd name="T2" fmla="*/ 0 w 6"/>
                <a:gd name="T3" fmla="*/ 2147483646 h 6"/>
                <a:gd name="T4" fmla="*/ 2147483646 w 6"/>
                <a:gd name="T5" fmla="*/ 0 h 6"/>
                <a:gd name="T6" fmla="*/ 2147483646 w 6"/>
                <a:gd name="T7" fmla="*/ 2147483646 h 6"/>
                <a:gd name="T8" fmla="*/ 2147483646 w 6"/>
                <a:gd name="T9" fmla="*/ 2147483646 h 6"/>
                <a:gd name="T10" fmla="*/ 2147483646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6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0" name="Freeform 205">
              <a:extLst>
                <a:ext uri="{FF2B5EF4-FFF2-40B4-BE49-F238E27FC236}">
                  <a16:creationId xmlns:a16="http://schemas.microsoft.com/office/drawing/2014/main" id="{B68E5C29-8CDA-4781-94AE-F2D829F551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4018" y="1803691"/>
              <a:ext cx="77024" cy="48865"/>
            </a:xfrm>
            <a:custGeom>
              <a:avLst/>
              <a:gdLst>
                <a:gd name="T0" fmla="*/ 2147483646 w 18"/>
                <a:gd name="T1" fmla="*/ 2147483646 h 12"/>
                <a:gd name="T2" fmla="*/ 2147483646 w 18"/>
                <a:gd name="T3" fmla="*/ 2147483646 h 12"/>
                <a:gd name="T4" fmla="*/ 0 w 18"/>
                <a:gd name="T5" fmla="*/ 2147483646 h 12"/>
                <a:gd name="T6" fmla="*/ 2147483646 w 18"/>
                <a:gd name="T7" fmla="*/ 0 h 12"/>
                <a:gd name="T8" fmla="*/ 2147483646 w 18"/>
                <a:gd name="T9" fmla="*/ 0 h 12"/>
                <a:gd name="T10" fmla="*/ 2147483646 w 18"/>
                <a:gd name="T11" fmla="*/ 0 h 12"/>
                <a:gd name="T12" fmla="*/ 2147483646 w 18"/>
                <a:gd name="T13" fmla="*/ 0 h 12"/>
                <a:gd name="T14" fmla="*/ 2147483646 w 18"/>
                <a:gd name="T15" fmla="*/ 2147483646 h 12"/>
                <a:gd name="T16" fmla="*/ 2147483646 w 18"/>
                <a:gd name="T17" fmla="*/ 2147483646 h 12"/>
                <a:gd name="T18" fmla="*/ 2147483646 w 18"/>
                <a:gd name="T19" fmla="*/ 214748364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2"/>
                <a:gd name="T32" fmla="*/ 18 w 1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2">
                  <a:moveTo>
                    <a:pt x="12" y="12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1" name="Freeform 206">
              <a:extLst>
                <a:ext uri="{FF2B5EF4-FFF2-40B4-BE49-F238E27FC236}">
                  <a16:creationId xmlns:a16="http://schemas.microsoft.com/office/drawing/2014/main" id="{54B9381F-30D5-4511-940D-0225C0D62E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51041" y="1803693"/>
              <a:ext cx="6601" cy="23269"/>
            </a:xfrm>
            <a:custGeom>
              <a:avLst/>
              <a:gdLst>
                <a:gd name="T0" fmla="*/ 0 w 6350"/>
                <a:gd name="T1" fmla="*/ 2147483646 h 6"/>
                <a:gd name="T2" fmla="*/ 0 w 6350"/>
                <a:gd name="T3" fmla="*/ 2147483646 h 6"/>
                <a:gd name="T4" fmla="*/ 0 w 6350"/>
                <a:gd name="T5" fmla="*/ 0 h 6"/>
                <a:gd name="T6" fmla="*/ 0 w 6350"/>
                <a:gd name="T7" fmla="*/ 0 h 6"/>
                <a:gd name="T8" fmla="*/ 0 w 6350"/>
                <a:gd name="T9" fmla="*/ 2147483646 h 6"/>
                <a:gd name="T10" fmla="*/ 0 w 6350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50"/>
                <a:gd name="T19" fmla="*/ 0 h 6"/>
                <a:gd name="T20" fmla="*/ 6350 w 635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5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2" name="Freeform 207">
              <a:extLst>
                <a:ext uri="{FF2B5EF4-FFF2-40B4-BE49-F238E27FC236}">
                  <a16:creationId xmlns:a16="http://schemas.microsoft.com/office/drawing/2014/main" id="{B99A32BE-B1AB-49A1-8A2F-12FB516A30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51041" y="1754829"/>
              <a:ext cx="26408" cy="48864"/>
            </a:xfrm>
            <a:custGeom>
              <a:avLst/>
              <a:gdLst>
                <a:gd name="T0" fmla="*/ 0 w 6"/>
                <a:gd name="T1" fmla="*/ 2147483646 h 12"/>
                <a:gd name="T2" fmla="*/ 0 w 6"/>
                <a:gd name="T3" fmla="*/ 2147483646 h 12"/>
                <a:gd name="T4" fmla="*/ 0 w 6"/>
                <a:gd name="T5" fmla="*/ 0 h 12"/>
                <a:gd name="T6" fmla="*/ 0 w 6"/>
                <a:gd name="T7" fmla="*/ 0 h 12"/>
                <a:gd name="T8" fmla="*/ 2147483646 w 6"/>
                <a:gd name="T9" fmla="*/ 2147483646 h 12"/>
                <a:gd name="T10" fmla="*/ 2147483646 w 6"/>
                <a:gd name="T11" fmla="*/ 2147483646 h 12"/>
                <a:gd name="T12" fmla="*/ 0 w 6"/>
                <a:gd name="T13" fmla="*/ 2147483646 h 12"/>
                <a:gd name="T14" fmla="*/ 0 w 6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2"/>
                <a:gd name="T26" fmla="*/ 6 w 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3" name="Freeform 208">
              <a:extLst>
                <a:ext uri="{FF2B5EF4-FFF2-40B4-BE49-F238E27FC236}">
                  <a16:creationId xmlns:a16="http://schemas.microsoft.com/office/drawing/2014/main" id="{F3C6F5EA-7BA9-458D-BA52-C1FDEE371B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7450" y="1754829"/>
              <a:ext cx="30809" cy="48864"/>
            </a:xfrm>
            <a:custGeom>
              <a:avLst/>
              <a:gdLst>
                <a:gd name="T0" fmla="*/ 2147483646 w 6"/>
                <a:gd name="T1" fmla="*/ 2147483646 h 12"/>
                <a:gd name="T2" fmla="*/ 0 w 6"/>
                <a:gd name="T3" fmla="*/ 0 h 12"/>
                <a:gd name="T4" fmla="*/ 2147483646 w 6"/>
                <a:gd name="T5" fmla="*/ 0 h 12"/>
                <a:gd name="T6" fmla="*/ 2147483646 w 6"/>
                <a:gd name="T7" fmla="*/ 0 h 12"/>
                <a:gd name="T8" fmla="*/ 2147483646 w 6"/>
                <a:gd name="T9" fmla="*/ 2147483646 h 12"/>
                <a:gd name="T10" fmla="*/ 2147483646 w 6"/>
                <a:gd name="T11" fmla="*/ 2147483646 h 12"/>
                <a:gd name="T12" fmla="*/ 2147483646 w 6"/>
                <a:gd name="T13" fmla="*/ 214748364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2"/>
                <a:gd name="T23" fmla="*/ 6 w 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4" name="Freeform 209">
              <a:extLst>
                <a:ext uri="{FF2B5EF4-FFF2-40B4-BE49-F238E27FC236}">
                  <a16:creationId xmlns:a16="http://schemas.microsoft.com/office/drawing/2014/main" id="{849CCE28-25B5-4B40-A654-6EA2FE6C83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74729" y="2043363"/>
              <a:ext cx="30809" cy="30249"/>
            </a:xfrm>
            <a:custGeom>
              <a:avLst/>
              <a:gdLst>
                <a:gd name="T0" fmla="*/ 2147483646 w 6"/>
                <a:gd name="T1" fmla="*/ 2147483646 h 7"/>
                <a:gd name="T2" fmla="*/ 0 w 6"/>
                <a:gd name="T3" fmla="*/ 2147483646 h 7"/>
                <a:gd name="T4" fmla="*/ 2147483646 w 6"/>
                <a:gd name="T5" fmla="*/ 0 h 7"/>
                <a:gd name="T6" fmla="*/ 2147483646 w 6"/>
                <a:gd name="T7" fmla="*/ 0 h 7"/>
                <a:gd name="T8" fmla="*/ 2147483646 w 6"/>
                <a:gd name="T9" fmla="*/ 2147483646 h 7"/>
                <a:gd name="T10" fmla="*/ 2147483646 w 6"/>
                <a:gd name="T11" fmla="*/ 214748364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6" y="7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5" name="Freeform 210">
              <a:extLst>
                <a:ext uri="{FF2B5EF4-FFF2-40B4-BE49-F238E27FC236}">
                  <a16:creationId xmlns:a16="http://schemas.microsoft.com/office/drawing/2014/main" id="{2D4D8429-CBB1-495C-B3FD-5A73D44406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89681" y="1654772"/>
              <a:ext cx="79224" cy="51192"/>
            </a:xfrm>
            <a:custGeom>
              <a:avLst/>
              <a:gdLst>
                <a:gd name="T0" fmla="*/ 0 w 18"/>
                <a:gd name="T1" fmla="*/ 2147483646 h 12"/>
                <a:gd name="T2" fmla="*/ 0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2147483646 h 12"/>
                <a:gd name="T8" fmla="*/ 2147483646 w 18"/>
                <a:gd name="T9" fmla="*/ 0 h 12"/>
                <a:gd name="T10" fmla="*/ 2147483646 w 18"/>
                <a:gd name="T11" fmla="*/ 0 h 12"/>
                <a:gd name="T12" fmla="*/ 2147483646 w 18"/>
                <a:gd name="T13" fmla="*/ 0 h 12"/>
                <a:gd name="T14" fmla="*/ 2147483646 w 18"/>
                <a:gd name="T15" fmla="*/ 0 h 12"/>
                <a:gd name="T16" fmla="*/ 2147483646 w 18"/>
                <a:gd name="T17" fmla="*/ 2147483646 h 12"/>
                <a:gd name="T18" fmla="*/ 2147483646 w 18"/>
                <a:gd name="T19" fmla="*/ 2147483646 h 12"/>
                <a:gd name="T20" fmla="*/ 2147483646 w 18"/>
                <a:gd name="T21" fmla="*/ 2147483646 h 12"/>
                <a:gd name="T22" fmla="*/ 2147483646 w 18"/>
                <a:gd name="T23" fmla="*/ 2147483646 h 12"/>
                <a:gd name="T24" fmla="*/ 0 w 18"/>
                <a:gd name="T25" fmla="*/ 2147483646 h 12"/>
                <a:gd name="T26" fmla="*/ 2147483646 w 18"/>
                <a:gd name="T27" fmla="*/ 2147483646 h 12"/>
                <a:gd name="T28" fmla="*/ 0 w 18"/>
                <a:gd name="T29" fmla="*/ 214748364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12"/>
                <a:gd name="T47" fmla="*/ 18 w 1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6" name="Freeform 211">
              <a:extLst>
                <a:ext uri="{FF2B5EF4-FFF2-40B4-BE49-F238E27FC236}">
                  <a16:creationId xmlns:a16="http://schemas.microsoft.com/office/drawing/2014/main" id="{76E0AB38-B2ED-4C61-A086-2D5D2F0C38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13891" y="1731560"/>
              <a:ext cx="28608" cy="23269"/>
            </a:xfrm>
            <a:custGeom>
              <a:avLst/>
              <a:gdLst>
                <a:gd name="T0" fmla="*/ 2147483646 w 6"/>
                <a:gd name="T1" fmla="*/ 2147483646 h 6"/>
                <a:gd name="T2" fmla="*/ 2147483646 w 6"/>
                <a:gd name="T3" fmla="*/ 2147483646 h 6"/>
                <a:gd name="T4" fmla="*/ 0 w 6"/>
                <a:gd name="T5" fmla="*/ 0 h 6"/>
                <a:gd name="T6" fmla="*/ 0 w 6"/>
                <a:gd name="T7" fmla="*/ 0 h 6"/>
                <a:gd name="T8" fmla="*/ 2147483646 w 6"/>
                <a:gd name="T9" fmla="*/ 0 h 6"/>
                <a:gd name="T10" fmla="*/ 2147483646 w 6"/>
                <a:gd name="T11" fmla="*/ 0 h 6"/>
                <a:gd name="T12" fmla="*/ 2147483646 w 6"/>
                <a:gd name="T13" fmla="*/ 214748364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7" name="Freeform 212">
              <a:extLst>
                <a:ext uri="{FF2B5EF4-FFF2-40B4-BE49-F238E27FC236}">
                  <a16:creationId xmlns:a16="http://schemas.microsoft.com/office/drawing/2014/main" id="{DC4861C1-5B12-4C24-A0FF-4492A50043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2497" y="1682693"/>
              <a:ext cx="52816" cy="48865"/>
            </a:xfrm>
            <a:custGeom>
              <a:avLst/>
              <a:gdLst>
                <a:gd name="T0" fmla="*/ 2147483646 w 12"/>
                <a:gd name="T1" fmla="*/ 2147483646 h 12"/>
                <a:gd name="T2" fmla="*/ 0 w 12"/>
                <a:gd name="T3" fmla="*/ 2147483646 h 12"/>
                <a:gd name="T4" fmla="*/ 0 w 12"/>
                <a:gd name="T5" fmla="*/ 2147483646 h 12"/>
                <a:gd name="T6" fmla="*/ 2147483646 w 12"/>
                <a:gd name="T7" fmla="*/ 2147483646 h 12"/>
                <a:gd name="T8" fmla="*/ 2147483646 w 12"/>
                <a:gd name="T9" fmla="*/ 2147483646 h 12"/>
                <a:gd name="T10" fmla="*/ 2147483646 w 12"/>
                <a:gd name="T11" fmla="*/ 0 h 12"/>
                <a:gd name="T12" fmla="*/ 2147483646 w 12"/>
                <a:gd name="T13" fmla="*/ 0 h 12"/>
                <a:gd name="T14" fmla="*/ 2147483646 w 12"/>
                <a:gd name="T15" fmla="*/ 2147483646 h 12"/>
                <a:gd name="T16" fmla="*/ 2147483646 w 12"/>
                <a:gd name="T17" fmla="*/ 2147483646 h 12"/>
                <a:gd name="T18" fmla="*/ 2147483646 w 12"/>
                <a:gd name="T19" fmla="*/ 2147483646 h 12"/>
                <a:gd name="T20" fmla="*/ 2147483646 w 12"/>
                <a:gd name="T21" fmla="*/ 2147483646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2"/>
                <a:gd name="T35" fmla="*/ 12 w 12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2">
                  <a:moveTo>
                    <a:pt x="6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8" name="Freeform 213">
              <a:extLst>
                <a:ext uri="{FF2B5EF4-FFF2-40B4-BE49-F238E27FC236}">
                  <a16:creationId xmlns:a16="http://schemas.microsoft.com/office/drawing/2014/main" id="{2B1FB024-F49A-4E8D-94BD-B0035EFEF7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5313" y="1654770"/>
              <a:ext cx="28609" cy="27923"/>
            </a:xfrm>
            <a:custGeom>
              <a:avLst/>
              <a:gdLst>
                <a:gd name="T0" fmla="*/ 0 w 6"/>
                <a:gd name="T1" fmla="*/ 2147483646 h 6"/>
                <a:gd name="T2" fmla="*/ 0 w 6"/>
                <a:gd name="T3" fmla="*/ 0 h 6"/>
                <a:gd name="T4" fmla="*/ 2147483646 w 6"/>
                <a:gd name="T5" fmla="*/ 0 h 6"/>
                <a:gd name="T6" fmla="*/ 2147483646 w 6"/>
                <a:gd name="T7" fmla="*/ 2147483646 h 6"/>
                <a:gd name="T8" fmla="*/ 2147483646 w 6"/>
                <a:gd name="T9" fmla="*/ 2147483646 h 6"/>
                <a:gd name="T10" fmla="*/ 0 w 6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"/>
                <a:gd name="T20" fmla="*/ 6 w 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79" name="Freeform 214">
              <a:extLst>
                <a:ext uri="{FF2B5EF4-FFF2-40B4-BE49-F238E27FC236}">
                  <a16:creationId xmlns:a16="http://schemas.microsoft.com/office/drawing/2014/main" id="{ABCCC794-AE2E-4324-989D-A241D9E8C7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5016" y="1559370"/>
              <a:ext cx="2180848" cy="2461848"/>
            </a:xfrm>
            <a:custGeom>
              <a:avLst/>
              <a:gdLst>
                <a:gd name="T0" fmla="*/ 2147483646 w 487"/>
                <a:gd name="T1" fmla="*/ 2147483646 h 608"/>
                <a:gd name="T2" fmla="*/ 2147483646 w 487"/>
                <a:gd name="T3" fmla="*/ 2147483646 h 608"/>
                <a:gd name="T4" fmla="*/ 2147483646 w 487"/>
                <a:gd name="T5" fmla="*/ 2147483646 h 608"/>
                <a:gd name="T6" fmla="*/ 2147483646 w 487"/>
                <a:gd name="T7" fmla="*/ 2147483646 h 608"/>
                <a:gd name="T8" fmla="*/ 2147483646 w 487"/>
                <a:gd name="T9" fmla="*/ 2147483646 h 608"/>
                <a:gd name="T10" fmla="*/ 2147483646 w 487"/>
                <a:gd name="T11" fmla="*/ 2147483646 h 608"/>
                <a:gd name="T12" fmla="*/ 2147483646 w 487"/>
                <a:gd name="T13" fmla="*/ 2147483646 h 608"/>
                <a:gd name="T14" fmla="*/ 2147483646 w 487"/>
                <a:gd name="T15" fmla="*/ 2147483646 h 608"/>
                <a:gd name="T16" fmla="*/ 2147483646 w 487"/>
                <a:gd name="T17" fmla="*/ 2147483646 h 608"/>
                <a:gd name="T18" fmla="*/ 2147483646 w 487"/>
                <a:gd name="T19" fmla="*/ 2147483646 h 608"/>
                <a:gd name="T20" fmla="*/ 2147483646 w 487"/>
                <a:gd name="T21" fmla="*/ 2147483646 h 608"/>
                <a:gd name="T22" fmla="*/ 2147483646 w 487"/>
                <a:gd name="T23" fmla="*/ 2147483646 h 608"/>
                <a:gd name="T24" fmla="*/ 2147483646 w 487"/>
                <a:gd name="T25" fmla="*/ 2147483646 h 608"/>
                <a:gd name="T26" fmla="*/ 2147483646 w 487"/>
                <a:gd name="T27" fmla="*/ 2147483646 h 608"/>
                <a:gd name="T28" fmla="*/ 2147483646 w 487"/>
                <a:gd name="T29" fmla="*/ 2147483646 h 608"/>
                <a:gd name="T30" fmla="*/ 2147483646 w 487"/>
                <a:gd name="T31" fmla="*/ 2147483646 h 608"/>
                <a:gd name="T32" fmla="*/ 2147483646 w 487"/>
                <a:gd name="T33" fmla="*/ 2147483646 h 608"/>
                <a:gd name="T34" fmla="*/ 2147483646 w 487"/>
                <a:gd name="T35" fmla="*/ 2147483646 h 608"/>
                <a:gd name="T36" fmla="*/ 2147483646 w 487"/>
                <a:gd name="T37" fmla="*/ 2147483646 h 608"/>
                <a:gd name="T38" fmla="*/ 2147483646 w 487"/>
                <a:gd name="T39" fmla="*/ 2147483646 h 608"/>
                <a:gd name="T40" fmla="*/ 2147483646 w 487"/>
                <a:gd name="T41" fmla="*/ 2147483646 h 608"/>
                <a:gd name="T42" fmla="*/ 2147483646 w 487"/>
                <a:gd name="T43" fmla="*/ 2147483646 h 608"/>
                <a:gd name="T44" fmla="*/ 2147483646 w 487"/>
                <a:gd name="T45" fmla="*/ 2147483646 h 608"/>
                <a:gd name="T46" fmla="*/ 2147483646 w 487"/>
                <a:gd name="T47" fmla="*/ 2147483646 h 608"/>
                <a:gd name="T48" fmla="*/ 2147483646 w 487"/>
                <a:gd name="T49" fmla="*/ 2147483646 h 608"/>
                <a:gd name="T50" fmla="*/ 2147483646 w 487"/>
                <a:gd name="T51" fmla="*/ 2147483646 h 608"/>
                <a:gd name="T52" fmla="*/ 2147483646 w 487"/>
                <a:gd name="T53" fmla="*/ 2147483646 h 608"/>
                <a:gd name="T54" fmla="*/ 2147483646 w 487"/>
                <a:gd name="T55" fmla="*/ 2147483646 h 608"/>
                <a:gd name="T56" fmla="*/ 2147483646 w 487"/>
                <a:gd name="T57" fmla="*/ 2147483646 h 608"/>
                <a:gd name="T58" fmla="*/ 2147483646 w 487"/>
                <a:gd name="T59" fmla="*/ 2147483646 h 608"/>
                <a:gd name="T60" fmla="*/ 2147483646 w 487"/>
                <a:gd name="T61" fmla="*/ 2147483646 h 608"/>
                <a:gd name="T62" fmla="*/ 2147483646 w 487"/>
                <a:gd name="T63" fmla="*/ 2147483646 h 608"/>
                <a:gd name="T64" fmla="*/ 2147483646 w 487"/>
                <a:gd name="T65" fmla="*/ 2147483646 h 608"/>
                <a:gd name="T66" fmla="*/ 2147483646 w 487"/>
                <a:gd name="T67" fmla="*/ 2147483646 h 608"/>
                <a:gd name="T68" fmla="*/ 2147483646 w 487"/>
                <a:gd name="T69" fmla="*/ 2147483646 h 608"/>
                <a:gd name="T70" fmla="*/ 2147483646 w 487"/>
                <a:gd name="T71" fmla="*/ 2147483646 h 608"/>
                <a:gd name="T72" fmla="*/ 2147483646 w 487"/>
                <a:gd name="T73" fmla="*/ 2147483646 h 608"/>
                <a:gd name="T74" fmla="*/ 2147483646 w 487"/>
                <a:gd name="T75" fmla="*/ 2147483646 h 608"/>
                <a:gd name="T76" fmla="*/ 2147483646 w 487"/>
                <a:gd name="T77" fmla="*/ 2147483646 h 608"/>
                <a:gd name="T78" fmla="*/ 2147483646 w 487"/>
                <a:gd name="T79" fmla="*/ 2147483646 h 608"/>
                <a:gd name="T80" fmla="*/ 2147483646 w 487"/>
                <a:gd name="T81" fmla="*/ 2147483646 h 608"/>
                <a:gd name="T82" fmla="*/ 2147483646 w 487"/>
                <a:gd name="T83" fmla="*/ 2147483646 h 608"/>
                <a:gd name="T84" fmla="*/ 2147483646 w 487"/>
                <a:gd name="T85" fmla="*/ 2147483646 h 608"/>
                <a:gd name="T86" fmla="*/ 2147483646 w 487"/>
                <a:gd name="T87" fmla="*/ 2147483646 h 608"/>
                <a:gd name="T88" fmla="*/ 2147483646 w 487"/>
                <a:gd name="T89" fmla="*/ 2147483646 h 608"/>
                <a:gd name="T90" fmla="*/ 2147483646 w 487"/>
                <a:gd name="T91" fmla="*/ 2147483646 h 608"/>
                <a:gd name="T92" fmla="*/ 2147483646 w 487"/>
                <a:gd name="T93" fmla="*/ 2147483646 h 608"/>
                <a:gd name="T94" fmla="*/ 2147483646 w 487"/>
                <a:gd name="T95" fmla="*/ 2147483646 h 608"/>
                <a:gd name="T96" fmla="*/ 2147483646 w 487"/>
                <a:gd name="T97" fmla="*/ 2147483646 h 608"/>
                <a:gd name="T98" fmla="*/ 2147483646 w 487"/>
                <a:gd name="T99" fmla="*/ 2147483646 h 608"/>
                <a:gd name="T100" fmla="*/ 2147483646 w 487"/>
                <a:gd name="T101" fmla="*/ 2147483646 h 608"/>
                <a:gd name="T102" fmla="*/ 2147483646 w 487"/>
                <a:gd name="T103" fmla="*/ 2147483646 h 608"/>
                <a:gd name="T104" fmla="*/ 2147483646 w 487"/>
                <a:gd name="T105" fmla="*/ 2147483646 h 608"/>
                <a:gd name="T106" fmla="*/ 2147483646 w 487"/>
                <a:gd name="T107" fmla="*/ 2147483646 h 608"/>
                <a:gd name="T108" fmla="*/ 2147483646 w 487"/>
                <a:gd name="T109" fmla="*/ 2147483646 h 608"/>
                <a:gd name="T110" fmla="*/ 2147483646 w 487"/>
                <a:gd name="T111" fmla="*/ 2147483646 h 608"/>
                <a:gd name="T112" fmla="*/ 2147483646 w 487"/>
                <a:gd name="T113" fmla="*/ 2147483646 h 608"/>
                <a:gd name="T114" fmla="*/ 2147483646 w 487"/>
                <a:gd name="T115" fmla="*/ 2147483646 h 608"/>
                <a:gd name="T116" fmla="*/ 2147483646 w 487"/>
                <a:gd name="T117" fmla="*/ 2147483646 h 608"/>
                <a:gd name="T118" fmla="*/ 2147483646 w 487"/>
                <a:gd name="T119" fmla="*/ 2147483646 h 608"/>
                <a:gd name="T120" fmla="*/ 2147483646 w 487"/>
                <a:gd name="T121" fmla="*/ 2147483646 h 608"/>
                <a:gd name="T122" fmla="*/ 2147483646 w 487"/>
                <a:gd name="T123" fmla="*/ 2147483646 h 6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7"/>
                <a:gd name="T187" fmla="*/ 0 h 608"/>
                <a:gd name="T188" fmla="*/ 487 w 487"/>
                <a:gd name="T189" fmla="*/ 608 h 6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7" h="608">
                  <a:moveTo>
                    <a:pt x="331" y="102"/>
                  </a:moveTo>
                  <a:lnTo>
                    <a:pt x="343" y="96"/>
                  </a:lnTo>
                  <a:lnTo>
                    <a:pt x="349" y="96"/>
                  </a:lnTo>
                  <a:lnTo>
                    <a:pt x="349" y="102"/>
                  </a:lnTo>
                  <a:lnTo>
                    <a:pt x="349" y="108"/>
                  </a:lnTo>
                  <a:lnTo>
                    <a:pt x="355" y="114"/>
                  </a:lnTo>
                  <a:lnTo>
                    <a:pt x="361" y="120"/>
                  </a:lnTo>
                  <a:lnTo>
                    <a:pt x="367" y="120"/>
                  </a:lnTo>
                  <a:lnTo>
                    <a:pt x="367" y="127"/>
                  </a:lnTo>
                  <a:lnTo>
                    <a:pt x="373" y="127"/>
                  </a:lnTo>
                  <a:lnTo>
                    <a:pt x="373" y="120"/>
                  </a:lnTo>
                  <a:lnTo>
                    <a:pt x="379" y="114"/>
                  </a:lnTo>
                  <a:lnTo>
                    <a:pt x="385" y="114"/>
                  </a:lnTo>
                  <a:lnTo>
                    <a:pt x="397" y="120"/>
                  </a:lnTo>
                  <a:lnTo>
                    <a:pt x="397" y="127"/>
                  </a:lnTo>
                  <a:lnTo>
                    <a:pt x="403" y="127"/>
                  </a:lnTo>
                  <a:lnTo>
                    <a:pt x="403" y="120"/>
                  </a:lnTo>
                  <a:lnTo>
                    <a:pt x="403" y="114"/>
                  </a:lnTo>
                  <a:lnTo>
                    <a:pt x="409" y="108"/>
                  </a:lnTo>
                  <a:lnTo>
                    <a:pt x="409" y="102"/>
                  </a:lnTo>
                  <a:lnTo>
                    <a:pt x="409" y="78"/>
                  </a:lnTo>
                  <a:lnTo>
                    <a:pt x="409" y="72"/>
                  </a:lnTo>
                  <a:lnTo>
                    <a:pt x="415" y="72"/>
                  </a:lnTo>
                  <a:lnTo>
                    <a:pt x="421" y="60"/>
                  </a:lnTo>
                  <a:lnTo>
                    <a:pt x="427" y="60"/>
                  </a:lnTo>
                  <a:lnTo>
                    <a:pt x="433" y="54"/>
                  </a:lnTo>
                  <a:lnTo>
                    <a:pt x="439" y="48"/>
                  </a:lnTo>
                  <a:lnTo>
                    <a:pt x="439" y="60"/>
                  </a:lnTo>
                  <a:lnTo>
                    <a:pt x="445" y="60"/>
                  </a:lnTo>
                  <a:lnTo>
                    <a:pt x="451" y="60"/>
                  </a:lnTo>
                  <a:lnTo>
                    <a:pt x="463" y="72"/>
                  </a:lnTo>
                  <a:lnTo>
                    <a:pt x="463" y="84"/>
                  </a:lnTo>
                  <a:lnTo>
                    <a:pt x="457" y="96"/>
                  </a:lnTo>
                  <a:lnTo>
                    <a:pt x="463" y="96"/>
                  </a:lnTo>
                  <a:lnTo>
                    <a:pt x="463" y="90"/>
                  </a:lnTo>
                  <a:lnTo>
                    <a:pt x="463" y="84"/>
                  </a:lnTo>
                  <a:lnTo>
                    <a:pt x="463" y="78"/>
                  </a:lnTo>
                  <a:lnTo>
                    <a:pt x="469" y="72"/>
                  </a:lnTo>
                  <a:lnTo>
                    <a:pt x="475" y="72"/>
                  </a:lnTo>
                  <a:lnTo>
                    <a:pt x="475" y="66"/>
                  </a:lnTo>
                  <a:lnTo>
                    <a:pt x="475" y="60"/>
                  </a:lnTo>
                  <a:lnTo>
                    <a:pt x="469" y="60"/>
                  </a:lnTo>
                  <a:lnTo>
                    <a:pt x="469" y="54"/>
                  </a:lnTo>
                  <a:lnTo>
                    <a:pt x="463" y="54"/>
                  </a:lnTo>
                  <a:lnTo>
                    <a:pt x="463" y="48"/>
                  </a:lnTo>
                  <a:lnTo>
                    <a:pt x="457" y="48"/>
                  </a:lnTo>
                  <a:lnTo>
                    <a:pt x="451" y="42"/>
                  </a:lnTo>
                  <a:lnTo>
                    <a:pt x="457" y="42"/>
                  </a:lnTo>
                  <a:lnTo>
                    <a:pt x="463" y="42"/>
                  </a:lnTo>
                  <a:lnTo>
                    <a:pt x="469" y="48"/>
                  </a:lnTo>
                  <a:lnTo>
                    <a:pt x="475" y="42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1" y="30"/>
                  </a:lnTo>
                  <a:lnTo>
                    <a:pt x="487" y="30"/>
                  </a:lnTo>
                  <a:lnTo>
                    <a:pt x="487" y="24"/>
                  </a:lnTo>
                  <a:lnTo>
                    <a:pt x="475" y="24"/>
                  </a:lnTo>
                  <a:lnTo>
                    <a:pt x="469" y="24"/>
                  </a:lnTo>
                  <a:lnTo>
                    <a:pt x="469" y="18"/>
                  </a:lnTo>
                  <a:lnTo>
                    <a:pt x="463" y="18"/>
                  </a:lnTo>
                  <a:lnTo>
                    <a:pt x="463" y="12"/>
                  </a:lnTo>
                  <a:lnTo>
                    <a:pt x="457" y="18"/>
                  </a:lnTo>
                  <a:lnTo>
                    <a:pt x="457" y="12"/>
                  </a:lnTo>
                  <a:lnTo>
                    <a:pt x="451" y="12"/>
                  </a:lnTo>
                  <a:lnTo>
                    <a:pt x="445" y="18"/>
                  </a:lnTo>
                  <a:lnTo>
                    <a:pt x="445" y="30"/>
                  </a:lnTo>
                  <a:lnTo>
                    <a:pt x="445" y="36"/>
                  </a:lnTo>
                  <a:lnTo>
                    <a:pt x="445" y="30"/>
                  </a:lnTo>
                  <a:lnTo>
                    <a:pt x="439" y="30"/>
                  </a:lnTo>
                  <a:lnTo>
                    <a:pt x="445" y="24"/>
                  </a:lnTo>
                  <a:lnTo>
                    <a:pt x="445" y="18"/>
                  </a:lnTo>
                  <a:lnTo>
                    <a:pt x="439" y="18"/>
                  </a:lnTo>
                  <a:lnTo>
                    <a:pt x="433" y="24"/>
                  </a:lnTo>
                  <a:lnTo>
                    <a:pt x="439" y="18"/>
                  </a:lnTo>
                  <a:lnTo>
                    <a:pt x="445" y="12"/>
                  </a:lnTo>
                  <a:lnTo>
                    <a:pt x="445" y="6"/>
                  </a:lnTo>
                  <a:lnTo>
                    <a:pt x="439" y="6"/>
                  </a:lnTo>
                  <a:lnTo>
                    <a:pt x="439" y="0"/>
                  </a:lnTo>
                  <a:lnTo>
                    <a:pt x="433" y="6"/>
                  </a:lnTo>
                  <a:lnTo>
                    <a:pt x="427" y="6"/>
                  </a:lnTo>
                  <a:lnTo>
                    <a:pt x="421" y="6"/>
                  </a:lnTo>
                  <a:lnTo>
                    <a:pt x="427" y="12"/>
                  </a:lnTo>
                  <a:lnTo>
                    <a:pt x="421" y="12"/>
                  </a:lnTo>
                  <a:lnTo>
                    <a:pt x="427" y="12"/>
                  </a:lnTo>
                  <a:lnTo>
                    <a:pt x="427" y="18"/>
                  </a:lnTo>
                  <a:lnTo>
                    <a:pt x="427" y="24"/>
                  </a:lnTo>
                  <a:lnTo>
                    <a:pt x="421" y="24"/>
                  </a:lnTo>
                  <a:lnTo>
                    <a:pt x="427" y="30"/>
                  </a:lnTo>
                  <a:lnTo>
                    <a:pt x="421" y="30"/>
                  </a:lnTo>
                  <a:lnTo>
                    <a:pt x="421" y="36"/>
                  </a:lnTo>
                  <a:lnTo>
                    <a:pt x="415" y="30"/>
                  </a:lnTo>
                  <a:lnTo>
                    <a:pt x="421" y="24"/>
                  </a:lnTo>
                  <a:lnTo>
                    <a:pt x="415" y="24"/>
                  </a:lnTo>
                  <a:lnTo>
                    <a:pt x="415" y="18"/>
                  </a:lnTo>
                  <a:lnTo>
                    <a:pt x="421" y="18"/>
                  </a:lnTo>
                  <a:lnTo>
                    <a:pt x="421" y="12"/>
                  </a:lnTo>
                  <a:lnTo>
                    <a:pt x="415" y="6"/>
                  </a:lnTo>
                  <a:lnTo>
                    <a:pt x="409" y="18"/>
                  </a:lnTo>
                  <a:lnTo>
                    <a:pt x="409" y="30"/>
                  </a:lnTo>
                  <a:lnTo>
                    <a:pt x="403" y="36"/>
                  </a:lnTo>
                  <a:lnTo>
                    <a:pt x="403" y="42"/>
                  </a:lnTo>
                  <a:lnTo>
                    <a:pt x="397" y="48"/>
                  </a:lnTo>
                  <a:lnTo>
                    <a:pt x="397" y="42"/>
                  </a:lnTo>
                  <a:lnTo>
                    <a:pt x="397" y="36"/>
                  </a:lnTo>
                  <a:lnTo>
                    <a:pt x="397" y="30"/>
                  </a:lnTo>
                  <a:lnTo>
                    <a:pt x="397" y="24"/>
                  </a:lnTo>
                  <a:lnTo>
                    <a:pt x="403" y="18"/>
                  </a:lnTo>
                  <a:lnTo>
                    <a:pt x="403" y="12"/>
                  </a:lnTo>
                  <a:lnTo>
                    <a:pt x="397" y="12"/>
                  </a:lnTo>
                  <a:lnTo>
                    <a:pt x="397" y="18"/>
                  </a:lnTo>
                  <a:lnTo>
                    <a:pt x="397" y="12"/>
                  </a:lnTo>
                  <a:lnTo>
                    <a:pt x="391" y="18"/>
                  </a:lnTo>
                  <a:lnTo>
                    <a:pt x="385" y="12"/>
                  </a:lnTo>
                  <a:lnTo>
                    <a:pt x="385" y="18"/>
                  </a:lnTo>
                  <a:lnTo>
                    <a:pt x="385" y="24"/>
                  </a:lnTo>
                  <a:lnTo>
                    <a:pt x="391" y="24"/>
                  </a:lnTo>
                  <a:lnTo>
                    <a:pt x="385" y="24"/>
                  </a:lnTo>
                  <a:lnTo>
                    <a:pt x="385" y="30"/>
                  </a:lnTo>
                  <a:lnTo>
                    <a:pt x="385" y="36"/>
                  </a:lnTo>
                  <a:lnTo>
                    <a:pt x="379" y="36"/>
                  </a:lnTo>
                  <a:lnTo>
                    <a:pt x="373" y="36"/>
                  </a:lnTo>
                  <a:lnTo>
                    <a:pt x="373" y="42"/>
                  </a:lnTo>
                  <a:lnTo>
                    <a:pt x="367" y="48"/>
                  </a:lnTo>
                  <a:lnTo>
                    <a:pt x="367" y="54"/>
                  </a:lnTo>
                  <a:lnTo>
                    <a:pt x="373" y="54"/>
                  </a:lnTo>
                  <a:lnTo>
                    <a:pt x="367" y="60"/>
                  </a:lnTo>
                  <a:lnTo>
                    <a:pt x="367" y="54"/>
                  </a:lnTo>
                  <a:lnTo>
                    <a:pt x="361" y="48"/>
                  </a:lnTo>
                  <a:lnTo>
                    <a:pt x="355" y="54"/>
                  </a:lnTo>
                  <a:lnTo>
                    <a:pt x="361" y="48"/>
                  </a:lnTo>
                  <a:lnTo>
                    <a:pt x="355" y="48"/>
                  </a:lnTo>
                  <a:lnTo>
                    <a:pt x="349" y="48"/>
                  </a:lnTo>
                  <a:lnTo>
                    <a:pt x="349" y="42"/>
                  </a:lnTo>
                  <a:lnTo>
                    <a:pt x="349" y="48"/>
                  </a:lnTo>
                  <a:lnTo>
                    <a:pt x="343" y="48"/>
                  </a:lnTo>
                  <a:lnTo>
                    <a:pt x="343" y="60"/>
                  </a:lnTo>
                  <a:lnTo>
                    <a:pt x="337" y="60"/>
                  </a:lnTo>
                  <a:lnTo>
                    <a:pt x="343" y="66"/>
                  </a:lnTo>
                  <a:lnTo>
                    <a:pt x="337" y="66"/>
                  </a:lnTo>
                  <a:lnTo>
                    <a:pt x="337" y="60"/>
                  </a:lnTo>
                  <a:lnTo>
                    <a:pt x="337" y="66"/>
                  </a:lnTo>
                  <a:lnTo>
                    <a:pt x="331" y="66"/>
                  </a:lnTo>
                  <a:lnTo>
                    <a:pt x="331" y="72"/>
                  </a:lnTo>
                  <a:lnTo>
                    <a:pt x="331" y="84"/>
                  </a:lnTo>
                  <a:lnTo>
                    <a:pt x="331" y="78"/>
                  </a:lnTo>
                  <a:lnTo>
                    <a:pt x="331" y="84"/>
                  </a:lnTo>
                  <a:lnTo>
                    <a:pt x="325" y="90"/>
                  </a:lnTo>
                  <a:lnTo>
                    <a:pt x="325" y="84"/>
                  </a:lnTo>
                  <a:lnTo>
                    <a:pt x="331" y="66"/>
                  </a:lnTo>
                  <a:lnTo>
                    <a:pt x="331" y="60"/>
                  </a:lnTo>
                  <a:lnTo>
                    <a:pt x="319" y="72"/>
                  </a:lnTo>
                  <a:lnTo>
                    <a:pt x="319" y="78"/>
                  </a:lnTo>
                  <a:lnTo>
                    <a:pt x="319" y="84"/>
                  </a:lnTo>
                  <a:lnTo>
                    <a:pt x="319" y="72"/>
                  </a:lnTo>
                  <a:lnTo>
                    <a:pt x="313" y="72"/>
                  </a:lnTo>
                  <a:lnTo>
                    <a:pt x="307" y="72"/>
                  </a:lnTo>
                  <a:lnTo>
                    <a:pt x="307" y="78"/>
                  </a:lnTo>
                  <a:lnTo>
                    <a:pt x="313" y="78"/>
                  </a:lnTo>
                  <a:lnTo>
                    <a:pt x="307" y="84"/>
                  </a:lnTo>
                  <a:lnTo>
                    <a:pt x="313" y="90"/>
                  </a:lnTo>
                  <a:lnTo>
                    <a:pt x="313" y="96"/>
                  </a:lnTo>
                  <a:lnTo>
                    <a:pt x="307" y="90"/>
                  </a:lnTo>
                  <a:lnTo>
                    <a:pt x="307" y="84"/>
                  </a:lnTo>
                  <a:lnTo>
                    <a:pt x="301" y="84"/>
                  </a:lnTo>
                  <a:lnTo>
                    <a:pt x="301" y="90"/>
                  </a:lnTo>
                  <a:lnTo>
                    <a:pt x="307" y="96"/>
                  </a:lnTo>
                  <a:lnTo>
                    <a:pt x="301" y="90"/>
                  </a:lnTo>
                  <a:lnTo>
                    <a:pt x="301" y="96"/>
                  </a:lnTo>
                  <a:lnTo>
                    <a:pt x="301" y="90"/>
                  </a:lnTo>
                  <a:lnTo>
                    <a:pt x="295" y="84"/>
                  </a:lnTo>
                  <a:lnTo>
                    <a:pt x="295" y="90"/>
                  </a:lnTo>
                  <a:lnTo>
                    <a:pt x="295" y="96"/>
                  </a:lnTo>
                  <a:lnTo>
                    <a:pt x="289" y="96"/>
                  </a:lnTo>
                  <a:lnTo>
                    <a:pt x="289" y="90"/>
                  </a:lnTo>
                  <a:lnTo>
                    <a:pt x="295" y="84"/>
                  </a:lnTo>
                  <a:lnTo>
                    <a:pt x="289" y="84"/>
                  </a:lnTo>
                  <a:lnTo>
                    <a:pt x="289" y="78"/>
                  </a:lnTo>
                  <a:lnTo>
                    <a:pt x="283" y="78"/>
                  </a:lnTo>
                  <a:lnTo>
                    <a:pt x="283" y="84"/>
                  </a:lnTo>
                  <a:lnTo>
                    <a:pt x="277" y="84"/>
                  </a:lnTo>
                  <a:lnTo>
                    <a:pt x="271" y="90"/>
                  </a:lnTo>
                  <a:lnTo>
                    <a:pt x="277" y="96"/>
                  </a:lnTo>
                  <a:lnTo>
                    <a:pt x="277" y="102"/>
                  </a:lnTo>
                  <a:lnTo>
                    <a:pt x="277" y="108"/>
                  </a:lnTo>
                  <a:lnTo>
                    <a:pt x="283" y="102"/>
                  </a:lnTo>
                  <a:lnTo>
                    <a:pt x="289" y="102"/>
                  </a:lnTo>
                  <a:lnTo>
                    <a:pt x="283" y="102"/>
                  </a:lnTo>
                  <a:lnTo>
                    <a:pt x="283" y="108"/>
                  </a:lnTo>
                  <a:lnTo>
                    <a:pt x="289" y="108"/>
                  </a:lnTo>
                  <a:lnTo>
                    <a:pt x="289" y="114"/>
                  </a:lnTo>
                  <a:lnTo>
                    <a:pt x="283" y="114"/>
                  </a:lnTo>
                  <a:lnTo>
                    <a:pt x="289" y="114"/>
                  </a:lnTo>
                  <a:lnTo>
                    <a:pt x="283" y="114"/>
                  </a:lnTo>
                  <a:lnTo>
                    <a:pt x="283" y="120"/>
                  </a:lnTo>
                  <a:lnTo>
                    <a:pt x="277" y="120"/>
                  </a:lnTo>
                  <a:lnTo>
                    <a:pt x="271" y="120"/>
                  </a:lnTo>
                  <a:lnTo>
                    <a:pt x="271" y="127"/>
                  </a:lnTo>
                  <a:lnTo>
                    <a:pt x="271" y="133"/>
                  </a:lnTo>
                  <a:lnTo>
                    <a:pt x="277" y="127"/>
                  </a:lnTo>
                  <a:lnTo>
                    <a:pt x="277" y="133"/>
                  </a:lnTo>
                  <a:lnTo>
                    <a:pt x="283" y="133"/>
                  </a:lnTo>
                  <a:lnTo>
                    <a:pt x="283" y="127"/>
                  </a:lnTo>
                  <a:lnTo>
                    <a:pt x="283" y="133"/>
                  </a:lnTo>
                  <a:lnTo>
                    <a:pt x="277" y="133"/>
                  </a:lnTo>
                  <a:lnTo>
                    <a:pt x="277" y="139"/>
                  </a:lnTo>
                  <a:lnTo>
                    <a:pt x="271" y="133"/>
                  </a:lnTo>
                  <a:lnTo>
                    <a:pt x="265" y="133"/>
                  </a:lnTo>
                  <a:lnTo>
                    <a:pt x="265" y="139"/>
                  </a:lnTo>
                  <a:lnTo>
                    <a:pt x="271" y="145"/>
                  </a:lnTo>
                  <a:lnTo>
                    <a:pt x="265" y="139"/>
                  </a:lnTo>
                  <a:lnTo>
                    <a:pt x="265" y="145"/>
                  </a:lnTo>
                  <a:lnTo>
                    <a:pt x="265" y="151"/>
                  </a:lnTo>
                  <a:lnTo>
                    <a:pt x="265" y="157"/>
                  </a:lnTo>
                  <a:lnTo>
                    <a:pt x="259" y="151"/>
                  </a:lnTo>
                  <a:lnTo>
                    <a:pt x="259" y="139"/>
                  </a:lnTo>
                  <a:lnTo>
                    <a:pt x="259" y="145"/>
                  </a:lnTo>
                  <a:lnTo>
                    <a:pt x="253" y="145"/>
                  </a:lnTo>
                  <a:lnTo>
                    <a:pt x="247" y="145"/>
                  </a:lnTo>
                  <a:lnTo>
                    <a:pt x="247" y="151"/>
                  </a:lnTo>
                  <a:lnTo>
                    <a:pt x="253" y="151"/>
                  </a:lnTo>
                  <a:lnTo>
                    <a:pt x="259" y="151"/>
                  </a:lnTo>
                  <a:lnTo>
                    <a:pt x="247" y="157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35" y="169"/>
                  </a:lnTo>
                  <a:lnTo>
                    <a:pt x="241" y="169"/>
                  </a:lnTo>
                  <a:lnTo>
                    <a:pt x="247" y="163"/>
                  </a:lnTo>
                  <a:lnTo>
                    <a:pt x="253" y="169"/>
                  </a:lnTo>
                  <a:lnTo>
                    <a:pt x="247" y="169"/>
                  </a:lnTo>
                  <a:lnTo>
                    <a:pt x="247" y="175"/>
                  </a:lnTo>
                  <a:lnTo>
                    <a:pt x="253" y="175"/>
                  </a:lnTo>
                  <a:lnTo>
                    <a:pt x="253" y="181"/>
                  </a:lnTo>
                  <a:lnTo>
                    <a:pt x="253" y="187"/>
                  </a:lnTo>
                  <a:lnTo>
                    <a:pt x="247" y="181"/>
                  </a:lnTo>
                  <a:lnTo>
                    <a:pt x="241" y="175"/>
                  </a:lnTo>
                  <a:lnTo>
                    <a:pt x="235" y="175"/>
                  </a:lnTo>
                  <a:lnTo>
                    <a:pt x="235" y="181"/>
                  </a:lnTo>
                  <a:lnTo>
                    <a:pt x="229" y="181"/>
                  </a:lnTo>
                  <a:lnTo>
                    <a:pt x="229" y="187"/>
                  </a:lnTo>
                  <a:lnTo>
                    <a:pt x="241" y="187"/>
                  </a:lnTo>
                  <a:lnTo>
                    <a:pt x="247" y="187"/>
                  </a:lnTo>
                  <a:lnTo>
                    <a:pt x="247" y="193"/>
                  </a:lnTo>
                  <a:lnTo>
                    <a:pt x="241" y="193"/>
                  </a:lnTo>
                  <a:lnTo>
                    <a:pt x="235" y="187"/>
                  </a:lnTo>
                  <a:lnTo>
                    <a:pt x="229" y="193"/>
                  </a:lnTo>
                  <a:lnTo>
                    <a:pt x="229" y="199"/>
                  </a:lnTo>
                  <a:lnTo>
                    <a:pt x="223" y="199"/>
                  </a:lnTo>
                  <a:lnTo>
                    <a:pt x="217" y="199"/>
                  </a:lnTo>
                  <a:lnTo>
                    <a:pt x="211" y="199"/>
                  </a:lnTo>
                  <a:lnTo>
                    <a:pt x="217" y="205"/>
                  </a:lnTo>
                  <a:lnTo>
                    <a:pt x="211" y="205"/>
                  </a:lnTo>
                  <a:lnTo>
                    <a:pt x="217" y="211"/>
                  </a:lnTo>
                  <a:lnTo>
                    <a:pt x="211" y="211"/>
                  </a:lnTo>
                  <a:lnTo>
                    <a:pt x="205" y="211"/>
                  </a:lnTo>
                  <a:lnTo>
                    <a:pt x="205" y="217"/>
                  </a:lnTo>
                  <a:lnTo>
                    <a:pt x="211" y="217"/>
                  </a:lnTo>
                  <a:lnTo>
                    <a:pt x="211" y="223"/>
                  </a:lnTo>
                  <a:lnTo>
                    <a:pt x="205" y="223"/>
                  </a:lnTo>
                  <a:lnTo>
                    <a:pt x="199" y="229"/>
                  </a:lnTo>
                  <a:lnTo>
                    <a:pt x="211" y="229"/>
                  </a:lnTo>
                  <a:lnTo>
                    <a:pt x="205" y="235"/>
                  </a:lnTo>
                  <a:lnTo>
                    <a:pt x="211" y="235"/>
                  </a:lnTo>
                  <a:lnTo>
                    <a:pt x="223" y="235"/>
                  </a:lnTo>
                  <a:lnTo>
                    <a:pt x="211" y="235"/>
                  </a:lnTo>
                  <a:lnTo>
                    <a:pt x="205" y="235"/>
                  </a:lnTo>
                  <a:lnTo>
                    <a:pt x="199" y="235"/>
                  </a:lnTo>
                  <a:lnTo>
                    <a:pt x="193" y="241"/>
                  </a:lnTo>
                  <a:lnTo>
                    <a:pt x="199" y="241"/>
                  </a:lnTo>
                  <a:lnTo>
                    <a:pt x="199" y="247"/>
                  </a:lnTo>
                  <a:lnTo>
                    <a:pt x="193" y="247"/>
                  </a:lnTo>
                  <a:lnTo>
                    <a:pt x="193" y="259"/>
                  </a:lnTo>
                  <a:lnTo>
                    <a:pt x="187" y="259"/>
                  </a:lnTo>
                  <a:lnTo>
                    <a:pt x="187" y="265"/>
                  </a:lnTo>
                  <a:lnTo>
                    <a:pt x="193" y="265"/>
                  </a:lnTo>
                  <a:lnTo>
                    <a:pt x="187" y="265"/>
                  </a:lnTo>
                  <a:lnTo>
                    <a:pt x="187" y="259"/>
                  </a:lnTo>
                  <a:lnTo>
                    <a:pt x="187" y="265"/>
                  </a:lnTo>
                  <a:lnTo>
                    <a:pt x="187" y="271"/>
                  </a:lnTo>
                  <a:lnTo>
                    <a:pt x="181" y="271"/>
                  </a:lnTo>
                  <a:lnTo>
                    <a:pt x="175" y="277"/>
                  </a:lnTo>
                  <a:lnTo>
                    <a:pt x="181" y="277"/>
                  </a:lnTo>
                  <a:lnTo>
                    <a:pt x="187" y="283"/>
                  </a:lnTo>
                  <a:lnTo>
                    <a:pt x="193" y="277"/>
                  </a:lnTo>
                  <a:lnTo>
                    <a:pt x="193" y="283"/>
                  </a:lnTo>
                  <a:lnTo>
                    <a:pt x="181" y="289"/>
                  </a:lnTo>
                  <a:lnTo>
                    <a:pt x="181" y="283"/>
                  </a:lnTo>
                  <a:lnTo>
                    <a:pt x="169" y="289"/>
                  </a:lnTo>
                  <a:lnTo>
                    <a:pt x="163" y="295"/>
                  </a:lnTo>
                  <a:lnTo>
                    <a:pt x="163" y="301"/>
                  </a:lnTo>
                  <a:lnTo>
                    <a:pt x="169" y="295"/>
                  </a:lnTo>
                  <a:lnTo>
                    <a:pt x="175" y="295"/>
                  </a:lnTo>
                  <a:lnTo>
                    <a:pt x="181" y="295"/>
                  </a:lnTo>
                  <a:lnTo>
                    <a:pt x="169" y="295"/>
                  </a:lnTo>
                  <a:lnTo>
                    <a:pt x="169" y="301"/>
                  </a:lnTo>
                  <a:lnTo>
                    <a:pt x="163" y="301"/>
                  </a:lnTo>
                  <a:lnTo>
                    <a:pt x="163" y="307"/>
                  </a:lnTo>
                  <a:lnTo>
                    <a:pt x="163" y="313"/>
                  </a:lnTo>
                  <a:lnTo>
                    <a:pt x="157" y="307"/>
                  </a:lnTo>
                  <a:lnTo>
                    <a:pt x="157" y="313"/>
                  </a:lnTo>
                  <a:lnTo>
                    <a:pt x="163" y="313"/>
                  </a:lnTo>
                  <a:lnTo>
                    <a:pt x="163" y="319"/>
                  </a:lnTo>
                  <a:lnTo>
                    <a:pt x="163" y="313"/>
                  </a:lnTo>
                  <a:lnTo>
                    <a:pt x="157" y="313"/>
                  </a:lnTo>
                  <a:lnTo>
                    <a:pt x="157" y="307"/>
                  </a:lnTo>
                  <a:lnTo>
                    <a:pt x="151" y="313"/>
                  </a:lnTo>
                  <a:lnTo>
                    <a:pt x="145" y="313"/>
                  </a:lnTo>
                  <a:lnTo>
                    <a:pt x="145" y="319"/>
                  </a:lnTo>
                  <a:lnTo>
                    <a:pt x="139" y="319"/>
                  </a:lnTo>
                  <a:lnTo>
                    <a:pt x="139" y="325"/>
                  </a:lnTo>
                  <a:lnTo>
                    <a:pt x="133" y="331"/>
                  </a:lnTo>
                  <a:lnTo>
                    <a:pt x="139" y="331"/>
                  </a:lnTo>
                  <a:lnTo>
                    <a:pt x="133" y="337"/>
                  </a:lnTo>
                  <a:lnTo>
                    <a:pt x="127" y="337"/>
                  </a:lnTo>
                  <a:lnTo>
                    <a:pt x="127" y="343"/>
                  </a:lnTo>
                  <a:lnTo>
                    <a:pt x="121" y="343"/>
                  </a:lnTo>
                  <a:lnTo>
                    <a:pt x="133" y="343"/>
                  </a:lnTo>
                  <a:lnTo>
                    <a:pt x="127" y="349"/>
                  </a:lnTo>
                  <a:lnTo>
                    <a:pt x="127" y="355"/>
                  </a:lnTo>
                  <a:lnTo>
                    <a:pt x="133" y="355"/>
                  </a:lnTo>
                  <a:lnTo>
                    <a:pt x="139" y="355"/>
                  </a:lnTo>
                  <a:lnTo>
                    <a:pt x="145" y="349"/>
                  </a:lnTo>
                  <a:lnTo>
                    <a:pt x="151" y="349"/>
                  </a:lnTo>
                  <a:lnTo>
                    <a:pt x="151" y="343"/>
                  </a:lnTo>
                  <a:lnTo>
                    <a:pt x="145" y="343"/>
                  </a:lnTo>
                  <a:lnTo>
                    <a:pt x="151" y="337"/>
                  </a:lnTo>
                  <a:lnTo>
                    <a:pt x="157" y="331"/>
                  </a:lnTo>
                  <a:lnTo>
                    <a:pt x="157" y="337"/>
                  </a:lnTo>
                  <a:lnTo>
                    <a:pt x="163" y="337"/>
                  </a:lnTo>
                  <a:lnTo>
                    <a:pt x="157" y="337"/>
                  </a:lnTo>
                  <a:lnTo>
                    <a:pt x="151" y="343"/>
                  </a:lnTo>
                  <a:lnTo>
                    <a:pt x="157" y="343"/>
                  </a:lnTo>
                  <a:lnTo>
                    <a:pt x="157" y="349"/>
                  </a:lnTo>
                  <a:lnTo>
                    <a:pt x="151" y="349"/>
                  </a:lnTo>
                  <a:lnTo>
                    <a:pt x="145" y="355"/>
                  </a:lnTo>
                  <a:lnTo>
                    <a:pt x="145" y="361"/>
                  </a:lnTo>
                  <a:lnTo>
                    <a:pt x="139" y="361"/>
                  </a:lnTo>
                  <a:lnTo>
                    <a:pt x="133" y="361"/>
                  </a:lnTo>
                  <a:lnTo>
                    <a:pt x="133" y="355"/>
                  </a:lnTo>
                  <a:lnTo>
                    <a:pt x="133" y="361"/>
                  </a:lnTo>
                  <a:lnTo>
                    <a:pt x="127" y="361"/>
                  </a:lnTo>
                  <a:lnTo>
                    <a:pt x="127" y="367"/>
                  </a:lnTo>
                  <a:lnTo>
                    <a:pt x="127" y="361"/>
                  </a:lnTo>
                  <a:lnTo>
                    <a:pt x="127" y="355"/>
                  </a:lnTo>
                  <a:lnTo>
                    <a:pt x="127" y="349"/>
                  </a:lnTo>
                  <a:lnTo>
                    <a:pt x="121" y="349"/>
                  </a:lnTo>
                  <a:lnTo>
                    <a:pt x="115" y="349"/>
                  </a:lnTo>
                  <a:lnTo>
                    <a:pt x="115" y="355"/>
                  </a:lnTo>
                  <a:lnTo>
                    <a:pt x="115" y="361"/>
                  </a:lnTo>
                  <a:lnTo>
                    <a:pt x="109" y="361"/>
                  </a:lnTo>
                  <a:lnTo>
                    <a:pt x="109" y="355"/>
                  </a:lnTo>
                  <a:lnTo>
                    <a:pt x="103" y="355"/>
                  </a:lnTo>
                  <a:lnTo>
                    <a:pt x="109" y="361"/>
                  </a:lnTo>
                  <a:lnTo>
                    <a:pt x="103" y="361"/>
                  </a:lnTo>
                  <a:lnTo>
                    <a:pt x="103" y="367"/>
                  </a:lnTo>
                  <a:lnTo>
                    <a:pt x="97" y="367"/>
                  </a:lnTo>
                  <a:lnTo>
                    <a:pt x="90" y="367"/>
                  </a:lnTo>
                  <a:lnTo>
                    <a:pt x="90" y="373"/>
                  </a:lnTo>
                  <a:lnTo>
                    <a:pt x="97" y="373"/>
                  </a:lnTo>
                  <a:lnTo>
                    <a:pt x="97" y="379"/>
                  </a:lnTo>
                  <a:lnTo>
                    <a:pt x="90" y="373"/>
                  </a:lnTo>
                  <a:lnTo>
                    <a:pt x="90" y="367"/>
                  </a:lnTo>
                  <a:lnTo>
                    <a:pt x="84" y="367"/>
                  </a:lnTo>
                  <a:lnTo>
                    <a:pt x="90" y="373"/>
                  </a:lnTo>
                  <a:lnTo>
                    <a:pt x="90" y="379"/>
                  </a:lnTo>
                  <a:lnTo>
                    <a:pt x="90" y="385"/>
                  </a:lnTo>
                  <a:lnTo>
                    <a:pt x="90" y="379"/>
                  </a:lnTo>
                  <a:lnTo>
                    <a:pt x="84" y="379"/>
                  </a:lnTo>
                  <a:lnTo>
                    <a:pt x="84" y="373"/>
                  </a:lnTo>
                  <a:lnTo>
                    <a:pt x="78" y="373"/>
                  </a:lnTo>
                  <a:lnTo>
                    <a:pt x="72" y="373"/>
                  </a:lnTo>
                  <a:lnTo>
                    <a:pt x="72" y="367"/>
                  </a:lnTo>
                  <a:lnTo>
                    <a:pt x="66" y="367"/>
                  </a:lnTo>
                  <a:lnTo>
                    <a:pt x="66" y="373"/>
                  </a:lnTo>
                  <a:lnTo>
                    <a:pt x="72" y="379"/>
                  </a:lnTo>
                  <a:lnTo>
                    <a:pt x="66" y="379"/>
                  </a:lnTo>
                  <a:lnTo>
                    <a:pt x="72" y="379"/>
                  </a:lnTo>
                  <a:lnTo>
                    <a:pt x="78" y="379"/>
                  </a:lnTo>
                  <a:lnTo>
                    <a:pt x="72" y="385"/>
                  </a:lnTo>
                  <a:lnTo>
                    <a:pt x="78" y="385"/>
                  </a:lnTo>
                  <a:lnTo>
                    <a:pt x="84" y="385"/>
                  </a:lnTo>
                  <a:lnTo>
                    <a:pt x="78" y="385"/>
                  </a:lnTo>
                  <a:lnTo>
                    <a:pt x="72" y="385"/>
                  </a:lnTo>
                  <a:lnTo>
                    <a:pt x="78" y="391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0" y="385"/>
                  </a:lnTo>
                  <a:lnTo>
                    <a:pt x="54" y="385"/>
                  </a:lnTo>
                  <a:lnTo>
                    <a:pt x="48" y="385"/>
                  </a:lnTo>
                  <a:lnTo>
                    <a:pt x="54" y="385"/>
                  </a:lnTo>
                  <a:lnTo>
                    <a:pt x="54" y="391"/>
                  </a:lnTo>
                  <a:lnTo>
                    <a:pt x="48" y="391"/>
                  </a:lnTo>
                  <a:lnTo>
                    <a:pt x="54" y="391"/>
                  </a:lnTo>
                  <a:lnTo>
                    <a:pt x="60" y="391"/>
                  </a:lnTo>
                  <a:lnTo>
                    <a:pt x="66" y="397"/>
                  </a:lnTo>
                  <a:lnTo>
                    <a:pt x="72" y="403"/>
                  </a:lnTo>
                  <a:lnTo>
                    <a:pt x="66" y="403"/>
                  </a:lnTo>
                  <a:lnTo>
                    <a:pt x="60" y="403"/>
                  </a:lnTo>
                  <a:lnTo>
                    <a:pt x="66" y="409"/>
                  </a:lnTo>
                  <a:lnTo>
                    <a:pt x="60" y="409"/>
                  </a:lnTo>
                  <a:lnTo>
                    <a:pt x="60" y="403"/>
                  </a:lnTo>
                  <a:lnTo>
                    <a:pt x="60" y="397"/>
                  </a:lnTo>
                  <a:lnTo>
                    <a:pt x="60" y="391"/>
                  </a:lnTo>
                  <a:lnTo>
                    <a:pt x="54" y="391"/>
                  </a:lnTo>
                  <a:lnTo>
                    <a:pt x="54" y="397"/>
                  </a:lnTo>
                  <a:lnTo>
                    <a:pt x="54" y="403"/>
                  </a:lnTo>
                  <a:lnTo>
                    <a:pt x="48" y="391"/>
                  </a:lnTo>
                  <a:lnTo>
                    <a:pt x="42" y="397"/>
                  </a:lnTo>
                  <a:lnTo>
                    <a:pt x="42" y="403"/>
                  </a:lnTo>
                  <a:lnTo>
                    <a:pt x="42" y="409"/>
                  </a:lnTo>
                  <a:lnTo>
                    <a:pt x="36" y="409"/>
                  </a:lnTo>
                  <a:lnTo>
                    <a:pt x="36" y="403"/>
                  </a:lnTo>
                  <a:lnTo>
                    <a:pt x="30" y="397"/>
                  </a:lnTo>
                  <a:lnTo>
                    <a:pt x="30" y="403"/>
                  </a:lnTo>
                  <a:lnTo>
                    <a:pt x="24" y="397"/>
                  </a:lnTo>
                  <a:lnTo>
                    <a:pt x="24" y="403"/>
                  </a:lnTo>
                  <a:lnTo>
                    <a:pt x="24" y="409"/>
                  </a:lnTo>
                  <a:lnTo>
                    <a:pt x="30" y="409"/>
                  </a:lnTo>
                  <a:lnTo>
                    <a:pt x="36" y="415"/>
                  </a:lnTo>
                  <a:lnTo>
                    <a:pt x="42" y="415"/>
                  </a:lnTo>
                  <a:lnTo>
                    <a:pt x="54" y="415"/>
                  </a:lnTo>
                  <a:lnTo>
                    <a:pt x="54" y="421"/>
                  </a:lnTo>
                  <a:lnTo>
                    <a:pt x="48" y="421"/>
                  </a:lnTo>
                  <a:lnTo>
                    <a:pt x="42" y="421"/>
                  </a:lnTo>
                  <a:lnTo>
                    <a:pt x="36" y="415"/>
                  </a:lnTo>
                  <a:lnTo>
                    <a:pt x="30" y="415"/>
                  </a:lnTo>
                  <a:lnTo>
                    <a:pt x="24" y="415"/>
                  </a:lnTo>
                  <a:lnTo>
                    <a:pt x="18" y="421"/>
                  </a:lnTo>
                  <a:lnTo>
                    <a:pt x="18" y="415"/>
                  </a:lnTo>
                  <a:lnTo>
                    <a:pt x="18" y="421"/>
                  </a:lnTo>
                  <a:lnTo>
                    <a:pt x="18" y="427"/>
                  </a:lnTo>
                  <a:lnTo>
                    <a:pt x="24" y="427"/>
                  </a:lnTo>
                  <a:lnTo>
                    <a:pt x="18" y="427"/>
                  </a:lnTo>
                  <a:lnTo>
                    <a:pt x="24" y="433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0" y="433"/>
                  </a:lnTo>
                  <a:lnTo>
                    <a:pt x="18" y="433"/>
                  </a:lnTo>
                  <a:lnTo>
                    <a:pt x="12" y="433"/>
                  </a:lnTo>
                  <a:lnTo>
                    <a:pt x="18" y="439"/>
                  </a:lnTo>
                  <a:lnTo>
                    <a:pt x="12" y="439"/>
                  </a:lnTo>
                  <a:lnTo>
                    <a:pt x="18" y="445"/>
                  </a:lnTo>
                  <a:lnTo>
                    <a:pt x="18" y="452"/>
                  </a:lnTo>
                  <a:lnTo>
                    <a:pt x="24" y="452"/>
                  </a:lnTo>
                  <a:lnTo>
                    <a:pt x="30" y="452"/>
                  </a:lnTo>
                  <a:lnTo>
                    <a:pt x="36" y="452"/>
                  </a:lnTo>
                  <a:lnTo>
                    <a:pt x="42" y="452"/>
                  </a:lnTo>
                  <a:lnTo>
                    <a:pt x="48" y="439"/>
                  </a:lnTo>
                  <a:lnTo>
                    <a:pt x="42" y="452"/>
                  </a:lnTo>
                  <a:lnTo>
                    <a:pt x="48" y="452"/>
                  </a:lnTo>
                  <a:lnTo>
                    <a:pt x="54" y="452"/>
                  </a:lnTo>
                  <a:lnTo>
                    <a:pt x="54" y="458"/>
                  </a:lnTo>
                  <a:lnTo>
                    <a:pt x="60" y="452"/>
                  </a:lnTo>
                  <a:lnTo>
                    <a:pt x="60" y="445"/>
                  </a:lnTo>
                  <a:lnTo>
                    <a:pt x="66" y="439"/>
                  </a:lnTo>
                  <a:lnTo>
                    <a:pt x="60" y="445"/>
                  </a:lnTo>
                  <a:lnTo>
                    <a:pt x="60" y="452"/>
                  </a:lnTo>
                  <a:lnTo>
                    <a:pt x="66" y="458"/>
                  </a:lnTo>
                  <a:lnTo>
                    <a:pt x="60" y="458"/>
                  </a:lnTo>
                  <a:lnTo>
                    <a:pt x="54" y="458"/>
                  </a:lnTo>
                  <a:lnTo>
                    <a:pt x="54" y="464"/>
                  </a:lnTo>
                  <a:lnTo>
                    <a:pt x="54" y="470"/>
                  </a:lnTo>
                  <a:lnTo>
                    <a:pt x="48" y="464"/>
                  </a:lnTo>
                  <a:lnTo>
                    <a:pt x="48" y="458"/>
                  </a:lnTo>
                  <a:lnTo>
                    <a:pt x="48" y="452"/>
                  </a:lnTo>
                  <a:lnTo>
                    <a:pt x="42" y="452"/>
                  </a:lnTo>
                  <a:lnTo>
                    <a:pt x="42" y="458"/>
                  </a:lnTo>
                  <a:lnTo>
                    <a:pt x="36" y="458"/>
                  </a:lnTo>
                  <a:lnTo>
                    <a:pt x="36" y="452"/>
                  </a:lnTo>
                  <a:lnTo>
                    <a:pt x="24" y="452"/>
                  </a:lnTo>
                  <a:lnTo>
                    <a:pt x="18" y="452"/>
                  </a:lnTo>
                  <a:lnTo>
                    <a:pt x="12" y="452"/>
                  </a:lnTo>
                  <a:lnTo>
                    <a:pt x="12" y="445"/>
                  </a:lnTo>
                  <a:lnTo>
                    <a:pt x="6" y="445"/>
                  </a:lnTo>
                  <a:lnTo>
                    <a:pt x="12" y="452"/>
                  </a:lnTo>
                  <a:lnTo>
                    <a:pt x="12" y="458"/>
                  </a:lnTo>
                  <a:lnTo>
                    <a:pt x="12" y="464"/>
                  </a:lnTo>
                  <a:lnTo>
                    <a:pt x="18" y="464"/>
                  </a:lnTo>
                  <a:lnTo>
                    <a:pt x="12" y="464"/>
                  </a:lnTo>
                  <a:lnTo>
                    <a:pt x="18" y="470"/>
                  </a:lnTo>
                  <a:lnTo>
                    <a:pt x="12" y="470"/>
                  </a:lnTo>
                  <a:lnTo>
                    <a:pt x="12" y="464"/>
                  </a:lnTo>
                  <a:lnTo>
                    <a:pt x="6" y="464"/>
                  </a:lnTo>
                  <a:lnTo>
                    <a:pt x="12" y="470"/>
                  </a:lnTo>
                  <a:lnTo>
                    <a:pt x="12" y="476"/>
                  </a:lnTo>
                  <a:lnTo>
                    <a:pt x="18" y="470"/>
                  </a:lnTo>
                  <a:lnTo>
                    <a:pt x="24" y="470"/>
                  </a:lnTo>
                  <a:lnTo>
                    <a:pt x="18" y="470"/>
                  </a:lnTo>
                  <a:lnTo>
                    <a:pt x="18" y="476"/>
                  </a:lnTo>
                  <a:lnTo>
                    <a:pt x="12" y="476"/>
                  </a:lnTo>
                  <a:lnTo>
                    <a:pt x="12" y="482"/>
                  </a:lnTo>
                  <a:lnTo>
                    <a:pt x="18" y="482"/>
                  </a:lnTo>
                  <a:lnTo>
                    <a:pt x="18" y="476"/>
                  </a:lnTo>
                  <a:lnTo>
                    <a:pt x="24" y="476"/>
                  </a:lnTo>
                  <a:lnTo>
                    <a:pt x="24" y="482"/>
                  </a:lnTo>
                  <a:lnTo>
                    <a:pt x="18" y="482"/>
                  </a:lnTo>
                  <a:lnTo>
                    <a:pt x="12" y="482"/>
                  </a:lnTo>
                  <a:lnTo>
                    <a:pt x="12" y="476"/>
                  </a:lnTo>
                  <a:lnTo>
                    <a:pt x="12" y="482"/>
                  </a:lnTo>
                  <a:lnTo>
                    <a:pt x="12" y="488"/>
                  </a:lnTo>
                  <a:lnTo>
                    <a:pt x="6" y="488"/>
                  </a:lnTo>
                  <a:lnTo>
                    <a:pt x="12" y="488"/>
                  </a:lnTo>
                  <a:lnTo>
                    <a:pt x="12" y="494"/>
                  </a:lnTo>
                  <a:lnTo>
                    <a:pt x="18" y="488"/>
                  </a:lnTo>
                  <a:lnTo>
                    <a:pt x="18" y="494"/>
                  </a:lnTo>
                  <a:lnTo>
                    <a:pt x="18" y="500"/>
                  </a:lnTo>
                  <a:lnTo>
                    <a:pt x="12" y="500"/>
                  </a:lnTo>
                  <a:lnTo>
                    <a:pt x="12" y="506"/>
                  </a:lnTo>
                  <a:lnTo>
                    <a:pt x="18" y="500"/>
                  </a:lnTo>
                  <a:lnTo>
                    <a:pt x="24" y="500"/>
                  </a:lnTo>
                  <a:lnTo>
                    <a:pt x="24" y="494"/>
                  </a:lnTo>
                  <a:lnTo>
                    <a:pt x="30" y="488"/>
                  </a:lnTo>
                  <a:lnTo>
                    <a:pt x="36" y="488"/>
                  </a:lnTo>
                  <a:lnTo>
                    <a:pt x="42" y="488"/>
                  </a:lnTo>
                  <a:lnTo>
                    <a:pt x="42" y="482"/>
                  </a:lnTo>
                  <a:lnTo>
                    <a:pt x="48" y="488"/>
                  </a:lnTo>
                  <a:lnTo>
                    <a:pt x="42" y="488"/>
                  </a:lnTo>
                  <a:lnTo>
                    <a:pt x="42" y="494"/>
                  </a:lnTo>
                  <a:lnTo>
                    <a:pt x="36" y="500"/>
                  </a:lnTo>
                  <a:lnTo>
                    <a:pt x="36" y="494"/>
                  </a:lnTo>
                  <a:lnTo>
                    <a:pt x="36" y="488"/>
                  </a:lnTo>
                  <a:lnTo>
                    <a:pt x="30" y="488"/>
                  </a:lnTo>
                  <a:lnTo>
                    <a:pt x="30" y="494"/>
                  </a:lnTo>
                  <a:lnTo>
                    <a:pt x="24" y="500"/>
                  </a:lnTo>
                  <a:lnTo>
                    <a:pt x="30" y="500"/>
                  </a:lnTo>
                  <a:lnTo>
                    <a:pt x="24" y="500"/>
                  </a:lnTo>
                  <a:lnTo>
                    <a:pt x="24" y="506"/>
                  </a:lnTo>
                  <a:lnTo>
                    <a:pt x="18" y="506"/>
                  </a:lnTo>
                  <a:lnTo>
                    <a:pt x="12" y="512"/>
                  </a:lnTo>
                  <a:lnTo>
                    <a:pt x="24" y="512"/>
                  </a:lnTo>
                  <a:lnTo>
                    <a:pt x="30" y="512"/>
                  </a:lnTo>
                  <a:lnTo>
                    <a:pt x="24" y="518"/>
                  </a:lnTo>
                  <a:lnTo>
                    <a:pt x="18" y="518"/>
                  </a:lnTo>
                  <a:lnTo>
                    <a:pt x="12" y="518"/>
                  </a:lnTo>
                  <a:lnTo>
                    <a:pt x="18" y="524"/>
                  </a:lnTo>
                  <a:lnTo>
                    <a:pt x="12" y="524"/>
                  </a:lnTo>
                  <a:lnTo>
                    <a:pt x="12" y="518"/>
                  </a:lnTo>
                  <a:lnTo>
                    <a:pt x="6" y="524"/>
                  </a:lnTo>
                  <a:lnTo>
                    <a:pt x="6" y="518"/>
                  </a:lnTo>
                  <a:lnTo>
                    <a:pt x="0" y="524"/>
                  </a:lnTo>
                  <a:lnTo>
                    <a:pt x="0" y="530"/>
                  </a:lnTo>
                  <a:lnTo>
                    <a:pt x="0" y="536"/>
                  </a:lnTo>
                  <a:lnTo>
                    <a:pt x="6" y="536"/>
                  </a:lnTo>
                  <a:lnTo>
                    <a:pt x="6" y="530"/>
                  </a:lnTo>
                  <a:lnTo>
                    <a:pt x="12" y="536"/>
                  </a:lnTo>
                  <a:lnTo>
                    <a:pt x="12" y="530"/>
                  </a:lnTo>
                  <a:lnTo>
                    <a:pt x="18" y="530"/>
                  </a:lnTo>
                  <a:lnTo>
                    <a:pt x="18" y="536"/>
                  </a:lnTo>
                  <a:lnTo>
                    <a:pt x="18" y="530"/>
                  </a:lnTo>
                  <a:lnTo>
                    <a:pt x="24" y="524"/>
                  </a:lnTo>
                  <a:lnTo>
                    <a:pt x="24" y="530"/>
                  </a:lnTo>
                  <a:lnTo>
                    <a:pt x="30" y="530"/>
                  </a:lnTo>
                  <a:lnTo>
                    <a:pt x="24" y="530"/>
                  </a:lnTo>
                  <a:lnTo>
                    <a:pt x="18" y="536"/>
                  </a:lnTo>
                  <a:lnTo>
                    <a:pt x="24" y="542"/>
                  </a:lnTo>
                  <a:lnTo>
                    <a:pt x="18" y="542"/>
                  </a:lnTo>
                  <a:lnTo>
                    <a:pt x="12" y="548"/>
                  </a:lnTo>
                  <a:lnTo>
                    <a:pt x="12" y="554"/>
                  </a:lnTo>
                  <a:lnTo>
                    <a:pt x="18" y="554"/>
                  </a:lnTo>
                  <a:lnTo>
                    <a:pt x="12" y="560"/>
                  </a:lnTo>
                  <a:lnTo>
                    <a:pt x="12" y="554"/>
                  </a:lnTo>
                  <a:lnTo>
                    <a:pt x="6" y="554"/>
                  </a:lnTo>
                  <a:lnTo>
                    <a:pt x="0" y="560"/>
                  </a:lnTo>
                  <a:lnTo>
                    <a:pt x="0" y="566"/>
                  </a:lnTo>
                  <a:lnTo>
                    <a:pt x="0" y="572"/>
                  </a:lnTo>
                  <a:lnTo>
                    <a:pt x="12" y="584"/>
                  </a:lnTo>
                  <a:lnTo>
                    <a:pt x="18" y="590"/>
                  </a:lnTo>
                  <a:lnTo>
                    <a:pt x="24" y="590"/>
                  </a:lnTo>
                  <a:lnTo>
                    <a:pt x="18" y="596"/>
                  </a:lnTo>
                  <a:lnTo>
                    <a:pt x="24" y="602"/>
                  </a:lnTo>
                  <a:lnTo>
                    <a:pt x="24" y="596"/>
                  </a:lnTo>
                  <a:lnTo>
                    <a:pt x="30" y="596"/>
                  </a:lnTo>
                  <a:lnTo>
                    <a:pt x="24" y="602"/>
                  </a:lnTo>
                  <a:lnTo>
                    <a:pt x="30" y="602"/>
                  </a:lnTo>
                  <a:lnTo>
                    <a:pt x="36" y="608"/>
                  </a:lnTo>
                  <a:lnTo>
                    <a:pt x="48" y="602"/>
                  </a:lnTo>
                  <a:lnTo>
                    <a:pt x="54" y="602"/>
                  </a:lnTo>
                  <a:lnTo>
                    <a:pt x="72" y="590"/>
                  </a:lnTo>
                  <a:lnTo>
                    <a:pt x="72" y="584"/>
                  </a:lnTo>
                  <a:lnTo>
                    <a:pt x="78" y="578"/>
                  </a:lnTo>
                  <a:lnTo>
                    <a:pt x="84" y="578"/>
                  </a:lnTo>
                  <a:lnTo>
                    <a:pt x="84" y="572"/>
                  </a:lnTo>
                  <a:lnTo>
                    <a:pt x="90" y="572"/>
                  </a:lnTo>
                  <a:lnTo>
                    <a:pt x="97" y="572"/>
                  </a:lnTo>
                  <a:lnTo>
                    <a:pt x="97" y="566"/>
                  </a:lnTo>
                  <a:lnTo>
                    <a:pt x="97" y="572"/>
                  </a:lnTo>
                  <a:lnTo>
                    <a:pt x="103" y="572"/>
                  </a:lnTo>
                  <a:lnTo>
                    <a:pt x="103" y="566"/>
                  </a:lnTo>
                  <a:lnTo>
                    <a:pt x="109" y="566"/>
                  </a:lnTo>
                  <a:lnTo>
                    <a:pt x="109" y="560"/>
                  </a:lnTo>
                  <a:lnTo>
                    <a:pt x="115" y="560"/>
                  </a:lnTo>
                  <a:lnTo>
                    <a:pt x="115" y="554"/>
                  </a:lnTo>
                  <a:lnTo>
                    <a:pt x="109" y="548"/>
                  </a:lnTo>
                  <a:lnTo>
                    <a:pt x="115" y="536"/>
                  </a:lnTo>
                  <a:lnTo>
                    <a:pt x="115" y="542"/>
                  </a:lnTo>
                  <a:lnTo>
                    <a:pt x="121" y="542"/>
                  </a:lnTo>
                  <a:lnTo>
                    <a:pt x="121" y="536"/>
                  </a:lnTo>
                  <a:lnTo>
                    <a:pt x="115" y="530"/>
                  </a:lnTo>
                  <a:lnTo>
                    <a:pt x="121" y="530"/>
                  </a:lnTo>
                  <a:lnTo>
                    <a:pt x="121" y="536"/>
                  </a:lnTo>
                  <a:lnTo>
                    <a:pt x="121" y="542"/>
                  </a:lnTo>
                  <a:lnTo>
                    <a:pt x="121" y="548"/>
                  </a:lnTo>
                  <a:lnTo>
                    <a:pt x="121" y="554"/>
                  </a:lnTo>
                  <a:lnTo>
                    <a:pt x="121" y="560"/>
                  </a:lnTo>
                  <a:lnTo>
                    <a:pt x="121" y="566"/>
                  </a:lnTo>
                  <a:lnTo>
                    <a:pt x="127" y="566"/>
                  </a:lnTo>
                  <a:lnTo>
                    <a:pt x="127" y="572"/>
                  </a:lnTo>
                  <a:lnTo>
                    <a:pt x="133" y="578"/>
                  </a:lnTo>
                  <a:lnTo>
                    <a:pt x="139" y="578"/>
                  </a:lnTo>
                  <a:lnTo>
                    <a:pt x="139" y="572"/>
                  </a:lnTo>
                  <a:lnTo>
                    <a:pt x="139" y="566"/>
                  </a:lnTo>
                  <a:lnTo>
                    <a:pt x="145" y="560"/>
                  </a:lnTo>
                  <a:lnTo>
                    <a:pt x="145" y="554"/>
                  </a:lnTo>
                  <a:lnTo>
                    <a:pt x="145" y="548"/>
                  </a:lnTo>
                  <a:lnTo>
                    <a:pt x="145" y="542"/>
                  </a:lnTo>
                  <a:lnTo>
                    <a:pt x="145" y="530"/>
                  </a:lnTo>
                  <a:lnTo>
                    <a:pt x="151" y="530"/>
                  </a:lnTo>
                  <a:lnTo>
                    <a:pt x="157" y="524"/>
                  </a:lnTo>
                  <a:lnTo>
                    <a:pt x="163" y="524"/>
                  </a:lnTo>
                  <a:lnTo>
                    <a:pt x="163" y="506"/>
                  </a:lnTo>
                  <a:lnTo>
                    <a:pt x="163" y="500"/>
                  </a:lnTo>
                  <a:lnTo>
                    <a:pt x="163" y="494"/>
                  </a:lnTo>
                  <a:lnTo>
                    <a:pt x="163" y="488"/>
                  </a:lnTo>
                  <a:lnTo>
                    <a:pt x="163" y="482"/>
                  </a:lnTo>
                  <a:lnTo>
                    <a:pt x="163" y="470"/>
                  </a:lnTo>
                  <a:lnTo>
                    <a:pt x="163" y="464"/>
                  </a:lnTo>
                  <a:lnTo>
                    <a:pt x="169" y="464"/>
                  </a:lnTo>
                  <a:lnTo>
                    <a:pt x="175" y="458"/>
                  </a:lnTo>
                  <a:lnTo>
                    <a:pt x="169" y="452"/>
                  </a:lnTo>
                  <a:lnTo>
                    <a:pt x="163" y="445"/>
                  </a:lnTo>
                  <a:lnTo>
                    <a:pt x="169" y="439"/>
                  </a:lnTo>
                  <a:lnTo>
                    <a:pt x="169" y="427"/>
                  </a:lnTo>
                  <a:lnTo>
                    <a:pt x="169" y="421"/>
                  </a:lnTo>
                  <a:lnTo>
                    <a:pt x="169" y="415"/>
                  </a:lnTo>
                  <a:lnTo>
                    <a:pt x="169" y="409"/>
                  </a:lnTo>
                  <a:lnTo>
                    <a:pt x="169" y="403"/>
                  </a:lnTo>
                  <a:lnTo>
                    <a:pt x="163" y="397"/>
                  </a:lnTo>
                  <a:lnTo>
                    <a:pt x="163" y="391"/>
                  </a:lnTo>
                  <a:lnTo>
                    <a:pt x="169" y="391"/>
                  </a:lnTo>
                  <a:lnTo>
                    <a:pt x="169" y="385"/>
                  </a:lnTo>
                  <a:lnTo>
                    <a:pt x="169" y="373"/>
                  </a:lnTo>
                  <a:lnTo>
                    <a:pt x="169" y="367"/>
                  </a:lnTo>
                  <a:lnTo>
                    <a:pt x="169" y="361"/>
                  </a:lnTo>
                  <a:lnTo>
                    <a:pt x="169" y="355"/>
                  </a:lnTo>
                  <a:lnTo>
                    <a:pt x="175" y="355"/>
                  </a:lnTo>
                  <a:lnTo>
                    <a:pt x="175" y="349"/>
                  </a:lnTo>
                  <a:lnTo>
                    <a:pt x="187" y="337"/>
                  </a:lnTo>
                  <a:lnTo>
                    <a:pt x="193" y="331"/>
                  </a:lnTo>
                  <a:lnTo>
                    <a:pt x="199" y="331"/>
                  </a:lnTo>
                  <a:lnTo>
                    <a:pt x="205" y="337"/>
                  </a:lnTo>
                  <a:lnTo>
                    <a:pt x="211" y="319"/>
                  </a:lnTo>
                  <a:lnTo>
                    <a:pt x="205" y="313"/>
                  </a:lnTo>
                  <a:lnTo>
                    <a:pt x="217" y="295"/>
                  </a:lnTo>
                  <a:lnTo>
                    <a:pt x="223" y="283"/>
                  </a:lnTo>
                  <a:lnTo>
                    <a:pt x="223" y="265"/>
                  </a:lnTo>
                  <a:lnTo>
                    <a:pt x="229" y="259"/>
                  </a:lnTo>
                  <a:lnTo>
                    <a:pt x="229" y="253"/>
                  </a:lnTo>
                  <a:lnTo>
                    <a:pt x="229" y="241"/>
                  </a:lnTo>
                  <a:lnTo>
                    <a:pt x="235" y="235"/>
                  </a:lnTo>
                  <a:lnTo>
                    <a:pt x="241" y="235"/>
                  </a:lnTo>
                  <a:lnTo>
                    <a:pt x="247" y="229"/>
                  </a:lnTo>
                  <a:lnTo>
                    <a:pt x="247" y="223"/>
                  </a:lnTo>
                  <a:lnTo>
                    <a:pt x="247" y="217"/>
                  </a:lnTo>
                  <a:lnTo>
                    <a:pt x="253" y="211"/>
                  </a:lnTo>
                  <a:lnTo>
                    <a:pt x="253" y="205"/>
                  </a:lnTo>
                  <a:lnTo>
                    <a:pt x="259" y="205"/>
                  </a:lnTo>
                  <a:lnTo>
                    <a:pt x="259" y="199"/>
                  </a:lnTo>
                  <a:lnTo>
                    <a:pt x="259" y="193"/>
                  </a:lnTo>
                  <a:lnTo>
                    <a:pt x="259" y="175"/>
                  </a:lnTo>
                  <a:lnTo>
                    <a:pt x="265" y="169"/>
                  </a:lnTo>
                  <a:lnTo>
                    <a:pt x="271" y="157"/>
                  </a:lnTo>
                  <a:lnTo>
                    <a:pt x="277" y="151"/>
                  </a:lnTo>
                  <a:lnTo>
                    <a:pt x="283" y="145"/>
                  </a:lnTo>
                  <a:lnTo>
                    <a:pt x="289" y="151"/>
                  </a:lnTo>
                  <a:lnTo>
                    <a:pt x="295" y="145"/>
                  </a:lnTo>
                  <a:lnTo>
                    <a:pt x="295" y="139"/>
                  </a:lnTo>
                  <a:lnTo>
                    <a:pt x="295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3" y="133"/>
                  </a:lnTo>
                  <a:lnTo>
                    <a:pt x="319" y="133"/>
                  </a:lnTo>
                  <a:lnTo>
                    <a:pt x="325" y="133"/>
                  </a:lnTo>
                  <a:lnTo>
                    <a:pt x="331" y="127"/>
                  </a:lnTo>
                  <a:lnTo>
                    <a:pt x="325" y="127"/>
                  </a:lnTo>
                  <a:lnTo>
                    <a:pt x="331" y="120"/>
                  </a:lnTo>
                  <a:lnTo>
                    <a:pt x="331" y="114"/>
                  </a:lnTo>
                  <a:lnTo>
                    <a:pt x="331" y="108"/>
                  </a:lnTo>
                  <a:lnTo>
                    <a:pt x="337" y="108"/>
                  </a:lnTo>
                  <a:lnTo>
                    <a:pt x="343" y="120"/>
                  </a:lnTo>
                  <a:lnTo>
                    <a:pt x="331" y="102"/>
                  </a:lnTo>
                  <a:close/>
                </a:path>
              </a:pathLst>
            </a:custGeom>
            <a:solidFill>
              <a:srgbClr val="0000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480" name="Freeform 215">
              <a:extLst>
                <a:ext uri="{FF2B5EF4-FFF2-40B4-BE49-F238E27FC236}">
                  <a16:creationId xmlns:a16="http://schemas.microsoft.com/office/drawing/2014/main" id="{64C73C93-B5B9-4716-B78F-CA04C1F73A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5016" y="1559370"/>
              <a:ext cx="2180848" cy="2461848"/>
            </a:xfrm>
            <a:custGeom>
              <a:avLst/>
              <a:gdLst>
                <a:gd name="T0" fmla="*/ 2147483646 w 487"/>
                <a:gd name="T1" fmla="*/ 2147483646 h 608"/>
                <a:gd name="T2" fmla="*/ 2147483646 w 487"/>
                <a:gd name="T3" fmla="*/ 2147483646 h 608"/>
                <a:gd name="T4" fmla="*/ 2147483646 w 487"/>
                <a:gd name="T5" fmla="*/ 2147483646 h 608"/>
                <a:gd name="T6" fmla="*/ 2147483646 w 487"/>
                <a:gd name="T7" fmla="*/ 2147483646 h 608"/>
                <a:gd name="T8" fmla="*/ 2147483646 w 487"/>
                <a:gd name="T9" fmla="*/ 2147483646 h 608"/>
                <a:gd name="T10" fmla="*/ 2147483646 w 487"/>
                <a:gd name="T11" fmla="*/ 2147483646 h 608"/>
                <a:gd name="T12" fmla="*/ 2147483646 w 487"/>
                <a:gd name="T13" fmla="*/ 2147483646 h 608"/>
                <a:gd name="T14" fmla="*/ 2147483646 w 487"/>
                <a:gd name="T15" fmla="*/ 2147483646 h 608"/>
                <a:gd name="T16" fmla="*/ 2147483646 w 487"/>
                <a:gd name="T17" fmla="*/ 2147483646 h 608"/>
                <a:gd name="T18" fmla="*/ 2147483646 w 487"/>
                <a:gd name="T19" fmla="*/ 2147483646 h 608"/>
                <a:gd name="T20" fmla="*/ 2147483646 w 487"/>
                <a:gd name="T21" fmla="*/ 2147483646 h 608"/>
                <a:gd name="T22" fmla="*/ 2147483646 w 487"/>
                <a:gd name="T23" fmla="*/ 2147483646 h 608"/>
                <a:gd name="T24" fmla="*/ 2147483646 w 487"/>
                <a:gd name="T25" fmla="*/ 2147483646 h 608"/>
                <a:gd name="T26" fmla="*/ 2147483646 w 487"/>
                <a:gd name="T27" fmla="*/ 2147483646 h 608"/>
                <a:gd name="T28" fmla="*/ 2147483646 w 487"/>
                <a:gd name="T29" fmla="*/ 2147483646 h 608"/>
                <a:gd name="T30" fmla="*/ 2147483646 w 487"/>
                <a:gd name="T31" fmla="*/ 2147483646 h 608"/>
                <a:gd name="T32" fmla="*/ 2147483646 w 487"/>
                <a:gd name="T33" fmla="*/ 2147483646 h 608"/>
                <a:gd name="T34" fmla="*/ 2147483646 w 487"/>
                <a:gd name="T35" fmla="*/ 2147483646 h 608"/>
                <a:gd name="T36" fmla="*/ 2147483646 w 487"/>
                <a:gd name="T37" fmla="*/ 2147483646 h 608"/>
                <a:gd name="T38" fmla="*/ 2147483646 w 487"/>
                <a:gd name="T39" fmla="*/ 2147483646 h 608"/>
                <a:gd name="T40" fmla="*/ 2147483646 w 487"/>
                <a:gd name="T41" fmla="*/ 2147483646 h 608"/>
                <a:gd name="T42" fmla="*/ 2147483646 w 487"/>
                <a:gd name="T43" fmla="*/ 2147483646 h 608"/>
                <a:gd name="T44" fmla="*/ 2147483646 w 487"/>
                <a:gd name="T45" fmla="*/ 2147483646 h 608"/>
                <a:gd name="T46" fmla="*/ 2147483646 w 487"/>
                <a:gd name="T47" fmla="*/ 2147483646 h 608"/>
                <a:gd name="T48" fmla="*/ 2147483646 w 487"/>
                <a:gd name="T49" fmla="*/ 2147483646 h 608"/>
                <a:gd name="T50" fmla="*/ 2147483646 w 487"/>
                <a:gd name="T51" fmla="*/ 2147483646 h 608"/>
                <a:gd name="T52" fmla="*/ 2147483646 w 487"/>
                <a:gd name="T53" fmla="*/ 2147483646 h 608"/>
                <a:gd name="T54" fmla="*/ 2147483646 w 487"/>
                <a:gd name="T55" fmla="*/ 2147483646 h 608"/>
                <a:gd name="T56" fmla="*/ 2147483646 w 487"/>
                <a:gd name="T57" fmla="*/ 2147483646 h 608"/>
                <a:gd name="T58" fmla="*/ 2147483646 w 487"/>
                <a:gd name="T59" fmla="*/ 2147483646 h 608"/>
                <a:gd name="T60" fmla="*/ 2147483646 w 487"/>
                <a:gd name="T61" fmla="*/ 2147483646 h 608"/>
                <a:gd name="T62" fmla="*/ 2147483646 w 487"/>
                <a:gd name="T63" fmla="*/ 2147483646 h 608"/>
                <a:gd name="T64" fmla="*/ 2147483646 w 487"/>
                <a:gd name="T65" fmla="*/ 2147483646 h 608"/>
                <a:gd name="T66" fmla="*/ 2147483646 w 487"/>
                <a:gd name="T67" fmla="*/ 2147483646 h 608"/>
                <a:gd name="T68" fmla="*/ 2147483646 w 487"/>
                <a:gd name="T69" fmla="*/ 2147483646 h 608"/>
                <a:gd name="T70" fmla="*/ 2147483646 w 487"/>
                <a:gd name="T71" fmla="*/ 2147483646 h 608"/>
                <a:gd name="T72" fmla="*/ 2147483646 w 487"/>
                <a:gd name="T73" fmla="*/ 2147483646 h 608"/>
                <a:gd name="T74" fmla="*/ 2147483646 w 487"/>
                <a:gd name="T75" fmla="*/ 2147483646 h 608"/>
                <a:gd name="T76" fmla="*/ 2147483646 w 487"/>
                <a:gd name="T77" fmla="*/ 2147483646 h 608"/>
                <a:gd name="T78" fmla="*/ 2147483646 w 487"/>
                <a:gd name="T79" fmla="*/ 2147483646 h 608"/>
                <a:gd name="T80" fmla="*/ 2147483646 w 487"/>
                <a:gd name="T81" fmla="*/ 2147483646 h 608"/>
                <a:gd name="T82" fmla="*/ 2147483646 w 487"/>
                <a:gd name="T83" fmla="*/ 2147483646 h 608"/>
                <a:gd name="T84" fmla="*/ 2147483646 w 487"/>
                <a:gd name="T85" fmla="*/ 2147483646 h 608"/>
                <a:gd name="T86" fmla="*/ 2147483646 w 487"/>
                <a:gd name="T87" fmla="*/ 2147483646 h 608"/>
                <a:gd name="T88" fmla="*/ 2147483646 w 487"/>
                <a:gd name="T89" fmla="*/ 2147483646 h 608"/>
                <a:gd name="T90" fmla="*/ 2147483646 w 487"/>
                <a:gd name="T91" fmla="*/ 2147483646 h 608"/>
                <a:gd name="T92" fmla="*/ 2147483646 w 487"/>
                <a:gd name="T93" fmla="*/ 2147483646 h 608"/>
                <a:gd name="T94" fmla="*/ 2147483646 w 487"/>
                <a:gd name="T95" fmla="*/ 2147483646 h 608"/>
                <a:gd name="T96" fmla="*/ 2147483646 w 487"/>
                <a:gd name="T97" fmla="*/ 2147483646 h 608"/>
                <a:gd name="T98" fmla="*/ 2147483646 w 487"/>
                <a:gd name="T99" fmla="*/ 2147483646 h 608"/>
                <a:gd name="T100" fmla="*/ 2147483646 w 487"/>
                <a:gd name="T101" fmla="*/ 2147483646 h 608"/>
                <a:gd name="T102" fmla="*/ 2147483646 w 487"/>
                <a:gd name="T103" fmla="*/ 2147483646 h 608"/>
                <a:gd name="T104" fmla="*/ 2147483646 w 487"/>
                <a:gd name="T105" fmla="*/ 2147483646 h 608"/>
                <a:gd name="T106" fmla="*/ 2147483646 w 487"/>
                <a:gd name="T107" fmla="*/ 2147483646 h 608"/>
                <a:gd name="T108" fmla="*/ 2147483646 w 487"/>
                <a:gd name="T109" fmla="*/ 2147483646 h 608"/>
                <a:gd name="T110" fmla="*/ 2147483646 w 487"/>
                <a:gd name="T111" fmla="*/ 2147483646 h 608"/>
                <a:gd name="T112" fmla="*/ 2147483646 w 487"/>
                <a:gd name="T113" fmla="*/ 2147483646 h 608"/>
                <a:gd name="T114" fmla="*/ 2147483646 w 487"/>
                <a:gd name="T115" fmla="*/ 2147483646 h 608"/>
                <a:gd name="T116" fmla="*/ 2147483646 w 487"/>
                <a:gd name="T117" fmla="*/ 2147483646 h 608"/>
                <a:gd name="T118" fmla="*/ 2147483646 w 487"/>
                <a:gd name="T119" fmla="*/ 2147483646 h 608"/>
                <a:gd name="T120" fmla="*/ 2147483646 w 487"/>
                <a:gd name="T121" fmla="*/ 2147483646 h 608"/>
                <a:gd name="T122" fmla="*/ 2147483646 w 487"/>
                <a:gd name="T123" fmla="*/ 2147483646 h 6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7"/>
                <a:gd name="T187" fmla="*/ 0 h 608"/>
                <a:gd name="T188" fmla="*/ 487 w 487"/>
                <a:gd name="T189" fmla="*/ 608 h 6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7" h="608">
                  <a:moveTo>
                    <a:pt x="331" y="102"/>
                  </a:moveTo>
                  <a:lnTo>
                    <a:pt x="343" y="96"/>
                  </a:lnTo>
                  <a:lnTo>
                    <a:pt x="349" y="96"/>
                  </a:lnTo>
                  <a:lnTo>
                    <a:pt x="349" y="102"/>
                  </a:lnTo>
                  <a:lnTo>
                    <a:pt x="349" y="108"/>
                  </a:lnTo>
                  <a:lnTo>
                    <a:pt x="355" y="114"/>
                  </a:lnTo>
                  <a:lnTo>
                    <a:pt x="361" y="120"/>
                  </a:lnTo>
                  <a:lnTo>
                    <a:pt x="367" y="120"/>
                  </a:lnTo>
                  <a:lnTo>
                    <a:pt x="367" y="127"/>
                  </a:lnTo>
                  <a:lnTo>
                    <a:pt x="373" y="127"/>
                  </a:lnTo>
                  <a:lnTo>
                    <a:pt x="373" y="120"/>
                  </a:lnTo>
                  <a:lnTo>
                    <a:pt x="379" y="114"/>
                  </a:lnTo>
                  <a:lnTo>
                    <a:pt x="385" y="114"/>
                  </a:lnTo>
                  <a:lnTo>
                    <a:pt x="397" y="120"/>
                  </a:lnTo>
                  <a:lnTo>
                    <a:pt x="397" y="127"/>
                  </a:lnTo>
                  <a:lnTo>
                    <a:pt x="403" y="127"/>
                  </a:lnTo>
                  <a:lnTo>
                    <a:pt x="403" y="120"/>
                  </a:lnTo>
                  <a:lnTo>
                    <a:pt x="403" y="114"/>
                  </a:lnTo>
                  <a:lnTo>
                    <a:pt x="409" y="108"/>
                  </a:lnTo>
                  <a:lnTo>
                    <a:pt x="409" y="102"/>
                  </a:lnTo>
                  <a:lnTo>
                    <a:pt x="409" y="78"/>
                  </a:lnTo>
                  <a:lnTo>
                    <a:pt x="409" y="72"/>
                  </a:lnTo>
                  <a:lnTo>
                    <a:pt x="415" y="72"/>
                  </a:lnTo>
                  <a:lnTo>
                    <a:pt x="421" y="60"/>
                  </a:lnTo>
                  <a:lnTo>
                    <a:pt x="427" y="60"/>
                  </a:lnTo>
                  <a:lnTo>
                    <a:pt x="433" y="54"/>
                  </a:lnTo>
                  <a:lnTo>
                    <a:pt x="439" y="48"/>
                  </a:lnTo>
                  <a:lnTo>
                    <a:pt x="439" y="60"/>
                  </a:lnTo>
                  <a:lnTo>
                    <a:pt x="445" y="60"/>
                  </a:lnTo>
                  <a:lnTo>
                    <a:pt x="451" y="60"/>
                  </a:lnTo>
                  <a:lnTo>
                    <a:pt x="463" y="72"/>
                  </a:lnTo>
                  <a:lnTo>
                    <a:pt x="463" y="84"/>
                  </a:lnTo>
                  <a:lnTo>
                    <a:pt x="457" y="96"/>
                  </a:lnTo>
                  <a:lnTo>
                    <a:pt x="463" y="96"/>
                  </a:lnTo>
                  <a:lnTo>
                    <a:pt x="463" y="90"/>
                  </a:lnTo>
                  <a:lnTo>
                    <a:pt x="463" y="84"/>
                  </a:lnTo>
                  <a:lnTo>
                    <a:pt x="463" y="78"/>
                  </a:lnTo>
                  <a:lnTo>
                    <a:pt x="469" y="72"/>
                  </a:lnTo>
                  <a:lnTo>
                    <a:pt x="475" y="72"/>
                  </a:lnTo>
                  <a:lnTo>
                    <a:pt x="475" y="66"/>
                  </a:lnTo>
                  <a:lnTo>
                    <a:pt x="475" y="60"/>
                  </a:lnTo>
                  <a:lnTo>
                    <a:pt x="469" y="60"/>
                  </a:lnTo>
                  <a:lnTo>
                    <a:pt x="469" y="54"/>
                  </a:lnTo>
                  <a:lnTo>
                    <a:pt x="463" y="54"/>
                  </a:lnTo>
                  <a:lnTo>
                    <a:pt x="463" y="48"/>
                  </a:lnTo>
                  <a:lnTo>
                    <a:pt x="457" y="48"/>
                  </a:lnTo>
                  <a:lnTo>
                    <a:pt x="451" y="42"/>
                  </a:lnTo>
                  <a:lnTo>
                    <a:pt x="457" y="42"/>
                  </a:lnTo>
                  <a:lnTo>
                    <a:pt x="463" y="42"/>
                  </a:lnTo>
                  <a:lnTo>
                    <a:pt x="469" y="42"/>
                  </a:lnTo>
                  <a:lnTo>
                    <a:pt x="475" y="42"/>
                  </a:lnTo>
                  <a:lnTo>
                    <a:pt x="475" y="36"/>
                  </a:lnTo>
                  <a:lnTo>
                    <a:pt x="481" y="36"/>
                  </a:lnTo>
                  <a:lnTo>
                    <a:pt x="481" y="30"/>
                  </a:lnTo>
                  <a:lnTo>
                    <a:pt x="487" y="30"/>
                  </a:lnTo>
                  <a:lnTo>
                    <a:pt x="487" y="24"/>
                  </a:lnTo>
                  <a:lnTo>
                    <a:pt x="475" y="24"/>
                  </a:lnTo>
                  <a:lnTo>
                    <a:pt x="469" y="24"/>
                  </a:lnTo>
                  <a:lnTo>
                    <a:pt x="469" y="18"/>
                  </a:lnTo>
                  <a:lnTo>
                    <a:pt x="463" y="18"/>
                  </a:lnTo>
                  <a:lnTo>
                    <a:pt x="463" y="12"/>
                  </a:lnTo>
                  <a:lnTo>
                    <a:pt x="457" y="18"/>
                  </a:lnTo>
                  <a:lnTo>
                    <a:pt x="457" y="12"/>
                  </a:lnTo>
                  <a:lnTo>
                    <a:pt x="451" y="12"/>
                  </a:lnTo>
                  <a:lnTo>
                    <a:pt x="445" y="18"/>
                  </a:lnTo>
                  <a:lnTo>
                    <a:pt x="445" y="30"/>
                  </a:lnTo>
                  <a:lnTo>
                    <a:pt x="445" y="36"/>
                  </a:lnTo>
                  <a:lnTo>
                    <a:pt x="445" y="30"/>
                  </a:lnTo>
                  <a:lnTo>
                    <a:pt x="439" y="30"/>
                  </a:lnTo>
                  <a:lnTo>
                    <a:pt x="445" y="24"/>
                  </a:lnTo>
                  <a:lnTo>
                    <a:pt x="445" y="18"/>
                  </a:lnTo>
                  <a:lnTo>
                    <a:pt x="439" y="18"/>
                  </a:lnTo>
                  <a:lnTo>
                    <a:pt x="433" y="24"/>
                  </a:lnTo>
                  <a:lnTo>
                    <a:pt x="439" y="18"/>
                  </a:lnTo>
                  <a:lnTo>
                    <a:pt x="445" y="12"/>
                  </a:lnTo>
                  <a:lnTo>
                    <a:pt x="445" y="6"/>
                  </a:lnTo>
                  <a:lnTo>
                    <a:pt x="439" y="6"/>
                  </a:lnTo>
                  <a:lnTo>
                    <a:pt x="439" y="0"/>
                  </a:lnTo>
                  <a:lnTo>
                    <a:pt x="433" y="6"/>
                  </a:lnTo>
                  <a:lnTo>
                    <a:pt x="427" y="6"/>
                  </a:lnTo>
                  <a:lnTo>
                    <a:pt x="421" y="6"/>
                  </a:lnTo>
                  <a:lnTo>
                    <a:pt x="427" y="12"/>
                  </a:lnTo>
                  <a:lnTo>
                    <a:pt x="421" y="12"/>
                  </a:lnTo>
                  <a:lnTo>
                    <a:pt x="427" y="12"/>
                  </a:lnTo>
                  <a:lnTo>
                    <a:pt x="427" y="18"/>
                  </a:lnTo>
                  <a:lnTo>
                    <a:pt x="427" y="24"/>
                  </a:lnTo>
                  <a:lnTo>
                    <a:pt x="421" y="24"/>
                  </a:lnTo>
                  <a:lnTo>
                    <a:pt x="427" y="30"/>
                  </a:lnTo>
                  <a:lnTo>
                    <a:pt x="421" y="30"/>
                  </a:lnTo>
                  <a:lnTo>
                    <a:pt x="421" y="36"/>
                  </a:lnTo>
                  <a:lnTo>
                    <a:pt x="415" y="30"/>
                  </a:lnTo>
                  <a:lnTo>
                    <a:pt x="421" y="24"/>
                  </a:lnTo>
                  <a:lnTo>
                    <a:pt x="415" y="24"/>
                  </a:lnTo>
                  <a:lnTo>
                    <a:pt x="415" y="18"/>
                  </a:lnTo>
                  <a:lnTo>
                    <a:pt x="421" y="18"/>
                  </a:lnTo>
                  <a:lnTo>
                    <a:pt x="421" y="12"/>
                  </a:lnTo>
                  <a:lnTo>
                    <a:pt x="415" y="6"/>
                  </a:lnTo>
                  <a:lnTo>
                    <a:pt x="409" y="18"/>
                  </a:lnTo>
                  <a:lnTo>
                    <a:pt x="409" y="30"/>
                  </a:lnTo>
                  <a:lnTo>
                    <a:pt x="403" y="36"/>
                  </a:lnTo>
                  <a:lnTo>
                    <a:pt x="403" y="42"/>
                  </a:lnTo>
                  <a:lnTo>
                    <a:pt x="397" y="48"/>
                  </a:lnTo>
                  <a:lnTo>
                    <a:pt x="397" y="42"/>
                  </a:lnTo>
                  <a:lnTo>
                    <a:pt x="397" y="36"/>
                  </a:lnTo>
                  <a:lnTo>
                    <a:pt x="397" y="30"/>
                  </a:lnTo>
                  <a:lnTo>
                    <a:pt x="397" y="24"/>
                  </a:lnTo>
                  <a:lnTo>
                    <a:pt x="403" y="18"/>
                  </a:lnTo>
                  <a:lnTo>
                    <a:pt x="403" y="12"/>
                  </a:lnTo>
                  <a:lnTo>
                    <a:pt x="397" y="12"/>
                  </a:lnTo>
                  <a:lnTo>
                    <a:pt x="397" y="18"/>
                  </a:lnTo>
                  <a:lnTo>
                    <a:pt x="397" y="12"/>
                  </a:lnTo>
                  <a:lnTo>
                    <a:pt x="391" y="18"/>
                  </a:lnTo>
                  <a:lnTo>
                    <a:pt x="385" y="12"/>
                  </a:lnTo>
                  <a:lnTo>
                    <a:pt x="385" y="18"/>
                  </a:lnTo>
                  <a:lnTo>
                    <a:pt x="385" y="24"/>
                  </a:lnTo>
                  <a:lnTo>
                    <a:pt x="391" y="24"/>
                  </a:lnTo>
                  <a:lnTo>
                    <a:pt x="385" y="24"/>
                  </a:lnTo>
                  <a:lnTo>
                    <a:pt x="385" y="30"/>
                  </a:lnTo>
                  <a:lnTo>
                    <a:pt x="385" y="36"/>
                  </a:lnTo>
                  <a:lnTo>
                    <a:pt x="379" y="36"/>
                  </a:lnTo>
                  <a:lnTo>
                    <a:pt x="373" y="36"/>
                  </a:lnTo>
                  <a:lnTo>
                    <a:pt x="373" y="42"/>
                  </a:lnTo>
                  <a:lnTo>
                    <a:pt x="367" y="48"/>
                  </a:lnTo>
                  <a:lnTo>
                    <a:pt x="367" y="54"/>
                  </a:lnTo>
                  <a:lnTo>
                    <a:pt x="373" y="54"/>
                  </a:lnTo>
                  <a:lnTo>
                    <a:pt x="367" y="60"/>
                  </a:lnTo>
                  <a:lnTo>
                    <a:pt x="367" y="54"/>
                  </a:lnTo>
                  <a:lnTo>
                    <a:pt x="361" y="48"/>
                  </a:lnTo>
                  <a:lnTo>
                    <a:pt x="355" y="54"/>
                  </a:lnTo>
                  <a:lnTo>
                    <a:pt x="361" y="48"/>
                  </a:lnTo>
                  <a:lnTo>
                    <a:pt x="355" y="48"/>
                  </a:lnTo>
                  <a:lnTo>
                    <a:pt x="349" y="42"/>
                  </a:lnTo>
                  <a:lnTo>
                    <a:pt x="349" y="48"/>
                  </a:lnTo>
                  <a:lnTo>
                    <a:pt x="343" y="48"/>
                  </a:lnTo>
                  <a:lnTo>
                    <a:pt x="343" y="60"/>
                  </a:lnTo>
                  <a:lnTo>
                    <a:pt x="337" y="60"/>
                  </a:lnTo>
                  <a:lnTo>
                    <a:pt x="343" y="66"/>
                  </a:lnTo>
                  <a:lnTo>
                    <a:pt x="337" y="66"/>
                  </a:lnTo>
                  <a:lnTo>
                    <a:pt x="337" y="60"/>
                  </a:lnTo>
                  <a:lnTo>
                    <a:pt x="337" y="66"/>
                  </a:lnTo>
                  <a:lnTo>
                    <a:pt x="331" y="66"/>
                  </a:lnTo>
                  <a:lnTo>
                    <a:pt x="331" y="72"/>
                  </a:lnTo>
                  <a:lnTo>
                    <a:pt x="331" y="84"/>
                  </a:lnTo>
                  <a:lnTo>
                    <a:pt x="331" y="78"/>
                  </a:lnTo>
                  <a:lnTo>
                    <a:pt x="325" y="84"/>
                  </a:lnTo>
                  <a:lnTo>
                    <a:pt x="325" y="90"/>
                  </a:lnTo>
                  <a:lnTo>
                    <a:pt x="325" y="84"/>
                  </a:lnTo>
                  <a:lnTo>
                    <a:pt x="325" y="66"/>
                  </a:lnTo>
                  <a:lnTo>
                    <a:pt x="325" y="60"/>
                  </a:lnTo>
                  <a:lnTo>
                    <a:pt x="319" y="72"/>
                  </a:lnTo>
                  <a:lnTo>
                    <a:pt x="319" y="78"/>
                  </a:lnTo>
                  <a:lnTo>
                    <a:pt x="319" y="84"/>
                  </a:lnTo>
                  <a:lnTo>
                    <a:pt x="319" y="72"/>
                  </a:lnTo>
                  <a:lnTo>
                    <a:pt x="313" y="72"/>
                  </a:lnTo>
                  <a:lnTo>
                    <a:pt x="307" y="72"/>
                  </a:lnTo>
                  <a:lnTo>
                    <a:pt x="307" y="78"/>
                  </a:lnTo>
                  <a:lnTo>
                    <a:pt x="313" y="78"/>
                  </a:lnTo>
                  <a:lnTo>
                    <a:pt x="307" y="84"/>
                  </a:lnTo>
                  <a:lnTo>
                    <a:pt x="313" y="90"/>
                  </a:lnTo>
                  <a:lnTo>
                    <a:pt x="313" y="96"/>
                  </a:lnTo>
                  <a:lnTo>
                    <a:pt x="307" y="90"/>
                  </a:lnTo>
                  <a:lnTo>
                    <a:pt x="307" y="84"/>
                  </a:lnTo>
                  <a:lnTo>
                    <a:pt x="301" y="84"/>
                  </a:lnTo>
                  <a:lnTo>
                    <a:pt x="301" y="90"/>
                  </a:lnTo>
                  <a:lnTo>
                    <a:pt x="307" y="96"/>
                  </a:lnTo>
                  <a:lnTo>
                    <a:pt x="301" y="90"/>
                  </a:lnTo>
                  <a:lnTo>
                    <a:pt x="301" y="96"/>
                  </a:lnTo>
                  <a:lnTo>
                    <a:pt x="301" y="90"/>
                  </a:lnTo>
                  <a:lnTo>
                    <a:pt x="295" y="84"/>
                  </a:lnTo>
                  <a:lnTo>
                    <a:pt x="295" y="90"/>
                  </a:lnTo>
                  <a:lnTo>
                    <a:pt x="295" y="96"/>
                  </a:lnTo>
                  <a:lnTo>
                    <a:pt x="289" y="96"/>
                  </a:lnTo>
                  <a:lnTo>
                    <a:pt x="289" y="90"/>
                  </a:lnTo>
                  <a:lnTo>
                    <a:pt x="295" y="84"/>
                  </a:lnTo>
                  <a:lnTo>
                    <a:pt x="289" y="84"/>
                  </a:lnTo>
                  <a:lnTo>
                    <a:pt x="289" y="78"/>
                  </a:lnTo>
                  <a:lnTo>
                    <a:pt x="283" y="78"/>
                  </a:lnTo>
                  <a:lnTo>
                    <a:pt x="283" y="84"/>
                  </a:lnTo>
                  <a:lnTo>
                    <a:pt x="277" y="84"/>
                  </a:lnTo>
                  <a:lnTo>
                    <a:pt x="271" y="90"/>
                  </a:lnTo>
                  <a:lnTo>
                    <a:pt x="277" y="96"/>
                  </a:lnTo>
                  <a:lnTo>
                    <a:pt x="277" y="102"/>
                  </a:lnTo>
                  <a:lnTo>
                    <a:pt x="277" y="108"/>
                  </a:lnTo>
                  <a:lnTo>
                    <a:pt x="283" y="102"/>
                  </a:lnTo>
                  <a:lnTo>
                    <a:pt x="289" y="102"/>
                  </a:lnTo>
                  <a:lnTo>
                    <a:pt x="283" y="102"/>
                  </a:lnTo>
                  <a:lnTo>
                    <a:pt x="283" y="108"/>
                  </a:lnTo>
                  <a:lnTo>
                    <a:pt x="289" y="108"/>
                  </a:lnTo>
                  <a:lnTo>
                    <a:pt x="289" y="114"/>
                  </a:lnTo>
                  <a:lnTo>
                    <a:pt x="283" y="114"/>
                  </a:lnTo>
                  <a:lnTo>
                    <a:pt x="289" y="114"/>
                  </a:lnTo>
                  <a:lnTo>
                    <a:pt x="283" y="114"/>
                  </a:lnTo>
                  <a:lnTo>
                    <a:pt x="283" y="120"/>
                  </a:lnTo>
                  <a:lnTo>
                    <a:pt x="277" y="120"/>
                  </a:lnTo>
                  <a:lnTo>
                    <a:pt x="271" y="120"/>
                  </a:lnTo>
                  <a:lnTo>
                    <a:pt x="271" y="127"/>
                  </a:lnTo>
                  <a:lnTo>
                    <a:pt x="271" y="133"/>
                  </a:lnTo>
                  <a:lnTo>
                    <a:pt x="277" y="127"/>
                  </a:lnTo>
                  <a:lnTo>
                    <a:pt x="277" y="133"/>
                  </a:lnTo>
                  <a:lnTo>
                    <a:pt x="283" y="133"/>
                  </a:lnTo>
                  <a:lnTo>
                    <a:pt x="283" y="127"/>
                  </a:lnTo>
                  <a:lnTo>
                    <a:pt x="283" y="133"/>
                  </a:lnTo>
                  <a:lnTo>
                    <a:pt x="277" y="133"/>
                  </a:lnTo>
                  <a:lnTo>
                    <a:pt x="277" y="139"/>
                  </a:lnTo>
                  <a:lnTo>
                    <a:pt x="271" y="133"/>
                  </a:lnTo>
                  <a:lnTo>
                    <a:pt x="265" y="133"/>
                  </a:lnTo>
                  <a:lnTo>
                    <a:pt x="265" y="139"/>
                  </a:lnTo>
                  <a:lnTo>
                    <a:pt x="271" y="145"/>
                  </a:lnTo>
                  <a:lnTo>
                    <a:pt x="265" y="139"/>
                  </a:lnTo>
                  <a:lnTo>
                    <a:pt x="265" y="145"/>
                  </a:lnTo>
                  <a:lnTo>
                    <a:pt x="265" y="151"/>
                  </a:lnTo>
                  <a:lnTo>
                    <a:pt x="265" y="157"/>
                  </a:lnTo>
                  <a:lnTo>
                    <a:pt x="259" y="151"/>
                  </a:lnTo>
                  <a:lnTo>
                    <a:pt x="259" y="139"/>
                  </a:lnTo>
                  <a:lnTo>
                    <a:pt x="259" y="145"/>
                  </a:lnTo>
                  <a:lnTo>
                    <a:pt x="253" y="145"/>
                  </a:lnTo>
                  <a:lnTo>
                    <a:pt x="247" y="145"/>
                  </a:lnTo>
                  <a:lnTo>
                    <a:pt x="247" y="151"/>
                  </a:lnTo>
                  <a:lnTo>
                    <a:pt x="253" y="151"/>
                  </a:lnTo>
                  <a:lnTo>
                    <a:pt x="259" y="151"/>
                  </a:lnTo>
                  <a:lnTo>
                    <a:pt x="247" y="157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35" y="169"/>
                  </a:lnTo>
                  <a:lnTo>
                    <a:pt x="241" y="169"/>
                  </a:lnTo>
                  <a:lnTo>
                    <a:pt x="247" y="163"/>
                  </a:lnTo>
                  <a:lnTo>
                    <a:pt x="253" y="169"/>
                  </a:lnTo>
                  <a:lnTo>
                    <a:pt x="247" y="169"/>
                  </a:lnTo>
                  <a:lnTo>
                    <a:pt x="247" y="175"/>
                  </a:lnTo>
                  <a:lnTo>
                    <a:pt x="253" y="175"/>
                  </a:lnTo>
                  <a:lnTo>
                    <a:pt x="253" y="181"/>
                  </a:lnTo>
                  <a:lnTo>
                    <a:pt x="253" y="187"/>
                  </a:lnTo>
                  <a:lnTo>
                    <a:pt x="247" y="181"/>
                  </a:lnTo>
                  <a:lnTo>
                    <a:pt x="241" y="175"/>
                  </a:lnTo>
                  <a:lnTo>
                    <a:pt x="235" y="175"/>
                  </a:lnTo>
                  <a:lnTo>
                    <a:pt x="235" y="181"/>
                  </a:lnTo>
                  <a:lnTo>
                    <a:pt x="229" y="181"/>
                  </a:lnTo>
                  <a:lnTo>
                    <a:pt x="229" y="187"/>
                  </a:lnTo>
                  <a:lnTo>
                    <a:pt x="241" y="187"/>
                  </a:lnTo>
                  <a:lnTo>
                    <a:pt x="247" y="187"/>
                  </a:lnTo>
                  <a:lnTo>
                    <a:pt x="247" y="193"/>
                  </a:lnTo>
                  <a:lnTo>
                    <a:pt x="241" y="193"/>
                  </a:lnTo>
                  <a:lnTo>
                    <a:pt x="235" y="187"/>
                  </a:lnTo>
                  <a:lnTo>
                    <a:pt x="229" y="193"/>
                  </a:lnTo>
                  <a:lnTo>
                    <a:pt x="229" y="199"/>
                  </a:lnTo>
                  <a:lnTo>
                    <a:pt x="223" y="199"/>
                  </a:lnTo>
                  <a:lnTo>
                    <a:pt x="217" y="199"/>
                  </a:lnTo>
                  <a:lnTo>
                    <a:pt x="211" y="199"/>
                  </a:lnTo>
                  <a:lnTo>
                    <a:pt x="217" y="205"/>
                  </a:lnTo>
                  <a:lnTo>
                    <a:pt x="211" y="205"/>
                  </a:lnTo>
                  <a:lnTo>
                    <a:pt x="217" y="211"/>
                  </a:lnTo>
                  <a:lnTo>
                    <a:pt x="211" y="211"/>
                  </a:lnTo>
                  <a:lnTo>
                    <a:pt x="205" y="211"/>
                  </a:lnTo>
                  <a:lnTo>
                    <a:pt x="205" y="217"/>
                  </a:lnTo>
                  <a:lnTo>
                    <a:pt x="211" y="217"/>
                  </a:lnTo>
                  <a:lnTo>
                    <a:pt x="211" y="223"/>
                  </a:lnTo>
                  <a:lnTo>
                    <a:pt x="205" y="223"/>
                  </a:lnTo>
                  <a:lnTo>
                    <a:pt x="199" y="229"/>
                  </a:lnTo>
                  <a:lnTo>
                    <a:pt x="211" y="229"/>
                  </a:lnTo>
                  <a:lnTo>
                    <a:pt x="205" y="235"/>
                  </a:lnTo>
                  <a:lnTo>
                    <a:pt x="211" y="235"/>
                  </a:lnTo>
                  <a:lnTo>
                    <a:pt x="223" y="235"/>
                  </a:lnTo>
                  <a:lnTo>
                    <a:pt x="211" y="235"/>
                  </a:lnTo>
                  <a:lnTo>
                    <a:pt x="205" y="235"/>
                  </a:lnTo>
                  <a:lnTo>
                    <a:pt x="199" y="235"/>
                  </a:lnTo>
                  <a:lnTo>
                    <a:pt x="193" y="241"/>
                  </a:lnTo>
                  <a:lnTo>
                    <a:pt x="199" y="241"/>
                  </a:lnTo>
                  <a:lnTo>
                    <a:pt x="199" y="247"/>
                  </a:lnTo>
                  <a:lnTo>
                    <a:pt x="193" y="247"/>
                  </a:lnTo>
                  <a:lnTo>
                    <a:pt x="193" y="259"/>
                  </a:lnTo>
                  <a:lnTo>
                    <a:pt x="187" y="259"/>
                  </a:lnTo>
                  <a:lnTo>
                    <a:pt x="187" y="265"/>
                  </a:lnTo>
                  <a:lnTo>
                    <a:pt x="193" y="265"/>
                  </a:lnTo>
                  <a:lnTo>
                    <a:pt x="187" y="265"/>
                  </a:lnTo>
                  <a:lnTo>
                    <a:pt x="187" y="259"/>
                  </a:lnTo>
                  <a:lnTo>
                    <a:pt x="187" y="265"/>
                  </a:lnTo>
                  <a:lnTo>
                    <a:pt x="187" y="271"/>
                  </a:lnTo>
                  <a:lnTo>
                    <a:pt x="181" y="271"/>
                  </a:lnTo>
                  <a:lnTo>
                    <a:pt x="175" y="277"/>
                  </a:lnTo>
                  <a:lnTo>
                    <a:pt x="181" y="277"/>
                  </a:lnTo>
                  <a:lnTo>
                    <a:pt x="187" y="283"/>
                  </a:lnTo>
                  <a:lnTo>
                    <a:pt x="193" y="277"/>
                  </a:lnTo>
                  <a:lnTo>
                    <a:pt x="193" y="283"/>
                  </a:lnTo>
                  <a:lnTo>
                    <a:pt x="181" y="289"/>
                  </a:lnTo>
                  <a:lnTo>
                    <a:pt x="181" y="283"/>
                  </a:lnTo>
                  <a:lnTo>
                    <a:pt x="169" y="289"/>
                  </a:lnTo>
                  <a:lnTo>
                    <a:pt x="163" y="295"/>
                  </a:lnTo>
                  <a:lnTo>
                    <a:pt x="163" y="301"/>
                  </a:lnTo>
                  <a:lnTo>
                    <a:pt x="169" y="295"/>
                  </a:lnTo>
                  <a:lnTo>
                    <a:pt x="175" y="295"/>
                  </a:lnTo>
                  <a:lnTo>
                    <a:pt x="181" y="295"/>
                  </a:lnTo>
                  <a:lnTo>
                    <a:pt x="169" y="295"/>
                  </a:lnTo>
                  <a:lnTo>
                    <a:pt x="169" y="301"/>
                  </a:lnTo>
                  <a:lnTo>
                    <a:pt x="163" y="301"/>
                  </a:lnTo>
                  <a:lnTo>
                    <a:pt x="163" y="307"/>
                  </a:lnTo>
                  <a:lnTo>
                    <a:pt x="163" y="313"/>
                  </a:lnTo>
                  <a:lnTo>
                    <a:pt x="157" y="307"/>
                  </a:lnTo>
                  <a:lnTo>
                    <a:pt x="157" y="313"/>
                  </a:lnTo>
                  <a:lnTo>
                    <a:pt x="163" y="313"/>
                  </a:lnTo>
                  <a:lnTo>
                    <a:pt x="163" y="319"/>
                  </a:lnTo>
                  <a:lnTo>
                    <a:pt x="163" y="313"/>
                  </a:lnTo>
                  <a:lnTo>
                    <a:pt x="157" y="313"/>
                  </a:lnTo>
                  <a:lnTo>
                    <a:pt x="157" y="307"/>
                  </a:lnTo>
                  <a:lnTo>
                    <a:pt x="151" y="313"/>
                  </a:lnTo>
                  <a:lnTo>
                    <a:pt x="145" y="313"/>
                  </a:lnTo>
                  <a:lnTo>
                    <a:pt x="145" y="319"/>
                  </a:lnTo>
                  <a:lnTo>
                    <a:pt x="139" y="319"/>
                  </a:lnTo>
                  <a:lnTo>
                    <a:pt x="139" y="325"/>
                  </a:lnTo>
                  <a:lnTo>
                    <a:pt x="133" y="331"/>
                  </a:lnTo>
                  <a:lnTo>
                    <a:pt x="139" y="331"/>
                  </a:lnTo>
                  <a:lnTo>
                    <a:pt x="133" y="337"/>
                  </a:lnTo>
                  <a:lnTo>
                    <a:pt x="127" y="337"/>
                  </a:lnTo>
                  <a:lnTo>
                    <a:pt x="127" y="343"/>
                  </a:lnTo>
                  <a:lnTo>
                    <a:pt x="121" y="343"/>
                  </a:lnTo>
                  <a:lnTo>
                    <a:pt x="133" y="343"/>
                  </a:lnTo>
                  <a:lnTo>
                    <a:pt x="127" y="349"/>
                  </a:lnTo>
                  <a:lnTo>
                    <a:pt x="127" y="355"/>
                  </a:lnTo>
                  <a:lnTo>
                    <a:pt x="133" y="355"/>
                  </a:lnTo>
                  <a:lnTo>
                    <a:pt x="139" y="355"/>
                  </a:lnTo>
                  <a:lnTo>
                    <a:pt x="145" y="349"/>
                  </a:lnTo>
                  <a:lnTo>
                    <a:pt x="151" y="349"/>
                  </a:lnTo>
                  <a:lnTo>
                    <a:pt x="151" y="343"/>
                  </a:lnTo>
                  <a:lnTo>
                    <a:pt x="145" y="343"/>
                  </a:lnTo>
                  <a:lnTo>
                    <a:pt x="151" y="337"/>
                  </a:lnTo>
                  <a:lnTo>
                    <a:pt x="157" y="331"/>
                  </a:lnTo>
                  <a:lnTo>
                    <a:pt x="157" y="337"/>
                  </a:lnTo>
                  <a:lnTo>
                    <a:pt x="163" y="337"/>
                  </a:lnTo>
                  <a:lnTo>
                    <a:pt x="157" y="337"/>
                  </a:lnTo>
                  <a:lnTo>
                    <a:pt x="151" y="343"/>
                  </a:lnTo>
                  <a:lnTo>
                    <a:pt x="157" y="343"/>
                  </a:lnTo>
                  <a:lnTo>
                    <a:pt x="157" y="349"/>
                  </a:lnTo>
                  <a:lnTo>
                    <a:pt x="151" y="349"/>
                  </a:lnTo>
                  <a:lnTo>
                    <a:pt x="145" y="355"/>
                  </a:lnTo>
                  <a:lnTo>
                    <a:pt x="145" y="361"/>
                  </a:lnTo>
                  <a:lnTo>
                    <a:pt x="139" y="361"/>
                  </a:lnTo>
                  <a:lnTo>
                    <a:pt x="133" y="361"/>
                  </a:lnTo>
                  <a:lnTo>
                    <a:pt x="133" y="355"/>
                  </a:lnTo>
                  <a:lnTo>
                    <a:pt x="133" y="361"/>
                  </a:lnTo>
                  <a:lnTo>
                    <a:pt x="127" y="361"/>
                  </a:lnTo>
                  <a:lnTo>
                    <a:pt x="127" y="367"/>
                  </a:lnTo>
                  <a:lnTo>
                    <a:pt x="127" y="361"/>
                  </a:lnTo>
                  <a:lnTo>
                    <a:pt x="127" y="355"/>
                  </a:lnTo>
                  <a:lnTo>
                    <a:pt x="127" y="349"/>
                  </a:lnTo>
                  <a:lnTo>
                    <a:pt x="115" y="349"/>
                  </a:lnTo>
                  <a:lnTo>
                    <a:pt x="115" y="355"/>
                  </a:lnTo>
                  <a:lnTo>
                    <a:pt x="115" y="361"/>
                  </a:lnTo>
                  <a:lnTo>
                    <a:pt x="109" y="361"/>
                  </a:lnTo>
                  <a:lnTo>
                    <a:pt x="109" y="355"/>
                  </a:lnTo>
                  <a:lnTo>
                    <a:pt x="103" y="355"/>
                  </a:lnTo>
                  <a:lnTo>
                    <a:pt x="109" y="361"/>
                  </a:lnTo>
                  <a:lnTo>
                    <a:pt x="103" y="361"/>
                  </a:lnTo>
                  <a:lnTo>
                    <a:pt x="103" y="367"/>
                  </a:lnTo>
                  <a:lnTo>
                    <a:pt x="97" y="367"/>
                  </a:lnTo>
                  <a:lnTo>
                    <a:pt x="90" y="367"/>
                  </a:lnTo>
                  <a:lnTo>
                    <a:pt x="90" y="373"/>
                  </a:lnTo>
                  <a:lnTo>
                    <a:pt x="97" y="373"/>
                  </a:lnTo>
                  <a:lnTo>
                    <a:pt x="97" y="379"/>
                  </a:lnTo>
                  <a:lnTo>
                    <a:pt x="90" y="373"/>
                  </a:lnTo>
                  <a:lnTo>
                    <a:pt x="90" y="367"/>
                  </a:lnTo>
                  <a:lnTo>
                    <a:pt x="84" y="367"/>
                  </a:lnTo>
                  <a:lnTo>
                    <a:pt x="84" y="373"/>
                  </a:lnTo>
                  <a:lnTo>
                    <a:pt x="90" y="379"/>
                  </a:lnTo>
                  <a:lnTo>
                    <a:pt x="90" y="385"/>
                  </a:lnTo>
                  <a:lnTo>
                    <a:pt x="90" y="379"/>
                  </a:lnTo>
                  <a:lnTo>
                    <a:pt x="84" y="379"/>
                  </a:lnTo>
                  <a:lnTo>
                    <a:pt x="84" y="373"/>
                  </a:lnTo>
                  <a:lnTo>
                    <a:pt x="78" y="373"/>
                  </a:lnTo>
                  <a:lnTo>
                    <a:pt x="72" y="373"/>
                  </a:lnTo>
                  <a:lnTo>
                    <a:pt x="72" y="367"/>
                  </a:lnTo>
                  <a:lnTo>
                    <a:pt x="66" y="367"/>
                  </a:lnTo>
                  <a:lnTo>
                    <a:pt x="66" y="373"/>
                  </a:lnTo>
                  <a:lnTo>
                    <a:pt x="72" y="379"/>
                  </a:lnTo>
                  <a:lnTo>
                    <a:pt x="66" y="379"/>
                  </a:lnTo>
                  <a:lnTo>
                    <a:pt x="72" y="379"/>
                  </a:lnTo>
                  <a:lnTo>
                    <a:pt x="78" y="379"/>
                  </a:lnTo>
                  <a:lnTo>
                    <a:pt x="72" y="385"/>
                  </a:lnTo>
                  <a:lnTo>
                    <a:pt x="78" y="385"/>
                  </a:lnTo>
                  <a:lnTo>
                    <a:pt x="84" y="385"/>
                  </a:lnTo>
                  <a:lnTo>
                    <a:pt x="78" y="385"/>
                  </a:lnTo>
                  <a:lnTo>
                    <a:pt x="72" y="385"/>
                  </a:lnTo>
                  <a:lnTo>
                    <a:pt x="78" y="391"/>
                  </a:lnTo>
                  <a:lnTo>
                    <a:pt x="72" y="391"/>
                  </a:lnTo>
                  <a:lnTo>
                    <a:pt x="66" y="385"/>
                  </a:lnTo>
                  <a:lnTo>
                    <a:pt x="60" y="385"/>
                  </a:lnTo>
                  <a:lnTo>
                    <a:pt x="54" y="385"/>
                  </a:lnTo>
                  <a:lnTo>
                    <a:pt x="48" y="385"/>
                  </a:lnTo>
                  <a:lnTo>
                    <a:pt x="54" y="385"/>
                  </a:lnTo>
                  <a:lnTo>
                    <a:pt x="54" y="391"/>
                  </a:lnTo>
                  <a:lnTo>
                    <a:pt x="48" y="391"/>
                  </a:lnTo>
                  <a:lnTo>
                    <a:pt x="54" y="391"/>
                  </a:lnTo>
                  <a:lnTo>
                    <a:pt x="60" y="391"/>
                  </a:lnTo>
                  <a:lnTo>
                    <a:pt x="66" y="397"/>
                  </a:lnTo>
                  <a:lnTo>
                    <a:pt x="72" y="403"/>
                  </a:lnTo>
                  <a:lnTo>
                    <a:pt x="66" y="403"/>
                  </a:lnTo>
                  <a:lnTo>
                    <a:pt x="60" y="403"/>
                  </a:lnTo>
                  <a:lnTo>
                    <a:pt x="66" y="409"/>
                  </a:lnTo>
                  <a:lnTo>
                    <a:pt x="60" y="409"/>
                  </a:lnTo>
                  <a:lnTo>
                    <a:pt x="60" y="403"/>
                  </a:lnTo>
                  <a:lnTo>
                    <a:pt x="60" y="397"/>
                  </a:lnTo>
                  <a:lnTo>
                    <a:pt x="60" y="391"/>
                  </a:lnTo>
                  <a:lnTo>
                    <a:pt x="54" y="391"/>
                  </a:lnTo>
                  <a:lnTo>
                    <a:pt x="54" y="397"/>
                  </a:lnTo>
                  <a:lnTo>
                    <a:pt x="54" y="403"/>
                  </a:lnTo>
                  <a:lnTo>
                    <a:pt x="48" y="391"/>
                  </a:lnTo>
                  <a:lnTo>
                    <a:pt x="42" y="397"/>
                  </a:lnTo>
                  <a:lnTo>
                    <a:pt x="42" y="403"/>
                  </a:lnTo>
                  <a:lnTo>
                    <a:pt x="42" y="409"/>
                  </a:lnTo>
                  <a:lnTo>
                    <a:pt x="36" y="409"/>
                  </a:lnTo>
                  <a:lnTo>
                    <a:pt x="36" y="403"/>
                  </a:lnTo>
                  <a:lnTo>
                    <a:pt x="30" y="397"/>
                  </a:lnTo>
                  <a:lnTo>
                    <a:pt x="30" y="403"/>
                  </a:lnTo>
                  <a:lnTo>
                    <a:pt x="24" y="397"/>
                  </a:lnTo>
                  <a:lnTo>
                    <a:pt x="24" y="403"/>
                  </a:lnTo>
                  <a:lnTo>
                    <a:pt x="24" y="409"/>
                  </a:lnTo>
                  <a:lnTo>
                    <a:pt x="30" y="409"/>
                  </a:lnTo>
                  <a:lnTo>
                    <a:pt x="36" y="415"/>
                  </a:lnTo>
                  <a:lnTo>
                    <a:pt x="42" y="415"/>
                  </a:lnTo>
                  <a:lnTo>
                    <a:pt x="54" y="415"/>
                  </a:lnTo>
                  <a:lnTo>
                    <a:pt x="54" y="421"/>
                  </a:lnTo>
                  <a:lnTo>
                    <a:pt x="48" y="421"/>
                  </a:lnTo>
                  <a:lnTo>
                    <a:pt x="42" y="421"/>
                  </a:lnTo>
                  <a:lnTo>
                    <a:pt x="36" y="415"/>
                  </a:lnTo>
                  <a:lnTo>
                    <a:pt x="30" y="415"/>
                  </a:lnTo>
                  <a:lnTo>
                    <a:pt x="24" y="415"/>
                  </a:lnTo>
                  <a:lnTo>
                    <a:pt x="18" y="421"/>
                  </a:lnTo>
                  <a:lnTo>
                    <a:pt x="18" y="415"/>
                  </a:lnTo>
                  <a:lnTo>
                    <a:pt x="18" y="421"/>
                  </a:lnTo>
                  <a:lnTo>
                    <a:pt x="18" y="427"/>
                  </a:lnTo>
                  <a:lnTo>
                    <a:pt x="24" y="427"/>
                  </a:lnTo>
                  <a:lnTo>
                    <a:pt x="18" y="427"/>
                  </a:lnTo>
                  <a:lnTo>
                    <a:pt x="24" y="433"/>
                  </a:lnTo>
                  <a:lnTo>
                    <a:pt x="30" y="433"/>
                  </a:lnTo>
                  <a:lnTo>
                    <a:pt x="36" y="433"/>
                  </a:lnTo>
                  <a:lnTo>
                    <a:pt x="30" y="433"/>
                  </a:lnTo>
                  <a:lnTo>
                    <a:pt x="18" y="433"/>
                  </a:lnTo>
                  <a:lnTo>
                    <a:pt x="12" y="433"/>
                  </a:lnTo>
                  <a:lnTo>
                    <a:pt x="18" y="439"/>
                  </a:lnTo>
                  <a:lnTo>
                    <a:pt x="12" y="439"/>
                  </a:lnTo>
                  <a:lnTo>
                    <a:pt x="18" y="445"/>
                  </a:lnTo>
                  <a:lnTo>
                    <a:pt x="18" y="452"/>
                  </a:lnTo>
                  <a:lnTo>
                    <a:pt x="24" y="452"/>
                  </a:lnTo>
                  <a:lnTo>
                    <a:pt x="30" y="452"/>
                  </a:lnTo>
                  <a:lnTo>
                    <a:pt x="36" y="452"/>
                  </a:lnTo>
                  <a:lnTo>
                    <a:pt x="42" y="452"/>
                  </a:lnTo>
                  <a:lnTo>
                    <a:pt x="48" y="439"/>
                  </a:lnTo>
                  <a:lnTo>
                    <a:pt x="42" y="452"/>
                  </a:lnTo>
                  <a:lnTo>
                    <a:pt x="48" y="452"/>
                  </a:lnTo>
                  <a:lnTo>
                    <a:pt x="54" y="452"/>
                  </a:lnTo>
                  <a:lnTo>
                    <a:pt x="54" y="458"/>
                  </a:lnTo>
                  <a:lnTo>
                    <a:pt x="60" y="452"/>
                  </a:lnTo>
                  <a:lnTo>
                    <a:pt x="60" y="445"/>
                  </a:lnTo>
                  <a:lnTo>
                    <a:pt x="66" y="439"/>
                  </a:lnTo>
                  <a:lnTo>
                    <a:pt x="60" y="445"/>
                  </a:lnTo>
                  <a:lnTo>
                    <a:pt x="60" y="452"/>
                  </a:lnTo>
                  <a:lnTo>
                    <a:pt x="66" y="458"/>
                  </a:lnTo>
                  <a:lnTo>
                    <a:pt x="60" y="458"/>
                  </a:lnTo>
                  <a:lnTo>
                    <a:pt x="54" y="458"/>
                  </a:lnTo>
                  <a:lnTo>
                    <a:pt x="54" y="470"/>
                  </a:lnTo>
                  <a:lnTo>
                    <a:pt x="48" y="464"/>
                  </a:lnTo>
                  <a:lnTo>
                    <a:pt x="48" y="458"/>
                  </a:lnTo>
                  <a:lnTo>
                    <a:pt x="48" y="452"/>
                  </a:lnTo>
                  <a:lnTo>
                    <a:pt x="42" y="452"/>
                  </a:lnTo>
                  <a:lnTo>
                    <a:pt x="42" y="458"/>
                  </a:lnTo>
                  <a:lnTo>
                    <a:pt x="36" y="458"/>
                  </a:lnTo>
                  <a:lnTo>
                    <a:pt x="36" y="452"/>
                  </a:lnTo>
                  <a:lnTo>
                    <a:pt x="24" y="452"/>
                  </a:lnTo>
                  <a:lnTo>
                    <a:pt x="18" y="452"/>
                  </a:lnTo>
                  <a:lnTo>
                    <a:pt x="12" y="452"/>
                  </a:lnTo>
                  <a:lnTo>
                    <a:pt x="12" y="445"/>
                  </a:lnTo>
                  <a:lnTo>
                    <a:pt x="6" y="445"/>
                  </a:lnTo>
                  <a:lnTo>
                    <a:pt x="12" y="452"/>
                  </a:lnTo>
                  <a:lnTo>
                    <a:pt x="12" y="458"/>
                  </a:lnTo>
                  <a:lnTo>
                    <a:pt x="18" y="458"/>
                  </a:lnTo>
                  <a:lnTo>
                    <a:pt x="12" y="464"/>
                  </a:lnTo>
                  <a:lnTo>
                    <a:pt x="18" y="470"/>
                  </a:lnTo>
                  <a:lnTo>
                    <a:pt x="12" y="470"/>
                  </a:lnTo>
                  <a:lnTo>
                    <a:pt x="12" y="464"/>
                  </a:lnTo>
                  <a:lnTo>
                    <a:pt x="6" y="464"/>
                  </a:lnTo>
                  <a:lnTo>
                    <a:pt x="12" y="470"/>
                  </a:lnTo>
                  <a:lnTo>
                    <a:pt x="12" y="476"/>
                  </a:lnTo>
                  <a:lnTo>
                    <a:pt x="18" y="470"/>
                  </a:lnTo>
                  <a:lnTo>
                    <a:pt x="24" y="470"/>
                  </a:lnTo>
                  <a:lnTo>
                    <a:pt x="18" y="470"/>
                  </a:lnTo>
                  <a:lnTo>
                    <a:pt x="18" y="476"/>
                  </a:lnTo>
                  <a:lnTo>
                    <a:pt x="12" y="476"/>
                  </a:lnTo>
                  <a:lnTo>
                    <a:pt x="12" y="482"/>
                  </a:lnTo>
                  <a:lnTo>
                    <a:pt x="18" y="482"/>
                  </a:lnTo>
                  <a:lnTo>
                    <a:pt x="18" y="476"/>
                  </a:lnTo>
                  <a:lnTo>
                    <a:pt x="24" y="476"/>
                  </a:lnTo>
                  <a:lnTo>
                    <a:pt x="24" y="482"/>
                  </a:lnTo>
                  <a:lnTo>
                    <a:pt x="18" y="482"/>
                  </a:lnTo>
                  <a:lnTo>
                    <a:pt x="12" y="482"/>
                  </a:lnTo>
                  <a:lnTo>
                    <a:pt x="12" y="476"/>
                  </a:lnTo>
                  <a:lnTo>
                    <a:pt x="12" y="482"/>
                  </a:lnTo>
                  <a:lnTo>
                    <a:pt x="12" y="488"/>
                  </a:lnTo>
                  <a:lnTo>
                    <a:pt x="6" y="488"/>
                  </a:lnTo>
                  <a:lnTo>
                    <a:pt x="12" y="488"/>
                  </a:lnTo>
                  <a:lnTo>
                    <a:pt x="12" y="494"/>
                  </a:lnTo>
                  <a:lnTo>
                    <a:pt x="18" y="488"/>
                  </a:lnTo>
                  <a:lnTo>
                    <a:pt x="18" y="494"/>
                  </a:lnTo>
                  <a:lnTo>
                    <a:pt x="18" y="500"/>
                  </a:lnTo>
                  <a:lnTo>
                    <a:pt x="12" y="500"/>
                  </a:lnTo>
                  <a:lnTo>
                    <a:pt x="12" y="506"/>
                  </a:lnTo>
                  <a:lnTo>
                    <a:pt x="18" y="500"/>
                  </a:lnTo>
                  <a:lnTo>
                    <a:pt x="24" y="500"/>
                  </a:lnTo>
                  <a:lnTo>
                    <a:pt x="24" y="494"/>
                  </a:lnTo>
                  <a:lnTo>
                    <a:pt x="30" y="488"/>
                  </a:lnTo>
                  <a:lnTo>
                    <a:pt x="36" y="488"/>
                  </a:lnTo>
                  <a:lnTo>
                    <a:pt x="42" y="488"/>
                  </a:lnTo>
                  <a:lnTo>
                    <a:pt x="42" y="482"/>
                  </a:lnTo>
                  <a:lnTo>
                    <a:pt x="48" y="488"/>
                  </a:lnTo>
                  <a:lnTo>
                    <a:pt x="42" y="488"/>
                  </a:lnTo>
                  <a:lnTo>
                    <a:pt x="42" y="494"/>
                  </a:lnTo>
                  <a:lnTo>
                    <a:pt x="36" y="500"/>
                  </a:lnTo>
                  <a:lnTo>
                    <a:pt x="36" y="494"/>
                  </a:lnTo>
                  <a:lnTo>
                    <a:pt x="36" y="488"/>
                  </a:lnTo>
                  <a:lnTo>
                    <a:pt x="30" y="488"/>
                  </a:lnTo>
                  <a:lnTo>
                    <a:pt x="30" y="494"/>
                  </a:lnTo>
                  <a:lnTo>
                    <a:pt x="24" y="494"/>
                  </a:lnTo>
                  <a:lnTo>
                    <a:pt x="24" y="500"/>
                  </a:lnTo>
                  <a:lnTo>
                    <a:pt x="30" y="500"/>
                  </a:lnTo>
                  <a:lnTo>
                    <a:pt x="24" y="500"/>
                  </a:lnTo>
                  <a:lnTo>
                    <a:pt x="24" y="506"/>
                  </a:lnTo>
                  <a:lnTo>
                    <a:pt x="18" y="506"/>
                  </a:lnTo>
                  <a:lnTo>
                    <a:pt x="12" y="512"/>
                  </a:lnTo>
                  <a:lnTo>
                    <a:pt x="24" y="512"/>
                  </a:lnTo>
                  <a:lnTo>
                    <a:pt x="30" y="512"/>
                  </a:lnTo>
                  <a:lnTo>
                    <a:pt x="24" y="518"/>
                  </a:lnTo>
                  <a:lnTo>
                    <a:pt x="18" y="518"/>
                  </a:lnTo>
                  <a:lnTo>
                    <a:pt x="12" y="518"/>
                  </a:lnTo>
                  <a:lnTo>
                    <a:pt x="18" y="524"/>
                  </a:lnTo>
                  <a:lnTo>
                    <a:pt x="12" y="524"/>
                  </a:lnTo>
                  <a:lnTo>
                    <a:pt x="12" y="518"/>
                  </a:lnTo>
                  <a:lnTo>
                    <a:pt x="6" y="524"/>
                  </a:lnTo>
                  <a:lnTo>
                    <a:pt x="6" y="518"/>
                  </a:lnTo>
                  <a:lnTo>
                    <a:pt x="0" y="524"/>
                  </a:lnTo>
                  <a:lnTo>
                    <a:pt x="0" y="536"/>
                  </a:lnTo>
                  <a:lnTo>
                    <a:pt x="6" y="536"/>
                  </a:lnTo>
                  <a:lnTo>
                    <a:pt x="6" y="530"/>
                  </a:lnTo>
                  <a:lnTo>
                    <a:pt x="12" y="536"/>
                  </a:lnTo>
                  <a:lnTo>
                    <a:pt x="12" y="530"/>
                  </a:lnTo>
                  <a:lnTo>
                    <a:pt x="18" y="530"/>
                  </a:lnTo>
                  <a:lnTo>
                    <a:pt x="18" y="536"/>
                  </a:lnTo>
                  <a:lnTo>
                    <a:pt x="18" y="530"/>
                  </a:lnTo>
                  <a:lnTo>
                    <a:pt x="24" y="524"/>
                  </a:lnTo>
                  <a:lnTo>
                    <a:pt x="30" y="530"/>
                  </a:lnTo>
                  <a:lnTo>
                    <a:pt x="24" y="530"/>
                  </a:lnTo>
                  <a:lnTo>
                    <a:pt x="18" y="536"/>
                  </a:lnTo>
                  <a:lnTo>
                    <a:pt x="24" y="542"/>
                  </a:lnTo>
                  <a:lnTo>
                    <a:pt x="18" y="542"/>
                  </a:lnTo>
                  <a:lnTo>
                    <a:pt x="12" y="548"/>
                  </a:lnTo>
                  <a:lnTo>
                    <a:pt x="12" y="554"/>
                  </a:lnTo>
                  <a:lnTo>
                    <a:pt x="18" y="554"/>
                  </a:lnTo>
                  <a:lnTo>
                    <a:pt x="12" y="560"/>
                  </a:lnTo>
                  <a:lnTo>
                    <a:pt x="12" y="554"/>
                  </a:lnTo>
                  <a:lnTo>
                    <a:pt x="6" y="554"/>
                  </a:lnTo>
                  <a:lnTo>
                    <a:pt x="0" y="560"/>
                  </a:lnTo>
                  <a:lnTo>
                    <a:pt x="0" y="566"/>
                  </a:lnTo>
                  <a:lnTo>
                    <a:pt x="0" y="572"/>
                  </a:lnTo>
                  <a:lnTo>
                    <a:pt x="12" y="584"/>
                  </a:lnTo>
                  <a:lnTo>
                    <a:pt x="18" y="590"/>
                  </a:lnTo>
                  <a:lnTo>
                    <a:pt x="24" y="590"/>
                  </a:lnTo>
                  <a:lnTo>
                    <a:pt x="18" y="596"/>
                  </a:lnTo>
                  <a:lnTo>
                    <a:pt x="24" y="602"/>
                  </a:lnTo>
                  <a:lnTo>
                    <a:pt x="24" y="596"/>
                  </a:lnTo>
                  <a:lnTo>
                    <a:pt x="30" y="596"/>
                  </a:lnTo>
                  <a:lnTo>
                    <a:pt x="24" y="602"/>
                  </a:lnTo>
                  <a:lnTo>
                    <a:pt x="30" y="602"/>
                  </a:lnTo>
                  <a:lnTo>
                    <a:pt x="36" y="608"/>
                  </a:lnTo>
                  <a:lnTo>
                    <a:pt x="48" y="602"/>
                  </a:lnTo>
                  <a:lnTo>
                    <a:pt x="54" y="602"/>
                  </a:lnTo>
                  <a:lnTo>
                    <a:pt x="72" y="590"/>
                  </a:lnTo>
                  <a:lnTo>
                    <a:pt x="72" y="584"/>
                  </a:lnTo>
                  <a:lnTo>
                    <a:pt x="78" y="578"/>
                  </a:lnTo>
                  <a:lnTo>
                    <a:pt x="84" y="578"/>
                  </a:lnTo>
                  <a:lnTo>
                    <a:pt x="84" y="572"/>
                  </a:lnTo>
                  <a:lnTo>
                    <a:pt x="90" y="572"/>
                  </a:lnTo>
                  <a:lnTo>
                    <a:pt x="97" y="572"/>
                  </a:lnTo>
                  <a:lnTo>
                    <a:pt x="97" y="566"/>
                  </a:lnTo>
                  <a:lnTo>
                    <a:pt x="97" y="572"/>
                  </a:lnTo>
                  <a:lnTo>
                    <a:pt x="103" y="572"/>
                  </a:lnTo>
                  <a:lnTo>
                    <a:pt x="103" y="566"/>
                  </a:lnTo>
                  <a:lnTo>
                    <a:pt x="109" y="566"/>
                  </a:lnTo>
                  <a:lnTo>
                    <a:pt x="109" y="560"/>
                  </a:lnTo>
                  <a:lnTo>
                    <a:pt x="115" y="560"/>
                  </a:lnTo>
                  <a:lnTo>
                    <a:pt x="115" y="554"/>
                  </a:lnTo>
                  <a:lnTo>
                    <a:pt x="109" y="548"/>
                  </a:lnTo>
                  <a:lnTo>
                    <a:pt x="115" y="536"/>
                  </a:lnTo>
                  <a:lnTo>
                    <a:pt x="115" y="542"/>
                  </a:lnTo>
                  <a:lnTo>
                    <a:pt x="115" y="536"/>
                  </a:lnTo>
                  <a:lnTo>
                    <a:pt x="115" y="530"/>
                  </a:lnTo>
                  <a:lnTo>
                    <a:pt x="121" y="530"/>
                  </a:lnTo>
                  <a:lnTo>
                    <a:pt x="121" y="536"/>
                  </a:lnTo>
                  <a:lnTo>
                    <a:pt x="121" y="542"/>
                  </a:lnTo>
                  <a:lnTo>
                    <a:pt x="121" y="548"/>
                  </a:lnTo>
                  <a:lnTo>
                    <a:pt x="121" y="554"/>
                  </a:lnTo>
                  <a:lnTo>
                    <a:pt x="121" y="560"/>
                  </a:lnTo>
                  <a:lnTo>
                    <a:pt x="121" y="566"/>
                  </a:lnTo>
                  <a:lnTo>
                    <a:pt x="127" y="566"/>
                  </a:lnTo>
                  <a:lnTo>
                    <a:pt x="127" y="572"/>
                  </a:lnTo>
                  <a:lnTo>
                    <a:pt x="133" y="578"/>
                  </a:lnTo>
                  <a:lnTo>
                    <a:pt x="139" y="578"/>
                  </a:lnTo>
                  <a:lnTo>
                    <a:pt x="139" y="572"/>
                  </a:lnTo>
                  <a:lnTo>
                    <a:pt x="139" y="566"/>
                  </a:lnTo>
                  <a:lnTo>
                    <a:pt x="145" y="560"/>
                  </a:lnTo>
                  <a:lnTo>
                    <a:pt x="145" y="554"/>
                  </a:lnTo>
                  <a:lnTo>
                    <a:pt x="145" y="548"/>
                  </a:lnTo>
                  <a:lnTo>
                    <a:pt x="145" y="542"/>
                  </a:lnTo>
                  <a:lnTo>
                    <a:pt x="145" y="530"/>
                  </a:lnTo>
                  <a:lnTo>
                    <a:pt x="151" y="530"/>
                  </a:lnTo>
                  <a:lnTo>
                    <a:pt x="151" y="524"/>
                  </a:lnTo>
                  <a:lnTo>
                    <a:pt x="157" y="524"/>
                  </a:lnTo>
                  <a:lnTo>
                    <a:pt x="163" y="524"/>
                  </a:lnTo>
                  <a:lnTo>
                    <a:pt x="163" y="506"/>
                  </a:lnTo>
                  <a:lnTo>
                    <a:pt x="163" y="500"/>
                  </a:lnTo>
                  <a:lnTo>
                    <a:pt x="163" y="494"/>
                  </a:lnTo>
                  <a:lnTo>
                    <a:pt x="163" y="488"/>
                  </a:lnTo>
                  <a:lnTo>
                    <a:pt x="163" y="482"/>
                  </a:lnTo>
                  <a:lnTo>
                    <a:pt x="163" y="470"/>
                  </a:lnTo>
                  <a:lnTo>
                    <a:pt x="163" y="464"/>
                  </a:lnTo>
                  <a:lnTo>
                    <a:pt x="169" y="464"/>
                  </a:lnTo>
                  <a:lnTo>
                    <a:pt x="175" y="458"/>
                  </a:lnTo>
                  <a:lnTo>
                    <a:pt x="169" y="452"/>
                  </a:lnTo>
                  <a:lnTo>
                    <a:pt x="163" y="445"/>
                  </a:lnTo>
                  <a:lnTo>
                    <a:pt x="169" y="439"/>
                  </a:lnTo>
                  <a:lnTo>
                    <a:pt x="169" y="427"/>
                  </a:lnTo>
                  <a:lnTo>
                    <a:pt x="169" y="421"/>
                  </a:lnTo>
                  <a:lnTo>
                    <a:pt x="169" y="415"/>
                  </a:lnTo>
                  <a:lnTo>
                    <a:pt x="169" y="409"/>
                  </a:lnTo>
                  <a:lnTo>
                    <a:pt x="169" y="403"/>
                  </a:lnTo>
                  <a:lnTo>
                    <a:pt x="163" y="397"/>
                  </a:lnTo>
                  <a:lnTo>
                    <a:pt x="163" y="391"/>
                  </a:lnTo>
                  <a:lnTo>
                    <a:pt x="169" y="391"/>
                  </a:lnTo>
                  <a:lnTo>
                    <a:pt x="169" y="385"/>
                  </a:lnTo>
                  <a:lnTo>
                    <a:pt x="169" y="373"/>
                  </a:lnTo>
                  <a:lnTo>
                    <a:pt x="169" y="367"/>
                  </a:lnTo>
                  <a:lnTo>
                    <a:pt x="169" y="361"/>
                  </a:lnTo>
                  <a:lnTo>
                    <a:pt x="169" y="355"/>
                  </a:lnTo>
                  <a:lnTo>
                    <a:pt x="175" y="355"/>
                  </a:lnTo>
                  <a:lnTo>
                    <a:pt x="175" y="349"/>
                  </a:lnTo>
                  <a:lnTo>
                    <a:pt x="187" y="337"/>
                  </a:lnTo>
                  <a:lnTo>
                    <a:pt x="193" y="331"/>
                  </a:lnTo>
                  <a:lnTo>
                    <a:pt x="199" y="331"/>
                  </a:lnTo>
                  <a:lnTo>
                    <a:pt x="205" y="337"/>
                  </a:lnTo>
                  <a:lnTo>
                    <a:pt x="211" y="319"/>
                  </a:lnTo>
                  <a:lnTo>
                    <a:pt x="205" y="313"/>
                  </a:lnTo>
                  <a:lnTo>
                    <a:pt x="217" y="295"/>
                  </a:lnTo>
                  <a:lnTo>
                    <a:pt x="223" y="283"/>
                  </a:lnTo>
                  <a:lnTo>
                    <a:pt x="223" y="265"/>
                  </a:lnTo>
                  <a:lnTo>
                    <a:pt x="229" y="259"/>
                  </a:lnTo>
                  <a:lnTo>
                    <a:pt x="229" y="253"/>
                  </a:lnTo>
                  <a:lnTo>
                    <a:pt x="229" y="241"/>
                  </a:lnTo>
                  <a:lnTo>
                    <a:pt x="235" y="235"/>
                  </a:lnTo>
                  <a:lnTo>
                    <a:pt x="241" y="235"/>
                  </a:lnTo>
                  <a:lnTo>
                    <a:pt x="247" y="229"/>
                  </a:lnTo>
                  <a:lnTo>
                    <a:pt x="247" y="223"/>
                  </a:lnTo>
                  <a:lnTo>
                    <a:pt x="247" y="217"/>
                  </a:lnTo>
                  <a:lnTo>
                    <a:pt x="253" y="211"/>
                  </a:lnTo>
                  <a:lnTo>
                    <a:pt x="253" y="205"/>
                  </a:lnTo>
                  <a:lnTo>
                    <a:pt x="259" y="205"/>
                  </a:lnTo>
                  <a:lnTo>
                    <a:pt x="259" y="199"/>
                  </a:lnTo>
                  <a:lnTo>
                    <a:pt x="259" y="193"/>
                  </a:lnTo>
                  <a:lnTo>
                    <a:pt x="259" y="175"/>
                  </a:lnTo>
                  <a:lnTo>
                    <a:pt x="265" y="169"/>
                  </a:lnTo>
                  <a:lnTo>
                    <a:pt x="271" y="157"/>
                  </a:lnTo>
                  <a:lnTo>
                    <a:pt x="277" y="151"/>
                  </a:lnTo>
                  <a:lnTo>
                    <a:pt x="283" y="145"/>
                  </a:lnTo>
                  <a:lnTo>
                    <a:pt x="289" y="151"/>
                  </a:lnTo>
                  <a:lnTo>
                    <a:pt x="295" y="145"/>
                  </a:lnTo>
                  <a:lnTo>
                    <a:pt x="295" y="139"/>
                  </a:lnTo>
                  <a:lnTo>
                    <a:pt x="295" y="127"/>
                  </a:lnTo>
                  <a:lnTo>
                    <a:pt x="301" y="127"/>
                  </a:lnTo>
                  <a:lnTo>
                    <a:pt x="307" y="127"/>
                  </a:lnTo>
                  <a:lnTo>
                    <a:pt x="313" y="133"/>
                  </a:lnTo>
                  <a:lnTo>
                    <a:pt x="319" y="133"/>
                  </a:lnTo>
                  <a:lnTo>
                    <a:pt x="325" y="133"/>
                  </a:lnTo>
                  <a:lnTo>
                    <a:pt x="331" y="127"/>
                  </a:lnTo>
                  <a:lnTo>
                    <a:pt x="325" y="127"/>
                  </a:lnTo>
                  <a:lnTo>
                    <a:pt x="325" y="120"/>
                  </a:lnTo>
                  <a:lnTo>
                    <a:pt x="331" y="120"/>
                  </a:lnTo>
                  <a:lnTo>
                    <a:pt x="331" y="114"/>
                  </a:lnTo>
                  <a:lnTo>
                    <a:pt x="325" y="108"/>
                  </a:lnTo>
                  <a:lnTo>
                    <a:pt x="331" y="108"/>
                  </a:lnTo>
                  <a:lnTo>
                    <a:pt x="337" y="108"/>
                  </a:lnTo>
                  <a:lnTo>
                    <a:pt x="343" y="114"/>
                  </a:lnTo>
                  <a:lnTo>
                    <a:pt x="331" y="10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FI"/>
            </a:p>
          </p:txBody>
        </p:sp>
        <p:sp>
          <p:nvSpPr>
            <p:cNvPr id="11504" name="Oval 241">
              <a:extLst>
                <a:ext uri="{FF2B5EF4-FFF2-40B4-BE49-F238E27FC236}">
                  <a16:creationId xmlns:a16="http://schemas.microsoft.com/office/drawing/2014/main" id="{47F481FD-26E2-4CA2-9E69-835209FA7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5897" y="3655894"/>
              <a:ext cx="105631" cy="104711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  <p:sp>
          <p:nvSpPr>
            <p:cNvPr id="11510" name="Freeform 247">
              <a:extLst>
                <a:ext uri="{FF2B5EF4-FFF2-40B4-BE49-F238E27FC236}">
                  <a16:creationId xmlns:a16="http://schemas.microsoft.com/office/drawing/2014/main" id="{8D115C87-C6A9-4E7C-B781-FDA3256B8A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63410" y="1438372"/>
              <a:ext cx="138642" cy="169862"/>
            </a:xfrm>
            <a:custGeom>
              <a:avLst/>
              <a:gdLst>
                <a:gd name="T0" fmla="*/ 2147483646 w 30"/>
                <a:gd name="T1" fmla="*/ 2147483646 h 42"/>
                <a:gd name="T2" fmla="*/ 2147483646 w 30"/>
                <a:gd name="T3" fmla="*/ 2147483646 h 42"/>
                <a:gd name="T4" fmla="*/ 2147483646 w 30"/>
                <a:gd name="T5" fmla="*/ 2147483646 h 42"/>
                <a:gd name="T6" fmla="*/ 2147483646 w 30"/>
                <a:gd name="T7" fmla="*/ 2147483646 h 42"/>
                <a:gd name="T8" fmla="*/ 0 w 30"/>
                <a:gd name="T9" fmla="*/ 2147483646 h 42"/>
                <a:gd name="T10" fmla="*/ 0 w 30"/>
                <a:gd name="T11" fmla="*/ 2147483646 h 42"/>
                <a:gd name="T12" fmla="*/ 0 w 30"/>
                <a:gd name="T13" fmla="*/ 2147483646 h 42"/>
                <a:gd name="T14" fmla="*/ 2147483646 w 30"/>
                <a:gd name="T15" fmla="*/ 2147483646 h 42"/>
                <a:gd name="T16" fmla="*/ 2147483646 w 30"/>
                <a:gd name="T17" fmla="*/ 0 h 42"/>
                <a:gd name="T18" fmla="*/ 2147483646 w 30"/>
                <a:gd name="T19" fmla="*/ 0 h 42"/>
                <a:gd name="T20" fmla="*/ 2147483646 w 30"/>
                <a:gd name="T21" fmla="*/ 2147483646 h 42"/>
                <a:gd name="T22" fmla="*/ 2147483646 w 30"/>
                <a:gd name="T23" fmla="*/ 2147483646 h 42"/>
                <a:gd name="T24" fmla="*/ 2147483646 w 30"/>
                <a:gd name="T25" fmla="*/ 2147483646 h 42"/>
                <a:gd name="T26" fmla="*/ 2147483646 w 30"/>
                <a:gd name="T27" fmla="*/ 2147483646 h 42"/>
                <a:gd name="T28" fmla="*/ 2147483646 w 30"/>
                <a:gd name="T29" fmla="*/ 2147483646 h 42"/>
                <a:gd name="T30" fmla="*/ 2147483646 w 30"/>
                <a:gd name="T31" fmla="*/ 2147483646 h 42"/>
                <a:gd name="T32" fmla="*/ 2147483646 w 30"/>
                <a:gd name="T33" fmla="*/ 2147483646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2" y="42"/>
                  </a:moveTo>
                  <a:lnTo>
                    <a:pt x="12" y="42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FFFF00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FI"/>
            </a:p>
          </p:txBody>
        </p:sp>
        <p:sp>
          <p:nvSpPr>
            <p:cNvPr id="11511" name="Oval 248">
              <a:extLst>
                <a:ext uri="{FF2B5EF4-FFF2-40B4-BE49-F238E27FC236}">
                  <a16:creationId xmlns:a16="http://schemas.microsoft.com/office/drawing/2014/main" id="{8373769B-1703-446E-8F0E-FC77EC5C8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2922" y="1796711"/>
              <a:ext cx="107831" cy="10238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1A0004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445" name="Line 250">
            <a:extLst>
              <a:ext uri="{FF2B5EF4-FFF2-40B4-BE49-F238E27FC236}">
                <a16:creationId xmlns:a16="http://schemas.microsoft.com/office/drawing/2014/main" id="{F96BFA57-35CD-4A10-A7B1-E07F28657D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53567" y="1924691"/>
            <a:ext cx="872242" cy="4168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446" name="Line 251">
            <a:extLst>
              <a:ext uri="{FF2B5EF4-FFF2-40B4-BE49-F238E27FC236}">
                <a16:creationId xmlns:a16="http://schemas.microsoft.com/office/drawing/2014/main" id="{13EE62CA-37FF-40F5-9E9F-AB0BB9A726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7717" y="2920600"/>
            <a:ext cx="945013" cy="7453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448" name="Text Box 249">
            <a:extLst>
              <a:ext uri="{FF2B5EF4-FFF2-40B4-BE49-F238E27FC236}">
                <a16:creationId xmlns:a16="http://schemas.microsoft.com/office/drawing/2014/main" id="{2D7DD5B7-34C5-45AF-B5DC-8C599BE6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1" y="2323266"/>
            <a:ext cx="2394290" cy="59733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lIns="103876" tIns="51938" rIns="103876" bIns="51938">
            <a:spAutoFit/>
          </a:bodyPr>
          <a:lstStyle>
            <a:lvl1pPr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8225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82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82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8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Venäjälle keskeiset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alueet</a:t>
            </a:r>
            <a:endParaRPr lang="fi-FI" altLang="fi-FI" sz="1800" b="1" dirty="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261" name="Oval 233">
            <a:extLst>
              <a:ext uri="{FF2B5EF4-FFF2-40B4-BE49-F238E27FC236}">
                <a16:creationId xmlns:a16="http://schemas.microsoft.com/office/drawing/2014/main" id="{DF449F18-6FA8-1923-2090-E0E4ED8F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33" y="3143979"/>
            <a:ext cx="1147763" cy="1135062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262" name="Oval 243">
            <a:extLst>
              <a:ext uri="{FF2B5EF4-FFF2-40B4-BE49-F238E27FC236}">
                <a16:creationId xmlns:a16="http://schemas.microsoft.com/office/drawing/2014/main" id="{6BB90271-3456-B379-2729-2AEDD86B2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831" y="1278701"/>
            <a:ext cx="1147762" cy="1136650"/>
          </a:xfrm>
          <a:prstGeom prst="ellipse">
            <a:avLst/>
          </a:prstGeom>
          <a:solidFill>
            <a:srgbClr val="FF3300">
              <a:alpha val="50195"/>
            </a:srgbClr>
          </a:solidFill>
          <a:ln w="9525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ADDB3E9-9BF6-2CD1-E6BE-74E0A06E98DE}"/>
              </a:ext>
            </a:extLst>
          </p:cNvPr>
          <p:cNvSpPr/>
          <p:nvPr/>
        </p:nvSpPr>
        <p:spPr>
          <a:xfrm>
            <a:off x="4481384" y="3764692"/>
            <a:ext cx="1664043" cy="938086"/>
          </a:xfrm>
          <a:custGeom>
            <a:avLst/>
            <a:gdLst>
              <a:gd name="connsiteX0" fmla="*/ 1664043 w 1664043"/>
              <a:gd name="connsiteY0" fmla="*/ 0 h 938086"/>
              <a:gd name="connsiteX1" fmla="*/ 1507524 w 1664043"/>
              <a:gd name="connsiteY1" fmla="*/ 453081 h 938086"/>
              <a:gd name="connsiteX2" fmla="*/ 1260389 w 1664043"/>
              <a:gd name="connsiteY2" fmla="*/ 782594 h 938086"/>
              <a:gd name="connsiteX3" fmla="*/ 774357 w 1664043"/>
              <a:gd name="connsiteY3" fmla="*/ 930876 h 938086"/>
              <a:gd name="connsiteX4" fmla="*/ 650789 w 1664043"/>
              <a:gd name="connsiteY4" fmla="*/ 568411 h 938086"/>
              <a:gd name="connsiteX5" fmla="*/ 518984 w 1664043"/>
              <a:gd name="connsiteY5" fmla="*/ 263611 h 938086"/>
              <a:gd name="connsiteX6" fmla="*/ 0 w 1664043"/>
              <a:gd name="connsiteY6" fmla="*/ 420130 h 93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043" h="938086">
                <a:moveTo>
                  <a:pt x="1664043" y="0"/>
                </a:moveTo>
                <a:cubicBezTo>
                  <a:pt x="1619421" y="161324"/>
                  <a:pt x="1574800" y="322649"/>
                  <a:pt x="1507524" y="453081"/>
                </a:cubicBezTo>
                <a:cubicBezTo>
                  <a:pt x="1440248" y="583513"/>
                  <a:pt x="1382583" y="702962"/>
                  <a:pt x="1260389" y="782594"/>
                </a:cubicBezTo>
                <a:cubicBezTo>
                  <a:pt x="1138195" y="862226"/>
                  <a:pt x="875957" y="966573"/>
                  <a:pt x="774357" y="930876"/>
                </a:cubicBezTo>
                <a:cubicBezTo>
                  <a:pt x="672757" y="895179"/>
                  <a:pt x="693351" y="679622"/>
                  <a:pt x="650789" y="568411"/>
                </a:cubicBezTo>
                <a:cubicBezTo>
                  <a:pt x="608227" y="457200"/>
                  <a:pt x="627449" y="288324"/>
                  <a:pt x="518984" y="263611"/>
                </a:cubicBezTo>
                <a:cubicBezTo>
                  <a:pt x="410519" y="238898"/>
                  <a:pt x="205259" y="329514"/>
                  <a:pt x="0" y="42013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24A948CB-BCE5-EB49-125F-34EED8DB7C20}"/>
              </a:ext>
            </a:extLst>
          </p:cNvPr>
          <p:cNvSpPr/>
          <p:nvPr/>
        </p:nvSpPr>
        <p:spPr>
          <a:xfrm>
            <a:off x="5613969" y="4008507"/>
            <a:ext cx="506532" cy="471317"/>
          </a:xfrm>
          <a:prstGeom prst="ellipse">
            <a:avLst/>
          </a:prstGeom>
          <a:solidFill>
            <a:srgbClr val="1609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495DE00C-3389-6664-08EE-6A0BA4FD730B}"/>
              </a:ext>
            </a:extLst>
          </p:cNvPr>
          <p:cNvSpPr/>
          <p:nvPr/>
        </p:nvSpPr>
        <p:spPr>
          <a:xfrm>
            <a:off x="4525016" y="719179"/>
            <a:ext cx="1144172" cy="1113696"/>
          </a:xfrm>
          <a:prstGeom prst="ellipse">
            <a:avLst/>
          </a:prstGeom>
          <a:solidFill>
            <a:srgbClr val="1609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7A24094F-A5A8-CDF2-0643-2C40061D6E34}"/>
              </a:ext>
            </a:extLst>
          </p:cNvPr>
          <p:cNvSpPr/>
          <p:nvPr/>
        </p:nvSpPr>
        <p:spPr>
          <a:xfrm>
            <a:off x="6156989" y="4205227"/>
            <a:ext cx="595334" cy="570473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99A8470-04A9-9CF5-34EF-07618613DD30}"/>
              </a:ext>
            </a:extLst>
          </p:cNvPr>
          <p:cNvSpPr/>
          <p:nvPr/>
        </p:nvSpPr>
        <p:spPr>
          <a:xfrm>
            <a:off x="504455" y="3304630"/>
            <a:ext cx="1637388" cy="851641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03AEB3-EA82-EDA0-D51A-D71FF9C1CF65}"/>
              </a:ext>
            </a:extLst>
          </p:cNvPr>
          <p:cNvGrpSpPr/>
          <p:nvPr/>
        </p:nvGrpSpPr>
        <p:grpSpPr>
          <a:xfrm>
            <a:off x="5845733" y="1806016"/>
            <a:ext cx="825732" cy="749571"/>
            <a:chOff x="5845733" y="1806016"/>
            <a:chExt cx="825732" cy="74957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19DEC7-F185-304B-4034-3BD333914FD0}"/>
                </a:ext>
              </a:extLst>
            </p:cNvPr>
            <p:cNvSpPr/>
            <p:nvPr/>
          </p:nvSpPr>
          <p:spPr>
            <a:xfrm>
              <a:off x="5845733" y="1806016"/>
              <a:ext cx="825732" cy="74957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4AC06B-0E68-C921-08AB-A23181E25190}"/>
                </a:ext>
              </a:extLst>
            </p:cNvPr>
            <p:cNvSpPr txBox="1"/>
            <p:nvPr/>
          </p:nvSpPr>
          <p:spPr>
            <a:xfrm>
              <a:off x="5906015" y="1968120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MAA</a:t>
              </a:r>
              <a:endParaRPr lang="en-FI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CF5FCA-2CBD-B3AC-7D21-0779412B5AFA}"/>
              </a:ext>
            </a:extLst>
          </p:cNvPr>
          <p:cNvSpPr txBox="1"/>
          <p:nvPr/>
        </p:nvSpPr>
        <p:spPr>
          <a:xfrm>
            <a:off x="6133618" y="427660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MAA</a:t>
            </a:r>
            <a:endParaRPr lang="en-FI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642D10A-5665-BB85-6DE9-34DA8091FFE8}"/>
              </a:ext>
            </a:extLst>
          </p:cNvPr>
          <p:cNvSpPr txBox="1"/>
          <p:nvPr/>
        </p:nvSpPr>
        <p:spPr>
          <a:xfrm>
            <a:off x="5526954" y="402941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MERI</a:t>
            </a:r>
            <a:endParaRPr lang="en-FI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ABAD709-B997-E954-EDDF-65749CED6874}"/>
              </a:ext>
            </a:extLst>
          </p:cNvPr>
          <p:cNvSpPr txBox="1"/>
          <p:nvPr/>
        </p:nvSpPr>
        <p:spPr>
          <a:xfrm>
            <a:off x="4725625" y="106990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MERI</a:t>
            </a:r>
            <a:endParaRPr lang="en-FI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988D24-822E-01A7-6495-9D9E53BF77D5}"/>
              </a:ext>
            </a:extLst>
          </p:cNvPr>
          <p:cNvGrpSpPr/>
          <p:nvPr/>
        </p:nvGrpSpPr>
        <p:grpSpPr>
          <a:xfrm>
            <a:off x="3398115" y="1316210"/>
            <a:ext cx="3483236" cy="3701044"/>
            <a:chOff x="-194238" y="616334"/>
            <a:chExt cx="3483236" cy="3701044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2A7218AA-7B2C-8712-7865-B66D6C78FD6A}"/>
                </a:ext>
              </a:extLst>
            </p:cNvPr>
            <p:cNvSpPr/>
            <p:nvPr/>
          </p:nvSpPr>
          <p:spPr>
            <a:xfrm>
              <a:off x="-194238" y="616334"/>
              <a:ext cx="3483236" cy="3701044"/>
            </a:xfrm>
            <a:prstGeom prst="ellipse">
              <a:avLst/>
            </a:prstGeom>
            <a:solidFill>
              <a:srgbClr val="00B0F0">
                <a:alpha val="54000"/>
              </a:srgbClr>
            </a:solidFill>
            <a:ln>
              <a:solidFill>
                <a:schemeClr val="tx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97F4F4A8-401F-2FE5-FD98-4DB483D2CB97}"/>
                </a:ext>
              </a:extLst>
            </p:cNvPr>
            <p:cNvSpPr txBox="1"/>
            <p:nvPr/>
          </p:nvSpPr>
          <p:spPr>
            <a:xfrm>
              <a:off x="950791" y="1973203"/>
              <a:ext cx="131305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ILMA- JA </a:t>
              </a:r>
            </a:p>
            <a:p>
              <a:r>
                <a:rPr lang="en-GB" dirty="0"/>
                <a:t>OHJUS-</a:t>
              </a:r>
            </a:p>
            <a:p>
              <a:r>
                <a:rPr lang="en-GB" dirty="0"/>
                <a:t>PUOLUSTUS</a:t>
              </a:r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9718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animBg="1"/>
      <p:bldP spid="267" grpId="0" animBg="1"/>
      <p:bldP spid="268" grpId="0" animBg="1"/>
      <p:bldP spid="15" grpId="0" animBg="1"/>
      <p:bldP spid="18" grpId="0"/>
      <p:bldP spid="276" grpId="0"/>
      <p:bldP spid="2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71" y="-146252"/>
            <a:ext cx="10515600" cy="796410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TILANNE 24.3.2022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15F882CF-1371-4C8B-9F03-E328B5DB6B46}"/>
              </a:ext>
            </a:extLst>
          </p:cNvPr>
          <p:cNvSpPr/>
          <p:nvPr/>
        </p:nvSpPr>
        <p:spPr>
          <a:xfrm>
            <a:off x="7226226" y="1938597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3" name="Picture 2" descr="Kuvan esikatselu">
            <a:extLst>
              <a:ext uri="{FF2B5EF4-FFF2-40B4-BE49-F238E27FC236}">
                <a16:creationId xmlns:a16="http://schemas.microsoft.com/office/drawing/2014/main" id="{EE4BB0B8-94D1-4277-9D7B-77D8069D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08" y="411511"/>
            <a:ext cx="971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593EFF-FDAA-4E88-8785-260F26AD3607}"/>
              </a:ext>
            </a:extLst>
          </p:cNvPr>
          <p:cNvSpPr txBox="1"/>
          <p:nvPr/>
        </p:nvSpPr>
        <p:spPr>
          <a:xfrm>
            <a:off x="5063680" y="1171466"/>
            <a:ext cx="6724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15 PTSTOS</a:t>
            </a:r>
            <a:endParaRPr lang="en-FI" sz="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46B3F-96E7-4AC5-AAEB-30E0BBD3C6EC}"/>
              </a:ext>
            </a:extLst>
          </p:cNvPr>
          <p:cNvSpPr txBox="1"/>
          <p:nvPr/>
        </p:nvSpPr>
        <p:spPr>
          <a:xfrm>
            <a:off x="7305236" y="5374812"/>
            <a:ext cx="6426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17 PTSTOS</a:t>
            </a:r>
            <a:endParaRPr lang="en-FI" sz="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704278-D585-41F4-93C7-2D69012234D2}"/>
              </a:ext>
            </a:extLst>
          </p:cNvPr>
          <p:cNvSpPr txBox="1"/>
          <p:nvPr/>
        </p:nvSpPr>
        <p:spPr>
          <a:xfrm>
            <a:off x="8102626" y="1790401"/>
            <a:ext cx="6412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24 PTSTOS</a:t>
            </a:r>
            <a:endParaRPr lang="en-FI" sz="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B4F7BF-7B09-40F0-AC70-8C9661F81B94}"/>
              </a:ext>
            </a:extLst>
          </p:cNvPr>
          <p:cNvSpPr txBox="1"/>
          <p:nvPr/>
        </p:nvSpPr>
        <p:spPr>
          <a:xfrm>
            <a:off x="9908907" y="3960083"/>
            <a:ext cx="58408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7 PTSTOS</a:t>
            </a:r>
            <a:endParaRPr lang="en-FI" sz="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83EEA3-1899-4C60-A9CC-5FA91FF964C9}"/>
              </a:ext>
            </a:extLst>
          </p:cNvPr>
          <p:cNvSpPr txBox="1"/>
          <p:nvPr/>
        </p:nvSpPr>
        <p:spPr>
          <a:xfrm>
            <a:off x="6631386" y="910827"/>
            <a:ext cx="6453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10 PTSTOS</a:t>
            </a:r>
            <a:endParaRPr lang="en-FI" sz="800" b="1" dirty="0"/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86ADB323-769F-4E4E-87D7-A5B4C778C979}"/>
              </a:ext>
            </a:extLst>
          </p:cNvPr>
          <p:cNvSpPr/>
          <p:nvPr/>
        </p:nvSpPr>
        <p:spPr>
          <a:xfrm>
            <a:off x="7901400" y="2165621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B03A1295-54F6-42A6-BA9F-05623CF3CA1F}"/>
              </a:ext>
            </a:extLst>
          </p:cNvPr>
          <p:cNvSpPr/>
          <p:nvPr/>
        </p:nvSpPr>
        <p:spPr>
          <a:xfrm>
            <a:off x="8973366" y="2020784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2DAE68B8-35A9-4E45-8FF1-136396A79781}"/>
              </a:ext>
            </a:extLst>
          </p:cNvPr>
          <p:cNvSpPr/>
          <p:nvPr/>
        </p:nvSpPr>
        <p:spPr>
          <a:xfrm>
            <a:off x="8949754" y="2517607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85D34BAD-B26B-469B-B244-57B40D6A6E06}"/>
              </a:ext>
            </a:extLst>
          </p:cNvPr>
          <p:cNvSpPr/>
          <p:nvPr/>
        </p:nvSpPr>
        <p:spPr>
          <a:xfrm>
            <a:off x="9797848" y="4382230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AAADFACF-857A-49FD-86C6-B3106C52917E}"/>
              </a:ext>
            </a:extLst>
          </p:cNvPr>
          <p:cNvSpPr/>
          <p:nvPr/>
        </p:nvSpPr>
        <p:spPr>
          <a:xfrm>
            <a:off x="5154552" y="1482694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Flowchart: Decision 23">
            <a:extLst>
              <a:ext uri="{FF2B5EF4-FFF2-40B4-BE49-F238E27FC236}">
                <a16:creationId xmlns:a16="http://schemas.microsoft.com/office/drawing/2014/main" id="{4F936B17-3ED1-4D25-AA34-A8ABC7558B22}"/>
              </a:ext>
            </a:extLst>
          </p:cNvPr>
          <p:cNvSpPr/>
          <p:nvPr/>
        </p:nvSpPr>
        <p:spPr>
          <a:xfrm>
            <a:off x="5583761" y="1396574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id="{ED84C182-3550-481D-940D-DD6A87C0577C}"/>
              </a:ext>
            </a:extLst>
          </p:cNvPr>
          <p:cNvSpPr/>
          <p:nvPr/>
        </p:nvSpPr>
        <p:spPr>
          <a:xfrm>
            <a:off x="3875476" y="731191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Flowchart: Decision 25">
            <a:extLst>
              <a:ext uri="{FF2B5EF4-FFF2-40B4-BE49-F238E27FC236}">
                <a16:creationId xmlns:a16="http://schemas.microsoft.com/office/drawing/2014/main" id="{6708AAD9-DC26-4CF0-9DB6-8FF87A5616B9}"/>
              </a:ext>
            </a:extLst>
          </p:cNvPr>
          <p:cNvSpPr/>
          <p:nvPr/>
        </p:nvSpPr>
        <p:spPr>
          <a:xfrm>
            <a:off x="6488138" y="1137500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477B2936-53FE-4539-9CAE-D8321165892C}"/>
              </a:ext>
            </a:extLst>
          </p:cNvPr>
          <p:cNvSpPr/>
          <p:nvPr/>
        </p:nvSpPr>
        <p:spPr>
          <a:xfrm>
            <a:off x="7322390" y="6003024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958EC022-FB77-4BDD-A85C-6CD23684573A}"/>
              </a:ext>
            </a:extLst>
          </p:cNvPr>
          <p:cNvSpPr/>
          <p:nvPr/>
        </p:nvSpPr>
        <p:spPr>
          <a:xfrm>
            <a:off x="7773645" y="5128591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1E6E7B9-CE34-44E4-A8B6-B2FD60076963}"/>
              </a:ext>
            </a:extLst>
          </p:cNvPr>
          <p:cNvSpPr/>
          <p:nvPr/>
        </p:nvSpPr>
        <p:spPr>
          <a:xfrm>
            <a:off x="9848518" y="3448371"/>
            <a:ext cx="276111" cy="277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D6AD6E-F25F-4125-B247-49E645D630B9}"/>
              </a:ext>
            </a:extLst>
          </p:cNvPr>
          <p:cNvSpPr/>
          <p:nvPr/>
        </p:nvSpPr>
        <p:spPr>
          <a:xfrm>
            <a:off x="9681041" y="4072699"/>
            <a:ext cx="296303" cy="2775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9230C7-DB04-42A8-B6EF-0F976E45BCA2}"/>
              </a:ext>
            </a:extLst>
          </p:cNvPr>
          <p:cNvSpPr txBox="1"/>
          <p:nvPr/>
        </p:nvSpPr>
        <p:spPr>
          <a:xfrm>
            <a:off x="7969064" y="217724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</a:t>
            </a:r>
            <a:endParaRPr lang="en-FI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3B0AAD-FB4F-4625-A635-83ADFE913C7F}"/>
              </a:ext>
            </a:extLst>
          </p:cNvPr>
          <p:cNvSpPr txBox="1"/>
          <p:nvPr/>
        </p:nvSpPr>
        <p:spPr>
          <a:xfrm>
            <a:off x="8987460" y="253572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6</a:t>
            </a:r>
            <a:endParaRPr lang="en-FI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B6C080-000B-4D24-B7A7-247CE5B71617}"/>
              </a:ext>
            </a:extLst>
          </p:cNvPr>
          <p:cNvSpPr txBox="1"/>
          <p:nvPr/>
        </p:nvSpPr>
        <p:spPr>
          <a:xfrm>
            <a:off x="8983682" y="2046443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20</a:t>
            </a:r>
            <a:endParaRPr lang="en-FI" sz="1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A698C9-5F98-4BD0-BA79-7EAD91E9846C}"/>
              </a:ext>
            </a:extLst>
          </p:cNvPr>
          <p:cNvSpPr txBox="1"/>
          <p:nvPr/>
        </p:nvSpPr>
        <p:spPr>
          <a:xfrm>
            <a:off x="9835237" y="440525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8</a:t>
            </a:r>
            <a:endParaRPr lang="en-FI" sz="1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976A62-38DA-4879-BB53-461F159FAB9A}"/>
              </a:ext>
            </a:extLst>
          </p:cNvPr>
          <p:cNvSpPr txBox="1"/>
          <p:nvPr/>
        </p:nvSpPr>
        <p:spPr>
          <a:xfrm>
            <a:off x="6509926" y="115491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41</a:t>
            </a:r>
            <a:endParaRPr lang="en-FI" sz="1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F3A39D-A7CE-4FC6-B77D-6B4F471A500D}"/>
              </a:ext>
            </a:extLst>
          </p:cNvPr>
          <p:cNvSpPr txBox="1"/>
          <p:nvPr/>
        </p:nvSpPr>
        <p:spPr>
          <a:xfrm>
            <a:off x="5183559" y="150202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35</a:t>
            </a:r>
            <a:endParaRPr lang="en-FI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B94DA1-7BA8-4065-A0C7-70EA4D0A8611}"/>
              </a:ext>
            </a:extLst>
          </p:cNvPr>
          <p:cNvSpPr txBox="1"/>
          <p:nvPr/>
        </p:nvSpPr>
        <p:spPr>
          <a:xfrm>
            <a:off x="3891334" y="75618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29</a:t>
            </a:r>
            <a:endParaRPr lang="en-FI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2FE251-7E42-4FF0-91C3-270A9DF9E234}"/>
              </a:ext>
            </a:extLst>
          </p:cNvPr>
          <p:cNvSpPr txBox="1"/>
          <p:nvPr/>
        </p:nvSpPr>
        <p:spPr>
          <a:xfrm>
            <a:off x="5579320" y="142460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36</a:t>
            </a:r>
            <a:endParaRPr lang="en-FI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FFB83D-F304-4E3D-99E8-B67B1999A15F}"/>
              </a:ext>
            </a:extLst>
          </p:cNvPr>
          <p:cNvSpPr txBox="1"/>
          <p:nvPr/>
        </p:nvSpPr>
        <p:spPr>
          <a:xfrm>
            <a:off x="7781553" y="514647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58</a:t>
            </a:r>
            <a:endParaRPr lang="en-FI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7D9538-E95B-4B73-8E39-22FB9CE16F0D}"/>
              </a:ext>
            </a:extLst>
          </p:cNvPr>
          <p:cNvSpPr txBox="1"/>
          <p:nvPr/>
        </p:nvSpPr>
        <p:spPr>
          <a:xfrm>
            <a:off x="7311020" y="6007407"/>
            <a:ext cx="4267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22AK</a:t>
            </a:r>
            <a:endParaRPr lang="en-FI" sz="900" dirty="0"/>
          </a:p>
        </p:txBody>
      </p:sp>
      <p:sp>
        <p:nvSpPr>
          <p:cNvPr id="41" name="Flowchart: Decision 40">
            <a:extLst>
              <a:ext uri="{FF2B5EF4-FFF2-40B4-BE49-F238E27FC236}">
                <a16:creationId xmlns:a16="http://schemas.microsoft.com/office/drawing/2014/main" id="{484BAA1D-D9DE-435C-964B-5CCD80127CEF}"/>
              </a:ext>
            </a:extLst>
          </p:cNvPr>
          <p:cNvSpPr/>
          <p:nvPr/>
        </p:nvSpPr>
        <p:spPr>
          <a:xfrm>
            <a:off x="10242731" y="6378237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0FC507-8318-4A37-8845-A5F214B1E28D}"/>
              </a:ext>
            </a:extLst>
          </p:cNvPr>
          <p:cNvSpPr txBox="1"/>
          <p:nvPr/>
        </p:nvSpPr>
        <p:spPr>
          <a:xfrm>
            <a:off x="10265910" y="640901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49</a:t>
            </a:r>
            <a:endParaRPr lang="en-FI" sz="10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4A581A-B104-4BB5-B8F6-172824205CD5}"/>
              </a:ext>
            </a:extLst>
          </p:cNvPr>
          <p:cNvSpPr/>
          <p:nvPr/>
        </p:nvSpPr>
        <p:spPr>
          <a:xfrm>
            <a:off x="7926812" y="1898988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1D579B7-A7D7-4D05-BC47-717396A915E8}"/>
              </a:ext>
            </a:extLst>
          </p:cNvPr>
          <p:cNvSpPr/>
          <p:nvPr/>
        </p:nvSpPr>
        <p:spPr>
          <a:xfrm>
            <a:off x="9273090" y="4604743"/>
            <a:ext cx="281585" cy="28012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AE19C1BF-418B-42DB-85A1-6E6B92E7BF62}"/>
              </a:ext>
            </a:extLst>
          </p:cNvPr>
          <p:cNvSpPr/>
          <p:nvPr/>
        </p:nvSpPr>
        <p:spPr>
          <a:xfrm rot="8191256">
            <a:off x="6777656" y="4187392"/>
            <a:ext cx="477785" cy="5672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98DDDFB6-EE97-4206-94F5-57D0A14F2507}"/>
              </a:ext>
            </a:extLst>
          </p:cNvPr>
          <p:cNvSpPr/>
          <p:nvPr/>
        </p:nvSpPr>
        <p:spPr>
          <a:xfrm rot="4344394">
            <a:off x="7916279" y="4006034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C5B3211-22F9-4AF1-A4BF-93CA99B3E75B}"/>
              </a:ext>
            </a:extLst>
          </p:cNvPr>
          <p:cNvSpPr/>
          <p:nvPr/>
        </p:nvSpPr>
        <p:spPr>
          <a:xfrm rot="5400000">
            <a:off x="8957668" y="3301579"/>
            <a:ext cx="552247" cy="3703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9C0E7D90-1D05-4BE9-A571-7293632EE1C8}"/>
              </a:ext>
            </a:extLst>
          </p:cNvPr>
          <p:cNvSpPr/>
          <p:nvPr/>
        </p:nvSpPr>
        <p:spPr>
          <a:xfrm rot="2535654">
            <a:off x="5617634" y="2171139"/>
            <a:ext cx="678279" cy="380217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1050B627-A953-46E1-800E-C72E506E321B}"/>
              </a:ext>
            </a:extLst>
          </p:cNvPr>
          <p:cNvSpPr/>
          <p:nvPr/>
        </p:nvSpPr>
        <p:spPr>
          <a:xfrm rot="4344394">
            <a:off x="8624695" y="3813208"/>
            <a:ext cx="909566" cy="42392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BCC13B31-B071-40A0-B705-E8D6C5ED9B65}"/>
              </a:ext>
            </a:extLst>
          </p:cNvPr>
          <p:cNvSpPr/>
          <p:nvPr/>
        </p:nvSpPr>
        <p:spPr>
          <a:xfrm rot="8191256">
            <a:off x="8579579" y="4145229"/>
            <a:ext cx="355263" cy="23671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97179429-2638-4613-A929-B9F72274A137}"/>
              </a:ext>
            </a:extLst>
          </p:cNvPr>
          <p:cNvSpPr/>
          <p:nvPr/>
        </p:nvSpPr>
        <p:spPr>
          <a:xfrm>
            <a:off x="7363810" y="2613173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717FC82A-966B-4AD1-8C2B-6112AA292FCF}"/>
              </a:ext>
            </a:extLst>
          </p:cNvPr>
          <p:cNvSpPr/>
          <p:nvPr/>
        </p:nvSpPr>
        <p:spPr>
          <a:xfrm rot="21116621">
            <a:off x="8234902" y="2591029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4D57600-DD85-417C-A1AC-ED6F404EB89E}"/>
              </a:ext>
            </a:extLst>
          </p:cNvPr>
          <p:cNvSpPr/>
          <p:nvPr/>
        </p:nvSpPr>
        <p:spPr>
          <a:xfrm>
            <a:off x="6631386" y="1485679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D782F0-7F2E-4B72-A139-82FFD1483573}"/>
              </a:ext>
            </a:extLst>
          </p:cNvPr>
          <p:cNvSpPr txBox="1"/>
          <p:nvPr/>
        </p:nvSpPr>
        <p:spPr>
          <a:xfrm>
            <a:off x="5758390" y="5128793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FFE82A5D-E2DC-4489-BA76-57D3FFC2ABE4}"/>
              </a:ext>
            </a:extLst>
          </p:cNvPr>
          <p:cNvSpPr/>
          <p:nvPr/>
        </p:nvSpPr>
        <p:spPr>
          <a:xfrm rot="21276519">
            <a:off x="6537326" y="2224408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F2DEFAF-39E8-4B28-A638-A6EDF4A67C03}"/>
              </a:ext>
            </a:extLst>
          </p:cNvPr>
          <p:cNvSpPr/>
          <p:nvPr/>
        </p:nvSpPr>
        <p:spPr>
          <a:xfrm>
            <a:off x="6481707" y="5316011"/>
            <a:ext cx="309882" cy="2769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82381ECE-6FF4-4B93-B0B8-ED433A7F845F}"/>
              </a:ext>
            </a:extLst>
          </p:cNvPr>
          <p:cNvSpPr/>
          <p:nvPr/>
        </p:nvSpPr>
        <p:spPr>
          <a:xfrm rot="1824600">
            <a:off x="5613436" y="1875218"/>
            <a:ext cx="562860" cy="251755"/>
          </a:xfrm>
          <a:prstGeom prst="arc">
            <a:avLst>
              <a:gd name="adj1" fmla="val 17356652"/>
              <a:gd name="adj2" fmla="val 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F0E90EF-C3DF-46A4-A9F6-64E827DCB1AF}"/>
              </a:ext>
            </a:extLst>
          </p:cNvPr>
          <p:cNvSpPr/>
          <p:nvPr/>
        </p:nvSpPr>
        <p:spPr>
          <a:xfrm>
            <a:off x="9629440" y="2615122"/>
            <a:ext cx="533095" cy="375105"/>
          </a:xfrm>
          <a:custGeom>
            <a:avLst/>
            <a:gdLst>
              <a:gd name="connsiteX0" fmla="*/ 48306 w 533095"/>
              <a:gd name="connsiteY0" fmla="*/ 0 h 375105"/>
              <a:gd name="connsiteX1" fmla="*/ 4950 w 533095"/>
              <a:gd name="connsiteY1" fmla="*/ 137948 h 375105"/>
              <a:gd name="connsiteX2" fmla="*/ 150781 w 533095"/>
              <a:gd name="connsiteY2" fmla="*/ 291662 h 375105"/>
              <a:gd name="connsiteX3" fmla="*/ 414854 w 533095"/>
              <a:gd name="connsiteY3" fmla="*/ 366548 h 375105"/>
              <a:gd name="connsiteX4" fmla="*/ 533095 w 533095"/>
              <a:gd name="connsiteY4" fmla="*/ 94593 h 3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095" h="375105">
                <a:moveTo>
                  <a:pt x="48306" y="0"/>
                </a:moveTo>
                <a:cubicBezTo>
                  <a:pt x="18088" y="44669"/>
                  <a:pt x="-12129" y="89338"/>
                  <a:pt x="4950" y="137948"/>
                </a:cubicBezTo>
                <a:cubicBezTo>
                  <a:pt x="22029" y="186558"/>
                  <a:pt x="82464" y="253562"/>
                  <a:pt x="150781" y="291662"/>
                </a:cubicBezTo>
                <a:cubicBezTo>
                  <a:pt x="219098" y="329762"/>
                  <a:pt x="351135" y="399393"/>
                  <a:pt x="414854" y="366548"/>
                </a:cubicBezTo>
                <a:cubicBezTo>
                  <a:pt x="478573" y="333703"/>
                  <a:pt x="505834" y="214148"/>
                  <a:pt x="533095" y="94593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364FBB-67A2-4FA5-935F-D22DF8212232}"/>
              </a:ext>
            </a:extLst>
          </p:cNvPr>
          <p:cNvSpPr txBox="1"/>
          <p:nvPr/>
        </p:nvSpPr>
        <p:spPr>
          <a:xfrm>
            <a:off x="7489365" y="1576631"/>
            <a:ext cx="59299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/>
              <a:t>12 PTSTOS</a:t>
            </a:r>
            <a:endParaRPr lang="en-FI" sz="7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A048030-D5F1-4236-9E20-E6F045FC592D}"/>
              </a:ext>
            </a:extLst>
          </p:cNvPr>
          <p:cNvSpPr/>
          <p:nvPr/>
        </p:nvSpPr>
        <p:spPr>
          <a:xfrm>
            <a:off x="7279871" y="1226995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91CDEBC8-FE34-4A7D-BAAF-2BF266A17A8C}"/>
              </a:ext>
            </a:extLst>
          </p:cNvPr>
          <p:cNvSpPr/>
          <p:nvPr/>
        </p:nvSpPr>
        <p:spPr>
          <a:xfrm rot="5400000">
            <a:off x="9211875" y="3008416"/>
            <a:ext cx="552247" cy="3703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8640B76-9686-43AB-BE52-CFC0A4CC7146}"/>
              </a:ext>
            </a:extLst>
          </p:cNvPr>
          <p:cNvSpPr/>
          <p:nvPr/>
        </p:nvSpPr>
        <p:spPr>
          <a:xfrm rot="17677379">
            <a:off x="9286420" y="3205546"/>
            <a:ext cx="552247" cy="3703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6F0072E1-9BE2-4029-AFF5-33CC21B89CF9}"/>
              </a:ext>
            </a:extLst>
          </p:cNvPr>
          <p:cNvSpPr/>
          <p:nvPr/>
        </p:nvSpPr>
        <p:spPr>
          <a:xfrm>
            <a:off x="6371021" y="2179537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DA8019-73F1-4819-A2F3-5C9496941DE2}"/>
              </a:ext>
            </a:extLst>
          </p:cNvPr>
          <p:cNvSpPr txBox="1"/>
          <p:nvPr/>
        </p:nvSpPr>
        <p:spPr>
          <a:xfrm>
            <a:off x="6444389" y="218406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</a:t>
            </a:r>
            <a:endParaRPr lang="en-FI" sz="1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A50521-D9EA-4268-853B-CE4E6EEF9B90}"/>
              </a:ext>
            </a:extLst>
          </p:cNvPr>
          <p:cNvSpPr txBox="1"/>
          <p:nvPr/>
        </p:nvSpPr>
        <p:spPr>
          <a:xfrm>
            <a:off x="6413193" y="4863369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6D315A-DF9B-46AC-80FC-D74CF5A3E98D}"/>
              </a:ext>
            </a:extLst>
          </p:cNvPr>
          <p:cNvSpPr txBox="1"/>
          <p:nvPr/>
        </p:nvSpPr>
        <p:spPr>
          <a:xfrm>
            <a:off x="6950604" y="4511772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247619F-5393-48C0-9C2A-D8F9AE57DE0E}"/>
              </a:ext>
            </a:extLst>
          </p:cNvPr>
          <p:cNvSpPr txBox="1"/>
          <p:nvPr/>
        </p:nvSpPr>
        <p:spPr>
          <a:xfrm>
            <a:off x="9121249" y="3824632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A1AFD55-CCF3-4C84-956A-66348BD34AA8}"/>
              </a:ext>
            </a:extLst>
          </p:cNvPr>
          <p:cNvSpPr txBox="1"/>
          <p:nvPr/>
        </p:nvSpPr>
        <p:spPr>
          <a:xfrm>
            <a:off x="8996950" y="4321715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CFC723-5FD5-4C8A-9F77-0F792BA24350}"/>
              </a:ext>
            </a:extLst>
          </p:cNvPr>
          <p:cNvSpPr txBox="1"/>
          <p:nvPr/>
        </p:nvSpPr>
        <p:spPr>
          <a:xfrm>
            <a:off x="9083669" y="4046081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42C4F8-1DDB-4AD3-85CF-64696408F810}"/>
              </a:ext>
            </a:extLst>
          </p:cNvPr>
          <p:cNvSpPr txBox="1"/>
          <p:nvPr/>
        </p:nvSpPr>
        <p:spPr>
          <a:xfrm>
            <a:off x="9138431" y="3557072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5B3BFC4-7F7D-492C-AD58-2E854C78C04D}"/>
              </a:ext>
            </a:extLst>
          </p:cNvPr>
          <p:cNvSpPr txBox="1"/>
          <p:nvPr/>
        </p:nvSpPr>
        <p:spPr>
          <a:xfrm>
            <a:off x="9448100" y="3229849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1C74095-F1FF-4FE7-A92C-852780901F88}"/>
              </a:ext>
            </a:extLst>
          </p:cNvPr>
          <p:cNvSpPr txBox="1"/>
          <p:nvPr/>
        </p:nvSpPr>
        <p:spPr>
          <a:xfrm>
            <a:off x="8688906" y="3141076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FF4B76B-5A17-4BD8-8D1E-6752BD70AC43}"/>
              </a:ext>
            </a:extLst>
          </p:cNvPr>
          <p:cNvSpPr txBox="1"/>
          <p:nvPr/>
        </p:nvSpPr>
        <p:spPr>
          <a:xfrm>
            <a:off x="7758698" y="2697307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C8ED95-D8BF-418A-A0A8-7254879D377B}"/>
              </a:ext>
            </a:extLst>
          </p:cNvPr>
          <p:cNvSpPr txBox="1"/>
          <p:nvPr/>
        </p:nvSpPr>
        <p:spPr>
          <a:xfrm>
            <a:off x="8459532" y="2675474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766925A-1D42-481A-8E4B-618D0F1D833C}"/>
              </a:ext>
            </a:extLst>
          </p:cNvPr>
          <p:cNvSpPr txBox="1"/>
          <p:nvPr/>
        </p:nvSpPr>
        <p:spPr>
          <a:xfrm>
            <a:off x="6862595" y="2359441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56D40E-1CE8-4A5F-8B19-5BAA80A0B9E4}"/>
              </a:ext>
            </a:extLst>
          </p:cNvPr>
          <p:cNvSpPr txBox="1"/>
          <p:nvPr/>
        </p:nvSpPr>
        <p:spPr>
          <a:xfrm>
            <a:off x="5731544" y="2273058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9341121-FABE-4920-BBA7-18904331EDB1}"/>
              </a:ext>
            </a:extLst>
          </p:cNvPr>
          <p:cNvSpPr txBox="1"/>
          <p:nvPr/>
        </p:nvSpPr>
        <p:spPr>
          <a:xfrm>
            <a:off x="5801453" y="2135655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176F230-FAB2-41F5-8AB2-5D783F37CEC7}"/>
              </a:ext>
            </a:extLst>
          </p:cNvPr>
          <p:cNvSpPr txBox="1"/>
          <p:nvPr/>
        </p:nvSpPr>
        <p:spPr>
          <a:xfrm>
            <a:off x="5969111" y="2361272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BDCCAFC-DC13-435A-AD2D-E32B457322C0}"/>
              </a:ext>
            </a:extLst>
          </p:cNvPr>
          <p:cNvSpPr txBox="1"/>
          <p:nvPr/>
        </p:nvSpPr>
        <p:spPr>
          <a:xfrm>
            <a:off x="5937582" y="2026718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4D6D1A-6CB5-404F-BD7F-183FF9ABB984}"/>
              </a:ext>
            </a:extLst>
          </p:cNvPr>
          <p:cNvSpPr txBox="1"/>
          <p:nvPr/>
        </p:nvSpPr>
        <p:spPr>
          <a:xfrm>
            <a:off x="8226957" y="4296189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83" name="Star: 7 Points 82">
            <a:extLst>
              <a:ext uri="{FF2B5EF4-FFF2-40B4-BE49-F238E27FC236}">
                <a16:creationId xmlns:a16="http://schemas.microsoft.com/office/drawing/2014/main" id="{6B571078-8A52-4F01-A84B-E9510E0C8C5B}"/>
              </a:ext>
            </a:extLst>
          </p:cNvPr>
          <p:cNvSpPr/>
          <p:nvPr/>
        </p:nvSpPr>
        <p:spPr>
          <a:xfrm>
            <a:off x="8558750" y="2597080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4" name="Star: 7 Points 83">
            <a:extLst>
              <a:ext uri="{FF2B5EF4-FFF2-40B4-BE49-F238E27FC236}">
                <a16:creationId xmlns:a16="http://schemas.microsoft.com/office/drawing/2014/main" id="{C099F13F-E9A9-4C91-8186-782DFEADE039}"/>
              </a:ext>
            </a:extLst>
          </p:cNvPr>
          <p:cNvSpPr/>
          <p:nvPr/>
        </p:nvSpPr>
        <p:spPr>
          <a:xfrm>
            <a:off x="9378320" y="4698742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C94BE7-E01C-453C-B02A-36FD9FEE3160}"/>
              </a:ext>
            </a:extLst>
          </p:cNvPr>
          <p:cNvGrpSpPr/>
          <p:nvPr/>
        </p:nvGrpSpPr>
        <p:grpSpPr>
          <a:xfrm>
            <a:off x="8416699" y="4545972"/>
            <a:ext cx="355263" cy="462153"/>
            <a:chOff x="9695276" y="2022209"/>
            <a:chExt cx="355263" cy="462153"/>
          </a:xfrm>
        </p:grpSpPr>
        <p:sp>
          <p:nvSpPr>
            <p:cNvPr id="86" name="Flowchart: Decision 85">
              <a:extLst>
                <a:ext uri="{FF2B5EF4-FFF2-40B4-BE49-F238E27FC236}">
                  <a16:creationId xmlns:a16="http://schemas.microsoft.com/office/drawing/2014/main" id="{F52D67D7-2C08-4EFD-9E73-DD0EEF630954}"/>
                </a:ext>
              </a:extLst>
            </p:cNvPr>
            <p:cNvSpPr/>
            <p:nvPr/>
          </p:nvSpPr>
          <p:spPr>
            <a:xfrm>
              <a:off x="9695276" y="2207363"/>
              <a:ext cx="355263" cy="276999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BD7E324-AA0A-4F04-AFBA-379902B45BFA}"/>
                </a:ext>
              </a:extLst>
            </p:cNvPr>
            <p:cNvSpPr txBox="1"/>
            <p:nvPr/>
          </p:nvSpPr>
          <p:spPr>
            <a:xfrm>
              <a:off x="9711091" y="2022209"/>
              <a:ext cx="3321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XX</a:t>
              </a:r>
              <a:endParaRPr lang="en-FI" dirty="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A13B12E-10D9-48DF-A46C-1D66CD38EA01}"/>
              </a:ext>
            </a:extLst>
          </p:cNvPr>
          <p:cNvSpPr txBox="1"/>
          <p:nvPr/>
        </p:nvSpPr>
        <p:spPr>
          <a:xfrm>
            <a:off x="8442257" y="476190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42</a:t>
            </a:r>
            <a:endParaRPr lang="en-FI" sz="1000" dirty="0"/>
          </a:p>
        </p:txBody>
      </p:sp>
      <p:sp>
        <p:nvSpPr>
          <p:cNvPr id="89" name="Flowchart: Decision 88">
            <a:extLst>
              <a:ext uri="{FF2B5EF4-FFF2-40B4-BE49-F238E27FC236}">
                <a16:creationId xmlns:a16="http://schemas.microsoft.com/office/drawing/2014/main" id="{7F79FDC0-3BC2-46A7-BF27-55F8C1718FBB}"/>
              </a:ext>
            </a:extLst>
          </p:cNvPr>
          <p:cNvSpPr/>
          <p:nvPr/>
        </p:nvSpPr>
        <p:spPr>
          <a:xfrm>
            <a:off x="7036341" y="5029683"/>
            <a:ext cx="318882" cy="27082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937466A-EDC3-4038-A118-ABAEB15149E3}"/>
              </a:ext>
            </a:extLst>
          </p:cNvPr>
          <p:cNvSpPr txBox="1"/>
          <p:nvPr/>
        </p:nvSpPr>
        <p:spPr>
          <a:xfrm>
            <a:off x="7032147" y="505261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20</a:t>
            </a:r>
            <a:endParaRPr lang="en-FI" sz="10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06A085B-9A1B-4BC0-9A4B-172D119C13FC}"/>
              </a:ext>
            </a:extLst>
          </p:cNvPr>
          <p:cNvSpPr txBox="1"/>
          <p:nvPr/>
        </p:nvSpPr>
        <p:spPr>
          <a:xfrm>
            <a:off x="9699828" y="40844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</a:t>
            </a:r>
            <a:endParaRPr lang="en-FI" sz="10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34FD672-9ABD-4B34-96A3-AE591C58B400}"/>
              </a:ext>
            </a:extLst>
          </p:cNvPr>
          <p:cNvSpPr txBox="1"/>
          <p:nvPr/>
        </p:nvSpPr>
        <p:spPr>
          <a:xfrm>
            <a:off x="9864903" y="346409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</a:t>
            </a:r>
            <a:endParaRPr lang="en-FI" sz="1000" dirty="0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AB3B8281-0911-4018-9239-082904974B1D}"/>
              </a:ext>
            </a:extLst>
          </p:cNvPr>
          <p:cNvSpPr/>
          <p:nvPr/>
        </p:nvSpPr>
        <p:spPr>
          <a:xfrm rot="11651708">
            <a:off x="7027728" y="4884050"/>
            <a:ext cx="87706" cy="132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A69054C-A5B6-4D19-B668-D5E421D25213}"/>
              </a:ext>
            </a:extLst>
          </p:cNvPr>
          <p:cNvGrpSpPr/>
          <p:nvPr/>
        </p:nvGrpSpPr>
        <p:grpSpPr>
          <a:xfrm>
            <a:off x="5573591" y="1606021"/>
            <a:ext cx="355263" cy="462153"/>
            <a:chOff x="9695276" y="2022209"/>
            <a:chExt cx="355263" cy="462153"/>
          </a:xfrm>
        </p:grpSpPr>
        <p:sp>
          <p:nvSpPr>
            <p:cNvPr id="95" name="Flowchart: Decision 94">
              <a:extLst>
                <a:ext uri="{FF2B5EF4-FFF2-40B4-BE49-F238E27FC236}">
                  <a16:creationId xmlns:a16="http://schemas.microsoft.com/office/drawing/2014/main" id="{54F90E98-B0A7-409A-819F-0B8BCDBCF8FC}"/>
                </a:ext>
              </a:extLst>
            </p:cNvPr>
            <p:cNvSpPr/>
            <p:nvPr/>
          </p:nvSpPr>
          <p:spPr>
            <a:xfrm>
              <a:off x="9695276" y="2207363"/>
              <a:ext cx="355263" cy="276999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98123E8-433D-4242-BC48-A53C785DDDB6}"/>
                </a:ext>
              </a:extLst>
            </p:cNvPr>
            <p:cNvSpPr txBox="1"/>
            <p:nvPr/>
          </p:nvSpPr>
          <p:spPr>
            <a:xfrm>
              <a:off x="9711091" y="2022209"/>
              <a:ext cx="3321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XX</a:t>
              </a:r>
              <a:endParaRPr lang="en-FI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67A3769A-1723-44C9-86BE-2C697151231F}"/>
              </a:ext>
            </a:extLst>
          </p:cNvPr>
          <p:cNvSpPr txBox="1"/>
          <p:nvPr/>
        </p:nvSpPr>
        <p:spPr>
          <a:xfrm>
            <a:off x="5605164" y="182387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76</a:t>
            </a:r>
            <a:endParaRPr lang="en-FI" sz="1000" dirty="0"/>
          </a:p>
        </p:txBody>
      </p:sp>
      <p:sp>
        <p:nvSpPr>
          <p:cNvPr id="98" name="Explosion: 8 Points 97">
            <a:extLst>
              <a:ext uri="{FF2B5EF4-FFF2-40B4-BE49-F238E27FC236}">
                <a16:creationId xmlns:a16="http://schemas.microsoft.com/office/drawing/2014/main" id="{1F524A0E-6E47-493C-A58C-FD379DF0B210}"/>
              </a:ext>
            </a:extLst>
          </p:cNvPr>
          <p:cNvSpPr/>
          <p:nvPr/>
        </p:nvSpPr>
        <p:spPr>
          <a:xfrm rot="20996933">
            <a:off x="7909626" y="1922569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E3643E13-777E-478D-9760-41D6D7E61E06}"/>
              </a:ext>
            </a:extLst>
          </p:cNvPr>
          <p:cNvSpPr/>
          <p:nvPr/>
        </p:nvSpPr>
        <p:spPr>
          <a:xfrm rot="18241439">
            <a:off x="7793125" y="1771679"/>
            <a:ext cx="82949" cy="2243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89029623-1262-478A-B9D3-4716BDFA54FA}"/>
              </a:ext>
            </a:extLst>
          </p:cNvPr>
          <p:cNvSpPr/>
          <p:nvPr/>
        </p:nvSpPr>
        <p:spPr>
          <a:xfrm>
            <a:off x="6259721" y="1429237"/>
            <a:ext cx="551122" cy="742565"/>
          </a:xfrm>
          <a:custGeom>
            <a:avLst/>
            <a:gdLst>
              <a:gd name="connsiteX0" fmla="*/ 73901 w 551122"/>
              <a:gd name="connsiteY0" fmla="*/ 14594 h 742565"/>
              <a:gd name="connsiteX1" fmla="*/ 2956 w 551122"/>
              <a:gd name="connsiteY1" fmla="*/ 101304 h 742565"/>
              <a:gd name="connsiteX2" fmla="*/ 26604 w 551122"/>
              <a:gd name="connsiteY2" fmla="*/ 255018 h 742565"/>
              <a:gd name="connsiteX3" fmla="*/ 144846 w 551122"/>
              <a:gd name="connsiteY3" fmla="*/ 337787 h 742565"/>
              <a:gd name="connsiteX4" fmla="*/ 200025 w 551122"/>
              <a:gd name="connsiteY4" fmla="*/ 448146 h 742565"/>
              <a:gd name="connsiteX5" fmla="*/ 219732 w 551122"/>
              <a:gd name="connsiteY5" fmla="*/ 716159 h 742565"/>
              <a:gd name="connsiteX6" fmla="*/ 408918 w 551122"/>
              <a:gd name="connsiteY6" fmla="*/ 716159 h 742565"/>
              <a:gd name="connsiteX7" fmla="*/ 546866 w 551122"/>
              <a:gd name="connsiteY7" fmla="*/ 570328 h 742565"/>
              <a:gd name="connsiteX8" fmla="*/ 495629 w 551122"/>
              <a:gd name="connsiteY8" fmla="*/ 392966 h 742565"/>
              <a:gd name="connsiteX9" fmla="*/ 294618 w 551122"/>
              <a:gd name="connsiteY9" fmla="*/ 302315 h 742565"/>
              <a:gd name="connsiteX10" fmla="*/ 239439 w 551122"/>
              <a:gd name="connsiteY10" fmla="*/ 148601 h 742565"/>
              <a:gd name="connsiteX11" fmla="*/ 152729 w 551122"/>
              <a:gd name="connsiteY11" fmla="*/ 10653 h 742565"/>
              <a:gd name="connsiteX12" fmla="*/ 73901 w 551122"/>
              <a:gd name="connsiteY12" fmla="*/ 14594 h 74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122" h="742565">
                <a:moveTo>
                  <a:pt x="73901" y="14594"/>
                </a:moveTo>
                <a:cubicBezTo>
                  <a:pt x="48939" y="29702"/>
                  <a:pt x="10839" y="61233"/>
                  <a:pt x="2956" y="101304"/>
                </a:cubicBezTo>
                <a:cubicBezTo>
                  <a:pt x="-4927" y="141375"/>
                  <a:pt x="2956" y="215604"/>
                  <a:pt x="26604" y="255018"/>
                </a:cubicBezTo>
                <a:cubicBezTo>
                  <a:pt x="50252" y="294432"/>
                  <a:pt x="115943" y="305599"/>
                  <a:pt x="144846" y="337787"/>
                </a:cubicBezTo>
                <a:cubicBezTo>
                  <a:pt x="173750" y="369975"/>
                  <a:pt x="187544" y="385084"/>
                  <a:pt x="200025" y="448146"/>
                </a:cubicBezTo>
                <a:cubicBezTo>
                  <a:pt x="212506" y="511208"/>
                  <a:pt x="184917" y="671490"/>
                  <a:pt x="219732" y="716159"/>
                </a:cubicBezTo>
                <a:cubicBezTo>
                  <a:pt x="254547" y="760828"/>
                  <a:pt x="354396" y="740464"/>
                  <a:pt x="408918" y="716159"/>
                </a:cubicBezTo>
                <a:cubicBezTo>
                  <a:pt x="463440" y="691854"/>
                  <a:pt x="532414" y="624194"/>
                  <a:pt x="546866" y="570328"/>
                </a:cubicBezTo>
                <a:cubicBezTo>
                  <a:pt x="561318" y="516463"/>
                  <a:pt x="537670" y="437635"/>
                  <a:pt x="495629" y="392966"/>
                </a:cubicBezTo>
                <a:cubicBezTo>
                  <a:pt x="453588" y="348297"/>
                  <a:pt x="337316" y="343042"/>
                  <a:pt x="294618" y="302315"/>
                </a:cubicBezTo>
                <a:cubicBezTo>
                  <a:pt x="251920" y="261588"/>
                  <a:pt x="263087" y="197211"/>
                  <a:pt x="239439" y="148601"/>
                </a:cubicBezTo>
                <a:cubicBezTo>
                  <a:pt x="215791" y="99991"/>
                  <a:pt x="185574" y="28389"/>
                  <a:pt x="152729" y="10653"/>
                </a:cubicBezTo>
                <a:cubicBezTo>
                  <a:pt x="119884" y="-7083"/>
                  <a:pt x="98863" y="-514"/>
                  <a:pt x="73901" y="1459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1CEED17-F47A-446F-8118-945B24379577}"/>
              </a:ext>
            </a:extLst>
          </p:cNvPr>
          <p:cNvSpPr/>
          <p:nvPr/>
        </p:nvSpPr>
        <p:spPr>
          <a:xfrm>
            <a:off x="7807507" y="2134148"/>
            <a:ext cx="88739" cy="7636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03DBFD9C-2DC5-402C-82B3-2D2C8B2F2F94}"/>
              </a:ext>
            </a:extLst>
          </p:cNvPr>
          <p:cNvSpPr/>
          <p:nvPr/>
        </p:nvSpPr>
        <p:spPr>
          <a:xfrm>
            <a:off x="8276722" y="4257976"/>
            <a:ext cx="1182414" cy="320347"/>
          </a:xfrm>
          <a:custGeom>
            <a:avLst/>
            <a:gdLst>
              <a:gd name="connsiteX0" fmla="*/ 0 w 1182414"/>
              <a:gd name="connsiteY0" fmla="*/ 275896 h 320347"/>
              <a:gd name="connsiteX1" fmla="*/ 323193 w 1182414"/>
              <a:gd name="connsiteY1" fmla="*/ 283779 h 320347"/>
              <a:gd name="connsiteX2" fmla="*/ 512379 w 1182414"/>
              <a:gd name="connsiteY2" fmla="*/ 295603 h 320347"/>
              <a:gd name="connsiteX3" fmla="*/ 670034 w 1182414"/>
              <a:gd name="connsiteY3" fmla="*/ 279838 h 320347"/>
              <a:gd name="connsiteX4" fmla="*/ 878928 w 1182414"/>
              <a:gd name="connsiteY4" fmla="*/ 319251 h 320347"/>
              <a:gd name="connsiteX5" fmla="*/ 1087821 w 1182414"/>
              <a:gd name="connsiteY5" fmla="*/ 228600 h 320347"/>
              <a:gd name="connsiteX6" fmla="*/ 1182414 w 1182414"/>
              <a:gd name="connsiteY6" fmla="*/ 0 h 32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2414" h="320347">
                <a:moveTo>
                  <a:pt x="0" y="275896"/>
                </a:moveTo>
                <a:lnTo>
                  <a:pt x="323193" y="283779"/>
                </a:lnTo>
                <a:cubicBezTo>
                  <a:pt x="408589" y="287063"/>
                  <a:pt x="454572" y="296260"/>
                  <a:pt x="512379" y="295603"/>
                </a:cubicBezTo>
                <a:cubicBezTo>
                  <a:pt x="570186" y="294946"/>
                  <a:pt x="608943" y="275897"/>
                  <a:pt x="670034" y="279838"/>
                </a:cubicBezTo>
                <a:cubicBezTo>
                  <a:pt x="731125" y="283779"/>
                  <a:pt x="809297" y="327791"/>
                  <a:pt x="878928" y="319251"/>
                </a:cubicBezTo>
                <a:cubicBezTo>
                  <a:pt x="948559" y="310711"/>
                  <a:pt x="1037240" y="281808"/>
                  <a:pt x="1087821" y="228600"/>
                </a:cubicBezTo>
                <a:cubicBezTo>
                  <a:pt x="1138402" y="175392"/>
                  <a:pt x="1160408" y="87696"/>
                  <a:pt x="118241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4F2369A6-7A8E-4638-817F-09A4D99130DD}"/>
              </a:ext>
            </a:extLst>
          </p:cNvPr>
          <p:cNvSpPr/>
          <p:nvPr/>
        </p:nvSpPr>
        <p:spPr>
          <a:xfrm>
            <a:off x="8828515" y="2539534"/>
            <a:ext cx="917036" cy="1714500"/>
          </a:xfrm>
          <a:custGeom>
            <a:avLst/>
            <a:gdLst>
              <a:gd name="connsiteX0" fmla="*/ 626679 w 917036"/>
              <a:gd name="connsiteY0" fmla="*/ 1714500 h 1714500"/>
              <a:gd name="connsiteX1" fmla="*/ 543910 w 917036"/>
              <a:gd name="connsiteY1" fmla="*/ 1497724 h 1714500"/>
              <a:gd name="connsiteX2" fmla="*/ 559676 w 917036"/>
              <a:gd name="connsiteY2" fmla="*/ 1237593 h 1714500"/>
              <a:gd name="connsiteX3" fmla="*/ 622738 w 917036"/>
              <a:gd name="connsiteY3" fmla="*/ 1079938 h 1714500"/>
              <a:gd name="connsiteX4" fmla="*/ 807983 w 917036"/>
              <a:gd name="connsiteY4" fmla="*/ 894693 h 1714500"/>
              <a:gd name="connsiteX5" fmla="*/ 898635 w 917036"/>
              <a:gd name="connsiteY5" fmla="*/ 744921 h 1714500"/>
              <a:gd name="connsiteX6" fmla="*/ 910459 w 917036"/>
              <a:gd name="connsiteY6" fmla="*/ 583324 h 1714500"/>
              <a:gd name="connsiteX7" fmla="*/ 819807 w 917036"/>
              <a:gd name="connsiteY7" fmla="*/ 543911 h 1714500"/>
              <a:gd name="connsiteX8" fmla="*/ 630621 w 917036"/>
              <a:gd name="connsiteY8" fmla="*/ 595149 h 1714500"/>
              <a:gd name="connsiteX9" fmla="*/ 449317 w 917036"/>
              <a:gd name="connsiteY9" fmla="*/ 666093 h 1714500"/>
              <a:gd name="connsiteX10" fmla="*/ 271955 w 917036"/>
              <a:gd name="connsiteY10" fmla="*/ 618797 h 1714500"/>
              <a:gd name="connsiteX11" fmla="*/ 102476 w 917036"/>
              <a:gd name="connsiteY11" fmla="*/ 484790 h 1714500"/>
              <a:gd name="connsiteX12" fmla="*/ 63062 w 917036"/>
              <a:gd name="connsiteY12" fmla="*/ 275897 h 1714500"/>
              <a:gd name="connsiteX13" fmla="*/ 90652 w 917036"/>
              <a:gd name="connsiteY13" fmla="*/ 122183 h 1714500"/>
              <a:gd name="connsiteX14" fmla="*/ 0 w 917036"/>
              <a:gd name="connsiteY1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7036" h="1714500">
                <a:moveTo>
                  <a:pt x="626679" y="1714500"/>
                </a:moveTo>
                <a:cubicBezTo>
                  <a:pt x="590878" y="1645854"/>
                  <a:pt x="555077" y="1577208"/>
                  <a:pt x="543910" y="1497724"/>
                </a:cubicBezTo>
                <a:cubicBezTo>
                  <a:pt x="532743" y="1418239"/>
                  <a:pt x="546538" y="1307224"/>
                  <a:pt x="559676" y="1237593"/>
                </a:cubicBezTo>
                <a:cubicBezTo>
                  <a:pt x="572814" y="1167962"/>
                  <a:pt x="581354" y="1137088"/>
                  <a:pt x="622738" y="1079938"/>
                </a:cubicBezTo>
                <a:cubicBezTo>
                  <a:pt x="664122" y="1022788"/>
                  <a:pt x="762000" y="950529"/>
                  <a:pt x="807983" y="894693"/>
                </a:cubicBezTo>
                <a:cubicBezTo>
                  <a:pt x="853966" y="838857"/>
                  <a:pt x="881556" y="796816"/>
                  <a:pt x="898635" y="744921"/>
                </a:cubicBezTo>
                <a:cubicBezTo>
                  <a:pt x="915714" y="693026"/>
                  <a:pt x="923597" y="616826"/>
                  <a:pt x="910459" y="583324"/>
                </a:cubicBezTo>
                <a:cubicBezTo>
                  <a:pt x="897321" y="549822"/>
                  <a:pt x="866447" y="541940"/>
                  <a:pt x="819807" y="543911"/>
                </a:cubicBezTo>
                <a:cubicBezTo>
                  <a:pt x="773167" y="545882"/>
                  <a:pt x="692369" y="574785"/>
                  <a:pt x="630621" y="595149"/>
                </a:cubicBezTo>
                <a:cubicBezTo>
                  <a:pt x="568873" y="615513"/>
                  <a:pt x="509095" y="662152"/>
                  <a:pt x="449317" y="666093"/>
                </a:cubicBezTo>
                <a:cubicBezTo>
                  <a:pt x="389539" y="670034"/>
                  <a:pt x="329762" y="649014"/>
                  <a:pt x="271955" y="618797"/>
                </a:cubicBezTo>
                <a:cubicBezTo>
                  <a:pt x="214148" y="588580"/>
                  <a:pt x="137291" y="541940"/>
                  <a:pt x="102476" y="484790"/>
                </a:cubicBezTo>
                <a:cubicBezTo>
                  <a:pt x="67661" y="427640"/>
                  <a:pt x="65033" y="336331"/>
                  <a:pt x="63062" y="275897"/>
                </a:cubicBezTo>
                <a:cubicBezTo>
                  <a:pt x="61091" y="215463"/>
                  <a:pt x="101162" y="168166"/>
                  <a:pt x="90652" y="122183"/>
                </a:cubicBezTo>
                <a:cubicBezTo>
                  <a:pt x="80142" y="76200"/>
                  <a:pt x="40071" y="38100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4" name="Explosion: 8 Points 103">
            <a:extLst>
              <a:ext uri="{FF2B5EF4-FFF2-40B4-BE49-F238E27FC236}">
                <a16:creationId xmlns:a16="http://schemas.microsoft.com/office/drawing/2014/main" id="{868E8DA4-8E06-4437-8A58-63C9766446BE}"/>
              </a:ext>
            </a:extLst>
          </p:cNvPr>
          <p:cNvSpPr/>
          <p:nvPr/>
        </p:nvSpPr>
        <p:spPr>
          <a:xfrm>
            <a:off x="9596639" y="3226051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5" name="Arc 104">
            <a:extLst>
              <a:ext uri="{FF2B5EF4-FFF2-40B4-BE49-F238E27FC236}">
                <a16:creationId xmlns:a16="http://schemas.microsoft.com/office/drawing/2014/main" id="{7DA25BE6-9D4C-4563-BF2E-0D7FE5062012}"/>
              </a:ext>
            </a:extLst>
          </p:cNvPr>
          <p:cNvSpPr/>
          <p:nvPr/>
        </p:nvSpPr>
        <p:spPr>
          <a:xfrm rot="1955390">
            <a:off x="8382501" y="2947606"/>
            <a:ext cx="552247" cy="3703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6" name="Arrow: Down 105">
            <a:extLst>
              <a:ext uri="{FF2B5EF4-FFF2-40B4-BE49-F238E27FC236}">
                <a16:creationId xmlns:a16="http://schemas.microsoft.com/office/drawing/2014/main" id="{DA5A604F-FFBF-4BCF-9A2B-9AD5E955DAA3}"/>
              </a:ext>
            </a:extLst>
          </p:cNvPr>
          <p:cNvSpPr/>
          <p:nvPr/>
        </p:nvSpPr>
        <p:spPr>
          <a:xfrm rot="4601958">
            <a:off x="9602636" y="4609308"/>
            <a:ext cx="93444" cy="218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7" name="Arc 106">
            <a:extLst>
              <a:ext uri="{FF2B5EF4-FFF2-40B4-BE49-F238E27FC236}">
                <a16:creationId xmlns:a16="http://schemas.microsoft.com/office/drawing/2014/main" id="{8780B215-0794-43D6-A35E-4238AD941402}"/>
              </a:ext>
            </a:extLst>
          </p:cNvPr>
          <p:cNvSpPr/>
          <p:nvPr/>
        </p:nvSpPr>
        <p:spPr>
          <a:xfrm rot="8191256">
            <a:off x="7193534" y="3922054"/>
            <a:ext cx="477785" cy="5672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8" name="Arc 107">
            <a:extLst>
              <a:ext uri="{FF2B5EF4-FFF2-40B4-BE49-F238E27FC236}">
                <a16:creationId xmlns:a16="http://schemas.microsoft.com/office/drawing/2014/main" id="{A3F48F5F-F98A-427C-AA47-C2C8E65C9BD2}"/>
              </a:ext>
            </a:extLst>
          </p:cNvPr>
          <p:cNvSpPr/>
          <p:nvPr/>
        </p:nvSpPr>
        <p:spPr>
          <a:xfrm rot="1701925">
            <a:off x="6039962" y="4733773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9" name="Explosion: 8 Points 108">
            <a:extLst>
              <a:ext uri="{FF2B5EF4-FFF2-40B4-BE49-F238E27FC236}">
                <a16:creationId xmlns:a16="http://schemas.microsoft.com/office/drawing/2014/main" id="{BB289A46-A1B5-45ED-9937-0FEFC5E3BA0F}"/>
              </a:ext>
            </a:extLst>
          </p:cNvPr>
          <p:cNvSpPr/>
          <p:nvPr/>
        </p:nvSpPr>
        <p:spPr>
          <a:xfrm>
            <a:off x="6891357" y="5048693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6CE99F7B-DAA7-40D0-8F25-5E6343BF5073}"/>
              </a:ext>
            </a:extLst>
          </p:cNvPr>
          <p:cNvSpPr/>
          <p:nvPr/>
        </p:nvSpPr>
        <p:spPr>
          <a:xfrm>
            <a:off x="6315204" y="1491083"/>
            <a:ext cx="447857" cy="643137"/>
          </a:xfrm>
          <a:custGeom>
            <a:avLst/>
            <a:gdLst>
              <a:gd name="connsiteX0" fmla="*/ 13163 w 447857"/>
              <a:gd name="connsiteY0" fmla="*/ 32451 h 643137"/>
              <a:gd name="connsiteX1" fmla="*/ 100749 w 447857"/>
              <a:gd name="connsiteY1" fmla="*/ 14934 h 643137"/>
              <a:gd name="connsiteX2" fmla="*/ 167314 w 447857"/>
              <a:gd name="connsiteY2" fmla="*/ 218134 h 643137"/>
              <a:gd name="connsiteX3" fmla="*/ 303949 w 447857"/>
              <a:gd name="connsiteY3" fmla="*/ 347762 h 643137"/>
              <a:gd name="connsiteX4" fmla="*/ 437080 w 447857"/>
              <a:gd name="connsiteY4" fmla="*/ 421334 h 643137"/>
              <a:gd name="connsiteX5" fmla="*/ 419563 w 447857"/>
              <a:gd name="connsiteY5" fmla="*/ 547458 h 643137"/>
              <a:gd name="connsiteX6" fmla="*/ 258404 w 447857"/>
              <a:gd name="connsiteY6" fmla="*/ 642051 h 643137"/>
              <a:gd name="connsiteX7" fmla="*/ 195342 w 447857"/>
              <a:gd name="connsiteY7" fmla="*/ 484396 h 643137"/>
              <a:gd name="connsiteX8" fmla="*/ 184832 w 447857"/>
              <a:gd name="connsiteY8" fmla="*/ 337251 h 643137"/>
              <a:gd name="connsiteX9" fmla="*/ 20170 w 447857"/>
              <a:gd name="connsiteY9" fmla="*/ 169086 h 643137"/>
              <a:gd name="connsiteX10" fmla="*/ 13163 w 447857"/>
              <a:gd name="connsiteY10" fmla="*/ 32451 h 64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857" h="643137">
                <a:moveTo>
                  <a:pt x="13163" y="32451"/>
                </a:moveTo>
                <a:cubicBezTo>
                  <a:pt x="26593" y="6759"/>
                  <a:pt x="75057" y="-16013"/>
                  <a:pt x="100749" y="14934"/>
                </a:cubicBezTo>
                <a:cubicBezTo>
                  <a:pt x="126441" y="45881"/>
                  <a:pt x="133447" y="162663"/>
                  <a:pt x="167314" y="218134"/>
                </a:cubicBezTo>
                <a:cubicBezTo>
                  <a:pt x="201181" y="273605"/>
                  <a:pt x="258988" y="313895"/>
                  <a:pt x="303949" y="347762"/>
                </a:cubicBezTo>
                <a:cubicBezTo>
                  <a:pt x="348910" y="381629"/>
                  <a:pt x="417811" y="388051"/>
                  <a:pt x="437080" y="421334"/>
                </a:cubicBezTo>
                <a:cubicBezTo>
                  <a:pt x="456349" y="454617"/>
                  <a:pt x="449342" y="510672"/>
                  <a:pt x="419563" y="547458"/>
                </a:cubicBezTo>
                <a:cubicBezTo>
                  <a:pt x="389784" y="584244"/>
                  <a:pt x="295774" y="652561"/>
                  <a:pt x="258404" y="642051"/>
                </a:cubicBezTo>
                <a:cubicBezTo>
                  <a:pt x="221034" y="631541"/>
                  <a:pt x="207604" y="535196"/>
                  <a:pt x="195342" y="484396"/>
                </a:cubicBezTo>
                <a:cubicBezTo>
                  <a:pt x="183080" y="433596"/>
                  <a:pt x="214027" y="389803"/>
                  <a:pt x="184832" y="337251"/>
                </a:cubicBezTo>
                <a:cubicBezTo>
                  <a:pt x="155637" y="284699"/>
                  <a:pt x="51117" y="218134"/>
                  <a:pt x="20170" y="169086"/>
                </a:cubicBezTo>
                <a:cubicBezTo>
                  <a:pt x="-10777" y="120038"/>
                  <a:pt x="-267" y="58143"/>
                  <a:pt x="13163" y="32451"/>
                </a:cubicBezTo>
                <a:close/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1" name="Arrow: Down 110">
            <a:extLst>
              <a:ext uri="{FF2B5EF4-FFF2-40B4-BE49-F238E27FC236}">
                <a16:creationId xmlns:a16="http://schemas.microsoft.com/office/drawing/2014/main" id="{433D7408-A7CD-40EB-9343-EDAD51283DA4}"/>
              </a:ext>
            </a:extLst>
          </p:cNvPr>
          <p:cNvSpPr/>
          <p:nvPr/>
        </p:nvSpPr>
        <p:spPr>
          <a:xfrm rot="14386050">
            <a:off x="5278772" y="1863525"/>
            <a:ext cx="120475" cy="22435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2" name="Explosion: 8 Points 111">
            <a:extLst>
              <a:ext uri="{FF2B5EF4-FFF2-40B4-BE49-F238E27FC236}">
                <a16:creationId xmlns:a16="http://schemas.microsoft.com/office/drawing/2014/main" id="{75E003CD-394E-4BCC-ACCA-EA9098E9A3E2}"/>
              </a:ext>
            </a:extLst>
          </p:cNvPr>
          <p:cNvSpPr/>
          <p:nvPr/>
        </p:nvSpPr>
        <p:spPr>
          <a:xfrm>
            <a:off x="9275182" y="4624367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3998362-711A-4E1B-97EF-D9F0EFDA51C7}"/>
              </a:ext>
            </a:extLst>
          </p:cNvPr>
          <p:cNvSpPr txBox="1"/>
          <p:nvPr/>
        </p:nvSpPr>
        <p:spPr>
          <a:xfrm>
            <a:off x="6590243" y="5035492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82BF62E-DA36-4B41-8066-A49F67482B43}"/>
              </a:ext>
            </a:extLst>
          </p:cNvPr>
          <p:cNvSpPr txBox="1"/>
          <p:nvPr/>
        </p:nvSpPr>
        <p:spPr>
          <a:xfrm>
            <a:off x="6237844" y="4932203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115" name="Arrow: Down 114">
            <a:extLst>
              <a:ext uri="{FF2B5EF4-FFF2-40B4-BE49-F238E27FC236}">
                <a16:creationId xmlns:a16="http://schemas.microsoft.com/office/drawing/2014/main" id="{9BAFF4B5-6E18-44A1-A46F-5624ED8B6A3C}"/>
              </a:ext>
            </a:extLst>
          </p:cNvPr>
          <p:cNvSpPr/>
          <p:nvPr/>
        </p:nvSpPr>
        <p:spPr>
          <a:xfrm rot="5065050">
            <a:off x="9432747" y="4283606"/>
            <a:ext cx="93444" cy="2187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CAFD315C-C582-4B4D-84E6-9EB275D332B1}"/>
              </a:ext>
            </a:extLst>
          </p:cNvPr>
          <p:cNvSpPr/>
          <p:nvPr/>
        </p:nvSpPr>
        <p:spPr>
          <a:xfrm>
            <a:off x="5075636" y="1480646"/>
            <a:ext cx="803558" cy="928126"/>
          </a:xfrm>
          <a:custGeom>
            <a:avLst/>
            <a:gdLst>
              <a:gd name="connsiteX0" fmla="*/ 16437 w 803558"/>
              <a:gd name="connsiteY0" fmla="*/ 0 h 928126"/>
              <a:gd name="connsiteX1" fmla="*/ 16437 w 803558"/>
              <a:gd name="connsiteY1" fmla="*/ 227763 h 928126"/>
              <a:gd name="connsiteX2" fmla="*/ 187259 w 803558"/>
              <a:gd name="connsiteY2" fmla="*/ 334945 h 928126"/>
              <a:gd name="connsiteX3" fmla="*/ 364780 w 803558"/>
              <a:gd name="connsiteY3" fmla="*/ 415332 h 928126"/>
              <a:gd name="connsiteX4" fmla="*/ 428419 w 803558"/>
              <a:gd name="connsiteY4" fmla="*/ 710083 h 928126"/>
              <a:gd name="connsiteX5" fmla="*/ 482011 w 803558"/>
              <a:gd name="connsiteY5" fmla="*/ 917749 h 928126"/>
              <a:gd name="connsiteX6" fmla="*/ 626037 w 803558"/>
              <a:gd name="connsiteY6" fmla="*/ 877556 h 928126"/>
              <a:gd name="connsiteX7" fmla="*/ 686327 w 803558"/>
              <a:gd name="connsiteY7" fmla="*/ 710083 h 928126"/>
              <a:gd name="connsiteX8" fmla="*/ 723171 w 803558"/>
              <a:gd name="connsiteY8" fmla="*/ 643094 h 928126"/>
              <a:gd name="connsiteX9" fmla="*/ 803558 w 803558"/>
              <a:gd name="connsiteY9" fmla="*/ 572756 h 92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3558" h="928126">
                <a:moveTo>
                  <a:pt x="16437" y="0"/>
                </a:moveTo>
                <a:cubicBezTo>
                  <a:pt x="2202" y="85969"/>
                  <a:pt x="-12033" y="171939"/>
                  <a:pt x="16437" y="227763"/>
                </a:cubicBezTo>
                <a:cubicBezTo>
                  <a:pt x="44907" y="283587"/>
                  <a:pt x="129202" y="303684"/>
                  <a:pt x="187259" y="334945"/>
                </a:cubicBezTo>
                <a:cubicBezTo>
                  <a:pt x="245316" y="366206"/>
                  <a:pt x="324587" y="352809"/>
                  <a:pt x="364780" y="415332"/>
                </a:cubicBezTo>
                <a:cubicBezTo>
                  <a:pt x="404973" y="477855"/>
                  <a:pt x="408881" y="626347"/>
                  <a:pt x="428419" y="710083"/>
                </a:cubicBezTo>
                <a:cubicBezTo>
                  <a:pt x="447957" y="793819"/>
                  <a:pt x="449075" y="889837"/>
                  <a:pt x="482011" y="917749"/>
                </a:cubicBezTo>
                <a:cubicBezTo>
                  <a:pt x="514947" y="945661"/>
                  <a:pt x="591984" y="912167"/>
                  <a:pt x="626037" y="877556"/>
                </a:cubicBezTo>
                <a:cubicBezTo>
                  <a:pt x="660090" y="842945"/>
                  <a:pt x="670138" y="749160"/>
                  <a:pt x="686327" y="710083"/>
                </a:cubicBezTo>
                <a:cubicBezTo>
                  <a:pt x="702516" y="671006"/>
                  <a:pt x="703633" y="665982"/>
                  <a:pt x="723171" y="643094"/>
                </a:cubicBezTo>
                <a:cubicBezTo>
                  <a:pt x="742710" y="620206"/>
                  <a:pt x="773134" y="596481"/>
                  <a:pt x="803558" y="57275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7" name="Arrow: Down 116">
            <a:extLst>
              <a:ext uri="{FF2B5EF4-FFF2-40B4-BE49-F238E27FC236}">
                <a16:creationId xmlns:a16="http://schemas.microsoft.com/office/drawing/2014/main" id="{ECBC2DEC-D266-4557-A59C-E5381091C1A9}"/>
              </a:ext>
            </a:extLst>
          </p:cNvPr>
          <p:cNvSpPr/>
          <p:nvPr/>
        </p:nvSpPr>
        <p:spPr>
          <a:xfrm rot="6428237">
            <a:off x="5828476" y="1987769"/>
            <a:ext cx="61137" cy="161668"/>
          </a:xfrm>
          <a:prstGeom prst="downArrow">
            <a:avLst>
              <a:gd name="adj1" fmla="val 50000"/>
              <a:gd name="adj2" fmla="val 4473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8" name="Arrow: Down 117">
            <a:extLst>
              <a:ext uri="{FF2B5EF4-FFF2-40B4-BE49-F238E27FC236}">
                <a16:creationId xmlns:a16="http://schemas.microsoft.com/office/drawing/2014/main" id="{70858A08-50BC-436C-81B1-D0E67ADD338B}"/>
              </a:ext>
            </a:extLst>
          </p:cNvPr>
          <p:cNvSpPr/>
          <p:nvPr/>
        </p:nvSpPr>
        <p:spPr>
          <a:xfrm rot="3487535">
            <a:off x="5458893" y="1742327"/>
            <a:ext cx="120475" cy="1786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9" name="Star: 7 Points 118">
            <a:extLst>
              <a:ext uri="{FF2B5EF4-FFF2-40B4-BE49-F238E27FC236}">
                <a16:creationId xmlns:a16="http://schemas.microsoft.com/office/drawing/2014/main" id="{2BD88D32-7354-493A-A316-2574482DA02E}"/>
              </a:ext>
            </a:extLst>
          </p:cNvPr>
          <p:cNvSpPr/>
          <p:nvPr/>
        </p:nvSpPr>
        <p:spPr>
          <a:xfrm>
            <a:off x="5871982" y="2256469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6F3EE82-AA1A-49BB-AF50-3A8CEE189337}"/>
              </a:ext>
            </a:extLst>
          </p:cNvPr>
          <p:cNvSpPr/>
          <p:nvPr/>
        </p:nvSpPr>
        <p:spPr>
          <a:xfrm>
            <a:off x="7167184" y="1668675"/>
            <a:ext cx="123986" cy="15689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3E5FBA1-40ED-420D-8605-B81004AA6B17}"/>
              </a:ext>
            </a:extLst>
          </p:cNvPr>
          <p:cNvSpPr/>
          <p:nvPr/>
        </p:nvSpPr>
        <p:spPr>
          <a:xfrm>
            <a:off x="7519496" y="1412657"/>
            <a:ext cx="123986" cy="10912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1EC4C10-85D4-4DEE-846A-FFA9103BEF43}"/>
              </a:ext>
            </a:extLst>
          </p:cNvPr>
          <p:cNvSpPr/>
          <p:nvPr/>
        </p:nvSpPr>
        <p:spPr>
          <a:xfrm>
            <a:off x="7078823" y="1161295"/>
            <a:ext cx="123986" cy="10912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5AB7680-14C7-4347-AD78-8AE849959100}"/>
              </a:ext>
            </a:extLst>
          </p:cNvPr>
          <p:cNvSpPr/>
          <p:nvPr/>
        </p:nvSpPr>
        <p:spPr>
          <a:xfrm>
            <a:off x="6038859" y="1435982"/>
            <a:ext cx="123986" cy="109127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4" name="Arrow: Down 123">
            <a:extLst>
              <a:ext uri="{FF2B5EF4-FFF2-40B4-BE49-F238E27FC236}">
                <a16:creationId xmlns:a16="http://schemas.microsoft.com/office/drawing/2014/main" id="{D3134320-4F28-4399-AD8C-291C97A9BD30}"/>
              </a:ext>
            </a:extLst>
          </p:cNvPr>
          <p:cNvSpPr/>
          <p:nvPr/>
        </p:nvSpPr>
        <p:spPr>
          <a:xfrm rot="2557164">
            <a:off x="9624555" y="2916409"/>
            <a:ext cx="90961" cy="2242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5" name="Arrow: Down 124">
            <a:extLst>
              <a:ext uri="{FF2B5EF4-FFF2-40B4-BE49-F238E27FC236}">
                <a16:creationId xmlns:a16="http://schemas.microsoft.com/office/drawing/2014/main" id="{2751D877-087D-4923-BBF1-3F5C8F53778B}"/>
              </a:ext>
            </a:extLst>
          </p:cNvPr>
          <p:cNvSpPr/>
          <p:nvPr/>
        </p:nvSpPr>
        <p:spPr>
          <a:xfrm rot="4149808">
            <a:off x="9765280" y="3068381"/>
            <a:ext cx="90961" cy="2242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6" name="Explosion: 8 Points 125">
            <a:extLst>
              <a:ext uri="{FF2B5EF4-FFF2-40B4-BE49-F238E27FC236}">
                <a16:creationId xmlns:a16="http://schemas.microsoft.com/office/drawing/2014/main" id="{FF99B70E-9B04-4406-9D3D-338E06A227CB}"/>
              </a:ext>
            </a:extLst>
          </p:cNvPr>
          <p:cNvSpPr/>
          <p:nvPr/>
        </p:nvSpPr>
        <p:spPr>
          <a:xfrm>
            <a:off x="9500827" y="3128098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7" name="Arc 126">
            <a:extLst>
              <a:ext uri="{FF2B5EF4-FFF2-40B4-BE49-F238E27FC236}">
                <a16:creationId xmlns:a16="http://schemas.microsoft.com/office/drawing/2014/main" id="{A99C252C-58A7-4F19-9293-EE89E7538EA1}"/>
              </a:ext>
            </a:extLst>
          </p:cNvPr>
          <p:cNvSpPr/>
          <p:nvPr/>
        </p:nvSpPr>
        <p:spPr>
          <a:xfrm rot="6001947">
            <a:off x="6165375" y="4127929"/>
            <a:ext cx="477785" cy="5672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8" name="Arrow: Down 127">
            <a:extLst>
              <a:ext uri="{FF2B5EF4-FFF2-40B4-BE49-F238E27FC236}">
                <a16:creationId xmlns:a16="http://schemas.microsoft.com/office/drawing/2014/main" id="{7EAEB96E-A9D4-41CD-A781-9865F8CB0921}"/>
              </a:ext>
            </a:extLst>
          </p:cNvPr>
          <p:cNvSpPr/>
          <p:nvPr/>
        </p:nvSpPr>
        <p:spPr>
          <a:xfrm rot="18816667">
            <a:off x="6770390" y="4959017"/>
            <a:ext cx="95539" cy="1518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9" name="Arrow: Down 128">
            <a:extLst>
              <a:ext uri="{FF2B5EF4-FFF2-40B4-BE49-F238E27FC236}">
                <a16:creationId xmlns:a16="http://schemas.microsoft.com/office/drawing/2014/main" id="{CEB4A912-979F-4ACF-B03A-DD596C59B5AE}"/>
              </a:ext>
            </a:extLst>
          </p:cNvPr>
          <p:cNvSpPr/>
          <p:nvPr/>
        </p:nvSpPr>
        <p:spPr>
          <a:xfrm>
            <a:off x="2997973" y="1234980"/>
            <a:ext cx="295836" cy="512144"/>
          </a:xfrm>
          <a:prstGeom prst="downArrow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7C2AFF-001F-4BF4-A96A-E296C7DC9784}"/>
              </a:ext>
            </a:extLst>
          </p:cNvPr>
          <p:cNvSpPr txBox="1"/>
          <p:nvPr/>
        </p:nvSpPr>
        <p:spPr>
          <a:xfrm>
            <a:off x="8956524" y="3237986"/>
            <a:ext cx="153933" cy="10921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EA35336-F83D-4DC5-9FFD-B160F2694194}"/>
              </a:ext>
            </a:extLst>
          </p:cNvPr>
          <p:cNvSpPr txBox="1"/>
          <p:nvPr/>
        </p:nvSpPr>
        <p:spPr>
          <a:xfrm>
            <a:off x="8896679" y="319815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81</a:t>
            </a:r>
            <a:endParaRPr lang="en-FI" sz="800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B46386F-2436-4A1C-ABB3-D02D159AE5C3}"/>
              </a:ext>
            </a:extLst>
          </p:cNvPr>
          <p:cNvSpPr txBox="1"/>
          <p:nvPr/>
        </p:nvSpPr>
        <p:spPr>
          <a:xfrm>
            <a:off x="9073916" y="350230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95</a:t>
            </a:r>
            <a:endParaRPr lang="en-FI" sz="800" b="1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F299D0A-7A8B-4257-9447-F65FB123A28D}"/>
              </a:ext>
            </a:extLst>
          </p:cNvPr>
          <p:cNvSpPr txBox="1"/>
          <p:nvPr/>
        </p:nvSpPr>
        <p:spPr>
          <a:xfrm>
            <a:off x="6537783" y="498247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28</a:t>
            </a:r>
            <a:endParaRPr lang="en-FI" sz="800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67C17A2-0D48-4736-A89C-355F69F6A122}"/>
              </a:ext>
            </a:extLst>
          </p:cNvPr>
          <p:cNvSpPr txBox="1"/>
          <p:nvPr/>
        </p:nvSpPr>
        <p:spPr>
          <a:xfrm>
            <a:off x="9374064" y="3186950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79</a:t>
            </a:r>
            <a:endParaRPr lang="en-FI" sz="800" b="1" dirty="0"/>
          </a:p>
        </p:txBody>
      </p:sp>
      <p:sp>
        <p:nvSpPr>
          <p:cNvPr id="135" name="Explosion: 8 Points 134">
            <a:extLst>
              <a:ext uri="{FF2B5EF4-FFF2-40B4-BE49-F238E27FC236}">
                <a16:creationId xmlns:a16="http://schemas.microsoft.com/office/drawing/2014/main" id="{F014060F-FF92-4CD6-8BCF-04D87D032867}"/>
              </a:ext>
            </a:extLst>
          </p:cNvPr>
          <p:cNvSpPr/>
          <p:nvPr/>
        </p:nvSpPr>
        <p:spPr>
          <a:xfrm rot="20996933">
            <a:off x="6295267" y="1472088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7AAB809-B59A-46AE-BBD0-28D60CD5177B}"/>
              </a:ext>
            </a:extLst>
          </p:cNvPr>
          <p:cNvSpPr txBox="1"/>
          <p:nvPr/>
        </p:nvSpPr>
        <p:spPr>
          <a:xfrm>
            <a:off x="3022256" y="1257673"/>
            <a:ext cx="243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?</a:t>
            </a:r>
            <a:endParaRPr lang="en-FI" sz="1000" dirty="0"/>
          </a:p>
        </p:txBody>
      </p:sp>
      <p:sp>
        <p:nvSpPr>
          <p:cNvPr id="137" name="Arrow: Down 136">
            <a:extLst>
              <a:ext uri="{FF2B5EF4-FFF2-40B4-BE49-F238E27FC236}">
                <a16:creationId xmlns:a16="http://schemas.microsoft.com/office/drawing/2014/main" id="{83A52D20-5C06-4B43-A329-018C0029AD20}"/>
              </a:ext>
            </a:extLst>
          </p:cNvPr>
          <p:cNvSpPr/>
          <p:nvPr/>
        </p:nvSpPr>
        <p:spPr>
          <a:xfrm rot="9394555">
            <a:off x="5710531" y="2072333"/>
            <a:ext cx="61137" cy="161668"/>
          </a:xfrm>
          <a:prstGeom prst="downArrow">
            <a:avLst>
              <a:gd name="adj1" fmla="val 50000"/>
              <a:gd name="adj2" fmla="val 4473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8" name="Arrow: Down 137">
            <a:extLst>
              <a:ext uri="{FF2B5EF4-FFF2-40B4-BE49-F238E27FC236}">
                <a16:creationId xmlns:a16="http://schemas.microsoft.com/office/drawing/2014/main" id="{3981AE21-EE09-4A4D-8087-99DE9856000C}"/>
              </a:ext>
            </a:extLst>
          </p:cNvPr>
          <p:cNvSpPr/>
          <p:nvPr/>
        </p:nvSpPr>
        <p:spPr>
          <a:xfrm rot="15549162">
            <a:off x="5441662" y="2230271"/>
            <a:ext cx="61137" cy="161668"/>
          </a:xfrm>
          <a:prstGeom prst="downArrow">
            <a:avLst>
              <a:gd name="adj1" fmla="val 50000"/>
              <a:gd name="adj2" fmla="val 4473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9" name="Arrow: Down 138">
            <a:extLst>
              <a:ext uri="{FF2B5EF4-FFF2-40B4-BE49-F238E27FC236}">
                <a16:creationId xmlns:a16="http://schemas.microsoft.com/office/drawing/2014/main" id="{C38768A4-DD80-4E42-AE2F-205C4BA32E71}"/>
              </a:ext>
            </a:extLst>
          </p:cNvPr>
          <p:cNvSpPr/>
          <p:nvPr/>
        </p:nvSpPr>
        <p:spPr>
          <a:xfrm rot="12922665">
            <a:off x="6108004" y="1874662"/>
            <a:ext cx="61137" cy="161668"/>
          </a:xfrm>
          <a:prstGeom prst="downArrow">
            <a:avLst>
              <a:gd name="adj1" fmla="val 50000"/>
              <a:gd name="adj2" fmla="val 4473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DD41101-F7FD-43F3-87A3-72A4A2CDF138}"/>
              </a:ext>
            </a:extLst>
          </p:cNvPr>
          <p:cNvSpPr/>
          <p:nvPr/>
        </p:nvSpPr>
        <p:spPr>
          <a:xfrm>
            <a:off x="6782090" y="4497321"/>
            <a:ext cx="1537523" cy="1075221"/>
          </a:xfrm>
          <a:custGeom>
            <a:avLst/>
            <a:gdLst>
              <a:gd name="connsiteX0" fmla="*/ 159200 w 1537523"/>
              <a:gd name="connsiteY0" fmla="*/ 1075221 h 1075221"/>
              <a:gd name="connsiteX1" fmla="*/ 202903 w 1537523"/>
              <a:gd name="connsiteY1" fmla="*/ 971006 h 1075221"/>
              <a:gd name="connsiteX2" fmla="*/ 48262 w 1537523"/>
              <a:gd name="connsiteY2" fmla="*/ 930665 h 1075221"/>
              <a:gd name="connsiteX3" fmla="*/ 48262 w 1537523"/>
              <a:gd name="connsiteY3" fmla="*/ 829812 h 1075221"/>
              <a:gd name="connsiteX4" fmla="*/ 4559 w 1537523"/>
              <a:gd name="connsiteY4" fmla="*/ 749129 h 1075221"/>
              <a:gd name="connsiteX5" fmla="*/ 14644 w 1537523"/>
              <a:gd name="connsiteY5" fmla="*/ 638191 h 1075221"/>
              <a:gd name="connsiteX6" fmla="*/ 122220 w 1537523"/>
              <a:gd name="connsiteY6" fmla="*/ 611297 h 1075221"/>
              <a:gd name="connsiteX7" fmla="*/ 132306 w 1537523"/>
              <a:gd name="connsiteY7" fmla="*/ 429762 h 1075221"/>
              <a:gd name="connsiteX8" fmla="*/ 266776 w 1537523"/>
              <a:gd name="connsiteY8" fmla="*/ 312100 h 1075221"/>
              <a:gd name="connsiteX9" fmla="*/ 377715 w 1537523"/>
              <a:gd name="connsiteY9" fmla="*/ 443209 h 1075221"/>
              <a:gd name="connsiteX10" fmla="*/ 492015 w 1537523"/>
              <a:gd name="connsiteY10" fmla="*/ 433124 h 1075221"/>
              <a:gd name="connsiteX11" fmla="*/ 559250 w 1537523"/>
              <a:gd name="connsiteY11" fmla="*/ 228056 h 1075221"/>
              <a:gd name="connsiteX12" fmla="*/ 599591 w 1537523"/>
              <a:gd name="connsiteY12" fmla="*/ 29712 h 1075221"/>
              <a:gd name="connsiteX13" fmla="*/ 730700 w 1537523"/>
              <a:gd name="connsiteY13" fmla="*/ 36435 h 1075221"/>
              <a:gd name="connsiteX14" fmla="*/ 851723 w 1537523"/>
              <a:gd name="connsiteY14" fmla="*/ 66691 h 1075221"/>
              <a:gd name="connsiteX15" fmla="*/ 1023173 w 1537523"/>
              <a:gd name="connsiteY15" fmla="*/ 6179 h 1075221"/>
              <a:gd name="connsiteX16" fmla="*/ 1204709 w 1537523"/>
              <a:gd name="connsiteY16" fmla="*/ 6179 h 1075221"/>
              <a:gd name="connsiteX17" fmla="*/ 1382882 w 1537523"/>
              <a:gd name="connsiteY17" fmla="*/ 43159 h 1075221"/>
              <a:gd name="connsiteX18" fmla="*/ 1537523 w 1537523"/>
              <a:gd name="connsiteY18" fmla="*/ 39797 h 107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37523" h="1075221">
                <a:moveTo>
                  <a:pt x="159200" y="1075221"/>
                </a:moveTo>
                <a:cubicBezTo>
                  <a:pt x="190296" y="1035160"/>
                  <a:pt x="221393" y="995099"/>
                  <a:pt x="202903" y="971006"/>
                </a:cubicBezTo>
                <a:cubicBezTo>
                  <a:pt x="184413" y="946913"/>
                  <a:pt x="74035" y="954197"/>
                  <a:pt x="48262" y="930665"/>
                </a:cubicBezTo>
                <a:cubicBezTo>
                  <a:pt x="22488" y="907133"/>
                  <a:pt x="55546" y="860068"/>
                  <a:pt x="48262" y="829812"/>
                </a:cubicBezTo>
                <a:cubicBezTo>
                  <a:pt x="40978" y="799556"/>
                  <a:pt x="10162" y="781066"/>
                  <a:pt x="4559" y="749129"/>
                </a:cubicBezTo>
                <a:cubicBezTo>
                  <a:pt x="-1044" y="717192"/>
                  <a:pt x="-4966" y="661163"/>
                  <a:pt x="14644" y="638191"/>
                </a:cubicBezTo>
                <a:cubicBezTo>
                  <a:pt x="34254" y="615219"/>
                  <a:pt x="102610" y="646035"/>
                  <a:pt x="122220" y="611297"/>
                </a:cubicBezTo>
                <a:cubicBezTo>
                  <a:pt x="141830" y="576559"/>
                  <a:pt x="108213" y="479628"/>
                  <a:pt x="132306" y="429762"/>
                </a:cubicBezTo>
                <a:cubicBezTo>
                  <a:pt x="156399" y="379896"/>
                  <a:pt x="225874" y="309859"/>
                  <a:pt x="266776" y="312100"/>
                </a:cubicBezTo>
                <a:cubicBezTo>
                  <a:pt x="307678" y="314341"/>
                  <a:pt x="340175" y="423038"/>
                  <a:pt x="377715" y="443209"/>
                </a:cubicBezTo>
                <a:cubicBezTo>
                  <a:pt x="415255" y="463380"/>
                  <a:pt x="461759" y="468983"/>
                  <a:pt x="492015" y="433124"/>
                </a:cubicBezTo>
                <a:cubicBezTo>
                  <a:pt x="522271" y="397265"/>
                  <a:pt x="541321" y="295291"/>
                  <a:pt x="559250" y="228056"/>
                </a:cubicBezTo>
                <a:cubicBezTo>
                  <a:pt x="577179" y="160821"/>
                  <a:pt x="571016" y="61649"/>
                  <a:pt x="599591" y="29712"/>
                </a:cubicBezTo>
                <a:cubicBezTo>
                  <a:pt x="628166" y="-2225"/>
                  <a:pt x="688678" y="30272"/>
                  <a:pt x="730700" y="36435"/>
                </a:cubicBezTo>
                <a:cubicBezTo>
                  <a:pt x="772722" y="42598"/>
                  <a:pt x="802978" y="71734"/>
                  <a:pt x="851723" y="66691"/>
                </a:cubicBezTo>
                <a:cubicBezTo>
                  <a:pt x="900468" y="61648"/>
                  <a:pt x="964342" y="16264"/>
                  <a:pt x="1023173" y="6179"/>
                </a:cubicBezTo>
                <a:cubicBezTo>
                  <a:pt x="1082004" y="-3906"/>
                  <a:pt x="1144758" y="16"/>
                  <a:pt x="1204709" y="6179"/>
                </a:cubicBezTo>
                <a:cubicBezTo>
                  <a:pt x="1264660" y="12342"/>
                  <a:pt x="1327413" y="37556"/>
                  <a:pt x="1382882" y="43159"/>
                </a:cubicBezTo>
                <a:cubicBezTo>
                  <a:pt x="1438351" y="48762"/>
                  <a:pt x="1487937" y="44279"/>
                  <a:pt x="1537523" y="3979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1" name="Arrow: Down 140">
            <a:extLst>
              <a:ext uri="{FF2B5EF4-FFF2-40B4-BE49-F238E27FC236}">
                <a16:creationId xmlns:a16="http://schemas.microsoft.com/office/drawing/2014/main" id="{251D240C-FA60-4024-840C-9034DC8043CC}"/>
              </a:ext>
            </a:extLst>
          </p:cNvPr>
          <p:cNvSpPr/>
          <p:nvPr/>
        </p:nvSpPr>
        <p:spPr>
          <a:xfrm rot="6372924">
            <a:off x="7313231" y="4688198"/>
            <a:ext cx="87706" cy="1323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6D1982F2-2101-4727-A750-08464D43E9F8}"/>
              </a:ext>
            </a:extLst>
          </p:cNvPr>
          <p:cNvSpPr txBox="1"/>
          <p:nvPr/>
        </p:nvSpPr>
        <p:spPr>
          <a:xfrm>
            <a:off x="7030054" y="4855691"/>
            <a:ext cx="298129" cy="255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XX</a:t>
            </a:r>
            <a:endParaRPr lang="en-FI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AC27951-3385-4DEA-96D0-1BC8B54D2B31}"/>
              </a:ext>
            </a:extLst>
          </p:cNvPr>
          <p:cNvSpPr/>
          <p:nvPr/>
        </p:nvSpPr>
        <p:spPr>
          <a:xfrm>
            <a:off x="6030252" y="1750215"/>
            <a:ext cx="2835009" cy="874570"/>
          </a:xfrm>
          <a:custGeom>
            <a:avLst/>
            <a:gdLst>
              <a:gd name="connsiteX0" fmla="*/ 0 w 2835009"/>
              <a:gd name="connsiteY0" fmla="*/ 0 h 874570"/>
              <a:gd name="connsiteX1" fmla="*/ 94129 w 2835009"/>
              <a:gd name="connsiteY1" fmla="*/ 80683 h 874570"/>
              <a:gd name="connsiteX2" fmla="*/ 174811 w 2835009"/>
              <a:gd name="connsiteY2" fmla="*/ 121024 h 874570"/>
              <a:gd name="connsiteX3" fmla="*/ 178173 w 2835009"/>
              <a:gd name="connsiteY3" fmla="*/ 262218 h 874570"/>
              <a:gd name="connsiteX4" fmla="*/ 124385 w 2835009"/>
              <a:gd name="connsiteY4" fmla="*/ 470647 h 874570"/>
              <a:gd name="connsiteX5" fmla="*/ 151279 w 2835009"/>
              <a:gd name="connsiteY5" fmla="*/ 531159 h 874570"/>
              <a:gd name="connsiteX6" fmla="*/ 282388 w 2835009"/>
              <a:gd name="connsiteY6" fmla="*/ 524435 h 874570"/>
              <a:gd name="connsiteX7" fmla="*/ 312644 w 2835009"/>
              <a:gd name="connsiteY7" fmla="*/ 564777 h 874570"/>
              <a:gd name="connsiteX8" fmla="*/ 272303 w 2835009"/>
              <a:gd name="connsiteY8" fmla="*/ 699247 h 874570"/>
              <a:gd name="connsiteX9" fmla="*/ 416858 w 2835009"/>
              <a:gd name="connsiteY9" fmla="*/ 763121 h 874570"/>
              <a:gd name="connsiteX10" fmla="*/ 558053 w 2835009"/>
              <a:gd name="connsiteY10" fmla="*/ 739588 h 874570"/>
              <a:gd name="connsiteX11" fmla="*/ 689161 w 2835009"/>
              <a:gd name="connsiteY11" fmla="*/ 564777 h 874570"/>
              <a:gd name="connsiteX12" fmla="*/ 800100 w 2835009"/>
              <a:gd name="connsiteY12" fmla="*/ 450477 h 874570"/>
              <a:gd name="connsiteX13" fmla="*/ 984997 w 2835009"/>
              <a:gd name="connsiteY13" fmla="*/ 460562 h 874570"/>
              <a:gd name="connsiteX14" fmla="*/ 1210235 w 2835009"/>
              <a:gd name="connsiteY14" fmla="*/ 463924 h 874570"/>
              <a:gd name="connsiteX15" fmla="*/ 1321173 w 2835009"/>
              <a:gd name="connsiteY15" fmla="*/ 386603 h 874570"/>
              <a:gd name="connsiteX16" fmla="*/ 1459006 w 2835009"/>
              <a:gd name="connsiteY16" fmla="*/ 309283 h 874570"/>
              <a:gd name="connsiteX17" fmla="*/ 1583391 w 2835009"/>
              <a:gd name="connsiteY17" fmla="*/ 302559 h 874570"/>
              <a:gd name="connsiteX18" fmla="*/ 1721223 w 2835009"/>
              <a:gd name="connsiteY18" fmla="*/ 480733 h 874570"/>
              <a:gd name="connsiteX19" fmla="*/ 1855694 w 2835009"/>
              <a:gd name="connsiteY19" fmla="*/ 746312 h 874570"/>
              <a:gd name="connsiteX20" fmla="*/ 1909482 w 2835009"/>
              <a:gd name="connsiteY20" fmla="*/ 726141 h 874570"/>
              <a:gd name="connsiteX21" fmla="*/ 2050676 w 2835009"/>
              <a:gd name="connsiteY21" fmla="*/ 732865 h 874570"/>
              <a:gd name="connsiteX22" fmla="*/ 2087656 w 2835009"/>
              <a:gd name="connsiteY22" fmla="*/ 840441 h 874570"/>
              <a:gd name="connsiteX23" fmla="*/ 2316256 w 2835009"/>
              <a:gd name="connsiteY23" fmla="*/ 874059 h 874570"/>
              <a:gd name="connsiteX24" fmla="*/ 2511238 w 2835009"/>
              <a:gd name="connsiteY24" fmla="*/ 820271 h 874570"/>
              <a:gd name="connsiteX25" fmla="*/ 2796988 w 2835009"/>
              <a:gd name="connsiteY25" fmla="*/ 803462 h 874570"/>
              <a:gd name="connsiteX26" fmla="*/ 2823882 w 2835009"/>
              <a:gd name="connsiteY26" fmla="*/ 820271 h 87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35009" h="874570">
                <a:moveTo>
                  <a:pt x="0" y="0"/>
                </a:moveTo>
                <a:cubicBezTo>
                  <a:pt x="32497" y="30256"/>
                  <a:pt x="64994" y="60512"/>
                  <a:pt x="94129" y="80683"/>
                </a:cubicBezTo>
                <a:cubicBezTo>
                  <a:pt x="123264" y="100854"/>
                  <a:pt x="160804" y="90768"/>
                  <a:pt x="174811" y="121024"/>
                </a:cubicBezTo>
                <a:cubicBezTo>
                  <a:pt x="188818" y="151280"/>
                  <a:pt x="186577" y="203948"/>
                  <a:pt x="178173" y="262218"/>
                </a:cubicBezTo>
                <a:cubicBezTo>
                  <a:pt x="169769" y="320488"/>
                  <a:pt x="128867" y="425824"/>
                  <a:pt x="124385" y="470647"/>
                </a:cubicBezTo>
                <a:cubicBezTo>
                  <a:pt x="119903" y="515471"/>
                  <a:pt x="124945" y="522194"/>
                  <a:pt x="151279" y="531159"/>
                </a:cubicBezTo>
                <a:cubicBezTo>
                  <a:pt x="177613" y="540124"/>
                  <a:pt x="255494" y="518832"/>
                  <a:pt x="282388" y="524435"/>
                </a:cubicBezTo>
                <a:cubicBezTo>
                  <a:pt x="309282" y="530038"/>
                  <a:pt x="314325" y="535642"/>
                  <a:pt x="312644" y="564777"/>
                </a:cubicBezTo>
                <a:cubicBezTo>
                  <a:pt x="310963" y="593912"/>
                  <a:pt x="254934" y="666190"/>
                  <a:pt x="272303" y="699247"/>
                </a:cubicBezTo>
                <a:cubicBezTo>
                  <a:pt x="289672" y="732304"/>
                  <a:pt x="369233" y="756398"/>
                  <a:pt x="416858" y="763121"/>
                </a:cubicBezTo>
                <a:cubicBezTo>
                  <a:pt x="464483" y="769844"/>
                  <a:pt x="512669" y="772645"/>
                  <a:pt x="558053" y="739588"/>
                </a:cubicBezTo>
                <a:cubicBezTo>
                  <a:pt x="603437" y="706531"/>
                  <a:pt x="648820" y="612962"/>
                  <a:pt x="689161" y="564777"/>
                </a:cubicBezTo>
                <a:cubicBezTo>
                  <a:pt x="729502" y="516592"/>
                  <a:pt x="750794" y="467846"/>
                  <a:pt x="800100" y="450477"/>
                </a:cubicBezTo>
                <a:cubicBezTo>
                  <a:pt x="849406" y="433108"/>
                  <a:pt x="916641" y="458321"/>
                  <a:pt x="984997" y="460562"/>
                </a:cubicBezTo>
                <a:cubicBezTo>
                  <a:pt x="1053353" y="462803"/>
                  <a:pt x="1154206" y="476250"/>
                  <a:pt x="1210235" y="463924"/>
                </a:cubicBezTo>
                <a:cubicBezTo>
                  <a:pt x="1266264" y="451598"/>
                  <a:pt x="1279711" y="412377"/>
                  <a:pt x="1321173" y="386603"/>
                </a:cubicBezTo>
                <a:cubicBezTo>
                  <a:pt x="1362635" y="360830"/>
                  <a:pt x="1415303" y="323290"/>
                  <a:pt x="1459006" y="309283"/>
                </a:cubicBezTo>
                <a:cubicBezTo>
                  <a:pt x="1502709" y="295276"/>
                  <a:pt x="1539688" y="273984"/>
                  <a:pt x="1583391" y="302559"/>
                </a:cubicBezTo>
                <a:cubicBezTo>
                  <a:pt x="1627094" y="331134"/>
                  <a:pt x="1675839" y="406774"/>
                  <a:pt x="1721223" y="480733"/>
                </a:cubicBezTo>
                <a:cubicBezTo>
                  <a:pt x="1766607" y="554692"/>
                  <a:pt x="1824318" y="705411"/>
                  <a:pt x="1855694" y="746312"/>
                </a:cubicBezTo>
                <a:cubicBezTo>
                  <a:pt x="1887070" y="787213"/>
                  <a:pt x="1876985" y="728382"/>
                  <a:pt x="1909482" y="726141"/>
                </a:cubicBezTo>
                <a:cubicBezTo>
                  <a:pt x="1941979" y="723900"/>
                  <a:pt x="2020980" y="713815"/>
                  <a:pt x="2050676" y="732865"/>
                </a:cubicBezTo>
                <a:cubicBezTo>
                  <a:pt x="2080372" y="751915"/>
                  <a:pt x="2043393" y="816909"/>
                  <a:pt x="2087656" y="840441"/>
                </a:cubicBezTo>
                <a:cubicBezTo>
                  <a:pt x="2131919" y="863973"/>
                  <a:pt x="2245659" y="877421"/>
                  <a:pt x="2316256" y="874059"/>
                </a:cubicBezTo>
                <a:cubicBezTo>
                  <a:pt x="2386853" y="870697"/>
                  <a:pt x="2431116" y="832037"/>
                  <a:pt x="2511238" y="820271"/>
                </a:cubicBezTo>
                <a:cubicBezTo>
                  <a:pt x="2591360" y="808505"/>
                  <a:pt x="2744881" y="803462"/>
                  <a:pt x="2796988" y="803462"/>
                </a:cubicBezTo>
                <a:cubicBezTo>
                  <a:pt x="2849095" y="803462"/>
                  <a:pt x="2836488" y="811866"/>
                  <a:pt x="2823882" y="82027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1845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1" y="79461"/>
            <a:ext cx="10515600" cy="796410"/>
          </a:xfrm>
        </p:spPr>
        <p:txBody>
          <a:bodyPr>
            <a:normAutofit/>
          </a:bodyPr>
          <a:lstStyle/>
          <a:p>
            <a:r>
              <a:rPr lang="en-GB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LOPUKSI NATO:STA</a:t>
            </a:r>
            <a:endParaRPr lang="en-FI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BBE1C-D6B8-405D-BBC6-68B5BFC919C3}"/>
              </a:ext>
            </a:extLst>
          </p:cNvPr>
          <p:cNvSpPr txBox="1"/>
          <p:nvPr/>
        </p:nvSpPr>
        <p:spPr>
          <a:xfrm>
            <a:off x="90616" y="744065"/>
            <a:ext cx="12101384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i="1" dirty="0" err="1"/>
              <a:t>EI:t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Ei</a:t>
            </a:r>
            <a:r>
              <a:rPr lang="en-GB" sz="2800" b="1" i="1" dirty="0"/>
              <a:t> </a:t>
            </a:r>
            <a:r>
              <a:rPr lang="en-GB" sz="2800" b="1" i="1" dirty="0" err="1"/>
              <a:t>tarvitse</a:t>
            </a:r>
            <a:r>
              <a:rPr lang="en-GB" sz="2800" b="1" i="1" dirty="0"/>
              <a:t> </a:t>
            </a:r>
            <a:r>
              <a:rPr lang="en-GB" sz="2800" b="1" i="1" dirty="0" err="1"/>
              <a:t>lähettää</a:t>
            </a:r>
            <a:r>
              <a:rPr lang="en-GB" sz="2800" b="1" i="1" dirty="0"/>
              <a:t> </a:t>
            </a:r>
            <a:r>
              <a:rPr lang="en-GB" sz="2800" b="1" i="1" dirty="0" err="1"/>
              <a:t>varusmiehiä</a:t>
            </a:r>
            <a:r>
              <a:rPr lang="en-GB" sz="2800" b="1" i="1" dirty="0"/>
              <a:t> </a:t>
            </a:r>
            <a:r>
              <a:rPr lang="en-GB" sz="2800" b="1" i="1" dirty="0" err="1"/>
              <a:t>ulkomaisiin</a:t>
            </a:r>
            <a:r>
              <a:rPr lang="en-GB" sz="2800" b="1" i="1" dirty="0"/>
              <a:t> </a:t>
            </a:r>
            <a:r>
              <a:rPr lang="en-GB" sz="2800" b="1" i="1" dirty="0" err="1"/>
              <a:t>sotiin</a:t>
            </a:r>
            <a:r>
              <a:rPr lang="en-GB" sz="2800" b="1" i="1" dirty="0"/>
              <a:t> tai </a:t>
            </a:r>
            <a:r>
              <a:rPr lang="en-GB" sz="2800" b="1" i="1" dirty="0" err="1"/>
              <a:t>ottaa</a:t>
            </a:r>
            <a:r>
              <a:rPr lang="en-GB" sz="2800" b="1" i="1" dirty="0"/>
              <a:t> </a:t>
            </a:r>
            <a:r>
              <a:rPr lang="en-GB" sz="2800" b="1" i="1" dirty="0" err="1"/>
              <a:t>niihin</a:t>
            </a:r>
            <a:r>
              <a:rPr lang="en-GB" sz="2800" b="1" i="1" dirty="0"/>
              <a:t> </a:t>
            </a:r>
            <a:r>
              <a:rPr lang="en-GB" sz="2800" b="1" i="1" dirty="0" err="1"/>
              <a:t>osaa</a:t>
            </a:r>
            <a:r>
              <a:rPr lang="en-GB" sz="2800" b="1" i="1" dirty="0"/>
              <a:t> </a:t>
            </a:r>
            <a:r>
              <a:rPr lang="en-GB" sz="2800" b="1" i="1" dirty="0" err="1"/>
              <a:t>ylipäätään</a:t>
            </a:r>
            <a:r>
              <a:rPr lang="en-GB" sz="2800" b="1" i="1" dirty="0"/>
              <a:t> </a:t>
            </a:r>
            <a:r>
              <a:rPr lang="en-GB" sz="2800" b="1" i="1" dirty="0" err="1"/>
              <a:t>ellei</a:t>
            </a:r>
            <a:r>
              <a:rPr lang="en-GB" sz="2800" b="1" i="1" dirty="0"/>
              <a:t> </a:t>
            </a:r>
            <a:r>
              <a:rPr lang="en-GB" sz="2800" b="1" i="1" dirty="0" err="1"/>
              <a:t>halua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Ei</a:t>
            </a:r>
            <a:r>
              <a:rPr lang="en-GB" sz="2800" b="1" i="1" dirty="0"/>
              <a:t> </a:t>
            </a:r>
            <a:r>
              <a:rPr lang="en-GB" sz="2800" b="1" i="1" dirty="0" err="1"/>
              <a:t>tarvitse</a:t>
            </a:r>
            <a:r>
              <a:rPr lang="en-GB" sz="2800" b="1" i="1" dirty="0"/>
              <a:t> </a:t>
            </a:r>
            <a:r>
              <a:rPr lang="en-GB" sz="2800" b="1" i="1" dirty="0" err="1"/>
              <a:t>ottaa</a:t>
            </a:r>
            <a:r>
              <a:rPr lang="en-GB" sz="2800" b="1" i="1" dirty="0"/>
              <a:t> </a:t>
            </a:r>
            <a:r>
              <a:rPr lang="en-GB" sz="2800" b="1" i="1" dirty="0" err="1"/>
              <a:t>ydinaseita</a:t>
            </a:r>
            <a:r>
              <a:rPr lang="en-GB" sz="2800" b="1" i="1" dirty="0"/>
              <a:t> </a:t>
            </a:r>
            <a:r>
              <a:rPr lang="en-GB" sz="2800" b="1" i="1" dirty="0" err="1"/>
              <a:t>Suomeen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Ei</a:t>
            </a:r>
            <a:r>
              <a:rPr lang="en-GB" sz="2800" b="1" i="1" dirty="0"/>
              <a:t> </a:t>
            </a:r>
            <a:r>
              <a:rPr lang="en-GB" sz="2800" b="1" i="1" dirty="0" err="1"/>
              <a:t>tarvitse</a:t>
            </a:r>
            <a:r>
              <a:rPr lang="en-GB" sz="2800" b="1" i="1" dirty="0"/>
              <a:t> </a:t>
            </a:r>
            <a:r>
              <a:rPr lang="en-GB" sz="2800" b="1" i="1" dirty="0" err="1"/>
              <a:t>ottaa</a:t>
            </a:r>
            <a:r>
              <a:rPr lang="en-GB" sz="2800" b="1" i="1" dirty="0"/>
              <a:t> </a:t>
            </a:r>
            <a:r>
              <a:rPr lang="en-GB" sz="2800" b="1" i="1" dirty="0" err="1"/>
              <a:t>pysyviä</a:t>
            </a:r>
            <a:r>
              <a:rPr lang="en-GB" sz="2800" b="1" i="1" dirty="0"/>
              <a:t> </a:t>
            </a:r>
            <a:r>
              <a:rPr lang="en-GB" sz="2800" b="1" i="1" dirty="0" err="1"/>
              <a:t>joukkoja</a:t>
            </a:r>
            <a:r>
              <a:rPr lang="en-GB" sz="2800" b="1" i="1" dirty="0"/>
              <a:t> </a:t>
            </a:r>
            <a:r>
              <a:rPr lang="en-GB" sz="2800" b="1" i="1" dirty="0" err="1"/>
              <a:t>Suomeen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Ei</a:t>
            </a:r>
            <a:r>
              <a:rPr lang="en-GB" sz="2800" b="1" i="1" dirty="0"/>
              <a:t> </a:t>
            </a:r>
            <a:r>
              <a:rPr lang="en-GB" sz="2800" b="1" i="1" dirty="0" err="1"/>
              <a:t>tarvitse</a:t>
            </a:r>
            <a:r>
              <a:rPr lang="en-GB" sz="2800" b="1" i="1" dirty="0"/>
              <a:t> </a:t>
            </a:r>
            <a:r>
              <a:rPr lang="en-GB" sz="2800" b="1" i="1" dirty="0" err="1"/>
              <a:t>luopua</a:t>
            </a:r>
            <a:r>
              <a:rPr lang="en-GB" sz="2800" b="1" i="1" dirty="0"/>
              <a:t> </a:t>
            </a:r>
            <a:r>
              <a:rPr lang="en-GB" sz="2800" b="1" i="1" dirty="0" err="1"/>
              <a:t>yleisestä</a:t>
            </a:r>
            <a:r>
              <a:rPr lang="en-GB" sz="2800" b="1" i="1" dirty="0"/>
              <a:t> </a:t>
            </a:r>
            <a:r>
              <a:rPr lang="en-GB" sz="2800" b="1" i="1" dirty="0" err="1"/>
              <a:t>asevelvollisuudesta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Ei</a:t>
            </a:r>
            <a:r>
              <a:rPr lang="en-GB" sz="2800" b="1" i="1" dirty="0"/>
              <a:t> </a:t>
            </a:r>
            <a:r>
              <a:rPr lang="en-GB" sz="2800" b="1" i="1" dirty="0" err="1"/>
              <a:t>tarvitse</a:t>
            </a:r>
            <a:r>
              <a:rPr lang="en-GB" sz="2800" b="1" i="1" dirty="0"/>
              <a:t> </a:t>
            </a:r>
            <a:r>
              <a:rPr lang="en-GB" sz="2800" b="1" i="1" dirty="0" err="1"/>
              <a:t>nostaa</a:t>
            </a:r>
            <a:r>
              <a:rPr lang="en-GB" sz="2800" b="1" i="1" dirty="0"/>
              <a:t> </a:t>
            </a:r>
            <a:r>
              <a:rPr lang="en-GB" sz="2800" b="1" i="1" dirty="0" err="1"/>
              <a:t>puolustusbudjettia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endParaRPr lang="en-GB" sz="2800" b="1" i="1" dirty="0"/>
          </a:p>
          <a:p>
            <a:r>
              <a:rPr lang="en-GB" sz="2800" b="1" i="1" dirty="0" err="1"/>
              <a:t>KYLLÄ:t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Kyllä</a:t>
            </a:r>
            <a:r>
              <a:rPr lang="en-GB" sz="2800" b="1" i="1" dirty="0"/>
              <a:t>, </a:t>
            </a:r>
            <a:r>
              <a:rPr lang="en-GB" sz="2800" b="1" i="1" dirty="0" err="1"/>
              <a:t>saadaan</a:t>
            </a:r>
            <a:r>
              <a:rPr lang="en-GB" sz="2800" b="1" i="1" dirty="0"/>
              <a:t> </a:t>
            </a:r>
            <a:r>
              <a:rPr lang="en-GB" sz="2800" b="1" i="1" dirty="0" err="1"/>
              <a:t>uskottava</a:t>
            </a:r>
            <a:r>
              <a:rPr lang="en-GB" sz="2800" b="1" i="1" dirty="0"/>
              <a:t> </a:t>
            </a:r>
            <a:r>
              <a:rPr lang="en-GB" sz="2800" b="1" i="1" dirty="0" err="1"/>
              <a:t>turva</a:t>
            </a:r>
            <a:r>
              <a:rPr lang="en-GB" sz="2800" b="1" i="1" dirty="0"/>
              <a:t> </a:t>
            </a:r>
            <a:r>
              <a:rPr lang="en-GB" sz="2800" b="1" i="1" dirty="0" err="1"/>
              <a:t>aseellista</a:t>
            </a:r>
            <a:r>
              <a:rPr lang="en-GB" sz="2800" b="1" i="1" dirty="0"/>
              <a:t> </a:t>
            </a:r>
            <a:r>
              <a:rPr lang="en-GB" sz="2800" b="1" i="1" dirty="0" err="1"/>
              <a:t>hyökkäystä</a:t>
            </a:r>
            <a:r>
              <a:rPr lang="en-GB" sz="2800" b="1" i="1" dirty="0"/>
              <a:t> </a:t>
            </a:r>
            <a:r>
              <a:rPr lang="en-GB" sz="2800" b="1" i="1" dirty="0" err="1"/>
              <a:t>vastaan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Kyllä</a:t>
            </a:r>
            <a:r>
              <a:rPr lang="en-GB" sz="2800" b="1" i="1" dirty="0"/>
              <a:t>, </a:t>
            </a:r>
            <a:r>
              <a:rPr lang="en-GB" sz="2800" b="1" i="1" dirty="0" err="1"/>
              <a:t>saadaan</a:t>
            </a:r>
            <a:r>
              <a:rPr lang="en-GB" sz="2800" b="1" i="1" dirty="0"/>
              <a:t> </a:t>
            </a:r>
            <a:r>
              <a:rPr lang="en-GB" sz="2800" b="1" i="1" dirty="0" err="1"/>
              <a:t>uskottava</a:t>
            </a:r>
            <a:r>
              <a:rPr lang="en-GB" sz="2800" b="1" i="1" dirty="0"/>
              <a:t> </a:t>
            </a:r>
            <a:r>
              <a:rPr lang="en-GB" sz="2800" b="1" i="1" dirty="0" err="1"/>
              <a:t>turva</a:t>
            </a:r>
            <a:r>
              <a:rPr lang="en-GB" sz="2800" b="1" i="1" dirty="0"/>
              <a:t> </a:t>
            </a:r>
            <a:r>
              <a:rPr lang="en-GB" sz="2800" b="1" i="1" dirty="0" err="1"/>
              <a:t>ydinaseuhkaa</a:t>
            </a:r>
            <a:r>
              <a:rPr lang="en-GB" sz="2800" b="1" i="1" dirty="0"/>
              <a:t> </a:t>
            </a:r>
            <a:r>
              <a:rPr lang="en-GB" sz="2800" b="1" i="1" dirty="0" err="1"/>
              <a:t>vastaan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Kyllä</a:t>
            </a:r>
            <a:r>
              <a:rPr lang="en-GB" sz="2800" b="1" i="1" dirty="0"/>
              <a:t>, </a:t>
            </a:r>
            <a:r>
              <a:rPr lang="en-GB" sz="2800" b="1" i="1" dirty="0" err="1"/>
              <a:t>saadaan</a:t>
            </a:r>
            <a:r>
              <a:rPr lang="en-GB" sz="2800" b="1" i="1" dirty="0"/>
              <a:t> </a:t>
            </a:r>
            <a:r>
              <a:rPr lang="en-GB" sz="2800" b="1" i="1" dirty="0" err="1"/>
              <a:t>turvattua</a:t>
            </a:r>
            <a:r>
              <a:rPr lang="en-GB" sz="2800" b="1" i="1" dirty="0"/>
              <a:t> </a:t>
            </a:r>
            <a:r>
              <a:rPr lang="en-GB" sz="2800" b="1" i="1" dirty="0" err="1"/>
              <a:t>Suomen</a:t>
            </a:r>
            <a:r>
              <a:rPr lang="en-GB" sz="2800" b="1" i="1" dirty="0"/>
              <a:t> </a:t>
            </a:r>
            <a:r>
              <a:rPr lang="en-GB" sz="2800" b="1" i="1" dirty="0" err="1"/>
              <a:t>huoltovarmuus</a:t>
            </a:r>
            <a:r>
              <a:rPr lang="en-GB" sz="2800" b="1" i="1" dirty="0"/>
              <a:t> </a:t>
            </a:r>
            <a:r>
              <a:rPr lang="en-GB" sz="2800" b="1" i="1" dirty="0" err="1"/>
              <a:t>Itämerellä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Kyllä</a:t>
            </a:r>
            <a:r>
              <a:rPr lang="en-GB" sz="2800" b="1" i="1" dirty="0"/>
              <a:t>, </a:t>
            </a:r>
            <a:r>
              <a:rPr lang="en-GB" sz="2800" b="1" i="1" dirty="0" err="1"/>
              <a:t>ollaan</a:t>
            </a:r>
            <a:r>
              <a:rPr lang="en-GB" sz="2800" b="1" i="1" dirty="0"/>
              <a:t> </a:t>
            </a:r>
            <a:r>
              <a:rPr lang="en-GB" sz="2800" b="1" i="1" dirty="0" err="1"/>
              <a:t>mukana</a:t>
            </a:r>
            <a:r>
              <a:rPr lang="en-GB" sz="2800" b="1" i="1" dirty="0"/>
              <a:t> </a:t>
            </a:r>
            <a:r>
              <a:rPr lang="en-GB" sz="2800" b="1" i="1" dirty="0" err="1"/>
              <a:t>päättämässä</a:t>
            </a:r>
            <a:r>
              <a:rPr lang="en-GB" sz="2800" b="1" i="1" dirty="0"/>
              <a:t> </a:t>
            </a:r>
            <a:r>
              <a:rPr lang="en-GB" sz="2800" b="1" i="1" dirty="0" err="1"/>
              <a:t>turvallisuuteemme</a:t>
            </a:r>
            <a:r>
              <a:rPr lang="en-GB" sz="2800" b="1" i="1" dirty="0"/>
              <a:t> </a:t>
            </a:r>
            <a:r>
              <a:rPr lang="en-GB" sz="2800" b="1" i="1" dirty="0" err="1"/>
              <a:t>vaikuttavista</a:t>
            </a:r>
            <a:r>
              <a:rPr lang="en-GB" sz="2800" b="1" i="1" dirty="0"/>
              <a:t> </a:t>
            </a:r>
            <a:r>
              <a:rPr lang="en-GB" sz="2800" b="1" i="1" dirty="0" err="1"/>
              <a:t>asioista</a:t>
            </a:r>
            <a:endParaRPr lang="en-GB" sz="2800" b="1" i="1" dirty="0"/>
          </a:p>
          <a:p>
            <a:pPr marL="457200" indent="-457200">
              <a:buFontTx/>
              <a:buChar char="-"/>
            </a:pPr>
            <a:r>
              <a:rPr lang="en-GB" sz="2800" b="1" i="1" dirty="0" err="1"/>
              <a:t>Kyllä</a:t>
            </a:r>
            <a:r>
              <a:rPr lang="en-GB" sz="2800" b="1" i="1" dirty="0"/>
              <a:t>, </a:t>
            </a:r>
            <a:r>
              <a:rPr lang="en-GB" sz="2800" b="1" i="1" dirty="0" err="1"/>
              <a:t>luodaan</a:t>
            </a:r>
            <a:r>
              <a:rPr lang="en-GB" sz="2800" b="1" i="1" dirty="0"/>
              <a:t> </a:t>
            </a:r>
            <a:r>
              <a:rPr lang="en-GB" sz="2800" b="1" i="1" dirty="0" err="1"/>
              <a:t>kollektiivista</a:t>
            </a:r>
            <a:r>
              <a:rPr lang="en-GB" sz="2800" b="1" i="1" dirty="0"/>
              <a:t> </a:t>
            </a:r>
            <a:r>
              <a:rPr lang="en-GB" sz="2800" b="1" i="1" dirty="0" err="1"/>
              <a:t>turvallisuutta</a:t>
            </a:r>
            <a:r>
              <a:rPr lang="en-GB" sz="2800" b="1" i="1" dirty="0"/>
              <a:t> </a:t>
            </a:r>
            <a:r>
              <a:rPr lang="en-GB" sz="2800" b="1" i="1" dirty="0" err="1"/>
              <a:t>demokraattisten</a:t>
            </a:r>
            <a:r>
              <a:rPr lang="en-GB" sz="2800" b="1" i="1" dirty="0"/>
              <a:t> maiden </a:t>
            </a:r>
            <a:r>
              <a:rPr lang="en-GB" sz="2800" b="1" i="1" dirty="0" err="1"/>
              <a:t>kanssa</a:t>
            </a:r>
            <a:r>
              <a:rPr lang="en-GB" sz="28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7222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71" y="79461"/>
            <a:ext cx="10515600" cy="796410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LOPUKSI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BBE1C-D6B8-405D-BBC6-68B5BFC919C3}"/>
              </a:ext>
            </a:extLst>
          </p:cNvPr>
          <p:cNvSpPr txBox="1"/>
          <p:nvPr/>
        </p:nvSpPr>
        <p:spPr>
          <a:xfrm>
            <a:off x="0" y="946279"/>
            <a:ext cx="12052987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NATO on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vahva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sotilaallinen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toimija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joka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antaa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turvatakuut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suojaa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sotilaallisia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hyökkäyksiä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vastaan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NATO on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ensisijaisesti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poliittinen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liitto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sitten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puolustusliitto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Pääsääntöisesti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Euro-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Atlanttinen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toimija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Millainen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jäsenmaa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Suomi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haluaa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olla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millaista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politiikkaa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NATO:ssa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tehdään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EU on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vahva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ulkopoliittinen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taloudellinen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toimija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joka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antaa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ulkopoliittista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tukea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vahvaa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taloudellista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turvaa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Eurooppalainen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globaali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toimija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EU:n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roolia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syytä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terävöittää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Millainen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jäsenmaa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Suomi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haluaa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olla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millaista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politiikkaa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EU:ssa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tehdään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Molempia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tarvitaan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demokraattisten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valtioiden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turvallisuuden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takaamisessa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Suomen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syytä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olla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aktiivinen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vaikuttaja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etujensa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ajaja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molemmissa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arktinen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ml)</a:t>
            </a:r>
          </a:p>
        </p:txBody>
      </p:sp>
    </p:spTree>
    <p:extLst>
      <p:ext uri="{BB962C8B-B14F-4D97-AF65-F5344CB8AC3E}">
        <p14:creationId xmlns:p14="http://schemas.microsoft.com/office/powerpoint/2010/main" val="904310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18CA50-B398-48F5-AC81-30D99C58D5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511728-A23E-4184-9228-ADE53EEF5FA3}" type="datetime1">
              <a:rPr lang="fi-FI" smtClean="0"/>
              <a:pPr>
                <a:defRPr/>
              </a:pPr>
              <a:t>27.2.2023</a:t>
            </a:fld>
            <a:endParaRPr lang="fi-FI"/>
          </a:p>
        </p:txBody>
      </p:sp>
      <p:sp>
        <p:nvSpPr>
          <p:cNvPr id="46083" name="Dian numeron paikkamerkki 4">
            <a:extLst>
              <a:ext uri="{FF2B5EF4-FFF2-40B4-BE49-F238E27FC236}">
                <a16:creationId xmlns:a16="http://schemas.microsoft.com/office/drawing/2014/main" id="{D25F9176-363B-4E5C-A18E-4366617E92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396B74-E492-4A64-95B5-3CE2E858DDEB}" type="slidenum">
              <a:rPr lang="fi-FI" altLang="en-FI" sz="7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i-FI" altLang="en-FI" sz="700"/>
          </a:p>
        </p:txBody>
      </p:sp>
      <p:pic>
        <p:nvPicPr>
          <p:cNvPr id="46084" name="Picture 7">
            <a:extLst>
              <a:ext uri="{FF2B5EF4-FFF2-40B4-BE49-F238E27FC236}">
                <a16:creationId xmlns:a16="http://schemas.microsoft.com/office/drawing/2014/main" id="{C1530ECB-65A7-45CE-A287-D7FC949D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68" y="32509"/>
            <a:ext cx="9770075" cy="680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45FB608-8FD1-4164-BB02-82AABAC5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411" y="1773238"/>
            <a:ext cx="3994453" cy="7204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3867" tIns="51933" rIns="103867" bIns="51933">
            <a:spAutoFit/>
          </a:bodyPr>
          <a:lstStyle/>
          <a:p>
            <a:pPr algn="r" eaLnBrk="1" hangingPunct="1">
              <a:defRPr/>
            </a:pPr>
            <a:r>
              <a:rPr lang="fi-FI" altLang="fi-FI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KYSYTTÄVÄÄ?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06" y="90703"/>
            <a:ext cx="10515600" cy="796410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SODAN VIISI VAIHETTA (TÄHÄN ASTI)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8C-107D-4E35-AFE3-D489CD9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0" y="820437"/>
            <a:ext cx="11813060" cy="61042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miehitys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vetäytyminen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pohjoisesta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helmi-maaliskuu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Nopea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eteneminen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syvyyteen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kymmeniä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km/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päivä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Kaupunkien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pitäminen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selustataistelut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Venäjällä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sjuuret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kalusto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miehistötappiot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Aloite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aluksi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Venäjällä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sitten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Ukrainalla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suurhyökkäys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Donbassissa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huhti-heinäkuu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Tykistön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tulijyrällä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tuhoaminen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hidas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valtaaminen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(200 m/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päivä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Ukrainalla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suuret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tappiot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Aloite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Venäjällä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vastahyökkäys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heinä-syyskuu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Vaikuttaminen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syvyydessä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kuluttaminen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Venäjällä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suuret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materiaalitappiot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Aloite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Ukrainalla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puolustus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lokakuu-marraskuu</a:t>
            </a: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linnoittautuu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puolustusasemiin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jatkaa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hyökkäystä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valtaa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Hersonin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yrittää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vaikuttaa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siviili-infrastruktuuriin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länteen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Aloite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Ukrainalla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taistelukentällä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Venäjällä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selustassa</a:t>
            </a:r>
            <a:r>
              <a:rPr lang="en-GB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hyökkäykset</a:t>
            </a:r>
            <a:r>
              <a:rPr lang="en-GB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Donbassissa</a:t>
            </a:r>
            <a:r>
              <a:rPr lang="en-GB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joulukuu</a:t>
            </a:r>
            <a:r>
              <a:rPr lang="en-GB" sz="2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hyökkää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aktiivisesti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jalkaväellä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etenkin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Bakhmutin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suunnassa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(100 m/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päivä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Venäjällä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suuret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miehistötappiot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vaikuttaa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edelleen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siviili-infrastruktuuriin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mutta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vaikutus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heikkenee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aloittaa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suurhyökkäyksen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Luhanskissa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Donetskissa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Helmikuussa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Aloite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Venäjällä</a:t>
            </a:r>
            <a:r>
              <a:rPr lang="en-GB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9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71" y="-146252"/>
            <a:ext cx="10515600" cy="796410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TILANNE 23.2.2023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15F882CF-1371-4C8B-9F03-E328B5DB6B46}"/>
              </a:ext>
            </a:extLst>
          </p:cNvPr>
          <p:cNvSpPr/>
          <p:nvPr/>
        </p:nvSpPr>
        <p:spPr>
          <a:xfrm>
            <a:off x="6045126" y="1938597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3" name="Picture 2" descr="Kuvan esikatselu">
            <a:extLst>
              <a:ext uri="{FF2B5EF4-FFF2-40B4-BE49-F238E27FC236}">
                <a16:creationId xmlns:a16="http://schemas.microsoft.com/office/drawing/2014/main" id="{EE4BB0B8-94D1-4277-9D7B-77D8069D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1" y="399765"/>
            <a:ext cx="971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593EFF-FDAA-4E88-8785-260F26AD3607}"/>
              </a:ext>
            </a:extLst>
          </p:cNvPr>
          <p:cNvSpPr txBox="1"/>
          <p:nvPr/>
        </p:nvSpPr>
        <p:spPr>
          <a:xfrm>
            <a:off x="3565876" y="879427"/>
            <a:ext cx="6724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800" b="1" dirty="0"/>
              <a:t>9000 SOT</a:t>
            </a:r>
            <a:endParaRPr lang="en-FI" sz="800" b="1" dirty="0"/>
          </a:p>
        </p:txBody>
      </p:sp>
      <p:sp>
        <p:nvSpPr>
          <p:cNvPr id="25" name="Flowchart: Decision 24">
            <a:extLst>
              <a:ext uri="{FF2B5EF4-FFF2-40B4-BE49-F238E27FC236}">
                <a16:creationId xmlns:a16="http://schemas.microsoft.com/office/drawing/2014/main" id="{ED84C182-3550-481D-940D-DD6A87C0577C}"/>
              </a:ext>
            </a:extLst>
          </p:cNvPr>
          <p:cNvSpPr/>
          <p:nvPr/>
        </p:nvSpPr>
        <p:spPr>
          <a:xfrm>
            <a:off x="3152822" y="884296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98DDDFB6-EE97-4206-94F5-57D0A14F2507}"/>
              </a:ext>
            </a:extLst>
          </p:cNvPr>
          <p:cNvSpPr/>
          <p:nvPr/>
        </p:nvSpPr>
        <p:spPr>
          <a:xfrm rot="8709933">
            <a:off x="7137818" y="4091520"/>
            <a:ext cx="632909" cy="35653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C5B3211-22F9-4AF1-A4BF-93CA99B3E75B}"/>
              </a:ext>
            </a:extLst>
          </p:cNvPr>
          <p:cNvSpPr/>
          <p:nvPr/>
        </p:nvSpPr>
        <p:spPr>
          <a:xfrm rot="5400000">
            <a:off x="7876024" y="3387244"/>
            <a:ext cx="552247" cy="3703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1050B627-A953-46E1-800E-C72E506E321B}"/>
              </a:ext>
            </a:extLst>
          </p:cNvPr>
          <p:cNvSpPr/>
          <p:nvPr/>
        </p:nvSpPr>
        <p:spPr>
          <a:xfrm rot="4344394">
            <a:off x="7443595" y="3813208"/>
            <a:ext cx="909566" cy="42392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BCC13B31-B071-40A0-B705-E8D6C5ED9B65}"/>
              </a:ext>
            </a:extLst>
          </p:cNvPr>
          <p:cNvSpPr/>
          <p:nvPr/>
        </p:nvSpPr>
        <p:spPr>
          <a:xfrm rot="8191256">
            <a:off x="7662673" y="4228168"/>
            <a:ext cx="355263" cy="236714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3" name="Star: 7 Points 82">
            <a:extLst>
              <a:ext uri="{FF2B5EF4-FFF2-40B4-BE49-F238E27FC236}">
                <a16:creationId xmlns:a16="http://schemas.microsoft.com/office/drawing/2014/main" id="{6B571078-8A52-4F01-A84B-E9510E0C8C5B}"/>
              </a:ext>
            </a:extLst>
          </p:cNvPr>
          <p:cNvSpPr/>
          <p:nvPr/>
        </p:nvSpPr>
        <p:spPr>
          <a:xfrm>
            <a:off x="7377650" y="2597080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03DBFD9C-2DC5-402C-82B3-2D2C8B2F2F94}"/>
              </a:ext>
            </a:extLst>
          </p:cNvPr>
          <p:cNvSpPr/>
          <p:nvPr/>
        </p:nvSpPr>
        <p:spPr>
          <a:xfrm>
            <a:off x="7095622" y="4257976"/>
            <a:ext cx="1182414" cy="320347"/>
          </a:xfrm>
          <a:custGeom>
            <a:avLst/>
            <a:gdLst>
              <a:gd name="connsiteX0" fmla="*/ 0 w 1182414"/>
              <a:gd name="connsiteY0" fmla="*/ 275896 h 320347"/>
              <a:gd name="connsiteX1" fmla="*/ 323193 w 1182414"/>
              <a:gd name="connsiteY1" fmla="*/ 283779 h 320347"/>
              <a:gd name="connsiteX2" fmla="*/ 512379 w 1182414"/>
              <a:gd name="connsiteY2" fmla="*/ 295603 h 320347"/>
              <a:gd name="connsiteX3" fmla="*/ 670034 w 1182414"/>
              <a:gd name="connsiteY3" fmla="*/ 279838 h 320347"/>
              <a:gd name="connsiteX4" fmla="*/ 878928 w 1182414"/>
              <a:gd name="connsiteY4" fmla="*/ 319251 h 320347"/>
              <a:gd name="connsiteX5" fmla="*/ 1087821 w 1182414"/>
              <a:gd name="connsiteY5" fmla="*/ 228600 h 320347"/>
              <a:gd name="connsiteX6" fmla="*/ 1182414 w 1182414"/>
              <a:gd name="connsiteY6" fmla="*/ 0 h 32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2414" h="320347">
                <a:moveTo>
                  <a:pt x="0" y="275896"/>
                </a:moveTo>
                <a:lnTo>
                  <a:pt x="323193" y="283779"/>
                </a:lnTo>
                <a:cubicBezTo>
                  <a:pt x="408589" y="287063"/>
                  <a:pt x="454572" y="296260"/>
                  <a:pt x="512379" y="295603"/>
                </a:cubicBezTo>
                <a:cubicBezTo>
                  <a:pt x="570186" y="294946"/>
                  <a:pt x="608943" y="275897"/>
                  <a:pt x="670034" y="279838"/>
                </a:cubicBezTo>
                <a:cubicBezTo>
                  <a:pt x="731125" y="283779"/>
                  <a:pt x="809297" y="327791"/>
                  <a:pt x="878928" y="319251"/>
                </a:cubicBezTo>
                <a:cubicBezTo>
                  <a:pt x="948559" y="310711"/>
                  <a:pt x="1037240" y="281808"/>
                  <a:pt x="1087821" y="228600"/>
                </a:cubicBezTo>
                <a:cubicBezTo>
                  <a:pt x="1138402" y="175392"/>
                  <a:pt x="1160408" y="87696"/>
                  <a:pt x="118241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5" name="Arc 104">
            <a:extLst>
              <a:ext uri="{FF2B5EF4-FFF2-40B4-BE49-F238E27FC236}">
                <a16:creationId xmlns:a16="http://schemas.microsoft.com/office/drawing/2014/main" id="{7DA25BE6-9D4C-4563-BF2E-0D7FE5062012}"/>
              </a:ext>
            </a:extLst>
          </p:cNvPr>
          <p:cNvSpPr/>
          <p:nvPr/>
        </p:nvSpPr>
        <p:spPr>
          <a:xfrm rot="1955390">
            <a:off x="7758934" y="2963508"/>
            <a:ext cx="552247" cy="370393"/>
          </a:xfrm>
          <a:prstGeom prst="arc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9" name="Star: 7 Points 118">
            <a:extLst>
              <a:ext uri="{FF2B5EF4-FFF2-40B4-BE49-F238E27FC236}">
                <a16:creationId xmlns:a16="http://schemas.microsoft.com/office/drawing/2014/main" id="{2BD88D32-7354-493A-A316-2574482DA02E}"/>
              </a:ext>
            </a:extLst>
          </p:cNvPr>
          <p:cNvSpPr/>
          <p:nvPr/>
        </p:nvSpPr>
        <p:spPr>
          <a:xfrm>
            <a:off x="4690882" y="2256469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8" name="Arrow: Down 127">
            <a:extLst>
              <a:ext uri="{FF2B5EF4-FFF2-40B4-BE49-F238E27FC236}">
                <a16:creationId xmlns:a16="http://schemas.microsoft.com/office/drawing/2014/main" id="{7EAEB96E-A9D4-41CD-A781-9865F8CB0921}"/>
              </a:ext>
            </a:extLst>
          </p:cNvPr>
          <p:cNvSpPr/>
          <p:nvPr/>
        </p:nvSpPr>
        <p:spPr>
          <a:xfrm rot="16884695">
            <a:off x="5241230" y="5201270"/>
            <a:ext cx="95539" cy="1518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7CD4BC-E1DE-A4BE-3EDB-52FDA59DAC4F}"/>
              </a:ext>
            </a:extLst>
          </p:cNvPr>
          <p:cNvSpPr/>
          <p:nvPr/>
        </p:nvSpPr>
        <p:spPr>
          <a:xfrm>
            <a:off x="8220783" y="2680855"/>
            <a:ext cx="352327" cy="1579418"/>
          </a:xfrm>
          <a:custGeom>
            <a:avLst/>
            <a:gdLst>
              <a:gd name="connsiteX0" fmla="*/ 199317 w 352327"/>
              <a:gd name="connsiteY0" fmla="*/ 0 h 1579418"/>
              <a:gd name="connsiteX1" fmla="*/ 183731 w 352327"/>
              <a:gd name="connsiteY1" fmla="*/ 124690 h 1579418"/>
              <a:gd name="connsiteX2" fmla="*/ 147362 w 352327"/>
              <a:gd name="connsiteY2" fmla="*/ 259772 h 1579418"/>
              <a:gd name="connsiteX3" fmla="*/ 126581 w 352327"/>
              <a:gd name="connsiteY3" fmla="*/ 415636 h 1579418"/>
              <a:gd name="connsiteX4" fmla="*/ 168144 w 352327"/>
              <a:gd name="connsiteY4" fmla="*/ 561109 h 1579418"/>
              <a:gd name="connsiteX5" fmla="*/ 246076 w 352327"/>
              <a:gd name="connsiteY5" fmla="*/ 696190 h 1579418"/>
              <a:gd name="connsiteX6" fmla="*/ 334399 w 352327"/>
              <a:gd name="connsiteY6" fmla="*/ 711777 h 1579418"/>
              <a:gd name="connsiteX7" fmla="*/ 349985 w 352327"/>
              <a:gd name="connsiteY7" fmla="*/ 820881 h 1579418"/>
              <a:gd name="connsiteX8" fmla="*/ 334399 w 352327"/>
              <a:gd name="connsiteY8" fmla="*/ 929986 h 1579418"/>
              <a:gd name="connsiteX9" fmla="*/ 188926 w 352327"/>
              <a:gd name="connsiteY9" fmla="*/ 1044286 h 1579418"/>
              <a:gd name="connsiteX10" fmla="*/ 105799 w 352327"/>
              <a:gd name="connsiteY10" fmla="*/ 1163781 h 1579418"/>
              <a:gd name="connsiteX11" fmla="*/ 1890 w 352327"/>
              <a:gd name="connsiteY11" fmla="*/ 1381990 h 1579418"/>
              <a:gd name="connsiteX12" fmla="*/ 48649 w 352327"/>
              <a:gd name="connsiteY12" fmla="*/ 1579418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327" h="1579418">
                <a:moveTo>
                  <a:pt x="199317" y="0"/>
                </a:moveTo>
                <a:cubicBezTo>
                  <a:pt x="195853" y="40697"/>
                  <a:pt x="192390" y="81395"/>
                  <a:pt x="183731" y="124690"/>
                </a:cubicBezTo>
                <a:cubicBezTo>
                  <a:pt x="175072" y="167985"/>
                  <a:pt x="156887" y="211281"/>
                  <a:pt x="147362" y="259772"/>
                </a:cubicBezTo>
                <a:cubicBezTo>
                  <a:pt x="137837" y="308263"/>
                  <a:pt x="123117" y="365413"/>
                  <a:pt x="126581" y="415636"/>
                </a:cubicBezTo>
                <a:cubicBezTo>
                  <a:pt x="130045" y="465859"/>
                  <a:pt x="148228" y="514350"/>
                  <a:pt x="168144" y="561109"/>
                </a:cubicBezTo>
                <a:cubicBezTo>
                  <a:pt x="188060" y="607868"/>
                  <a:pt x="218367" y="671079"/>
                  <a:pt x="246076" y="696190"/>
                </a:cubicBezTo>
                <a:cubicBezTo>
                  <a:pt x="273785" y="721301"/>
                  <a:pt x="317081" y="690995"/>
                  <a:pt x="334399" y="711777"/>
                </a:cubicBezTo>
                <a:cubicBezTo>
                  <a:pt x="351717" y="732559"/>
                  <a:pt x="349985" y="784513"/>
                  <a:pt x="349985" y="820881"/>
                </a:cubicBezTo>
                <a:cubicBezTo>
                  <a:pt x="349985" y="857249"/>
                  <a:pt x="361242" y="892752"/>
                  <a:pt x="334399" y="929986"/>
                </a:cubicBezTo>
                <a:cubicBezTo>
                  <a:pt x="307556" y="967220"/>
                  <a:pt x="227026" y="1005320"/>
                  <a:pt x="188926" y="1044286"/>
                </a:cubicBezTo>
                <a:cubicBezTo>
                  <a:pt x="150826" y="1083252"/>
                  <a:pt x="136972" y="1107497"/>
                  <a:pt x="105799" y="1163781"/>
                </a:cubicBezTo>
                <a:cubicBezTo>
                  <a:pt x="74626" y="1220065"/>
                  <a:pt x="11415" y="1312717"/>
                  <a:pt x="1890" y="1381990"/>
                </a:cubicBezTo>
                <a:cubicBezTo>
                  <a:pt x="-7635" y="1451263"/>
                  <a:pt x="20507" y="1515340"/>
                  <a:pt x="48649" y="157941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32A68C32-F359-A9FD-C143-8B44E24A4CBC}"/>
              </a:ext>
            </a:extLst>
          </p:cNvPr>
          <p:cNvSpPr/>
          <p:nvPr/>
        </p:nvSpPr>
        <p:spPr>
          <a:xfrm>
            <a:off x="8359881" y="3736869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2DFCEF0-A24D-5DE7-86BA-C8AF1EC486FF}"/>
              </a:ext>
            </a:extLst>
          </p:cNvPr>
          <p:cNvSpPr/>
          <p:nvPr/>
        </p:nvSpPr>
        <p:spPr>
          <a:xfrm>
            <a:off x="8535256" y="3304481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E644F22-29A5-238D-6A97-DD7C7D958B70}"/>
              </a:ext>
            </a:extLst>
          </p:cNvPr>
          <p:cNvSpPr/>
          <p:nvPr/>
        </p:nvSpPr>
        <p:spPr>
          <a:xfrm rot="2002910">
            <a:off x="6086924" y="4731450"/>
            <a:ext cx="95539" cy="1518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28E35C7F-7148-E6F9-B1F6-EB90E8827A25}"/>
              </a:ext>
            </a:extLst>
          </p:cNvPr>
          <p:cNvSpPr/>
          <p:nvPr/>
        </p:nvSpPr>
        <p:spPr>
          <a:xfrm rot="14017598">
            <a:off x="8410418" y="3394651"/>
            <a:ext cx="95539" cy="1518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DD734752-30D8-2E32-837F-E7B14D251EF6}"/>
              </a:ext>
            </a:extLst>
          </p:cNvPr>
          <p:cNvSpPr/>
          <p:nvPr/>
        </p:nvSpPr>
        <p:spPr>
          <a:xfrm rot="18816667">
            <a:off x="8218451" y="2903630"/>
            <a:ext cx="95539" cy="15182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4" name="Star: 7 Points 143">
            <a:extLst>
              <a:ext uri="{FF2B5EF4-FFF2-40B4-BE49-F238E27FC236}">
                <a16:creationId xmlns:a16="http://schemas.microsoft.com/office/drawing/2014/main" id="{96E2902D-1D38-7FCC-5159-7923E8EF8767}"/>
              </a:ext>
            </a:extLst>
          </p:cNvPr>
          <p:cNvSpPr/>
          <p:nvPr/>
        </p:nvSpPr>
        <p:spPr>
          <a:xfrm>
            <a:off x="5347190" y="4853755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5" name="Star: 7 Points 144">
            <a:extLst>
              <a:ext uri="{FF2B5EF4-FFF2-40B4-BE49-F238E27FC236}">
                <a16:creationId xmlns:a16="http://schemas.microsoft.com/office/drawing/2014/main" id="{587EB7E4-C220-E17F-D8DE-B4E5A55E149F}"/>
              </a:ext>
            </a:extLst>
          </p:cNvPr>
          <p:cNvSpPr/>
          <p:nvPr/>
        </p:nvSpPr>
        <p:spPr>
          <a:xfrm>
            <a:off x="6951458" y="4189698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6" name="Star: 7 Points 145">
            <a:extLst>
              <a:ext uri="{FF2B5EF4-FFF2-40B4-BE49-F238E27FC236}">
                <a16:creationId xmlns:a16="http://schemas.microsoft.com/office/drawing/2014/main" id="{B27E5851-C8DD-F482-423F-3330CB3A6879}"/>
              </a:ext>
            </a:extLst>
          </p:cNvPr>
          <p:cNvSpPr/>
          <p:nvPr/>
        </p:nvSpPr>
        <p:spPr>
          <a:xfrm>
            <a:off x="1585732" y="2466564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8" name="Star: 7 Points 147">
            <a:extLst>
              <a:ext uri="{FF2B5EF4-FFF2-40B4-BE49-F238E27FC236}">
                <a16:creationId xmlns:a16="http://schemas.microsoft.com/office/drawing/2014/main" id="{8ED7DD8B-B3DB-5E3E-D027-00B4C9C1565A}"/>
              </a:ext>
            </a:extLst>
          </p:cNvPr>
          <p:cNvSpPr/>
          <p:nvPr/>
        </p:nvSpPr>
        <p:spPr>
          <a:xfrm>
            <a:off x="6868054" y="3711857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618C3379-E744-C410-65CA-66D458A3075A}"/>
              </a:ext>
            </a:extLst>
          </p:cNvPr>
          <p:cNvSpPr/>
          <p:nvPr/>
        </p:nvSpPr>
        <p:spPr>
          <a:xfrm>
            <a:off x="10115204" y="3878839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C67AE-E7F6-463C-2B0B-77EA190C8ABF}"/>
              </a:ext>
            </a:extLst>
          </p:cNvPr>
          <p:cNvSpPr txBox="1"/>
          <p:nvPr/>
        </p:nvSpPr>
        <p:spPr>
          <a:xfrm>
            <a:off x="10650465" y="3833861"/>
            <a:ext cx="126252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Venäläinen</a:t>
            </a:r>
            <a:r>
              <a:rPr lang="en-GB" sz="1000" b="1" dirty="0"/>
              <a:t> </a:t>
            </a:r>
            <a:r>
              <a:rPr lang="en-GB" sz="1000" b="1" dirty="0" err="1"/>
              <a:t>voimaryhmä</a:t>
            </a:r>
            <a:r>
              <a:rPr lang="en-GB" sz="1000" b="1" dirty="0"/>
              <a:t> (</a:t>
            </a:r>
            <a:r>
              <a:rPr lang="en-GB" sz="1000" b="1" dirty="0" err="1"/>
              <a:t>useita</a:t>
            </a:r>
            <a:r>
              <a:rPr lang="en-GB" sz="1000" b="1" dirty="0"/>
              <a:t> </a:t>
            </a:r>
            <a:r>
              <a:rPr lang="en-GB" sz="1000" b="1" dirty="0" err="1"/>
              <a:t>armeijoita</a:t>
            </a:r>
            <a:r>
              <a:rPr lang="en-GB" sz="1000" b="1" dirty="0"/>
              <a:t> </a:t>
            </a:r>
            <a:r>
              <a:rPr lang="en-GB" sz="1000" b="1" dirty="0" err="1"/>
              <a:t>ja</a:t>
            </a:r>
            <a:r>
              <a:rPr lang="en-GB" sz="1000" b="1" dirty="0"/>
              <a:t> </a:t>
            </a:r>
            <a:r>
              <a:rPr lang="en-GB" sz="1000" b="1" dirty="0" err="1"/>
              <a:t>kymmeniä</a:t>
            </a:r>
            <a:r>
              <a:rPr lang="en-GB" sz="1000" b="1" dirty="0"/>
              <a:t> </a:t>
            </a:r>
            <a:r>
              <a:rPr lang="en-GB" sz="1000" b="1" dirty="0" err="1"/>
              <a:t>pataljoonia</a:t>
            </a:r>
            <a:r>
              <a:rPr lang="en-GB" sz="1000" b="1" dirty="0"/>
              <a:t>)</a:t>
            </a:r>
            <a:endParaRPr lang="en-FI" sz="1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61040-B1A9-EA2A-B456-3C2F1C049940}"/>
              </a:ext>
            </a:extLst>
          </p:cNvPr>
          <p:cNvSpPr txBox="1"/>
          <p:nvPr/>
        </p:nvSpPr>
        <p:spPr>
          <a:xfrm>
            <a:off x="10632291" y="5424059"/>
            <a:ext cx="12625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Taisteluita</a:t>
            </a:r>
            <a:endParaRPr lang="en-FI" sz="1000" b="1" dirty="0"/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6BDF97EF-FA40-73C4-0FBA-01EC6721006E}"/>
              </a:ext>
            </a:extLst>
          </p:cNvPr>
          <p:cNvSpPr/>
          <p:nvPr/>
        </p:nvSpPr>
        <p:spPr>
          <a:xfrm>
            <a:off x="10239271" y="5464661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EAD0569E-B4A3-E8E3-4D66-AAA3EA0FAF1F}"/>
              </a:ext>
            </a:extLst>
          </p:cNvPr>
          <p:cNvSpPr/>
          <p:nvPr/>
        </p:nvSpPr>
        <p:spPr>
          <a:xfrm>
            <a:off x="10236360" y="5933739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0A01B6-B436-F373-677C-1E7444719B6F}"/>
              </a:ext>
            </a:extLst>
          </p:cNvPr>
          <p:cNvSpPr txBox="1"/>
          <p:nvPr/>
        </p:nvSpPr>
        <p:spPr>
          <a:xfrm>
            <a:off x="10650465" y="5884291"/>
            <a:ext cx="12625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Ilma</a:t>
            </a:r>
            <a:r>
              <a:rPr lang="en-GB" sz="1000" b="1" dirty="0"/>
              <a:t>- tai </a:t>
            </a:r>
            <a:r>
              <a:rPr lang="en-GB" sz="1000" b="1" dirty="0" err="1"/>
              <a:t>ohjusiskuja</a:t>
            </a:r>
            <a:endParaRPr lang="en-FI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E1F43E-25ED-655B-3C89-FCB55CD2044B}"/>
              </a:ext>
            </a:extLst>
          </p:cNvPr>
          <p:cNvSpPr txBox="1"/>
          <p:nvPr/>
        </p:nvSpPr>
        <p:spPr>
          <a:xfrm>
            <a:off x="10133757" y="2662547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3EFC0F-D4B2-2002-A0E8-573E04ACD851}"/>
              </a:ext>
            </a:extLst>
          </p:cNvPr>
          <p:cNvSpPr txBox="1"/>
          <p:nvPr/>
        </p:nvSpPr>
        <p:spPr>
          <a:xfrm>
            <a:off x="10587178" y="2470991"/>
            <a:ext cx="12625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Ukrainalainen</a:t>
            </a:r>
            <a:r>
              <a:rPr lang="en-GB" sz="1000" b="1" dirty="0"/>
              <a:t> </a:t>
            </a:r>
            <a:r>
              <a:rPr lang="en-GB" sz="1000" b="1" dirty="0" err="1"/>
              <a:t>voimaryhmä</a:t>
            </a:r>
            <a:endParaRPr lang="en-GB" sz="1000" b="1" dirty="0"/>
          </a:p>
          <a:p>
            <a:r>
              <a:rPr lang="en-GB" sz="1000" b="1" dirty="0"/>
              <a:t>(</a:t>
            </a:r>
            <a:r>
              <a:rPr lang="en-GB" sz="1000" b="1" dirty="0" err="1"/>
              <a:t>useita</a:t>
            </a:r>
            <a:r>
              <a:rPr lang="en-GB" sz="1000" b="1" dirty="0"/>
              <a:t> </a:t>
            </a:r>
            <a:r>
              <a:rPr lang="en-GB" sz="1000" b="1" dirty="0" err="1"/>
              <a:t>prikaateja</a:t>
            </a:r>
            <a:r>
              <a:rPr lang="en-GB" sz="1000" b="1" dirty="0"/>
              <a:t>)</a:t>
            </a:r>
            <a:endParaRPr lang="en-FI" sz="1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D7056B-4F78-544B-65F0-F89E1E8F401C}"/>
              </a:ext>
            </a:extLst>
          </p:cNvPr>
          <p:cNvSpPr txBox="1"/>
          <p:nvPr/>
        </p:nvSpPr>
        <p:spPr>
          <a:xfrm>
            <a:off x="10601185" y="3088814"/>
            <a:ext cx="12625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Ukrainalaisten</a:t>
            </a:r>
            <a:r>
              <a:rPr lang="en-GB" sz="1000" b="1" dirty="0"/>
              <a:t> </a:t>
            </a:r>
            <a:r>
              <a:rPr lang="en-GB" sz="1000" b="1" dirty="0" err="1"/>
              <a:t>joukkojen</a:t>
            </a:r>
            <a:r>
              <a:rPr lang="en-GB" sz="1000" b="1" dirty="0"/>
              <a:t> </a:t>
            </a:r>
            <a:r>
              <a:rPr lang="en-GB" sz="1000" b="1" dirty="0" err="1"/>
              <a:t>etenemissuuntia</a:t>
            </a:r>
            <a:endParaRPr lang="en-FI" sz="1000" b="1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765BD592-76B1-1CEB-51BB-ABF7BA1AE359}"/>
              </a:ext>
            </a:extLst>
          </p:cNvPr>
          <p:cNvSpPr/>
          <p:nvPr/>
        </p:nvSpPr>
        <p:spPr>
          <a:xfrm>
            <a:off x="10116521" y="3163666"/>
            <a:ext cx="295836" cy="4557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6" name="Star: 7 Points 35">
            <a:extLst>
              <a:ext uri="{FF2B5EF4-FFF2-40B4-BE49-F238E27FC236}">
                <a16:creationId xmlns:a16="http://schemas.microsoft.com/office/drawing/2014/main" id="{54AA1DEC-06DE-141F-10E3-540272922E59}"/>
              </a:ext>
            </a:extLst>
          </p:cNvPr>
          <p:cNvSpPr/>
          <p:nvPr/>
        </p:nvSpPr>
        <p:spPr>
          <a:xfrm>
            <a:off x="6019602" y="4153740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Star: 7 Points 36">
            <a:extLst>
              <a:ext uri="{FF2B5EF4-FFF2-40B4-BE49-F238E27FC236}">
                <a16:creationId xmlns:a16="http://schemas.microsoft.com/office/drawing/2014/main" id="{35A5F899-A7B5-D1B7-658D-9CD02C266CCB}"/>
              </a:ext>
            </a:extLst>
          </p:cNvPr>
          <p:cNvSpPr/>
          <p:nvPr/>
        </p:nvSpPr>
        <p:spPr>
          <a:xfrm>
            <a:off x="5945607" y="5355782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8" name="Star: 7 Points 37">
            <a:extLst>
              <a:ext uri="{FF2B5EF4-FFF2-40B4-BE49-F238E27FC236}">
                <a16:creationId xmlns:a16="http://schemas.microsoft.com/office/drawing/2014/main" id="{C8E520EE-8364-E072-03F0-C9596655B5C4}"/>
              </a:ext>
            </a:extLst>
          </p:cNvPr>
          <p:cNvSpPr/>
          <p:nvPr/>
        </p:nvSpPr>
        <p:spPr>
          <a:xfrm>
            <a:off x="6049543" y="5047131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lowchart: Decision 38">
            <a:extLst>
              <a:ext uri="{FF2B5EF4-FFF2-40B4-BE49-F238E27FC236}">
                <a16:creationId xmlns:a16="http://schemas.microsoft.com/office/drawing/2014/main" id="{711491E3-7805-6094-4CB7-1E838188C9D3}"/>
              </a:ext>
            </a:extLst>
          </p:cNvPr>
          <p:cNvSpPr/>
          <p:nvPr/>
        </p:nvSpPr>
        <p:spPr>
          <a:xfrm>
            <a:off x="6135857" y="5215338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0" name="Flowchart: Decision 39">
            <a:extLst>
              <a:ext uri="{FF2B5EF4-FFF2-40B4-BE49-F238E27FC236}">
                <a16:creationId xmlns:a16="http://schemas.microsoft.com/office/drawing/2014/main" id="{A08F14B9-00F9-0768-2C83-3D39D62D47A2}"/>
              </a:ext>
            </a:extLst>
          </p:cNvPr>
          <p:cNvSpPr/>
          <p:nvPr/>
        </p:nvSpPr>
        <p:spPr>
          <a:xfrm>
            <a:off x="7266800" y="4668862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1" name="Flowchart: Decision 40">
            <a:extLst>
              <a:ext uri="{FF2B5EF4-FFF2-40B4-BE49-F238E27FC236}">
                <a16:creationId xmlns:a16="http://schemas.microsoft.com/office/drawing/2014/main" id="{2F2CA7F3-05C2-C4D4-A714-D811D018D46E}"/>
              </a:ext>
            </a:extLst>
          </p:cNvPr>
          <p:cNvSpPr/>
          <p:nvPr/>
        </p:nvSpPr>
        <p:spPr>
          <a:xfrm>
            <a:off x="8848661" y="3009699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2" name="Flowchart: Decision 41">
            <a:extLst>
              <a:ext uri="{FF2B5EF4-FFF2-40B4-BE49-F238E27FC236}">
                <a16:creationId xmlns:a16="http://schemas.microsoft.com/office/drawing/2014/main" id="{A67D2CE0-234F-E4B5-EE9C-91143FA1F937}"/>
              </a:ext>
            </a:extLst>
          </p:cNvPr>
          <p:cNvSpPr/>
          <p:nvPr/>
        </p:nvSpPr>
        <p:spPr>
          <a:xfrm>
            <a:off x="8467395" y="4083517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F3CB64-BB82-A15B-260F-6EB538664D5B}"/>
              </a:ext>
            </a:extLst>
          </p:cNvPr>
          <p:cNvSpPr txBox="1"/>
          <p:nvPr/>
        </p:nvSpPr>
        <p:spPr>
          <a:xfrm>
            <a:off x="7868495" y="2832477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EA4548-732E-18F2-D262-72AEF81FE86D}"/>
              </a:ext>
            </a:extLst>
          </p:cNvPr>
          <p:cNvSpPr txBox="1"/>
          <p:nvPr/>
        </p:nvSpPr>
        <p:spPr>
          <a:xfrm>
            <a:off x="5884716" y="4546602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BC1185-8448-732A-B41E-B697468C2589}"/>
              </a:ext>
            </a:extLst>
          </p:cNvPr>
          <p:cNvSpPr txBox="1"/>
          <p:nvPr/>
        </p:nvSpPr>
        <p:spPr>
          <a:xfrm>
            <a:off x="7466788" y="4199628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548B28-756B-781D-CA81-5577C785B8D6}"/>
              </a:ext>
            </a:extLst>
          </p:cNvPr>
          <p:cNvSpPr txBox="1"/>
          <p:nvPr/>
        </p:nvSpPr>
        <p:spPr>
          <a:xfrm>
            <a:off x="7944047" y="3604559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B7D7B6-E436-08B4-316B-5C1E0584D0B5}"/>
              </a:ext>
            </a:extLst>
          </p:cNvPr>
          <p:cNvSpPr txBox="1"/>
          <p:nvPr/>
        </p:nvSpPr>
        <p:spPr>
          <a:xfrm>
            <a:off x="5360477" y="4577808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A223B1-434A-5B97-1DA5-DA3ED67E4F16}"/>
              </a:ext>
            </a:extLst>
          </p:cNvPr>
          <p:cNvSpPr txBox="1"/>
          <p:nvPr/>
        </p:nvSpPr>
        <p:spPr>
          <a:xfrm>
            <a:off x="3938675" y="1809512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53" name="Explosion: 8 Points 52">
            <a:extLst>
              <a:ext uri="{FF2B5EF4-FFF2-40B4-BE49-F238E27FC236}">
                <a16:creationId xmlns:a16="http://schemas.microsoft.com/office/drawing/2014/main" id="{D69CF417-5B1F-C9A1-D922-7992C07DD6AE}"/>
              </a:ext>
            </a:extLst>
          </p:cNvPr>
          <p:cNvSpPr/>
          <p:nvPr/>
        </p:nvSpPr>
        <p:spPr>
          <a:xfrm>
            <a:off x="8345129" y="3055803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4C7CEA-65D0-D25F-9965-FBFC903B1A12}"/>
              </a:ext>
            </a:extLst>
          </p:cNvPr>
          <p:cNvSpPr txBox="1"/>
          <p:nvPr/>
        </p:nvSpPr>
        <p:spPr>
          <a:xfrm>
            <a:off x="6250568" y="2038374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8835B8B6-8093-7141-EC65-A9EB461877CF}"/>
              </a:ext>
            </a:extLst>
          </p:cNvPr>
          <p:cNvSpPr/>
          <p:nvPr/>
        </p:nvSpPr>
        <p:spPr>
          <a:xfrm>
            <a:off x="7910535" y="5993957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A2E0BDBA-6A60-84E0-A831-68B1B5A548D0}"/>
              </a:ext>
            </a:extLst>
          </p:cNvPr>
          <p:cNvSpPr/>
          <p:nvPr/>
        </p:nvSpPr>
        <p:spPr>
          <a:xfrm>
            <a:off x="6118466" y="6569725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C55A8A-9C72-735A-83DE-2217E0666D5A}"/>
              </a:ext>
            </a:extLst>
          </p:cNvPr>
          <p:cNvSpPr/>
          <p:nvPr/>
        </p:nvSpPr>
        <p:spPr>
          <a:xfrm>
            <a:off x="5634561" y="4579495"/>
            <a:ext cx="1001073" cy="741054"/>
          </a:xfrm>
          <a:custGeom>
            <a:avLst/>
            <a:gdLst>
              <a:gd name="connsiteX0" fmla="*/ 0 w 1001073"/>
              <a:gd name="connsiteY0" fmla="*/ 741054 h 741054"/>
              <a:gd name="connsiteX1" fmla="*/ 95340 w 1001073"/>
              <a:gd name="connsiteY1" fmla="*/ 658715 h 741054"/>
              <a:gd name="connsiteX2" fmla="*/ 264352 w 1001073"/>
              <a:gd name="connsiteY2" fmla="*/ 598044 h 741054"/>
              <a:gd name="connsiteX3" fmla="*/ 411697 w 1001073"/>
              <a:gd name="connsiteY3" fmla="*/ 515704 h 741054"/>
              <a:gd name="connsiteX4" fmla="*/ 619712 w 1001073"/>
              <a:gd name="connsiteY4" fmla="*/ 498370 h 741054"/>
              <a:gd name="connsiteX5" fmla="*/ 728053 w 1001073"/>
              <a:gd name="connsiteY5" fmla="*/ 420364 h 741054"/>
              <a:gd name="connsiteX6" fmla="*/ 806059 w 1001073"/>
              <a:gd name="connsiteY6" fmla="*/ 264353 h 741054"/>
              <a:gd name="connsiteX7" fmla="*/ 918733 w 1001073"/>
              <a:gd name="connsiteY7" fmla="*/ 108341 h 741054"/>
              <a:gd name="connsiteX8" fmla="*/ 1001073 w 1001073"/>
              <a:gd name="connsiteY8" fmla="*/ 0 h 74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3" h="741054" extrusionOk="0">
                <a:moveTo>
                  <a:pt x="0" y="741054"/>
                </a:moveTo>
                <a:cubicBezTo>
                  <a:pt x="24254" y="710947"/>
                  <a:pt x="42040" y="686018"/>
                  <a:pt x="95340" y="658715"/>
                </a:cubicBezTo>
                <a:cubicBezTo>
                  <a:pt x="145959" y="636261"/>
                  <a:pt x="201995" y="622185"/>
                  <a:pt x="264352" y="598044"/>
                </a:cubicBezTo>
                <a:cubicBezTo>
                  <a:pt x="305935" y="585091"/>
                  <a:pt x="352082" y="534462"/>
                  <a:pt x="411697" y="515704"/>
                </a:cubicBezTo>
                <a:cubicBezTo>
                  <a:pt x="462748" y="494619"/>
                  <a:pt x="572741" y="517010"/>
                  <a:pt x="619712" y="498370"/>
                </a:cubicBezTo>
                <a:cubicBezTo>
                  <a:pt x="681658" y="483574"/>
                  <a:pt x="698989" y="455264"/>
                  <a:pt x="728053" y="420364"/>
                </a:cubicBezTo>
                <a:cubicBezTo>
                  <a:pt x="749611" y="379906"/>
                  <a:pt x="770825" y="319609"/>
                  <a:pt x="806059" y="264353"/>
                </a:cubicBezTo>
                <a:cubicBezTo>
                  <a:pt x="836497" y="199552"/>
                  <a:pt x="880476" y="160397"/>
                  <a:pt x="918733" y="108341"/>
                </a:cubicBezTo>
                <a:cubicBezTo>
                  <a:pt x="959821" y="69089"/>
                  <a:pt x="984893" y="34242"/>
                  <a:pt x="1001073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01073"/>
                      <a:gd name="connsiteY0" fmla="*/ 741054 h 741054"/>
                      <a:gd name="connsiteX1" fmla="*/ 95340 w 1001073"/>
                      <a:gd name="connsiteY1" fmla="*/ 658715 h 741054"/>
                      <a:gd name="connsiteX2" fmla="*/ 264352 w 1001073"/>
                      <a:gd name="connsiteY2" fmla="*/ 598044 h 741054"/>
                      <a:gd name="connsiteX3" fmla="*/ 411697 w 1001073"/>
                      <a:gd name="connsiteY3" fmla="*/ 515704 h 741054"/>
                      <a:gd name="connsiteX4" fmla="*/ 619712 w 1001073"/>
                      <a:gd name="connsiteY4" fmla="*/ 498370 h 741054"/>
                      <a:gd name="connsiteX5" fmla="*/ 728053 w 1001073"/>
                      <a:gd name="connsiteY5" fmla="*/ 420364 h 741054"/>
                      <a:gd name="connsiteX6" fmla="*/ 806059 w 1001073"/>
                      <a:gd name="connsiteY6" fmla="*/ 264353 h 741054"/>
                      <a:gd name="connsiteX7" fmla="*/ 918733 w 1001073"/>
                      <a:gd name="connsiteY7" fmla="*/ 108341 h 741054"/>
                      <a:gd name="connsiteX8" fmla="*/ 1001073 w 1001073"/>
                      <a:gd name="connsiteY8" fmla="*/ 0 h 74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01073" h="741054">
                        <a:moveTo>
                          <a:pt x="0" y="741054"/>
                        </a:moveTo>
                        <a:cubicBezTo>
                          <a:pt x="25640" y="711802"/>
                          <a:pt x="51281" y="682550"/>
                          <a:pt x="95340" y="658715"/>
                        </a:cubicBezTo>
                        <a:cubicBezTo>
                          <a:pt x="139399" y="634880"/>
                          <a:pt x="211626" y="621879"/>
                          <a:pt x="264352" y="598044"/>
                        </a:cubicBezTo>
                        <a:cubicBezTo>
                          <a:pt x="317078" y="574209"/>
                          <a:pt x="352470" y="532316"/>
                          <a:pt x="411697" y="515704"/>
                        </a:cubicBezTo>
                        <a:cubicBezTo>
                          <a:pt x="470924" y="499092"/>
                          <a:pt x="566986" y="514260"/>
                          <a:pt x="619712" y="498370"/>
                        </a:cubicBezTo>
                        <a:cubicBezTo>
                          <a:pt x="672438" y="482480"/>
                          <a:pt x="696995" y="459367"/>
                          <a:pt x="728053" y="420364"/>
                        </a:cubicBezTo>
                        <a:cubicBezTo>
                          <a:pt x="759111" y="381361"/>
                          <a:pt x="774279" y="316357"/>
                          <a:pt x="806059" y="264353"/>
                        </a:cubicBezTo>
                        <a:cubicBezTo>
                          <a:pt x="837839" y="212349"/>
                          <a:pt x="886231" y="152400"/>
                          <a:pt x="918733" y="108341"/>
                        </a:cubicBezTo>
                        <a:cubicBezTo>
                          <a:pt x="951235" y="64282"/>
                          <a:pt x="976154" y="32141"/>
                          <a:pt x="100107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0880C2-588A-818C-1A89-51B3E0087081}"/>
              </a:ext>
            </a:extLst>
          </p:cNvPr>
          <p:cNvSpPr/>
          <p:nvPr/>
        </p:nvSpPr>
        <p:spPr>
          <a:xfrm>
            <a:off x="8129926" y="4622690"/>
            <a:ext cx="218995" cy="131323"/>
          </a:xfrm>
          <a:custGeom>
            <a:avLst/>
            <a:gdLst>
              <a:gd name="connsiteX0" fmla="*/ 0 w 218995"/>
              <a:gd name="connsiteY0" fmla="*/ 131323 h 131323"/>
              <a:gd name="connsiteX1" fmla="*/ 21668 w 218995"/>
              <a:gd name="connsiteY1" fmla="*/ 57651 h 131323"/>
              <a:gd name="connsiteX2" fmla="*/ 78006 w 218995"/>
              <a:gd name="connsiteY2" fmla="*/ 1314 h 131323"/>
              <a:gd name="connsiteX3" fmla="*/ 203682 w 218995"/>
              <a:gd name="connsiteY3" fmla="*/ 18648 h 131323"/>
              <a:gd name="connsiteX4" fmla="*/ 212349 w 218995"/>
              <a:gd name="connsiteY4" fmla="*/ 27316 h 1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95" h="131323">
                <a:moveTo>
                  <a:pt x="0" y="131323"/>
                </a:moveTo>
                <a:cubicBezTo>
                  <a:pt x="4333" y="105321"/>
                  <a:pt x="8667" y="79319"/>
                  <a:pt x="21668" y="57651"/>
                </a:cubicBezTo>
                <a:cubicBezTo>
                  <a:pt x="34669" y="35983"/>
                  <a:pt x="47670" y="7814"/>
                  <a:pt x="78006" y="1314"/>
                </a:cubicBezTo>
                <a:cubicBezTo>
                  <a:pt x="108342" y="-5186"/>
                  <a:pt x="181292" y="14314"/>
                  <a:pt x="203682" y="18648"/>
                </a:cubicBezTo>
                <a:cubicBezTo>
                  <a:pt x="226073" y="22982"/>
                  <a:pt x="219211" y="25149"/>
                  <a:pt x="212349" y="2731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6DB459-D690-01AA-2232-16348E475069}"/>
              </a:ext>
            </a:extLst>
          </p:cNvPr>
          <p:cNvSpPr/>
          <p:nvPr/>
        </p:nvSpPr>
        <p:spPr>
          <a:xfrm>
            <a:off x="8459283" y="2656527"/>
            <a:ext cx="910067" cy="377028"/>
          </a:xfrm>
          <a:custGeom>
            <a:avLst/>
            <a:gdLst>
              <a:gd name="connsiteX0" fmla="*/ 0 w 910067"/>
              <a:gd name="connsiteY0" fmla="*/ 0 h 377028"/>
              <a:gd name="connsiteX1" fmla="*/ 160345 w 910067"/>
              <a:gd name="connsiteY1" fmla="*/ 30336 h 377028"/>
              <a:gd name="connsiteX2" fmla="*/ 294689 w 910067"/>
              <a:gd name="connsiteY2" fmla="*/ 91007 h 377028"/>
              <a:gd name="connsiteX3" fmla="*/ 381362 w 910067"/>
              <a:gd name="connsiteY3" fmla="*/ 108341 h 377028"/>
              <a:gd name="connsiteX4" fmla="*/ 433365 w 910067"/>
              <a:gd name="connsiteY4" fmla="*/ 95340 h 377028"/>
              <a:gd name="connsiteX5" fmla="*/ 567708 w 910067"/>
              <a:gd name="connsiteY5" fmla="*/ 164679 h 377028"/>
              <a:gd name="connsiteX6" fmla="*/ 689051 w 910067"/>
              <a:gd name="connsiteY6" fmla="*/ 216682 h 377028"/>
              <a:gd name="connsiteX7" fmla="*/ 806059 w 910067"/>
              <a:gd name="connsiteY7" fmla="*/ 277354 h 377028"/>
              <a:gd name="connsiteX8" fmla="*/ 910067 w 910067"/>
              <a:gd name="connsiteY8" fmla="*/ 377028 h 3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067" h="377028">
                <a:moveTo>
                  <a:pt x="0" y="0"/>
                </a:moveTo>
                <a:cubicBezTo>
                  <a:pt x="55615" y="7584"/>
                  <a:pt x="111230" y="15168"/>
                  <a:pt x="160345" y="30336"/>
                </a:cubicBezTo>
                <a:cubicBezTo>
                  <a:pt x="209460" y="45504"/>
                  <a:pt x="257853" y="78006"/>
                  <a:pt x="294689" y="91007"/>
                </a:cubicBezTo>
                <a:cubicBezTo>
                  <a:pt x="331525" y="104008"/>
                  <a:pt x="358249" y="107619"/>
                  <a:pt x="381362" y="108341"/>
                </a:cubicBezTo>
                <a:cubicBezTo>
                  <a:pt x="404475" y="109063"/>
                  <a:pt x="402307" y="85950"/>
                  <a:pt x="433365" y="95340"/>
                </a:cubicBezTo>
                <a:cubicBezTo>
                  <a:pt x="464423" y="104730"/>
                  <a:pt x="525094" y="144455"/>
                  <a:pt x="567708" y="164679"/>
                </a:cubicBezTo>
                <a:cubicBezTo>
                  <a:pt x="610322" y="184903"/>
                  <a:pt x="649326" y="197903"/>
                  <a:pt x="689051" y="216682"/>
                </a:cubicBezTo>
                <a:cubicBezTo>
                  <a:pt x="728776" y="235461"/>
                  <a:pt x="769223" y="250630"/>
                  <a:pt x="806059" y="277354"/>
                </a:cubicBezTo>
                <a:cubicBezTo>
                  <a:pt x="842895" y="304078"/>
                  <a:pt x="876481" y="340553"/>
                  <a:pt x="910067" y="377028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B8C238B-399A-FC13-8902-787A27FD2372}"/>
              </a:ext>
            </a:extLst>
          </p:cNvPr>
          <p:cNvSpPr/>
          <p:nvPr/>
        </p:nvSpPr>
        <p:spPr>
          <a:xfrm>
            <a:off x="8536201" y="2738866"/>
            <a:ext cx="193826" cy="853729"/>
          </a:xfrm>
          <a:custGeom>
            <a:avLst/>
            <a:gdLst>
              <a:gd name="connsiteX0" fmla="*/ 109429 w 193826"/>
              <a:gd name="connsiteY0" fmla="*/ 853729 h 853729"/>
              <a:gd name="connsiteX1" fmla="*/ 187435 w 193826"/>
              <a:gd name="connsiteY1" fmla="*/ 702052 h 853729"/>
              <a:gd name="connsiteX2" fmla="*/ 170100 w 193826"/>
              <a:gd name="connsiteY2" fmla="*/ 576376 h 853729"/>
              <a:gd name="connsiteX3" fmla="*/ 18423 w 193826"/>
              <a:gd name="connsiteY3" fmla="*/ 411697 h 853729"/>
              <a:gd name="connsiteX4" fmla="*/ 9755 w 193826"/>
              <a:gd name="connsiteY4" fmla="*/ 203682 h 853729"/>
              <a:gd name="connsiteX5" fmla="*/ 83427 w 193826"/>
              <a:gd name="connsiteY5" fmla="*/ 0 h 85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826" h="853729">
                <a:moveTo>
                  <a:pt x="109429" y="853729"/>
                </a:moveTo>
                <a:cubicBezTo>
                  <a:pt x="143376" y="801003"/>
                  <a:pt x="177323" y="748277"/>
                  <a:pt x="187435" y="702052"/>
                </a:cubicBezTo>
                <a:cubicBezTo>
                  <a:pt x="197547" y="655826"/>
                  <a:pt x="198269" y="624769"/>
                  <a:pt x="170100" y="576376"/>
                </a:cubicBezTo>
                <a:cubicBezTo>
                  <a:pt x="141931" y="527983"/>
                  <a:pt x="45147" y="473813"/>
                  <a:pt x="18423" y="411697"/>
                </a:cubicBezTo>
                <a:cubicBezTo>
                  <a:pt x="-8301" y="349581"/>
                  <a:pt x="-1079" y="272298"/>
                  <a:pt x="9755" y="203682"/>
                </a:cubicBezTo>
                <a:cubicBezTo>
                  <a:pt x="20589" y="135066"/>
                  <a:pt x="52008" y="67533"/>
                  <a:pt x="83427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CBF6FA3-261A-1C4D-8D19-D967FE0336F4}"/>
              </a:ext>
            </a:extLst>
          </p:cNvPr>
          <p:cNvSpPr/>
          <p:nvPr/>
        </p:nvSpPr>
        <p:spPr>
          <a:xfrm>
            <a:off x="9947574" y="4951390"/>
            <a:ext cx="684717" cy="147763"/>
          </a:xfrm>
          <a:custGeom>
            <a:avLst/>
            <a:gdLst>
              <a:gd name="connsiteX0" fmla="*/ 0 w 684717"/>
              <a:gd name="connsiteY0" fmla="*/ 147763 h 147763"/>
              <a:gd name="connsiteX1" fmla="*/ 190681 w 684717"/>
              <a:gd name="connsiteY1" fmla="*/ 419 h 147763"/>
              <a:gd name="connsiteX2" fmla="*/ 494036 w 684717"/>
              <a:gd name="connsiteY2" fmla="*/ 100093 h 147763"/>
              <a:gd name="connsiteX3" fmla="*/ 684717 w 684717"/>
              <a:gd name="connsiteY3" fmla="*/ 419 h 1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717" h="147763">
                <a:moveTo>
                  <a:pt x="0" y="147763"/>
                </a:moveTo>
                <a:cubicBezTo>
                  <a:pt x="54171" y="78063"/>
                  <a:pt x="108342" y="8364"/>
                  <a:pt x="190681" y="419"/>
                </a:cubicBezTo>
                <a:cubicBezTo>
                  <a:pt x="273020" y="-7526"/>
                  <a:pt x="411697" y="100093"/>
                  <a:pt x="494036" y="100093"/>
                </a:cubicBezTo>
                <a:cubicBezTo>
                  <a:pt x="576375" y="100093"/>
                  <a:pt x="630546" y="50256"/>
                  <a:pt x="684717" y="41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655A2A-B803-455A-1623-C23C16B50525}"/>
              </a:ext>
            </a:extLst>
          </p:cNvPr>
          <p:cNvSpPr txBox="1"/>
          <p:nvPr/>
        </p:nvSpPr>
        <p:spPr>
          <a:xfrm>
            <a:off x="10611010" y="4930472"/>
            <a:ext cx="12625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Venäläisten</a:t>
            </a:r>
            <a:r>
              <a:rPr lang="en-GB" sz="1000" b="1" dirty="0"/>
              <a:t> </a:t>
            </a:r>
            <a:r>
              <a:rPr lang="en-GB" sz="1000" b="1" dirty="0" err="1"/>
              <a:t>puolustuslinjoja</a:t>
            </a:r>
            <a:endParaRPr lang="en-FI" sz="1000" b="1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50BFA8-BED0-6853-C705-294E895C097B}"/>
              </a:ext>
            </a:extLst>
          </p:cNvPr>
          <p:cNvSpPr/>
          <p:nvPr/>
        </p:nvSpPr>
        <p:spPr>
          <a:xfrm>
            <a:off x="6276975" y="5647741"/>
            <a:ext cx="581025" cy="105359"/>
          </a:xfrm>
          <a:custGeom>
            <a:avLst/>
            <a:gdLst>
              <a:gd name="connsiteX0" fmla="*/ 0 w 581025"/>
              <a:gd name="connsiteY0" fmla="*/ 67259 h 105359"/>
              <a:gd name="connsiteX1" fmla="*/ 171450 w 581025"/>
              <a:gd name="connsiteY1" fmla="*/ 584 h 105359"/>
              <a:gd name="connsiteX2" fmla="*/ 390525 w 581025"/>
              <a:gd name="connsiteY2" fmla="*/ 38684 h 105359"/>
              <a:gd name="connsiteX3" fmla="*/ 581025 w 581025"/>
              <a:gd name="connsiteY3" fmla="*/ 105359 h 10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025" h="105359">
                <a:moveTo>
                  <a:pt x="0" y="67259"/>
                </a:moveTo>
                <a:cubicBezTo>
                  <a:pt x="53181" y="36302"/>
                  <a:pt x="106363" y="5346"/>
                  <a:pt x="171450" y="584"/>
                </a:cubicBezTo>
                <a:cubicBezTo>
                  <a:pt x="236537" y="-4178"/>
                  <a:pt x="322262" y="21221"/>
                  <a:pt x="390525" y="38684"/>
                </a:cubicBezTo>
                <a:cubicBezTo>
                  <a:pt x="458788" y="56147"/>
                  <a:pt x="519906" y="80753"/>
                  <a:pt x="581025" y="10535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ABE6C9F-E03B-1AB2-3C2C-E6C7C5A45013}"/>
              </a:ext>
            </a:extLst>
          </p:cNvPr>
          <p:cNvSpPr/>
          <p:nvPr/>
        </p:nvSpPr>
        <p:spPr>
          <a:xfrm>
            <a:off x="5564777" y="4508983"/>
            <a:ext cx="1567543" cy="759453"/>
          </a:xfrm>
          <a:custGeom>
            <a:avLst/>
            <a:gdLst>
              <a:gd name="connsiteX0" fmla="*/ 0 w 1567543"/>
              <a:gd name="connsiteY0" fmla="*/ 755348 h 759453"/>
              <a:gd name="connsiteX1" fmla="*/ 84909 w 1567543"/>
              <a:gd name="connsiteY1" fmla="*/ 748817 h 759453"/>
              <a:gd name="connsiteX2" fmla="*/ 209006 w 1567543"/>
              <a:gd name="connsiteY2" fmla="*/ 663908 h 759453"/>
              <a:gd name="connsiteX3" fmla="*/ 359229 w 1567543"/>
              <a:gd name="connsiteY3" fmla="*/ 592063 h 759453"/>
              <a:gd name="connsiteX4" fmla="*/ 496389 w 1567543"/>
              <a:gd name="connsiteY4" fmla="*/ 572468 h 759453"/>
              <a:gd name="connsiteX5" fmla="*/ 568234 w 1567543"/>
              <a:gd name="connsiteY5" fmla="*/ 572468 h 759453"/>
              <a:gd name="connsiteX6" fmla="*/ 672737 w 1567543"/>
              <a:gd name="connsiteY6" fmla="*/ 526748 h 759453"/>
              <a:gd name="connsiteX7" fmla="*/ 770709 w 1567543"/>
              <a:gd name="connsiteY7" fmla="*/ 317743 h 759453"/>
              <a:gd name="connsiteX8" fmla="*/ 894806 w 1567543"/>
              <a:gd name="connsiteY8" fmla="*/ 134863 h 759453"/>
              <a:gd name="connsiteX9" fmla="*/ 933994 w 1567543"/>
              <a:gd name="connsiteY9" fmla="*/ 23828 h 759453"/>
              <a:gd name="connsiteX10" fmla="*/ 1103812 w 1567543"/>
              <a:gd name="connsiteY10" fmla="*/ 4234 h 759453"/>
              <a:gd name="connsiteX11" fmla="*/ 1260566 w 1567543"/>
              <a:gd name="connsiteY11" fmla="*/ 4234 h 759453"/>
              <a:gd name="connsiteX12" fmla="*/ 1443446 w 1567543"/>
              <a:gd name="connsiteY12" fmla="*/ 49954 h 759453"/>
              <a:gd name="connsiteX13" fmla="*/ 1567543 w 1567543"/>
              <a:gd name="connsiteY13" fmla="*/ 17297 h 75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7543" h="759453">
                <a:moveTo>
                  <a:pt x="0" y="755348"/>
                </a:moveTo>
                <a:cubicBezTo>
                  <a:pt x="25037" y="759702"/>
                  <a:pt x="50075" y="764057"/>
                  <a:pt x="84909" y="748817"/>
                </a:cubicBezTo>
                <a:cubicBezTo>
                  <a:pt x="119743" y="733577"/>
                  <a:pt x="163286" y="690034"/>
                  <a:pt x="209006" y="663908"/>
                </a:cubicBezTo>
                <a:cubicBezTo>
                  <a:pt x="254726" y="637782"/>
                  <a:pt x="311332" y="607303"/>
                  <a:pt x="359229" y="592063"/>
                </a:cubicBezTo>
                <a:cubicBezTo>
                  <a:pt x="407126" y="576823"/>
                  <a:pt x="461555" y="575734"/>
                  <a:pt x="496389" y="572468"/>
                </a:cubicBezTo>
                <a:cubicBezTo>
                  <a:pt x="531223" y="569202"/>
                  <a:pt x="538843" y="580088"/>
                  <a:pt x="568234" y="572468"/>
                </a:cubicBezTo>
                <a:cubicBezTo>
                  <a:pt x="597625" y="564848"/>
                  <a:pt x="638991" y="569202"/>
                  <a:pt x="672737" y="526748"/>
                </a:cubicBezTo>
                <a:cubicBezTo>
                  <a:pt x="706483" y="484294"/>
                  <a:pt x="733698" y="383057"/>
                  <a:pt x="770709" y="317743"/>
                </a:cubicBezTo>
                <a:cubicBezTo>
                  <a:pt x="807721" y="252429"/>
                  <a:pt x="867592" y="183849"/>
                  <a:pt x="894806" y="134863"/>
                </a:cubicBezTo>
                <a:cubicBezTo>
                  <a:pt x="922020" y="85877"/>
                  <a:pt x="899160" y="45599"/>
                  <a:pt x="933994" y="23828"/>
                </a:cubicBezTo>
                <a:cubicBezTo>
                  <a:pt x="968828" y="2057"/>
                  <a:pt x="1049383" y="7500"/>
                  <a:pt x="1103812" y="4234"/>
                </a:cubicBezTo>
                <a:cubicBezTo>
                  <a:pt x="1158241" y="968"/>
                  <a:pt x="1203960" y="-3386"/>
                  <a:pt x="1260566" y="4234"/>
                </a:cubicBezTo>
                <a:cubicBezTo>
                  <a:pt x="1317172" y="11854"/>
                  <a:pt x="1392283" y="47777"/>
                  <a:pt x="1443446" y="49954"/>
                </a:cubicBezTo>
                <a:cubicBezTo>
                  <a:pt x="1494609" y="52131"/>
                  <a:pt x="1531076" y="34714"/>
                  <a:pt x="1567543" y="1729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587FF31-D728-DFAE-922F-002C9F6BCC9A}"/>
              </a:ext>
            </a:extLst>
          </p:cNvPr>
          <p:cNvSpPr/>
          <p:nvPr/>
        </p:nvSpPr>
        <p:spPr>
          <a:xfrm>
            <a:off x="7006468" y="4888709"/>
            <a:ext cx="218995" cy="131323"/>
          </a:xfrm>
          <a:custGeom>
            <a:avLst/>
            <a:gdLst>
              <a:gd name="connsiteX0" fmla="*/ 0 w 218995"/>
              <a:gd name="connsiteY0" fmla="*/ 131323 h 131323"/>
              <a:gd name="connsiteX1" fmla="*/ 21668 w 218995"/>
              <a:gd name="connsiteY1" fmla="*/ 57651 h 131323"/>
              <a:gd name="connsiteX2" fmla="*/ 78006 w 218995"/>
              <a:gd name="connsiteY2" fmla="*/ 1314 h 131323"/>
              <a:gd name="connsiteX3" fmla="*/ 203682 w 218995"/>
              <a:gd name="connsiteY3" fmla="*/ 18648 h 131323"/>
              <a:gd name="connsiteX4" fmla="*/ 212349 w 218995"/>
              <a:gd name="connsiteY4" fmla="*/ 27316 h 1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95" h="131323">
                <a:moveTo>
                  <a:pt x="0" y="131323"/>
                </a:moveTo>
                <a:cubicBezTo>
                  <a:pt x="4333" y="105321"/>
                  <a:pt x="8667" y="79319"/>
                  <a:pt x="21668" y="57651"/>
                </a:cubicBezTo>
                <a:cubicBezTo>
                  <a:pt x="34669" y="35983"/>
                  <a:pt x="47670" y="7814"/>
                  <a:pt x="78006" y="1314"/>
                </a:cubicBezTo>
                <a:cubicBezTo>
                  <a:pt x="108342" y="-5186"/>
                  <a:pt x="181292" y="14314"/>
                  <a:pt x="203682" y="18648"/>
                </a:cubicBezTo>
                <a:cubicBezTo>
                  <a:pt x="226073" y="22982"/>
                  <a:pt x="219211" y="25149"/>
                  <a:pt x="212349" y="2731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08BBAF4-DBF4-B7AB-14FF-187CF0CC81B0}"/>
              </a:ext>
            </a:extLst>
          </p:cNvPr>
          <p:cNvSpPr/>
          <p:nvPr/>
        </p:nvSpPr>
        <p:spPr>
          <a:xfrm rot="4915456">
            <a:off x="8371183" y="3804024"/>
            <a:ext cx="154269" cy="3146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93FA594C-1CDA-8B25-F913-3E0C9F0A3E89}"/>
              </a:ext>
            </a:extLst>
          </p:cNvPr>
          <p:cNvSpPr/>
          <p:nvPr/>
        </p:nvSpPr>
        <p:spPr>
          <a:xfrm>
            <a:off x="8133449" y="3979823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CBF3E4-5623-7B08-A6D3-0CC9F4F8B267}"/>
              </a:ext>
            </a:extLst>
          </p:cNvPr>
          <p:cNvSpPr/>
          <p:nvPr/>
        </p:nvSpPr>
        <p:spPr>
          <a:xfrm rot="170294">
            <a:off x="5634561" y="4731895"/>
            <a:ext cx="1001073" cy="741054"/>
          </a:xfrm>
          <a:custGeom>
            <a:avLst/>
            <a:gdLst>
              <a:gd name="connsiteX0" fmla="*/ 0 w 1001073"/>
              <a:gd name="connsiteY0" fmla="*/ 741054 h 741054"/>
              <a:gd name="connsiteX1" fmla="*/ 95340 w 1001073"/>
              <a:gd name="connsiteY1" fmla="*/ 658715 h 741054"/>
              <a:gd name="connsiteX2" fmla="*/ 264352 w 1001073"/>
              <a:gd name="connsiteY2" fmla="*/ 598044 h 741054"/>
              <a:gd name="connsiteX3" fmla="*/ 411697 w 1001073"/>
              <a:gd name="connsiteY3" fmla="*/ 515704 h 741054"/>
              <a:gd name="connsiteX4" fmla="*/ 619712 w 1001073"/>
              <a:gd name="connsiteY4" fmla="*/ 498370 h 741054"/>
              <a:gd name="connsiteX5" fmla="*/ 728053 w 1001073"/>
              <a:gd name="connsiteY5" fmla="*/ 420364 h 741054"/>
              <a:gd name="connsiteX6" fmla="*/ 806059 w 1001073"/>
              <a:gd name="connsiteY6" fmla="*/ 264353 h 741054"/>
              <a:gd name="connsiteX7" fmla="*/ 918733 w 1001073"/>
              <a:gd name="connsiteY7" fmla="*/ 108341 h 741054"/>
              <a:gd name="connsiteX8" fmla="*/ 1001073 w 1001073"/>
              <a:gd name="connsiteY8" fmla="*/ 0 h 74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73" h="741054" extrusionOk="0">
                <a:moveTo>
                  <a:pt x="0" y="741054"/>
                </a:moveTo>
                <a:cubicBezTo>
                  <a:pt x="24254" y="710947"/>
                  <a:pt x="42040" y="686018"/>
                  <a:pt x="95340" y="658715"/>
                </a:cubicBezTo>
                <a:cubicBezTo>
                  <a:pt x="145959" y="636261"/>
                  <a:pt x="201995" y="622185"/>
                  <a:pt x="264352" y="598044"/>
                </a:cubicBezTo>
                <a:cubicBezTo>
                  <a:pt x="305935" y="585091"/>
                  <a:pt x="352082" y="534462"/>
                  <a:pt x="411697" y="515704"/>
                </a:cubicBezTo>
                <a:cubicBezTo>
                  <a:pt x="462748" y="494619"/>
                  <a:pt x="572741" y="517010"/>
                  <a:pt x="619712" y="498370"/>
                </a:cubicBezTo>
                <a:cubicBezTo>
                  <a:pt x="681658" y="483574"/>
                  <a:pt x="698989" y="455264"/>
                  <a:pt x="728053" y="420364"/>
                </a:cubicBezTo>
                <a:cubicBezTo>
                  <a:pt x="749611" y="379906"/>
                  <a:pt x="770825" y="319609"/>
                  <a:pt x="806059" y="264353"/>
                </a:cubicBezTo>
                <a:cubicBezTo>
                  <a:pt x="836497" y="199552"/>
                  <a:pt x="880476" y="160397"/>
                  <a:pt x="918733" y="108341"/>
                </a:cubicBezTo>
                <a:cubicBezTo>
                  <a:pt x="959821" y="69089"/>
                  <a:pt x="984893" y="34242"/>
                  <a:pt x="1001073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01073"/>
                      <a:gd name="connsiteY0" fmla="*/ 741054 h 741054"/>
                      <a:gd name="connsiteX1" fmla="*/ 95340 w 1001073"/>
                      <a:gd name="connsiteY1" fmla="*/ 658715 h 741054"/>
                      <a:gd name="connsiteX2" fmla="*/ 264352 w 1001073"/>
                      <a:gd name="connsiteY2" fmla="*/ 598044 h 741054"/>
                      <a:gd name="connsiteX3" fmla="*/ 411697 w 1001073"/>
                      <a:gd name="connsiteY3" fmla="*/ 515704 h 741054"/>
                      <a:gd name="connsiteX4" fmla="*/ 619712 w 1001073"/>
                      <a:gd name="connsiteY4" fmla="*/ 498370 h 741054"/>
                      <a:gd name="connsiteX5" fmla="*/ 728053 w 1001073"/>
                      <a:gd name="connsiteY5" fmla="*/ 420364 h 741054"/>
                      <a:gd name="connsiteX6" fmla="*/ 806059 w 1001073"/>
                      <a:gd name="connsiteY6" fmla="*/ 264353 h 741054"/>
                      <a:gd name="connsiteX7" fmla="*/ 918733 w 1001073"/>
                      <a:gd name="connsiteY7" fmla="*/ 108341 h 741054"/>
                      <a:gd name="connsiteX8" fmla="*/ 1001073 w 1001073"/>
                      <a:gd name="connsiteY8" fmla="*/ 0 h 741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01073" h="741054">
                        <a:moveTo>
                          <a:pt x="0" y="741054"/>
                        </a:moveTo>
                        <a:cubicBezTo>
                          <a:pt x="25640" y="711802"/>
                          <a:pt x="51281" y="682550"/>
                          <a:pt x="95340" y="658715"/>
                        </a:cubicBezTo>
                        <a:cubicBezTo>
                          <a:pt x="139399" y="634880"/>
                          <a:pt x="211626" y="621879"/>
                          <a:pt x="264352" y="598044"/>
                        </a:cubicBezTo>
                        <a:cubicBezTo>
                          <a:pt x="317078" y="574209"/>
                          <a:pt x="352470" y="532316"/>
                          <a:pt x="411697" y="515704"/>
                        </a:cubicBezTo>
                        <a:cubicBezTo>
                          <a:pt x="470924" y="499092"/>
                          <a:pt x="566986" y="514260"/>
                          <a:pt x="619712" y="498370"/>
                        </a:cubicBezTo>
                        <a:cubicBezTo>
                          <a:pt x="672438" y="482480"/>
                          <a:pt x="696995" y="459367"/>
                          <a:pt x="728053" y="420364"/>
                        </a:cubicBezTo>
                        <a:cubicBezTo>
                          <a:pt x="759111" y="381361"/>
                          <a:pt x="774279" y="316357"/>
                          <a:pt x="806059" y="264353"/>
                        </a:cubicBezTo>
                        <a:cubicBezTo>
                          <a:pt x="837839" y="212349"/>
                          <a:pt x="886231" y="152400"/>
                          <a:pt x="918733" y="108341"/>
                        </a:cubicBezTo>
                        <a:cubicBezTo>
                          <a:pt x="951235" y="64282"/>
                          <a:pt x="976154" y="32141"/>
                          <a:pt x="1001073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9D39073-8847-AB5F-40E5-AABC556EAD92}"/>
              </a:ext>
            </a:extLst>
          </p:cNvPr>
          <p:cNvSpPr/>
          <p:nvPr/>
        </p:nvSpPr>
        <p:spPr>
          <a:xfrm rot="4915456">
            <a:off x="8701766" y="3285854"/>
            <a:ext cx="154269" cy="3146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636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71" y="-146252"/>
            <a:ext cx="10515600" cy="796410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TILANNE 23.2.2023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618C3379-E744-C410-65CA-66D458A3075A}"/>
              </a:ext>
            </a:extLst>
          </p:cNvPr>
          <p:cNvSpPr/>
          <p:nvPr/>
        </p:nvSpPr>
        <p:spPr>
          <a:xfrm>
            <a:off x="9315104" y="3269239"/>
            <a:ext cx="355263" cy="276999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C67AE-E7F6-463C-2B0B-77EA190C8ABF}"/>
              </a:ext>
            </a:extLst>
          </p:cNvPr>
          <p:cNvSpPr txBox="1"/>
          <p:nvPr/>
        </p:nvSpPr>
        <p:spPr>
          <a:xfrm>
            <a:off x="9850365" y="3224261"/>
            <a:ext cx="1262526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Venäläinen</a:t>
            </a:r>
            <a:r>
              <a:rPr lang="en-GB" sz="1000" b="1" dirty="0"/>
              <a:t> </a:t>
            </a:r>
            <a:r>
              <a:rPr lang="en-GB" sz="1000" b="1" dirty="0" err="1"/>
              <a:t>voimaryhmä</a:t>
            </a:r>
            <a:r>
              <a:rPr lang="en-GB" sz="1000" b="1" dirty="0"/>
              <a:t> (</a:t>
            </a:r>
            <a:r>
              <a:rPr lang="en-GB" sz="1000" b="1" dirty="0" err="1"/>
              <a:t>useita</a:t>
            </a:r>
            <a:r>
              <a:rPr lang="en-GB" sz="1000" b="1" dirty="0"/>
              <a:t> </a:t>
            </a:r>
            <a:r>
              <a:rPr lang="en-GB" sz="1000" b="1" dirty="0" err="1"/>
              <a:t>armeijoita</a:t>
            </a:r>
            <a:r>
              <a:rPr lang="en-GB" sz="1000" b="1" dirty="0"/>
              <a:t> </a:t>
            </a:r>
            <a:r>
              <a:rPr lang="en-GB" sz="1000" b="1" dirty="0" err="1"/>
              <a:t>ja</a:t>
            </a:r>
            <a:r>
              <a:rPr lang="en-GB" sz="1000" b="1" dirty="0"/>
              <a:t> </a:t>
            </a:r>
            <a:r>
              <a:rPr lang="en-GB" sz="1000" b="1" dirty="0" err="1"/>
              <a:t>kymmeniä</a:t>
            </a:r>
            <a:r>
              <a:rPr lang="en-GB" sz="1000" b="1" dirty="0"/>
              <a:t> </a:t>
            </a:r>
            <a:r>
              <a:rPr lang="en-GB" sz="1000" b="1" dirty="0" err="1"/>
              <a:t>pataljoonia</a:t>
            </a:r>
            <a:r>
              <a:rPr lang="en-GB" sz="1000" b="1" dirty="0"/>
              <a:t>)</a:t>
            </a:r>
            <a:endParaRPr lang="en-FI" sz="1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61040-B1A9-EA2A-B456-3C2F1C049940}"/>
              </a:ext>
            </a:extLst>
          </p:cNvPr>
          <p:cNvSpPr txBox="1"/>
          <p:nvPr/>
        </p:nvSpPr>
        <p:spPr>
          <a:xfrm>
            <a:off x="9832191" y="4814459"/>
            <a:ext cx="12625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Taisteluita</a:t>
            </a:r>
            <a:endParaRPr lang="en-FI" sz="1000" b="1" dirty="0"/>
          </a:p>
        </p:txBody>
      </p:sp>
      <p:sp>
        <p:nvSpPr>
          <p:cNvPr id="24" name="Explosion: 8 Points 23">
            <a:extLst>
              <a:ext uri="{FF2B5EF4-FFF2-40B4-BE49-F238E27FC236}">
                <a16:creationId xmlns:a16="http://schemas.microsoft.com/office/drawing/2014/main" id="{6BDF97EF-FA40-73C4-0FBA-01EC6721006E}"/>
              </a:ext>
            </a:extLst>
          </p:cNvPr>
          <p:cNvSpPr/>
          <p:nvPr/>
        </p:nvSpPr>
        <p:spPr>
          <a:xfrm>
            <a:off x="9439171" y="4855061"/>
            <a:ext cx="142198" cy="1330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Star: 7 Points 26">
            <a:extLst>
              <a:ext uri="{FF2B5EF4-FFF2-40B4-BE49-F238E27FC236}">
                <a16:creationId xmlns:a16="http://schemas.microsoft.com/office/drawing/2014/main" id="{EAD0569E-B4A3-E8E3-4D66-AAA3EA0FAF1F}"/>
              </a:ext>
            </a:extLst>
          </p:cNvPr>
          <p:cNvSpPr/>
          <p:nvPr/>
        </p:nvSpPr>
        <p:spPr>
          <a:xfrm>
            <a:off x="9436260" y="5324139"/>
            <a:ext cx="166808" cy="13655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0A01B6-B436-F373-677C-1E7444719B6F}"/>
              </a:ext>
            </a:extLst>
          </p:cNvPr>
          <p:cNvSpPr txBox="1"/>
          <p:nvPr/>
        </p:nvSpPr>
        <p:spPr>
          <a:xfrm>
            <a:off x="9850365" y="5274691"/>
            <a:ext cx="126252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Ilma</a:t>
            </a:r>
            <a:r>
              <a:rPr lang="en-GB" sz="1000" b="1" dirty="0"/>
              <a:t>- tai </a:t>
            </a:r>
            <a:r>
              <a:rPr lang="en-GB" sz="1000" b="1" dirty="0" err="1"/>
              <a:t>ohjusiskuja</a:t>
            </a:r>
            <a:endParaRPr lang="en-FI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E1F43E-25ED-655B-3C89-FCB55CD2044B}"/>
              </a:ext>
            </a:extLst>
          </p:cNvPr>
          <p:cNvSpPr txBox="1"/>
          <p:nvPr/>
        </p:nvSpPr>
        <p:spPr>
          <a:xfrm>
            <a:off x="9333657" y="2052947"/>
            <a:ext cx="299641" cy="17722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FI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3EFC0F-D4B2-2002-A0E8-573E04ACD851}"/>
              </a:ext>
            </a:extLst>
          </p:cNvPr>
          <p:cNvSpPr txBox="1"/>
          <p:nvPr/>
        </p:nvSpPr>
        <p:spPr>
          <a:xfrm>
            <a:off x="9787078" y="1861391"/>
            <a:ext cx="12625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Ukrainalainen</a:t>
            </a:r>
            <a:r>
              <a:rPr lang="en-GB" sz="1000" b="1" dirty="0"/>
              <a:t> </a:t>
            </a:r>
            <a:r>
              <a:rPr lang="en-GB" sz="1000" b="1" dirty="0" err="1"/>
              <a:t>voimaryhmä</a:t>
            </a:r>
            <a:endParaRPr lang="en-GB" sz="1000" b="1" dirty="0"/>
          </a:p>
          <a:p>
            <a:r>
              <a:rPr lang="en-GB" sz="1000" b="1" dirty="0"/>
              <a:t>(</a:t>
            </a:r>
            <a:r>
              <a:rPr lang="en-GB" sz="1000" b="1" dirty="0" err="1"/>
              <a:t>useita</a:t>
            </a:r>
            <a:r>
              <a:rPr lang="en-GB" sz="1000" b="1" dirty="0"/>
              <a:t> </a:t>
            </a:r>
            <a:r>
              <a:rPr lang="en-GB" sz="1000" b="1" dirty="0" err="1"/>
              <a:t>prikaateja</a:t>
            </a:r>
            <a:r>
              <a:rPr lang="en-GB" sz="1000" b="1" dirty="0"/>
              <a:t>)</a:t>
            </a:r>
            <a:endParaRPr lang="en-FI" sz="1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D7056B-4F78-544B-65F0-F89E1E8F401C}"/>
              </a:ext>
            </a:extLst>
          </p:cNvPr>
          <p:cNvSpPr txBox="1"/>
          <p:nvPr/>
        </p:nvSpPr>
        <p:spPr>
          <a:xfrm>
            <a:off x="9801085" y="2479214"/>
            <a:ext cx="12625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Ukrainalaisten</a:t>
            </a:r>
            <a:r>
              <a:rPr lang="en-GB" sz="1000" b="1" dirty="0"/>
              <a:t> </a:t>
            </a:r>
            <a:r>
              <a:rPr lang="en-GB" sz="1000" b="1" dirty="0" err="1"/>
              <a:t>joukkojen</a:t>
            </a:r>
            <a:r>
              <a:rPr lang="en-GB" sz="1000" b="1" dirty="0"/>
              <a:t> </a:t>
            </a:r>
            <a:r>
              <a:rPr lang="en-GB" sz="1000" b="1" dirty="0" err="1"/>
              <a:t>etenemissuuntia</a:t>
            </a:r>
            <a:endParaRPr lang="en-FI" sz="1000" b="1" dirty="0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765BD592-76B1-1CEB-51BB-ABF7BA1AE359}"/>
              </a:ext>
            </a:extLst>
          </p:cNvPr>
          <p:cNvSpPr/>
          <p:nvPr/>
        </p:nvSpPr>
        <p:spPr>
          <a:xfrm>
            <a:off x="9316421" y="2554066"/>
            <a:ext cx="295836" cy="45571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CBF6FA3-261A-1C4D-8D19-D967FE0336F4}"/>
              </a:ext>
            </a:extLst>
          </p:cNvPr>
          <p:cNvSpPr/>
          <p:nvPr/>
        </p:nvSpPr>
        <p:spPr>
          <a:xfrm>
            <a:off x="9147474" y="4341790"/>
            <a:ext cx="684717" cy="147763"/>
          </a:xfrm>
          <a:custGeom>
            <a:avLst/>
            <a:gdLst>
              <a:gd name="connsiteX0" fmla="*/ 0 w 684717"/>
              <a:gd name="connsiteY0" fmla="*/ 147763 h 147763"/>
              <a:gd name="connsiteX1" fmla="*/ 190681 w 684717"/>
              <a:gd name="connsiteY1" fmla="*/ 419 h 147763"/>
              <a:gd name="connsiteX2" fmla="*/ 494036 w 684717"/>
              <a:gd name="connsiteY2" fmla="*/ 100093 h 147763"/>
              <a:gd name="connsiteX3" fmla="*/ 684717 w 684717"/>
              <a:gd name="connsiteY3" fmla="*/ 419 h 1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717" h="147763">
                <a:moveTo>
                  <a:pt x="0" y="147763"/>
                </a:moveTo>
                <a:cubicBezTo>
                  <a:pt x="54171" y="78063"/>
                  <a:pt x="108342" y="8364"/>
                  <a:pt x="190681" y="419"/>
                </a:cubicBezTo>
                <a:cubicBezTo>
                  <a:pt x="273020" y="-7526"/>
                  <a:pt x="411697" y="100093"/>
                  <a:pt x="494036" y="100093"/>
                </a:cubicBezTo>
                <a:cubicBezTo>
                  <a:pt x="576375" y="100093"/>
                  <a:pt x="630546" y="50256"/>
                  <a:pt x="684717" y="41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655A2A-B803-455A-1623-C23C16B50525}"/>
              </a:ext>
            </a:extLst>
          </p:cNvPr>
          <p:cNvSpPr txBox="1"/>
          <p:nvPr/>
        </p:nvSpPr>
        <p:spPr>
          <a:xfrm>
            <a:off x="9810910" y="4320872"/>
            <a:ext cx="12625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err="1"/>
              <a:t>Venäläisten</a:t>
            </a:r>
            <a:r>
              <a:rPr lang="en-GB" sz="1000" b="1" dirty="0"/>
              <a:t> </a:t>
            </a:r>
            <a:r>
              <a:rPr lang="en-GB" sz="1000" b="1" dirty="0" err="1"/>
              <a:t>puolustuslinjoja</a:t>
            </a:r>
            <a:endParaRPr lang="en-FI" sz="1000" b="1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37A5143-E249-29D2-B958-A4AC8BC08DD5}"/>
              </a:ext>
            </a:extLst>
          </p:cNvPr>
          <p:cNvGrpSpPr/>
          <p:nvPr/>
        </p:nvGrpSpPr>
        <p:grpSpPr>
          <a:xfrm>
            <a:off x="2638424" y="936727"/>
            <a:ext cx="6638925" cy="6124200"/>
            <a:chOff x="5150913" y="2393023"/>
            <a:chExt cx="4721145" cy="4864741"/>
          </a:xfrm>
        </p:grpSpPr>
        <p:pic>
          <p:nvPicPr>
            <p:cNvPr id="56" name="Picture 2" descr="Kuvan esikatselu">
              <a:extLst>
                <a:ext uri="{FF2B5EF4-FFF2-40B4-BE49-F238E27FC236}">
                  <a16:creationId xmlns:a16="http://schemas.microsoft.com/office/drawing/2014/main" id="{58C7593C-3D86-5D24-1B2E-8CBF34C428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82" t="29065"/>
            <a:stretch/>
          </p:blipFill>
          <p:spPr bwMode="auto">
            <a:xfrm>
              <a:off x="5150913" y="2393023"/>
              <a:ext cx="4721145" cy="4864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F910824-7E6D-9A71-CF43-9596230D03B9}"/>
                </a:ext>
              </a:extLst>
            </p:cNvPr>
            <p:cNvSpPr/>
            <p:nvPr/>
          </p:nvSpPr>
          <p:spPr>
            <a:xfrm rot="8709933">
              <a:off x="7137818" y="4091520"/>
              <a:ext cx="632909" cy="356534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75532F37-E53F-0BD9-1742-7D5BDED40185}"/>
                </a:ext>
              </a:extLst>
            </p:cNvPr>
            <p:cNvSpPr/>
            <p:nvPr/>
          </p:nvSpPr>
          <p:spPr>
            <a:xfrm rot="5400000">
              <a:off x="7876024" y="3387244"/>
              <a:ext cx="552247" cy="370393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735BE2DE-0FF0-E204-B2EE-E75700824A7A}"/>
                </a:ext>
              </a:extLst>
            </p:cNvPr>
            <p:cNvSpPr/>
            <p:nvPr/>
          </p:nvSpPr>
          <p:spPr>
            <a:xfrm rot="4344394">
              <a:off x="7443595" y="3813208"/>
              <a:ext cx="909566" cy="423923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92E8C959-2507-C220-8AFD-7B345EE0E28C}"/>
                </a:ext>
              </a:extLst>
            </p:cNvPr>
            <p:cNvSpPr/>
            <p:nvPr/>
          </p:nvSpPr>
          <p:spPr>
            <a:xfrm rot="8191256">
              <a:off x="7662673" y="4228168"/>
              <a:ext cx="355263" cy="236714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3" name="Star: 7 Points 62">
              <a:extLst>
                <a:ext uri="{FF2B5EF4-FFF2-40B4-BE49-F238E27FC236}">
                  <a16:creationId xmlns:a16="http://schemas.microsoft.com/office/drawing/2014/main" id="{53FC6B0A-8BE5-9A5C-EF88-42323B3A92DD}"/>
                </a:ext>
              </a:extLst>
            </p:cNvPr>
            <p:cNvSpPr/>
            <p:nvPr/>
          </p:nvSpPr>
          <p:spPr>
            <a:xfrm>
              <a:off x="7377650" y="2597080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1CDA098-8759-97D1-5253-AEDFCA29824B}"/>
                </a:ext>
              </a:extLst>
            </p:cNvPr>
            <p:cNvSpPr/>
            <p:nvPr/>
          </p:nvSpPr>
          <p:spPr>
            <a:xfrm>
              <a:off x="7095622" y="4257976"/>
              <a:ext cx="1182414" cy="320347"/>
            </a:xfrm>
            <a:custGeom>
              <a:avLst/>
              <a:gdLst>
                <a:gd name="connsiteX0" fmla="*/ 0 w 1182414"/>
                <a:gd name="connsiteY0" fmla="*/ 275896 h 320347"/>
                <a:gd name="connsiteX1" fmla="*/ 323193 w 1182414"/>
                <a:gd name="connsiteY1" fmla="*/ 283779 h 320347"/>
                <a:gd name="connsiteX2" fmla="*/ 512379 w 1182414"/>
                <a:gd name="connsiteY2" fmla="*/ 295603 h 320347"/>
                <a:gd name="connsiteX3" fmla="*/ 670034 w 1182414"/>
                <a:gd name="connsiteY3" fmla="*/ 279838 h 320347"/>
                <a:gd name="connsiteX4" fmla="*/ 878928 w 1182414"/>
                <a:gd name="connsiteY4" fmla="*/ 319251 h 320347"/>
                <a:gd name="connsiteX5" fmla="*/ 1087821 w 1182414"/>
                <a:gd name="connsiteY5" fmla="*/ 228600 h 320347"/>
                <a:gd name="connsiteX6" fmla="*/ 1182414 w 1182414"/>
                <a:gd name="connsiteY6" fmla="*/ 0 h 32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2414" h="320347">
                  <a:moveTo>
                    <a:pt x="0" y="275896"/>
                  </a:moveTo>
                  <a:lnTo>
                    <a:pt x="323193" y="283779"/>
                  </a:lnTo>
                  <a:cubicBezTo>
                    <a:pt x="408589" y="287063"/>
                    <a:pt x="454572" y="296260"/>
                    <a:pt x="512379" y="295603"/>
                  </a:cubicBezTo>
                  <a:cubicBezTo>
                    <a:pt x="570186" y="294946"/>
                    <a:pt x="608943" y="275897"/>
                    <a:pt x="670034" y="279838"/>
                  </a:cubicBezTo>
                  <a:cubicBezTo>
                    <a:pt x="731125" y="283779"/>
                    <a:pt x="809297" y="327791"/>
                    <a:pt x="878928" y="319251"/>
                  </a:cubicBezTo>
                  <a:cubicBezTo>
                    <a:pt x="948559" y="310711"/>
                    <a:pt x="1037240" y="281808"/>
                    <a:pt x="1087821" y="228600"/>
                  </a:cubicBezTo>
                  <a:cubicBezTo>
                    <a:pt x="1138402" y="175392"/>
                    <a:pt x="1160408" y="87696"/>
                    <a:pt x="118241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53712A74-EF0F-FDF0-EC6A-4689B93CB6EC}"/>
                </a:ext>
              </a:extLst>
            </p:cNvPr>
            <p:cNvSpPr/>
            <p:nvPr/>
          </p:nvSpPr>
          <p:spPr>
            <a:xfrm rot="1955390">
              <a:off x="7758934" y="2963508"/>
              <a:ext cx="552247" cy="370393"/>
            </a:xfrm>
            <a:prstGeom prst="arc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6" name="Arrow: Down 65">
              <a:extLst>
                <a:ext uri="{FF2B5EF4-FFF2-40B4-BE49-F238E27FC236}">
                  <a16:creationId xmlns:a16="http://schemas.microsoft.com/office/drawing/2014/main" id="{0BE6CD12-937D-79D4-B148-7EF561ACD80A}"/>
                </a:ext>
              </a:extLst>
            </p:cNvPr>
            <p:cNvSpPr/>
            <p:nvPr/>
          </p:nvSpPr>
          <p:spPr>
            <a:xfrm rot="16884695">
              <a:off x="5241230" y="5201270"/>
              <a:ext cx="95539" cy="151825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03A6BF5-409F-DA2D-A82A-DF2FF6CFDCCE}"/>
                </a:ext>
              </a:extLst>
            </p:cNvPr>
            <p:cNvSpPr/>
            <p:nvPr/>
          </p:nvSpPr>
          <p:spPr>
            <a:xfrm>
              <a:off x="8220783" y="2680855"/>
              <a:ext cx="352327" cy="1579418"/>
            </a:xfrm>
            <a:custGeom>
              <a:avLst/>
              <a:gdLst>
                <a:gd name="connsiteX0" fmla="*/ 199317 w 352327"/>
                <a:gd name="connsiteY0" fmla="*/ 0 h 1579418"/>
                <a:gd name="connsiteX1" fmla="*/ 183731 w 352327"/>
                <a:gd name="connsiteY1" fmla="*/ 124690 h 1579418"/>
                <a:gd name="connsiteX2" fmla="*/ 147362 w 352327"/>
                <a:gd name="connsiteY2" fmla="*/ 259772 h 1579418"/>
                <a:gd name="connsiteX3" fmla="*/ 126581 w 352327"/>
                <a:gd name="connsiteY3" fmla="*/ 415636 h 1579418"/>
                <a:gd name="connsiteX4" fmla="*/ 168144 w 352327"/>
                <a:gd name="connsiteY4" fmla="*/ 561109 h 1579418"/>
                <a:gd name="connsiteX5" fmla="*/ 246076 w 352327"/>
                <a:gd name="connsiteY5" fmla="*/ 696190 h 1579418"/>
                <a:gd name="connsiteX6" fmla="*/ 334399 w 352327"/>
                <a:gd name="connsiteY6" fmla="*/ 711777 h 1579418"/>
                <a:gd name="connsiteX7" fmla="*/ 349985 w 352327"/>
                <a:gd name="connsiteY7" fmla="*/ 820881 h 1579418"/>
                <a:gd name="connsiteX8" fmla="*/ 334399 w 352327"/>
                <a:gd name="connsiteY8" fmla="*/ 929986 h 1579418"/>
                <a:gd name="connsiteX9" fmla="*/ 188926 w 352327"/>
                <a:gd name="connsiteY9" fmla="*/ 1044286 h 1579418"/>
                <a:gd name="connsiteX10" fmla="*/ 105799 w 352327"/>
                <a:gd name="connsiteY10" fmla="*/ 1163781 h 1579418"/>
                <a:gd name="connsiteX11" fmla="*/ 1890 w 352327"/>
                <a:gd name="connsiteY11" fmla="*/ 1381990 h 1579418"/>
                <a:gd name="connsiteX12" fmla="*/ 48649 w 352327"/>
                <a:gd name="connsiteY12" fmla="*/ 1579418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327" h="1579418">
                  <a:moveTo>
                    <a:pt x="199317" y="0"/>
                  </a:moveTo>
                  <a:cubicBezTo>
                    <a:pt x="195853" y="40697"/>
                    <a:pt x="192390" y="81395"/>
                    <a:pt x="183731" y="124690"/>
                  </a:cubicBezTo>
                  <a:cubicBezTo>
                    <a:pt x="175072" y="167985"/>
                    <a:pt x="156887" y="211281"/>
                    <a:pt x="147362" y="259772"/>
                  </a:cubicBezTo>
                  <a:cubicBezTo>
                    <a:pt x="137837" y="308263"/>
                    <a:pt x="123117" y="365413"/>
                    <a:pt x="126581" y="415636"/>
                  </a:cubicBezTo>
                  <a:cubicBezTo>
                    <a:pt x="130045" y="465859"/>
                    <a:pt x="148228" y="514350"/>
                    <a:pt x="168144" y="561109"/>
                  </a:cubicBezTo>
                  <a:cubicBezTo>
                    <a:pt x="188060" y="607868"/>
                    <a:pt x="218367" y="671079"/>
                    <a:pt x="246076" y="696190"/>
                  </a:cubicBezTo>
                  <a:cubicBezTo>
                    <a:pt x="273785" y="721301"/>
                    <a:pt x="317081" y="690995"/>
                    <a:pt x="334399" y="711777"/>
                  </a:cubicBezTo>
                  <a:cubicBezTo>
                    <a:pt x="351717" y="732559"/>
                    <a:pt x="349985" y="784513"/>
                    <a:pt x="349985" y="820881"/>
                  </a:cubicBezTo>
                  <a:cubicBezTo>
                    <a:pt x="349985" y="857249"/>
                    <a:pt x="361242" y="892752"/>
                    <a:pt x="334399" y="929986"/>
                  </a:cubicBezTo>
                  <a:cubicBezTo>
                    <a:pt x="307556" y="967220"/>
                    <a:pt x="227026" y="1005320"/>
                    <a:pt x="188926" y="1044286"/>
                  </a:cubicBezTo>
                  <a:cubicBezTo>
                    <a:pt x="150826" y="1083252"/>
                    <a:pt x="136972" y="1107497"/>
                    <a:pt x="105799" y="1163781"/>
                  </a:cubicBezTo>
                  <a:cubicBezTo>
                    <a:pt x="74626" y="1220065"/>
                    <a:pt x="11415" y="1312717"/>
                    <a:pt x="1890" y="1381990"/>
                  </a:cubicBezTo>
                  <a:cubicBezTo>
                    <a:pt x="-7635" y="1451263"/>
                    <a:pt x="20507" y="1515340"/>
                    <a:pt x="48649" y="157941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8" name="Explosion: 8 Points 67">
              <a:extLst>
                <a:ext uri="{FF2B5EF4-FFF2-40B4-BE49-F238E27FC236}">
                  <a16:creationId xmlns:a16="http://schemas.microsoft.com/office/drawing/2014/main" id="{3248156B-846C-9269-89CD-6180326CF5C6}"/>
                </a:ext>
              </a:extLst>
            </p:cNvPr>
            <p:cNvSpPr/>
            <p:nvPr/>
          </p:nvSpPr>
          <p:spPr>
            <a:xfrm>
              <a:off x="8359881" y="3736869"/>
              <a:ext cx="142198" cy="133085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9" name="Explosion: 8 Points 68">
              <a:extLst>
                <a:ext uri="{FF2B5EF4-FFF2-40B4-BE49-F238E27FC236}">
                  <a16:creationId xmlns:a16="http://schemas.microsoft.com/office/drawing/2014/main" id="{517F9215-64C7-0868-1E85-83E37BB5DB41}"/>
                </a:ext>
              </a:extLst>
            </p:cNvPr>
            <p:cNvSpPr/>
            <p:nvPr/>
          </p:nvSpPr>
          <p:spPr>
            <a:xfrm>
              <a:off x="8535256" y="3304481"/>
              <a:ext cx="142198" cy="133085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0" name="Arrow: Down 69">
              <a:extLst>
                <a:ext uri="{FF2B5EF4-FFF2-40B4-BE49-F238E27FC236}">
                  <a16:creationId xmlns:a16="http://schemas.microsoft.com/office/drawing/2014/main" id="{69DE55EA-3E3B-CB41-0C2F-E0E69AE4045C}"/>
                </a:ext>
              </a:extLst>
            </p:cNvPr>
            <p:cNvSpPr/>
            <p:nvPr/>
          </p:nvSpPr>
          <p:spPr>
            <a:xfrm rot="2002910">
              <a:off x="6086924" y="4731450"/>
              <a:ext cx="95539" cy="151825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3BA3CB5F-401B-050C-E3D5-44D6BFBE14B7}"/>
                </a:ext>
              </a:extLst>
            </p:cNvPr>
            <p:cNvSpPr/>
            <p:nvPr/>
          </p:nvSpPr>
          <p:spPr>
            <a:xfrm rot="14017598">
              <a:off x="8410418" y="3394651"/>
              <a:ext cx="95539" cy="151825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2" name="Arrow: Down 71">
              <a:extLst>
                <a:ext uri="{FF2B5EF4-FFF2-40B4-BE49-F238E27FC236}">
                  <a16:creationId xmlns:a16="http://schemas.microsoft.com/office/drawing/2014/main" id="{06DE39C2-16A6-7DDD-C22F-D2D93E8AEBDC}"/>
                </a:ext>
              </a:extLst>
            </p:cNvPr>
            <p:cNvSpPr/>
            <p:nvPr/>
          </p:nvSpPr>
          <p:spPr>
            <a:xfrm rot="18816667">
              <a:off x="8218451" y="2903630"/>
              <a:ext cx="95539" cy="151825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3" name="Star: 7 Points 72">
              <a:extLst>
                <a:ext uri="{FF2B5EF4-FFF2-40B4-BE49-F238E27FC236}">
                  <a16:creationId xmlns:a16="http://schemas.microsoft.com/office/drawing/2014/main" id="{FF4CC90A-AE33-9156-0FED-D8AC2E2AA363}"/>
                </a:ext>
              </a:extLst>
            </p:cNvPr>
            <p:cNvSpPr/>
            <p:nvPr/>
          </p:nvSpPr>
          <p:spPr>
            <a:xfrm>
              <a:off x="5347190" y="4853755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4" name="Star: 7 Points 73">
              <a:extLst>
                <a:ext uri="{FF2B5EF4-FFF2-40B4-BE49-F238E27FC236}">
                  <a16:creationId xmlns:a16="http://schemas.microsoft.com/office/drawing/2014/main" id="{E617892D-8CB8-5187-B804-B9DE1415E9CD}"/>
                </a:ext>
              </a:extLst>
            </p:cNvPr>
            <p:cNvSpPr/>
            <p:nvPr/>
          </p:nvSpPr>
          <p:spPr>
            <a:xfrm>
              <a:off x="6951458" y="4189698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5" name="Star: 7 Points 74">
              <a:extLst>
                <a:ext uri="{FF2B5EF4-FFF2-40B4-BE49-F238E27FC236}">
                  <a16:creationId xmlns:a16="http://schemas.microsoft.com/office/drawing/2014/main" id="{7243EE27-A4EE-ED15-628A-B375657FAB4E}"/>
                </a:ext>
              </a:extLst>
            </p:cNvPr>
            <p:cNvSpPr/>
            <p:nvPr/>
          </p:nvSpPr>
          <p:spPr>
            <a:xfrm>
              <a:off x="6868054" y="3711857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6" name="Star: 7 Points 75">
              <a:extLst>
                <a:ext uri="{FF2B5EF4-FFF2-40B4-BE49-F238E27FC236}">
                  <a16:creationId xmlns:a16="http://schemas.microsoft.com/office/drawing/2014/main" id="{A78ABDAD-5C5D-1131-7A86-D36142C49249}"/>
                </a:ext>
              </a:extLst>
            </p:cNvPr>
            <p:cNvSpPr/>
            <p:nvPr/>
          </p:nvSpPr>
          <p:spPr>
            <a:xfrm>
              <a:off x="6019602" y="4153740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7" name="Star: 7 Points 76">
              <a:extLst>
                <a:ext uri="{FF2B5EF4-FFF2-40B4-BE49-F238E27FC236}">
                  <a16:creationId xmlns:a16="http://schemas.microsoft.com/office/drawing/2014/main" id="{FBAF6FA9-2FC8-03F9-3E5D-F5A0750D0DC6}"/>
                </a:ext>
              </a:extLst>
            </p:cNvPr>
            <p:cNvSpPr/>
            <p:nvPr/>
          </p:nvSpPr>
          <p:spPr>
            <a:xfrm>
              <a:off x="5945607" y="5355782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8" name="Star: 7 Points 77">
              <a:extLst>
                <a:ext uri="{FF2B5EF4-FFF2-40B4-BE49-F238E27FC236}">
                  <a16:creationId xmlns:a16="http://schemas.microsoft.com/office/drawing/2014/main" id="{5EDA6C68-43EC-5386-2C61-D8A190228BBB}"/>
                </a:ext>
              </a:extLst>
            </p:cNvPr>
            <p:cNvSpPr/>
            <p:nvPr/>
          </p:nvSpPr>
          <p:spPr>
            <a:xfrm>
              <a:off x="6049543" y="5047131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79" name="Flowchart: Decision 78">
              <a:extLst>
                <a:ext uri="{FF2B5EF4-FFF2-40B4-BE49-F238E27FC236}">
                  <a16:creationId xmlns:a16="http://schemas.microsoft.com/office/drawing/2014/main" id="{A2C20C4C-2473-D630-63CD-034AE3E0A417}"/>
                </a:ext>
              </a:extLst>
            </p:cNvPr>
            <p:cNvSpPr/>
            <p:nvPr/>
          </p:nvSpPr>
          <p:spPr>
            <a:xfrm>
              <a:off x="6135857" y="5215338"/>
              <a:ext cx="355263" cy="276999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0" name="Flowchart: Decision 79">
              <a:extLst>
                <a:ext uri="{FF2B5EF4-FFF2-40B4-BE49-F238E27FC236}">
                  <a16:creationId xmlns:a16="http://schemas.microsoft.com/office/drawing/2014/main" id="{1E90B87F-070F-501D-FA3E-DBA1E3BAF3AC}"/>
                </a:ext>
              </a:extLst>
            </p:cNvPr>
            <p:cNvSpPr/>
            <p:nvPr/>
          </p:nvSpPr>
          <p:spPr>
            <a:xfrm>
              <a:off x="7266800" y="4668862"/>
              <a:ext cx="355263" cy="276999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1" name="Flowchart: Decision 80">
              <a:extLst>
                <a:ext uri="{FF2B5EF4-FFF2-40B4-BE49-F238E27FC236}">
                  <a16:creationId xmlns:a16="http://schemas.microsoft.com/office/drawing/2014/main" id="{BCE135E4-DD30-D24A-5A4F-E777F7BB23A3}"/>
                </a:ext>
              </a:extLst>
            </p:cNvPr>
            <p:cNvSpPr/>
            <p:nvPr/>
          </p:nvSpPr>
          <p:spPr>
            <a:xfrm>
              <a:off x="8848661" y="3009699"/>
              <a:ext cx="355263" cy="276999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2" name="Flowchart: Decision 81">
              <a:extLst>
                <a:ext uri="{FF2B5EF4-FFF2-40B4-BE49-F238E27FC236}">
                  <a16:creationId xmlns:a16="http://schemas.microsoft.com/office/drawing/2014/main" id="{FDA98743-DDCF-D430-4F09-38EDF7357E6C}"/>
                </a:ext>
              </a:extLst>
            </p:cNvPr>
            <p:cNvSpPr/>
            <p:nvPr/>
          </p:nvSpPr>
          <p:spPr>
            <a:xfrm>
              <a:off x="8467395" y="4083517"/>
              <a:ext cx="355263" cy="276999"/>
            </a:xfrm>
            <a:prstGeom prst="flowChartDecis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293B3BD-3C19-AC78-28BF-0384FACC5925}"/>
                </a:ext>
              </a:extLst>
            </p:cNvPr>
            <p:cNvSpPr txBox="1"/>
            <p:nvPr/>
          </p:nvSpPr>
          <p:spPr>
            <a:xfrm>
              <a:off x="7868495" y="2832477"/>
              <a:ext cx="299641" cy="17722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FI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2E023D-DB39-15C1-B317-357A1E2A711D}"/>
                </a:ext>
              </a:extLst>
            </p:cNvPr>
            <p:cNvSpPr txBox="1"/>
            <p:nvPr/>
          </p:nvSpPr>
          <p:spPr>
            <a:xfrm>
              <a:off x="5884716" y="4546602"/>
              <a:ext cx="299641" cy="17722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FI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D49637F-8775-27D3-D91C-A9478C1C16EC}"/>
                </a:ext>
              </a:extLst>
            </p:cNvPr>
            <p:cNvSpPr txBox="1"/>
            <p:nvPr/>
          </p:nvSpPr>
          <p:spPr>
            <a:xfrm>
              <a:off x="7466788" y="4199628"/>
              <a:ext cx="299641" cy="17722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FI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D6279F6-C0C6-A5ED-20D1-17CC442ED525}"/>
                </a:ext>
              </a:extLst>
            </p:cNvPr>
            <p:cNvSpPr txBox="1"/>
            <p:nvPr/>
          </p:nvSpPr>
          <p:spPr>
            <a:xfrm>
              <a:off x="7944047" y="3604559"/>
              <a:ext cx="299641" cy="17722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FI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2C620D9-3B7A-3C8C-17CF-5BB051C736B2}"/>
                </a:ext>
              </a:extLst>
            </p:cNvPr>
            <p:cNvSpPr txBox="1"/>
            <p:nvPr/>
          </p:nvSpPr>
          <p:spPr>
            <a:xfrm>
              <a:off x="5360477" y="4577808"/>
              <a:ext cx="299641" cy="177222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FI" dirty="0"/>
            </a:p>
          </p:txBody>
        </p:sp>
        <p:sp>
          <p:nvSpPr>
            <p:cNvPr id="89" name="Explosion: 8 Points 88">
              <a:extLst>
                <a:ext uri="{FF2B5EF4-FFF2-40B4-BE49-F238E27FC236}">
                  <a16:creationId xmlns:a16="http://schemas.microsoft.com/office/drawing/2014/main" id="{6BB1A5ED-FFDD-408C-D619-C0C7B66DEEE2}"/>
                </a:ext>
              </a:extLst>
            </p:cNvPr>
            <p:cNvSpPr/>
            <p:nvPr/>
          </p:nvSpPr>
          <p:spPr>
            <a:xfrm>
              <a:off x="8345129" y="3055803"/>
              <a:ext cx="142198" cy="133085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0" name="Star: 7 Points 89">
              <a:extLst>
                <a:ext uri="{FF2B5EF4-FFF2-40B4-BE49-F238E27FC236}">
                  <a16:creationId xmlns:a16="http://schemas.microsoft.com/office/drawing/2014/main" id="{D1C0B432-7A27-2457-F093-DB76A5B6ABC2}"/>
                </a:ext>
              </a:extLst>
            </p:cNvPr>
            <p:cNvSpPr/>
            <p:nvPr/>
          </p:nvSpPr>
          <p:spPr>
            <a:xfrm>
              <a:off x="7910535" y="5993957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1" name="Star: 7 Points 90">
              <a:extLst>
                <a:ext uri="{FF2B5EF4-FFF2-40B4-BE49-F238E27FC236}">
                  <a16:creationId xmlns:a16="http://schemas.microsoft.com/office/drawing/2014/main" id="{EA18290C-94F0-9943-C713-3FC189F98537}"/>
                </a:ext>
              </a:extLst>
            </p:cNvPr>
            <p:cNvSpPr/>
            <p:nvPr/>
          </p:nvSpPr>
          <p:spPr>
            <a:xfrm>
              <a:off x="6118466" y="6569725"/>
              <a:ext cx="166808" cy="136555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18E0F69-A795-74FB-8707-DF0F10A14B49}"/>
                </a:ext>
              </a:extLst>
            </p:cNvPr>
            <p:cNvSpPr/>
            <p:nvPr/>
          </p:nvSpPr>
          <p:spPr>
            <a:xfrm>
              <a:off x="5634561" y="4579495"/>
              <a:ext cx="1001073" cy="741054"/>
            </a:xfrm>
            <a:custGeom>
              <a:avLst/>
              <a:gdLst>
                <a:gd name="connsiteX0" fmla="*/ 0 w 1001073"/>
                <a:gd name="connsiteY0" fmla="*/ 741054 h 741054"/>
                <a:gd name="connsiteX1" fmla="*/ 95340 w 1001073"/>
                <a:gd name="connsiteY1" fmla="*/ 658715 h 741054"/>
                <a:gd name="connsiteX2" fmla="*/ 264352 w 1001073"/>
                <a:gd name="connsiteY2" fmla="*/ 598044 h 741054"/>
                <a:gd name="connsiteX3" fmla="*/ 411697 w 1001073"/>
                <a:gd name="connsiteY3" fmla="*/ 515704 h 741054"/>
                <a:gd name="connsiteX4" fmla="*/ 619712 w 1001073"/>
                <a:gd name="connsiteY4" fmla="*/ 498370 h 741054"/>
                <a:gd name="connsiteX5" fmla="*/ 728053 w 1001073"/>
                <a:gd name="connsiteY5" fmla="*/ 420364 h 741054"/>
                <a:gd name="connsiteX6" fmla="*/ 806059 w 1001073"/>
                <a:gd name="connsiteY6" fmla="*/ 264353 h 741054"/>
                <a:gd name="connsiteX7" fmla="*/ 918733 w 1001073"/>
                <a:gd name="connsiteY7" fmla="*/ 108341 h 741054"/>
                <a:gd name="connsiteX8" fmla="*/ 1001073 w 1001073"/>
                <a:gd name="connsiteY8" fmla="*/ 0 h 74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3" h="741054" extrusionOk="0">
                  <a:moveTo>
                    <a:pt x="0" y="741054"/>
                  </a:moveTo>
                  <a:cubicBezTo>
                    <a:pt x="24254" y="710947"/>
                    <a:pt x="42040" y="686018"/>
                    <a:pt x="95340" y="658715"/>
                  </a:cubicBezTo>
                  <a:cubicBezTo>
                    <a:pt x="145959" y="636261"/>
                    <a:pt x="201995" y="622185"/>
                    <a:pt x="264352" y="598044"/>
                  </a:cubicBezTo>
                  <a:cubicBezTo>
                    <a:pt x="305935" y="585091"/>
                    <a:pt x="352082" y="534462"/>
                    <a:pt x="411697" y="515704"/>
                  </a:cubicBezTo>
                  <a:cubicBezTo>
                    <a:pt x="462748" y="494619"/>
                    <a:pt x="572741" y="517010"/>
                    <a:pt x="619712" y="498370"/>
                  </a:cubicBezTo>
                  <a:cubicBezTo>
                    <a:pt x="681658" y="483574"/>
                    <a:pt x="698989" y="455264"/>
                    <a:pt x="728053" y="420364"/>
                  </a:cubicBezTo>
                  <a:cubicBezTo>
                    <a:pt x="749611" y="379906"/>
                    <a:pt x="770825" y="319609"/>
                    <a:pt x="806059" y="264353"/>
                  </a:cubicBezTo>
                  <a:cubicBezTo>
                    <a:pt x="836497" y="199552"/>
                    <a:pt x="880476" y="160397"/>
                    <a:pt x="918733" y="108341"/>
                  </a:cubicBezTo>
                  <a:cubicBezTo>
                    <a:pt x="959821" y="69089"/>
                    <a:pt x="984893" y="34242"/>
                    <a:pt x="100107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01073"/>
                        <a:gd name="connsiteY0" fmla="*/ 741054 h 741054"/>
                        <a:gd name="connsiteX1" fmla="*/ 95340 w 1001073"/>
                        <a:gd name="connsiteY1" fmla="*/ 658715 h 741054"/>
                        <a:gd name="connsiteX2" fmla="*/ 264352 w 1001073"/>
                        <a:gd name="connsiteY2" fmla="*/ 598044 h 741054"/>
                        <a:gd name="connsiteX3" fmla="*/ 411697 w 1001073"/>
                        <a:gd name="connsiteY3" fmla="*/ 515704 h 741054"/>
                        <a:gd name="connsiteX4" fmla="*/ 619712 w 1001073"/>
                        <a:gd name="connsiteY4" fmla="*/ 498370 h 741054"/>
                        <a:gd name="connsiteX5" fmla="*/ 728053 w 1001073"/>
                        <a:gd name="connsiteY5" fmla="*/ 420364 h 741054"/>
                        <a:gd name="connsiteX6" fmla="*/ 806059 w 1001073"/>
                        <a:gd name="connsiteY6" fmla="*/ 264353 h 741054"/>
                        <a:gd name="connsiteX7" fmla="*/ 918733 w 1001073"/>
                        <a:gd name="connsiteY7" fmla="*/ 108341 h 741054"/>
                        <a:gd name="connsiteX8" fmla="*/ 1001073 w 1001073"/>
                        <a:gd name="connsiteY8" fmla="*/ 0 h 741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01073" h="741054">
                          <a:moveTo>
                            <a:pt x="0" y="741054"/>
                          </a:moveTo>
                          <a:cubicBezTo>
                            <a:pt x="25640" y="711802"/>
                            <a:pt x="51281" y="682550"/>
                            <a:pt x="95340" y="658715"/>
                          </a:cubicBezTo>
                          <a:cubicBezTo>
                            <a:pt x="139399" y="634880"/>
                            <a:pt x="211626" y="621879"/>
                            <a:pt x="264352" y="598044"/>
                          </a:cubicBezTo>
                          <a:cubicBezTo>
                            <a:pt x="317078" y="574209"/>
                            <a:pt x="352470" y="532316"/>
                            <a:pt x="411697" y="515704"/>
                          </a:cubicBezTo>
                          <a:cubicBezTo>
                            <a:pt x="470924" y="499092"/>
                            <a:pt x="566986" y="514260"/>
                            <a:pt x="619712" y="498370"/>
                          </a:cubicBezTo>
                          <a:cubicBezTo>
                            <a:pt x="672438" y="482480"/>
                            <a:pt x="696995" y="459367"/>
                            <a:pt x="728053" y="420364"/>
                          </a:cubicBezTo>
                          <a:cubicBezTo>
                            <a:pt x="759111" y="381361"/>
                            <a:pt x="774279" y="316357"/>
                            <a:pt x="806059" y="264353"/>
                          </a:cubicBezTo>
                          <a:cubicBezTo>
                            <a:pt x="837839" y="212349"/>
                            <a:pt x="886231" y="152400"/>
                            <a:pt x="918733" y="108341"/>
                          </a:cubicBezTo>
                          <a:cubicBezTo>
                            <a:pt x="951235" y="64282"/>
                            <a:pt x="976154" y="32141"/>
                            <a:pt x="1001073" y="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C76449F-514C-DE2C-7273-416AB742BB44}"/>
                </a:ext>
              </a:extLst>
            </p:cNvPr>
            <p:cNvSpPr/>
            <p:nvPr/>
          </p:nvSpPr>
          <p:spPr>
            <a:xfrm>
              <a:off x="8129926" y="4622690"/>
              <a:ext cx="218995" cy="131323"/>
            </a:xfrm>
            <a:custGeom>
              <a:avLst/>
              <a:gdLst>
                <a:gd name="connsiteX0" fmla="*/ 0 w 218995"/>
                <a:gd name="connsiteY0" fmla="*/ 131323 h 131323"/>
                <a:gd name="connsiteX1" fmla="*/ 21668 w 218995"/>
                <a:gd name="connsiteY1" fmla="*/ 57651 h 131323"/>
                <a:gd name="connsiteX2" fmla="*/ 78006 w 218995"/>
                <a:gd name="connsiteY2" fmla="*/ 1314 h 131323"/>
                <a:gd name="connsiteX3" fmla="*/ 203682 w 218995"/>
                <a:gd name="connsiteY3" fmla="*/ 18648 h 131323"/>
                <a:gd name="connsiteX4" fmla="*/ 212349 w 218995"/>
                <a:gd name="connsiteY4" fmla="*/ 27316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95" h="131323">
                  <a:moveTo>
                    <a:pt x="0" y="131323"/>
                  </a:moveTo>
                  <a:cubicBezTo>
                    <a:pt x="4333" y="105321"/>
                    <a:pt x="8667" y="79319"/>
                    <a:pt x="21668" y="57651"/>
                  </a:cubicBezTo>
                  <a:cubicBezTo>
                    <a:pt x="34669" y="35983"/>
                    <a:pt x="47670" y="7814"/>
                    <a:pt x="78006" y="1314"/>
                  </a:cubicBezTo>
                  <a:cubicBezTo>
                    <a:pt x="108342" y="-5186"/>
                    <a:pt x="181292" y="14314"/>
                    <a:pt x="203682" y="18648"/>
                  </a:cubicBezTo>
                  <a:cubicBezTo>
                    <a:pt x="226073" y="22982"/>
                    <a:pt x="219211" y="25149"/>
                    <a:pt x="212349" y="273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CE3C9FB-55D4-A362-9CDF-5581FE964697}"/>
                </a:ext>
              </a:extLst>
            </p:cNvPr>
            <p:cNvSpPr/>
            <p:nvPr/>
          </p:nvSpPr>
          <p:spPr>
            <a:xfrm>
              <a:off x="8459283" y="2656527"/>
              <a:ext cx="910067" cy="377028"/>
            </a:xfrm>
            <a:custGeom>
              <a:avLst/>
              <a:gdLst>
                <a:gd name="connsiteX0" fmla="*/ 0 w 910067"/>
                <a:gd name="connsiteY0" fmla="*/ 0 h 377028"/>
                <a:gd name="connsiteX1" fmla="*/ 160345 w 910067"/>
                <a:gd name="connsiteY1" fmla="*/ 30336 h 377028"/>
                <a:gd name="connsiteX2" fmla="*/ 294689 w 910067"/>
                <a:gd name="connsiteY2" fmla="*/ 91007 h 377028"/>
                <a:gd name="connsiteX3" fmla="*/ 381362 w 910067"/>
                <a:gd name="connsiteY3" fmla="*/ 108341 h 377028"/>
                <a:gd name="connsiteX4" fmla="*/ 433365 w 910067"/>
                <a:gd name="connsiteY4" fmla="*/ 95340 h 377028"/>
                <a:gd name="connsiteX5" fmla="*/ 567708 w 910067"/>
                <a:gd name="connsiteY5" fmla="*/ 164679 h 377028"/>
                <a:gd name="connsiteX6" fmla="*/ 689051 w 910067"/>
                <a:gd name="connsiteY6" fmla="*/ 216682 h 377028"/>
                <a:gd name="connsiteX7" fmla="*/ 806059 w 910067"/>
                <a:gd name="connsiteY7" fmla="*/ 277354 h 377028"/>
                <a:gd name="connsiteX8" fmla="*/ 910067 w 910067"/>
                <a:gd name="connsiteY8" fmla="*/ 377028 h 37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067" h="377028">
                  <a:moveTo>
                    <a:pt x="0" y="0"/>
                  </a:moveTo>
                  <a:cubicBezTo>
                    <a:pt x="55615" y="7584"/>
                    <a:pt x="111230" y="15168"/>
                    <a:pt x="160345" y="30336"/>
                  </a:cubicBezTo>
                  <a:cubicBezTo>
                    <a:pt x="209460" y="45504"/>
                    <a:pt x="257853" y="78006"/>
                    <a:pt x="294689" y="91007"/>
                  </a:cubicBezTo>
                  <a:cubicBezTo>
                    <a:pt x="331525" y="104008"/>
                    <a:pt x="358249" y="107619"/>
                    <a:pt x="381362" y="108341"/>
                  </a:cubicBezTo>
                  <a:cubicBezTo>
                    <a:pt x="404475" y="109063"/>
                    <a:pt x="402307" y="85950"/>
                    <a:pt x="433365" y="95340"/>
                  </a:cubicBezTo>
                  <a:cubicBezTo>
                    <a:pt x="464423" y="104730"/>
                    <a:pt x="525094" y="144455"/>
                    <a:pt x="567708" y="164679"/>
                  </a:cubicBezTo>
                  <a:cubicBezTo>
                    <a:pt x="610322" y="184903"/>
                    <a:pt x="649326" y="197903"/>
                    <a:pt x="689051" y="216682"/>
                  </a:cubicBezTo>
                  <a:cubicBezTo>
                    <a:pt x="728776" y="235461"/>
                    <a:pt x="769223" y="250630"/>
                    <a:pt x="806059" y="277354"/>
                  </a:cubicBezTo>
                  <a:cubicBezTo>
                    <a:pt x="842895" y="304078"/>
                    <a:pt x="876481" y="340553"/>
                    <a:pt x="910067" y="37702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08CBB66-6223-D605-AE70-0725E25D25BE}"/>
                </a:ext>
              </a:extLst>
            </p:cNvPr>
            <p:cNvSpPr/>
            <p:nvPr/>
          </p:nvSpPr>
          <p:spPr>
            <a:xfrm>
              <a:off x="8536201" y="2738866"/>
              <a:ext cx="193826" cy="853729"/>
            </a:xfrm>
            <a:custGeom>
              <a:avLst/>
              <a:gdLst>
                <a:gd name="connsiteX0" fmla="*/ 109429 w 193826"/>
                <a:gd name="connsiteY0" fmla="*/ 853729 h 853729"/>
                <a:gd name="connsiteX1" fmla="*/ 187435 w 193826"/>
                <a:gd name="connsiteY1" fmla="*/ 702052 h 853729"/>
                <a:gd name="connsiteX2" fmla="*/ 170100 w 193826"/>
                <a:gd name="connsiteY2" fmla="*/ 576376 h 853729"/>
                <a:gd name="connsiteX3" fmla="*/ 18423 w 193826"/>
                <a:gd name="connsiteY3" fmla="*/ 411697 h 853729"/>
                <a:gd name="connsiteX4" fmla="*/ 9755 w 193826"/>
                <a:gd name="connsiteY4" fmla="*/ 203682 h 853729"/>
                <a:gd name="connsiteX5" fmla="*/ 83427 w 193826"/>
                <a:gd name="connsiteY5" fmla="*/ 0 h 85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826" h="853729">
                  <a:moveTo>
                    <a:pt x="109429" y="853729"/>
                  </a:moveTo>
                  <a:cubicBezTo>
                    <a:pt x="143376" y="801003"/>
                    <a:pt x="177323" y="748277"/>
                    <a:pt x="187435" y="702052"/>
                  </a:cubicBezTo>
                  <a:cubicBezTo>
                    <a:pt x="197547" y="655826"/>
                    <a:pt x="198269" y="624769"/>
                    <a:pt x="170100" y="576376"/>
                  </a:cubicBezTo>
                  <a:cubicBezTo>
                    <a:pt x="141931" y="527983"/>
                    <a:pt x="45147" y="473813"/>
                    <a:pt x="18423" y="411697"/>
                  </a:cubicBezTo>
                  <a:cubicBezTo>
                    <a:pt x="-8301" y="349581"/>
                    <a:pt x="-1079" y="272298"/>
                    <a:pt x="9755" y="203682"/>
                  </a:cubicBezTo>
                  <a:cubicBezTo>
                    <a:pt x="20589" y="135066"/>
                    <a:pt x="52008" y="67533"/>
                    <a:pt x="83427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F917CB8-FCAE-975B-BDCD-7DDE2F8866AB}"/>
                </a:ext>
              </a:extLst>
            </p:cNvPr>
            <p:cNvSpPr/>
            <p:nvPr/>
          </p:nvSpPr>
          <p:spPr>
            <a:xfrm>
              <a:off x="6276975" y="5647741"/>
              <a:ext cx="581025" cy="105359"/>
            </a:xfrm>
            <a:custGeom>
              <a:avLst/>
              <a:gdLst>
                <a:gd name="connsiteX0" fmla="*/ 0 w 581025"/>
                <a:gd name="connsiteY0" fmla="*/ 67259 h 105359"/>
                <a:gd name="connsiteX1" fmla="*/ 171450 w 581025"/>
                <a:gd name="connsiteY1" fmla="*/ 584 h 105359"/>
                <a:gd name="connsiteX2" fmla="*/ 390525 w 581025"/>
                <a:gd name="connsiteY2" fmla="*/ 38684 h 105359"/>
                <a:gd name="connsiteX3" fmla="*/ 581025 w 581025"/>
                <a:gd name="connsiteY3" fmla="*/ 105359 h 1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05359">
                  <a:moveTo>
                    <a:pt x="0" y="67259"/>
                  </a:moveTo>
                  <a:cubicBezTo>
                    <a:pt x="53181" y="36302"/>
                    <a:pt x="106363" y="5346"/>
                    <a:pt x="171450" y="584"/>
                  </a:cubicBezTo>
                  <a:cubicBezTo>
                    <a:pt x="236537" y="-4178"/>
                    <a:pt x="322262" y="21221"/>
                    <a:pt x="390525" y="38684"/>
                  </a:cubicBezTo>
                  <a:cubicBezTo>
                    <a:pt x="458788" y="56147"/>
                    <a:pt x="519906" y="80753"/>
                    <a:pt x="581025" y="10535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FE34682-C979-0138-254C-3B6FF302C3B3}"/>
                </a:ext>
              </a:extLst>
            </p:cNvPr>
            <p:cNvSpPr/>
            <p:nvPr/>
          </p:nvSpPr>
          <p:spPr>
            <a:xfrm>
              <a:off x="5564777" y="4508983"/>
              <a:ext cx="1567543" cy="759453"/>
            </a:xfrm>
            <a:custGeom>
              <a:avLst/>
              <a:gdLst>
                <a:gd name="connsiteX0" fmla="*/ 0 w 1567543"/>
                <a:gd name="connsiteY0" fmla="*/ 755348 h 759453"/>
                <a:gd name="connsiteX1" fmla="*/ 84909 w 1567543"/>
                <a:gd name="connsiteY1" fmla="*/ 748817 h 759453"/>
                <a:gd name="connsiteX2" fmla="*/ 209006 w 1567543"/>
                <a:gd name="connsiteY2" fmla="*/ 663908 h 759453"/>
                <a:gd name="connsiteX3" fmla="*/ 359229 w 1567543"/>
                <a:gd name="connsiteY3" fmla="*/ 592063 h 759453"/>
                <a:gd name="connsiteX4" fmla="*/ 496389 w 1567543"/>
                <a:gd name="connsiteY4" fmla="*/ 572468 h 759453"/>
                <a:gd name="connsiteX5" fmla="*/ 568234 w 1567543"/>
                <a:gd name="connsiteY5" fmla="*/ 572468 h 759453"/>
                <a:gd name="connsiteX6" fmla="*/ 672737 w 1567543"/>
                <a:gd name="connsiteY6" fmla="*/ 526748 h 759453"/>
                <a:gd name="connsiteX7" fmla="*/ 770709 w 1567543"/>
                <a:gd name="connsiteY7" fmla="*/ 317743 h 759453"/>
                <a:gd name="connsiteX8" fmla="*/ 894806 w 1567543"/>
                <a:gd name="connsiteY8" fmla="*/ 134863 h 759453"/>
                <a:gd name="connsiteX9" fmla="*/ 933994 w 1567543"/>
                <a:gd name="connsiteY9" fmla="*/ 23828 h 759453"/>
                <a:gd name="connsiteX10" fmla="*/ 1103812 w 1567543"/>
                <a:gd name="connsiteY10" fmla="*/ 4234 h 759453"/>
                <a:gd name="connsiteX11" fmla="*/ 1260566 w 1567543"/>
                <a:gd name="connsiteY11" fmla="*/ 4234 h 759453"/>
                <a:gd name="connsiteX12" fmla="*/ 1443446 w 1567543"/>
                <a:gd name="connsiteY12" fmla="*/ 49954 h 759453"/>
                <a:gd name="connsiteX13" fmla="*/ 1567543 w 1567543"/>
                <a:gd name="connsiteY13" fmla="*/ 17297 h 75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7543" h="759453">
                  <a:moveTo>
                    <a:pt x="0" y="755348"/>
                  </a:moveTo>
                  <a:cubicBezTo>
                    <a:pt x="25037" y="759702"/>
                    <a:pt x="50075" y="764057"/>
                    <a:pt x="84909" y="748817"/>
                  </a:cubicBezTo>
                  <a:cubicBezTo>
                    <a:pt x="119743" y="733577"/>
                    <a:pt x="163286" y="690034"/>
                    <a:pt x="209006" y="663908"/>
                  </a:cubicBezTo>
                  <a:cubicBezTo>
                    <a:pt x="254726" y="637782"/>
                    <a:pt x="311332" y="607303"/>
                    <a:pt x="359229" y="592063"/>
                  </a:cubicBezTo>
                  <a:cubicBezTo>
                    <a:pt x="407126" y="576823"/>
                    <a:pt x="461555" y="575734"/>
                    <a:pt x="496389" y="572468"/>
                  </a:cubicBezTo>
                  <a:cubicBezTo>
                    <a:pt x="531223" y="569202"/>
                    <a:pt x="538843" y="580088"/>
                    <a:pt x="568234" y="572468"/>
                  </a:cubicBezTo>
                  <a:cubicBezTo>
                    <a:pt x="597625" y="564848"/>
                    <a:pt x="638991" y="569202"/>
                    <a:pt x="672737" y="526748"/>
                  </a:cubicBezTo>
                  <a:cubicBezTo>
                    <a:pt x="706483" y="484294"/>
                    <a:pt x="733698" y="383057"/>
                    <a:pt x="770709" y="317743"/>
                  </a:cubicBezTo>
                  <a:cubicBezTo>
                    <a:pt x="807721" y="252429"/>
                    <a:pt x="867592" y="183849"/>
                    <a:pt x="894806" y="134863"/>
                  </a:cubicBezTo>
                  <a:cubicBezTo>
                    <a:pt x="922020" y="85877"/>
                    <a:pt x="899160" y="45599"/>
                    <a:pt x="933994" y="23828"/>
                  </a:cubicBezTo>
                  <a:cubicBezTo>
                    <a:pt x="968828" y="2057"/>
                    <a:pt x="1049383" y="7500"/>
                    <a:pt x="1103812" y="4234"/>
                  </a:cubicBezTo>
                  <a:cubicBezTo>
                    <a:pt x="1158241" y="968"/>
                    <a:pt x="1203960" y="-3386"/>
                    <a:pt x="1260566" y="4234"/>
                  </a:cubicBezTo>
                  <a:cubicBezTo>
                    <a:pt x="1317172" y="11854"/>
                    <a:pt x="1392283" y="47777"/>
                    <a:pt x="1443446" y="49954"/>
                  </a:cubicBezTo>
                  <a:cubicBezTo>
                    <a:pt x="1494609" y="52131"/>
                    <a:pt x="1531076" y="34714"/>
                    <a:pt x="1567543" y="1729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6F4E301-59F4-3E99-EF6E-EAC01B08BB99}"/>
                </a:ext>
              </a:extLst>
            </p:cNvPr>
            <p:cNvSpPr/>
            <p:nvPr/>
          </p:nvSpPr>
          <p:spPr>
            <a:xfrm>
              <a:off x="7006468" y="4888709"/>
              <a:ext cx="218995" cy="131323"/>
            </a:xfrm>
            <a:custGeom>
              <a:avLst/>
              <a:gdLst>
                <a:gd name="connsiteX0" fmla="*/ 0 w 218995"/>
                <a:gd name="connsiteY0" fmla="*/ 131323 h 131323"/>
                <a:gd name="connsiteX1" fmla="*/ 21668 w 218995"/>
                <a:gd name="connsiteY1" fmla="*/ 57651 h 131323"/>
                <a:gd name="connsiteX2" fmla="*/ 78006 w 218995"/>
                <a:gd name="connsiteY2" fmla="*/ 1314 h 131323"/>
                <a:gd name="connsiteX3" fmla="*/ 203682 w 218995"/>
                <a:gd name="connsiteY3" fmla="*/ 18648 h 131323"/>
                <a:gd name="connsiteX4" fmla="*/ 212349 w 218995"/>
                <a:gd name="connsiteY4" fmla="*/ 27316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995" h="131323">
                  <a:moveTo>
                    <a:pt x="0" y="131323"/>
                  </a:moveTo>
                  <a:cubicBezTo>
                    <a:pt x="4333" y="105321"/>
                    <a:pt x="8667" y="79319"/>
                    <a:pt x="21668" y="57651"/>
                  </a:cubicBezTo>
                  <a:cubicBezTo>
                    <a:pt x="34669" y="35983"/>
                    <a:pt x="47670" y="7814"/>
                    <a:pt x="78006" y="1314"/>
                  </a:cubicBezTo>
                  <a:cubicBezTo>
                    <a:pt x="108342" y="-5186"/>
                    <a:pt x="181292" y="14314"/>
                    <a:pt x="203682" y="18648"/>
                  </a:cubicBezTo>
                  <a:cubicBezTo>
                    <a:pt x="226073" y="22982"/>
                    <a:pt x="219211" y="25149"/>
                    <a:pt x="212349" y="2731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99" name="Arrow: Down 98">
              <a:extLst>
                <a:ext uri="{FF2B5EF4-FFF2-40B4-BE49-F238E27FC236}">
                  <a16:creationId xmlns:a16="http://schemas.microsoft.com/office/drawing/2014/main" id="{AC104C57-BE41-8B09-A037-FA075CC7C212}"/>
                </a:ext>
              </a:extLst>
            </p:cNvPr>
            <p:cNvSpPr/>
            <p:nvPr/>
          </p:nvSpPr>
          <p:spPr>
            <a:xfrm rot="4915456">
              <a:off x="8371183" y="3804024"/>
              <a:ext cx="154269" cy="31465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0" name="Explosion: 8 Points 99">
              <a:extLst>
                <a:ext uri="{FF2B5EF4-FFF2-40B4-BE49-F238E27FC236}">
                  <a16:creationId xmlns:a16="http://schemas.microsoft.com/office/drawing/2014/main" id="{07C10D8E-2EAA-C3C6-70A1-61E786E30BD1}"/>
                </a:ext>
              </a:extLst>
            </p:cNvPr>
            <p:cNvSpPr/>
            <p:nvPr/>
          </p:nvSpPr>
          <p:spPr>
            <a:xfrm>
              <a:off x="8133449" y="3979823"/>
              <a:ext cx="142198" cy="133085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5BD05F2-086D-66F4-27D1-B666BA82C140}"/>
                </a:ext>
              </a:extLst>
            </p:cNvPr>
            <p:cNvSpPr/>
            <p:nvPr/>
          </p:nvSpPr>
          <p:spPr>
            <a:xfrm rot="170294">
              <a:off x="5634561" y="4731895"/>
              <a:ext cx="1001073" cy="741054"/>
            </a:xfrm>
            <a:custGeom>
              <a:avLst/>
              <a:gdLst>
                <a:gd name="connsiteX0" fmla="*/ 0 w 1001073"/>
                <a:gd name="connsiteY0" fmla="*/ 741054 h 741054"/>
                <a:gd name="connsiteX1" fmla="*/ 95340 w 1001073"/>
                <a:gd name="connsiteY1" fmla="*/ 658715 h 741054"/>
                <a:gd name="connsiteX2" fmla="*/ 264352 w 1001073"/>
                <a:gd name="connsiteY2" fmla="*/ 598044 h 741054"/>
                <a:gd name="connsiteX3" fmla="*/ 411697 w 1001073"/>
                <a:gd name="connsiteY3" fmla="*/ 515704 h 741054"/>
                <a:gd name="connsiteX4" fmla="*/ 619712 w 1001073"/>
                <a:gd name="connsiteY4" fmla="*/ 498370 h 741054"/>
                <a:gd name="connsiteX5" fmla="*/ 728053 w 1001073"/>
                <a:gd name="connsiteY5" fmla="*/ 420364 h 741054"/>
                <a:gd name="connsiteX6" fmla="*/ 806059 w 1001073"/>
                <a:gd name="connsiteY6" fmla="*/ 264353 h 741054"/>
                <a:gd name="connsiteX7" fmla="*/ 918733 w 1001073"/>
                <a:gd name="connsiteY7" fmla="*/ 108341 h 741054"/>
                <a:gd name="connsiteX8" fmla="*/ 1001073 w 1001073"/>
                <a:gd name="connsiteY8" fmla="*/ 0 h 74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3" h="741054" extrusionOk="0">
                  <a:moveTo>
                    <a:pt x="0" y="741054"/>
                  </a:moveTo>
                  <a:cubicBezTo>
                    <a:pt x="24254" y="710947"/>
                    <a:pt x="42040" y="686018"/>
                    <a:pt x="95340" y="658715"/>
                  </a:cubicBezTo>
                  <a:cubicBezTo>
                    <a:pt x="145959" y="636261"/>
                    <a:pt x="201995" y="622185"/>
                    <a:pt x="264352" y="598044"/>
                  </a:cubicBezTo>
                  <a:cubicBezTo>
                    <a:pt x="305935" y="585091"/>
                    <a:pt x="352082" y="534462"/>
                    <a:pt x="411697" y="515704"/>
                  </a:cubicBezTo>
                  <a:cubicBezTo>
                    <a:pt x="462748" y="494619"/>
                    <a:pt x="572741" y="517010"/>
                    <a:pt x="619712" y="498370"/>
                  </a:cubicBezTo>
                  <a:cubicBezTo>
                    <a:pt x="681658" y="483574"/>
                    <a:pt x="698989" y="455264"/>
                    <a:pt x="728053" y="420364"/>
                  </a:cubicBezTo>
                  <a:cubicBezTo>
                    <a:pt x="749611" y="379906"/>
                    <a:pt x="770825" y="319609"/>
                    <a:pt x="806059" y="264353"/>
                  </a:cubicBezTo>
                  <a:cubicBezTo>
                    <a:pt x="836497" y="199552"/>
                    <a:pt x="880476" y="160397"/>
                    <a:pt x="918733" y="108341"/>
                  </a:cubicBezTo>
                  <a:cubicBezTo>
                    <a:pt x="959821" y="69089"/>
                    <a:pt x="984893" y="34242"/>
                    <a:pt x="100107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001073"/>
                        <a:gd name="connsiteY0" fmla="*/ 741054 h 741054"/>
                        <a:gd name="connsiteX1" fmla="*/ 95340 w 1001073"/>
                        <a:gd name="connsiteY1" fmla="*/ 658715 h 741054"/>
                        <a:gd name="connsiteX2" fmla="*/ 264352 w 1001073"/>
                        <a:gd name="connsiteY2" fmla="*/ 598044 h 741054"/>
                        <a:gd name="connsiteX3" fmla="*/ 411697 w 1001073"/>
                        <a:gd name="connsiteY3" fmla="*/ 515704 h 741054"/>
                        <a:gd name="connsiteX4" fmla="*/ 619712 w 1001073"/>
                        <a:gd name="connsiteY4" fmla="*/ 498370 h 741054"/>
                        <a:gd name="connsiteX5" fmla="*/ 728053 w 1001073"/>
                        <a:gd name="connsiteY5" fmla="*/ 420364 h 741054"/>
                        <a:gd name="connsiteX6" fmla="*/ 806059 w 1001073"/>
                        <a:gd name="connsiteY6" fmla="*/ 264353 h 741054"/>
                        <a:gd name="connsiteX7" fmla="*/ 918733 w 1001073"/>
                        <a:gd name="connsiteY7" fmla="*/ 108341 h 741054"/>
                        <a:gd name="connsiteX8" fmla="*/ 1001073 w 1001073"/>
                        <a:gd name="connsiteY8" fmla="*/ 0 h 7410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01073" h="741054">
                          <a:moveTo>
                            <a:pt x="0" y="741054"/>
                          </a:moveTo>
                          <a:cubicBezTo>
                            <a:pt x="25640" y="711802"/>
                            <a:pt x="51281" y="682550"/>
                            <a:pt x="95340" y="658715"/>
                          </a:cubicBezTo>
                          <a:cubicBezTo>
                            <a:pt x="139399" y="634880"/>
                            <a:pt x="211626" y="621879"/>
                            <a:pt x="264352" y="598044"/>
                          </a:cubicBezTo>
                          <a:cubicBezTo>
                            <a:pt x="317078" y="574209"/>
                            <a:pt x="352470" y="532316"/>
                            <a:pt x="411697" y="515704"/>
                          </a:cubicBezTo>
                          <a:cubicBezTo>
                            <a:pt x="470924" y="499092"/>
                            <a:pt x="566986" y="514260"/>
                            <a:pt x="619712" y="498370"/>
                          </a:cubicBezTo>
                          <a:cubicBezTo>
                            <a:pt x="672438" y="482480"/>
                            <a:pt x="696995" y="459367"/>
                            <a:pt x="728053" y="420364"/>
                          </a:cubicBezTo>
                          <a:cubicBezTo>
                            <a:pt x="759111" y="381361"/>
                            <a:pt x="774279" y="316357"/>
                            <a:pt x="806059" y="264353"/>
                          </a:cubicBezTo>
                          <a:cubicBezTo>
                            <a:pt x="837839" y="212349"/>
                            <a:pt x="886231" y="152400"/>
                            <a:pt x="918733" y="108341"/>
                          </a:cubicBezTo>
                          <a:cubicBezTo>
                            <a:pt x="951235" y="64282"/>
                            <a:pt x="976154" y="32141"/>
                            <a:pt x="1001073" y="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03" name="Arrow: Down 102">
              <a:extLst>
                <a:ext uri="{FF2B5EF4-FFF2-40B4-BE49-F238E27FC236}">
                  <a16:creationId xmlns:a16="http://schemas.microsoft.com/office/drawing/2014/main" id="{763A7851-D7D4-DCE0-F140-21D0D559A80F}"/>
                </a:ext>
              </a:extLst>
            </p:cNvPr>
            <p:cNvSpPr/>
            <p:nvPr/>
          </p:nvSpPr>
          <p:spPr>
            <a:xfrm rot="4915456">
              <a:off x="8701766" y="3285854"/>
              <a:ext cx="154269" cy="31465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400847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71" y="-146252"/>
            <a:ext cx="10515600" cy="796410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TILANNE 23.2.2023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CBF6FA3-261A-1C4D-8D19-D967FE0336F4}"/>
              </a:ext>
            </a:extLst>
          </p:cNvPr>
          <p:cNvSpPr/>
          <p:nvPr/>
        </p:nvSpPr>
        <p:spPr>
          <a:xfrm>
            <a:off x="9147474" y="4341790"/>
            <a:ext cx="684717" cy="147763"/>
          </a:xfrm>
          <a:custGeom>
            <a:avLst/>
            <a:gdLst>
              <a:gd name="connsiteX0" fmla="*/ 0 w 684717"/>
              <a:gd name="connsiteY0" fmla="*/ 147763 h 147763"/>
              <a:gd name="connsiteX1" fmla="*/ 190681 w 684717"/>
              <a:gd name="connsiteY1" fmla="*/ 419 h 147763"/>
              <a:gd name="connsiteX2" fmla="*/ 494036 w 684717"/>
              <a:gd name="connsiteY2" fmla="*/ 100093 h 147763"/>
              <a:gd name="connsiteX3" fmla="*/ 684717 w 684717"/>
              <a:gd name="connsiteY3" fmla="*/ 419 h 1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717" h="147763">
                <a:moveTo>
                  <a:pt x="0" y="147763"/>
                </a:moveTo>
                <a:cubicBezTo>
                  <a:pt x="54171" y="78063"/>
                  <a:pt x="108342" y="8364"/>
                  <a:pt x="190681" y="419"/>
                </a:cubicBezTo>
                <a:cubicBezTo>
                  <a:pt x="273020" y="-7526"/>
                  <a:pt x="411697" y="100093"/>
                  <a:pt x="494036" y="100093"/>
                </a:cubicBezTo>
                <a:cubicBezTo>
                  <a:pt x="576375" y="100093"/>
                  <a:pt x="630546" y="50256"/>
                  <a:pt x="684717" y="41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26" name="Picture 2" descr="Kuvassa voi olla kartta">
            <a:extLst>
              <a:ext uri="{FF2B5EF4-FFF2-40B4-BE49-F238E27FC236}">
                <a16:creationId xmlns:a16="http://schemas.microsoft.com/office/drawing/2014/main" id="{C0BC7831-6CD2-FA60-55EE-63819A626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11806"/>
          <a:stretch/>
        </p:blipFill>
        <p:spPr bwMode="auto">
          <a:xfrm>
            <a:off x="165788" y="533400"/>
            <a:ext cx="1178434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6FB13-6473-133E-3DB0-57B0B3579E7A}"/>
              </a:ext>
            </a:extLst>
          </p:cNvPr>
          <p:cNvSpPr txBox="1"/>
          <p:nvPr/>
        </p:nvSpPr>
        <p:spPr>
          <a:xfrm>
            <a:off x="4122899" y="533400"/>
            <a:ext cx="769005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siirtynyt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pataljoonien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taisteluosastoista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rykmenttien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endParaRPr lang="en-GB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Prikaatien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käyttöön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sekä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porrastettuihin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hyökkäyksiin</a:t>
            </a:r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FI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5" y="58222"/>
            <a:ext cx="11564637" cy="796410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UKRAINA – VENÄJÄN TOIMINTA SODAN AIKANA 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8C-107D-4E35-AFE3-D489CD9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67" y="811555"/>
            <a:ext cx="11839833" cy="5936693"/>
          </a:xfrm>
        </p:spPr>
        <p:txBody>
          <a:bodyPr>
            <a:normAutofit fontScale="92500" lnSpcReduction="10000"/>
          </a:bodyPr>
          <a:lstStyle/>
          <a:p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Sotilaallinen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hyökkäys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asevoimien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lamauttamiseksi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miehittämiseksi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Informaatio-operaatiot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Erikoisoperaatiot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maalittamisen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tueksi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Kyberiskut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Rajavartioston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tietojärjestelmät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junaliikenteen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ohjaus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Sotilaalliset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iskut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siviili-infrastruktuurin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tuhoamiseksi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Terveydenhuolto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Ruokavarastot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tuotantolaitokset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Kuljetusjärjestelmä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sillat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satamat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lentokentät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Energiantuotanto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polttoaineet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Järjestelmällinen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viljan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tuotantovälineiden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ajoneuvojen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varastaminen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Toimet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ukrainalaisten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vastarinnan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lamauttamiseksi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miehitetyillä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alueilla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Maalitettujen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avainhenkilöiden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likvidointi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FSB:n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keräämien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listojen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perusteella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Miehitettyjen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alueiden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väestön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hallinta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pelolla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väkivallalla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pettureilla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Ihmisten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uudelleenkouluttaminen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pakkosiirrot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Venäjälle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057CC-551E-5A35-0FF8-52C1A0FF0725}"/>
              </a:ext>
            </a:extLst>
          </p:cNvPr>
          <p:cNvSpPr txBox="1"/>
          <p:nvPr/>
        </p:nvSpPr>
        <p:spPr>
          <a:xfrm rot="20300601">
            <a:off x="1474949" y="2975319"/>
            <a:ext cx="763984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TIEDUSTELU RAUHAN AIKANA</a:t>
            </a:r>
          </a:p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KOHTEENA KOKO YHTEISKUNTA</a:t>
            </a:r>
            <a:endParaRPr lang="en-FI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1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ABE1-5152-429D-8983-85D059F6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9" y="0"/>
            <a:ext cx="11974205" cy="757881"/>
          </a:xfrm>
        </p:spPr>
        <p:txBody>
          <a:bodyPr>
            <a:normAutofit/>
          </a:bodyPr>
          <a:lstStyle/>
          <a:p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SOTILAALLINEN TILANNE UKRAINASSA 23.2.2023</a:t>
            </a:r>
            <a:endParaRPr lang="en-FI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FC8C-107D-4E35-AFE3-D489CD9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636" y="757881"/>
            <a:ext cx="12054516" cy="61001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tappiot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Hyvin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raskaat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Noin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100.000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kaatunutta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yli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100.000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haavoittunutta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Yli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2200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panssarivaunua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4500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panssariajoneuvoa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1000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tykkiä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raketinheitintä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160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ilmatorjunta-asetta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3000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ajoneuvoa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Noin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hävittäjää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100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helikopteria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300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lennokkia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Henkilöstötappiot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 jo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yli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 50%,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kalustotappiot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osin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 50-100%.</a:t>
            </a:r>
          </a:p>
          <a:p>
            <a:pPr lvl="2">
              <a:lnSpc>
                <a:spcPct val="110000"/>
              </a:lnSpc>
            </a:pP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Henkilötappioita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korvattu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liikekannallepanolla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tuottaa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huonosti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koulutettua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motivoitua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henkilöstöä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Henkilöstö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kalustotäydennyksiä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saadaan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talven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kuluessa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laatu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säilyy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heikkona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tuota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suurempaa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hyökkäyskykyä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Teollisuuden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korjaus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tuotantokyky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heikko</a:t>
            </a:r>
            <a:r>
              <a:rPr lang="en-GB" sz="3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Ukrainan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tappiot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Henkilöstötappiot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noin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puolet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kalustotappiot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noin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1/3 - 1/4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Venäjän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tappioista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panssarivaunua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, 2000 </a:t>
            </a: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panssariajoneuvoa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, 900 </a:t>
            </a: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tykistöasetta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, 100 </a:t>
            </a: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ilmatorjunta-asetta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, 600 </a:t>
            </a: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ajoneuvoa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110000"/>
              </a:lnSpc>
            </a:pP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Noin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hävittäjää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, 30 </a:t>
            </a: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helikopteria</a:t>
            </a:r>
            <a:r>
              <a:rPr lang="en-GB" sz="2900" i="1" dirty="0">
                <a:latin typeface="Arial" panose="020B0604020202020204" pitchFamily="34" charset="0"/>
                <a:cs typeface="Arial" panose="020B0604020202020204" pitchFamily="34" charset="0"/>
              </a:rPr>
              <a:t>, 70 </a:t>
            </a:r>
            <a:r>
              <a:rPr lang="en-GB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lennokkia</a:t>
            </a:r>
            <a:endParaRPr lang="en-GB" sz="2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Painopistesuunnan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joukoissa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välillä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jopa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30-50%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tappioita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Kalustotappiot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olleet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suuria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mutta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sotasaaliskalusto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lännen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apu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korvannut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tappiot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uudemmalla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kalustolla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Reserviä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vielä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käytettävissä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koulutuksessa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voima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kasvaa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Ampumatarvikkeet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kriittisiä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Teollisuuden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korjaus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tuotantokyky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paranemassa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kumppanien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avulla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0CFA2-99F6-370B-BDEF-4CE4E9CF7888}"/>
              </a:ext>
            </a:extLst>
          </p:cNvPr>
          <p:cNvSpPr txBox="1"/>
          <p:nvPr/>
        </p:nvSpPr>
        <p:spPr>
          <a:xfrm rot="20695228">
            <a:off x="1284662" y="2984411"/>
            <a:ext cx="870828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TAPPIOIDEN KORVAAMINEN KESTÄÄ </a:t>
            </a:r>
          </a:p>
          <a:p>
            <a:r>
              <a:rPr lang="en-GB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 VUOTTA</a:t>
            </a:r>
            <a:endParaRPr lang="en-FI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6999</TotalTime>
  <Words>1911</Words>
  <Application>Microsoft Office PowerPoint</Application>
  <PresentationFormat>Widescreen</PresentationFormat>
  <Paragraphs>384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Arial Unicode MS</vt:lpstr>
      <vt:lpstr>Calibri</vt:lpstr>
      <vt:lpstr>Calibri Light</vt:lpstr>
      <vt:lpstr>Times</vt:lpstr>
      <vt:lpstr>Times New Roman</vt:lpstr>
      <vt:lpstr>Wingdings</vt:lpstr>
      <vt:lpstr>Office Theme</vt:lpstr>
      <vt:lpstr>UKRAINA JA SUOMEN NATO-JÄSENYYS  VANHAT KETUT 23.2.2023  Pekka Toveri </vt:lpstr>
      <vt:lpstr>UKRAINAN TILANNE</vt:lpstr>
      <vt:lpstr>TILANNE 24.3.2022</vt:lpstr>
      <vt:lpstr>SODAN VIISI VAIHETTA (TÄHÄN ASTI)</vt:lpstr>
      <vt:lpstr>TILANNE 23.2.2023</vt:lpstr>
      <vt:lpstr>TILANNE 23.2.2023</vt:lpstr>
      <vt:lpstr>TILANNE 23.2.2023</vt:lpstr>
      <vt:lpstr>UKRAINA – VENÄJÄN TOIMINTA SODAN AIKANA </vt:lpstr>
      <vt:lpstr>SOTILAALLINEN TILANNE UKRAINASSA 23.2.2023</vt:lpstr>
      <vt:lpstr>LÄNNEN TUKI UKRAINALLE</vt:lpstr>
      <vt:lpstr>SOTILAALLINEN TILANNE UKRAINASSA 23.2.2023</vt:lpstr>
      <vt:lpstr>VENÄJÄN UHKA</vt:lpstr>
      <vt:lpstr>VENÄJÄN UHKAKUVAT</vt:lpstr>
      <vt:lpstr>VENÄJÄN STRATEGISET INTRESSIT POHJOIS-EUROOPASSA</vt:lpstr>
      <vt:lpstr>TURVALLISUUSTILANTEEN MUUTOS EUROOPASSA</vt:lpstr>
      <vt:lpstr>VENÄJÄN PUOLUSTUS LÄNNESSÄ 2021</vt:lpstr>
      <vt:lpstr>VENÄJÄN ZAPAD 2017 -HARJOITUS</vt:lpstr>
      <vt:lpstr>VENÄJÄN PUOLUSTUS LÄNNESSÄ TÄNÄÄN</vt:lpstr>
      <vt:lpstr>VENÄJÄN OPIT UKRAINAN SODASTA?</vt:lpstr>
      <vt:lpstr>Uhka = Kyky x Tahto</vt:lpstr>
      <vt:lpstr>PowerPoint Presentation</vt:lpstr>
      <vt:lpstr>HYBRIDIUHAT OVAT LÄNSIMAINEN UHKAKÄSITE</vt:lpstr>
      <vt:lpstr>HYBRIDIUHAT</vt:lpstr>
      <vt:lpstr>LOPUKSI</vt:lpstr>
      <vt:lpstr>SUOMEN NATO-JÄSENYYS</vt:lpstr>
      <vt:lpstr>TURVALLISUUSTILANTEEN MUUTOS EUROOPASSA JA MAAILMALLA</vt:lpstr>
      <vt:lpstr>NATO VS VENÄJÄ – SOTILAALLINEN VOIMA</vt:lpstr>
      <vt:lpstr>SOTILAALLINEN VOIMA POHJOIS-EUROOPASSA</vt:lpstr>
      <vt:lpstr>ITÄMEREN ALUE JA ARKTINEN JOS SUOMI JA RUOTSI NATOSSA</vt:lpstr>
      <vt:lpstr>LOPUKSI NATO:STA</vt:lpstr>
      <vt:lpstr>LOPUKSI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puolustuksen uhat ja uhkaympäristöt</dc:title>
  <dc:creator>Pekka Toveri</dc:creator>
  <cp:lastModifiedBy>Pekka Toveri</cp:lastModifiedBy>
  <cp:revision>114</cp:revision>
  <cp:lastPrinted>2022-03-14T04:12:02Z</cp:lastPrinted>
  <dcterms:created xsi:type="dcterms:W3CDTF">2021-10-05T07:50:56Z</dcterms:created>
  <dcterms:modified xsi:type="dcterms:W3CDTF">2023-02-27T08:37:58Z</dcterms:modified>
</cp:coreProperties>
</file>