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a Leppänen" userId="8b8a9edfb729f25a" providerId="LiveId" clId="{3D08541E-5AD3-41E6-A507-483A623EACD4}"/>
    <pc:docChg chg="custSel modSld">
      <pc:chgData name="Marja Leppänen" userId="8b8a9edfb729f25a" providerId="LiveId" clId="{3D08541E-5AD3-41E6-A507-483A623EACD4}" dt="2023-10-14T07:53:41.991" v="552" actId="20577"/>
      <pc:docMkLst>
        <pc:docMk/>
      </pc:docMkLst>
      <pc:sldChg chg="delSp modSp mod">
        <pc:chgData name="Marja Leppänen" userId="8b8a9edfb729f25a" providerId="LiveId" clId="{3D08541E-5AD3-41E6-A507-483A623EACD4}" dt="2023-10-14T07:46:39.621" v="393" actId="20577"/>
        <pc:sldMkLst>
          <pc:docMk/>
          <pc:sldMk cId="407328716" sldId="256"/>
        </pc:sldMkLst>
        <pc:spChg chg="del">
          <ac:chgData name="Marja Leppänen" userId="8b8a9edfb729f25a" providerId="LiveId" clId="{3D08541E-5AD3-41E6-A507-483A623EACD4}" dt="2023-09-30T16:17:12.029" v="0" actId="21"/>
          <ac:spMkLst>
            <pc:docMk/>
            <pc:sldMk cId="407328716" sldId="256"/>
            <ac:spMk id="2" creationId="{55DA8BA9-7BAF-B4DD-1F42-A2ACEFB72537}"/>
          </ac:spMkLst>
        </pc:spChg>
        <pc:spChg chg="mod">
          <ac:chgData name="Marja Leppänen" userId="8b8a9edfb729f25a" providerId="LiveId" clId="{3D08541E-5AD3-41E6-A507-483A623EACD4}" dt="2023-10-14T07:46:39.621" v="393" actId="20577"/>
          <ac:spMkLst>
            <pc:docMk/>
            <pc:sldMk cId="407328716" sldId="256"/>
            <ac:spMk id="7" creationId="{9D1ADBEB-5BFA-7747-BBB3-2DCB8EA29A21}"/>
          </ac:spMkLst>
        </pc:spChg>
      </pc:sldChg>
      <pc:sldChg chg="delSp modSp mod">
        <pc:chgData name="Marja Leppänen" userId="8b8a9edfb729f25a" providerId="LiveId" clId="{3D08541E-5AD3-41E6-A507-483A623EACD4}" dt="2023-10-14T07:50:14.557" v="497" actId="255"/>
        <pc:sldMkLst>
          <pc:docMk/>
          <pc:sldMk cId="135791856" sldId="257"/>
        </pc:sldMkLst>
        <pc:spChg chg="mod">
          <ac:chgData name="Marja Leppänen" userId="8b8a9edfb729f25a" providerId="LiveId" clId="{3D08541E-5AD3-41E6-A507-483A623EACD4}" dt="2023-10-14T07:50:14.557" v="497" actId="255"/>
          <ac:spMkLst>
            <pc:docMk/>
            <pc:sldMk cId="135791856" sldId="257"/>
            <ac:spMk id="3" creationId="{7A6D77B5-5484-5AF3-CFE9-A99D3775DD08}"/>
          </ac:spMkLst>
        </pc:spChg>
        <pc:spChg chg="del mod">
          <ac:chgData name="Marja Leppänen" userId="8b8a9edfb729f25a" providerId="LiveId" clId="{3D08541E-5AD3-41E6-A507-483A623EACD4}" dt="2023-10-03T03:23:17.230" v="115" actId="21"/>
          <ac:spMkLst>
            <pc:docMk/>
            <pc:sldMk cId="135791856" sldId="257"/>
            <ac:spMk id="12" creationId="{5A1A265E-8876-BE78-18E7-4484B1AFE602}"/>
          </ac:spMkLst>
        </pc:spChg>
      </pc:sldChg>
      <pc:sldChg chg="delSp modSp mod">
        <pc:chgData name="Marja Leppänen" userId="8b8a9edfb729f25a" providerId="LiveId" clId="{3D08541E-5AD3-41E6-A507-483A623EACD4}" dt="2023-10-14T07:52:48.624" v="539" actId="255"/>
        <pc:sldMkLst>
          <pc:docMk/>
          <pc:sldMk cId="1491488401" sldId="258"/>
        </pc:sldMkLst>
        <pc:spChg chg="mod">
          <ac:chgData name="Marja Leppänen" userId="8b8a9edfb729f25a" providerId="LiveId" clId="{3D08541E-5AD3-41E6-A507-483A623EACD4}" dt="2023-10-14T07:52:48.624" v="539" actId="255"/>
          <ac:spMkLst>
            <pc:docMk/>
            <pc:sldMk cId="1491488401" sldId="258"/>
            <ac:spMk id="2" creationId="{3408A701-1B15-0714-D6F8-C343BCEF6DB9}"/>
          </ac:spMkLst>
        </pc:spChg>
        <pc:spChg chg="mod">
          <ac:chgData name="Marja Leppänen" userId="8b8a9edfb729f25a" providerId="LiveId" clId="{3D08541E-5AD3-41E6-A507-483A623EACD4}" dt="2023-10-03T03:24:15.413" v="127" actId="20577"/>
          <ac:spMkLst>
            <pc:docMk/>
            <pc:sldMk cId="1491488401" sldId="258"/>
            <ac:spMk id="3" creationId="{FB028DDB-C712-1CE1-B16C-E013F8D3154A}"/>
          </ac:spMkLst>
        </pc:spChg>
        <pc:spChg chg="del">
          <ac:chgData name="Marja Leppänen" userId="8b8a9edfb729f25a" providerId="LiveId" clId="{3D08541E-5AD3-41E6-A507-483A623EACD4}" dt="2023-09-30T16:18:23.397" v="4" actId="21"/>
          <ac:spMkLst>
            <pc:docMk/>
            <pc:sldMk cId="1491488401" sldId="258"/>
            <ac:spMk id="4" creationId="{9C8FDD2E-0DF8-97CC-1649-A67262CC28B8}"/>
          </ac:spMkLst>
        </pc:spChg>
      </pc:sldChg>
      <pc:sldChg chg="delSp modSp mod">
        <pc:chgData name="Marja Leppänen" userId="8b8a9edfb729f25a" providerId="LiveId" clId="{3D08541E-5AD3-41E6-A507-483A623EACD4}" dt="2023-10-14T07:52:10.701" v="537" actId="20577"/>
        <pc:sldMkLst>
          <pc:docMk/>
          <pc:sldMk cId="2675299455" sldId="259"/>
        </pc:sldMkLst>
        <pc:spChg chg="del">
          <ac:chgData name="Marja Leppänen" userId="8b8a9edfb729f25a" providerId="LiveId" clId="{3D08541E-5AD3-41E6-A507-483A623EACD4}" dt="2023-09-30T16:18:07.968" v="3" actId="21"/>
          <ac:spMkLst>
            <pc:docMk/>
            <pc:sldMk cId="2675299455" sldId="259"/>
            <ac:spMk id="3" creationId="{5103775C-C71C-A1C8-A198-50E0247FC632}"/>
          </ac:spMkLst>
        </pc:spChg>
        <pc:spChg chg="mod">
          <ac:chgData name="Marja Leppänen" userId="8b8a9edfb729f25a" providerId="LiveId" clId="{3D08541E-5AD3-41E6-A507-483A623EACD4}" dt="2023-10-14T07:52:10.701" v="537" actId="20577"/>
          <ac:spMkLst>
            <pc:docMk/>
            <pc:sldMk cId="2675299455" sldId="259"/>
            <ac:spMk id="4" creationId="{6E731D31-2831-39F5-B267-35CA69F3C6DA}"/>
          </ac:spMkLst>
        </pc:spChg>
      </pc:sldChg>
      <pc:sldChg chg="delSp modSp mod">
        <pc:chgData name="Marja Leppänen" userId="8b8a9edfb729f25a" providerId="LiveId" clId="{3D08541E-5AD3-41E6-A507-483A623EACD4}" dt="2023-10-14T07:49:13.445" v="458" actId="20577"/>
        <pc:sldMkLst>
          <pc:docMk/>
          <pc:sldMk cId="2939250518" sldId="260"/>
        </pc:sldMkLst>
        <pc:spChg chg="del">
          <ac:chgData name="Marja Leppänen" userId="8b8a9edfb729f25a" providerId="LiveId" clId="{3D08541E-5AD3-41E6-A507-483A623EACD4}" dt="2023-09-30T16:17:38.332" v="2" actId="21"/>
          <ac:spMkLst>
            <pc:docMk/>
            <pc:sldMk cId="2939250518" sldId="260"/>
            <ac:spMk id="3" creationId="{15569F32-ECBC-937A-88C6-B070377FF516}"/>
          </ac:spMkLst>
        </pc:spChg>
        <pc:spChg chg="mod">
          <ac:chgData name="Marja Leppänen" userId="8b8a9edfb729f25a" providerId="LiveId" clId="{3D08541E-5AD3-41E6-A507-483A623EACD4}" dt="2023-10-14T07:49:13.445" v="458" actId="20577"/>
          <ac:spMkLst>
            <pc:docMk/>
            <pc:sldMk cId="2939250518" sldId="260"/>
            <ac:spMk id="4" creationId="{F4E84795-E502-B43E-143B-AED6E05B8299}"/>
          </ac:spMkLst>
        </pc:spChg>
        <pc:spChg chg="mod">
          <ac:chgData name="Marja Leppänen" userId="8b8a9edfb729f25a" providerId="LiveId" clId="{3D08541E-5AD3-41E6-A507-483A623EACD4}" dt="2023-10-03T03:21:09.057" v="38" actId="20577"/>
          <ac:spMkLst>
            <pc:docMk/>
            <pc:sldMk cId="2939250518" sldId="260"/>
            <ac:spMk id="5" creationId="{8132FE3D-327E-C701-8956-AA1BCBDB085A}"/>
          </ac:spMkLst>
        </pc:spChg>
        <pc:spChg chg="mod">
          <ac:chgData name="Marja Leppänen" userId="8b8a9edfb729f25a" providerId="LiveId" clId="{3D08541E-5AD3-41E6-A507-483A623EACD4}" dt="2023-09-30T16:17:26.130" v="1" actId="20577"/>
          <ac:spMkLst>
            <pc:docMk/>
            <pc:sldMk cId="2939250518" sldId="260"/>
            <ac:spMk id="6" creationId="{4AB1F81A-461C-54F4-17CC-CA6174A4691B}"/>
          </ac:spMkLst>
        </pc:spChg>
      </pc:sldChg>
      <pc:sldChg chg="delSp modSp mod">
        <pc:chgData name="Marja Leppänen" userId="8b8a9edfb729f25a" providerId="LiveId" clId="{3D08541E-5AD3-41E6-A507-483A623EACD4}" dt="2023-10-14T07:53:41.991" v="552" actId="20577"/>
        <pc:sldMkLst>
          <pc:docMk/>
          <pc:sldMk cId="960773032" sldId="261"/>
        </pc:sldMkLst>
        <pc:spChg chg="mod">
          <ac:chgData name="Marja Leppänen" userId="8b8a9edfb729f25a" providerId="LiveId" clId="{3D08541E-5AD3-41E6-A507-483A623EACD4}" dt="2023-10-14T07:53:41.991" v="552" actId="20577"/>
          <ac:spMkLst>
            <pc:docMk/>
            <pc:sldMk cId="960773032" sldId="261"/>
            <ac:spMk id="2" creationId="{376F556D-57E5-1696-784F-DA23CF28ACCB}"/>
          </ac:spMkLst>
        </pc:spChg>
        <pc:spChg chg="del mod">
          <ac:chgData name="Marja Leppänen" userId="8b8a9edfb729f25a" providerId="LiveId" clId="{3D08541E-5AD3-41E6-A507-483A623EACD4}" dt="2023-09-30T16:19:08.049" v="6" actId="21"/>
          <ac:spMkLst>
            <pc:docMk/>
            <pc:sldMk cId="960773032" sldId="261"/>
            <ac:spMk id="3" creationId="{A1F8837F-9A0D-4AE1-174D-2450087426CC}"/>
          </ac:spMkLst>
        </pc:spChg>
      </pc:sldChg>
    </pc:docChg>
  </pc:docChgLst>
  <pc:docChgLst>
    <pc:chgData name="Marja Leppänen" userId="8b8a9edfb729f25a" providerId="LiveId" clId="{48FE0916-334E-49EF-8AB0-BC44FBBCE742}"/>
    <pc:docChg chg="modSld">
      <pc:chgData name="Marja Leppänen" userId="8b8a9edfb729f25a" providerId="LiveId" clId="{48FE0916-334E-49EF-8AB0-BC44FBBCE742}" dt="2023-09-18T04:21:05.997" v="544" actId="20577"/>
      <pc:docMkLst>
        <pc:docMk/>
      </pc:docMkLst>
      <pc:sldChg chg="addSp modSp mod">
        <pc:chgData name="Marja Leppänen" userId="8b8a9edfb729f25a" providerId="LiveId" clId="{48FE0916-334E-49EF-8AB0-BC44FBBCE742}" dt="2023-09-18T04:17:23.323" v="455" actId="20577"/>
        <pc:sldMkLst>
          <pc:docMk/>
          <pc:sldMk cId="407328716" sldId="256"/>
        </pc:sldMkLst>
        <pc:spChg chg="add mod">
          <ac:chgData name="Marja Leppänen" userId="8b8a9edfb729f25a" providerId="LiveId" clId="{48FE0916-334E-49EF-8AB0-BC44FBBCE742}" dt="2023-09-17T07:27:24.892" v="445" actId="1076"/>
          <ac:spMkLst>
            <pc:docMk/>
            <pc:sldMk cId="407328716" sldId="256"/>
            <ac:spMk id="2" creationId="{55DA8BA9-7BAF-B4DD-1F42-A2ACEFB72537}"/>
          </ac:spMkLst>
        </pc:spChg>
        <pc:spChg chg="mod">
          <ac:chgData name="Marja Leppänen" userId="8b8a9edfb729f25a" providerId="LiveId" clId="{48FE0916-334E-49EF-8AB0-BC44FBBCE742}" dt="2023-09-18T04:17:23.323" v="455" actId="20577"/>
          <ac:spMkLst>
            <pc:docMk/>
            <pc:sldMk cId="407328716" sldId="256"/>
            <ac:spMk id="7" creationId="{9D1ADBEB-5BFA-7747-BBB3-2DCB8EA29A21}"/>
          </ac:spMkLst>
        </pc:spChg>
      </pc:sldChg>
      <pc:sldChg chg="addSp modSp mod">
        <pc:chgData name="Marja Leppänen" userId="8b8a9edfb729f25a" providerId="LiveId" clId="{48FE0916-334E-49EF-8AB0-BC44FBBCE742}" dt="2023-09-17T07:23:28.509" v="254" actId="20577"/>
        <pc:sldMkLst>
          <pc:docMk/>
          <pc:sldMk cId="135791856" sldId="257"/>
        </pc:sldMkLst>
        <pc:spChg chg="mod">
          <ac:chgData name="Marja Leppänen" userId="8b8a9edfb729f25a" providerId="LiveId" clId="{48FE0916-334E-49EF-8AB0-BC44FBBCE742}" dt="2023-09-17T07:12:48.368" v="8" actId="1076"/>
          <ac:spMkLst>
            <pc:docMk/>
            <pc:sldMk cId="135791856" sldId="257"/>
            <ac:spMk id="2" creationId="{C1A6CDD7-8A56-EA58-F5B2-0CF6BA5B1D20}"/>
          </ac:spMkLst>
        </pc:spChg>
        <pc:spChg chg="mod ord">
          <ac:chgData name="Marja Leppänen" userId="8b8a9edfb729f25a" providerId="LiveId" clId="{48FE0916-334E-49EF-8AB0-BC44FBBCE742}" dt="2023-09-17T07:17:09.052" v="128" actId="1076"/>
          <ac:spMkLst>
            <pc:docMk/>
            <pc:sldMk cId="135791856" sldId="257"/>
            <ac:spMk id="4" creationId="{976BDE19-DC3F-428D-F439-FE4006EF7F83}"/>
          </ac:spMkLst>
        </pc:spChg>
        <pc:spChg chg="mod">
          <ac:chgData name="Marja Leppänen" userId="8b8a9edfb729f25a" providerId="LiveId" clId="{48FE0916-334E-49EF-8AB0-BC44FBBCE742}" dt="2023-09-17T07:12:54.658" v="11" actId="1076"/>
          <ac:spMkLst>
            <pc:docMk/>
            <pc:sldMk cId="135791856" sldId="257"/>
            <ac:spMk id="5" creationId="{88D68A81-54D5-ABDB-E39B-6BAE00399BD7}"/>
          </ac:spMkLst>
        </pc:spChg>
        <pc:spChg chg="mod">
          <ac:chgData name="Marja Leppänen" userId="8b8a9edfb729f25a" providerId="LiveId" clId="{48FE0916-334E-49EF-8AB0-BC44FBBCE742}" dt="2023-09-17T07:13:37.407" v="21" actId="1076"/>
          <ac:spMkLst>
            <pc:docMk/>
            <pc:sldMk cId="135791856" sldId="257"/>
            <ac:spMk id="6" creationId="{33E17F64-B26D-FF31-ADE2-0D88CE88C193}"/>
          </ac:spMkLst>
        </pc:spChg>
        <pc:spChg chg="mod">
          <ac:chgData name="Marja Leppänen" userId="8b8a9edfb729f25a" providerId="LiveId" clId="{48FE0916-334E-49EF-8AB0-BC44FBBCE742}" dt="2023-09-17T07:13:38.974" v="22" actId="1076"/>
          <ac:spMkLst>
            <pc:docMk/>
            <pc:sldMk cId="135791856" sldId="257"/>
            <ac:spMk id="7" creationId="{AA7C704E-8C7E-6766-C56A-8EE66439141C}"/>
          </ac:spMkLst>
        </pc:spChg>
        <pc:spChg chg="mod">
          <ac:chgData name="Marja Leppänen" userId="8b8a9edfb729f25a" providerId="LiveId" clId="{48FE0916-334E-49EF-8AB0-BC44FBBCE742}" dt="2023-09-17T07:13:51.400" v="25" actId="1076"/>
          <ac:spMkLst>
            <pc:docMk/>
            <pc:sldMk cId="135791856" sldId="257"/>
            <ac:spMk id="8" creationId="{90F73509-E22E-66E7-BB6E-7DF7CF2DF1BD}"/>
          </ac:spMkLst>
        </pc:spChg>
        <pc:spChg chg="mod">
          <ac:chgData name="Marja Leppänen" userId="8b8a9edfb729f25a" providerId="LiveId" clId="{48FE0916-334E-49EF-8AB0-BC44FBBCE742}" dt="2023-09-17T07:12:49.780" v="9" actId="1076"/>
          <ac:spMkLst>
            <pc:docMk/>
            <pc:sldMk cId="135791856" sldId="257"/>
            <ac:spMk id="9" creationId="{1A3D2719-3D50-5D62-B18A-767B30EB6CEA}"/>
          </ac:spMkLst>
        </pc:spChg>
        <pc:spChg chg="mod">
          <ac:chgData name="Marja Leppänen" userId="8b8a9edfb729f25a" providerId="LiveId" clId="{48FE0916-334E-49EF-8AB0-BC44FBBCE742}" dt="2023-09-17T07:12:52.255" v="10" actId="1076"/>
          <ac:spMkLst>
            <pc:docMk/>
            <pc:sldMk cId="135791856" sldId="257"/>
            <ac:spMk id="10" creationId="{897B1F04-5052-6782-B991-FC8F56FC258B}"/>
          </ac:spMkLst>
        </pc:spChg>
        <pc:spChg chg="add mod">
          <ac:chgData name="Marja Leppänen" userId="8b8a9edfb729f25a" providerId="LiveId" clId="{48FE0916-334E-49EF-8AB0-BC44FBBCE742}" dt="2023-09-17T07:16:45.605" v="124" actId="14100"/>
          <ac:spMkLst>
            <pc:docMk/>
            <pc:sldMk cId="135791856" sldId="257"/>
            <ac:spMk id="11" creationId="{FBC79763-5E32-7FCF-6CC9-6485FF8ABFEE}"/>
          </ac:spMkLst>
        </pc:spChg>
        <pc:spChg chg="add mod">
          <ac:chgData name="Marja Leppänen" userId="8b8a9edfb729f25a" providerId="LiveId" clId="{48FE0916-334E-49EF-8AB0-BC44FBBCE742}" dt="2023-09-17T07:23:28.509" v="254" actId="20577"/>
          <ac:spMkLst>
            <pc:docMk/>
            <pc:sldMk cId="135791856" sldId="257"/>
            <ac:spMk id="12" creationId="{5A1A265E-8876-BE78-18E7-4484B1AFE602}"/>
          </ac:spMkLst>
        </pc:spChg>
      </pc:sldChg>
      <pc:sldChg chg="addSp modSp mod">
        <pc:chgData name="Marja Leppänen" userId="8b8a9edfb729f25a" providerId="LiveId" clId="{48FE0916-334E-49EF-8AB0-BC44FBBCE742}" dt="2023-09-17T07:24:43.717" v="317" actId="20577"/>
        <pc:sldMkLst>
          <pc:docMk/>
          <pc:sldMk cId="1491488401" sldId="258"/>
        </pc:sldMkLst>
        <pc:spChg chg="mod">
          <ac:chgData name="Marja Leppänen" userId="8b8a9edfb729f25a" providerId="LiveId" clId="{48FE0916-334E-49EF-8AB0-BC44FBBCE742}" dt="2023-09-17T07:20:15.123" v="138" actId="1076"/>
          <ac:spMkLst>
            <pc:docMk/>
            <pc:sldMk cId="1491488401" sldId="258"/>
            <ac:spMk id="3" creationId="{FB028DDB-C712-1CE1-B16C-E013F8D3154A}"/>
          </ac:spMkLst>
        </pc:spChg>
        <pc:spChg chg="add mod">
          <ac:chgData name="Marja Leppänen" userId="8b8a9edfb729f25a" providerId="LiveId" clId="{48FE0916-334E-49EF-8AB0-BC44FBBCE742}" dt="2023-09-17T07:24:43.717" v="317" actId="20577"/>
          <ac:spMkLst>
            <pc:docMk/>
            <pc:sldMk cId="1491488401" sldId="258"/>
            <ac:spMk id="4" creationId="{9C8FDD2E-0DF8-97CC-1649-A67262CC28B8}"/>
          </ac:spMkLst>
        </pc:spChg>
      </pc:sldChg>
      <pc:sldChg chg="addSp modSp mod">
        <pc:chgData name="Marja Leppänen" userId="8b8a9edfb729f25a" providerId="LiveId" clId="{48FE0916-334E-49EF-8AB0-BC44FBBCE742}" dt="2023-09-17T07:24:01.886" v="285" actId="20577"/>
        <pc:sldMkLst>
          <pc:docMk/>
          <pc:sldMk cId="2675299455" sldId="259"/>
        </pc:sldMkLst>
        <pc:spChg chg="add mod">
          <ac:chgData name="Marja Leppänen" userId="8b8a9edfb729f25a" providerId="LiveId" clId="{48FE0916-334E-49EF-8AB0-BC44FBBCE742}" dt="2023-09-17T07:24:01.886" v="285" actId="20577"/>
          <ac:spMkLst>
            <pc:docMk/>
            <pc:sldMk cId="2675299455" sldId="259"/>
            <ac:spMk id="3" creationId="{5103775C-C71C-A1C8-A198-50E0247FC632}"/>
          </ac:spMkLst>
        </pc:spChg>
      </pc:sldChg>
      <pc:sldChg chg="addSp delSp modSp mod">
        <pc:chgData name="Marja Leppänen" userId="8b8a9edfb729f25a" providerId="LiveId" clId="{48FE0916-334E-49EF-8AB0-BC44FBBCE742}" dt="2023-09-17T07:21:59.487" v="191" actId="20577"/>
        <pc:sldMkLst>
          <pc:docMk/>
          <pc:sldMk cId="2939250518" sldId="260"/>
        </pc:sldMkLst>
        <pc:spChg chg="add del mod">
          <ac:chgData name="Marja Leppänen" userId="8b8a9edfb729f25a" providerId="LiveId" clId="{48FE0916-334E-49EF-8AB0-BC44FBBCE742}" dt="2023-09-17T07:20:42.704" v="141"/>
          <ac:spMkLst>
            <pc:docMk/>
            <pc:sldMk cId="2939250518" sldId="260"/>
            <ac:spMk id="2" creationId="{0CB95C09-BBD6-41DA-4EBC-4ACBF02F141A}"/>
          </ac:spMkLst>
        </pc:spChg>
        <pc:spChg chg="add mod">
          <ac:chgData name="Marja Leppänen" userId="8b8a9edfb729f25a" providerId="LiveId" clId="{48FE0916-334E-49EF-8AB0-BC44FBBCE742}" dt="2023-09-17T07:21:59.487" v="191" actId="20577"/>
          <ac:spMkLst>
            <pc:docMk/>
            <pc:sldMk cId="2939250518" sldId="260"/>
            <ac:spMk id="3" creationId="{15569F32-ECBC-937A-88C6-B070377FF516}"/>
          </ac:spMkLst>
        </pc:spChg>
      </pc:sldChg>
      <pc:sldChg chg="addSp modSp mod">
        <pc:chgData name="Marja Leppänen" userId="8b8a9edfb729f25a" providerId="LiveId" clId="{48FE0916-334E-49EF-8AB0-BC44FBBCE742}" dt="2023-09-18T04:21:05.997" v="544" actId="20577"/>
        <pc:sldMkLst>
          <pc:docMk/>
          <pc:sldMk cId="960773032" sldId="261"/>
        </pc:sldMkLst>
        <pc:spChg chg="mod">
          <ac:chgData name="Marja Leppänen" userId="8b8a9edfb729f25a" providerId="LiveId" clId="{48FE0916-334E-49EF-8AB0-BC44FBBCE742}" dt="2023-09-18T04:21:05.997" v="544" actId="20577"/>
          <ac:spMkLst>
            <pc:docMk/>
            <pc:sldMk cId="960773032" sldId="261"/>
            <ac:spMk id="2" creationId="{376F556D-57E5-1696-784F-DA23CF28ACCB}"/>
          </ac:spMkLst>
        </pc:spChg>
        <pc:spChg chg="add mod">
          <ac:chgData name="Marja Leppänen" userId="8b8a9edfb729f25a" providerId="LiveId" clId="{48FE0916-334E-49EF-8AB0-BC44FBBCE742}" dt="2023-09-17T07:26:25.012" v="413" actId="14100"/>
          <ac:spMkLst>
            <pc:docMk/>
            <pc:sldMk cId="960773032" sldId="261"/>
            <ac:spMk id="3" creationId="{A1F8837F-9A0D-4AE1-174D-2450087426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1CB06D-4F70-2C0F-65B7-BD677CDCD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91D85D3-12AD-573A-E2AA-79D53220D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E27B8DC-AB5F-AA3F-0EE9-83BBA507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166EDA7-E28B-7EDA-D01F-E81CCBC9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1AE74E-3ABF-923C-516D-BA6BC9AF7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706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CB7AF6-7DCA-9140-2176-DBBFE2977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DB5A81D-1BCC-7AC2-1001-3D30B069F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D242FA-5355-8822-D72B-39F49D64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B7CEB2-0491-F61E-B145-F0BE8EDA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F69DC4-B709-28BE-AD7B-0D99794A3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138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BEDC387-4689-39AF-832C-EB604744B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8E26F94-BB6D-2774-184E-E061163B9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042F1B0-8026-39F5-BBED-A6608617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0AD3111-8810-39D2-1583-69D6E234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43C977-6C1B-5FE2-F5DB-C6AA458E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098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5BD29A-CD5F-A99A-F871-7107595D4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DB50BD-A174-E4F6-25D5-CF847B74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1D7570-9EFE-4982-0DE4-C2EF2282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AC38DA-3849-B4D4-9F6F-05EC81642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78E274D-AA2C-9861-CA36-C1A0B46F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117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8FDFAB-A717-42C5-C053-EB9F7098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664101B-0795-AE2B-E43E-65D1DC0B5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DFBAC7-15F3-D09E-7B29-D51DFEF7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2A8C82-B5A2-B39B-0761-3904E6EA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823480-3B0E-CF2C-2502-24009DCF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637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3402F3-A403-6ADE-76AE-B1F45B6A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CE2F47-27A1-1260-02BA-28A836872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09054B9-9B5B-A412-8A96-2CBBBE687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AD87CB4-DDE8-AAC1-E8AE-A3CA07AA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51F7662-C7F0-003E-F81E-4043E9A8D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0EA7834-7F62-CC79-6E71-13274879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816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6148AF-3EA5-0FFE-B7B9-B92D1E1CA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13E1822-64E5-5A88-A040-331C7170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E193BA8-7C9E-2FE5-78AA-871AC882A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EE43DC7-D54A-7638-D46E-5CE23F231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FB64935-3F61-437B-1952-42DA25187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5E17333-B0EB-17BC-EDE2-DB02F71C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15BA533-D67E-4835-D3ED-34A0562E1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E240700-EDB3-FBA6-899A-A606250D9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513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C51581-853F-2485-9F93-128A3352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9BF3A2F-BCF5-0B80-2EAF-C1C623468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69AB707-A005-8A1A-60D9-E614AACE4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27C0BF-BDBD-340E-C7EA-A5C314D2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30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07F1239-E017-F645-22DB-58E714F7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BE33C46-477F-B790-05D7-F2A5F72B9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B47BA76-BBC6-7C4D-6B1E-6321FFC4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266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F738BD-DEBF-0832-BEDC-70DEBCE9A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42F711-6FCA-AAEB-2F73-CBAA8AFDA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8D1F797-CC42-3347-AD5F-2CE7580E5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6C2FC96-C49E-C492-35AA-B6BFB73BB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942641C-F6FF-5A19-DD95-CE01449C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F14A7FB-69A2-BA04-2E5C-9EE1FB281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399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B488E5-68A7-7EDA-9ED9-B234C84EC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9827FAE-1F4C-EFD1-C51D-313A74ED9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F93C3B-12C2-75BE-06D0-09802B9B0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49B10C5-D0BC-49E9-29BF-E5D95A51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A25AD5B-ED4B-3408-638D-B1DA7DF4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1D9CD60-C105-9BED-4499-FB260712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110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C29F0A2-80F9-5587-6E97-EDEF4C88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8E3FB14-E794-34F2-7A77-A0231C0F8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9D2E14-F6FC-8C9E-7CC2-7C56892B1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E4E7-2DA2-42D3-B9D2-D7DAFF6FCA23}" type="datetimeFigureOut">
              <a:rPr lang="fi-FI" smtClean="0"/>
              <a:t>14.10.2023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BC9A25-916D-5677-6123-D5F5B50F4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A8BF3D-E453-3063-5AD2-A578F98DD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223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lakkeensaajatm@gmail.com" TargetMode="External"/><Relationship Id="rId2" Type="http://schemas.openxmlformats.org/officeDocument/2006/relationships/hyperlink" Target="http://www.myyrmaki.elakkeensaajat.fi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ruutu 6">
            <a:extLst>
              <a:ext uri="{FF2B5EF4-FFF2-40B4-BE49-F238E27FC236}">
                <a16:creationId xmlns:a16="http://schemas.microsoft.com/office/drawing/2014/main" id="{9D1ADBEB-5BFA-7747-BBB3-2DCB8EA29A21}"/>
              </a:ext>
            </a:extLst>
          </p:cNvPr>
          <p:cNvSpPr txBox="1"/>
          <p:nvPr/>
        </p:nvSpPr>
        <p:spPr>
          <a:xfrm>
            <a:off x="682752" y="505349"/>
            <a:ext cx="107655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	</a:t>
            </a:r>
          </a:p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	Myyrmäen Eläkkeensaajat ry </a:t>
            </a:r>
          </a:p>
          <a:p>
            <a:endParaRPr lang="fi-FI" sz="2000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	Olemme,</a:t>
            </a:r>
          </a:p>
          <a:p>
            <a:endParaRPr lang="fi-FI" dirty="0"/>
          </a:p>
          <a:p>
            <a:r>
              <a:rPr lang="fi-FI" dirty="0"/>
              <a:t>	Länsi-Vantaalla, Suur-Myyrmäen alueella toimiva eläkeläisyhdistys.</a:t>
            </a:r>
          </a:p>
          <a:p>
            <a:r>
              <a:rPr lang="fi-FI" dirty="0"/>
              <a:t>	Perustettu 1976, kokoontuu Monitoimitila Arkissa, Liesitori 1, Myyrmäki. Jäseniä 345. </a:t>
            </a:r>
          </a:p>
          <a:p>
            <a:endParaRPr lang="fi-FI" dirty="0"/>
          </a:p>
          <a:p>
            <a:r>
              <a:rPr lang="fi-FI" dirty="0"/>
              <a:t>	Jäsenistömme koostuu 60 vuotiaista aina 100-vuotiaisiin. Toiminnassa pyrimme ottamaan huomioon 	liikuntarajoitteiset, taloudellisesti heikommassa asemassa olevat sekä yksinäiset, joilla ei ole perhettä.</a:t>
            </a:r>
          </a:p>
          <a:p>
            <a:endParaRPr lang="fi-FI" dirty="0"/>
          </a:p>
          <a:p>
            <a:r>
              <a:rPr lang="fi-FI" dirty="0"/>
              <a:t>	Järjestämme jäsenille ja yhteistyökumppaneille monipuolista kerho-, liikunta- ja virkistystoimintaa.</a:t>
            </a:r>
          </a:p>
          <a:p>
            <a:r>
              <a:rPr lang="fi-FI" dirty="0"/>
              <a:t>	Tarjoamme mahdollisuutta harrastamiseen, toisten tapaamiseen ja ystävien saantiin.</a:t>
            </a:r>
          </a:p>
          <a:p>
            <a:r>
              <a:rPr lang="fi-FI" dirty="0"/>
              <a:t>	Tavoitteena yhteinen hyvä, vertaisapu, huolenpito ja neuvonta. </a:t>
            </a:r>
          </a:p>
          <a:p>
            <a:r>
              <a:rPr lang="fi-FI" dirty="0"/>
              <a:t>	Nykypäivän ”kylä/heimoyhteisö” jossa huolehditaan toisistaan. </a:t>
            </a:r>
          </a:p>
          <a:p>
            <a:endParaRPr lang="fi-FI" dirty="0"/>
          </a:p>
          <a:p>
            <a:r>
              <a:rPr lang="fi-FI" dirty="0"/>
              <a:t>	Tavoite on saada nykyiset jäsenet ja uudet tulevat jäsenet mukaan toimintaan. Toiminnan myötä</a:t>
            </a:r>
          </a:p>
          <a:p>
            <a:r>
              <a:rPr lang="fi-FI" dirty="0"/>
              <a:t>	henkinen ja ruumiillinen terveys pysyy vireällä taholla. Toimintakyky ja kyky huolehtia itsestään ja asua 	kotona mahdollisimman pitkään on saavutettavissa.</a:t>
            </a:r>
          </a:p>
          <a:p>
            <a:endParaRPr lang="fi-FI" dirty="0"/>
          </a:p>
          <a:p>
            <a:r>
              <a:rPr lang="fi-FI" dirty="0"/>
              <a:t>	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32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F4E84795-E502-B43E-143B-AED6E05B8299}"/>
              </a:ext>
            </a:extLst>
          </p:cNvPr>
          <p:cNvSpPr txBox="1"/>
          <p:nvPr/>
        </p:nvSpPr>
        <p:spPr>
          <a:xfrm>
            <a:off x="1036320" y="549640"/>
            <a:ext cx="980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solidFill>
                  <a:srgbClr val="C00000"/>
                </a:solidFill>
                <a:latin typeface="Lucida Calligraphy" panose="03010101010101010101" pitchFamily="66" charset="0"/>
              </a:rPr>
              <a:t>Jäsentapaamiset</a:t>
            </a:r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8132FE3D-327E-C701-8956-AA1BCBDB085A}"/>
              </a:ext>
            </a:extLst>
          </p:cNvPr>
          <p:cNvSpPr/>
          <p:nvPr/>
        </p:nvSpPr>
        <p:spPr>
          <a:xfrm>
            <a:off x="2194560" y="1231654"/>
            <a:ext cx="7802880" cy="277951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1" dirty="0">
              <a:solidFill>
                <a:schemeClr val="tx1"/>
              </a:solidFill>
            </a:endParaRPr>
          </a:p>
          <a:p>
            <a:pPr algn="ctr"/>
            <a:r>
              <a:rPr lang="fi-FI" b="1" dirty="0">
                <a:solidFill>
                  <a:schemeClr val="tx1"/>
                </a:solidFill>
              </a:rPr>
              <a:t>VIIKKOKERHO TORSTAI 11.30.-14.00 ARKIN SALI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Ajankohtaiset asiat, tiedotus, kerhojen ilmoitusasiat.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Matkojen ja tapahtumien ilmoitus ja myynti.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Ulkopuolisia esiintyjiä, luentoja ym.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Jäsenten järjestämää ohjelmaa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Kahvi ja pulla, 2 €.</a:t>
            </a: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4AB1F81A-461C-54F4-17CC-CA6174A4691B}"/>
              </a:ext>
            </a:extLst>
          </p:cNvPr>
          <p:cNvSpPr/>
          <p:nvPr/>
        </p:nvSpPr>
        <p:spPr>
          <a:xfrm>
            <a:off x="2359152" y="4267200"/>
            <a:ext cx="7638288" cy="216024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PERJANTAIKERHO  10 – 14 ARKIN SALI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Tietokilpailut, korttipelit, seurustelua.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Bingo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Avoimet tanssit kerran kuukaudessa</a:t>
            </a:r>
          </a:p>
        </p:txBody>
      </p:sp>
    </p:spTree>
    <p:extLst>
      <p:ext uri="{BB962C8B-B14F-4D97-AF65-F5344CB8AC3E}">
        <p14:creationId xmlns:p14="http://schemas.microsoft.com/office/powerpoint/2010/main" val="293925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>
            <a:extLst>
              <a:ext uri="{FF2B5EF4-FFF2-40B4-BE49-F238E27FC236}">
                <a16:creationId xmlns:a16="http://schemas.microsoft.com/office/drawing/2014/main" id="{C1A6CDD7-8A56-EA58-F5B2-0CF6BA5B1D20}"/>
              </a:ext>
            </a:extLst>
          </p:cNvPr>
          <p:cNvSpPr/>
          <p:nvPr/>
        </p:nvSpPr>
        <p:spPr>
          <a:xfrm>
            <a:off x="688847" y="1028317"/>
            <a:ext cx="4389120" cy="209664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Maanantaikävely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Kuntosali 3x vko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Biljardi 2x vko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33E17F64-B26D-FF31-ADE2-0D88CE88C193}"/>
              </a:ext>
            </a:extLst>
          </p:cNvPr>
          <p:cNvSpPr/>
          <p:nvPr/>
        </p:nvSpPr>
        <p:spPr>
          <a:xfrm>
            <a:off x="7144516" y="699996"/>
            <a:ext cx="4059936" cy="131169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Lauluryhmä</a:t>
            </a: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AA7C704E-8C7E-6766-C56A-8EE66439141C}"/>
              </a:ext>
            </a:extLst>
          </p:cNvPr>
          <p:cNvSpPr/>
          <p:nvPr/>
        </p:nvSpPr>
        <p:spPr>
          <a:xfrm>
            <a:off x="7275579" y="1740406"/>
            <a:ext cx="4059936" cy="119000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Käsityökerho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90F73509-E22E-66E7-BB6E-7DF7CF2DF1BD}"/>
              </a:ext>
            </a:extLst>
          </p:cNvPr>
          <p:cNvSpPr/>
          <p:nvPr/>
        </p:nvSpPr>
        <p:spPr>
          <a:xfrm>
            <a:off x="7421883" y="2577725"/>
            <a:ext cx="3767328" cy="14462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Tanssikerhot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Latinalaiset tanssit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Vakiotanssit</a:t>
            </a:r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1A3D2719-3D50-5D62-B18A-767B30EB6CEA}"/>
              </a:ext>
            </a:extLst>
          </p:cNvPr>
          <p:cNvSpPr/>
          <p:nvPr/>
        </p:nvSpPr>
        <p:spPr>
          <a:xfrm>
            <a:off x="987548" y="2797447"/>
            <a:ext cx="3669792" cy="841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Tuolijumppa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Avoin eläkeläisille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897B1F04-5052-6782-B991-FC8F56FC258B}"/>
              </a:ext>
            </a:extLst>
          </p:cNvPr>
          <p:cNvSpPr/>
          <p:nvPr/>
        </p:nvSpPr>
        <p:spPr>
          <a:xfrm>
            <a:off x="966215" y="3619120"/>
            <a:ext cx="3669792" cy="100431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Perjantaitanssit 1x kk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Avoin eläkeläisille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7A6D77B5-5484-5AF3-CFE9-A99D3775DD08}"/>
              </a:ext>
            </a:extLst>
          </p:cNvPr>
          <p:cNvSpPr txBox="1"/>
          <p:nvPr/>
        </p:nvSpPr>
        <p:spPr>
          <a:xfrm>
            <a:off x="2566415" y="487310"/>
            <a:ext cx="5023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solidFill>
                  <a:srgbClr val="C00000"/>
                </a:solidFill>
                <a:latin typeface="Lucida Calligraphy" panose="03010101010101010101" pitchFamily="66" charset="0"/>
              </a:rPr>
              <a:t>Liikumme ja harrastamme</a:t>
            </a:r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88D68A81-54D5-ABDB-E39B-6BAE00399BD7}"/>
              </a:ext>
            </a:extLst>
          </p:cNvPr>
          <p:cNvSpPr/>
          <p:nvPr/>
        </p:nvSpPr>
        <p:spPr>
          <a:xfrm>
            <a:off x="987548" y="4531237"/>
            <a:ext cx="3639310" cy="117271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Digi neuvonta</a:t>
            </a:r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FBC79763-5E32-7FCF-6CC9-6485FF8ABFEE}"/>
              </a:ext>
            </a:extLst>
          </p:cNvPr>
          <p:cNvSpPr/>
          <p:nvPr/>
        </p:nvSpPr>
        <p:spPr>
          <a:xfrm>
            <a:off x="7421883" y="3799076"/>
            <a:ext cx="3813051" cy="131851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Boccia</a:t>
            </a:r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kerho</a:t>
            </a:r>
          </a:p>
          <a:p>
            <a:pPr algn="ctr"/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sunnuntaisin</a:t>
            </a:r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976BDE19-DC3F-428D-F439-FE4006EF7F83}"/>
              </a:ext>
            </a:extLst>
          </p:cNvPr>
          <p:cNvSpPr/>
          <p:nvPr/>
        </p:nvSpPr>
        <p:spPr>
          <a:xfrm>
            <a:off x="7391401" y="4953527"/>
            <a:ext cx="3797810" cy="117271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Ukkokerho</a:t>
            </a:r>
          </a:p>
        </p:txBody>
      </p:sp>
    </p:spTree>
    <p:extLst>
      <p:ext uri="{BB962C8B-B14F-4D97-AF65-F5344CB8AC3E}">
        <p14:creationId xmlns:p14="http://schemas.microsoft.com/office/powerpoint/2010/main" val="13579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>
            <a:extLst>
              <a:ext uri="{FF2B5EF4-FFF2-40B4-BE49-F238E27FC236}">
                <a16:creationId xmlns:a16="http://schemas.microsoft.com/office/drawing/2014/main" id="{4C037097-371C-3F82-5FE7-50E58ED86382}"/>
              </a:ext>
            </a:extLst>
          </p:cNvPr>
          <p:cNvSpPr/>
          <p:nvPr/>
        </p:nvSpPr>
        <p:spPr>
          <a:xfrm>
            <a:off x="2170176" y="1801368"/>
            <a:ext cx="8083296" cy="396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Torstaisin kerho ja </a:t>
            </a:r>
            <a:r>
              <a:rPr lang="fi-FI" dirty="0" err="1">
                <a:solidFill>
                  <a:schemeClr val="tx1"/>
                </a:solidFill>
              </a:rPr>
              <a:t>Bocciaa</a:t>
            </a:r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Perjantaina Ukkokerho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Yhdistysten yhteinen juhannus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Sunnuntaina </a:t>
            </a:r>
            <a:r>
              <a:rPr lang="fi-FI" dirty="0" err="1">
                <a:solidFill>
                  <a:schemeClr val="tx1"/>
                </a:solidFill>
              </a:rPr>
              <a:t>Bocciaa</a:t>
            </a:r>
            <a:r>
              <a:rPr lang="fi-FI" dirty="0">
                <a:solidFill>
                  <a:schemeClr val="tx1"/>
                </a:solidFill>
              </a:rPr>
              <a:t> Martinlaakson kentällä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E731D31-2831-39F5-B267-35CA69F3C6DA}"/>
              </a:ext>
            </a:extLst>
          </p:cNvPr>
          <p:cNvSpPr txBox="1"/>
          <p:nvPr/>
        </p:nvSpPr>
        <p:spPr>
          <a:xfrm>
            <a:off x="2560320" y="585216"/>
            <a:ext cx="5742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Kesällä tapaamme </a:t>
            </a:r>
            <a:r>
              <a:rPr lang="fi-FI" sz="20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Buldersissa</a:t>
            </a:r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, </a:t>
            </a:r>
          </a:p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Usvatie 15 </a:t>
            </a:r>
          </a:p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Vantaanjoen rannalla</a:t>
            </a:r>
          </a:p>
        </p:txBody>
      </p:sp>
    </p:spTree>
    <p:extLst>
      <p:ext uri="{BB962C8B-B14F-4D97-AF65-F5344CB8AC3E}">
        <p14:creationId xmlns:p14="http://schemas.microsoft.com/office/powerpoint/2010/main" val="267529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3408A701-1B15-0714-D6F8-C343BCEF6DB9}"/>
              </a:ext>
            </a:extLst>
          </p:cNvPr>
          <p:cNvSpPr txBox="1"/>
          <p:nvPr/>
        </p:nvSpPr>
        <p:spPr>
          <a:xfrm>
            <a:off x="2462784" y="792480"/>
            <a:ext cx="603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solidFill>
                  <a:srgbClr val="C00000"/>
                </a:solidFill>
                <a:latin typeface="Lucida Calligraphy" panose="03010101010101010101" pitchFamily="66" charset="0"/>
              </a:rPr>
              <a:t>Vapaaehtoistoiminta</a:t>
            </a:r>
          </a:p>
        </p:txBody>
      </p:sp>
      <p:sp>
        <p:nvSpPr>
          <p:cNvPr id="3" name="Ellipsi 2">
            <a:extLst>
              <a:ext uri="{FF2B5EF4-FFF2-40B4-BE49-F238E27FC236}">
                <a16:creationId xmlns:a16="http://schemas.microsoft.com/office/drawing/2014/main" id="{FB028DDB-C712-1CE1-B16C-E013F8D3154A}"/>
              </a:ext>
            </a:extLst>
          </p:cNvPr>
          <p:cNvSpPr/>
          <p:nvPr/>
        </p:nvSpPr>
        <p:spPr>
          <a:xfrm>
            <a:off x="2682240" y="1837944"/>
            <a:ext cx="6656832" cy="31821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Ystäväpiiri 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Toiminut vuoteen 2021 saakka </a:t>
            </a:r>
            <a:r>
              <a:rPr lang="fi-FI" dirty="0" err="1">
                <a:solidFill>
                  <a:schemeClr val="tx1"/>
                </a:solidFill>
              </a:rPr>
              <a:t>Myyrinkodin</a:t>
            </a:r>
            <a:r>
              <a:rPr lang="fi-FI" dirty="0">
                <a:solidFill>
                  <a:schemeClr val="tx1"/>
                </a:solidFill>
              </a:rPr>
              <a:t> ystäväpiirin nimellä.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Järjestää viriketoimintaa Myyrmäen Vanhusten keskuksessa 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ja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Hämeenkylä Vanhustenkeskuksessa</a:t>
            </a:r>
          </a:p>
        </p:txBody>
      </p:sp>
    </p:spTree>
    <p:extLst>
      <p:ext uri="{BB962C8B-B14F-4D97-AF65-F5344CB8AC3E}">
        <p14:creationId xmlns:p14="http://schemas.microsoft.com/office/powerpoint/2010/main" val="1491488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376F556D-57E5-1696-784F-DA23CF28ACCB}"/>
              </a:ext>
            </a:extLst>
          </p:cNvPr>
          <p:cNvSpPr txBox="1"/>
          <p:nvPr/>
        </p:nvSpPr>
        <p:spPr>
          <a:xfrm>
            <a:off x="1267968" y="1243584"/>
            <a:ext cx="91805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</a:p>
          <a:p>
            <a:endParaRPr lang="fi-FI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Yhteistyötä ja voimien keskittämistä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Ystävien apua tarvittaessa </a:t>
            </a:r>
          </a:p>
          <a:p>
            <a:r>
              <a:rPr lang="fi-FI">
                <a:solidFill>
                  <a:srgbClr val="C00000"/>
                </a:solidFill>
                <a:latin typeface="Lucida Calligraphy" panose="03010101010101010101" pitchFamily="66" charset="0"/>
              </a:rPr>
              <a:t>	Autamme </a:t>
            </a:r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ja annamme tukea 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YHDESSÄ OLEMME ENEMMÄN  </a:t>
            </a:r>
          </a:p>
          <a:p>
            <a:endParaRPr lang="fi-FI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endParaRPr lang="fi-FI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Yhteystietomme: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</a:t>
            </a:r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  <a:hlinkClick r:id="rId2"/>
              </a:rPr>
              <a:t>myyrmaki.elakkeensaajat.fi</a:t>
            </a:r>
            <a:endParaRPr lang="fi-FI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</a:t>
            </a:r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  <a:hlinkClick r:id="rId3"/>
              </a:rPr>
              <a:t>elakkeensaajatm@gmail.com</a:t>
            </a:r>
            <a:endParaRPr lang="fi-FI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endParaRPr lang="fi-FI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0773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304</Words>
  <Application>Microsoft Office PowerPoint</Application>
  <PresentationFormat>Laajakuva</PresentationFormat>
  <Paragraphs>78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Calligraphy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Marja Leppänen</dc:creator>
  <cp:lastModifiedBy>Marja Leppänen</cp:lastModifiedBy>
  <cp:revision>2</cp:revision>
  <dcterms:created xsi:type="dcterms:W3CDTF">2023-09-11T15:52:20Z</dcterms:created>
  <dcterms:modified xsi:type="dcterms:W3CDTF">2023-10-14T07:53:44Z</dcterms:modified>
</cp:coreProperties>
</file>