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BE44D-70A6-4590-A258-6C9C67F433E1}" v="7" dt="2023-09-15T16:10:17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2" d="100"/>
          <a:sy n="62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1CB06D-4F70-2C0F-65B7-BD677CDCD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91D85D3-12AD-573A-E2AA-79D53220D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27B8DC-AB5F-AA3F-0EE9-83BBA507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66EDA7-E28B-7EDA-D01F-E81CCBC9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1AE74E-3ABF-923C-516D-BA6BC9AF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706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CB7AF6-7DCA-9140-2176-DBBFE297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DB5A81D-1BCC-7AC2-1001-3D30B069F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D242FA-5355-8822-D72B-39F49D64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B7CEB2-0491-F61E-B145-F0BE8EDA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F69DC4-B709-28BE-AD7B-0D99794A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138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EDC387-4689-39AF-832C-EB604744B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8E26F94-BB6D-2774-184E-E061163B9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42F1B0-8026-39F5-BBED-A6608617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AD3111-8810-39D2-1583-69D6E234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43C977-6C1B-5FE2-F5DB-C6AA458E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098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5BD29A-CD5F-A99A-F871-7107595D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DB50BD-A174-E4F6-25D5-CF847B74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1D7570-9EFE-4982-0DE4-C2EF2282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AC38DA-3849-B4D4-9F6F-05EC81642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8E274D-AA2C-9861-CA36-C1A0B46F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117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8FDFAB-A717-42C5-C053-EB9F7098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64101B-0795-AE2B-E43E-65D1DC0B5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DFBAC7-15F3-D09E-7B29-D51DFEF7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2A8C82-B5A2-B39B-0761-3904E6EA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823480-3B0E-CF2C-2502-24009DCF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637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3402F3-A403-6ADE-76AE-B1F45B6A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CE2F47-27A1-1260-02BA-28A836872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09054B9-9B5B-A412-8A96-2CBBBE68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AD87CB4-DDE8-AAC1-E8AE-A3CA07AA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1F7662-C7F0-003E-F81E-4043E9A8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EA7834-7F62-CC79-6E71-13274879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16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148AF-3EA5-0FFE-B7B9-B92D1E1CA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13E1822-64E5-5A88-A040-331C7170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193BA8-7C9E-2FE5-78AA-871AC882A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EE43DC7-D54A-7638-D46E-5CE23F231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FB64935-3F61-437B-1952-42DA25187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5E17333-B0EB-17BC-EDE2-DB02F71C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15BA533-D67E-4835-D3ED-34A0562E1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240700-EDB3-FBA6-899A-A606250D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513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C51581-853F-2485-9F93-128A3352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9BF3A2F-BCF5-0B80-2EAF-C1C62346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69AB707-A005-8A1A-60D9-E614AACE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27C0BF-BDBD-340E-C7EA-A5C314D2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30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07F1239-E017-F645-22DB-58E714F7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BE33C46-477F-B790-05D7-F2A5F72B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47BA76-BBC6-7C4D-6B1E-6321FFC4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66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F738BD-DEBF-0832-BEDC-70DEBCE9A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42F711-6FCA-AAEB-2F73-CBAA8AFDA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8D1F797-CC42-3347-AD5F-2CE7580E5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6C2FC96-C49E-C492-35AA-B6BFB73B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942641C-F6FF-5A19-DD95-CE01449C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F14A7FB-69A2-BA04-2E5C-9EE1FB28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99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B488E5-68A7-7EDA-9ED9-B234C84E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9827FAE-1F4C-EFD1-C51D-313A74ED9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F93C3B-12C2-75BE-06D0-09802B9B0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49B10C5-D0BC-49E9-29BF-E5D95A51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A25AD5B-ED4B-3408-638D-B1DA7DF4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D9CD60-C105-9BED-4499-FB260712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10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C29F0A2-80F9-5587-6E97-EDEF4C88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E3FB14-E794-34F2-7A77-A0231C0F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9D2E14-F6FC-8C9E-7CC2-7C56892B1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E4E7-2DA2-42D3-B9D2-D7DAFF6FCA23}" type="datetimeFigureOut">
              <a:rPr lang="fi-FI" smtClean="0"/>
              <a:t>7.12.2024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BC9A25-916D-5677-6123-D5F5B50F4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A8BF3D-E453-3063-5AD2-A578F98DD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BD1C-763E-48A0-B53C-8E0C0A3161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23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>
            <a:extLst>
              <a:ext uri="{FF2B5EF4-FFF2-40B4-BE49-F238E27FC236}">
                <a16:creationId xmlns:a16="http://schemas.microsoft.com/office/drawing/2014/main" id="{9D1ADBEB-5BFA-7747-BBB3-2DCB8EA29A21}"/>
              </a:ext>
            </a:extLst>
          </p:cNvPr>
          <p:cNvSpPr txBox="1"/>
          <p:nvPr/>
        </p:nvSpPr>
        <p:spPr>
          <a:xfrm>
            <a:off x="682752" y="505349"/>
            <a:ext cx="1076553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	</a:t>
            </a:r>
          </a:p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	Myyrmäen Eläkkeensaajat ry </a:t>
            </a:r>
          </a:p>
          <a:p>
            <a:endParaRPr lang="fi-FI" dirty="0"/>
          </a:p>
          <a:p>
            <a:r>
              <a:rPr lang="fi-FI" dirty="0"/>
              <a:t>	</a:t>
            </a:r>
          </a:p>
          <a:p>
            <a:r>
              <a:rPr lang="fi-FI" dirty="0"/>
              <a:t>	Länsi-Vantaalla, Suu-Myyrmäen alueella toimiva eläkeläisyhdistys.</a:t>
            </a:r>
          </a:p>
          <a:p>
            <a:r>
              <a:rPr lang="fi-FI" dirty="0"/>
              <a:t>	Perustettu 1976, kokoontuu Monitoimitila Arkissa, Liesitori 1, Myyrmäki. </a:t>
            </a:r>
          </a:p>
          <a:p>
            <a:endParaRPr lang="fi-FI" dirty="0"/>
          </a:p>
          <a:p>
            <a:r>
              <a:rPr lang="fi-FI" dirty="0"/>
              <a:t>	Jäsenistömme koostuu 60 vuotiaista yli 100-vuotiaisiin. Toiminnassa pyrimme ottamaan huomioon 	liikuntarajoitteiset, taloudellisesti heikommassa asemassa olevat sekä yksinäiset, joilla ei ole perhettä.</a:t>
            </a:r>
          </a:p>
          <a:p>
            <a:endParaRPr lang="fi-FI" dirty="0"/>
          </a:p>
          <a:p>
            <a:r>
              <a:rPr lang="fi-FI" dirty="0"/>
              <a:t>	Järjestämme jäsenille ja yhteistyökumppaneille monipuolista kerho-, liikunta- ja virkistystoimintaa.</a:t>
            </a:r>
          </a:p>
          <a:p>
            <a:r>
              <a:rPr lang="fi-FI" dirty="0"/>
              <a:t>	Tarjoamme mahdollisuutta harrastamiseen, toisten tapaamiseen ja ystävien saantiin.</a:t>
            </a:r>
          </a:p>
          <a:p>
            <a:r>
              <a:rPr lang="fi-FI" dirty="0"/>
              <a:t>	Tavoitteena yhteinen hyvä, vertaisapu, huolenpito ja neuvonta. </a:t>
            </a:r>
          </a:p>
          <a:p>
            <a:r>
              <a:rPr lang="fi-FI" dirty="0"/>
              <a:t>	Nykypäivän ”kylä/heimoyhteisö” jossa huolehditaan toisistaan. </a:t>
            </a:r>
          </a:p>
          <a:p>
            <a:endParaRPr lang="fi-FI" dirty="0"/>
          </a:p>
          <a:p>
            <a:r>
              <a:rPr lang="fi-FI" dirty="0"/>
              <a:t>	Tavoite on saada nykyiset jäsenet ja uudet tulevat jäsenet mukaan toimintaan. Toiminnan myötä</a:t>
            </a:r>
          </a:p>
          <a:p>
            <a:r>
              <a:rPr lang="fi-FI" dirty="0"/>
              <a:t>	henkinen ja ruumiillinen terveys pysyy vireällä taholla. Toimintakyky ja kyky huolehtia itsestään ja asua 	kotona mahdollisimman pitkään saavutettavissa.</a:t>
            </a:r>
          </a:p>
          <a:p>
            <a:endParaRPr lang="fi-FI" dirty="0"/>
          </a:p>
          <a:p>
            <a:r>
              <a:rPr lang="fi-FI" dirty="0"/>
              <a:t>	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32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F4E84795-E502-B43E-143B-AED6E05B8299}"/>
              </a:ext>
            </a:extLst>
          </p:cNvPr>
          <p:cNvSpPr txBox="1"/>
          <p:nvPr/>
        </p:nvSpPr>
        <p:spPr>
          <a:xfrm>
            <a:off x="1036320" y="549640"/>
            <a:ext cx="980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Viikkokerho ja Perjantaikerho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8132FE3D-327E-C701-8956-AA1BCBDB085A}"/>
              </a:ext>
            </a:extLst>
          </p:cNvPr>
          <p:cNvSpPr/>
          <p:nvPr/>
        </p:nvSpPr>
        <p:spPr>
          <a:xfrm>
            <a:off x="2194560" y="1231654"/>
            <a:ext cx="7802880" cy="277951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VIIKKOKERHO TORSTAI 11.30.-14.00 ARKIN SALI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Ajankohtaiset asiat, tiedotus, kerhojen ilmoitusasiat.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Matkojen ja tapahtumien ilmoitus ja myynti.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Ulkopuolisia esiintyjiä, luentoja ym.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Jäsenten järjestämää ohjelmaa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Kahvi ja pulla, 2 €.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4AB1F81A-461C-54F4-17CC-CA6174A4691B}"/>
              </a:ext>
            </a:extLst>
          </p:cNvPr>
          <p:cNvSpPr/>
          <p:nvPr/>
        </p:nvSpPr>
        <p:spPr>
          <a:xfrm>
            <a:off x="2359152" y="4267200"/>
            <a:ext cx="7638288" cy="21602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PERJANTAIKEHO  10 – 14 ARKIN SALI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Tietokilpailut, korttipelit, seurustelua.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Avoimet tanssit kerran kuukaudessa</a:t>
            </a:r>
          </a:p>
        </p:txBody>
      </p:sp>
    </p:spTree>
    <p:extLst>
      <p:ext uri="{BB962C8B-B14F-4D97-AF65-F5344CB8AC3E}">
        <p14:creationId xmlns:p14="http://schemas.microsoft.com/office/powerpoint/2010/main" val="293925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>
            <a:extLst>
              <a:ext uri="{FF2B5EF4-FFF2-40B4-BE49-F238E27FC236}">
                <a16:creationId xmlns:a16="http://schemas.microsoft.com/office/drawing/2014/main" id="{C1A6CDD7-8A56-EA58-F5B2-0CF6BA5B1D20}"/>
              </a:ext>
            </a:extLst>
          </p:cNvPr>
          <p:cNvSpPr/>
          <p:nvPr/>
        </p:nvSpPr>
        <p:spPr>
          <a:xfrm>
            <a:off x="688848" y="1088280"/>
            <a:ext cx="4389120" cy="237386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Maanantaikävely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Kuntosali 3x vko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Biljardi 2x vko</a:t>
            </a:r>
          </a:p>
          <a:p>
            <a:pPr algn="ctr"/>
            <a:r>
              <a:rPr lang="fi-FI" dirty="0" err="1">
                <a:solidFill>
                  <a:schemeClr val="tx1"/>
                </a:solidFill>
              </a:rPr>
              <a:t>Boccia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33E17F64-B26D-FF31-ADE2-0D88CE88C193}"/>
              </a:ext>
            </a:extLst>
          </p:cNvPr>
          <p:cNvSpPr/>
          <p:nvPr/>
        </p:nvSpPr>
        <p:spPr>
          <a:xfrm>
            <a:off x="7114034" y="1110497"/>
            <a:ext cx="4059936" cy="15834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Lauluryhmä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AA7C704E-8C7E-6766-C56A-8EE66439141C}"/>
              </a:ext>
            </a:extLst>
          </p:cNvPr>
          <p:cNvSpPr/>
          <p:nvPr/>
        </p:nvSpPr>
        <p:spPr>
          <a:xfrm>
            <a:off x="7114034" y="2180081"/>
            <a:ext cx="4059936" cy="13655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Käsityökerho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90F73509-E22E-66E7-BB6E-7DF7CF2DF1BD}"/>
              </a:ext>
            </a:extLst>
          </p:cNvPr>
          <p:cNvSpPr/>
          <p:nvPr/>
        </p:nvSpPr>
        <p:spPr>
          <a:xfrm>
            <a:off x="7406642" y="3157728"/>
            <a:ext cx="3767328" cy="14462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Tanssikerhot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Latinalaiset tanssit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Vakiotanssit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1A3D2719-3D50-5D62-B18A-767B30EB6CEA}"/>
              </a:ext>
            </a:extLst>
          </p:cNvPr>
          <p:cNvSpPr/>
          <p:nvPr/>
        </p:nvSpPr>
        <p:spPr>
          <a:xfrm>
            <a:off x="1018030" y="3124961"/>
            <a:ext cx="3669792" cy="841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Tuolijumppa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Avoin eläkeläisille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897B1F04-5052-6782-B991-FC8F56FC258B}"/>
              </a:ext>
            </a:extLst>
          </p:cNvPr>
          <p:cNvSpPr/>
          <p:nvPr/>
        </p:nvSpPr>
        <p:spPr>
          <a:xfrm>
            <a:off x="987548" y="3880866"/>
            <a:ext cx="3669792" cy="10043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Perjantaitanssit 1x kk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Avoin eläkeläisille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A6D77B5-5484-5AF3-CFE9-A99D3775DD08}"/>
              </a:ext>
            </a:extLst>
          </p:cNvPr>
          <p:cNvSpPr txBox="1"/>
          <p:nvPr/>
        </p:nvSpPr>
        <p:spPr>
          <a:xfrm>
            <a:off x="3340608" y="471632"/>
            <a:ext cx="5023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Liikunta ja harrastekerhot</a:t>
            </a:r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976BDE19-DC3F-428D-F439-FE4006EF7F83}"/>
              </a:ext>
            </a:extLst>
          </p:cNvPr>
          <p:cNvSpPr/>
          <p:nvPr/>
        </p:nvSpPr>
        <p:spPr>
          <a:xfrm>
            <a:off x="7406642" y="4549905"/>
            <a:ext cx="3797810" cy="117271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Kirjallisuuskerho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88D68A81-54D5-ABDB-E39B-6BAE00399BD7}"/>
              </a:ext>
            </a:extLst>
          </p:cNvPr>
          <p:cNvSpPr/>
          <p:nvPr/>
        </p:nvSpPr>
        <p:spPr>
          <a:xfrm>
            <a:off x="1048512" y="4830174"/>
            <a:ext cx="3639310" cy="11727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 neuvonta</a:t>
            </a:r>
          </a:p>
        </p:txBody>
      </p:sp>
    </p:spTree>
    <p:extLst>
      <p:ext uri="{BB962C8B-B14F-4D97-AF65-F5344CB8AC3E}">
        <p14:creationId xmlns:p14="http://schemas.microsoft.com/office/powerpoint/2010/main" val="13579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>
            <a:extLst>
              <a:ext uri="{FF2B5EF4-FFF2-40B4-BE49-F238E27FC236}">
                <a16:creationId xmlns:a16="http://schemas.microsoft.com/office/drawing/2014/main" id="{4C037097-371C-3F82-5FE7-50E58ED86382}"/>
              </a:ext>
            </a:extLst>
          </p:cNvPr>
          <p:cNvSpPr/>
          <p:nvPr/>
        </p:nvSpPr>
        <p:spPr>
          <a:xfrm>
            <a:off x="2170176" y="1801368"/>
            <a:ext cx="8083296" cy="396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Torstaisin kerho ja </a:t>
            </a:r>
            <a:r>
              <a:rPr lang="fi-FI" dirty="0" err="1">
                <a:solidFill>
                  <a:schemeClr val="tx1"/>
                </a:solidFill>
              </a:rPr>
              <a:t>Bocciaa</a:t>
            </a:r>
            <a:endParaRPr lang="fi-FI" dirty="0">
              <a:solidFill>
                <a:schemeClr val="tx1"/>
              </a:solidFill>
            </a:endParaRP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Yhdistysten yhteinen juhannus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Sunnuntaina </a:t>
            </a:r>
            <a:r>
              <a:rPr lang="fi-FI" dirty="0" err="1">
                <a:solidFill>
                  <a:schemeClr val="tx1"/>
                </a:solidFill>
              </a:rPr>
              <a:t>Bocciaa</a:t>
            </a:r>
            <a:r>
              <a:rPr lang="fi-FI" dirty="0">
                <a:solidFill>
                  <a:schemeClr val="tx1"/>
                </a:solidFill>
              </a:rPr>
              <a:t> Martinlaakson kentällä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E731D31-2831-39F5-B267-35CA69F3C6DA}"/>
              </a:ext>
            </a:extLst>
          </p:cNvPr>
          <p:cNvSpPr txBox="1"/>
          <p:nvPr/>
        </p:nvSpPr>
        <p:spPr>
          <a:xfrm>
            <a:off x="2560320" y="597408"/>
            <a:ext cx="574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Kesätoiminta </a:t>
            </a:r>
            <a:r>
              <a:rPr lang="fi-FI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Buldersissa</a:t>
            </a:r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, Usvatie 15 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 Vantaanjoen rannalla</a:t>
            </a:r>
          </a:p>
        </p:txBody>
      </p:sp>
    </p:spTree>
    <p:extLst>
      <p:ext uri="{BB962C8B-B14F-4D97-AF65-F5344CB8AC3E}">
        <p14:creationId xmlns:p14="http://schemas.microsoft.com/office/powerpoint/2010/main" val="267529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3408A701-1B15-0714-D6F8-C343BCEF6DB9}"/>
              </a:ext>
            </a:extLst>
          </p:cNvPr>
          <p:cNvSpPr txBox="1"/>
          <p:nvPr/>
        </p:nvSpPr>
        <p:spPr>
          <a:xfrm>
            <a:off x="2682240" y="682752"/>
            <a:ext cx="603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rgbClr val="C00000"/>
                </a:solidFill>
                <a:latin typeface="Lucida Calligraphy" panose="03010101010101010101" pitchFamily="66" charset="0"/>
              </a:rPr>
              <a:t>Vapaaehtoistoiminta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FB028DDB-C712-1CE1-B16C-E013F8D3154A}"/>
              </a:ext>
            </a:extLst>
          </p:cNvPr>
          <p:cNvSpPr/>
          <p:nvPr/>
        </p:nvSpPr>
        <p:spPr>
          <a:xfrm>
            <a:off x="2554224" y="1539764"/>
            <a:ext cx="6656832" cy="31821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Ystäväpiiri ti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Toiminut vuoteen 2021 saakka </a:t>
            </a:r>
            <a:r>
              <a:rPr lang="fi-FI" dirty="0" err="1">
                <a:solidFill>
                  <a:schemeClr val="tx1"/>
                </a:solidFill>
              </a:rPr>
              <a:t>Myyrinkodin</a:t>
            </a:r>
            <a:r>
              <a:rPr lang="fi-FI" dirty="0">
                <a:solidFill>
                  <a:schemeClr val="tx1"/>
                </a:solidFill>
              </a:rPr>
              <a:t> ystävät nimellä.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Viriketoimintaa Myyrmäen Vanhusten keskuksessa 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ja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Hämeenkylä Vanhustenkeskuksessa</a:t>
            </a:r>
          </a:p>
        </p:txBody>
      </p:sp>
    </p:spTree>
    <p:extLst>
      <p:ext uri="{BB962C8B-B14F-4D97-AF65-F5344CB8AC3E}">
        <p14:creationId xmlns:p14="http://schemas.microsoft.com/office/powerpoint/2010/main" val="149148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376F556D-57E5-1696-784F-DA23CF28ACCB}"/>
              </a:ext>
            </a:extLst>
          </p:cNvPr>
          <p:cNvSpPr txBox="1"/>
          <p:nvPr/>
        </p:nvSpPr>
        <p:spPr>
          <a:xfrm>
            <a:off x="1231392" y="1231392"/>
            <a:ext cx="9180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r>
              <a:rPr lang="fi-FI" dirty="0"/>
              <a:t>	</a:t>
            </a:r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Toivomme yhteistyöltä  </a:t>
            </a:r>
          </a:p>
          <a:p>
            <a:endParaRPr lang="fi-FI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- uusia ajatuksia toiminnan kehittämiseen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- yhteistyötä ja voimien keskittämistä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- ystävien apua tarvittaessa 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- haluamme myös osaltamme auttaa ja antaa tukea toisille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  järjestöille</a:t>
            </a:r>
          </a:p>
          <a:p>
            <a:r>
              <a:rPr lang="fi-FI" dirty="0">
                <a:solidFill>
                  <a:srgbClr val="C00000"/>
                </a:solidFill>
                <a:latin typeface="Lucida Calligraphy" panose="03010101010101010101" pitchFamily="66" charset="0"/>
              </a:rPr>
              <a:t>	- voimia yhdistäen saavutetaan enemmän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773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298</Words>
  <Application>Microsoft Office PowerPoint</Application>
  <PresentationFormat>Laajakuva</PresentationFormat>
  <Paragraphs>69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Calligraphy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Marja Leppänen</dc:creator>
  <cp:lastModifiedBy>Marja Leppänen</cp:lastModifiedBy>
  <cp:revision>2</cp:revision>
  <dcterms:created xsi:type="dcterms:W3CDTF">2023-09-11T15:52:20Z</dcterms:created>
  <dcterms:modified xsi:type="dcterms:W3CDTF">2024-12-07T05:49:43Z</dcterms:modified>
</cp:coreProperties>
</file>