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4CD883-21EA-4902-88AC-0C779597DAB5}" v="2" dt="2026-06-30T14:29:52.8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2" d="100"/>
          <a:sy n="62" d="100"/>
        </p:scale>
        <p:origin x="9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ja Leppänen" userId="8b8a9edfb729f25a" providerId="LiveId" clId="{B21F68E8-1AB0-444B-B933-9BFC6E0EAD60}"/>
    <pc:docChg chg="undo custSel delSld modSld">
      <pc:chgData name="Marja Leppänen" userId="8b8a9edfb729f25a" providerId="LiveId" clId="{B21F68E8-1AB0-444B-B933-9BFC6E0EAD60}" dt="2026-07-12T06:34:19.330" v="729" actId="20577"/>
      <pc:docMkLst>
        <pc:docMk/>
      </pc:docMkLst>
      <pc:sldChg chg="addSp delSp modSp mod">
        <pc:chgData name="Marja Leppänen" userId="8b8a9edfb729f25a" providerId="LiveId" clId="{B21F68E8-1AB0-444B-B933-9BFC6E0EAD60}" dt="2026-07-05T03:56:05.401" v="626" actId="255"/>
        <pc:sldMkLst>
          <pc:docMk/>
          <pc:sldMk cId="407328716" sldId="256"/>
        </pc:sldMkLst>
        <pc:spChg chg="mod">
          <ac:chgData name="Marja Leppänen" userId="8b8a9edfb729f25a" providerId="LiveId" clId="{B21F68E8-1AB0-444B-B933-9BFC6E0EAD60}" dt="2026-07-05T03:56:05.401" v="626" actId="255"/>
          <ac:spMkLst>
            <pc:docMk/>
            <pc:sldMk cId="407328716" sldId="256"/>
            <ac:spMk id="7" creationId="{9D1ADBEB-5BFA-7747-BBB3-2DCB8EA29A21}"/>
          </ac:spMkLst>
        </pc:spChg>
        <pc:picChg chg="add mod">
          <ac:chgData name="Marja Leppänen" userId="8b8a9edfb729f25a" providerId="LiveId" clId="{B21F68E8-1AB0-444B-B933-9BFC6E0EAD60}" dt="2026-06-28T15:33:19.497" v="11" actId="1076"/>
          <ac:picMkLst>
            <pc:docMk/>
            <pc:sldMk cId="407328716" sldId="256"/>
            <ac:picMk id="3" creationId="{E7E0272C-3568-5377-A5A3-C8058EE1D262}"/>
          </ac:picMkLst>
        </pc:picChg>
      </pc:sldChg>
      <pc:sldChg chg="addSp delSp modSp mod">
        <pc:chgData name="Marja Leppänen" userId="8b8a9edfb729f25a" providerId="LiveId" clId="{B21F68E8-1AB0-444B-B933-9BFC6E0EAD60}" dt="2026-07-12T06:34:19.330" v="729" actId="20577"/>
        <pc:sldMkLst>
          <pc:docMk/>
          <pc:sldMk cId="135791856" sldId="257"/>
        </pc:sldMkLst>
        <pc:spChg chg="mod">
          <ac:chgData name="Marja Leppänen" userId="8b8a9edfb729f25a" providerId="LiveId" clId="{B21F68E8-1AB0-444B-B933-9BFC6E0EAD60}" dt="2026-06-30T14:42:17.401" v="623" actId="1076"/>
          <ac:spMkLst>
            <pc:docMk/>
            <pc:sldMk cId="135791856" sldId="257"/>
            <ac:spMk id="2" creationId="{C1A6CDD7-8A56-EA58-F5B2-0CF6BA5B1D20}"/>
          </ac:spMkLst>
        </pc:spChg>
        <pc:spChg chg="mod">
          <ac:chgData name="Marja Leppänen" userId="8b8a9edfb729f25a" providerId="LiveId" clId="{B21F68E8-1AB0-444B-B933-9BFC6E0EAD60}" dt="2026-06-30T14:41:58.026" v="615" actId="20577"/>
          <ac:spMkLst>
            <pc:docMk/>
            <pc:sldMk cId="135791856" sldId="257"/>
            <ac:spMk id="3" creationId="{7A6D77B5-5484-5AF3-CFE9-A99D3775DD08}"/>
          </ac:spMkLst>
        </pc:spChg>
        <pc:spChg chg="mod">
          <ac:chgData name="Marja Leppänen" userId="8b8a9edfb729f25a" providerId="LiveId" clId="{B21F68E8-1AB0-444B-B933-9BFC6E0EAD60}" dt="2026-06-30T14:42:06.667" v="617" actId="1076"/>
          <ac:spMkLst>
            <pc:docMk/>
            <pc:sldMk cId="135791856" sldId="257"/>
            <ac:spMk id="4" creationId="{976BDE19-DC3F-428D-F439-FE4006EF7F83}"/>
          </ac:spMkLst>
        </pc:spChg>
        <pc:spChg chg="mod">
          <ac:chgData name="Marja Leppänen" userId="8b8a9edfb729f25a" providerId="LiveId" clId="{B21F68E8-1AB0-444B-B933-9BFC6E0EAD60}" dt="2026-07-12T06:34:19.330" v="729" actId="20577"/>
          <ac:spMkLst>
            <pc:docMk/>
            <pc:sldMk cId="135791856" sldId="257"/>
            <ac:spMk id="5" creationId="{88D68A81-54D5-ABDB-E39B-6BAE00399BD7}"/>
          </ac:spMkLst>
        </pc:spChg>
        <pc:spChg chg="mod">
          <ac:chgData name="Marja Leppänen" userId="8b8a9edfb729f25a" providerId="LiveId" clId="{B21F68E8-1AB0-444B-B933-9BFC6E0EAD60}" dt="2026-06-30T14:42:10.901" v="620" actId="1076"/>
          <ac:spMkLst>
            <pc:docMk/>
            <pc:sldMk cId="135791856" sldId="257"/>
            <ac:spMk id="6" creationId="{33E17F64-B26D-FF31-ADE2-0D88CE88C193}"/>
          </ac:spMkLst>
        </pc:spChg>
        <pc:spChg chg="mod">
          <ac:chgData name="Marja Leppänen" userId="8b8a9edfb729f25a" providerId="LiveId" clId="{B21F68E8-1AB0-444B-B933-9BFC6E0EAD60}" dt="2026-06-30T14:42:09.370" v="619" actId="1076"/>
          <ac:spMkLst>
            <pc:docMk/>
            <pc:sldMk cId="135791856" sldId="257"/>
            <ac:spMk id="7" creationId="{AA7C704E-8C7E-6766-C56A-8EE66439141C}"/>
          </ac:spMkLst>
        </pc:spChg>
        <pc:spChg chg="mod">
          <ac:chgData name="Marja Leppänen" userId="8b8a9edfb729f25a" providerId="LiveId" clId="{B21F68E8-1AB0-444B-B933-9BFC6E0EAD60}" dt="2026-06-30T14:42:08.135" v="618" actId="1076"/>
          <ac:spMkLst>
            <pc:docMk/>
            <pc:sldMk cId="135791856" sldId="257"/>
            <ac:spMk id="8" creationId="{90F73509-E22E-66E7-BB6E-7DF7CF2DF1BD}"/>
          </ac:spMkLst>
        </pc:spChg>
        <pc:spChg chg="mod">
          <ac:chgData name="Marja Leppänen" userId="8b8a9edfb729f25a" providerId="LiveId" clId="{B21F68E8-1AB0-444B-B933-9BFC6E0EAD60}" dt="2026-06-30T14:42:15.088" v="622" actId="1076"/>
          <ac:spMkLst>
            <pc:docMk/>
            <pc:sldMk cId="135791856" sldId="257"/>
            <ac:spMk id="9" creationId="{1A3D2719-3D50-5D62-B18A-767B30EB6CEA}"/>
          </ac:spMkLst>
        </pc:spChg>
        <pc:spChg chg="add mod">
          <ac:chgData name="Marja Leppänen" userId="8b8a9edfb729f25a" providerId="LiveId" clId="{B21F68E8-1AB0-444B-B933-9BFC6E0EAD60}" dt="2026-07-11T04:19:49.734" v="629" actId="20577"/>
          <ac:spMkLst>
            <pc:docMk/>
            <pc:sldMk cId="135791856" sldId="257"/>
            <ac:spMk id="12" creationId="{DE01FC25-A943-6240-D6EC-0CB2BAEEF4E2}"/>
          </ac:spMkLst>
        </pc:spChg>
      </pc:sldChg>
      <pc:sldChg chg="addSp delSp modSp mod">
        <pc:chgData name="Marja Leppänen" userId="8b8a9edfb729f25a" providerId="LiveId" clId="{B21F68E8-1AB0-444B-B933-9BFC6E0EAD60}" dt="2026-06-30T14:37:34.810" v="420" actId="20577"/>
        <pc:sldMkLst>
          <pc:docMk/>
          <pc:sldMk cId="2939250518" sldId="260"/>
        </pc:sldMkLst>
        <pc:spChg chg="mod">
          <ac:chgData name="Marja Leppänen" userId="8b8a9edfb729f25a" providerId="LiveId" clId="{B21F68E8-1AB0-444B-B933-9BFC6E0EAD60}" dt="2026-06-29T17:41:49.029" v="154" actId="20577"/>
          <ac:spMkLst>
            <pc:docMk/>
            <pc:sldMk cId="2939250518" sldId="260"/>
            <ac:spMk id="4" creationId="{F4E84795-E502-B43E-143B-AED6E05B8299}"/>
          </ac:spMkLst>
        </pc:spChg>
        <pc:spChg chg="mod">
          <ac:chgData name="Marja Leppänen" userId="8b8a9edfb729f25a" providerId="LiveId" clId="{B21F68E8-1AB0-444B-B933-9BFC6E0EAD60}" dt="2026-06-29T17:41:59.998" v="155" actId="1076"/>
          <ac:spMkLst>
            <pc:docMk/>
            <pc:sldMk cId="2939250518" sldId="260"/>
            <ac:spMk id="5" creationId="{8132FE3D-327E-C701-8956-AA1BCBDB085A}"/>
          </ac:spMkLst>
        </pc:spChg>
        <pc:spChg chg="add mod">
          <ac:chgData name="Marja Leppänen" userId="8b8a9edfb729f25a" providerId="LiveId" clId="{B21F68E8-1AB0-444B-B933-9BFC6E0EAD60}" dt="2026-06-30T14:37:34.810" v="420" actId="20577"/>
          <ac:spMkLst>
            <pc:docMk/>
            <pc:sldMk cId="2939250518" sldId="260"/>
            <ac:spMk id="7" creationId="{4D6132D8-C696-6A4D-7B09-BC56B16B2366}"/>
          </ac:spMkLst>
        </pc:spChg>
      </pc:sldChg>
      <pc:sldChg chg="modSp mod">
        <pc:chgData name="Marja Leppänen" userId="8b8a9edfb729f25a" providerId="LiveId" clId="{B21F68E8-1AB0-444B-B933-9BFC6E0EAD60}" dt="2026-07-11T04:22:10.808" v="728" actId="20577"/>
        <pc:sldMkLst>
          <pc:docMk/>
          <pc:sldMk cId="960773032" sldId="261"/>
        </pc:sldMkLst>
        <pc:spChg chg="mod">
          <ac:chgData name="Marja Leppänen" userId="8b8a9edfb729f25a" providerId="LiveId" clId="{B21F68E8-1AB0-444B-B933-9BFC6E0EAD60}" dt="2026-07-11T04:22:10.808" v="728" actId="20577"/>
          <ac:spMkLst>
            <pc:docMk/>
            <pc:sldMk cId="960773032" sldId="261"/>
            <ac:spMk id="2" creationId="{376F556D-57E5-1696-784F-DA23CF28ACC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51CB06D-4F70-2C0F-65B7-BD677CDCD163}"/>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291D85D3-12AD-573A-E2AA-79D53220D6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E27B8DC-AB5F-AA3F-0EE9-83BBA5074B8A}"/>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5" name="Alatunnisteen paikkamerkki 4">
            <a:extLst>
              <a:ext uri="{FF2B5EF4-FFF2-40B4-BE49-F238E27FC236}">
                <a16:creationId xmlns:a16="http://schemas.microsoft.com/office/drawing/2014/main" id="{B166EDA7-E28B-7EDA-D01F-E81CCBC90E5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71AE74E-3ABF-923C-516D-BA6BC9AF7A9E}"/>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147706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5CB7AF6-7DCA-9140-2176-DBBFE29771CF}"/>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ADB5A81D-1BCC-7AC2-1001-3D30B069FECD}"/>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7D242FA-5355-8822-D72B-39F49D641315}"/>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5" name="Alatunnisteen paikkamerkki 4">
            <a:extLst>
              <a:ext uri="{FF2B5EF4-FFF2-40B4-BE49-F238E27FC236}">
                <a16:creationId xmlns:a16="http://schemas.microsoft.com/office/drawing/2014/main" id="{38B7CEB2-0491-F61E-B145-F0BE8EDA72B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AF69DC4-B709-28BE-AD7B-0D99794A34E6}"/>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3311382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BEDC387-4689-39AF-832C-EB604744BE42}"/>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78E26F94-BB6D-2774-184E-E061163B9611}"/>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042F1B0-8026-39F5-BBED-A66086171347}"/>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5" name="Alatunnisteen paikkamerkki 4">
            <a:extLst>
              <a:ext uri="{FF2B5EF4-FFF2-40B4-BE49-F238E27FC236}">
                <a16:creationId xmlns:a16="http://schemas.microsoft.com/office/drawing/2014/main" id="{F0AD3111-8810-39D2-1583-69D6E234FBC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A43C977-6C1B-5FE2-F5DB-C6AA458EDC0A}"/>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1110981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5BD29A-CD5F-A99A-F871-7107595D4EF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6BDB50BD-A174-E4F6-25D5-CF847B74FC4A}"/>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71D7570-9EFE-4982-0DE4-C2EF22821FD1}"/>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5" name="Alatunnisteen paikkamerkki 4">
            <a:extLst>
              <a:ext uri="{FF2B5EF4-FFF2-40B4-BE49-F238E27FC236}">
                <a16:creationId xmlns:a16="http://schemas.microsoft.com/office/drawing/2014/main" id="{8BAC38DA-3849-B4D4-9F6F-05EC8164233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78E274D-AA2C-9861-CA36-C1A0B46F52B3}"/>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374117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8FDFAB-A717-42C5-C053-EB9F7098C613}"/>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4664101B-0795-AE2B-E43E-65D1DC0B5F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9CDFBAC7-15F3-D09E-7B29-D51DFEF762D5}"/>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5" name="Alatunnisteen paikkamerkki 4">
            <a:extLst>
              <a:ext uri="{FF2B5EF4-FFF2-40B4-BE49-F238E27FC236}">
                <a16:creationId xmlns:a16="http://schemas.microsoft.com/office/drawing/2014/main" id="{182A8C82-B5A2-B39B-0761-3904E6EAA8A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6823480-3B0E-CF2C-2502-24009DCF85C6}"/>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409637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3402F3-A403-6ADE-76AE-B1F45B6AFE2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6ACE2F47-27A1-1260-02BA-28A836872AF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B09054B9-9B5B-A412-8A96-2CBBBE687553}"/>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EAD87CB4-DDE8-AAC1-E8AE-A3CA07AAD703}"/>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6" name="Alatunnisteen paikkamerkki 5">
            <a:extLst>
              <a:ext uri="{FF2B5EF4-FFF2-40B4-BE49-F238E27FC236}">
                <a16:creationId xmlns:a16="http://schemas.microsoft.com/office/drawing/2014/main" id="{F51F7662-C7F0-003E-F81E-4043E9A8D61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0EA7834-7F62-CC79-6E71-132748797778}"/>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355816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6148AF-3EA5-0FFE-B7B9-B92D1E1CA6D8}"/>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D13E1822-64E5-5A88-A040-331C71707F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8E193BA8-7C9E-2FE5-78AA-871AC882ADAD}"/>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EE43DC7-D54A-7638-D46E-5CE23F2312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9FB64935-3F61-437B-1952-42DA251877FB}"/>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65E17333-B0EB-17BC-EDE2-DB02F71CD26B}"/>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8" name="Alatunnisteen paikkamerkki 7">
            <a:extLst>
              <a:ext uri="{FF2B5EF4-FFF2-40B4-BE49-F238E27FC236}">
                <a16:creationId xmlns:a16="http://schemas.microsoft.com/office/drawing/2014/main" id="{115BA533-D67E-4835-D3ED-34A0562E177E}"/>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DE240700-EDB3-FBA6-899A-A606250D928E}"/>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565139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5C51581-853F-2485-9F93-128A3352CA1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9BF3A2F-BCF5-0B80-2EAF-C1C623468F9F}"/>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4" name="Alatunnisteen paikkamerkki 3">
            <a:extLst>
              <a:ext uri="{FF2B5EF4-FFF2-40B4-BE49-F238E27FC236}">
                <a16:creationId xmlns:a16="http://schemas.microsoft.com/office/drawing/2014/main" id="{E69AB707-A005-8A1A-60D9-E614AACE474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2127C0BF-BDBD-340E-C7EA-A5C314D206A8}"/>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342330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07F1239-E017-F645-22DB-58E714F7CDF0}"/>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3" name="Alatunnisteen paikkamerkki 2">
            <a:extLst>
              <a:ext uri="{FF2B5EF4-FFF2-40B4-BE49-F238E27FC236}">
                <a16:creationId xmlns:a16="http://schemas.microsoft.com/office/drawing/2014/main" id="{6BE33C46-477F-B790-05D7-F2A5F72B9102}"/>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BB47BA76-BBC6-7C4D-6B1E-6321FFC4B7C5}"/>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1082663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F738BD-DEBF-0832-BEDC-70DEBCE9AF1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1942F711-6FCA-AAEB-2F73-CBAA8AFDA4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8D1F797-CC42-3347-AD5F-2CE7580E5B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6C2FC96-C49E-C492-35AA-B6BFB73BB7A1}"/>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6" name="Alatunnisteen paikkamerkki 5">
            <a:extLst>
              <a:ext uri="{FF2B5EF4-FFF2-40B4-BE49-F238E27FC236}">
                <a16:creationId xmlns:a16="http://schemas.microsoft.com/office/drawing/2014/main" id="{E942641C-F6FF-5A19-DD95-CE01449CC4E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F14A7FB-69A2-BA04-2E5C-9EE1FB28129E}"/>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1353991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B488E5-68A7-7EDA-9ED9-B234C84EC154}"/>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09827FAE-1F4C-EFD1-C51D-313A74ED93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88F93C3B-12C2-75BE-06D0-09802B9B00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49B10C5-D0BC-49E9-29BF-E5D95A51BFB5}"/>
              </a:ext>
            </a:extLst>
          </p:cNvPr>
          <p:cNvSpPr>
            <a:spLocks noGrp="1"/>
          </p:cNvSpPr>
          <p:nvPr>
            <p:ph type="dt" sz="half" idx="10"/>
          </p:nvPr>
        </p:nvSpPr>
        <p:spPr/>
        <p:txBody>
          <a:bodyPr/>
          <a:lstStyle/>
          <a:p>
            <a:fld id="{6CCBE4E7-2DA2-42D3-B9D2-D7DAFF6FCA23}" type="datetimeFigureOut">
              <a:rPr lang="fi-FI" smtClean="0"/>
              <a:t>12.7.2026</a:t>
            </a:fld>
            <a:endParaRPr lang="fi-FI"/>
          </a:p>
        </p:txBody>
      </p:sp>
      <p:sp>
        <p:nvSpPr>
          <p:cNvPr id="6" name="Alatunnisteen paikkamerkki 5">
            <a:extLst>
              <a:ext uri="{FF2B5EF4-FFF2-40B4-BE49-F238E27FC236}">
                <a16:creationId xmlns:a16="http://schemas.microsoft.com/office/drawing/2014/main" id="{5A25AD5B-ED4B-3408-638D-B1DA7DF4C368}"/>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1D9CD60-C105-9BED-4499-FB260712A59D}"/>
              </a:ext>
            </a:extLst>
          </p:cNvPr>
          <p:cNvSpPr>
            <a:spLocks noGrp="1"/>
          </p:cNvSpPr>
          <p:nvPr>
            <p:ph type="sldNum" sz="quarter" idx="12"/>
          </p:nvPr>
        </p:nvSpPr>
        <p:spPr/>
        <p:txBody>
          <a:bodyPr/>
          <a:lstStyle/>
          <a:p>
            <a:fld id="{310FBD1C-763E-48A0-B53C-8E0C0A31616E}" type="slidenum">
              <a:rPr lang="fi-FI" smtClean="0"/>
              <a:t>‹#›</a:t>
            </a:fld>
            <a:endParaRPr lang="fi-FI"/>
          </a:p>
        </p:txBody>
      </p:sp>
    </p:spTree>
    <p:extLst>
      <p:ext uri="{BB962C8B-B14F-4D97-AF65-F5344CB8AC3E}">
        <p14:creationId xmlns:p14="http://schemas.microsoft.com/office/powerpoint/2010/main" val="2461105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1C29F0A2-80F9-5587-6E97-EDEF4C88B9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B8E3FB14-E794-34F2-7A77-A0231C0F8D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A9D2E14-F6FC-8C9E-7CC2-7C56892B10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BE4E7-2DA2-42D3-B9D2-D7DAFF6FCA23}" type="datetimeFigureOut">
              <a:rPr lang="fi-FI" smtClean="0"/>
              <a:t>12.7.2026</a:t>
            </a:fld>
            <a:endParaRPr lang="fi-FI"/>
          </a:p>
        </p:txBody>
      </p:sp>
      <p:sp>
        <p:nvSpPr>
          <p:cNvPr id="5" name="Alatunnisteen paikkamerkki 4">
            <a:extLst>
              <a:ext uri="{FF2B5EF4-FFF2-40B4-BE49-F238E27FC236}">
                <a16:creationId xmlns:a16="http://schemas.microsoft.com/office/drawing/2014/main" id="{62BC9A25-916D-5677-6123-D5F5B50F47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73A8BF3D-E453-3063-5AD2-A578F98DDC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FBD1C-763E-48A0-B53C-8E0C0A31616E}" type="slidenum">
              <a:rPr lang="fi-FI" smtClean="0"/>
              <a:t>‹#›</a:t>
            </a:fld>
            <a:endParaRPr lang="fi-FI"/>
          </a:p>
        </p:txBody>
      </p:sp>
    </p:spTree>
    <p:extLst>
      <p:ext uri="{BB962C8B-B14F-4D97-AF65-F5344CB8AC3E}">
        <p14:creationId xmlns:p14="http://schemas.microsoft.com/office/powerpoint/2010/main" val="3262234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iruutu 6">
            <a:extLst>
              <a:ext uri="{FF2B5EF4-FFF2-40B4-BE49-F238E27FC236}">
                <a16:creationId xmlns:a16="http://schemas.microsoft.com/office/drawing/2014/main" id="{9D1ADBEB-5BFA-7747-BBB3-2DCB8EA29A21}"/>
              </a:ext>
            </a:extLst>
          </p:cNvPr>
          <p:cNvSpPr txBox="1"/>
          <p:nvPr/>
        </p:nvSpPr>
        <p:spPr>
          <a:xfrm>
            <a:off x="682752" y="505349"/>
            <a:ext cx="6500000" cy="4770537"/>
          </a:xfrm>
          <a:prstGeom prst="rect">
            <a:avLst/>
          </a:prstGeom>
          <a:noFill/>
        </p:spPr>
        <p:txBody>
          <a:bodyPr wrap="square" rtlCol="0">
            <a:spAutoFit/>
          </a:bodyPr>
          <a:lstStyle/>
          <a:p>
            <a:pPr>
              <a:spcAft>
                <a:spcPts val="600"/>
              </a:spcAft>
            </a:pPr>
            <a:r>
              <a:rPr lang="fi-FI" sz="2400" dirty="0">
                <a:solidFill>
                  <a:srgbClr val="C00000"/>
                </a:solidFill>
                <a:latin typeface="Lucida Calligraphy" panose="03010101010101010101" pitchFamily="66" charset="0"/>
              </a:rPr>
              <a:t>Myyrmäen Eläkkeensaajat ry</a:t>
            </a:r>
          </a:p>
          <a:p>
            <a:pPr>
              <a:spcBef>
                <a:spcPts val="600"/>
              </a:spcBef>
              <a:spcAft>
                <a:spcPts val="600"/>
              </a:spcAft>
            </a:pPr>
            <a:r>
              <a:rPr lang="fi-FI" sz="1600" b="1" dirty="0"/>
              <a:t>Länsi-Vantaalla, Suu-Myyrmäen alueella toimiva eläkeläisyhdistys. Perustettu 1976.</a:t>
            </a:r>
          </a:p>
          <a:p>
            <a:pPr marL="342900" indent="-342900">
              <a:spcBef>
                <a:spcPts val="500"/>
              </a:spcBef>
              <a:buFont typeface="Arial" panose="020B0604020202020204" pitchFamily="34" charset="0"/>
              <a:buChar char="•"/>
            </a:pPr>
            <a:r>
              <a:rPr lang="fi-FI" sz="1600" dirty="0"/>
              <a:t>Jäsenistömme koostuu 60 vuotiaista yli 100-vuotiaisiin. Toiminnassa pyrimme ottamaan huomioon liikuntarajoitteiset, taloudellisesti heikommassa asemassa olevat sekä yksinäiset, joilla ei ole perhettä.</a:t>
            </a:r>
          </a:p>
          <a:p>
            <a:pPr marL="342900" indent="-342900">
              <a:spcBef>
                <a:spcPts val="500"/>
              </a:spcBef>
              <a:buFont typeface="Arial" panose="020B0604020202020204" pitchFamily="34" charset="0"/>
              <a:buChar char="•"/>
            </a:pPr>
            <a:r>
              <a:rPr lang="fi-FI" sz="1600" dirty="0"/>
              <a:t>Järjestämme jäsenille ja yhteistyökumppaneille monipuolista kerho-, liikunta- ja virkistystoimintaa.</a:t>
            </a:r>
          </a:p>
          <a:p>
            <a:pPr marL="342900" indent="-342900">
              <a:spcBef>
                <a:spcPts val="500"/>
              </a:spcBef>
              <a:buFont typeface="Arial" panose="020B0604020202020204" pitchFamily="34" charset="0"/>
              <a:buChar char="•"/>
            </a:pPr>
            <a:r>
              <a:rPr lang="fi-FI" sz="1600" dirty="0"/>
              <a:t>Tarjoamme mahdollisuutta harrastamiseen, toisten tapaamiseen ja ystävien saantiin.</a:t>
            </a:r>
          </a:p>
          <a:p>
            <a:pPr marL="342900" indent="-342900">
              <a:spcBef>
                <a:spcPts val="500"/>
              </a:spcBef>
              <a:buFont typeface="Arial" panose="020B0604020202020204" pitchFamily="34" charset="0"/>
              <a:buChar char="•"/>
            </a:pPr>
            <a:r>
              <a:rPr lang="fi-FI" sz="1600" dirty="0"/>
              <a:t>Tavoitteena yhteinen hyvä, vertaisapu, huolenpito ja neuvonta.</a:t>
            </a:r>
          </a:p>
          <a:p>
            <a:pPr marL="342900" indent="-342900">
              <a:spcBef>
                <a:spcPts val="500"/>
              </a:spcBef>
              <a:buFont typeface="Arial" panose="020B0604020202020204" pitchFamily="34" charset="0"/>
              <a:buChar char="•"/>
            </a:pPr>
            <a:r>
              <a:rPr lang="fi-FI" sz="1600" dirty="0"/>
              <a:t>Nykypäivän ”kylä/heimoyhteisö”, jossa huolehditaan toisistaan.</a:t>
            </a:r>
          </a:p>
          <a:p>
            <a:pPr marL="342900" indent="-342900">
              <a:spcBef>
                <a:spcPts val="500"/>
              </a:spcBef>
              <a:buFont typeface="Arial" panose="020B0604020202020204" pitchFamily="34" charset="0"/>
              <a:buChar char="•"/>
            </a:pPr>
            <a:r>
              <a:rPr lang="fi-FI" sz="1600" dirty="0"/>
              <a:t>Tavoite on saada nykyiset jäsenet ja uudet tulevat jäsenet mukaan toimintaan. Toiminnan myötä henkinen ja ruumiillinen terveys pysyy vireällä taholla. Toimintakyky säilyy ja kyky huolehtia itsestään ja asua kotona mahdollisimman pitkään on saavutettavissa.</a:t>
            </a:r>
          </a:p>
        </p:txBody>
      </p:sp>
      <p:pic>
        <p:nvPicPr>
          <p:cNvPr id="3" name="Kuva 2">
            <a:extLst>
              <a:ext uri="{FF2B5EF4-FFF2-40B4-BE49-F238E27FC236}">
                <a16:creationId xmlns:a16="http://schemas.microsoft.com/office/drawing/2014/main" id="{E7E0272C-3568-5377-A5A3-C8058EE1D2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5828" y="1262744"/>
            <a:ext cx="4209143" cy="4103915"/>
          </a:xfrm>
          <a:prstGeom prst="rect">
            <a:avLst/>
          </a:prstGeom>
        </p:spPr>
      </p:pic>
    </p:spTree>
    <p:extLst>
      <p:ext uri="{BB962C8B-B14F-4D97-AF65-F5344CB8AC3E}">
        <p14:creationId xmlns:p14="http://schemas.microsoft.com/office/powerpoint/2010/main" val="407328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F4E84795-E502-B43E-143B-AED6E05B8299}"/>
              </a:ext>
            </a:extLst>
          </p:cNvPr>
          <p:cNvSpPr txBox="1"/>
          <p:nvPr/>
        </p:nvSpPr>
        <p:spPr>
          <a:xfrm>
            <a:off x="1036320" y="549640"/>
            <a:ext cx="9802368" cy="369332"/>
          </a:xfrm>
          <a:prstGeom prst="rect">
            <a:avLst/>
          </a:prstGeom>
          <a:noFill/>
        </p:spPr>
        <p:txBody>
          <a:bodyPr wrap="square" rtlCol="0">
            <a:spAutoFit/>
          </a:bodyPr>
          <a:lstStyle/>
          <a:p>
            <a:r>
              <a:rPr lang="fi-FI" dirty="0">
                <a:solidFill>
                  <a:srgbClr val="C00000"/>
                </a:solidFill>
                <a:latin typeface="Lucida Calligraphy" panose="03010101010101010101" pitchFamily="66" charset="0"/>
              </a:rPr>
              <a:t>Viikkokerho torstaisin</a:t>
            </a:r>
          </a:p>
        </p:txBody>
      </p:sp>
      <p:sp>
        <p:nvSpPr>
          <p:cNvPr id="5" name="Ellipsi 4">
            <a:extLst>
              <a:ext uri="{FF2B5EF4-FFF2-40B4-BE49-F238E27FC236}">
                <a16:creationId xmlns:a16="http://schemas.microsoft.com/office/drawing/2014/main" id="{8132FE3D-327E-C701-8956-AA1BCBDB085A}"/>
              </a:ext>
            </a:extLst>
          </p:cNvPr>
          <p:cNvSpPr/>
          <p:nvPr/>
        </p:nvSpPr>
        <p:spPr>
          <a:xfrm>
            <a:off x="221778" y="1057483"/>
            <a:ext cx="7802880" cy="2779514"/>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b="1" dirty="0">
                <a:solidFill>
                  <a:schemeClr val="tx1"/>
                </a:solidFill>
              </a:rPr>
              <a:t>VIIKKOKERHO TORSTAI 11.00 – 13.30 Kino </a:t>
            </a:r>
            <a:r>
              <a:rPr lang="fi-FI" b="1" dirty="0" err="1">
                <a:solidFill>
                  <a:schemeClr val="tx1"/>
                </a:solidFill>
              </a:rPr>
              <a:t>Myyri</a:t>
            </a:r>
            <a:endParaRPr lang="fi-FI" b="1" dirty="0">
              <a:solidFill>
                <a:schemeClr val="tx1"/>
              </a:solidFill>
            </a:endParaRPr>
          </a:p>
          <a:p>
            <a:pPr algn="ctr"/>
            <a:r>
              <a:rPr lang="fi-FI" b="1" dirty="0">
                <a:solidFill>
                  <a:schemeClr val="tx1"/>
                </a:solidFill>
              </a:rPr>
              <a:t>Kinorinne 6, </a:t>
            </a:r>
            <a:r>
              <a:rPr lang="fi-FI" b="1" dirty="0" err="1">
                <a:solidFill>
                  <a:schemeClr val="tx1"/>
                </a:solidFill>
              </a:rPr>
              <a:t>Myyrmäkitalo</a:t>
            </a:r>
            <a:endParaRPr lang="fi-FI" b="1" dirty="0">
              <a:solidFill>
                <a:schemeClr val="tx1"/>
              </a:solidFill>
            </a:endParaRPr>
          </a:p>
          <a:p>
            <a:pPr algn="ctr"/>
            <a:r>
              <a:rPr lang="fi-FI" dirty="0">
                <a:solidFill>
                  <a:schemeClr val="tx1"/>
                </a:solidFill>
              </a:rPr>
              <a:t>Ajankohtaiset asiat, tiedotus, kerhojen ilmoitusasiat.</a:t>
            </a:r>
          </a:p>
          <a:p>
            <a:pPr algn="ctr"/>
            <a:r>
              <a:rPr lang="fi-FI" dirty="0">
                <a:solidFill>
                  <a:schemeClr val="tx1"/>
                </a:solidFill>
              </a:rPr>
              <a:t>Matkojen ja tapahtumien ilmoitus ja myynti.</a:t>
            </a:r>
          </a:p>
          <a:p>
            <a:pPr algn="ctr"/>
            <a:r>
              <a:rPr lang="fi-FI" dirty="0">
                <a:solidFill>
                  <a:schemeClr val="tx1"/>
                </a:solidFill>
              </a:rPr>
              <a:t>Ulkopuolisia esiintyjiä, luentoja ym.</a:t>
            </a:r>
          </a:p>
          <a:p>
            <a:pPr algn="ctr"/>
            <a:r>
              <a:rPr lang="fi-FI" dirty="0">
                <a:solidFill>
                  <a:schemeClr val="tx1"/>
                </a:solidFill>
              </a:rPr>
              <a:t>Jäsenten järjestämää ohjelmaa</a:t>
            </a:r>
          </a:p>
        </p:txBody>
      </p:sp>
      <p:sp>
        <p:nvSpPr>
          <p:cNvPr id="7" name="Ellipsi 6">
            <a:extLst>
              <a:ext uri="{FF2B5EF4-FFF2-40B4-BE49-F238E27FC236}">
                <a16:creationId xmlns:a16="http://schemas.microsoft.com/office/drawing/2014/main" id="{4D6132D8-C696-6A4D-7B09-BC56B16B2366}"/>
              </a:ext>
            </a:extLst>
          </p:cNvPr>
          <p:cNvSpPr/>
          <p:nvPr/>
        </p:nvSpPr>
        <p:spPr>
          <a:xfrm>
            <a:off x="5070763" y="3528846"/>
            <a:ext cx="6699953" cy="2779514"/>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Kesätorstaisin kerho </a:t>
            </a:r>
            <a:r>
              <a:rPr lang="fi-FI" dirty="0" err="1">
                <a:solidFill>
                  <a:schemeClr val="tx1"/>
                </a:solidFill>
              </a:rPr>
              <a:t>Buldersissa</a:t>
            </a:r>
            <a:endParaRPr lang="fi-FI" dirty="0">
              <a:solidFill>
                <a:schemeClr val="tx1"/>
              </a:solidFill>
            </a:endParaRPr>
          </a:p>
          <a:p>
            <a:pPr algn="ctr"/>
            <a:r>
              <a:rPr lang="fi-FI" dirty="0">
                <a:solidFill>
                  <a:schemeClr val="tx1"/>
                </a:solidFill>
              </a:rPr>
              <a:t> sekä</a:t>
            </a:r>
          </a:p>
          <a:p>
            <a:pPr algn="ctr"/>
            <a:r>
              <a:rPr lang="fi-FI" dirty="0">
                <a:solidFill>
                  <a:schemeClr val="tx1"/>
                </a:solidFill>
              </a:rPr>
              <a:t>yhdistysten yhteinen juhannus,</a:t>
            </a:r>
          </a:p>
          <a:p>
            <a:pPr algn="ctr"/>
            <a:r>
              <a:rPr lang="fi-FI" dirty="0">
                <a:solidFill>
                  <a:schemeClr val="tx1"/>
                </a:solidFill>
              </a:rPr>
              <a:t>Vantaan joen varrella</a:t>
            </a:r>
          </a:p>
          <a:p>
            <a:pPr algn="ctr"/>
            <a:r>
              <a:rPr lang="fi-FI" dirty="0">
                <a:solidFill>
                  <a:schemeClr val="tx1"/>
                </a:solidFill>
              </a:rPr>
              <a:t>Usvatie 15</a:t>
            </a:r>
          </a:p>
        </p:txBody>
      </p:sp>
    </p:spTree>
    <p:extLst>
      <p:ext uri="{BB962C8B-B14F-4D97-AF65-F5344CB8AC3E}">
        <p14:creationId xmlns:p14="http://schemas.microsoft.com/office/powerpoint/2010/main" val="2939250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i 1">
            <a:extLst>
              <a:ext uri="{FF2B5EF4-FFF2-40B4-BE49-F238E27FC236}">
                <a16:creationId xmlns:a16="http://schemas.microsoft.com/office/drawing/2014/main" id="{C1A6CDD7-8A56-EA58-F5B2-0CF6BA5B1D20}"/>
              </a:ext>
            </a:extLst>
          </p:cNvPr>
          <p:cNvSpPr/>
          <p:nvPr/>
        </p:nvSpPr>
        <p:spPr>
          <a:xfrm>
            <a:off x="323228" y="1428585"/>
            <a:ext cx="4389120" cy="1793616"/>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tx1"/>
              </a:solidFill>
            </a:endParaRPr>
          </a:p>
          <a:p>
            <a:pPr algn="ctr"/>
            <a:r>
              <a:rPr lang="fi-FI" dirty="0">
                <a:solidFill>
                  <a:schemeClr val="tx1"/>
                </a:solidFill>
              </a:rPr>
              <a:t>Kuntosaliharjoittelu viikoittain</a:t>
            </a:r>
          </a:p>
          <a:p>
            <a:pPr algn="ctr"/>
            <a:r>
              <a:rPr lang="fi-FI" dirty="0">
                <a:solidFill>
                  <a:schemeClr val="tx1"/>
                </a:solidFill>
              </a:rPr>
              <a:t>Biljardia kerran viikossa</a:t>
            </a:r>
          </a:p>
          <a:p>
            <a:pPr algn="ctr"/>
            <a:r>
              <a:rPr lang="fi-FI" dirty="0">
                <a:solidFill>
                  <a:schemeClr val="tx1"/>
                </a:solidFill>
              </a:rPr>
              <a:t>Tietokilpailut </a:t>
            </a:r>
          </a:p>
          <a:p>
            <a:pPr algn="ctr"/>
            <a:r>
              <a:rPr lang="fi-FI" dirty="0">
                <a:solidFill>
                  <a:schemeClr val="tx1"/>
                </a:solidFill>
              </a:rPr>
              <a:t>Ukkokerho</a:t>
            </a:r>
          </a:p>
          <a:p>
            <a:pPr algn="ctr"/>
            <a:r>
              <a:rPr lang="fi-FI" dirty="0" err="1">
                <a:solidFill>
                  <a:schemeClr val="tx1"/>
                </a:solidFill>
              </a:rPr>
              <a:t>Boccia</a:t>
            </a:r>
            <a:endParaRPr lang="fi-FI" dirty="0">
              <a:solidFill>
                <a:schemeClr val="tx1"/>
              </a:solidFill>
            </a:endParaRPr>
          </a:p>
        </p:txBody>
      </p:sp>
      <p:sp>
        <p:nvSpPr>
          <p:cNvPr id="6" name="Ellipsi 5">
            <a:extLst>
              <a:ext uri="{FF2B5EF4-FFF2-40B4-BE49-F238E27FC236}">
                <a16:creationId xmlns:a16="http://schemas.microsoft.com/office/drawing/2014/main" id="{33E17F64-B26D-FF31-ADE2-0D88CE88C193}"/>
              </a:ext>
            </a:extLst>
          </p:cNvPr>
          <p:cNvSpPr/>
          <p:nvPr/>
        </p:nvSpPr>
        <p:spPr>
          <a:xfrm>
            <a:off x="6244838" y="1283615"/>
            <a:ext cx="4059936" cy="101566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Laulukuoro</a:t>
            </a:r>
          </a:p>
        </p:txBody>
      </p:sp>
      <p:sp>
        <p:nvSpPr>
          <p:cNvPr id="7" name="Ellipsi 6">
            <a:extLst>
              <a:ext uri="{FF2B5EF4-FFF2-40B4-BE49-F238E27FC236}">
                <a16:creationId xmlns:a16="http://schemas.microsoft.com/office/drawing/2014/main" id="{AA7C704E-8C7E-6766-C56A-8EE66439141C}"/>
              </a:ext>
            </a:extLst>
          </p:cNvPr>
          <p:cNvSpPr/>
          <p:nvPr/>
        </p:nvSpPr>
        <p:spPr>
          <a:xfrm>
            <a:off x="7777328" y="2084015"/>
            <a:ext cx="4059936" cy="935562"/>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Käsityökerho</a:t>
            </a:r>
          </a:p>
        </p:txBody>
      </p:sp>
      <p:sp>
        <p:nvSpPr>
          <p:cNvPr id="8" name="Ellipsi 7">
            <a:extLst>
              <a:ext uri="{FF2B5EF4-FFF2-40B4-BE49-F238E27FC236}">
                <a16:creationId xmlns:a16="http://schemas.microsoft.com/office/drawing/2014/main" id="{90F73509-E22E-66E7-BB6E-7DF7CF2DF1BD}"/>
              </a:ext>
            </a:extLst>
          </p:cNvPr>
          <p:cNvSpPr/>
          <p:nvPr/>
        </p:nvSpPr>
        <p:spPr>
          <a:xfrm>
            <a:off x="6042007" y="2855263"/>
            <a:ext cx="3767328" cy="1299865"/>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b="1" dirty="0">
                <a:solidFill>
                  <a:schemeClr val="tx1"/>
                </a:solidFill>
              </a:rPr>
              <a:t>Tanssikerhot</a:t>
            </a:r>
          </a:p>
          <a:p>
            <a:pPr algn="ctr"/>
            <a:r>
              <a:rPr lang="fi-FI" dirty="0">
                <a:solidFill>
                  <a:schemeClr val="tx1"/>
                </a:solidFill>
              </a:rPr>
              <a:t>Latinalaiset tanssit</a:t>
            </a:r>
          </a:p>
          <a:p>
            <a:pPr algn="ctr"/>
            <a:r>
              <a:rPr lang="fi-FI" dirty="0">
                <a:solidFill>
                  <a:schemeClr val="tx1"/>
                </a:solidFill>
              </a:rPr>
              <a:t>Vakiotanssit</a:t>
            </a:r>
          </a:p>
        </p:txBody>
      </p:sp>
      <p:sp>
        <p:nvSpPr>
          <p:cNvPr id="9" name="Ellipsi 8">
            <a:extLst>
              <a:ext uri="{FF2B5EF4-FFF2-40B4-BE49-F238E27FC236}">
                <a16:creationId xmlns:a16="http://schemas.microsoft.com/office/drawing/2014/main" id="{1A3D2719-3D50-5D62-B18A-767B30EB6CEA}"/>
              </a:ext>
            </a:extLst>
          </p:cNvPr>
          <p:cNvSpPr/>
          <p:nvPr/>
        </p:nvSpPr>
        <p:spPr>
          <a:xfrm>
            <a:off x="1723140" y="3357039"/>
            <a:ext cx="3669792" cy="841248"/>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Tuolijumppa</a:t>
            </a:r>
          </a:p>
          <a:p>
            <a:pPr algn="ctr"/>
            <a:r>
              <a:rPr lang="fi-FI" dirty="0">
                <a:solidFill>
                  <a:schemeClr val="tx1"/>
                </a:solidFill>
              </a:rPr>
              <a:t>Avoin eläkeläisille</a:t>
            </a:r>
          </a:p>
        </p:txBody>
      </p:sp>
      <p:sp>
        <p:nvSpPr>
          <p:cNvPr id="3" name="Tekstiruutu 2">
            <a:extLst>
              <a:ext uri="{FF2B5EF4-FFF2-40B4-BE49-F238E27FC236}">
                <a16:creationId xmlns:a16="http://schemas.microsoft.com/office/drawing/2014/main" id="{7A6D77B5-5484-5AF3-CFE9-A99D3775DD08}"/>
              </a:ext>
            </a:extLst>
          </p:cNvPr>
          <p:cNvSpPr txBox="1"/>
          <p:nvPr/>
        </p:nvSpPr>
        <p:spPr>
          <a:xfrm>
            <a:off x="3384151" y="419968"/>
            <a:ext cx="5023104" cy="1323439"/>
          </a:xfrm>
          <a:prstGeom prst="rect">
            <a:avLst/>
          </a:prstGeom>
          <a:noFill/>
        </p:spPr>
        <p:txBody>
          <a:bodyPr wrap="square" rtlCol="0">
            <a:spAutoFit/>
          </a:bodyPr>
          <a:lstStyle/>
          <a:p>
            <a:r>
              <a:rPr lang="fi-FI" sz="2000" dirty="0">
                <a:solidFill>
                  <a:srgbClr val="C00000"/>
                </a:solidFill>
                <a:latin typeface="Lucida Calligraphy" panose="03010101010101010101" pitchFamily="66" charset="0"/>
              </a:rPr>
              <a:t>Liikunta, harrastekerhot ja vapaaehtoistyö</a:t>
            </a:r>
          </a:p>
          <a:p>
            <a:r>
              <a:rPr lang="fi-FI" sz="2000" dirty="0">
                <a:solidFill>
                  <a:srgbClr val="C00000"/>
                </a:solidFill>
                <a:latin typeface="Lucida Calligraphy" panose="03010101010101010101" pitchFamily="66" charset="0"/>
              </a:rPr>
              <a:t>Virtatalo, Rajatorpantie 8</a:t>
            </a:r>
          </a:p>
          <a:p>
            <a:endParaRPr lang="fi-FI" sz="2000" dirty="0">
              <a:solidFill>
                <a:srgbClr val="C00000"/>
              </a:solidFill>
              <a:latin typeface="Lucida Calligraphy" panose="03010101010101010101" pitchFamily="66" charset="0"/>
            </a:endParaRPr>
          </a:p>
        </p:txBody>
      </p:sp>
      <p:sp>
        <p:nvSpPr>
          <p:cNvPr id="4" name="Ellipsi 3">
            <a:extLst>
              <a:ext uri="{FF2B5EF4-FFF2-40B4-BE49-F238E27FC236}">
                <a16:creationId xmlns:a16="http://schemas.microsoft.com/office/drawing/2014/main" id="{976BDE19-DC3F-428D-F439-FE4006EF7F83}"/>
              </a:ext>
            </a:extLst>
          </p:cNvPr>
          <p:cNvSpPr/>
          <p:nvPr/>
        </p:nvSpPr>
        <p:spPr>
          <a:xfrm>
            <a:off x="7779367" y="4131433"/>
            <a:ext cx="3797810" cy="841248"/>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a:solidFill>
                  <a:schemeClr val="tx1"/>
                </a:solidFill>
              </a:rPr>
              <a:t>Kirjallisuuskerho</a:t>
            </a:r>
            <a:endParaRPr lang="fi-FI" dirty="0">
              <a:solidFill>
                <a:schemeClr val="tx1"/>
              </a:solidFill>
            </a:endParaRPr>
          </a:p>
        </p:txBody>
      </p:sp>
      <p:sp>
        <p:nvSpPr>
          <p:cNvPr id="5" name="Ellipsi 4">
            <a:extLst>
              <a:ext uri="{FF2B5EF4-FFF2-40B4-BE49-F238E27FC236}">
                <a16:creationId xmlns:a16="http://schemas.microsoft.com/office/drawing/2014/main" id="{88D68A81-54D5-ABDB-E39B-6BAE00399BD7}"/>
              </a:ext>
            </a:extLst>
          </p:cNvPr>
          <p:cNvSpPr/>
          <p:nvPr/>
        </p:nvSpPr>
        <p:spPr>
          <a:xfrm>
            <a:off x="277973" y="4287285"/>
            <a:ext cx="3639310" cy="826139"/>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Digineuvonta</a:t>
            </a:r>
          </a:p>
        </p:txBody>
      </p:sp>
      <p:sp>
        <p:nvSpPr>
          <p:cNvPr id="12" name="Ellipsi 11">
            <a:extLst>
              <a:ext uri="{FF2B5EF4-FFF2-40B4-BE49-F238E27FC236}">
                <a16:creationId xmlns:a16="http://schemas.microsoft.com/office/drawing/2014/main" id="{DE01FC25-A943-6240-D6EC-0CB2BAEEF4E2}"/>
              </a:ext>
            </a:extLst>
          </p:cNvPr>
          <p:cNvSpPr/>
          <p:nvPr/>
        </p:nvSpPr>
        <p:spPr>
          <a:xfrm>
            <a:off x="3091384" y="4333125"/>
            <a:ext cx="6009231" cy="2196812"/>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Ystäväpiirin</a:t>
            </a:r>
          </a:p>
          <a:p>
            <a:pPr algn="ctr"/>
            <a:r>
              <a:rPr lang="fi-FI" dirty="0">
                <a:solidFill>
                  <a:schemeClr val="tx1"/>
                </a:solidFill>
              </a:rPr>
              <a:t>vapaaehtoisten</a:t>
            </a:r>
          </a:p>
          <a:p>
            <a:pPr algn="ctr"/>
            <a:r>
              <a:rPr lang="fi-FI" dirty="0">
                <a:solidFill>
                  <a:schemeClr val="tx1"/>
                </a:solidFill>
              </a:rPr>
              <a:t>järjestämää viriketoimintaa</a:t>
            </a:r>
          </a:p>
          <a:p>
            <a:pPr algn="ctr"/>
            <a:r>
              <a:rPr lang="fi-FI" dirty="0">
                <a:solidFill>
                  <a:schemeClr val="tx1"/>
                </a:solidFill>
              </a:rPr>
              <a:t>Myyrmäen vanhusten palvelutalossa</a:t>
            </a:r>
          </a:p>
          <a:p>
            <a:pPr algn="ctr"/>
            <a:endParaRPr lang="fi-FI" dirty="0">
              <a:solidFill>
                <a:schemeClr val="tx1"/>
              </a:solidFill>
            </a:endParaRPr>
          </a:p>
        </p:txBody>
      </p:sp>
    </p:spTree>
    <p:extLst>
      <p:ext uri="{BB962C8B-B14F-4D97-AF65-F5344CB8AC3E}">
        <p14:creationId xmlns:p14="http://schemas.microsoft.com/office/powerpoint/2010/main" val="135791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376F556D-57E5-1696-784F-DA23CF28ACCB}"/>
              </a:ext>
            </a:extLst>
          </p:cNvPr>
          <p:cNvSpPr txBox="1"/>
          <p:nvPr/>
        </p:nvSpPr>
        <p:spPr>
          <a:xfrm>
            <a:off x="1231392" y="1231392"/>
            <a:ext cx="9180576" cy="2862322"/>
          </a:xfrm>
          <a:prstGeom prst="rect">
            <a:avLst/>
          </a:prstGeom>
          <a:noFill/>
        </p:spPr>
        <p:txBody>
          <a:bodyPr wrap="square" rtlCol="0">
            <a:spAutoFit/>
          </a:bodyPr>
          <a:lstStyle/>
          <a:p>
            <a:endParaRPr lang="fi-FI" dirty="0"/>
          </a:p>
          <a:p>
            <a:r>
              <a:rPr lang="fi-FI" dirty="0"/>
              <a:t>	</a:t>
            </a:r>
            <a:r>
              <a:rPr lang="fi-FI" dirty="0">
                <a:solidFill>
                  <a:srgbClr val="C00000"/>
                </a:solidFill>
                <a:latin typeface="Lucida Calligraphy" panose="03010101010101010101" pitchFamily="66" charset="0"/>
              </a:rPr>
              <a:t>Tätä haluamme ja tavoittelemme</a:t>
            </a:r>
          </a:p>
          <a:p>
            <a:endParaRPr lang="fi-FI" dirty="0">
              <a:solidFill>
                <a:srgbClr val="C00000"/>
              </a:solidFill>
              <a:latin typeface="Lucida Calligraphy" panose="03010101010101010101" pitchFamily="66" charset="0"/>
            </a:endParaRPr>
          </a:p>
          <a:p>
            <a:r>
              <a:rPr lang="fi-FI" dirty="0">
                <a:solidFill>
                  <a:srgbClr val="C00000"/>
                </a:solidFill>
                <a:latin typeface="Lucida Calligraphy" panose="03010101010101010101" pitchFamily="66" charset="0"/>
              </a:rPr>
              <a:t>	- yhteistyötä ja voimien keskittämistä</a:t>
            </a:r>
          </a:p>
          <a:p>
            <a:r>
              <a:rPr lang="fi-FI" dirty="0">
                <a:solidFill>
                  <a:srgbClr val="C00000"/>
                </a:solidFill>
                <a:latin typeface="Lucida Calligraphy" panose="03010101010101010101" pitchFamily="66" charset="0"/>
              </a:rPr>
              <a:t>	- voimia yhdistäen saavutetaan enemmän</a:t>
            </a:r>
          </a:p>
          <a:p>
            <a:r>
              <a:rPr lang="fi-FI" dirty="0">
                <a:solidFill>
                  <a:srgbClr val="C00000"/>
                </a:solidFill>
                <a:latin typeface="Lucida Calligraphy" panose="03010101010101010101" pitchFamily="66" charset="0"/>
              </a:rPr>
              <a:t>	- uusia ajatuksia toiminnan kehittämiseen</a:t>
            </a:r>
          </a:p>
          <a:p>
            <a:r>
              <a:rPr lang="fi-FI" dirty="0">
                <a:solidFill>
                  <a:srgbClr val="C00000"/>
                </a:solidFill>
                <a:latin typeface="Lucida Calligraphy" panose="03010101010101010101" pitchFamily="66" charset="0"/>
              </a:rPr>
              <a:t>	- ystävien apua tarvittaessa </a:t>
            </a:r>
          </a:p>
          <a:p>
            <a:r>
              <a:rPr lang="fi-FI" dirty="0">
                <a:solidFill>
                  <a:srgbClr val="C00000"/>
                </a:solidFill>
                <a:latin typeface="Lucida Calligraphy" panose="03010101010101010101" pitchFamily="66" charset="0"/>
              </a:rPr>
              <a:t>	- haluamme myös osaltamme auttaa ja antaa tukea toisille</a:t>
            </a:r>
          </a:p>
          <a:p>
            <a:r>
              <a:rPr lang="fi-FI" dirty="0">
                <a:solidFill>
                  <a:srgbClr val="C00000"/>
                </a:solidFill>
                <a:latin typeface="Lucida Calligraphy" panose="03010101010101010101" pitchFamily="66" charset="0"/>
              </a:rPr>
              <a:t>	  järjestöille</a:t>
            </a:r>
          </a:p>
          <a:p>
            <a:endParaRPr lang="fi-FI" dirty="0"/>
          </a:p>
        </p:txBody>
      </p:sp>
    </p:spTree>
    <p:extLst>
      <p:ext uri="{BB962C8B-B14F-4D97-AF65-F5344CB8AC3E}">
        <p14:creationId xmlns:p14="http://schemas.microsoft.com/office/powerpoint/2010/main" val="96077303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242</Words>
  <Application>Microsoft Office PowerPoint</Application>
  <PresentationFormat>Laajakuva</PresentationFormat>
  <Paragraphs>50</Paragraphs>
  <Slides>4</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4</vt:i4>
      </vt:variant>
    </vt:vector>
  </HeadingPairs>
  <TitlesOfParts>
    <vt:vector size="9" baseType="lpstr">
      <vt:lpstr>Arial</vt:lpstr>
      <vt:lpstr>Calibri</vt:lpstr>
      <vt:lpstr>Calibri Light</vt:lpstr>
      <vt:lpstr>Lucida Calligraphy</vt:lpstr>
      <vt:lpstr>Office-teema</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Marja Leppänen</dc:creator>
  <cp:lastModifiedBy>Marja Leppänen</cp:lastModifiedBy>
  <cp:revision>2</cp:revision>
  <dcterms:created xsi:type="dcterms:W3CDTF">2023-09-11T15:52:20Z</dcterms:created>
  <dcterms:modified xsi:type="dcterms:W3CDTF">2026-07-12T06:34:29Z</dcterms:modified>
</cp:coreProperties>
</file>