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69AF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04" y="8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17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27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63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24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28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44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3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44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723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32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99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7156-F863-40A8-B7DF-49ABAA57FCF7}" type="datetimeFigureOut">
              <a:rPr lang="fi-FI" smtClean="0"/>
              <a:t>22.4.2015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30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" y="4596059"/>
            <a:ext cx="6858000" cy="4572000"/>
          </a:xfrm>
          <a:prstGeom prst="rect">
            <a:avLst/>
          </a:prstGeom>
        </p:spPr>
      </p:pic>
      <p:sp>
        <p:nvSpPr>
          <p:cNvPr id="10" name="Suorakulmio 9"/>
          <p:cNvSpPr/>
          <p:nvPr/>
        </p:nvSpPr>
        <p:spPr>
          <a:xfrm>
            <a:off x="188640" y="2771800"/>
            <a:ext cx="640871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Kouvolan </a:t>
            </a:r>
            <a:r>
              <a:rPr lang="fi-FI" sz="1300" dirty="0">
                <a:solidFill>
                  <a:srgbClr val="000000"/>
                </a:solidFill>
                <a:latin typeface="Myriad Pro" panose="020B0503030403020204" pitchFamily="34" charset="0"/>
              </a:rPr>
              <a:t>Lääkärikeskuksen fysioterapeutti ja </a:t>
            </a:r>
            <a:r>
              <a:rPr lang="fi-FI" sz="1300" dirty="0" err="1" smtClean="0">
                <a:solidFill>
                  <a:srgbClr val="000000"/>
                </a:solidFill>
                <a:latin typeface="Myriad Pro" panose="020B0503030403020204" pitchFamily="34" charset="0"/>
              </a:rPr>
              <a:t>personal</a:t>
            </a: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 </a:t>
            </a:r>
            <a:r>
              <a:rPr lang="fi-FI" sz="1300" dirty="0" err="1" smtClean="0">
                <a:solidFill>
                  <a:srgbClr val="000000"/>
                </a:solidFill>
                <a:latin typeface="Myriad Pro" panose="020B0503030403020204" pitchFamily="34" charset="0"/>
              </a:rPr>
              <a:t>trainer</a:t>
            </a: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 </a:t>
            </a:r>
            <a:r>
              <a:rPr lang="fi-FI" sz="1300" dirty="0">
                <a:solidFill>
                  <a:srgbClr val="000000"/>
                </a:solidFill>
                <a:latin typeface="Myriad Pro" panose="020B0503030403020204" pitchFamily="34" charset="0"/>
              </a:rPr>
              <a:t>Hanna Tuominen opastaa kiertoharjoittelussa. Harjoitukset tapahtuvat oman </a:t>
            </a: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kehon painon </a:t>
            </a:r>
            <a:r>
              <a:rPr lang="fi-FI" sz="1300" dirty="0">
                <a:solidFill>
                  <a:srgbClr val="000000"/>
                </a:solidFill>
                <a:latin typeface="Myriad Pro" panose="020B0503030403020204" pitchFamily="34" charset="0"/>
              </a:rPr>
              <a:t>avulla ja sitä hyödyntäen</a:t>
            </a: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.</a:t>
            </a:r>
          </a:p>
          <a:p>
            <a:pPr lvl="0" algn="ctr">
              <a:spcAft>
                <a:spcPts val="600"/>
              </a:spcAft>
            </a:pP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Tulethan sisäliikuntavaatteissa!</a:t>
            </a:r>
            <a:endParaRPr lang="fi-FI" sz="1300" dirty="0">
              <a:solidFill>
                <a:srgbClr val="000000"/>
              </a:solidFill>
              <a:latin typeface="Myriad Pro" panose="020B0503030403020204" pitchFamily="34" charset="0"/>
            </a:endParaRPr>
          </a:p>
          <a:p>
            <a:pPr lvl="0" algn="ctr">
              <a:spcAft>
                <a:spcPts val="600"/>
              </a:spcAft>
            </a:pPr>
            <a:r>
              <a:rPr lang="fi-FI" sz="1300" dirty="0">
                <a:solidFill>
                  <a:srgbClr val="7030A0"/>
                </a:solidFill>
                <a:latin typeface="Myriad Pro" panose="020B0503030403020204" pitchFamily="34" charset="0"/>
              </a:rPr>
              <a:t>Mukaan mahtuu 10 ensin </a:t>
            </a:r>
            <a:r>
              <a:rPr lang="fi-FI" sz="13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ilmoittautunutta.</a:t>
            </a:r>
            <a:r>
              <a:rPr lang="fi-FI" sz="1300" dirty="0">
                <a:solidFill>
                  <a:srgbClr val="7030A0"/>
                </a:solidFill>
                <a:latin typeface="Myriad Pro" panose="020B0503030403020204" pitchFamily="34" charset="0"/>
              </a:rPr>
              <a:t/>
            </a:r>
            <a:br>
              <a:rPr lang="fi-FI" sz="1300" dirty="0">
                <a:solidFill>
                  <a:srgbClr val="7030A0"/>
                </a:solidFill>
                <a:latin typeface="Myriad Pro" panose="020B0503030403020204" pitchFamily="34" charset="0"/>
              </a:rPr>
            </a:br>
            <a:r>
              <a:rPr lang="fi-FI" sz="13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Ilmoittautumiset</a:t>
            </a:r>
            <a:r>
              <a:rPr lang="fi-FI" sz="1300" dirty="0">
                <a:solidFill>
                  <a:srgbClr val="7030A0"/>
                </a:solidFill>
                <a:latin typeface="Myriad Pro" panose="020B0503030403020204" pitchFamily="34" charset="0"/>
              </a:rPr>
              <a:t>: p. </a:t>
            </a:r>
            <a:r>
              <a:rPr lang="fi-FI" sz="1300" dirty="0">
                <a:solidFill>
                  <a:srgbClr val="7030A0"/>
                </a:solidFill>
                <a:latin typeface="Myriad Pro" panose="020B0503030403020204" pitchFamily="34" charset="0"/>
              </a:rPr>
              <a:t>050 432 6467</a:t>
            </a:r>
            <a:endParaRPr lang="fi-FI" sz="1300" dirty="0">
              <a:solidFill>
                <a:srgbClr val="7030A0"/>
              </a:solidFill>
              <a:latin typeface="Myriad Pro" panose="020B0503030403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Tilaisuus on osallistujille maksuton ja sen järjestää Pohjois-Kymen </a:t>
            </a:r>
            <a:r>
              <a:rPr lang="fi-FI" sz="1300" dirty="0">
                <a:solidFill>
                  <a:srgbClr val="000000"/>
                </a:solidFill>
                <a:latin typeface="Myriad Pro" panose="020B0503030403020204" pitchFamily="34" charset="0"/>
              </a:rPr>
              <a:t>Allergia- ja astmayhdistys yhteistyössä </a:t>
            </a:r>
            <a:br>
              <a:rPr lang="fi-FI" sz="1300" dirty="0">
                <a:solidFill>
                  <a:srgbClr val="000000"/>
                </a:solidFill>
                <a:latin typeface="Myriad Pro" panose="020B0503030403020204" pitchFamily="34" charset="0"/>
              </a:rPr>
            </a:br>
            <a:r>
              <a:rPr lang="fi-FI" sz="1300" dirty="0" smtClean="0">
                <a:solidFill>
                  <a:srgbClr val="000000"/>
                </a:solidFill>
                <a:latin typeface="Myriad Pro" panose="020B0503030403020204" pitchFamily="34" charset="0"/>
              </a:rPr>
              <a:t>Kouvolan </a:t>
            </a:r>
            <a:r>
              <a:rPr lang="fi-FI" sz="1300" dirty="0">
                <a:solidFill>
                  <a:srgbClr val="000000"/>
                </a:solidFill>
                <a:latin typeface="Myriad Pro" panose="020B0503030403020204" pitchFamily="34" charset="0"/>
              </a:rPr>
              <a:t>Lääkärikeskuksen kanssa</a:t>
            </a:r>
          </a:p>
          <a:p>
            <a:pPr lvl="0" algn="just">
              <a:spcAft>
                <a:spcPts val="600"/>
              </a:spcAft>
            </a:pPr>
            <a:endParaRPr lang="fi-FI" sz="1200" dirty="0">
              <a:solidFill>
                <a:srgbClr val="000000"/>
              </a:solidFill>
              <a:latin typeface="Arial" charset="0"/>
            </a:endParaRPr>
          </a:p>
          <a:p>
            <a:pPr lvl="0" algn="l"/>
            <a:r>
              <a:rPr lang="fi-FI" sz="900" b="1" dirty="0">
                <a:solidFill>
                  <a:srgbClr val="000000"/>
                </a:solidFill>
                <a:latin typeface="Arial" charset="0"/>
              </a:rPr>
              <a:t>			</a:t>
            </a:r>
          </a:p>
        </p:txBody>
      </p:sp>
      <p:sp>
        <p:nvSpPr>
          <p:cNvPr id="19" name="Suorakulmio 18"/>
          <p:cNvSpPr/>
          <p:nvPr/>
        </p:nvSpPr>
        <p:spPr>
          <a:xfrm>
            <a:off x="188640" y="1050154"/>
            <a:ext cx="64087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4000" b="1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Astma ja liikunta ohjatusti</a:t>
            </a:r>
          </a:p>
          <a:p>
            <a:pPr algn="ctr"/>
            <a:r>
              <a:rPr lang="fi-FI" sz="14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/>
            </a:r>
            <a:br>
              <a:rPr lang="fi-FI" sz="1400" dirty="0" smtClean="0">
                <a:solidFill>
                  <a:srgbClr val="7030A0"/>
                </a:solidFill>
                <a:latin typeface="Myriad Pro" panose="020B0503030403020204" pitchFamily="34" charset="0"/>
              </a:rPr>
            </a:br>
            <a:r>
              <a:rPr lang="fi-FI" sz="14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6.5.2015 </a:t>
            </a:r>
            <a:r>
              <a:rPr lang="fi-FI" sz="1400" dirty="0">
                <a:solidFill>
                  <a:srgbClr val="7030A0"/>
                </a:solidFill>
                <a:latin typeface="Myriad Pro" panose="020B0503030403020204" pitchFamily="34" charset="0"/>
              </a:rPr>
              <a:t>klo 17.30-19.00</a:t>
            </a:r>
          </a:p>
          <a:p>
            <a:pPr algn="ctr"/>
            <a:r>
              <a:rPr lang="fi-FI" sz="1400" dirty="0" smtClean="0">
                <a:solidFill>
                  <a:srgbClr val="7030A0"/>
                </a:solidFill>
                <a:latin typeface="Myriad Pro" panose="020B0503030403020204" pitchFamily="34" charset="0"/>
              </a:rPr>
              <a:t>Kouvolan </a:t>
            </a:r>
            <a:r>
              <a:rPr lang="fi-FI" sz="1400" dirty="0">
                <a:solidFill>
                  <a:srgbClr val="7030A0"/>
                </a:solidFill>
                <a:latin typeface="Myriad Pro" panose="020B0503030403020204" pitchFamily="34" charset="0"/>
              </a:rPr>
              <a:t>Lääkärikeskus, </a:t>
            </a:r>
            <a:r>
              <a:rPr lang="fi-FI" sz="1400" dirty="0" err="1">
                <a:solidFill>
                  <a:srgbClr val="7030A0"/>
                </a:solidFill>
                <a:latin typeface="Myriad Pro" panose="020B0503030403020204" pitchFamily="34" charset="0"/>
              </a:rPr>
              <a:t>Puhjontie</a:t>
            </a:r>
            <a:r>
              <a:rPr lang="fi-FI" sz="1400" dirty="0">
                <a:solidFill>
                  <a:srgbClr val="7030A0"/>
                </a:solidFill>
                <a:latin typeface="Myriad Pro" panose="020B0503030403020204" pitchFamily="34" charset="0"/>
              </a:rPr>
              <a:t> 17, Kuusankoski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5938092" y="8966118"/>
            <a:ext cx="10441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dirty="0" smtClean="0"/>
              <a:t>Kuva: </a:t>
            </a:r>
            <a:r>
              <a:rPr lang="fi-FI" sz="800" dirty="0" err="1" smtClean="0"/>
              <a:t>Shutterstock</a:t>
            </a:r>
            <a:endParaRPr lang="fi-FI" sz="800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112" y="-5732"/>
            <a:ext cx="2023038" cy="121382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94" y="8604448"/>
            <a:ext cx="2505456" cy="46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37</Words>
  <Application>Microsoft Office PowerPoint</Application>
  <PresentationFormat>Näytössä katseltava diaesitys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Niki Alanko</dc:creator>
  <cp:lastModifiedBy>seiska</cp:lastModifiedBy>
  <cp:revision>34</cp:revision>
  <cp:lastPrinted>2015-04-16T13:19:12Z</cp:lastPrinted>
  <dcterms:created xsi:type="dcterms:W3CDTF">2014-02-05T09:43:21Z</dcterms:created>
  <dcterms:modified xsi:type="dcterms:W3CDTF">2015-04-22T05:32:43Z</dcterms:modified>
</cp:coreProperties>
</file>