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1" autoAdjust="0"/>
    <p:restoredTop sz="94660"/>
  </p:normalViewPr>
  <p:slideViewPr>
    <p:cSldViewPr snapToGrid="0">
      <p:cViewPr varScale="1">
        <p:scale>
          <a:sx n="76" d="100"/>
          <a:sy n="76" d="100"/>
        </p:scale>
        <p:origin x="69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9B246-132B-432B-950B-C3173BC7C3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320CFD-9522-4887-858B-C408908CE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0075A-9F38-4A0D-8AEC-ACA9B1A57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9984-1376-42BA-B834-CD3DF50A1CD5}" type="datetimeFigureOut">
              <a:rPr lang="fi-FI" smtClean="0"/>
              <a:t>16.3.2021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837D7-CADB-4E49-9BAC-7CFB25FA7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80519-49A3-4568-8E1D-605009404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042A-397E-4A00-AA7F-DF16900AC6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3811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5E783-0519-4EC0-84EE-A9410D985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425E46-9E5B-4922-BCCF-9C11A90F01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F8D8F-A417-4B3A-AE96-55690C4CF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9984-1376-42BA-B834-CD3DF50A1CD5}" type="datetimeFigureOut">
              <a:rPr lang="fi-FI" smtClean="0"/>
              <a:t>16.3.2021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E69B3-CC95-4247-8197-D657343C2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8DC67-F7A7-48BD-B6F8-76FD45FA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042A-397E-4A00-AA7F-DF16900AC6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8582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426EAC-A163-48A9-B8AE-B89384B927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96EC39-3C1B-4248-8418-FA4039BC86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1B696-5192-456D-ADB0-5D8B6596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9984-1376-42BA-B834-CD3DF50A1CD5}" type="datetimeFigureOut">
              <a:rPr lang="fi-FI" smtClean="0"/>
              <a:t>16.3.2021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383BD-18EB-4CAC-BD33-03979EABF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C1BE3-4600-4655-AD65-3D23EAEAD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042A-397E-4A00-AA7F-DF16900AC6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7221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2B947-CF9B-4556-B193-C9FAC5C8F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839ED-7662-4F01-810F-801E4ACDA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5AFA6-F8FB-4FBA-8241-ACF7557A3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9984-1376-42BA-B834-CD3DF50A1CD5}" type="datetimeFigureOut">
              <a:rPr lang="fi-FI" smtClean="0"/>
              <a:t>16.3.2021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41138-9BB6-43D4-9A3B-82E5A4804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0E4E5-664B-4305-B4EE-D839B71D0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042A-397E-4A00-AA7F-DF16900AC6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7511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3468F-C12D-41DF-AE73-2B067F873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5D99C-73B9-400C-8E72-189B89BEF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BB0AD-79CE-4FF6-BAC4-C54BD0048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9984-1376-42BA-B834-CD3DF50A1CD5}" type="datetimeFigureOut">
              <a:rPr lang="fi-FI" smtClean="0"/>
              <a:t>16.3.2021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535C3-97CB-4EB4-9CEA-5A8C0C3B0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7FFAF-20B0-4214-BD56-E8D8523F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042A-397E-4A00-AA7F-DF16900AC6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732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D32C4-5A56-4055-9437-697583254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A67EE-14C4-4BB6-80FF-B79B043655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D7277F-4E7A-4F0C-BCF5-43FCC0006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FFFF8-ED7C-4B4A-B6A1-2C4498463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9984-1376-42BA-B834-CD3DF50A1CD5}" type="datetimeFigureOut">
              <a:rPr lang="fi-FI" smtClean="0"/>
              <a:t>16.3.2021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7D766C-626B-488C-A113-4F689C3D0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CBB0CB-1A31-43C8-8BC5-ADC4CBA41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042A-397E-4A00-AA7F-DF16900AC6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9993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15169-2B9A-4C89-B50F-161E12275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3F8766-D1AD-47A6-9490-71E09474C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EC29F2-FF47-4113-ACA9-70AE58308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44D3D-8920-4F47-B1AD-A099D430BB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C543A5-374E-4CCB-A5BE-360FD28ADF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500E27-06A7-45E3-A008-2B19D169E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9984-1376-42BA-B834-CD3DF50A1CD5}" type="datetimeFigureOut">
              <a:rPr lang="fi-FI" smtClean="0"/>
              <a:t>16.3.2021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0566A4-94CB-46C2-AE00-3553EFA7F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BA1B4E-9604-4D9F-B88D-0F9996757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042A-397E-4A00-AA7F-DF16900AC6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4770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1959B-75A8-41DD-BF33-4451FD62F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71613A-9635-422E-A383-0B305D6D5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9984-1376-42BA-B834-CD3DF50A1CD5}" type="datetimeFigureOut">
              <a:rPr lang="fi-FI" smtClean="0"/>
              <a:t>16.3.2021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1E1E81-6590-48F3-A259-CD60037B1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2C861A-3E68-4B5C-832A-9FD064FDA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042A-397E-4A00-AA7F-DF16900AC6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2106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7F950A-0517-49E9-BAA5-45542289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9984-1376-42BA-B834-CD3DF50A1CD5}" type="datetimeFigureOut">
              <a:rPr lang="fi-FI" smtClean="0"/>
              <a:t>16.3.2021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A5C681-C03C-4C47-8916-3E69614D3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7F1A07-D0B2-4422-9D5F-F616953F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042A-397E-4A00-AA7F-DF16900AC6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684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4543D-A260-4541-B064-C9B9C64C4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0892D-9837-4CD5-B3CD-591485585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E87D4E-A944-48C9-AFB8-5BAFA0058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D2FDC-E428-4A48-91DB-F4C37546E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9984-1376-42BA-B834-CD3DF50A1CD5}" type="datetimeFigureOut">
              <a:rPr lang="fi-FI" smtClean="0"/>
              <a:t>16.3.2021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EABE42-E697-49F4-A69D-F5D32CE46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05C2E6-A495-4B8A-9CB5-780D209CA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042A-397E-4A00-AA7F-DF16900AC6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4470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A055C-3F7D-4F09-9A4A-D776B4A66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17045A-1F75-4A35-96E9-BB4777C000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CAE3CD-40DD-4E0D-B96F-9213339C3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F718E-AAF5-4EB9-B856-1383F4054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9984-1376-42BA-B834-CD3DF50A1CD5}" type="datetimeFigureOut">
              <a:rPr lang="fi-FI" smtClean="0"/>
              <a:t>16.3.2021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6A2A0-B749-40E2-8E58-F886FEFC6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6F62CA-04AC-4430-9F9E-65CD4FDC4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042A-397E-4A00-AA7F-DF16900AC6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327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333F3D-4E6B-4265-AF87-59FB176D7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60B74-738D-4E6B-9344-8DA14F5EC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3F8A2-D765-44B5-9BF9-FBF959C38D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79984-1376-42BA-B834-CD3DF50A1CD5}" type="datetimeFigureOut">
              <a:rPr lang="fi-FI" smtClean="0"/>
              <a:t>16.3.2021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FAA86-D91E-4A2F-AB96-11A546EA05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3A6B1-4E2F-4644-833D-C9CA470695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F042A-397E-4A00-AA7F-DF16900AC6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839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BEAFB4-3875-4737-AB6B-B2B65065D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33805" y="2713686"/>
            <a:ext cx="4587069" cy="34403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6B8709-B67D-4AC5-BB8C-F2CC430DC6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18" y="218567"/>
            <a:ext cx="4197071" cy="41725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F39093-3FF4-4C44-B2AA-1BBFB761CE10}"/>
              </a:ext>
            </a:extLst>
          </p:cNvPr>
          <p:cNvSpPr txBox="1"/>
          <p:nvPr/>
        </p:nvSpPr>
        <p:spPr>
          <a:xfrm>
            <a:off x="5094369" y="0"/>
            <a:ext cx="63497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r>
              <a:rPr lang="fi-FI" dirty="0"/>
              <a:t>Onnistunut kesätyökokemus 16-vuotiaana vahvistaa nuoren uskoa selviytymiseen työelämässä ja ensimmäinen työpaikka avaa tietä seuraavalle. Samalla nuorelle jää muistijälki, että oma kotikunta on hyvä paikka tehdä työtä.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0F43E5-5B6A-4C3B-B363-5CBBD9EFF9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369" y="1695895"/>
            <a:ext cx="2398144" cy="23362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4BE6C0-4216-45AC-A5A4-DAA61200F95C}"/>
              </a:ext>
            </a:extLst>
          </p:cNvPr>
          <p:cNvSpPr txBox="1"/>
          <p:nvPr/>
        </p:nvSpPr>
        <p:spPr>
          <a:xfrm>
            <a:off x="5907985" y="291904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FB48E0-52CA-45E6-9381-58B16F2E4620}"/>
              </a:ext>
            </a:extLst>
          </p:cNvPr>
          <p:cNvSpPr txBox="1"/>
          <p:nvPr/>
        </p:nvSpPr>
        <p:spPr>
          <a:xfrm>
            <a:off x="451481" y="4855633"/>
            <a:ext cx="80541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Kesätyön merkitys nuoren elämässä on suuri, toteaa Laten koneen nuori yrittäjä Lasse Saarenpää. Sinä ja yrityksesi voitte olla mahdollistamassa yhä useamman nuoren kesätyötä.</a:t>
            </a:r>
          </a:p>
          <a:p>
            <a:r>
              <a:rPr lang="fi-FI" dirty="0"/>
              <a:t>Niinpä haastankin Tuurin yrittäjät, muun muassa: Isoahon sorvaamo, Vhj-Service, Tuuri Steel, Tuurin valutuote.</a:t>
            </a:r>
          </a:p>
          <a:p>
            <a:r>
              <a:rPr lang="fi-FI" dirty="0"/>
              <a:t>Kuvassa myös tällä hetkellä nuorin työntekijämme, Gabriel Eklund.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77D0A82-988B-4479-8071-EF1A76C07F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188" y="2140302"/>
            <a:ext cx="3441879" cy="45870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8378DE-F90E-4F11-85ED-385CD1D07E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77" y="4032136"/>
            <a:ext cx="2009815" cy="59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80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84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Töysän 4H-yhdistys</dc:creator>
  <cp:lastModifiedBy>Töysän 4H-yhdistys</cp:lastModifiedBy>
  <cp:revision>7</cp:revision>
  <dcterms:created xsi:type="dcterms:W3CDTF">2021-03-16T07:55:23Z</dcterms:created>
  <dcterms:modified xsi:type="dcterms:W3CDTF">2021-03-16T09:33:46Z</dcterms:modified>
</cp:coreProperties>
</file>