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39"/>
  </p:notesMasterIdLst>
  <p:sldIdLst>
    <p:sldId id="414" r:id="rId5"/>
    <p:sldId id="411" r:id="rId6"/>
    <p:sldId id="381" r:id="rId7"/>
    <p:sldId id="406" r:id="rId8"/>
    <p:sldId id="388" r:id="rId9"/>
    <p:sldId id="437" r:id="rId10"/>
    <p:sldId id="448" r:id="rId11"/>
    <p:sldId id="432" r:id="rId12"/>
    <p:sldId id="446" r:id="rId13"/>
    <p:sldId id="385" r:id="rId14"/>
    <p:sldId id="447" r:id="rId15"/>
    <p:sldId id="399" r:id="rId16"/>
    <p:sldId id="390" r:id="rId17"/>
    <p:sldId id="410" r:id="rId18"/>
    <p:sldId id="412" r:id="rId19"/>
    <p:sldId id="413" r:id="rId20"/>
    <p:sldId id="392" r:id="rId21"/>
    <p:sldId id="421" r:id="rId22"/>
    <p:sldId id="418" r:id="rId23"/>
    <p:sldId id="396" r:id="rId24"/>
    <p:sldId id="397" r:id="rId25"/>
    <p:sldId id="398" r:id="rId26"/>
    <p:sldId id="449" r:id="rId27"/>
    <p:sldId id="438" r:id="rId28"/>
    <p:sldId id="439" r:id="rId29"/>
    <p:sldId id="442" r:id="rId30"/>
    <p:sldId id="443" r:id="rId31"/>
    <p:sldId id="404" r:id="rId32"/>
    <p:sldId id="405" r:id="rId33"/>
    <p:sldId id="445" r:id="rId34"/>
    <p:sldId id="428" r:id="rId35"/>
    <p:sldId id="403" r:id="rId36"/>
    <p:sldId id="429" r:id="rId37"/>
    <p:sldId id="402" r:id="rId38"/>
  </p:sldIdLst>
  <p:sldSz cx="12192000" cy="6858000"/>
  <p:notesSz cx="6799263" cy="9929813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Lato" panose="020F0502020204030203" pitchFamily="34" charset="0"/>
      <p:regular r:id="rId44"/>
      <p:bold r:id="rId45"/>
      <p:italic r:id="rId46"/>
      <p:boldItalic r:id="rId47"/>
    </p:embeddedFont>
    <p:embeddedFont>
      <p:font typeface="Lato Black" panose="020F0502020204030203" pitchFamily="34" charset="0"/>
      <p:bold r:id="rId48"/>
      <p:italic r:id="rId49"/>
      <p:boldItalic r:id="rId50"/>
    </p:embeddedFont>
    <p:embeddedFont>
      <p:font typeface="Lato Light" panose="020F0302020204030203" pitchFamily="34" charset="0"/>
      <p:regular r:id="rId51"/>
      <p:italic r:id="rId52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ivonen Esa" initials="IE" lastIdx="1" clrIdx="0">
    <p:extLst>
      <p:ext uri="{19B8F6BF-5375-455C-9EA6-DF929625EA0E}">
        <p15:presenceInfo xmlns:p15="http://schemas.microsoft.com/office/powerpoint/2012/main" userId="S::esa.iivonen@mll.fi::433ca75a-0ead-4832-b676-ed0d2bef89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18E"/>
    <a:srgbClr val="DCF0F5"/>
    <a:srgbClr val="E50053"/>
    <a:srgbClr val="CFEBF2"/>
    <a:srgbClr val="61BDD4"/>
    <a:srgbClr val="A2D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62"/>
  </p:normalViewPr>
  <p:slideViewPr>
    <p:cSldViewPr snapToGrid="0" snapToObjects="1" showGuides="1">
      <p:cViewPr varScale="1">
        <p:scale>
          <a:sx n="82" d="100"/>
          <a:sy n="82" d="100"/>
        </p:scale>
        <p:origin x="672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ivonen Esa" userId="433ca75a-0ead-4832-b676-ed0d2bef89a3" providerId="ADAL" clId="{C872DD39-0A61-48D3-B264-7406FDC5B0C7}"/>
    <pc:docChg chg="undo redo custSel addSld modSld">
      <pc:chgData name="Iivonen Esa" userId="433ca75a-0ead-4832-b676-ed0d2bef89a3" providerId="ADAL" clId="{C872DD39-0A61-48D3-B264-7406FDC5B0C7}" dt="2023-02-13T15:49:28.267" v="746" actId="14100"/>
      <pc:docMkLst>
        <pc:docMk/>
      </pc:docMkLst>
      <pc:sldChg chg="modSp mod">
        <pc:chgData name="Iivonen Esa" userId="433ca75a-0ead-4832-b676-ed0d2bef89a3" providerId="ADAL" clId="{C872DD39-0A61-48D3-B264-7406FDC5B0C7}" dt="2023-02-13T15:31:17.774" v="256" actId="6549"/>
        <pc:sldMkLst>
          <pc:docMk/>
          <pc:sldMk cId="20932215" sldId="388"/>
        </pc:sldMkLst>
        <pc:spChg chg="mod">
          <ac:chgData name="Iivonen Esa" userId="433ca75a-0ead-4832-b676-ed0d2bef89a3" providerId="ADAL" clId="{C872DD39-0A61-48D3-B264-7406FDC5B0C7}" dt="2023-02-13T15:31:17.774" v="256" actId="6549"/>
          <ac:spMkLst>
            <pc:docMk/>
            <pc:sldMk cId="20932215" sldId="388"/>
            <ac:spMk id="3" creationId="{A4F2C7CC-AA5D-4E02-BB4D-318C2F60A7C2}"/>
          </ac:spMkLst>
        </pc:spChg>
      </pc:sldChg>
      <pc:sldChg chg="modSp mod">
        <pc:chgData name="Iivonen Esa" userId="433ca75a-0ead-4832-b676-ed0d2bef89a3" providerId="ADAL" clId="{C872DD39-0A61-48D3-B264-7406FDC5B0C7}" dt="2023-02-13T15:46:54.128" v="691" actId="20577"/>
        <pc:sldMkLst>
          <pc:docMk/>
          <pc:sldMk cId="4082216894" sldId="402"/>
        </pc:sldMkLst>
        <pc:spChg chg="mod">
          <ac:chgData name="Iivonen Esa" userId="433ca75a-0ead-4832-b676-ed0d2bef89a3" providerId="ADAL" clId="{C872DD39-0A61-48D3-B264-7406FDC5B0C7}" dt="2023-02-13T15:46:54.128" v="691" actId="20577"/>
          <ac:spMkLst>
            <pc:docMk/>
            <pc:sldMk cId="4082216894" sldId="402"/>
            <ac:spMk id="2" creationId="{D5312615-DD4F-4379-8906-6B548151729D}"/>
          </ac:spMkLst>
        </pc:spChg>
      </pc:sldChg>
      <pc:sldChg chg="modSp mod">
        <pc:chgData name="Iivonen Esa" userId="433ca75a-0ead-4832-b676-ed0d2bef89a3" providerId="ADAL" clId="{C872DD39-0A61-48D3-B264-7406FDC5B0C7}" dt="2023-02-13T15:30:40.666" v="221" actId="20577"/>
        <pc:sldMkLst>
          <pc:docMk/>
          <pc:sldMk cId="1012582195" sldId="406"/>
        </pc:sldMkLst>
        <pc:spChg chg="mod">
          <ac:chgData name="Iivonen Esa" userId="433ca75a-0ead-4832-b676-ed0d2bef89a3" providerId="ADAL" clId="{C872DD39-0A61-48D3-B264-7406FDC5B0C7}" dt="2023-02-13T15:30:40.666" v="221" actId="20577"/>
          <ac:spMkLst>
            <pc:docMk/>
            <pc:sldMk cId="1012582195" sldId="406"/>
            <ac:spMk id="3" creationId="{A4F2C7CC-AA5D-4E02-BB4D-318C2F60A7C2}"/>
          </ac:spMkLst>
        </pc:spChg>
      </pc:sldChg>
      <pc:sldChg chg="modSp mod">
        <pc:chgData name="Iivonen Esa" userId="433ca75a-0ead-4832-b676-ed0d2bef89a3" providerId="ADAL" clId="{C872DD39-0A61-48D3-B264-7406FDC5B0C7}" dt="2023-02-13T15:29:51.210" v="160" actId="20577"/>
        <pc:sldMkLst>
          <pc:docMk/>
          <pc:sldMk cId="249185142" sldId="414"/>
        </pc:sldMkLst>
        <pc:spChg chg="mod">
          <ac:chgData name="Iivonen Esa" userId="433ca75a-0ead-4832-b676-ed0d2bef89a3" providerId="ADAL" clId="{C872DD39-0A61-48D3-B264-7406FDC5B0C7}" dt="2023-02-13T15:25:02.814" v="62" actId="6549"/>
          <ac:spMkLst>
            <pc:docMk/>
            <pc:sldMk cId="249185142" sldId="414"/>
            <ac:spMk id="2" creationId="{6CB49B31-F99B-47AE-A507-36937D95F63B}"/>
          </ac:spMkLst>
        </pc:spChg>
        <pc:spChg chg="mod">
          <ac:chgData name="Iivonen Esa" userId="433ca75a-0ead-4832-b676-ed0d2bef89a3" providerId="ADAL" clId="{C872DD39-0A61-48D3-B264-7406FDC5B0C7}" dt="2023-02-13T15:29:51.210" v="160" actId="20577"/>
          <ac:spMkLst>
            <pc:docMk/>
            <pc:sldMk cId="249185142" sldId="414"/>
            <ac:spMk id="3" creationId="{9F7114E9-4200-4158-89A2-3630EB838E4A}"/>
          </ac:spMkLst>
        </pc:spChg>
      </pc:sldChg>
      <pc:sldChg chg="modSp mod">
        <pc:chgData name="Iivonen Esa" userId="433ca75a-0ead-4832-b676-ed0d2bef89a3" providerId="ADAL" clId="{C872DD39-0A61-48D3-B264-7406FDC5B0C7}" dt="2023-02-13T15:31:31.951" v="257" actId="14100"/>
        <pc:sldMkLst>
          <pc:docMk/>
          <pc:sldMk cId="2927385398" sldId="437"/>
        </pc:sldMkLst>
        <pc:spChg chg="mod">
          <ac:chgData name="Iivonen Esa" userId="433ca75a-0ead-4832-b676-ed0d2bef89a3" providerId="ADAL" clId="{C872DD39-0A61-48D3-B264-7406FDC5B0C7}" dt="2023-02-13T15:31:31.951" v="257" actId="14100"/>
          <ac:spMkLst>
            <pc:docMk/>
            <pc:sldMk cId="2927385398" sldId="437"/>
            <ac:spMk id="3" creationId="{A4F2C7CC-AA5D-4E02-BB4D-318C2F60A7C2}"/>
          </ac:spMkLst>
        </pc:spChg>
      </pc:sldChg>
      <pc:sldChg chg="modSp mod">
        <pc:chgData name="Iivonen Esa" userId="433ca75a-0ead-4832-b676-ed0d2bef89a3" providerId="ADAL" clId="{C872DD39-0A61-48D3-B264-7406FDC5B0C7}" dt="2023-02-13T15:33:11.864" v="259" actId="14100"/>
        <pc:sldMkLst>
          <pc:docMk/>
          <pc:sldMk cId="3518617549" sldId="448"/>
        </pc:sldMkLst>
        <pc:spChg chg="mod">
          <ac:chgData name="Iivonen Esa" userId="433ca75a-0ead-4832-b676-ed0d2bef89a3" providerId="ADAL" clId="{C872DD39-0A61-48D3-B264-7406FDC5B0C7}" dt="2023-02-13T15:33:11.864" v="259" actId="14100"/>
          <ac:spMkLst>
            <pc:docMk/>
            <pc:sldMk cId="3518617549" sldId="448"/>
            <ac:spMk id="3" creationId="{A4F2C7CC-AA5D-4E02-BB4D-318C2F60A7C2}"/>
          </ac:spMkLst>
        </pc:spChg>
      </pc:sldChg>
      <pc:sldChg chg="modSp add mod">
        <pc:chgData name="Iivonen Esa" userId="433ca75a-0ead-4832-b676-ed0d2bef89a3" providerId="ADAL" clId="{C872DD39-0A61-48D3-B264-7406FDC5B0C7}" dt="2023-02-13T15:49:28.267" v="746" actId="14100"/>
        <pc:sldMkLst>
          <pc:docMk/>
          <pc:sldMk cId="2140167957" sldId="449"/>
        </pc:sldMkLst>
        <pc:spChg chg="mod">
          <ac:chgData name="Iivonen Esa" userId="433ca75a-0ead-4832-b676-ed0d2bef89a3" providerId="ADAL" clId="{C872DD39-0A61-48D3-B264-7406FDC5B0C7}" dt="2023-02-13T15:49:28.267" v="746" actId="14100"/>
          <ac:spMkLst>
            <pc:docMk/>
            <pc:sldMk cId="2140167957" sldId="449"/>
            <ac:spMk id="2" creationId="{3A5A5FE2-390D-4007-B678-D47A0790F74F}"/>
          </ac:spMkLst>
        </pc:spChg>
        <pc:spChg chg="mod">
          <ac:chgData name="Iivonen Esa" userId="433ca75a-0ead-4832-b676-ed0d2bef89a3" providerId="ADAL" clId="{C872DD39-0A61-48D3-B264-7406FDC5B0C7}" dt="2023-02-13T15:49:25.438" v="745" actId="14100"/>
          <ac:spMkLst>
            <pc:docMk/>
            <pc:sldMk cId="2140167957" sldId="449"/>
            <ac:spMk id="3" creationId="{A4F2C7CC-AA5D-4E02-BB4D-318C2F60A7C2}"/>
          </ac:spMkLst>
        </pc:spChg>
      </pc:sldChg>
    </pc:docChg>
  </pc:docChgLst>
  <pc:docChgLst>
    <pc:chgData name="Iris Damstén" userId="49e1341e-3347-4e55-96e1-366c8bb6729a" providerId="ADAL" clId="{670D01B0-CC8C-488F-B88A-2845E9633C84}"/>
    <pc:docChg chg="undo redo custSel modSld">
      <pc:chgData name="Iris Damstén" userId="49e1341e-3347-4e55-96e1-366c8bb6729a" providerId="ADAL" clId="{670D01B0-CC8C-488F-B88A-2845E9633C84}" dt="2023-02-28T12:25:56.375" v="167" actId="20577"/>
      <pc:docMkLst>
        <pc:docMk/>
      </pc:docMkLst>
      <pc:sldChg chg="modSp mod">
        <pc:chgData name="Iris Damstén" userId="49e1341e-3347-4e55-96e1-366c8bb6729a" providerId="ADAL" clId="{670D01B0-CC8C-488F-B88A-2845E9633C84}" dt="2023-02-28T12:09:00.127" v="29" actId="113"/>
        <pc:sldMkLst>
          <pc:docMk/>
          <pc:sldMk cId="1421575458" sldId="381"/>
        </pc:sldMkLst>
        <pc:spChg chg="mod">
          <ac:chgData name="Iris Damstén" userId="49e1341e-3347-4e55-96e1-366c8bb6729a" providerId="ADAL" clId="{670D01B0-CC8C-488F-B88A-2845E9633C84}" dt="2023-02-28T12:09:00.127" v="29" actId="113"/>
          <ac:spMkLst>
            <pc:docMk/>
            <pc:sldMk cId="1421575458" sldId="381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0:08.191" v="40" actId="207"/>
        <pc:sldMkLst>
          <pc:docMk/>
          <pc:sldMk cId="1438961043" sldId="385"/>
        </pc:sldMkLst>
        <pc:spChg chg="mod">
          <ac:chgData name="Iris Damstén" userId="49e1341e-3347-4e55-96e1-366c8bb6729a" providerId="ADAL" clId="{670D01B0-CC8C-488F-B88A-2845E9633C84}" dt="2023-02-28T12:10:08.191" v="40" actId="207"/>
          <ac:spMkLst>
            <pc:docMk/>
            <pc:sldMk cId="1438961043" sldId="385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20:11.766" v="127" actId="20577"/>
        <pc:sldMkLst>
          <pc:docMk/>
          <pc:sldMk cId="20932215" sldId="388"/>
        </pc:sldMkLst>
        <pc:spChg chg="mod">
          <ac:chgData name="Iris Damstén" userId="49e1341e-3347-4e55-96e1-366c8bb6729a" providerId="ADAL" clId="{670D01B0-CC8C-488F-B88A-2845E9633C84}" dt="2023-02-28T12:20:11.766" v="127" actId="20577"/>
          <ac:spMkLst>
            <pc:docMk/>
            <pc:sldMk cId="20932215" sldId="388"/>
            <ac:spMk id="2" creationId="{3A5A5FE2-390D-4007-B678-D47A0790F74F}"/>
          </ac:spMkLst>
        </pc:spChg>
        <pc:spChg chg="mod">
          <ac:chgData name="Iris Damstén" userId="49e1341e-3347-4e55-96e1-366c8bb6729a" providerId="ADAL" clId="{670D01B0-CC8C-488F-B88A-2845E9633C84}" dt="2023-02-28T12:20:02.717" v="125" actId="14100"/>
          <ac:spMkLst>
            <pc:docMk/>
            <pc:sldMk cId="20932215" sldId="388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4:39.907" v="80" actId="113"/>
        <pc:sldMkLst>
          <pc:docMk/>
          <pc:sldMk cId="2031061744" sldId="390"/>
        </pc:sldMkLst>
        <pc:spChg chg="mod">
          <ac:chgData name="Iris Damstén" userId="49e1341e-3347-4e55-96e1-366c8bb6729a" providerId="ADAL" clId="{670D01B0-CC8C-488F-B88A-2845E9633C84}" dt="2023-02-28T12:14:39.907" v="80" actId="113"/>
          <ac:spMkLst>
            <pc:docMk/>
            <pc:sldMk cId="2031061744" sldId="390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0:39.629" v="49" actId="207"/>
        <pc:sldMkLst>
          <pc:docMk/>
          <pc:sldMk cId="2159067921" sldId="392"/>
        </pc:sldMkLst>
        <pc:spChg chg="mod">
          <ac:chgData name="Iris Damstén" userId="49e1341e-3347-4e55-96e1-366c8bb6729a" providerId="ADAL" clId="{670D01B0-CC8C-488F-B88A-2845E9633C84}" dt="2023-02-28T12:10:39.629" v="49" actId="207"/>
          <ac:spMkLst>
            <pc:docMk/>
            <pc:sldMk cId="2159067921" sldId="392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7:08.935" v="98" actId="113"/>
        <pc:sldMkLst>
          <pc:docMk/>
          <pc:sldMk cId="2668166051" sldId="396"/>
        </pc:sldMkLst>
        <pc:spChg chg="mod">
          <ac:chgData name="Iris Damstén" userId="49e1341e-3347-4e55-96e1-366c8bb6729a" providerId="ADAL" clId="{670D01B0-CC8C-488F-B88A-2845E9633C84}" dt="2023-02-28T12:17:08.935" v="98" actId="113"/>
          <ac:spMkLst>
            <pc:docMk/>
            <pc:sldMk cId="2668166051" sldId="396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7:32.321" v="102" actId="113"/>
        <pc:sldMkLst>
          <pc:docMk/>
          <pc:sldMk cId="1724421765" sldId="397"/>
        </pc:sldMkLst>
        <pc:spChg chg="mod">
          <ac:chgData name="Iris Damstén" userId="49e1341e-3347-4e55-96e1-366c8bb6729a" providerId="ADAL" clId="{670D01B0-CC8C-488F-B88A-2845E9633C84}" dt="2023-02-28T12:17:32.321" v="102" actId="113"/>
          <ac:spMkLst>
            <pc:docMk/>
            <pc:sldMk cId="1724421765" sldId="397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8:03.494" v="107" actId="113"/>
        <pc:sldMkLst>
          <pc:docMk/>
          <pc:sldMk cId="1119466858" sldId="398"/>
        </pc:sldMkLst>
        <pc:spChg chg="mod">
          <ac:chgData name="Iris Damstén" userId="49e1341e-3347-4e55-96e1-366c8bb6729a" providerId="ADAL" clId="{670D01B0-CC8C-488F-B88A-2845E9633C84}" dt="2023-02-28T12:18:03.494" v="107" actId="113"/>
          <ac:spMkLst>
            <pc:docMk/>
            <pc:sldMk cId="1119466858" sldId="398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4:18.171" v="77" actId="113"/>
        <pc:sldMkLst>
          <pc:docMk/>
          <pc:sldMk cId="823861900" sldId="399"/>
        </pc:sldMkLst>
        <pc:spChg chg="mod">
          <ac:chgData name="Iris Damstén" userId="49e1341e-3347-4e55-96e1-366c8bb6729a" providerId="ADAL" clId="{670D01B0-CC8C-488F-B88A-2845E9633C84}" dt="2023-02-28T12:14:18.171" v="77" actId="113"/>
          <ac:spMkLst>
            <pc:docMk/>
            <pc:sldMk cId="823861900" sldId="399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25:56.375" v="167" actId="20577"/>
        <pc:sldMkLst>
          <pc:docMk/>
          <pc:sldMk cId="1782917870" sldId="403"/>
        </pc:sldMkLst>
        <pc:spChg chg="mod">
          <ac:chgData name="Iris Damstén" userId="49e1341e-3347-4e55-96e1-366c8bb6729a" providerId="ADAL" clId="{670D01B0-CC8C-488F-B88A-2845E9633C84}" dt="2023-02-28T12:25:56.375" v="167" actId="20577"/>
          <ac:spMkLst>
            <pc:docMk/>
            <pc:sldMk cId="1782917870" sldId="403"/>
            <ac:spMk id="2" creationId="{3A5A5FE2-390D-4007-B678-D47A0790F74F}"/>
          </ac:spMkLst>
        </pc:spChg>
        <pc:spChg chg="mod">
          <ac:chgData name="Iris Damstén" userId="49e1341e-3347-4e55-96e1-366c8bb6729a" providerId="ADAL" clId="{670D01B0-CC8C-488F-B88A-2845E9633C84}" dt="2023-02-28T12:12:20.372" v="67" actId="207"/>
          <ac:spMkLst>
            <pc:docMk/>
            <pc:sldMk cId="1782917870" sldId="403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25:35.062" v="160" actId="14100"/>
        <pc:sldMkLst>
          <pc:docMk/>
          <pc:sldMk cId="610848904" sldId="404"/>
        </pc:sldMkLst>
        <pc:spChg chg="mod">
          <ac:chgData name="Iris Damstén" userId="49e1341e-3347-4e55-96e1-366c8bb6729a" providerId="ADAL" clId="{670D01B0-CC8C-488F-B88A-2845E9633C84}" dt="2023-02-28T12:25:35.062" v="160" actId="14100"/>
          <ac:spMkLst>
            <pc:docMk/>
            <pc:sldMk cId="610848904" sldId="404"/>
            <ac:spMk id="2" creationId="{3A5A5FE2-390D-4007-B678-D47A0790F74F}"/>
          </ac:spMkLst>
        </pc:spChg>
        <pc:spChg chg="mod">
          <ac:chgData name="Iris Damstén" userId="49e1341e-3347-4e55-96e1-366c8bb6729a" providerId="ADAL" clId="{670D01B0-CC8C-488F-B88A-2845E9633C84}" dt="2023-02-28T12:12:01.041" v="64" actId="207"/>
          <ac:spMkLst>
            <pc:docMk/>
            <pc:sldMk cId="610848904" sldId="404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25:44.621" v="163" actId="14100"/>
        <pc:sldMkLst>
          <pc:docMk/>
          <pc:sldMk cId="741356148" sldId="405"/>
        </pc:sldMkLst>
        <pc:spChg chg="mod">
          <ac:chgData name="Iris Damstén" userId="49e1341e-3347-4e55-96e1-366c8bb6729a" providerId="ADAL" clId="{670D01B0-CC8C-488F-B88A-2845E9633C84}" dt="2023-02-28T12:25:44.621" v="163" actId="14100"/>
          <ac:spMkLst>
            <pc:docMk/>
            <pc:sldMk cId="741356148" sldId="405"/>
            <ac:spMk id="2" creationId="{3A5A5FE2-390D-4007-B678-D47A0790F74F}"/>
          </ac:spMkLst>
        </pc:spChg>
        <pc:spChg chg="mod">
          <ac:chgData name="Iris Damstén" userId="49e1341e-3347-4e55-96e1-366c8bb6729a" providerId="ADAL" clId="{670D01B0-CC8C-488F-B88A-2845E9633C84}" dt="2023-02-28T12:12:04.767" v="65" actId="207"/>
          <ac:spMkLst>
            <pc:docMk/>
            <pc:sldMk cId="741356148" sldId="405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9:48.557" v="123" actId="255"/>
        <pc:sldMkLst>
          <pc:docMk/>
          <pc:sldMk cId="1012582195" sldId="406"/>
        </pc:sldMkLst>
        <pc:spChg chg="mod">
          <ac:chgData name="Iris Damstén" userId="49e1341e-3347-4e55-96e1-366c8bb6729a" providerId="ADAL" clId="{670D01B0-CC8C-488F-B88A-2845E9633C84}" dt="2023-02-28T12:19:48.557" v="123" actId="255"/>
          <ac:spMkLst>
            <pc:docMk/>
            <pc:sldMk cId="1012582195" sldId="406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4:53.052" v="82" actId="6549"/>
        <pc:sldMkLst>
          <pc:docMk/>
          <pc:sldMk cId="2358892232" sldId="410"/>
        </pc:sldMkLst>
        <pc:spChg chg="mod">
          <ac:chgData name="Iris Damstén" userId="49e1341e-3347-4e55-96e1-366c8bb6729a" providerId="ADAL" clId="{670D01B0-CC8C-488F-B88A-2845E9633C84}" dt="2023-02-28T12:14:53.052" v="82" actId="6549"/>
          <ac:spMkLst>
            <pc:docMk/>
            <pc:sldMk cId="2358892232" sldId="410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08:52.145" v="27" actId="113"/>
        <pc:sldMkLst>
          <pc:docMk/>
          <pc:sldMk cId="2541950808" sldId="411"/>
        </pc:sldMkLst>
        <pc:spChg chg="mod">
          <ac:chgData name="Iris Damstén" userId="49e1341e-3347-4e55-96e1-366c8bb6729a" providerId="ADAL" clId="{670D01B0-CC8C-488F-B88A-2845E9633C84}" dt="2023-02-28T12:08:52.145" v="27" actId="113"/>
          <ac:spMkLst>
            <pc:docMk/>
            <pc:sldMk cId="2541950808" sldId="411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21:21.310" v="135" actId="255"/>
        <pc:sldMkLst>
          <pc:docMk/>
          <pc:sldMk cId="1458153699" sldId="412"/>
        </pc:sldMkLst>
        <pc:spChg chg="mod">
          <ac:chgData name="Iris Damstén" userId="49e1341e-3347-4e55-96e1-366c8bb6729a" providerId="ADAL" clId="{670D01B0-CC8C-488F-B88A-2845E9633C84}" dt="2023-02-28T12:21:21.310" v="135" actId="255"/>
          <ac:spMkLst>
            <pc:docMk/>
            <pc:sldMk cId="1458153699" sldId="412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0:36.169" v="48" actId="207"/>
        <pc:sldMkLst>
          <pc:docMk/>
          <pc:sldMk cId="813402639" sldId="413"/>
        </pc:sldMkLst>
        <pc:spChg chg="mod">
          <ac:chgData name="Iris Damstén" userId="49e1341e-3347-4e55-96e1-366c8bb6729a" providerId="ADAL" clId="{670D01B0-CC8C-488F-B88A-2845E9633C84}" dt="2023-02-28T12:10:36.169" v="48" actId="207"/>
          <ac:spMkLst>
            <pc:docMk/>
            <pc:sldMk cId="813402639" sldId="413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3:00.860" v="74" actId="1076"/>
        <pc:sldMkLst>
          <pc:docMk/>
          <pc:sldMk cId="249185142" sldId="414"/>
        </pc:sldMkLst>
        <pc:spChg chg="mod">
          <ac:chgData name="Iris Damstén" userId="49e1341e-3347-4e55-96e1-366c8bb6729a" providerId="ADAL" clId="{670D01B0-CC8C-488F-B88A-2845E9633C84}" dt="2023-02-28T12:12:58.268" v="73" actId="1076"/>
          <ac:spMkLst>
            <pc:docMk/>
            <pc:sldMk cId="249185142" sldId="414"/>
            <ac:spMk id="2" creationId="{6CB49B31-F99B-47AE-A507-36937D95F63B}"/>
          </ac:spMkLst>
        </pc:spChg>
        <pc:spChg chg="mod">
          <ac:chgData name="Iris Damstén" userId="49e1341e-3347-4e55-96e1-366c8bb6729a" providerId="ADAL" clId="{670D01B0-CC8C-488F-B88A-2845E9633C84}" dt="2023-02-28T12:13:00.860" v="74" actId="1076"/>
          <ac:spMkLst>
            <pc:docMk/>
            <pc:sldMk cId="249185142" sldId="414"/>
            <ac:spMk id="3" creationId="{9F7114E9-4200-4158-89A2-3630EB838E4A}"/>
          </ac:spMkLst>
        </pc:spChg>
      </pc:sldChg>
      <pc:sldChg chg="modSp mod">
        <pc:chgData name="Iris Damstén" userId="49e1341e-3347-4e55-96e1-366c8bb6729a" providerId="ADAL" clId="{670D01B0-CC8C-488F-B88A-2845E9633C84}" dt="2023-02-28T12:16:34.526" v="97" actId="20577"/>
        <pc:sldMkLst>
          <pc:docMk/>
          <pc:sldMk cId="1270291406" sldId="418"/>
        </pc:sldMkLst>
        <pc:spChg chg="mod">
          <ac:chgData name="Iris Damstén" userId="49e1341e-3347-4e55-96e1-366c8bb6729a" providerId="ADAL" clId="{670D01B0-CC8C-488F-B88A-2845E9633C84}" dt="2023-02-28T12:16:34.526" v="97" actId="20577"/>
          <ac:spMkLst>
            <pc:docMk/>
            <pc:sldMk cId="1270291406" sldId="418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6:07.150" v="95" actId="113"/>
        <pc:sldMkLst>
          <pc:docMk/>
          <pc:sldMk cId="565489949" sldId="421"/>
        </pc:sldMkLst>
        <pc:spChg chg="mod">
          <ac:chgData name="Iris Damstén" userId="49e1341e-3347-4e55-96e1-366c8bb6729a" providerId="ADAL" clId="{670D01B0-CC8C-488F-B88A-2845E9633C84}" dt="2023-02-28T12:16:07.150" v="95" actId="113"/>
          <ac:spMkLst>
            <pc:docMk/>
            <pc:sldMk cId="565489949" sldId="421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25:51.542" v="165" actId="20577"/>
        <pc:sldMkLst>
          <pc:docMk/>
          <pc:sldMk cId="2649444604" sldId="428"/>
        </pc:sldMkLst>
        <pc:spChg chg="mod">
          <ac:chgData name="Iris Damstén" userId="49e1341e-3347-4e55-96e1-366c8bb6729a" providerId="ADAL" clId="{670D01B0-CC8C-488F-B88A-2845E9633C84}" dt="2023-02-28T12:25:51.542" v="165" actId="20577"/>
          <ac:spMkLst>
            <pc:docMk/>
            <pc:sldMk cId="2649444604" sldId="428"/>
            <ac:spMk id="2" creationId="{3A5A5FE2-390D-4007-B678-D47A0790F74F}"/>
          </ac:spMkLst>
        </pc:spChg>
        <pc:spChg chg="mod">
          <ac:chgData name="Iris Damstén" userId="49e1341e-3347-4e55-96e1-366c8bb6729a" providerId="ADAL" clId="{670D01B0-CC8C-488F-B88A-2845E9633C84}" dt="2023-02-28T12:12:13.741" v="66" actId="207"/>
          <ac:spMkLst>
            <pc:docMk/>
            <pc:sldMk cId="2649444604" sldId="428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2:25.131" v="68" actId="207"/>
        <pc:sldMkLst>
          <pc:docMk/>
          <pc:sldMk cId="3334486659" sldId="429"/>
        </pc:sldMkLst>
        <pc:spChg chg="mod">
          <ac:chgData name="Iris Damstén" userId="49e1341e-3347-4e55-96e1-366c8bb6729a" providerId="ADAL" clId="{670D01B0-CC8C-488F-B88A-2845E9633C84}" dt="2023-02-28T12:12:25.131" v="68" actId="207"/>
          <ac:spMkLst>
            <pc:docMk/>
            <pc:sldMk cId="3334486659" sldId="429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20:41.111" v="133" actId="20577"/>
        <pc:sldMkLst>
          <pc:docMk/>
          <pc:sldMk cId="4062423816" sldId="432"/>
        </pc:sldMkLst>
        <pc:spChg chg="mod">
          <ac:chgData name="Iris Damstén" userId="49e1341e-3347-4e55-96e1-366c8bb6729a" providerId="ADAL" clId="{670D01B0-CC8C-488F-B88A-2845E9633C84}" dt="2023-02-28T12:20:41.111" v="133" actId="20577"/>
          <ac:spMkLst>
            <pc:docMk/>
            <pc:sldMk cId="4062423816" sldId="432"/>
            <ac:spMk id="2" creationId="{3A5A5FE2-390D-4007-B678-D47A0790F74F}"/>
          </ac:spMkLst>
        </pc:spChg>
        <pc:spChg chg="mod">
          <ac:chgData name="Iris Damstén" userId="49e1341e-3347-4e55-96e1-366c8bb6729a" providerId="ADAL" clId="{670D01B0-CC8C-488F-B88A-2845E9633C84}" dt="2023-02-28T12:09:57.791" v="36" actId="207"/>
          <ac:spMkLst>
            <pc:docMk/>
            <pc:sldMk cId="4062423816" sldId="432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20:23.797" v="129" actId="20577"/>
        <pc:sldMkLst>
          <pc:docMk/>
          <pc:sldMk cId="2927385398" sldId="437"/>
        </pc:sldMkLst>
        <pc:spChg chg="mod">
          <ac:chgData name="Iris Damstén" userId="49e1341e-3347-4e55-96e1-366c8bb6729a" providerId="ADAL" clId="{670D01B0-CC8C-488F-B88A-2845E9633C84}" dt="2023-02-28T12:20:23.797" v="129" actId="20577"/>
          <ac:spMkLst>
            <pc:docMk/>
            <pc:sldMk cId="2927385398" sldId="437"/>
            <ac:spMk id="2" creationId="{3A5A5FE2-390D-4007-B678-D47A0790F74F}"/>
          </ac:spMkLst>
        </pc:spChg>
        <pc:spChg chg="mod">
          <ac:chgData name="Iris Damstén" userId="49e1341e-3347-4e55-96e1-366c8bb6729a" providerId="ADAL" clId="{670D01B0-CC8C-488F-B88A-2845E9633C84}" dt="2023-02-28T12:09:47.233" v="34" actId="207"/>
          <ac:spMkLst>
            <pc:docMk/>
            <pc:sldMk cId="2927385398" sldId="437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24:52.350" v="151" actId="20577"/>
        <pc:sldMkLst>
          <pc:docMk/>
          <pc:sldMk cId="11572003" sldId="438"/>
        </pc:sldMkLst>
        <pc:spChg chg="mod">
          <ac:chgData name="Iris Damstén" userId="49e1341e-3347-4e55-96e1-366c8bb6729a" providerId="ADAL" clId="{670D01B0-CC8C-488F-B88A-2845E9633C84}" dt="2023-02-28T12:24:52.350" v="151" actId="20577"/>
          <ac:spMkLst>
            <pc:docMk/>
            <pc:sldMk cId="11572003" sldId="438"/>
            <ac:spMk id="2" creationId="{3A5A5FE2-390D-4007-B678-D47A0790F74F}"/>
          </ac:spMkLst>
        </pc:spChg>
        <pc:spChg chg="mod">
          <ac:chgData name="Iris Damstén" userId="49e1341e-3347-4e55-96e1-366c8bb6729a" providerId="ADAL" clId="{670D01B0-CC8C-488F-B88A-2845E9633C84}" dt="2023-02-28T12:18:43.972" v="112" actId="113"/>
          <ac:spMkLst>
            <pc:docMk/>
            <pc:sldMk cId="11572003" sldId="438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25:09.934" v="153" actId="20577"/>
        <pc:sldMkLst>
          <pc:docMk/>
          <pc:sldMk cId="1184387452" sldId="439"/>
        </pc:sldMkLst>
        <pc:spChg chg="mod">
          <ac:chgData name="Iris Damstén" userId="49e1341e-3347-4e55-96e1-366c8bb6729a" providerId="ADAL" clId="{670D01B0-CC8C-488F-B88A-2845E9633C84}" dt="2023-02-28T12:25:09.934" v="153" actId="20577"/>
          <ac:spMkLst>
            <pc:docMk/>
            <pc:sldMk cId="1184387452" sldId="439"/>
            <ac:spMk id="2" creationId="{3A5A5FE2-390D-4007-B678-D47A0790F74F}"/>
          </ac:spMkLst>
        </pc:spChg>
        <pc:spChg chg="mod">
          <ac:chgData name="Iris Damstén" userId="49e1341e-3347-4e55-96e1-366c8bb6729a" providerId="ADAL" clId="{670D01B0-CC8C-488F-B88A-2845E9633C84}" dt="2023-02-28T12:18:53.396" v="115" actId="113"/>
          <ac:spMkLst>
            <pc:docMk/>
            <pc:sldMk cId="1184387452" sldId="439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25:17.182" v="155" actId="20577"/>
        <pc:sldMkLst>
          <pc:docMk/>
          <pc:sldMk cId="2708721484" sldId="442"/>
        </pc:sldMkLst>
        <pc:spChg chg="mod">
          <ac:chgData name="Iris Damstén" userId="49e1341e-3347-4e55-96e1-366c8bb6729a" providerId="ADAL" clId="{670D01B0-CC8C-488F-B88A-2845E9633C84}" dt="2023-02-28T12:25:17.182" v="155" actId="20577"/>
          <ac:spMkLst>
            <pc:docMk/>
            <pc:sldMk cId="2708721484" sldId="442"/>
            <ac:spMk id="2" creationId="{3A5A5FE2-390D-4007-B678-D47A0790F74F}"/>
          </ac:spMkLst>
        </pc:spChg>
        <pc:spChg chg="mod">
          <ac:chgData name="Iris Damstén" userId="49e1341e-3347-4e55-96e1-366c8bb6729a" providerId="ADAL" clId="{670D01B0-CC8C-488F-B88A-2845E9633C84}" dt="2023-02-28T12:22:20.726" v="140" actId="255"/>
          <ac:spMkLst>
            <pc:docMk/>
            <pc:sldMk cId="2708721484" sldId="442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25:23.648" v="157" actId="20577"/>
        <pc:sldMkLst>
          <pc:docMk/>
          <pc:sldMk cId="3193941291" sldId="443"/>
        </pc:sldMkLst>
        <pc:spChg chg="mod">
          <ac:chgData name="Iris Damstén" userId="49e1341e-3347-4e55-96e1-366c8bb6729a" providerId="ADAL" clId="{670D01B0-CC8C-488F-B88A-2845E9633C84}" dt="2023-02-28T12:25:23.648" v="157" actId="20577"/>
          <ac:spMkLst>
            <pc:docMk/>
            <pc:sldMk cId="3193941291" sldId="443"/>
            <ac:spMk id="2" creationId="{3A5A5FE2-390D-4007-B678-D47A0790F74F}"/>
          </ac:spMkLst>
        </pc:spChg>
        <pc:spChg chg="mod">
          <ac:chgData name="Iris Damstén" userId="49e1341e-3347-4e55-96e1-366c8bb6729a" providerId="ADAL" clId="{670D01B0-CC8C-488F-B88A-2845E9633C84}" dt="2023-02-28T12:24:09.457" v="149" actId="113"/>
          <ac:spMkLst>
            <pc:docMk/>
            <pc:sldMk cId="3193941291" sldId="443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0:03.089" v="39" actId="207"/>
        <pc:sldMkLst>
          <pc:docMk/>
          <pc:sldMk cId="516663341" sldId="446"/>
        </pc:sldMkLst>
        <pc:spChg chg="mod">
          <ac:chgData name="Iris Damstén" userId="49e1341e-3347-4e55-96e1-366c8bb6729a" providerId="ADAL" clId="{670D01B0-CC8C-488F-B88A-2845E9633C84}" dt="2023-02-28T12:10:03.089" v="39" actId="207"/>
          <ac:spMkLst>
            <pc:docMk/>
            <pc:sldMk cId="516663341" sldId="446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0:13.271" v="41" actId="207"/>
        <pc:sldMkLst>
          <pc:docMk/>
          <pc:sldMk cId="2972816998" sldId="447"/>
        </pc:sldMkLst>
        <pc:spChg chg="mod">
          <ac:chgData name="Iris Damstén" userId="49e1341e-3347-4e55-96e1-366c8bb6729a" providerId="ADAL" clId="{670D01B0-CC8C-488F-B88A-2845E9633C84}" dt="2023-02-28T12:10:13.271" v="41" actId="207"/>
          <ac:spMkLst>
            <pc:docMk/>
            <pc:sldMk cId="2972816998" sldId="447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20:32.150" v="131" actId="255"/>
        <pc:sldMkLst>
          <pc:docMk/>
          <pc:sldMk cId="3518617549" sldId="448"/>
        </pc:sldMkLst>
        <pc:spChg chg="mod">
          <ac:chgData name="Iris Damstén" userId="49e1341e-3347-4e55-96e1-366c8bb6729a" providerId="ADAL" clId="{670D01B0-CC8C-488F-B88A-2845E9633C84}" dt="2023-02-28T12:20:32.150" v="131" actId="255"/>
          <ac:spMkLst>
            <pc:docMk/>
            <pc:sldMk cId="3518617549" sldId="448"/>
            <ac:spMk id="2" creationId="{3A5A5FE2-390D-4007-B678-D47A0790F74F}"/>
          </ac:spMkLst>
        </pc:spChg>
        <pc:spChg chg="mod">
          <ac:chgData name="Iris Damstén" userId="49e1341e-3347-4e55-96e1-366c8bb6729a" providerId="ADAL" clId="{670D01B0-CC8C-488F-B88A-2845E9633C84}" dt="2023-02-28T12:09:50.427" v="35" actId="207"/>
          <ac:spMkLst>
            <pc:docMk/>
            <pc:sldMk cId="3518617549" sldId="448"/>
            <ac:spMk id="3" creationId="{A4F2C7CC-AA5D-4E02-BB4D-318C2F60A7C2}"/>
          </ac:spMkLst>
        </pc:spChg>
      </pc:sldChg>
      <pc:sldChg chg="modSp mod">
        <pc:chgData name="Iris Damstén" userId="49e1341e-3347-4e55-96e1-366c8bb6729a" providerId="ADAL" clId="{670D01B0-CC8C-488F-B88A-2845E9633C84}" dt="2023-02-28T12:11:06.533" v="57" actId="207"/>
        <pc:sldMkLst>
          <pc:docMk/>
          <pc:sldMk cId="2140167957" sldId="449"/>
        </pc:sldMkLst>
        <pc:spChg chg="mod">
          <ac:chgData name="Iris Damstén" userId="49e1341e-3347-4e55-96e1-366c8bb6729a" providerId="ADAL" clId="{670D01B0-CC8C-488F-B88A-2845E9633C84}" dt="2023-02-28T12:11:06.533" v="57" actId="207"/>
          <ac:spMkLst>
            <pc:docMk/>
            <pc:sldMk cId="2140167957" sldId="449"/>
            <ac:spMk id="3" creationId="{A4F2C7CC-AA5D-4E02-BB4D-318C2F60A7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0EB5D-CF61-4C44-AFB3-66A8923EEA43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0BAB7-2A17-9F42-AD34-3E1216B485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0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43BFDD20-FEB6-B94B-8E98-71B550A46F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34116" y="1531620"/>
            <a:ext cx="9392142" cy="12270466"/>
          </a:xfrm>
          <a:custGeom>
            <a:avLst/>
            <a:gdLst>
              <a:gd name="T0" fmla="*/ 7437 w 7438"/>
              <a:gd name="T1" fmla="*/ 4734 h 9718"/>
              <a:gd name="T2" fmla="*/ 7437 w 7438"/>
              <a:gd name="T3" fmla="*/ 4734 h 9718"/>
              <a:gd name="T4" fmla="*/ 7437 w 7438"/>
              <a:gd name="T5" fmla="*/ 4734 h 9718"/>
              <a:gd name="T6" fmla="*/ 7437 w 7438"/>
              <a:gd name="T7" fmla="*/ 4734 h 9718"/>
              <a:gd name="T8" fmla="*/ 139 w 7438"/>
              <a:gd name="T9" fmla="*/ 3562 h 9718"/>
              <a:gd name="T10" fmla="*/ 4233 w 7438"/>
              <a:gd name="T11" fmla="*/ 166 h 9718"/>
              <a:gd name="T12" fmla="*/ 7437 w 7438"/>
              <a:gd name="T13" fmla="*/ 4734 h 9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38" h="9718">
                <a:moveTo>
                  <a:pt x="7437" y="4734"/>
                </a:moveTo>
                <a:lnTo>
                  <a:pt x="7437" y="4734"/>
                </a:lnTo>
                <a:lnTo>
                  <a:pt x="7437" y="4734"/>
                </a:lnTo>
                <a:lnTo>
                  <a:pt x="7437" y="4734"/>
                </a:lnTo>
                <a:cubicBezTo>
                  <a:pt x="6927" y="9717"/>
                  <a:pt x="0" y="7793"/>
                  <a:pt x="139" y="3562"/>
                </a:cubicBezTo>
                <a:cubicBezTo>
                  <a:pt x="206" y="1559"/>
                  <a:pt x="2309" y="0"/>
                  <a:pt x="4233" y="166"/>
                </a:cubicBezTo>
                <a:cubicBezTo>
                  <a:pt x="6724" y="380"/>
                  <a:pt x="7334" y="2661"/>
                  <a:pt x="7437" y="4734"/>
                </a:cubicBezTo>
              </a:path>
            </a:pathLst>
          </a:custGeom>
          <a:solidFill>
            <a:srgbClr val="CFEBF2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909AC-A36B-0D47-9C35-306D6A96C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100"/>
            <a:ext cx="9144000" cy="3446633"/>
          </a:xfrm>
        </p:spPr>
        <p:txBody>
          <a:bodyPr anchor="b">
            <a:noAutofit/>
          </a:bodyPr>
          <a:lstStyle>
            <a:lvl1pPr algn="ctr">
              <a:lnSpc>
                <a:spcPts val="7500"/>
              </a:lnSpc>
              <a:defRPr sz="8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0D59A-277B-7945-B4F2-2B1C5908E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00087"/>
            <a:ext cx="9144000" cy="775998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Esiintyjän Nimi | </a:t>
            </a:r>
            <a:fld id="{F1331E22-DE9A-7545-BE5A-1E1D5F3A7017}" type="datetime1">
              <a:rPr lang="fi-FI" smtClean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23.9.2019</a:t>
            </a:fld>
            <a:endParaRPr lang="fi-FI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16C0B2-16EF-A84C-9AAC-48812D2AC3B7}"/>
              </a:ext>
            </a:extLst>
          </p:cNvPr>
          <p:cNvGrpSpPr/>
          <p:nvPr userDrawn="1"/>
        </p:nvGrpSpPr>
        <p:grpSpPr>
          <a:xfrm>
            <a:off x="453993" y="5559897"/>
            <a:ext cx="2654967" cy="877417"/>
            <a:chOff x="3732213" y="628650"/>
            <a:chExt cx="2968625" cy="9810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19F924A-6FD8-E645-87CC-8D020C5D04D4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78" name="Freeform 2">
                <a:extLst>
                  <a:ext uri="{FF2B5EF4-FFF2-40B4-BE49-F238E27FC236}">
                    <a16:creationId xmlns:a16="http://schemas.microsoft.com/office/drawing/2014/main" id="{63F6F734-63B7-E647-B15A-A248F9021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79" name="Freeform 3">
                <a:extLst>
                  <a:ext uri="{FF2B5EF4-FFF2-40B4-BE49-F238E27FC236}">
                    <a16:creationId xmlns:a16="http://schemas.microsoft.com/office/drawing/2014/main" id="{E3D721DB-75B7-7C45-8B7D-80F0DC25B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80" name="Freeform 4">
                <a:extLst>
                  <a:ext uri="{FF2B5EF4-FFF2-40B4-BE49-F238E27FC236}">
                    <a16:creationId xmlns:a16="http://schemas.microsoft.com/office/drawing/2014/main" id="{B21BA71D-6533-C341-AF6F-431966D53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81" name="Freeform 5">
                <a:extLst>
                  <a:ext uri="{FF2B5EF4-FFF2-40B4-BE49-F238E27FC236}">
                    <a16:creationId xmlns:a16="http://schemas.microsoft.com/office/drawing/2014/main" id="{25E3A55A-0750-4846-B157-602C4C00C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57736F3-8C4F-8045-80DF-603945DE44BD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5DD1E8F6-48D6-5E4C-A3C0-92D228148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01EED360-0765-7745-B184-8EC79E6EA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04510205-5D45-F74C-814A-267D5E954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B4CD0DFE-AD33-EB44-9411-BF5C5E663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CAE7DBEA-10F8-F448-9BDE-F2B9DF2CC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C4FB4063-7712-FE43-A1C4-88A05DE0A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7DB99AC5-AE97-B84B-B7EB-6D1385EDD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946E381F-C11C-5E48-8462-A00E2919C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66EED5E4-F268-484D-81FD-7B17B900B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5A558DF4-202C-214F-86A5-088B087CD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C3735262-EB8C-9F49-83B0-0EF919FF8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D951E3B8-37FE-4A4D-92E6-729220B8F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3314C227-4147-594D-BC62-046F8B603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60CAC66D-6F14-A84D-B87D-EB62051ED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6D2E73E6-AB48-9C48-B137-8A2226B41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B91FF233-ED8E-6D45-B153-1558CF657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75F61F4F-A5D9-C740-AC49-27740738D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5DC82A3B-522D-324B-9748-69F8BDA13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2E591FD0-C70A-4348-BDFF-775BA1D18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3CD56F98-E7E0-6C44-BC9A-C953E03CA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67" name="Freeform 26">
                <a:extLst>
                  <a:ext uri="{FF2B5EF4-FFF2-40B4-BE49-F238E27FC236}">
                    <a16:creationId xmlns:a16="http://schemas.microsoft.com/office/drawing/2014/main" id="{A2A0BDD3-9ECF-774A-8A23-DAD559053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68" name="Freeform 27">
                <a:extLst>
                  <a:ext uri="{FF2B5EF4-FFF2-40B4-BE49-F238E27FC236}">
                    <a16:creationId xmlns:a16="http://schemas.microsoft.com/office/drawing/2014/main" id="{5F88F021-4618-9748-8845-F92919DD1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69" name="Freeform 28">
                <a:extLst>
                  <a:ext uri="{FF2B5EF4-FFF2-40B4-BE49-F238E27FC236}">
                    <a16:creationId xmlns:a16="http://schemas.microsoft.com/office/drawing/2014/main" id="{2827DEF3-0C7E-FB43-89D5-5EB7D7CB6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70" name="Freeform 29">
                <a:extLst>
                  <a:ext uri="{FF2B5EF4-FFF2-40B4-BE49-F238E27FC236}">
                    <a16:creationId xmlns:a16="http://schemas.microsoft.com/office/drawing/2014/main" id="{1B2F4243-8CA2-5A4B-A41E-14B1C3FED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71" name="Freeform 30">
                <a:extLst>
                  <a:ext uri="{FF2B5EF4-FFF2-40B4-BE49-F238E27FC236}">
                    <a16:creationId xmlns:a16="http://schemas.microsoft.com/office/drawing/2014/main" id="{1E6865FF-DBA4-CC4D-8F2A-66E3DFFF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:a16="http://schemas.microsoft.com/office/drawing/2014/main" id="{965B17A1-2041-8148-84D8-68E787DD6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73" name="Freeform 32">
                <a:extLst>
                  <a:ext uri="{FF2B5EF4-FFF2-40B4-BE49-F238E27FC236}">
                    <a16:creationId xmlns:a16="http://schemas.microsoft.com/office/drawing/2014/main" id="{C820768F-82F1-EE4A-89EF-FE11B21FD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74" name="Freeform 33">
                <a:extLst>
                  <a:ext uri="{FF2B5EF4-FFF2-40B4-BE49-F238E27FC236}">
                    <a16:creationId xmlns:a16="http://schemas.microsoft.com/office/drawing/2014/main" id="{5CEEA889-62F2-E54A-80D4-83373D9EA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75" name="Freeform 34">
                <a:extLst>
                  <a:ext uri="{FF2B5EF4-FFF2-40B4-BE49-F238E27FC236}">
                    <a16:creationId xmlns:a16="http://schemas.microsoft.com/office/drawing/2014/main" id="{DB178715-12FD-D043-8E15-4E81FA844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76" name="Freeform 35">
                <a:extLst>
                  <a:ext uri="{FF2B5EF4-FFF2-40B4-BE49-F238E27FC236}">
                    <a16:creationId xmlns:a16="http://schemas.microsoft.com/office/drawing/2014/main" id="{DE64005B-708F-994F-BE7B-E21518B86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77" name="Freeform 36">
                <a:extLst>
                  <a:ext uri="{FF2B5EF4-FFF2-40B4-BE49-F238E27FC236}">
                    <a16:creationId xmlns:a16="http://schemas.microsoft.com/office/drawing/2014/main" id="{ECA9D961-9DF2-1C43-BBB3-98D160C90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ADD50155-485F-B448-A67E-F4CC69B95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3349" y="6142752"/>
            <a:ext cx="1934657" cy="287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327F43-2D1C-964C-AD45-8F893192DE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04658" y="4271254"/>
            <a:ext cx="1621655" cy="12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0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5234D4D3-C393-7444-B3E3-F73F9937FA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43800" y="-1321378"/>
            <a:ext cx="8455390" cy="10839450"/>
          </a:xfrm>
          <a:custGeom>
            <a:avLst/>
            <a:gdLst>
              <a:gd name="T0" fmla="*/ 7070 w 7211"/>
              <a:gd name="T1" fmla="*/ 4498 h 9241"/>
              <a:gd name="T2" fmla="*/ 7070 w 7211"/>
              <a:gd name="T3" fmla="*/ 4498 h 9241"/>
              <a:gd name="T4" fmla="*/ 7070 w 7211"/>
              <a:gd name="T5" fmla="*/ 4498 h 9241"/>
              <a:gd name="T6" fmla="*/ 7070 w 7211"/>
              <a:gd name="T7" fmla="*/ 4498 h 9241"/>
              <a:gd name="T8" fmla="*/ 134 w 7211"/>
              <a:gd name="T9" fmla="*/ 3387 h 9241"/>
              <a:gd name="T10" fmla="*/ 4024 w 7211"/>
              <a:gd name="T11" fmla="*/ 158 h 9241"/>
              <a:gd name="T12" fmla="*/ 7070 w 7211"/>
              <a:gd name="T13" fmla="*/ 4498 h 9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11" h="9241">
                <a:moveTo>
                  <a:pt x="7070" y="4498"/>
                </a:moveTo>
                <a:lnTo>
                  <a:pt x="7070" y="4498"/>
                </a:lnTo>
                <a:lnTo>
                  <a:pt x="7070" y="4498"/>
                </a:lnTo>
                <a:lnTo>
                  <a:pt x="7070" y="4498"/>
                </a:lnTo>
                <a:cubicBezTo>
                  <a:pt x="6584" y="9240"/>
                  <a:pt x="0" y="7408"/>
                  <a:pt x="134" y="3387"/>
                </a:cubicBezTo>
                <a:cubicBezTo>
                  <a:pt x="197" y="1482"/>
                  <a:pt x="2195" y="0"/>
                  <a:pt x="4024" y="158"/>
                </a:cubicBezTo>
                <a:cubicBezTo>
                  <a:pt x="6392" y="361"/>
                  <a:pt x="7210" y="2815"/>
                  <a:pt x="7070" y="449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909AC-A36B-0D47-9C35-306D6A96C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9178" y="310140"/>
            <a:ext cx="6884633" cy="3340222"/>
          </a:xfrm>
        </p:spPr>
        <p:txBody>
          <a:bodyPr anchor="b">
            <a:noAutofit/>
          </a:bodyPr>
          <a:lstStyle>
            <a:lvl1pPr algn="ctr">
              <a:lnSpc>
                <a:spcPts val="6500"/>
              </a:lnSpc>
              <a:defRPr sz="7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0D59A-277B-7945-B4F2-2B1C5908E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29178" y="3991077"/>
            <a:ext cx="6884633" cy="685877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Esiintyjän Nimi | </a:t>
            </a:r>
            <a:fld id="{DAAEAB31-9108-2444-AAEE-67239C7CFA2A}" type="datetime1">
              <a:rPr lang="fi-FI" smtClean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23.9.2019</a:t>
            </a:fld>
            <a:endParaRPr lang="fi-FI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5DE0E2-8F85-1F45-ABE0-789DC31D5E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3993" y="5559897"/>
            <a:ext cx="2653277" cy="878400"/>
            <a:chOff x="3732213" y="628650"/>
            <a:chExt cx="2968625" cy="981075"/>
          </a:xfrm>
          <a:solidFill>
            <a:schemeClr val="bg1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CDC0E4-E303-B84C-AAF1-1F5BA0051630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  <a:grpFill/>
          </p:grpSpPr>
          <p:sp>
            <p:nvSpPr>
              <p:cNvPr id="9" name="Freeform 1">
                <a:extLst>
                  <a:ext uri="{FF2B5EF4-FFF2-40B4-BE49-F238E27FC236}">
                    <a16:creationId xmlns:a16="http://schemas.microsoft.com/office/drawing/2014/main" id="{B0385C7C-B08A-8446-988F-05B89F416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2">
                <a:extLst>
                  <a:ext uri="{FF2B5EF4-FFF2-40B4-BE49-F238E27FC236}">
                    <a16:creationId xmlns:a16="http://schemas.microsoft.com/office/drawing/2014/main" id="{606F7B8B-000E-E241-9539-85E3AEDFB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C58B3B76-37CB-E447-8990-1F88C5B31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FF095F39-17D9-9A40-B201-10AF9D9BC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C9ADA0D8-1BC0-C449-B065-1C44E10E1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B32D3F44-78CC-D74E-8405-F899C9DA7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5E0C41F5-B539-0B42-81C5-4567AB71D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D1B362A1-E224-6B4D-B742-FF9DAE739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4CB7A46-1D00-3B41-A5C4-38506B45C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D363A912-ABBC-394D-BED9-4A57744AA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CBAEB38E-B57A-BB48-B967-7CDADB69A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D7C5F0E7-2B64-5645-9511-F9B2ADAE9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E87573A5-279D-D04B-9E9D-30D4668BA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04319C1B-2ACF-4548-882A-7D9FFC5D2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D03A2BA9-42D1-054C-BF7E-7FD4B84B7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14262E96-FCFA-0946-B145-EFDADF04F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9ADF7D2D-84B0-2E47-84F2-4F36BD3D2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2ACA2918-D488-E04B-AB83-E59F6A975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AE5E9E54-7A2E-E74F-98FE-B02354B31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A1C06E14-50FC-DA4C-ADD9-9007B39AF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445B246D-14D0-4548-9C2D-F9E396421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BF4C012D-2088-0846-875D-98F1EEB7A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838EDAB2-9E61-6A49-AA49-22F2B0DB8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8557A107-2237-0F41-968B-66DAB8311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B4952892-9D21-D442-8304-37CC29BDA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FA99C422-ED1A-7041-B294-E8E523A31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9078325E-81E3-4442-99B7-373470BAF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A53FCB23-6A1C-EE4E-9268-FA92FA167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34C3A469-9243-C942-B310-070F7D6F8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35170B51-3B03-644E-A9E5-393C7F57E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D6147456-66A2-6546-8152-D65AA06E5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B91D4A84-AA7D-494D-AF78-F227202DE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628650"/>
              <a:ext cx="968375" cy="981075"/>
            </a:xfrm>
            <a:custGeom>
              <a:avLst/>
              <a:gdLst>
                <a:gd name="T0" fmla="*/ 1962 w 2690"/>
                <a:gd name="T1" fmla="*/ 1023 h 2725"/>
                <a:gd name="T2" fmla="*/ 1962 w 2690"/>
                <a:gd name="T3" fmla="*/ 1654 h 2725"/>
                <a:gd name="T4" fmla="*/ 2055 w 2690"/>
                <a:gd name="T5" fmla="*/ 1747 h 2725"/>
                <a:gd name="T6" fmla="*/ 2309 w 2690"/>
                <a:gd name="T7" fmla="*/ 1747 h 2725"/>
                <a:gd name="T8" fmla="*/ 2389 w 2690"/>
                <a:gd name="T9" fmla="*/ 1654 h 2725"/>
                <a:gd name="T10" fmla="*/ 2309 w 2690"/>
                <a:gd name="T11" fmla="*/ 1556 h 2725"/>
                <a:gd name="T12" fmla="*/ 2147 w 2690"/>
                <a:gd name="T13" fmla="*/ 1023 h 2725"/>
                <a:gd name="T14" fmla="*/ 2055 w 2690"/>
                <a:gd name="T15" fmla="*/ 948 h 2725"/>
                <a:gd name="T16" fmla="*/ 2055 w 2690"/>
                <a:gd name="T17" fmla="*/ 948 h 2725"/>
                <a:gd name="T18" fmla="*/ 1503 w 2690"/>
                <a:gd name="T19" fmla="*/ 948 h 2725"/>
                <a:gd name="T20" fmla="*/ 1410 w 2690"/>
                <a:gd name="T21" fmla="*/ 1023 h 2725"/>
                <a:gd name="T22" fmla="*/ 1410 w 2690"/>
                <a:gd name="T23" fmla="*/ 1654 h 2725"/>
                <a:gd name="T24" fmla="*/ 1503 w 2690"/>
                <a:gd name="T25" fmla="*/ 1747 h 2725"/>
                <a:gd name="T26" fmla="*/ 1759 w 2690"/>
                <a:gd name="T27" fmla="*/ 1747 h 2725"/>
                <a:gd name="T28" fmla="*/ 1759 w 2690"/>
                <a:gd name="T29" fmla="*/ 1556 h 2725"/>
                <a:gd name="T30" fmla="*/ 1596 w 2690"/>
                <a:gd name="T31" fmla="*/ 1556 h 2725"/>
                <a:gd name="T32" fmla="*/ 1596 w 2690"/>
                <a:gd name="T33" fmla="*/ 1023 h 2725"/>
                <a:gd name="T34" fmla="*/ 1503 w 2690"/>
                <a:gd name="T35" fmla="*/ 948 h 2725"/>
                <a:gd name="T36" fmla="*/ 1503 w 2690"/>
                <a:gd name="T37" fmla="*/ 948 h 2725"/>
                <a:gd name="T38" fmla="*/ 786 w 2690"/>
                <a:gd name="T39" fmla="*/ 1578 h 2725"/>
                <a:gd name="T40" fmla="*/ 868 w 2690"/>
                <a:gd name="T41" fmla="*/ 1526 h 2725"/>
                <a:gd name="T42" fmla="*/ 1016 w 2690"/>
                <a:gd name="T43" fmla="*/ 1191 h 2725"/>
                <a:gd name="T44" fmla="*/ 1034 w 2690"/>
                <a:gd name="T45" fmla="*/ 1456 h 2725"/>
                <a:gd name="T46" fmla="*/ 1034 w 2690"/>
                <a:gd name="T47" fmla="*/ 1679 h 2725"/>
                <a:gd name="T48" fmla="*/ 1220 w 2690"/>
                <a:gd name="T49" fmla="*/ 1679 h 2725"/>
                <a:gd name="T50" fmla="*/ 1220 w 2690"/>
                <a:gd name="T51" fmla="*/ 1456 h 2725"/>
                <a:gd name="T52" fmla="*/ 1175 w 2690"/>
                <a:gd name="T53" fmla="*/ 1036 h 2725"/>
                <a:gd name="T54" fmla="*/ 902 w 2690"/>
                <a:gd name="T55" fmla="*/ 1028 h 2725"/>
                <a:gd name="T56" fmla="*/ 783 w 2690"/>
                <a:gd name="T57" fmla="*/ 1315 h 2725"/>
                <a:gd name="T58" fmla="*/ 663 w 2690"/>
                <a:gd name="T59" fmla="*/ 1028 h 2725"/>
                <a:gd name="T60" fmla="*/ 393 w 2690"/>
                <a:gd name="T61" fmla="*/ 1036 h 2725"/>
                <a:gd name="T62" fmla="*/ 348 w 2690"/>
                <a:gd name="T63" fmla="*/ 1456 h 2725"/>
                <a:gd name="T64" fmla="*/ 348 w 2690"/>
                <a:gd name="T65" fmla="*/ 1679 h 2725"/>
                <a:gd name="T66" fmla="*/ 533 w 2690"/>
                <a:gd name="T67" fmla="*/ 1679 h 2725"/>
                <a:gd name="T68" fmla="*/ 533 w 2690"/>
                <a:gd name="T69" fmla="*/ 1456 h 2725"/>
                <a:gd name="T70" fmla="*/ 552 w 2690"/>
                <a:gd name="T71" fmla="*/ 1191 h 2725"/>
                <a:gd name="T72" fmla="*/ 700 w 2690"/>
                <a:gd name="T73" fmla="*/ 1526 h 2725"/>
                <a:gd name="T74" fmla="*/ 700 w 2690"/>
                <a:gd name="T75" fmla="*/ 1526 h 2725"/>
                <a:gd name="T76" fmla="*/ 0 w 2690"/>
                <a:gd name="T77" fmla="*/ 1359 h 2725"/>
                <a:gd name="T78" fmla="*/ 0 w 2690"/>
                <a:gd name="T79" fmla="*/ 1359 h 2725"/>
                <a:gd name="T80" fmla="*/ 2689 w 2690"/>
                <a:gd name="T81" fmla="*/ 1359 h 2725"/>
                <a:gd name="T82" fmla="*/ 0 w 2690"/>
                <a:gd name="T83" fmla="*/ 1359 h 2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90" h="2725">
                  <a:moveTo>
                    <a:pt x="2055" y="948"/>
                  </a:moveTo>
                  <a:cubicBezTo>
                    <a:pt x="2005" y="948"/>
                    <a:pt x="1962" y="969"/>
                    <a:pt x="1962" y="1023"/>
                  </a:cubicBezTo>
                  <a:lnTo>
                    <a:pt x="1962" y="1023"/>
                  </a:lnTo>
                  <a:lnTo>
                    <a:pt x="1962" y="1654"/>
                  </a:lnTo>
                  <a:lnTo>
                    <a:pt x="1962" y="1654"/>
                  </a:lnTo>
                  <a:cubicBezTo>
                    <a:pt x="1962" y="1705"/>
                    <a:pt x="2005" y="1747"/>
                    <a:pt x="2055" y="1747"/>
                  </a:cubicBezTo>
                  <a:lnTo>
                    <a:pt x="2055" y="1747"/>
                  </a:lnTo>
                  <a:lnTo>
                    <a:pt x="2309" y="1747"/>
                  </a:lnTo>
                  <a:lnTo>
                    <a:pt x="2309" y="1747"/>
                  </a:lnTo>
                  <a:cubicBezTo>
                    <a:pt x="2363" y="1747"/>
                    <a:pt x="2389" y="1702"/>
                    <a:pt x="2389" y="1654"/>
                  </a:cubicBezTo>
                  <a:cubicBezTo>
                    <a:pt x="2389" y="1602"/>
                    <a:pt x="2363" y="1556"/>
                    <a:pt x="2309" y="1556"/>
                  </a:cubicBezTo>
                  <a:lnTo>
                    <a:pt x="2309" y="1556"/>
                  </a:lnTo>
                  <a:lnTo>
                    <a:pt x="2147" y="1556"/>
                  </a:lnTo>
                  <a:lnTo>
                    <a:pt x="2147" y="1023"/>
                  </a:lnTo>
                  <a:lnTo>
                    <a:pt x="2147" y="1023"/>
                  </a:lnTo>
                  <a:cubicBezTo>
                    <a:pt x="2147" y="969"/>
                    <a:pt x="2102" y="948"/>
                    <a:pt x="2055" y="948"/>
                  </a:cubicBezTo>
                  <a:lnTo>
                    <a:pt x="2055" y="948"/>
                  </a:lnTo>
                  <a:lnTo>
                    <a:pt x="2055" y="948"/>
                  </a:lnTo>
                  <a:lnTo>
                    <a:pt x="2055" y="948"/>
                  </a:lnTo>
                  <a:close/>
                  <a:moveTo>
                    <a:pt x="1503" y="948"/>
                  </a:moveTo>
                  <a:cubicBezTo>
                    <a:pt x="1455" y="948"/>
                    <a:pt x="1410" y="969"/>
                    <a:pt x="1410" y="1023"/>
                  </a:cubicBezTo>
                  <a:lnTo>
                    <a:pt x="1410" y="1023"/>
                  </a:lnTo>
                  <a:lnTo>
                    <a:pt x="1410" y="1654"/>
                  </a:lnTo>
                  <a:lnTo>
                    <a:pt x="1410" y="1654"/>
                  </a:lnTo>
                  <a:cubicBezTo>
                    <a:pt x="1410" y="1705"/>
                    <a:pt x="1452" y="1747"/>
                    <a:pt x="1503" y="1747"/>
                  </a:cubicBezTo>
                  <a:lnTo>
                    <a:pt x="1503" y="1747"/>
                  </a:lnTo>
                  <a:lnTo>
                    <a:pt x="1759" y="1747"/>
                  </a:lnTo>
                  <a:lnTo>
                    <a:pt x="1759" y="1747"/>
                  </a:lnTo>
                  <a:cubicBezTo>
                    <a:pt x="1813" y="1747"/>
                    <a:pt x="1842" y="1702"/>
                    <a:pt x="1842" y="1654"/>
                  </a:cubicBezTo>
                  <a:cubicBezTo>
                    <a:pt x="1842" y="1602"/>
                    <a:pt x="1813" y="1556"/>
                    <a:pt x="1759" y="1556"/>
                  </a:cubicBezTo>
                  <a:lnTo>
                    <a:pt x="1759" y="1556"/>
                  </a:lnTo>
                  <a:lnTo>
                    <a:pt x="1596" y="1556"/>
                  </a:lnTo>
                  <a:lnTo>
                    <a:pt x="1596" y="1023"/>
                  </a:lnTo>
                  <a:lnTo>
                    <a:pt x="1596" y="1023"/>
                  </a:lnTo>
                  <a:cubicBezTo>
                    <a:pt x="1596" y="969"/>
                    <a:pt x="1553" y="948"/>
                    <a:pt x="1503" y="948"/>
                  </a:cubicBezTo>
                  <a:lnTo>
                    <a:pt x="1503" y="948"/>
                  </a:lnTo>
                  <a:lnTo>
                    <a:pt x="1503" y="948"/>
                  </a:lnTo>
                  <a:lnTo>
                    <a:pt x="1503" y="948"/>
                  </a:lnTo>
                  <a:close/>
                  <a:moveTo>
                    <a:pt x="700" y="1526"/>
                  </a:moveTo>
                  <a:cubicBezTo>
                    <a:pt x="716" y="1561"/>
                    <a:pt x="750" y="1578"/>
                    <a:pt x="786" y="1578"/>
                  </a:cubicBezTo>
                  <a:cubicBezTo>
                    <a:pt x="820" y="1578"/>
                    <a:pt x="852" y="1561"/>
                    <a:pt x="868" y="1526"/>
                  </a:cubicBezTo>
                  <a:lnTo>
                    <a:pt x="868" y="1526"/>
                  </a:lnTo>
                  <a:lnTo>
                    <a:pt x="1016" y="1191"/>
                  </a:lnTo>
                  <a:lnTo>
                    <a:pt x="1016" y="1191"/>
                  </a:lnTo>
                  <a:cubicBezTo>
                    <a:pt x="1026" y="1269"/>
                    <a:pt x="1034" y="1376"/>
                    <a:pt x="1034" y="1456"/>
                  </a:cubicBezTo>
                  <a:lnTo>
                    <a:pt x="1034" y="1456"/>
                  </a:lnTo>
                  <a:lnTo>
                    <a:pt x="1034" y="1679"/>
                  </a:lnTo>
                  <a:lnTo>
                    <a:pt x="1034" y="1679"/>
                  </a:lnTo>
                  <a:cubicBezTo>
                    <a:pt x="1034" y="1733"/>
                    <a:pt x="1077" y="1754"/>
                    <a:pt x="1127" y="1754"/>
                  </a:cubicBezTo>
                  <a:cubicBezTo>
                    <a:pt x="1175" y="1754"/>
                    <a:pt x="1220" y="1733"/>
                    <a:pt x="1220" y="1679"/>
                  </a:cubicBezTo>
                  <a:lnTo>
                    <a:pt x="1220" y="1679"/>
                  </a:lnTo>
                  <a:lnTo>
                    <a:pt x="1220" y="1456"/>
                  </a:lnTo>
                  <a:lnTo>
                    <a:pt x="1220" y="1456"/>
                  </a:lnTo>
                  <a:cubicBezTo>
                    <a:pt x="1220" y="1274"/>
                    <a:pt x="1185" y="1108"/>
                    <a:pt x="1175" y="1036"/>
                  </a:cubicBezTo>
                  <a:cubicBezTo>
                    <a:pt x="1161" y="974"/>
                    <a:pt x="1106" y="944"/>
                    <a:pt x="1040" y="944"/>
                  </a:cubicBezTo>
                  <a:cubicBezTo>
                    <a:pt x="984" y="944"/>
                    <a:pt x="931" y="971"/>
                    <a:pt x="902" y="1028"/>
                  </a:cubicBezTo>
                  <a:lnTo>
                    <a:pt x="902" y="1028"/>
                  </a:lnTo>
                  <a:lnTo>
                    <a:pt x="783" y="1315"/>
                  </a:lnTo>
                  <a:lnTo>
                    <a:pt x="663" y="1028"/>
                  </a:lnTo>
                  <a:lnTo>
                    <a:pt x="663" y="1028"/>
                  </a:lnTo>
                  <a:cubicBezTo>
                    <a:pt x="636" y="971"/>
                    <a:pt x="584" y="944"/>
                    <a:pt x="528" y="944"/>
                  </a:cubicBezTo>
                  <a:cubicBezTo>
                    <a:pt x="462" y="944"/>
                    <a:pt x="404" y="974"/>
                    <a:pt x="393" y="1036"/>
                  </a:cubicBezTo>
                  <a:cubicBezTo>
                    <a:pt x="380" y="1108"/>
                    <a:pt x="348" y="1274"/>
                    <a:pt x="348" y="1456"/>
                  </a:cubicBezTo>
                  <a:lnTo>
                    <a:pt x="348" y="1456"/>
                  </a:lnTo>
                  <a:lnTo>
                    <a:pt x="348" y="1679"/>
                  </a:lnTo>
                  <a:lnTo>
                    <a:pt x="348" y="1679"/>
                  </a:lnTo>
                  <a:cubicBezTo>
                    <a:pt x="348" y="1733"/>
                    <a:pt x="393" y="1754"/>
                    <a:pt x="441" y="1754"/>
                  </a:cubicBezTo>
                  <a:cubicBezTo>
                    <a:pt x="488" y="1754"/>
                    <a:pt x="533" y="1733"/>
                    <a:pt x="533" y="1679"/>
                  </a:cubicBezTo>
                  <a:lnTo>
                    <a:pt x="533" y="1679"/>
                  </a:lnTo>
                  <a:lnTo>
                    <a:pt x="533" y="1456"/>
                  </a:lnTo>
                  <a:lnTo>
                    <a:pt x="533" y="1456"/>
                  </a:lnTo>
                  <a:cubicBezTo>
                    <a:pt x="533" y="1376"/>
                    <a:pt x="539" y="1269"/>
                    <a:pt x="552" y="1191"/>
                  </a:cubicBezTo>
                  <a:lnTo>
                    <a:pt x="552" y="1191"/>
                  </a:lnTo>
                  <a:lnTo>
                    <a:pt x="700" y="1526"/>
                  </a:lnTo>
                  <a:lnTo>
                    <a:pt x="700" y="1526"/>
                  </a:lnTo>
                  <a:lnTo>
                    <a:pt x="700" y="1526"/>
                  </a:lnTo>
                  <a:close/>
                  <a:moveTo>
                    <a:pt x="0" y="1359"/>
                  </a:moveTo>
                  <a:lnTo>
                    <a:pt x="0" y="1359"/>
                  </a:lnTo>
                  <a:lnTo>
                    <a:pt x="0" y="1359"/>
                  </a:lnTo>
                  <a:lnTo>
                    <a:pt x="0" y="1359"/>
                  </a:lnTo>
                  <a:cubicBezTo>
                    <a:pt x="0" y="608"/>
                    <a:pt x="602" y="0"/>
                    <a:pt x="1346" y="0"/>
                  </a:cubicBezTo>
                  <a:cubicBezTo>
                    <a:pt x="2088" y="0"/>
                    <a:pt x="2689" y="608"/>
                    <a:pt x="2689" y="1359"/>
                  </a:cubicBezTo>
                  <a:cubicBezTo>
                    <a:pt x="2689" y="2111"/>
                    <a:pt x="2088" y="2724"/>
                    <a:pt x="1346" y="2724"/>
                  </a:cubicBezTo>
                  <a:cubicBezTo>
                    <a:pt x="602" y="2724"/>
                    <a:pt x="0" y="2111"/>
                    <a:pt x="0" y="135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A20E2EF2-B666-6449-B305-B548C05C48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3350" y="6142752"/>
            <a:ext cx="1934657" cy="287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CBD4C6-1440-BE45-85EC-684DF0A719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6335" y="268575"/>
            <a:ext cx="2882900" cy="11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9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5234D4D3-C393-7444-B3E3-F73F9937FA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43800" y="-1321378"/>
            <a:ext cx="8455390" cy="10839450"/>
          </a:xfrm>
          <a:custGeom>
            <a:avLst/>
            <a:gdLst>
              <a:gd name="T0" fmla="*/ 7070 w 7211"/>
              <a:gd name="T1" fmla="*/ 4498 h 9241"/>
              <a:gd name="T2" fmla="*/ 7070 w 7211"/>
              <a:gd name="T3" fmla="*/ 4498 h 9241"/>
              <a:gd name="T4" fmla="*/ 7070 w 7211"/>
              <a:gd name="T5" fmla="*/ 4498 h 9241"/>
              <a:gd name="T6" fmla="*/ 7070 w 7211"/>
              <a:gd name="T7" fmla="*/ 4498 h 9241"/>
              <a:gd name="T8" fmla="*/ 134 w 7211"/>
              <a:gd name="T9" fmla="*/ 3387 h 9241"/>
              <a:gd name="T10" fmla="*/ 4024 w 7211"/>
              <a:gd name="T11" fmla="*/ 158 h 9241"/>
              <a:gd name="T12" fmla="*/ 7070 w 7211"/>
              <a:gd name="T13" fmla="*/ 4498 h 9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11" h="9241">
                <a:moveTo>
                  <a:pt x="7070" y="4498"/>
                </a:moveTo>
                <a:lnTo>
                  <a:pt x="7070" y="4498"/>
                </a:lnTo>
                <a:lnTo>
                  <a:pt x="7070" y="4498"/>
                </a:lnTo>
                <a:lnTo>
                  <a:pt x="7070" y="4498"/>
                </a:lnTo>
                <a:cubicBezTo>
                  <a:pt x="6584" y="9240"/>
                  <a:pt x="0" y="7408"/>
                  <a:pt x="134" y="3387"/>
                </a:cubicBezTo>
                <a:cubicBezTo>
                  <a:pt x="197" y="1482"/>
                  <a:pt x="2195" y="0"/>
                  <a:pt x="4024" y="158"/>
                </a:cubicBezTo>
                <a:cubicBezTo>
                  <a:pt x="6392" y="361"/>
                  <a:pt x="7210" y="2815"/>
                  <a:pt x="7070" y="449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909AC-A36B-0D47-9C35-306D6A96C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9178" y="310140"/>
            <a:ext cx="6884633" cy="3340222"/>
          </a:xfrm>
        </p:spPr>
        <p:txBody>
          <a:bodyPr anchor="b">
            <a:noAutofit/>
          </a:bodyPr>
          <a:lstStyle>
            <a:lvl1pPr algn="ctr">
              <a:lnSpc>
                <a:spcPts val="6500"/>
              </a:lnSpc>
              <a:defRPr sz="7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0D59A-277B-7945-B4F2-2B1C5908E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29178" y="3991077"/>
            <a:ext cx="6884633" cy="685877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Esiintyjän Nimi | </a:t>
            </a:r>
            <a:fld id="{DAAEAB31-9108-2444-AAEE-67239C7CFA2A}" type="datetime1">
              <a:rPr lang="fi-FI" smtClean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23.9.2019</a:t>
            </a:fld>
            <a:endParaRPr lang="fi-FI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5DE0E2-8F85-1F45-ABE0-789DC31D5E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3993" y="5559897"/>
            <a:ext cx="2653277" cy="878400"/>
            <a:chOff x="3732213" y="628650"/>
            <a:chExt cx="2968625" cy="981075"/>
          </a:xfrm>
          <a:solidFill>
            <a:schemeClr val="bg1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CDC0E4-E303-B84C-AAF1-1F5BA0051630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  <a:grpFill/>
          </p:grpSpPr>
          <p:sp>
            <p:nvSpPr>
              <p:cNvPr id="9" name="Freeform 1">
                <a:extLst>
                  <a:ext uri="{FF2B5EF4-FFF2-40B4-BE49-F238E27FC236}">
                    <a16:creationId xmlns:a16="http://schemas.microsoft.com/office/drawing/2014/main" id="{B0385C7C-B08A-8446-988F-05B89F416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2">
                <a:extLst>
                  <a:ext uri="{FF2B5EF4-FFF2-40B4-BE49-F238E27FC236}">
                    <a16:creationId xmlns:a16="http://schemas.microsoft.com/office/drawing/2014/main" id="{606F7B8B-000E-E241-9539-85E3AEDFB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C58B3B76-37CB-E447-8990-1F88C5B31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FF095F39-17D9-9A40-B201-10AF9D9BC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C9ADA0D8-1BC0-C449-B065-1C44E10E1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B32D3F44-78CC-D74E-8405-F899C9DA7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5E0C41F5-B539-0B42-81C5-4567AB71D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D1B362A1-E224-6B4D-B742-FF9DAE739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4CB7A46-1D00-3B41-A5C4-38506B45C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D363A912-ABBC-394D-BED9-4A57744AA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CBAEB38E-B57A-BB48-B967-7CDADB69A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D7C5F0E7-2B64-5645-9511-F9B2ADAE9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E87573A5-279D-D04B-9E9D-30D4668BA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04319C1B-2ACF-4548-882A-7D9FFC5D2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D03A2BA9-42D1-054C-BF7E-7FD4B84B7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14262E96-FCFA-0946-B145-EFDADF04F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9ADF7D2D-84B0-2E47-84F2-4F36BD3D2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2ACA2918-D488-E04B-AB83-E59F6A975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AE5E9E54-7A2E-E74F-98FE-B02354B31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A1C06E14-50FC-DA4C-ADD9-9007B39AF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445B246D-14D0-4548-9C2D-F9E396421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BF4C012D-2088-0846-875D-98F1EEB7A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838EDAB2-9E61-6A49-AA49-22F2B0DB8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8557A107-2237-0F41-968B-66DAB8311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B4952892-9D21-D442-8304-37CC29BDA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FA99C422-ED1A-7041-B294-E8E523A31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9078325E-81E3-4442-99B7-373470BAF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A53FCB23-6A1C-EE4E-9268-FA92FA167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34C3A469-9243-C942-B310-070F7D6F8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35170B51-3B03-644E-A9E5-393C7F57E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D6147456-66A2-6546-8152-D65AA06E5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B91D4A84-AA7D-494D-AF78-F227202DE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628650"/>
              <a:ext cx="968375" cy="981075"/>
            </a:xfrm>
            <a:custGeom>
              <a:avLst/>
              <a:gdLst>
                <a:gd name="T0" fmla="*/ 1962 w 2690"/>
                <a:gd name="T1" fmla="*/ 1023 h 2725"/>
                <a:gd name="T2" fmla="*/ 1962 w 2690"/>
                <a:gd name="T3" fmla="*/ 1654 h 2725"/>
                <a:gd name="T4" fmla="*/ 2055 w 2690"/>
                <a:gd name="T5" fmla="*/ 1747 h 2725"/>
                <a:gd name="T6" fmla="*/ 2309 w 2690"/>
                <a:gd name="T7" fmla="*/ 1747 h 2725"/>
                <a:gd name="T8" fmla="*/ 2389 w 2690"/>
                <a:gd name="T9" fmla="*/ 1654 h 2725"/>
                <a:gd name="T10" fmla="*/ 2309 w 2690"/>
                <a:gd name="T11" fmla="*/ 1556 h 2725"/>
                <a:gd name="T12" fmla="*/ 2147 w 2690"/>
                <a:gd name="T13" fmla="*/ 1023 h 2725"/>
                <a:gd name="T14" fmla="*/ 2055 w 2690"/>
                <a:gd name="T15" fmla="*/ 948 h 2725"/>
                <a:gd name="T16" fmla="*/ 2055 w 2690"/>
                <a:gd name="T17" fmla="*/ 948 h 2725"/>
                <a:gd name="T18" fmla="*/ 1503 w 2690"/>
                <a:gd name="T19" fmla="*/ 948 h 2725"/>
                <a:gd name="T20" fmla="*/ 1410 w 2690"/>
                <a:gd name="T21" fmla="*/ 1023 h 2725"/>
                <a:gd name="T22" fmla="*/ 1410 w 2690"/>
                <a:gd name="T23" fmla="*/ 1654 h 2725"/>
                <a:gd name="T24" fmla="*/ 1503 w 2690"/>
                <a:gd name="T25" fmla="*/ 1747 h 2725"/>
                <a:gd name="T26" fmla="*/ 1759 w 2690"/>
                <a:gd name="T27" fmla="*/ 1747 h 2725"/>
                <a:gd name="T28" fmla="*/ 1759 w 2690"/>
                <a:gd name="T29" fmla="*/ 1556 h 2725"/>
                <a:gd name="T30" fmla="*/ 1596 w 2690"/>
                <a:gd name="T31" fmla="*/ 1556 h 2725"/>
                <a:gd name="T32" fmla="*/ 1596 w 2690"/>
                <a:gd name="T33" fmla="*/ 1023 h 2725"/>
                <a:gd name="T34" fmla="*/ 1503 w 2690"/>
                <a:gd name="T35" fmla="*/ 948 h 2725"/>
                <a:gd name="T36" fmla="*/ 1503 w 2690"/>
                <a:gd name="T37" fmla="*/ 948 h 2725"/>
                <a:gd name="T38" fmla="*/ 786 w 2690"/>
                <a:gd name="T39" fmla="*/ 1578 h 2725"/>
                <a:gd name="T40" fmla="*/ 868 w 2690"/>
                <a:gd name="T41" fmla="*/ 1526 h 2725"/>
                <a:gd name="T42" fmla="*/ 1016 w 2690"/>
                <a:gd name="T43" fmla="*/ 1191 h 2725"/>
                <a:gd name="T44" fmla="*/ 1034 w 2690"/>
                <a:gd name="T45" fmla="*/ 1456 h 2725"/>
                <a:gd name="T46" fmla="*/ 1034 w 2690"/>
                <a:gd name="T47" fmla="*/ 1679 h 2725"/>
                <a:gd name="T48" fmla="*/ 1220 w 2690"/>
                <a:gd name="T49" fmla="*/ 1679 h 2725"/>
                <a:gd name="T50" fmla="*/ 1220 w 2690"/>
                <a:gd name="T51" fmla="*/ 1456 h 2725"/>
                <a:gd name="T52" fmla="*/ 1175 w 2690"/>
                <a:gd name="T53" fmla="*/ 1036 h 2725"/>
                <a:gd name="T54" fmla="*/ 902 w 2690"/>
                <a:gd name="T55" fmla="*/ 1028 h 2725"/>
                <a:gd name="T56" fmla="*/ 783 w 2690"/>
                <a:gd name="T57" fmla="*/ 1315 h 2725"/>
                <a:gd name="T58" fmla="*/ 663 w 2690"/>
                <a:gd name="T59" fmla="*/ 1028 h 2725"/>
                <a:gd name="T60" fmla="*/ 393 w 2690"/>
                <a:gd name="T61" fmla="*/ 1036 h 2725"/>
                <a:gd name="T62" fmla="*/ 348 w 2690"/>
                <a:gd name="T63" fmla="*/ 1456 h 2725"/>
                <a:gd name="T64" fmla="*/ 348 w 2690"/>
                <a:gd name="T65" fmla="*/ 1679 h 2725"/>
                <a:gd name="T66" fmla="*/ 533 w 2690"/>
                <a:gd name="T67" fmla="*/ 1679 h 2725"/>
                <a:gd name="T68" fmla="*/ 533 w 2690"/>
                <a:gd name="T69" fmla="*/ 1456 h 2725"/>
                <a:gd name="T70" fmla="*/ 552 w 2690"/>
                <a:gd name="T71" fmla="*/ 1191 h 2725"/>
                <a:gd name="T72" fmla="*/ 700 w 2690"/>
                <a:gd name="T73" fmla="*/ 1526 h 2725"/>
                <a:gd name="T74" fmla="*/ 700 w 2690"/>
                <a:gd name="T75" fmla="*/ 1526 h 2725"/>
                <a:gd name="T76" fmla="*/ 0 w 2690"/>
                <a:gd name="T77" fmla="*/ 1359 h 2725"/>
                <a:gd name="T78" fmla="*/ 0 w 2690"/>
                <a:gd name="T79" fmla="*/ 1359 h 2725"/>
                <a:gd name="T80" fmla="*/ 2689 w 2690"/>
                <a:gd name="T81" fmla="*/ 1359 h 2725"/>
                <a:gd name="T82" fmla="*/ 0 w 2690"/>
                <a:gd name="T83" fmla="*/ 1359 h 2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90" h="2725">
                  <a:moveTo>
                    <a:pt x="2055" y="948"/>
                  </a:moveTo>
                  <a:cubicBezTo>
                    <a:pt x="2005" y="948"/>
                    <a:pt x="1962" y="969"/>
                    <a:pt x="1962" y="1023"/>
                  </a:cubicBezTo>
                  <a:lnTo>
                    <a:pt x="1962" y="1023"/>
                  </a:lnTo>
                  <a:lnTo>
                    <a:pt x="1962" y="1654"/>
                  </a:lnTo>
                  <a:lnTo>
                    <a:pt x="1962" y="1654"/>
                  </a:lnTo>
                  <a:cubicBezTo>
                    <a:pt x="1962" y="1705"/>
                    <a:pt x="2005" y="1747"/>
                    <a:pt x="2055" y="1747"/>
                  </a:cubicBezTo>
                  <a:lnTo>
                    <a:pt x="2055" y="1747"/>
                  </a:lnTo>
                  <a:lnTo>
                    <a:pt x="2309" y="1747"/>
                  </a:lnTo>
                  <a:lnTo>
                    <a:pt x="2309" y="1747"/>
                  </a:lnTo>
                  <a:cubicBezTo>
                    <a:pt x="2363" y="1747"/>
                    <a:pt x="2389" y="1702"/>
                    <a:pt x="2389" y="1654"/>
                  </a:cubicBezTo>
                  <a:cubicBezTo>
                    <a:pt x="2389" y="1602"/>
                    <a:pt x="2363" y="1556"/>
                    <a:pt x="2309" y="1556"/>
                  </a:cubicBezTo>
                  <a:lnTo>
                    <a:pt x="2309" y="1556"/>
                  </a:lnTo>
                  <a:lnTo>
                    <a:pt x="2147" y="1556"/>
                  </a:lnTo>
                  <a:lnTo>
                    <a:pt x="2147" y="1023"/>
                  </a:lnTo>
                  <a:lnTo>
                    <a:pt x="2147" y="1023"/>
                  </a:lnTo>
                  <a:cubicBezTo>
                    <a:pt x="2147" y="969"/>
                    <a:pt x="2102" y="948"/>
                    <a:pt x="2055" y="948"/>
                  </a:cubicBezTo>
                  <a:lnTo>
                    <a:pt x="2055" y="948"/>
                  </a:lnTo>
                  <a:lnTo>
                    <a:pt x="2055" y="948"/>
                  </a:lnTo>
                  <a:lnTo>
                    <a:pt x="2055" y="948"/>
                  </a:lnTo>
                  <a:close/>
                  <a:moveTo>
                    <a:pt x="1503" y="948"/>
                  </a:moveTo>
                  <a:cubicBezTo>
                    <a:pt x="1455" y="948"/>
                    <a:pt x="1410" y="969"/>
                    <a:pt x="1410" y="1023"/>
                  </a:cubicBezTo>
                  <a:lnTo>
                    <a:pt x="1410" y="1023"/>
                  </a:lnTo>
                  <a:lnTo>
                    <a:pt x="1410" y="1654"/>
                  </a:lnTo>
                  <a:lnTo>
                    <a:pt x="1410" y="1654"/>
                  </a:lnTo>
                  <a:cubicBezTo>
                    <a:pt x="1410" y="1705"/>
                    <a:pt x="1452" y="1747"/>
                    <a:pt x="1503" y="1747"/>
                  </a:cubicBezTo>
                  <a:lnTo>
                    <a:pt x="1503" y="1747"/>
                  </a:lnTo>
                  <a:lnTo>
                    <a:pt x="1759" y="1747"/>
                  </a:lnTo>
                  <a:lnTo>
                    <a:pt x="1759" y="1747"/>
                  </a:lnTo>
                  <a:cubicBezTo>
                    <a:pt x="1813" y="1747"/>
                    <a:pt x="1842" y="1702"/>
                    <a:pt x="1842" y="1654"/>
                  </a:cubicBezTo>
                  <a:cubicBezTo>
                    <a:pt x="1842" y="1602"/>
                    <a:pt x="1813" y="1556"/>
                    <a:pt x="1759" y="1556"/>
                  </a:cubicBezTo>
                  <a:lnTo>
                    <a:pt x="1759" y="1556"/>
                  </a:lnTo>
                  <a:lnTo>
                    <a:pt x="1596" y="1556"/>
                  </a:lnTo>
                  <a:lnTo>
                    <a:pt x="1596" y="1023"/>
                  </a:lnTo>
                  <a:lnTo>
                    <a:pt x="1596" y="1023"/>
                  </a:lnTo>
                  <a:cubicBezTo>
                    <a:pt x="1596" y="969"/>
                    <a:pt x="1553" y="948"/>
                    <a:pt x="1503" y="948"/>
                  </a:cubicBezTo>
                  <a:lnTo>
                    <a:pt x="1503" y="948"/>
                  </a:lnTo>
                  <a:lnTo>
                    <a:pt x="1503" y="948"/>
                  </a:lnTo>
                  <a:lnTo>
                    <a:pt x="1503" y="948"/>
                  </a:lnTo>
                  <a:close/>
                  <a:moveTo>
                    <a:pt x="700" y="1526"/>
                  </a:moveTo>
                  <a:cubicBezTo>
                    <a:pt x="716" y="1561"/>
                    <a:pt x="750" y="1578"/>
                    <a:pt x="786" y="1578"/>
                  </a:cubicBezTo>
                  <a:cubicBezTo>
                    <a:pt x="820" y="1578"/>
                    <a:pt x="852" y="1561"/>
                    <a:pt x="868" y="1526"/>
                  </a:cubicBezTo>
                  <a:lnTo>
                    <a:pt x="868" y="1526"/>
                  </a:lnTo>
                  <a:lnTo>
                    <a:pt x="1016" y="1191"/>
                  </a:lnTo>
                  <a:lnTo>
                    <a:pt x="1016" y="1191"/>
                  </a:lnTo>
                  <a:cubicBezTo>
                    <a:pt x="1026" y="1269"/>
                    <a:pt x="1034" y="1376"/>
                    <a:pt x="1034" y="1456"/>
                  </a:cubicBezTo>
                  <a:lnTo>
                    <a:pt x="1034" y="1456"/>
                  </a:lnTo>
                  <a:lnTo>
                    <a:pt x="1034" y="1679"/>
                  </a:lnTo>
                  <a:lnTo>
                    <a:pt x="1034" y="1679"/>
                  </a:lnTo>
                  <a:cubicBezTo>
                    <a:pt x="1034" y="1733"/>
                    <a:pt x="1077" y="1754"/>
                    <a:pt x="1127" y="1754"/>
                  </a:cubicBezTo>
                  <a:cubicBezTo>
                    <a:pt x="1175" y="1754"/>
                    <a:pt x="1220" y="1733"/>
                    <a:pt x="1220" y="1679"/>
                  </a:cubicBezTo>
                  <a:lnTo>
                    <a:pt x="1220" y="1679"/>
                  </a:lnTo>
                  <a:lnTo>
                    <a:pt x="1220" y="1456"/>
                  </a:lnTo>
                  <a:lnTo>
                    <a:pt x="1220" y="1456"/>
                  </a:lnTo>
                  <a:cubicBezTo>
                    <a:pt x="1220" y="1274"/>
                    <a:pt x="1185" y="1108"/>
                    <a:pt x="1175" y="1036"/>
                  </a:cubicBezTo>
                  <a:cubicBezTo>
                    <a:pt x="1161" y="974"/>
                    <a:pt x="1106" y="944"/>
                    <a:pt x="1040" y="944"/>
                  </a:cubicBezTo>
                  <a:cubicBezTo>
                    <a:pt x="984" y="944"/>
                    <a:pt x="931" y="971"/>
                    <a:pt x="902" y="1028"/>
                  </a:cubicBezTo>
                  <a:lnTo>
                    <a:pt x="902" y="1028"/>
                  </a:lnTo>
                  <a:lnTo>
                    <a:pt x="783" y="1315"/>
                  </a:lnTo>
                  <a:lnTo>
                    <a:pt x="663" y="1028"/>
                  </a:lnTo>
                  <a:lnTo>
                    <a:pt x="663" y="1028"/>
                  </a:lnTo>
                  <a:cubicBezTo>
                    <a:pt x="636" y="971"/>
                    <a:pt x="584" y="944"/>
                    <a:pt x="528" y="944"/>
                  </a:cubicBezTo>
                  <a:cubicBezTo>
                    <a:pt x="462" y="944"/>
                    <a:pt x="404" y="974"/>
                    <a:pt x="393" y="1036"/>
                  </a:cubicBezTo>
                  <a:cubicBezTo>
                    <a:pt x="380" y="1108"/>
                    <a:pt x="348" y="1274"/>
                    <a:pt x="348" y="1456"/>
                  </a:cubicBezTo>
                  <a:lnTo>
                    <a:pt x="348" y="1456"/>
                  </a:lnTo>
                  <a:lnTo>
                    <a:pt x="348" y="1679"/>
                  </a:lnTo>
                  <a:lnTo>
                    <a:pt x="348" y="1679"/>
                  </a:lnTo>
                  <a:cubicBezTo>
                    <a:pt x="348" y="1733"/>
                    <a:pt x="393" y="1754"/>
                    <a:pt x="441" y="1754"/>
                  </a:cubicBezTo>
                  <a:cubicBezTo>
                    <a:pt x="488" y="1754"/>
                    <a:pt x="533" y="1733"/>
                    <a:pt x="533" y="1679"/>
                  </a:cubicBezTo>
                  <a:lnTo>
                    <a:pt x="533" y="1679"/>
                  </a:lnTo>
                  <a:lnTo>
                    <a:pt x="533" y="1456"/>
                  </a:lnTo>
                  <a:lnTo>
                    <a:pt x="533" y="1456"/>
                  </a:lnTo>
                  <a:cubicBezTo>
                    <a:pt x="533" y="1376"/>
                    <a:pt x="539" y="1269"/>
                    <a:pt x="552" y="1191"/>
                  </a:cubicBezTo>
                  <a:lnTo>
                    <a:pt x="552" y="1191"/>
                  </a:lnTo>
                  <a:lnTo>
                    <a:pt x="700" y="1526"/>
                  </a:lnTo>
                  <a:lnTo>
                    <a:pt x="700" y="1526"/>
                  </a:lnTo>
                  <a:lnTo>
                    <a:pt x="700" y="1526"/>
                  </a:lnTo>
                  <a:close/>
                  <a:moveTo>
                    <a:pt x="0" y="1359"/>
                  </a:moveTo>
                  <a:lnTo>
                    <a:pt x="0" y="1359"/>
                  </a:lnTo>
                  <a:lnTo>
                    <a:pt x="0" y="1359"/>
                  </a:lnTo>
                  <a:lnTo>
                    <a:pt x="0" y="1359"/>
                  </a:lnTo>
                  <a:cubicBezTo>
                    <a:pt x="0" y="608"/>
                    <a:pt x="602" y="0"/>
                    <a:pt x="1346" y="0"/>
                  </a:cubicBezTo>
                  <a:cubicBezTo>
                    <a:pt x="2088" y="0"/>
                    <a:pt x="2689" y="608"/>
                    <a:pt x="2689" y="1359"/>
                  </a:cubicBezTo>
                  <a:cubicBezTo>
                    <a:pt x="2689" y="2111"/>
                    <a:pt x="2088" y="2724"/>
                    <a:pt x="1346" y="2724"/>
                  </a:cubicBezTo>
                  <a:cubicBezTo>
                    <a:pt x="602" y="2724"/>
                    <a:pt x="0" y="2111"/>
                    <a:pt x="0" y="135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A20E2EF2-B666-6449-B305-B548C05C48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3350" y="6142752"/>
            <a:ext cx="1934657" cy="2871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5992ED-C229-174C-B1A4-78C0E5C59B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43350" y="3195778"/>
            <a:ext cx="4383905" cy="18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F529-508E-2E4F-AF4C-8B1AFE67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4"/>
            <a:ext cx="8754538" cy="1321813"/>
          </a:xfrm>
        </p:spPr>
        <p:txBody>
          <a:bodyPr lIns="0" rIns="90000" anchor="b">
            <a:noAutofit/>
          </a:bodyPr>
          <a:lstStyle>
            <a:lvl1pPr>
              <a:lnSpc>
                <a:spcPts val="6000"/>
              </a:lnSpc>
              <a:defRPr sz="7000">
                <a:solidFill>
                  <a:srgbClr val="E5005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6A265-6DEB-F044-AFA6-86E280C55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2" y="2261524"/>
            <a:ext cx="8754538" cy="3148486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None/>
              <a:defRPr sz="3000"/>
            </a:lvl1pPr>
            <a:lvl2pPr marL="404813" indent="-176213">
              <a:lnSpc>
                <a:spcPts val="3500"/>
              </a:lnSpc>
              <a:buFont typeface="Arial" panose="020B0604020202020204" pitchFamily="34" charset="0"/>
              <a:buChar char="•"/>
              <a:tabLst/>
              <a:defRPr sz="3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1611FB-2239-7540-9F6E-FA5F17E5C9EB}"/>
              </a:ext>
            </a:extLst>
          </p:cNvPr>
          <p:cNvGrpSpPr/>
          <p:nvPr userDrawn="1"/>
        </p:nvGrpSpPr>
        <p:grpSpPr>
          <a:xfrm>
            <a:off x="431134" y="5824314"/>
            <a:ext cx="1854866" cy="612999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1CD77AB-693E-8D45-930C-C00D8F9A20C4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4C9384AB-6FDD-A540-A9FD-EF112CD50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1D05087F-0CD0-6348-A0B9-F63ADF7E3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FF8F4006-C2FE-D243-A5F8-7FB469C29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E87C4D74-716F-9D42-905F-6EF8F1B1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36D653-FF81-0843-85CE-B0C1F9D6677E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FA0797A1-6A33-3342-959B-971218912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EFEB72E-69A2-AD4C-8B09-E7AC57D9A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D37AD4D3-07D7-7940-A790-40FC2A8E8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41A2A9BD-2E45-A946-B0CC-ADD4B946B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F8039373-DE12-9B48-8C6E-D29FD75E1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ED00367-1C49-1842-9C27-2DCB3993C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5E5E6C56-6A65-A74F-8FE1-A36334103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F36ECA0A-24F5-7444-8EE3-82B4F5F16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F13FF312-9405-6A4E-9BBA-C430F6781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DA8C7BE3-54F4-C54D-93E3-3AFF7A204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27027F0C-91BE-0C4B-8185-5EC17F070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5E6BF15C-8FAF-7D43-8E1B-7DC2AB6DE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534044ED-2255-614D-9D30-23FCB9153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FAA17EED-5D86-AD49-9B02-9AE20E0EC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77C6C3B9-B31D-304E-A9F2-E5FE0CF82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68222D1A-6719-FC4A-8652-D5E386C48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FEB63E5C-547A-6841-A99E-117BF37FC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1BDD765C-9DCF-124B-8981-7BAFFA06D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F7E1C5D8-9B75-F64E-856A-A9F0CCE33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4F363D38-9285-634A-BFAE-38E707ED8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51472C58-11F3-2C41-A2B4-44369CDE8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B55EC247-EA9B-5540-90E1-D04CD0FB5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3D078463-9350-5D4A-BD76-722FF482A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FDCBD92A-3CAA-8046-AE46-45D5987AD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AE9A89A1-08A1-EB40-AFEE-A50F2316D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7796C111-0676-3C4D-AF92-6305B380C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C2AED03A-8F96-3047-8BC9-CA6BEFDA6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1C7A1FCB-F8DC-0E4D-8D55-21D367C45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790753D9-579E-6248-8F9E-4AF052014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7FCC3BB4-E34A-8946-A361-DD0CC1398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1E061D89-0E71-4E4A-923D-AEFFFE022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B7452B8-4EC7-1D41-9EC9-4282A15DE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7591" y="369455"/>
            <a:ext cx="2386176" cy="23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5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nost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D6CDB5-5840-2448-9BB6-322D3716ED6E}"/>
              </a:ext>
            </a:extLst>
          </p:cNvPr>
          <p:cNvGrpSpPr/>
          <p:nvPr userDrawn="1"/>
        </p:nvGrpSpPr>
        <p:grpSpPr>
          <a:xfrm>
            <a:off x="431134" y="5824314"/>
            <a:ext cx="1854866" cy="612999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455910-A86E-BA42-B6BF-EF1DED37B8F4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DDB10EBA-F611-C749-B674-41B4821D0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837B164E-537F-5F44-A3BA-05A74F88A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790E43D9-5040-FA49-B590-353B1DA86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91E72EC6-5E39-3E41-B242-7B9E653A2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FF7FE2-A830-2D4A-8AB2-72E0220D9941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2845FB0-1E67-FD47-87F1-147B2E259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4A3028E6-17A7-054B-A9AB-59A1BB572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E04ACA0C-9E14-4046-ACA8-C9BF63500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22CEE375-3EF5-B941-B207-C73C51772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0A55270-67E8-5947-B0F2-0A577AC45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9B3594C-C4A9-124B-8D95-8E4202398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BC507515-C966-B745-88A8-E76A32918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C09F177F-A209-B745-925E-94670D92B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0B45A213-ED3B-F747-AF1B-0853187AE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0CA85B4-2C57-7D4D-94BA-A2D1E378F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21996B99-2F79-4C4C-A6CD-3A4E38835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C8E6F03E-FDA5-9445-9CF4-94B1356AF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BDA531D5-BC01-D947-97E8-C67AC4B54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FBB1C3B5-C2D7-F647-9520-7371D21C4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AEE016DB-076C-AF40-81D4-4D675ABFC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77A77F44-10E3-B045-9F30-CD9BED82E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47F35CE0-680C-034C-81B7-5E978DB7A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6D38F08D-3B98-9E41-9E52-D3A9550CF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781F8A6F-D46C-144F-8405-361A3E7C5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3A91CC87-714D-D142-BA86-234AE3D22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D64EEDF7-DE45-2C4A-B2D2-7CB99BA0F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B9DE8766-A7F6-2943-8A06-F1D9B2534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40B47B20-294F-4143-B3E6-80FF2B351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CD34B1BE-734E-A245-BC8C-DB7F890D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4F01346B-6F0B-3741-AC1B-DFA5EF8AF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B14E0E78-DE26-C540-B32E-6AF7C80AD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A6B92D9F-1838-824A-80C3-B9C1DAA84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A1B6FE41-1D8B-0F46-B526-77000F844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5C8A11EB-3EE3-BD45-981B-8B04DA8A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1154AF46-36E7-4F43-989D-DBC8EE0D2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84624498-A8BB-6D41-8E03-C6083DEB0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3" name="Freeform 1">
            <a:extLst>
              <a:ext uri="{FF2B5EF4-FFF2-40B4-BE49-F238E27FC236}">
                <a16:creationId xmlns:a16="http://schemas.microsoft.com/office/drawing/2014/main" id="{7F84B261-A297-1240-BDBF-209FB99500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41097" y="2057400"/>
            <a:ext cx="6119769" cy="5921373"/>
          </a:xfrm>
          <a:custGeom>
            <a:avLst/>
            <a:gdLst>
              <a:gd name="T0" fmla="*/ 2929 w 5304"/>
              <a:gd name="T1" fmla="*/ 4636 h 5134"/>
              <a:gd name="T2" fmla="*/ 2929 w 5304"/>
              <a:gd name="T3" fmla="*/ 4636 h 5134"/>
              <a:gd name="T4" fmla="*/ 2929 w 5304"/>
              <a:gd name="T5" fmla="*/ 4636 h 5134"/>
              <a:gd name="T6" fmla="*/ 2929 w 5304"/>
              <a:gd name="T7" fmla="*/ 4636 h 5134"/>
              <a:gd name="T8" fmla="*/ 2440 w 5304"/>
              <a:gd name="T9" fmla="*/ 281 h 5134"/>
              <a:gd name="T10" fmla="*/ 5030 w 5304"/>
              <a:gd name="T11" fmla="*/ 2080 h 5134"/>
              <a:gd name="T12" fmla="*/ 2929 w 5304"/>
              <a:gd name="T13" fmla="*/ 4636 h 5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04" h="5134">
                <a:moveTo>
                  <a:pt x="2929" y="4636"/>
                </a:moveTo>
                <a:lnTo>
                  <a:pt x="2929" y="4636"/>
                </a:lnTo>
                <a:lnTo>
                  <a:pt x="2929" y="4636"/>
                </a:lnTo>
                <a:lnTo>
                  <a:pt x="2929" y="4636"/>
                </a:lnTo>
                <a:cubicBezTo>
                  <a:pt x="0" y="5133"/>
                  <a:pt x="2" y="871"/>
                  <a:pt x="2440" y="281"/>
                </a:cubicBezTo>
                <a:cubicBezTo>
                  <a:pt x="3595" y="0"/>
                  <a:pt x="4820" y="956"/>
                  <a:pt x="5030" y="2080"/>
                </a:cubicBezTo>
                <a:cubicBezTo>
                  <a:pt x="5303" y="3538"/>
                  <a:pt x="4096" y="4248"/>
                  <a:pt x="2929" y="4636"/>
                </a:cubicBezTo>
              </a:path>
            </a:pathLst>
          </a:custGeom>
          <a:solidFill>
            <a:srgbClr val="CFEBF2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13A90CA-A0D9-2F4E-A19F-FD1DA5DB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4"/>
            <a:ext cx="8754538" cy="1321813"/>
          </a:xfrm>
        </p:spPr>
        <p:txBody>
          <a:bodyPr lIns="0" rIns="90000" anchor="b">
            <a:noAutofit/>
          </a:bodyPr>
          <a:lstStyle>
            <a:lvl1pPr>
              <a:lnSpc>
                <a:spcPts val="6000"/>
              </a:lnSpc>
              <a:defRPr sz="7000">
                <a:solidFill>
                  <a:srgbClr val="E5005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5B050FA6-B265-F244-B693-1E2CEEEC3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3" y="2261524"/>
            <a:ext cx="4726138" cy="3148486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None/>
              <a:defRPr sz="3000"/>
            </a:lvl1pPr>
            <a:lvl2pPr marL="404813" indent="-176213">
              <a:lnSpc>
                <a:spcPts val="3500"/>
              </a:lnSpc>
              <a:buFont typeface="Arial" panose="020B0604020202020204" pitchFamily="34" charset="0"/>
              <a:buChar char="•"/>
              <a:tabLst/>
              <a:defRPr sz="3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CE008-A2A2-474F-A66B-5D5896EC8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0649" y="3411242"/>
            <a:ext cx="3343228" cy="1917487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3000"/>
              </a:lnSpc>
              <a:buFontTx/>
              <a:buNone/>
              <a:defRPr sz="2300" b="1" i="0">
                <a:latin typeface="Lato" panose="020F0502020204030203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BA1C0DF-2FA5-2644-9BB3-5E8AD2D91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7591" y="369455"/>
            <a:ext cx="2386176" cy="23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72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 pienemmällä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F529-508E-2E4F-AF4C-8B1AFE67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4"/>
            <a:ext cx="8754538" cy="1321813"/>
          </a:xfrm>
        </p:spPr>
        <p:txBody>
          <a:bodyPr lIns="0" rIns="90000" anchor="b">
            <a:noAutofit/>
          </a:bodyPr>
          <a:lstStyle>
            <a:lvl1pPr>
              <a:lnSpc>
                <a:spcPts val="6000"/>
              </a:lnSpc>
              <a:defRPr sz="7000">
                <a:solidFill>
                  <a:srgbClr val="E5005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6A265-6DEB-F044-AFA6-86E280C55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2" y="2261524"/>
            <a:ext cx="7914877" cy="3224876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23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1611FB-2239-7540-9F6E-FA5F17E5C9EB}"/>
              </a:ext>
            </a:extLst>
          </p:cNvPr>
          <p:cNvGrpSpPr/>
          <p:nvPr userDrawn="1"/>
        </p:nvGrpSpPr>
        <p:grpSpPr>
          <a:xfrm>
            <a:off x="431134" y="5824314"/>
            <a:ext cx="1854866" cy="612999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1CD77AB-693E-8D45-930C-C00D8F9A20C4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4C9384AB-6FDD-A540-A9FD-EF112CD50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1D05087F-0CD0-6348-A0B9-F63ADF7E3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FF8F4006-C2FE-D243-A5F8-7FB469C29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E87C4D74-716F-9D42-905F-6EF8F1B1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36D653-FF81-0843-85CE-B0C1F9D6677E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FA0797A1-6A33-3342-959B-971218912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EFEB72E-69A2-AD4C-8B09-E7AC57D9A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D37AD4D3-07D7-7940-A790-40FC2A8E8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41A2A9BD-2E45-A946-B0CC-ADD4B946B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F8039373-DE12-9B48-8C6E-D29FD75E1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ED00367-1C49-1842-9C27-2DCB3993C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5E5E6C56-6A65-A74F-8FE1-A36334103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F36ECA0A-24F5-7444-8EE3-82B4F5F16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F13FF312-9405-6A4E-9BBA-C430F6781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DA8C7BE3-54F4-C54D-93E3-3AFF7A204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27027F0C-91BE-0C4B-8185-5EC17F070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5E6BF15C-8FAF-7D43-8E1B-7DC2AB6DE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534044ED-2255-614D-9D30-23FCB9153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FAA17EED-5D86-AD49-9B02-9AE20E0EC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77C6C3B9-B31D-304E-A9F2-E5FE0CF82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68222D1A-6719-FC4A-8652-D5E386C48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FEB63E5C-547A-6841-A99E-117BF37FC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1BDD765C-9DCF-124B-8981-7BAFFA06D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F7E1C5D8-9B75-F64E-856A-A9F0CCE33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4F363D38-9285-634A-BFAE-38E707ED8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51472C58-11F3-2C41-A2B4-44369CDE8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B55EC247-EA9B-5540-90E1-D04CD0FB5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3D078463-9350-5D4A-BD76-722FF482A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FDCBD92A-3CAA-8046-AE46-45D5987AD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AE9A89A1-08A1-EB40-AFEE-A50F2316D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7796C111-0676-3C4D-AF92-6305B380C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C2AED03A-8F96-3047-8BC9-CA6BEFDA6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1C7A1FCB-F8DC-0E4D-8D55-21D367C45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790753D9-579E-6248-8F9E-4AF052014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7FCC3BB4-E34A-8946-A361-DD0CC1398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1E061D89-0E71-4E4A-923D-AEFFFE022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0B6C87EF-67AB-5747-A0ED-FB04C3596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7591" y="369455"/>
            <a:ext cx="2386176" cy="23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53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aa kaavio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F529-508E-2E4F-AF4C-8B1AFE67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4"/>
            <a:ext cx="8754538" cy="1321813"/>
          </a:xfrm>
        </p:spPr>
        <p:txBody>
          <a:bodyPr lIns="0" rIns="90000" anchor="b">
            <a:noAutofit/>
          </a:bodyPr>
          <a:lstStyle>
            <a:lvl1pPr>
              <a:lnSpc>
                <a:spcPts val="6000"/>
              </a:lnSpc>
              <a:defRPr sz="7000">
                <a:solidFill>
                  <a:srgbClr val="E5005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6A265-6DEB-F044-AFA6-86E280C55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3" y="2261524"/>
            <a:ext cx="3636314" cy="3148486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None/>
              <a:defRPr sz="3000"/>
            </a:lvl1pPr>
            <a:lvl2pPr marL="404813" indent="-176213">
              <a:lnSpc>
                <a:spcPts val="3500"/>
              </a:lnSpc>
              <a:buFont typeface="Arial" panose="020B0604020202020204" pitchFamily="34" charset="0"/>
              <a:buChar char="•"/>
              <a:tabLst/>
              <a:defRPr sz="3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1611FB-2239-7540-9F6E-FA5F17E5C9EB}"/>
              </a:ext>
            </a:extLst>
          </p:cNvPr>
          <p:cNvGrpSpPr/>
          <p:nvPr userDrawn="1"/>
        </p:nvGrpSpPr>
        <p:grpSpPr>
          <a:xfrm>
            <a:off x="431134" y="5824314"/>
            <a:ext cx="1854866" cy="612999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1CD77AB-693E-8D45-930C-C00D8F9A20C4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4C9384AB-6FDD-A540-A9FD-EF112CD50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1D05087F-0CD0-6348-A0B9-F63ADF7E3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FF8F4006-C2FE-D243-A5F8-7FB469C29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E87C4D74-716F-9D42-905F-6EF8F1B1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36D653-FF81-0843-85CE-B0C1F9D6677E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FA0797A1-6A33-3342-959B-971218912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EFEB72E-69A2-AD4C-8B09-E7AC57D9A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D37AD4D3-07D7-7940-A790-40FC2A8E8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41A2A9BD-2E45-A946-B0CC-ADD4B946B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F8039373-DE12-9B48-8C6E-D29FD75E1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ED00367-1C49-1842-9C27-2DCB3993C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5E5E6C56-6A65-A74F-8FE1-A36334103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F36ECA0A-24F5-7444-8EE3-82B4F5F16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F13FF312-9405-6A4E-9BBA-C430F6781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DA8C7BE3-54F4-C54D-93E3-3AFF7A204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27027F0C-91BE-0C4B-8185-5EC17F070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5E6BF15C-8FAF-7D43-8E1B-7DC2AB6DE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534044ED-2255-614D-9D30-23FCB9153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FAA17EED-5D86-AD49-9B02-9AE20E0EC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77C6C3B9-B31D-304E-A9F2-E5FE0CF82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68222D1A-6719-FC4A-8652-D5E386C48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FEB63E5C-547A-6841-A99E-117BF37FC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1BDD765C-9DCF-124B-8981-7BAFFA06D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F7E1C5D8-9B75-F64E-856A-A9F0CCE33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4F363D38-9285-634A-BFAE-38E707ED8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51472C58-11F3-2C41-A2B4-44369CDE8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B55EC247-EA9B-5540-90E1-D04CD0FB5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3D078463-9350-5D4A-BD76-722FF482A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FDCBD92A-3CAA-8046-AE46-45D5987AD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AE9A89A1-08A1-EB40-AFEE-A50F2316D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7796C111-0676-3C4D-AF92-6305B380C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C2AED03A-8F96-3047-8BC9-CA6BEFDA6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1C7A1FCB-F8DC-0E4D-8D55-21D367C45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790753D9-579E-6248-8F9E-4AF052014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7FCC3BB4-E34A-8946-A361-DD0CC1398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1E061D89-0E71-4E4A-923D-AEFFFE022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4" name="Chart Placeholder 43">
            <a:extLst>
              <a:ext uri="{FF2B5EF4-FFF2-40B4-BE49-F238E27FC236}">
                <a16:creationId xmlns:a16="http://schemas.microsoft.com/office/drawing/2014/main" id="{470BA215-0E24-5045-A165-F76D64D9EB4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9559" y="2068072"/>
            <a:ext cx="5341606" cy="4049790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8CF4444-5DC9-664E-B7FF-6406CB3D5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7591" y="369455"/>
            <a:ext cx="2386176" cy="23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7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aa kaaviol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975216F-E569-C242-A4A1-4AE137128A1A}"/>
              </a:ext>
            </a:extLst>
          </p:cNvPr>
          <p:cNvGrpSpPr/>
          <p:nvPr userDrawn="1"/>
        </p:nvGrpSpPr>
        <p:grpSpPr>
          <a:xfrm>
            <a:off x="431134" y="5824314"/>
            <a:ext cx="1854866" cy="612999"/>
            <a:chOff x="3732213" y="628650"/>
            <a:chExt cx="2968625" cy="98107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848E55-194C-0A43-B79E-C813AD8DFE94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42" name="Freeform 2">
                <a:extLst>
                  <a:ext uri="{FF2B5EF4-FFF2-40B4-BE49-F238E27FC236}">
                    <a16:creationId xmlns:a16="http://schemas.microsoft.com/office/drawing/2014/main" id="{2D14B2E6-4DAE-5643-98CF-9B895F638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3" name="Freeform 3">
                <a:extLst>
                  <a:ext uri="{FF2B5EF4-FFF2-40B4-BE49-F238E27FC236}">
                    <a16:creationId xmlns:a16="http://schemas.microsoft.com/office/drawing/2014/main" id="{DCCE2116-375A-714A-80B9-C307531B0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4" name="Freeform 4">
                <a:extLst>
                  <a:ext uri="{FF2B5EF4-FFF2-40B4-BE49-F238E27FC236}">
                    <a16:creationId xmlns:a16="http://schemas.microsoft.com/office/drawing/2014/main" id="{378883A4-3BD3-6149-9333-AAA9D8C5C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3A0D57DC-393A-1748-B0B9-0B887666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7F75B5A-3247-834F-802A-328919488E33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7C19D50D-2BB7-F54D-B23E-25E0FBC38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7DF24B86-8DA4-C745-8ACC-E0273BD5B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208AB134-FEF6-6545-A815-1F0DEFA2E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0734E457-D20C-D54A-8E0E-AB2916B33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4D24ABDE-6F63-5F4F-AC9C-55EDFCADD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48CE7948-6067-CD4C-9ABF-0816BB01D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838B2E65-974B-B343-9B7E-46DBB180D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11C15275-1566-C14A-AFD8-0F656139F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5FB795DC-BB60-0C4D-A1B7-5817CD73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0F190132-27F4-A644-B1A5-F61843B17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551BD21D-D974-CE4C-9A34-53EEA7267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0EAB1E03-06BE-A145-8506-D759979A5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8D8F3510-09F9-A74A-A88C-7D955EEE0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9B029AEA-3DBF-3642-8282-59CF4A107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AD454F45-9C21-F94A-889A-E539419EB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A04B2D5C-66CF-E24C-B95E-B2489017B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9A3B2E3C-1581-DA4F-A27B-7DB81120F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F3B9595B-B640-894F-9DF9-ED08D7896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AD72793E-EAF7-5C41-B3A9-7032B4191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AC932473-F4B3-D24D-8A34-420EFCB52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5EB4CA41-5871-644D-8913-74829FDAF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3A7AC2F0-D08D-C04B-A86E-31CCA8D16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85AFEA20-7D46-5145-AF43-72C8FB857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AF8F6ACC-3789-A948-AD34-AB88256CF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789F7FA9-CA3A-4143-B152-29C47C213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83D50630-5910-104D-B3A6-022D2EA01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274F4475-62CD-3942-A410-FF2335E7D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E37F7BB2-2E6D-1440-80A0-B6A5AA49D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E5A96AE7-1C58-7A49-9196-99A677F12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4B4CADC0-851E-1E4D-8D94-A8E33FDE4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23F64086-F361-4448-A1EE-FAA4BDC96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24F529-508E-2E4F-AF4C-8B1AFE67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22" y="362889"/>
            <a:ext cx="8229601" cy="728787"/>
          </a:xfrm>
        </p:spPr>
        <p:txBody>
          <a:bodyPr lIns="36000" anchor="ctr" anchorCtr="0">
            <a:normAutofit/>
          </a:bodyPr>
          <a:lstStyle>
            <a:lvl1pPr>
              <a:lnSpc>
                <a:spcPts val="3000"/>
              </a:lnSpc>
              <a:defRPr sz="3500" b="1" i="0">
                <a:solidFill>
                  <a:srgbClr val="E50053"/>
                </a:solidFill>
                <a:latin typeface="Lato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9" name="Chart Placeholder 48">
            <a:extLst>
              <a:ext uri="{FF2B5EF4-FFF2-40B4-BE49-F238E27FC236}">
                <a16:creationId xmlns:a16="http://schemas.microsoft.com/office/drawing/2014/main" id="{42BDDD81-2779-5E43-B161-628F03AB0170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04495" y="1548960"/>
            <a:ext cx="11225050" cy="36095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Tälle alueelle voi laittaa kuvaajan niin isolla kuin mahtuu.</a:t>
            </a:r>
          </a:p>
        </p:txBody>
      </p:sp>
    </p:spTree>
    <p:extLst>
      <p:ext uri="{BB962C8B-B14F-4D97-AF65-F5344CB8AC3E}">
        <p14:creationId xmlns:p14="http://schemas.microsoft.com/office/powerpoint/2010/main" val="2519196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, mal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BA1BBD5-420C-334C-9511-2795CA5EB558}"/>
              </a:ext>
            </a:extLst>
          </p:cNvPr>
          <p:cNvGrpSpPr/>
          <p:nvPr userDrawn="1"/>
        </p:nvGrpSpPr>
        <p:grpSpPr>
          <a:xfrm>
            <a:off x="160020" y="-3194908"/>
            <a:ext cx="12592241" cy="19054255"/>
            <a:chOff x="160020" y="-3194908"/>
            <a:chExt cx="12592241" cy="19054255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DB6EDE7-5882-5248-B00F-3E46FC9210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0020" y="-3194908"/>
              <a:ext cx="8884614" cy="11607401"/>
            </a:xfrm>
            <a:custGeom>
              <a:avLst/>
              <a:gdLst>
                <a:gd name="T0" fmla="*/ 7437 w 7438"/>
                <a:gd name="T1" fmla="*/ 4730 h 9717"/>
                <a:gd name="T2" fmla="*/ 7437 w 7438"/>
                <a:gd name="T3" fmla="*/ 4730 h 9717"/>
                <a:gd name="T4" fmla="*/ 7437 w 7438"/>
                <a:gd name="T5" fmla="*/ 4730 h 9717"/>
                <a:gd name="T6" fmla="*/ 7437 w 7438"/>
                <a:gd name="T7" fmla="*/ 4730 h 9717"/>
                <a:gd name="T8" fmla="*/ 141 w 7438"/>
                <a:gd name="T9" fmla="*/ 3560 h 9717"/>
                <a:gd name="T10" fmla="*/ 4233 w 7438"/>
                <a:gd name="T11" fmla="*/ 164 h 9717"/>
                <a:gd name="T12" fmla="*/ 7437 w 7438"/>
                <a:gd name="T13" fmla="*/ 4730 h 9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38" h="9717">
                  <a:moveTo>
                    <a:pt x="7437" y="4730"/>
                  </a:moveTo>
                  <a:lnTo>
                    <a:pt x="7437" y="4730"/>
                  </a:lnTo>
                  <a:lnTo>
                    <a:pt x="7437" y="4730"/>
                  </a:lnTo>
                  <a:lnTo>
                    <a:pt x="7437" y="4730"/>
                  </a:lnTo>
                  <a:cubicBezTo>
                    <a:pt x="6928" y="9716"/>
                    <a:pt x="0" y="7793"/>
                    <a:pt x="141" y="3560"/>
                  </a:cubicBezTo>
                  <a:cubicBezTo>
                    <a:pt x="207" y="1556"/>
                    <a:pt x="2308" y="0"/>
                    <a:pt x="4233" y="164"/>
                  </a:cubicBezTo>
                  <a:cubicBezTo>
                    <a:pt x="6724" y="377"/>
                    <a:pt x="7334" y="2657"/>
                    <a:pt x="7437" y="4730"/>
                  </a:cubicBezTo>
                </a:path>
              </a:pathLst>
            </a:custGeom>
            <a:solidFill>
              <a:srgbClr val="E0F2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8A8BC325-E894-994A-AFA9-2B41A63C0C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1852" y="3045915"/>
              <a:ext cx="11370409" cy="12813432"/>
            </a:xfrm>
            <a:custGeom>
              <a:avLst/>
              <a:gdLst>
                <a:gd name="T0" fmla="*/ 7977 w 9520"/>
                <a:gd name="T1" fmla="*/ 6653 h 10730"/>
                <a:gd name="T2" fmla="*/ 7977 w 9520"/>
                <a:gd name="T3" fmla="*/ 6653 h 10730"/>
                <a:gd name="T4" fmla="*/ 7977 w 9520"/>
                <a:gd name="T5" fmla="*/ 6653 h 10730"/>
                <a:gd name="T6" fmla="*/ 7977 w 9520"/>
                <a:gd name="T7" fmla="*/ 6653 h 10730"/>
                <a:gd name="T8" fmla="*/ 2222 w 9520"/>
                <a:gd name="T9" fmla="*/ 2016 h 10730"/>
                <a:gd name="T10" fmla="*/ 7460 w 9520"/>
                <a:gd name="T11" fmla="*/ 1100 h 10730"/>
                <a:gd name="T12" fmla="*/ 7977 w 9520"/>
                <a:gd name="T13" fmla="*/ 6653 h 10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20" h="10730">
                  <a:moveTo>
                    <a:pt x="7977" y="6653"/>
                  </a:moveTo>
                  <a:lnTo>
                    <a:pt x="7977" y="6653"/>
                  </a:lnTo>
                  <a:lnTo>
                    <a:pt x="7977" y="6653"/>
                  </a:lnTo>
                  <a:lnTo>
                    <a:pt x="7977" y="6653"/>
                  </a:lnTo>
                  <a:cubicBezTo>
                    <a:pt x="5061" y="10729"/>
                    <a:pt x="0" y="5619"/>
                    <a:pt x="2222" y="2016"/>
                  </a:cubicBezTo>
                  <a:cubicBezTo>
                    <a:pt x="3275" y="310"/>
                    <a:pt x="5871" y="0"/>
                    <a:pt x="7460" y="1100"/>
                  </a:cubicBezTo>
                  <a:cubicBezTo>
                    <a:pt x="9519" y="2520"/>
                    <a:pt x="8916" y="4803"/>
                    <a:pt x="7977" y="6653"/>
                  </a:cubicBezTo>
                </a:path>
              </a:pathLst>
            </a:custGeom>
            <a:solidFill>
              <a:srgbClr val="A2D3E2">
                <a:alpha val="55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i-FI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75216F-E569-C242-A4A1-4AE137128A1A}"/>
              </a:ext>
            </a:extLst>
          </p:cNvPr>
          <p:cNvGrpSpPr/>
          <p:nvPr userDrawn="1"/>
        </p:nvGrpSpPr>
        <p:grpSpPr>
          <a:xfrm>
            <a:off x="431134" y="5824314"/>
            <a:ext cx="1854866" cy="612999"/>
            <a:chOff x="3732213" y="628650"/>
            <a:chExt cx="2968625" cy="98107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848E55-194C-0A43-B79E-C813AD8DFE94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42" name="Freeform 2">
                <a:extLst>
                  <a:ext uri="{FF2B5EF4-FFF2-40B4-BE49-F238E27FC236}">
                    <a16:creationId xmlns:a16="http://schemas.microsoft.com/office/drawing/2014/main" id="{2D14B2E6-4DAE-5643-98CF-9B895F638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3" name="Freeform 3">
                <a:extLst>
                  <a:ext uri="{FF2B5EF4-FFF2-40B4-BE49-F238E27FC236}">
                    <a16:creationId xmlns:a16="http://schemas.microsoft.com/office/drawing/2014/main" id="{DCCE2116-375A-714A-80B9-C307531B0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4" name="Freeform 4">
                <a:extLst>
                  <a:ext uri="{FF2B5EF4-FFF2-40B4-BE49-F238E27FC236}">
                    <a16:creationId xmlns:a16="http://schemas.microsoft.com/office/drawing/2014/main" id="{378883A4-3BD3-6149-9333-AAA9D8C5C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3A0D57DC-393A-1748-B0B9-0B887666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7F75B5A-3247-834F-802A-328919488E33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7C19D50D-2BB7-F54D-B23E-25E0FBC38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7DF24B86-8DA4-C745-8ACC-E0273BD5B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208AB134-FEF6-6545-A815-1F0DEFA2E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0734E457-D20C-D54A-8E0E-AB2916B33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4D24ABDE-6F63-5F4F-AC9C-55EDFCADD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48CE7948-6067-CD4C-9ABF-0816BB01D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838B2E65-974B-B343-9B7E-46DBB180D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11C15275-1566-C14A-AFD8-0F656139F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5FB795DC-BB60-0C4D-A1B7-5817CD73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0F190132-27F4-A644-B1A5-F61843B17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551BD21D-D974-CE4C-9A34-53EEA7267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0EAB1E03-06BE-A145-8506-D759979A5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8D8F3510-09F9-A74A-A88C-7D955EEE0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9B029AEA-3DBF-3642-8282-59CF4A107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AD454F45-9C21-F94A-889A-E539419EB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A04B2D5C-66CF-E24C-B95E-B2489017B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9A3B2E3C-1581-DA4F-A27B-7DB81120F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F3B9595B-B640-894F-9DF9-ED08D7896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AD72793E-EAF7-5C41-B3A9-7032B4191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AC932473-F4B3-D24D-8A34-420EFCB52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5EB4CA41-5871-644D-8913-74829FDAF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3A7AC2F0-D08D-C04B-A86E-31CCA8D16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85AFEA20-7D46-5145-AF43-72C8FB857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AF8F6ACC-3789-A948-AD34-AB88256CF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789F7FA9-CA3A-4143-B152-29C47C213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83D50630-5910-104D-B3A6-022D2EA01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274F4475-62CD-3942-A410-FF2335E7D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E37F7BB2-2E6D-1440-80A0-B6A5AA49D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E5A96AE7-1C58-7A49-9196-99A677F12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4B4CADC0-851E-1E4D-8D94-A8E33FDE4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23F64086-F361-4448-A1EE-FAA4BDC96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CE5E2DF7-5E9C-A742-9597-DE534D12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834" y="661324"/>
            <a:ext cx="8754538" cy="1321813"/>
          </a:xfrm>
        </p:spPr>
        <p:txBody>
          <a:bodyPr lIns="0" rIns="90000" anchor="b">
            <a:noAutofit/>
          </a:bodyPr>
          <a:lstStyle>
            <a:lvl1pPr>
              <a:lnSpc>
                <a:spcPts val="6000"/>
              </a:lnSpc>
              <a:defRPr sz="7000">
                <a:solidFill>
                  <a:srgbClr val="E5005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13EFE32D-FC60-914E-8459-9C7F95BEE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2" y="2261524"/>
            <a:ext cx="8754538" cy="3148486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None/>
              <a:defRPr sz="3000"/>
            </a:lvl1pPr>
            <a:lvl2pPr marL="404813" indent="-176213">
              <a:lnSpc>
                <a:spcPts val="3500"/>
              </a:lnSpc>
              <a:buFont typeface="Arial" panose="020B0604020202020204" pitchFamily="34" charset="0"/>
              <a:buChar char="•"/>
              <a:tabLst/>
              <a:defRPr sz="3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090BE5-1E3A-4D45-AA75-E6DF008B2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0197" y="5575409"/>
            <a:ext cx="3163945" cy="130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0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D84657F-439F-DA4D-B53A-26869B6680A9}"/>
              </a:ext>
            </a:extLst>
          </p:cNvPr>
          <p:cNvGrpSpPr/>
          <p:nvPr userDrawn="1"/>
        </p:nvGrpSpPr>
        <p:grpSpPr>
          <a:xfrm>
            <a:off x="-6413658" y="-3474720"/>
            <a:ext cx="11302452" cy="15169567"/>
            <a:chOff x="1185863" y="98425"/>
            <a:chExt cx="2941637" cy="3948113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3BF4A9DB-21EA-E94D-8FB6-F6F61FC6C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5863" y="98425"/>
              <a:ext cx="2941637" cy="2297113"/>
            </a:xfrm>
            <a:custGeom>
              <a:avLst/>
              <a:gdLst>
                <a:gd name="T0" fmla="*/ 4320 w 8171"/>
                <a:gd name="T1" fmla="*/ 0 h 6380"/>
                <a:gd name="T2" fmla="*/ 4320 w 8171"/>
                <a:gd name="T3" fmla="*/ 0 h 6380"/>
                <a:gd name="T4" fmla="*/ 4320 w 8171"/>
                <a:gd name="T5" fmla="*/ 0 h 6380"/>
                <a:gd name="T6" fmla="*/ 4320 w 8171"/>
                <a:gd name="T7" fmla="*/ 0 h 6380"/>
                <a:gd name="T8" fmla="*/ 5000 w 8171"/>
                <a:gd name="T9" fmla="*/ 6346 h 6380"/>
                <a:gd name="T10" fmla="*/ 8114 w 8171"/>
                <a:gd name="T11" fmla="*/ 2971 h 6380"/>
                <a:gd name="T12" fmla="*/ 4320 w 8171"/>
                <a:gd name="T13" fmla="*/ 0 h 6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71" h="6380">
                  <a:moveTo>
                    <a:pt x="4320" y="0"/>
                  </a:moveTo>
                  <a:lnTo>
                    <a:pt x="4320" y="0"/>
                  </a:lnTo>
                  <a:lnTo>
                    <a:pt x="4320" y="0"/>
                  </a:lnTo>
                  <a:lnTo>
                    <a:pt x="4320" y="0"/>
                  </a:lnTo>
                  <a:cubicBezTo>
                    <a:pt x="0" y="215"/>
                    <a:pt x="1343" y="6278"/>
                    <a:pt x="5000" y="6346"/>
                  </a:cubicBezTo>
                  <a:cubicBezTo>
                    <a:pt x="6729" y="6379"/>
                    <a:pt x="8170" y="4638"/>
                    <a:pt x="8114" y="2971"/>
                  </a:cubicBezTo>
                  <a:cubicBezTo>
                    <a:pt x="8041" y="813"/>
                    <a:pt x="6102" y="184"/>
                    <a:pt x="4320" y="0"/>
                  </a:cubicBezTo>
                </a:path>
              </a:pathLst>
            </a:custGeom>
            <a:solidFill>
              <a:srgbClr val="D9EDA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6894E9D7-EA4A-E34B-9F65-584D21BCF8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33563" y="2122488"/>
              <a:ext cx="1752600" cy="1924050"/>
            </a:xfrm>
            <a:custGeom>
              <a:avLst/>
              <a:gdLst>
                <a:gd name="T0" fmla="*/ 4514 w 4870"/>
                <a:gd name="T1" fmla="*/ 4121 h 5345"/>
                <a:gd name="T2" fmla="*/ 4514 w 4870"/>
                <a:gd name="T3" fmla="*/ 4121 h 5345"/>
                <a:gd name="T4" fmla="*/ 4514 w 4870"/>
                <a:gd name="T5" fmla="*/ 4121 h 5345"/>
                <a:gd name="T6" fmla="*/ 4514 w 4870"/>
                <a:gd name="T7" fmla="*/ 4121 h 5345"/>
                <a:gd name="T8" fmla="*/ 894 w 4870"/>
                <a:gd name="T9" fmla="*/ 4012 h 5345"/>
                <a:gd name="T10" fmla="*/ 617 w 4870"/>
                <a:gd name="T11" fmla="*/ 969 h 5345"/>
                <a:gd name="T12" fmla="*/ 3666 w 4870"/>
                <a:gd name="T13" fmla="*/ 141 h 5345"/>
                <a:gd name="T14" fmla="*/ 4514 w 4870"/>
                <a:gd name="T15" fmla="*/ 4121 h 5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70" h="5345">
                  <a:moveTo>
                    <a:pt x="4514" y="4121"/>
                  </a:moveTo>
                  <a:lnTo>
                    <a:pt x="4514" y="4121"/>
                  </a:lnTo>
                  <a:lnTo>
                    <a:pt x="4514" y="4121"/>
                  </a:lnTo>
                  <a:lnTo>
                    <a:pt x="4514" y="4121"/>
                  </a:lnTo>
                  <a:cubicBezTo>
                    <a:pt x="3216" y="4464"/>
                    <a:pt x="1769" y="5344"/>
                    <a:pt x="894" y="4012"/>
                  </a:cubicBezTo>
                  <a:cubicBezTo>
                    <a:pt x="414" y="3282"/>
                    <a:pt x="0" y="1728"/>
                    <a:pt x="617" y="969"/>
                  </a:cubicBezTo>
                  <a:cubicBezTo>
                    <a:pt x="812" y="730"/>
                    <a:pt x="3337" y="0"/>
                    <a:pt x="3666" y="141"/>
                  </a:cubicBezTo>
                  <a:cubicBezTo>
                    <a:pt x="4869" y="656"/>
                    <a:pt x="4736" y="3170"/>
                    <a:pt x="4514" y="4121"/>
                  </a:cubicBezTo>
                </a:path>
              </a:pathLst>
            </a:custGeom>
            <a:solidFill>
              <a:srgbClr val="61BDD4">
                <a:alpha val="4980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63A5C4F4-E32C-DF44-9502-59DE3A91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696" y="585925"/>
            <a:ext cx="7370608" cy="5690587"/>
          </a:xfrm>
        </p:spPr>
        <p:txBody>
          <a:bodyPr anchor="ctr" anchorCtr="0">
            <a:noAutofit/>
          </a:bodyPr>
          <a:lstStyle>
            <a:lvl1pPr algn="ctr">
              <a:lnSpc>
                <a:spcPts val="4000"/>
              </a:lnSpc>
              <a:defRPr sz="4000" b="1" i="0">
                <a:latin typeface="Lato Black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D93F0-B730-4640-9158-459DACCD95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3871" y="4402150"/>
            <a:ext cx="5429847" cy="2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8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DCF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7">
            <a:extLst>
              <a:ext uri="{FF2B5EF4-FFF2-40B4-BE49-F238E27FC236}">
                <a16:creationId xmlns:a16="http://schemas.microsoft.com/office/drawing/2014/main" id="{93DB6C57-30B2-2C43-B044-6488CF9A5D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91395" y="-745066"/>
            <a:ext cx="7538801" cy="9849148"/>
          </a:xfrm>
          <a:custGeom>
            <a:avLst/>
            <a:gdLst>
              <a:gd name="T0" fmla="*/ 7437 w 7438"/>
              <a:gd name="T1" fmla="*/ 4734 h 9718"/>
              <a:gd name="T2" fmla="*/ 7437 w 7438"/>
              <a:gd name="T3" fmla="*/ 4734 h 9718"/>
              <a:gd name="T4" fmla="*/ 7437 w 7438"/>
              <a:gd name="T5" fmla="*/ 4734 h 9718"/>
              <a:gd name="T6" fmla="*/ 7437 w 7438"/>
              <a:gd name="T7" fmla="*/ 4734 h 9718"/>
              <a:gd name="T8" fmla="*/ 139 w 7438"/>
              <a:gd name="T9" fmla="*/ 3562 h 9718"/>
              <a:gd name="T10" fmla="*/ 4233 w 7438"/>
              <a:gd name="T11" fmla="*/ 166 h 9718"/>
              <a:gd name="T12" fmla="*/ 7437 w 7438"/>
              <a:gd name="T13" fmla="*/ 4734 h 9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38" h="9718">
                <a:moveTo>
                  <a:pt x="7437" y="4734"/>
                </a:moveTo>
                <a:lnTo>
                  <a:pt x="7437" y="4734"/>
                </a:lnTo>
                <a:lnTo>
                  <a:pt x="7437" y="4734"/>
                </a:lnTo>
                <a:lnTo>
                  <a:pt x="7437" y="4734"/>
                </a:lnTo>
                <a:cubicBezTo>
                  <a:pt x="6927" y="9717"/>
                  <a:pt x="0" y="7793"/>
                  <a:pt x="139" y="3562"/>
                </a:cubicBezTo>
                <a:cubicBezTo>
                  <a:pt x="206" y="1559"/>
                  <a:pt x="2309" y="0"/>
                  <a:pt x="4233" y="166"/>
                </a:cubicBezTo>
                <a:cubicBezTo>
                  <a:pt x="6724" y="380"/>
                  <a:pt x="7334" y="2661"/>
                  <a:pt x="7437" y="47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4F529-508E-2E4F-AF4C-8B1AFE67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046" y="585925"/>
            <a:ext cx="7379908" cy="5690587"/>
          </a:xfrm>
        </p:spPr>
        <p:txBody>
          <a:bodyPr anchor="ctr" anchorCtr="0">
            <a:noAutofit/>
          </a:bodyPr>
          <a:lstStyle>
            <a:lvl1pPr algn="ctr">
              <a:lnSpc>
                <a:spcPts val="4000"/>
              </a:lnSpc>
              <a:defRPr sz="4000" b="1" i="0">
                <a:latin typeface="Lato Black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138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0C28DC27-A2D1-494F-A411-B8C44E966C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1"/>
            <a:ext cx="6873529" cy="6858000"/>
          </a:xfrm>
          <a:custGeom>
            <a:avLst/>
            <a:gdLst>
              <a:gd name="T0" fmla="*/ 0 w 5855"/>
              <a:gd name="T1" fmla="*/ 5841 h 5842"/>
              <a:gd name="T2" fmla="*/ 0 w 5855"/>
              <a:gd name="T3" fmla="*/ 5841 h 5842"/>
              <a:gd name="T4" fmla="*/ 0 w 5855"/>
              <a:gd name="T5" fmla="*/ 5841 h 5842"/>
              <a:gd name="T6" fmla="*/ 5140 w 5855"/>
              <a:gd name="T7" fmla="*/ 5841 h 5842"/>
              <a:gd name="T8" fmla="*/ 5140 w 5855"/>
              <a:gd name="T9" fmla="*/ 5841 h 5842"/>
              <a:gd name="T10" fmla="*/ 5484 w 5855"/>
              <a:gd name="T11" fmla="*/ 2591 h 5842"/>
              <a:gd name="T12" fmla="*/ 4000 w 5855"/>
              <a:gd name="T13" fmla="*/ 0 h 5842"/>
              <a:gd name="T14" fmla="*/ 4000 w 5855"/>
              <a:gd name="T15" fmla="*/ 0 h 5842"/>
              <a:gd name="T16" fmla="*/ 0 w 5855"/>
              <a:gd name="T17" fmla="*/ 0 h 5842"/>
              <a:gd name="T18" fmla="*/ 0 w 5855"/>
              <a:gd name="T19" fmla="*/ 5841 h 5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55" h="5842">
                <a:moveTo>
                  <a:pt x="0" y="5841"/>
                </a:moveTo>
                <a:lnTo>
                  <a:pt x="0" y="5841"/>
                </a:lnTo>
                <a:lnTo>
                  <a:pt x="0" y="5841"/>
                </a:lnTo>
                <a:lnTo>
                  <a:pt x="5140" y="5841"/>
                </a:lnTo>
                <a:lnTo>
                  <a:pt x="5140" y="5841"/>
                </a:lnTo>
                <a:cubicBezTo>
                  <a:pt x="5643" y="5057"/>
                  <a:pt x="5854" y="4010"/>
                  <a:pt x="5484" y="2591"/>
                </a:cubicBezTo>
                <a:cubicBezTo>
                  <a:pt x="5226" y="1603"/>
                  <a:pt x="4675" y="674"/>
                  <a:pt x="4000" y="0"/>
                </a:cubicBezTo>
                <a:lnTo>
                  <a:pt x="4000" y="0"/>
                </a:lnTo>
                <a:lnTo>
                  <a:pt x="0" y="0"/>
                </a:lnTo>
                <a:lnTo>
                  <a:pt x="0" y="5841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0D59A-277B-7945-B4F2-2B1C5908E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636" y="4500122"/>
            <a:ext cx="5495772" cy="780873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Esiintyjän Nimi | </a:t>
            </a:r>
            <a:fld id="{9ECB97F9-0369-024B-BA5E-FC6B11E27709}" type="datetime1">
              <a:rPr lang="fi-FI" smtClean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23.9.2019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0F710C-05DE-CC42-A078-E9A63DD452FB}"/>
              </a:ext>
            </a:extLst>
          </p:cNvPr>
          <p:cNvGrpSpPr/>
          <p:nvPr userDrawn="1"/>
        </p:nvGrpSpPr>
        <p:grpSpPr>
          <a:xfrm>
            <a:off x="453993" y="5559897"/>
            <a:ext cx="2654967" cy="877417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A40605-2465-634F-AF9C-8DC12FDC449E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26CF8F26-CD30-E14B-B735-A6FE5BC19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196F94D4-40DE-574D-9A85-5BE564899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F3FE733C-A985-3740-8855-B372E0FE7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8A2D8233-688A-4B46-9FF7-7BA324765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E8EF4B-5420-0346-8608-33E22F3B36B0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8151556C-6776-E147-BD60-8B37A5A13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B48F9164-63A9-B84C-AFC1-852FB36DC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316CD7ED-FAA8-2347-A330-03296C71F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E131419-F25B-3942-8729-76DDE6657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706F0FA4-67A8-434E-BB31-96D6F368D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59C42B6-9084-2343-ADC9-CA2061B97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342C04AD-0AD6-694A-A774-0E0E6754B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BFACBF69-06EA-4E40-980E-1957703C5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B0499281-2423-244F-BCE5-5707FC18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8134B56-425E-3F45-B536-41FE83AE2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5B081636-DCD3-B943-B169-3AF378651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EAFCC1E8-4E6E-1A46-9D1F-A4B6F12A2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1831B263-594C-0345-ADFF-A2D4AAC9F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91A3B30E-24F0-6946-8CC9-5C3581504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3C0ED47D-5939-A545-8CF4-307A65EA0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D2325BAA-2258-8E43-BB09-75745B80F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1C1836F1-2363-0F4A-9CA6-7F5DDAF95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ED01FE8F-0F0F-4143-B121-929172083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8DB74B2C-FB9F-4F44-BD08-91DD7D379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52F2D1FB-753F-2542-8B5C-3E2D74BB6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A5E97329-89CC-9F49-989B-456F54F6E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279AA3DB-8415-384B-94E8-94D99FC1B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038C1809-82BD-2448-9535-7CD6E571D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B67EC635-9509-F54C-910B-BC2CF1324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BF746F7F-A7D2-6D44-A6BF-2050817DB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311E21A6-96EA-A645-A147-4F8B1C6F5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93C90282-07C2-8448-9F9F-9EF28B0FA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836C9D6A-E9FD-A947-8CC0-745E159C2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4BBF2BC7-E292-664B-960C-81E23210F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1F025FDB-CD24-F742-88DB-42ED1D2B3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E5D4A6D2-5FE1-B941-8618-C2C03221E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41A5F510-BA8D-BB40-BFE7-F299E19A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93" y="911277"/>
            <a:ext cx="5519415" cy="3273657"/>
          </a:xfrm>
        </p:spPr>
        <p:txBody>
          <a:bodyPr anchor="b" anchorCtr="0">
            <a:noAutofit/>
          </a:bodyPr>
          <a:lstStyle>
            <a:lvl1pPr>
              <a:lnSpc>
                <a:spcPts val="6500"/>
              </a:lnSpc>
              <a:defRPr sz="7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79CFFA-3C19-1242-B791-3A82E79C20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79513" y="6064249"/>
            <a:ext cx="1320087" cy="15875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D9F39E7-9186-EF4A-82A1-DA949A4FE7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03350" y="6142752"/>
            <a:ext cx="1934657" cy="2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91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D0C5D6-8883-564C-A790-DB16BCEB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811" y="3190671"/>
            <a:ext cx="8318377" cy="3171217"/>
          </a:xfrm>
        </p:spPr>
        <p:txBody>
          <a:bodyPr anchor="ctr" anchorCtr="0">
            <a:noAutofit/>
          </a:bodyPr>
          <a:lstStyle>
            <a:lvl1pPr algn="ctr">
              <a:lnSpc>
                <a:spcPts val="4000"/>
              </a:lnSpc>
              <a:defRPr sz="40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775277-4F5F-6C43-B41D-43EEDE646C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5188" y="5661757"/>
            <a:ext cx="1684020" cy="14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88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378C00-B909-7746-A0B6-B02E9649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585925"/>
            <a:ext cx="5181600" cy="4453003"/>
          </a:xfrm>
        </p:spPr>
        <p:txBody>
          <a:bodyPr anchor="ctr" anchorCtr="0">
            <a:no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CB6C2-4EB2-0248-B8FE-6297CE6D7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388" y="-394470"/>
            <a:ext cx="2538603" cy="11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87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28B8B7-8578-7847-A413-7DF44619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39" y="632537"/>
            <a:ext cx="6249720" cy="3326435"/>
          </a:xfrm>
        </p:spPr>
        <p:txBody>
          <a:bodyPr anchor="ctr" anchorCtr="0">
            <a:noAutofit/>
          </a:bodyPr>
          <a:lstStyle>
            <a:lvl1pPr algn="ctr">
              <a:lnSpc>
                <a:spcPts val="4000"/>
              </a:lnSpc>
              <a:defRPr sz="4000" b="1" i="0">
                <a:solidFill>
                  <a:srgbClr val="23318E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DAC4F9-F44B-2E41-AEEA-BCD1EE778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5023" y="-732745"/>
            <a:ext cx="1721443" cy="13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94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D0C5D6-8883-564C-A790-DB16BCEB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583658"/>
            <a:ext cx="5291847" cy="3190673"/>
          </a:xfrm>
        </p:spPr>
        <p:txBody>
          <a:bodyPr anchor="ctr" anchorCtr="0">
            <a:noAutofit/>
          </a:bodyPr>
          <a:lstStyle>
            <a:lvl1pPr algn="l">
              <a:lnSpc>
                <a:spcPts val="4000"/>
              </a:lnSpc>
              <a:defRPr sz="4000" b="1" i="0">
                <a:solidFill>
                  <a:srgbClr val="23318E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A1D86-F191-A94A-A66F-E4444C9684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388" y="-394470"/>
            <a:ext cx="2538603" cy="11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07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D0C5D6-8883-564C-A790-DB16BCEB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2879388"/>
            <a:ext cx="5415190" cy="3708410"/>
          </a:xfrm>
        </p:spPr>
        <p:txBody>
          <a:bodyPr anchor="ctr" anchorCtr="0">
            <a:noAutofit/>
          </a:bodyPr>
          <a:lstStyle>
            <a:lvl1pPr algn="l">
              <a:lnSpc>
                <a:spcPts val="4000"/>
              </a:lnSpc>
              <a:defRPr sz="4000" b="1" i="0">
                <a:solidFill>
                  <a:srgbClr val="23318E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77F50-0AD9-434F-B3F5-C9B0DD353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79600" y="378317"/>
            <a:ext cx="4383905" cy="18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6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378C00-B909-7746-A0B6-B02E9649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748" y="585926"/>
            <a:ext cx="4941652" cy="3052219"/>
          </a:xfrm>
        </p:spPr>
        <p:txBody>
          <a:bodyPr anchor="ctr" anchorCtr="0">
            <a:noAutofit/>
          </a:bodyPr>
          <a:lstStyle>
            <a:lvl1pPr algn="r">
              <a:lnSpc>
                <a:spcPts val="4000"/>
              </a:lnSpc>
              <a:defRPr sz="40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C07A5-E074-5049-A00E-1D26B379B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388" y="-394470"/>
            <a:ext cx="2538603" cy="11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71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28B8B7-8578-7847-A413-7DF44619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811" y="585925"/>
            <a:ext cx="8318377" cy="5690587"/>
          </a:xfrm>
        </p:spPr>
        <p:txBody>
          <a:bodyPr anchor="ctr" anchorCtr="0">
            <a:noAutofit/>
          </a:bodyPr>
          <a:lstStyle>
            <a:lvl1pPr algn="ctr">
              <a:lnSpc>
                <a:spcPts val="4000"/>
              </a:lnSpc>
              <a:defRPr sz="40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2499D0-88B7-A24F-938D-EA59F07919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5024" y="-732745"/>
            <a:ext cx="1721443" cy="13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27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D0C5D6-8883-564C-A790-DB16BCEB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38" y="1123415"/>
            <a:ext cx="4046708" cy="4611170"/>
          </a:xfrm>
        </p:spPr>
        <p:txBody>
          <a:bodyPr anchor="ctr" anchorCtr="0">
            <a:no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775277-4F5F-6C43-B41D-43EEDE646C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5188" y="5661757"/>
            <a:ext cx="1684020" cy="14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90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378C00-B909-7746-A0B6-B02E9649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613" y="508105"/>
            <a:ext cx="5758774" cy="3791521"/>
          </a:xfrm>
        </p:spPr>
        <p:txBody>
          <a:bodyPr anchor="ctr" anchorCtr="0">
            <a:noAutofit/>
          </a:bodyPr>
          <a:lstStyle>
            <a:lvl1pPr algn="ctr">
              <a:lnSpc>
                <a:spcPts val="4000"/>
              </a:lnSpc>
              <a:defRPr sz="40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7B357-552F-AA48-B8FE-664744FF85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388" y="-394470"/>
            <a:ext cx="2538603" cy="11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40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28B8B7-8578-7847-A413-7DF44619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811" y="2023353"/>
            <a:ext cx="8318377" cy="4253159"/>
          </a:xfrm>
        </p:spPr>
        <p:txBody>
          <a:bodyPr anchor="ctr" anchorCtr="0">
            <a:noAutofit/>
          </a:bodyPr>
          <a:lstStyle>
            <a:lvl1pPr algn="ctr">
              <a:lnSpc>
                <a:spcPts val="4000"/>
              </a:lnSpc>
              <a:defRPr sz="40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35E9F-66AE-BF46-A959-F84434236A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5188" y="5661757"/>
            <a:ext cx="1684020" cy="14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4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0C28DC27-A2D1-494F-A411-B8C44E966C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1"/>
            <a:ext cx="6873529" cy="6858000"/>
          </a:xfrm>
          <a:custGeom>
            <a:avLst/>
            <a:gdLst>
              <a:gd name="T0" fmla="*/ 0 w 5855"/>
              <a:gd name="T1" fmla="*/ 5841 h 5842"/>
              <a:gd name="T2" fmla="*/ 0 w 5855"/>
              <a:gd name="T3" fmla="*/ 5841 h 5842"/>
              <a:gd name="T4" fmla="*/ 0 w 5855"/>
              <a:gd name="T5" fmla="*/ 5841 h 5842"/>
              <a:gd name="T6" fmla="*/ 5140 w 5855"/>
              <a:gd name="T7" fmla="*/ 5841 h 5842"/>
              <a:gd name="T8" fmla="*/ 5140 w 5855"/>
              <a:gd name="T9" fmla="*/ 5841 h 5842"/>
              <a:gd name="T10" fmla="*/ 5484 w 5855"/>
              <a:gd name="T11" fmla="*/ 2591 h 5842"/>
              <a:gd name="T12" fmla="*/ 4000 w 5855"/>
              <a:gd name="T13" fmla="*/ 0 h 5842"/>
              <a:gd name="T14" fmla="*/ 4000 w 5855"/>
              <a:gd name="T15" fmla="*/ 0 h 5842"/>
              <a:gd name="T16" fmla="*/ 0 w 5855"/>
              <a:gd name="T17" fmla="*/ 0 h 5842"/>
              <a:gd name="T18" fmla="*/ 0 w 5855"/>
              <a:gd name="T19" fmla="*/ 5841 h 5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55" h="5842">
                <a:moveTo>
                  <a:pt x="0" y="5841"/>
                </a:moveTo>
                <a:lnTo>
                  <a:pt x="0" y="5841"/>
                </a:lnTo>
                <a:lnTo>
                  <a:pt x="0" y="5841"/>
                </a:lnTo>
                <a:lnTo>
                  <a:pt x="5140" y="5841"/>
                </a:lnTo>
                <a:lnTo>
                  <a:pt x="5140" y="5841"/>
                </a:lnTo>
                <a:cubicBezTo>
                  <a:pt x="5643" y="5057"/>
                  <a:pt x="5854" y="4010"/>
                  <a:pt x="5484" y="2591"/>
                </a:cubicBezTo>
                <a:cubicBezTo>
                  <a:pt x="5226" y="1603"/>
                  <a:pt x="4675" y="674"/>
                  <a:pt x="4000" y="0"/>
                </a:cubicBezTo>
                <a:lnTo>
                  <a:pt x="4000" y="0"/>
                </a:lnTo>
                <a:lnTo>
                  <a:pt x="0" y="0"/>
                </a:lnTo>
                <a:lnTo>
                  <a:pt x="0" y="5841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0D59A-277B-7945-B4F2-2B1C5908E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636" y="4500122"/>
            <a:ext cx="5495772" cy="780873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Esiintyjän Nimi | </a:t>
            </a:r>
            <a:fld id="{9ECB97F9-0369-024B-BA5E-FC6B11E27709}" type="datetime1">
              <a:rPr lang="fi-FI" smtClean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23.9.2019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0F710C-05DE-CC42-A078-E9A63DD452FB}"/>
              </a:ext>
            </a:extLst>
          </p:cNvPr>
          <p:cNvGrpSpPr/>
          <p:nvPr userDrawn="1"/>
        </p:nvGrpSpPr>
        <p:grpSpPr>
          <a:xfrm>
            <a:off x="453993" y="5559897"/>
            <a:ext cx="2654967" cy="877417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A40605-2465-634F-AF9C-8DC12FDC449E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26CF8F26-CD30-E14B-B735-A6FE5BC19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196F94D4-40DE-574D-9A85-5BE564899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F3FE733C-A985-3740-8855-B372E0FE7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8A2D8233-688A-4B46-9FF7-7BA324765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E8EF4B-5420-0346-8608-33E22F3B36B0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8151556C-6776-E147-BD60-8B37A5A13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B48F9164-63A9-B84C-AFC1-852FB36DC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316CD7ED-FAA8-2347-A330-03296C71F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E131419-F25B-3942-8729-76DDE6657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706F0FA4-67A8-434E-BB31-96D6F368D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59C42B6-9084-2343-ADC9-CA2061B97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342C04AD-0AD6-694A-A774-0E0E6754B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BFACBF69-06EA-4E40-980E-1957703C5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B0499281-2423-244F-BCE5-5707FC18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8134B56-425E-3F45-B536-41FE83AE2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5B081636-DCD3-B943-B169-3AF378651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EAFCC1E8-4E6E-1A46-9D1F-A4B6F12A2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1831B263-594C-0345-ADFF-A2D4AAC9F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91A3B30E-24F0-6946-8CC9-5C3581504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3C0ED47D-5939-A545-8CF4-307A65EA0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D2325BAA-2258-8E43-BB09-75745B80F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1C1836F1-2363-0F4A-9CA6-7F5DDAF95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ED01FE8F-0F0F-4143-B121-929172083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8DB74B2C-FB9F-4F44-BD08-91DD7D379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52F2D1FB-753F-2542-8B5C-3E2D74BB6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A5E97329-89CC-9F49-989B-456F54F6E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279AA3DB-8415-384B-94E8-94D99FC1B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038C1809-82BD-2448-9535-7CD6E571D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B67EC635-9509-F54C-910B-BC2CF1324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BF746F7F-A7D2-6D44-A6BF-2050817DB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311E21A6-96EA-A645-A147-4F8B1C6F5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93C90282-07C2-8448-9F9F-9EF28B0FA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836C9D6A-E9FD-A947-8CC0-745E159C2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4BBF2BC7-E292-664B-960C-81E23210F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1F025FDB-CD24-F742-88DB-42ED1D2B3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E5D4A6D2-5FE1-B941-8618-C2C03221E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41A5F510-BA8D-BB40-BFE7-F299E19A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93" y="911277"/>
            <a:ext cx="5519415" cy="3273657"/>
          </a:xfrm>
        </p:spPr>
        <p:txBody>
          <a:bodyPr anchor="b" anchorCtr="0">
            <a:noAutofit/>
          </a:bodyPr>
          <a:lstStyle>
            <a:lvl1pPr>
              <a:lnSpc>
                <a:spcPts val="6500"/>
              </a:lnSpc>
              <a:defRPr sz="7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79CFFA-3C19-1242-B791-3A82E79C20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79513" y="6064249"/>
            <a:ext cx="1320087" cy="15875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D82803B-D328-5C44-A585-826F249D1C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03350" y="6142752"/>
            <a:ext cx="1934657" cy="2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66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DCF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975216F-E569-C242-A4A1-4AE137128A1A}"/>
              </a:ext>
            </a:extLst>
          </p:cNvPr>
          <p:cNvGrpSpPr/>
          <p:nvPr userDrawn="1"/>
        </p:nvGrpSpPr>
        <p:grpSpPr>
          <a:xfrm>
            <a:off x="431134" y="5824314"/>
            <a:ext cx="1854866" cy="612999"/>
            <a:chOff x="3732213" y="628650"/>
            <a:chExt cx="2968625" cy="98107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848E55-194C-0A43-B79E-C813AD8DFE94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42" name="Freeform 2">
                <a:extLst>
                  <a:ext uri="{FF2B5EF4-FFF2-40B4-BE49-F238E27FC236}">
                    <a16:creationId xmlns:a16="http://schemas.microsoft.com/office/drawing/2014/main" id="{2D14B2E6-4DAE-5643-98CF-9B895F638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3" name="Freeform 3">
                <a:extLst>
                  <a:ext uri="{FF2B5EF4-FFF2-40B4-BE49-F238E27FC236}">
                    <a16:creationId xmlns:a16="http://schemas.microsoft.com/office/drawing/2014/main" id="{DCCE2116-375A-714A-80B9-C307531B0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4" name="Freeform 4">
                <a:extLst>
                  <a:ext uri="{FF2B5EF4-FFF2-40B4-BE49-F238E27FC236}">
                    <a16:creationId xmlns:a16="http://schemas.microsoft.com/office/drawing/2014/main" id="{378883A4-3BD3-6149-9333-AAA9D8C5C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3A0D57DC-393A-1748-B0B9-0B887666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7F75B5A-3247-834F-802A-328919488E33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7C19D50D-2BB7-F54D-B23E-25E0FBC38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7DF24B86-8DA4-C745-8ACC-E0273BD5B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208AB134-FEF6-6545-A815-1F0DEFA2E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0734E457-D20C-D54A-8E0E-AB2916B33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4D24ABDE-6F63-5F4F-AC9C-55EDFCADD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48CE7948-6067-CD4C-9ABF-0816BB01D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838B2E65-974B-B343-9B7E-46DBB180D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11C15275-1566-C14A-AFD8-0F656139F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5FB795DC-BB60-0C4D-A1B7-5817CD73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0F190132-27F4-A644-B1A5-F61843B17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551BD21D-D974-CE4C-9A34-53EEA7267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0EAB1E03-06BE-A145-8506-D759979A5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8D8F3510-09F9-A74A-A88C-7D955EEE0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9B029AEA-3DBF-3642-8282-59CF4A107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AD454F45-9C21-F94A-889A-E539419EB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A04B2D5C-66CF-E24C-B95E-B2489017B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9A3B2E3C-1581-DA4F-A27B-7DB81120F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F3B9595B-B640-894F-9DF9-ED08D7896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AD72793E-EAF7-5C41-B3A9-7032B4191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AC932473-F4B3-D24D-8A34-420EFCB52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5EB4CA41-5871-644D-8913-74829FDAF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3A7AC2F0-D08D-C04B-A86E-31CCA8D16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85AFEA20-7D46-5145-AF43-72C8FB857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AF8F6ACC-3789-A948-AD34-AB88256CF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789F7FA9-CA3A-4143-B152-29C47C213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83D50630-5910-104D-B3A6-022D2EA01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274F4475-62CD-3942-A410-FF2335E7D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E37F7BB2-2E6D-1440-80A0-B6A5AA49D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E5A96AE7-1C58-7A49-9196-99A677F12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4B4CADC0-851E-1E4D-8D94-A8E33FDE4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23F64086-F361-4448-A1EE-FAA4BDC96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0F861371-5651-4F42-82AE-3CB7BE2344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8632" y="-561226"/>
            <a:ext cx="4043095" cy="204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C792D-DD6E-1341-BB3A-6DE79F57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739"/>
            <a:ext cx="10515600" cy="4475301"/>
          </a:xfrm>
        </p:spPr>
        <p:txBody>
          <a:bodyPr>
            <a:noAutofit/>
          </a:bodyPr>
          <a:lstStyle>
            <a:lvl1pPr algn="ctr">
              <a:lnSpc>
                <a:spcPts val="8000"/>
              </a:lnSpc>
              <a:defRPr sz="10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938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D382E6-3A1A-E94C-8A25-22D12455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237"/>
            <a:ext cx="10515600" cy="4475301"/>
          </a:xfrm>
        </p:spPr>
        <p:txBody>
          <a:bodyPr>
            <a:noAutofit/>
          </a:bodyPr>
          <a:lstStyle>
            <a:lvl1pPr algn="ctr">
              <a:lnSpc>
                <a:spcPts val="8000"/>
              </a:lnSpc>
              <a:defRPr sz="10000">
                <a:solidFill>
                  <a:srgbClr val="23318E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A9CDD-3277-2C4B-A7FA-546E516412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5024" y="-732745"/>
            <a:ext cx="1721443" cy="13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7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D382E6-3A1A-E94C-8A25-22D12455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796"/>
            <a:ext cx="10515600" cy="4475301"/>
          </a:xfrm>
        </p:spPr>
        <p:txBody>
          <a:bodyPr>
            <a:noAutofit/>
          </a:bodyPr>
          <a:lstStyle>
            <a:lvl1pPr algn="ctr">
              <a:lnSpc>
                <a:spcPts val="8000"/>
              </a:lnSpc>
              <a:defRPr sz="10000">
                <a:solidFill>
                  <a:srgbClr val="23318E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9D543-FE93-984D-99FB-8B4E60B210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5023" y="-732745"/>
            <a:ext cx="1721443" cy="13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84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D382E6-3A1A-E94C-8A25-22D12455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796"/>
            <a:ext cx="10515600" cy="4475301"/>
          </a:xfrm>
        </p:spPr>
        <p:txBody>
          <a:bodyPr>
            <a:noAutofit/>
          </a:bodyPr>
          <a:lstStyle>
            <a:lvl1pPr algn="ctr">
              <a:lnSpc>
                <a:spcPts val="8000"/>
              </a:lnSpc>
              <a:defRPr sz="10000">
                <a:solidFill>
                  <a:srgbClr val="23318E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B3695-76CA-814E-8B8C-4D393B168B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10901593" y="580044"/>
            <a:ext cx="3767848" cy="15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46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D382E6-3A1A-E94C-8A25-22D12455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051739"/>
            <a:ext cx="7039287" cy="4475301"/>
          </a:xfrm>
        </p:spPr>
        <p:txBody>
          <a:bodyPr>
            <a:noAutofit/>
          </a:bodyPr>
          <a:lstStyle>
            <a:lvl1pPr algn="l">
              <a:lnSpc>
                <a:spcPts val="8000"/>
              </a:lnSpc>
              <a:defRPr sz="10000">
                <a:solidFill>
                  <a:srgbClr val="23318E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87799-8DC3-8C49-860B-89BD875668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2" y="-643070"/>
            <a:ext cx="1621655" cy="12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10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D382E6-3A1A-E94C-8A25-22D12455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051739"/>
            <a:ext cx="7039287" cy="4475301"/>
          </a:xfrm>
        </p:spPr>
        <p:txBody>
          <a:bodyPr>
            <a:noAutofit/>
          </a:bodyPr>
          <a:lstStyle>
            <a:lvl1pPr algn="l">
              <a:lnSpc>
                <a:spcPts val="8000"/>
              </a:lnSpc>
              <a:defRPr sz="10000">
                <a:solidFill>
                  <a:srgbClr val="23318E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5044C2-9B2F-B84B-BAA9-2337F028C3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79600" y="4746391"/>
            <a:ext cx="4383905" cy="18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81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D382E6-3A1A-E94C-8A25-22D12455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711" y="2238514"/>
            <a:ext cx="8690578" cy="4123376"/>
          </a:xfrm>
        </p:spPr>
        <p:txBody>
          <a:bodyPr>
            <a:noAutofit/>
          </a:bodyPr>
          <a:lstStyle>
            <a:lvl1pPr algn="ctr">
              <a:lnSpc>
                <a:spcPts val="8000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F94C9-EA24-9B47-8F0A-E4ACECAE90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5188" y="5661757"/>
            <a:ext cx="1684020" cy="14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03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D382E6-3A1A-E94C-8A25-22D12455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471"/>
            <a:ext cx="10515600" cy="4435813"/>
          </a:xfrm>
        </p:spPr>
        <p:txBody>
          <a:bodyPr>
            <a:noAutofit/>
          </a:bodyPr>
          <a:lstStyle>
            <a:lvl1pPr algn="ctr">
              <a:lnSpc>
                <a:spcPts val="8000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A71B9-B3A4-5149-BCCC-48A6ADA314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5024" y="-732745"/>
            <a:ext cx="1721443" cy="13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72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D382E6-3A1A-E94C-8A25-22D12455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471"/>
            <a:ext cx="10515600" cy="4435813"/>
          </a:xfrm>
        </p:spPr>
        <p:txBody>
          <a:bodyPr>
            <a:noAutofit/>
          </a:bodyPr>
          <a:lstStyle>
            <a:lvl1pPr algn="ctr">
              <a:lnSpc>
                <a:spcPts val="8000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185CE-6641-9E4B-A9E5-D9B42B6AB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1592" y="580044"/>
            <a:ext cx="3767848" cy="15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38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D382E6-3A1A-E94C-8A25-22D12455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838" y="1051739"/>
            <a:ext cx="8132323" cy="4475301"/>
          </a:xfrm>
        </p:spPr>
        <p:txBody>
          <a:bodyPr>
            <a:noAutofit/>
          </a:bodyPr>
          <a:lstStyle>
            <a:lvl1pPr algn="ctr">
              <a:lnSpc>
                <a:spcPts val="8000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6A8A0-FA8F-C944-B8E0-F956C5DCC3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388" y="-394470"/>
            <a:ext cx="2538603" cy="11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0C28DC27-A2D1-494F-A411-B8C44E966C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1"/>
            <a:ext cx="6873529" cy="6858000"/>
          </a:xfrm>
          <a:custGeom>
            <a:avLst/>
            <a:gdLst>
              <a:gd name="T0" fmla="*/ 0 w 5855"/>
              <a:gd name="T1" fmla="*/ 5841 h 5842"/>
              <a:gd name="T2" fmla="*/ 0 w 5855"/>
              <a:gd name="T3" fmla="*/ 5841 h 5842"/>
              <a:gd name="T4" fmla="*/ 0 w 5855"/>
              <a:gd name="T5" fmla="*/ 5841 h 5842"/>
              <a:gd name="T6" fmla="*/ 5140 w 5855"/>
              <a:gd name="T7" fmla="*/ 5841 h 5842"/>
              <a:gd name="T8" fmla="*/ 5140 w 5855"/>
              <a:gd name="T9" fmla="*/ 5841 h 5842"/>
              <a:gd name="T10" fmla="*/ 5484 w 5855"/>
              <a:gd name="T11" fmla="*/ 2591 h 5842"/>
              <a:gd name="T12" fmla="*/ 4000 w 5855"/>
              <a:gd name="T13" fmla="*/ 0 h 5842"/>
              <a:gd name="T14" fmla="*/ 4000 w 5855"/>
              <a:gd name="T15" fmla="*/ 0 h 5842"/>
              <a:gd name="T16" fmla="*/ 0 w 5855"/>
              <a:gd name="T17" fmla="*/ 0 h 5842"/>
              <a:gd name="T18" fmla="*/ 0 w 5855"/>
              <a:gd name="T19" fmla="*/ 5841 h 5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55" h="5842">
                <a:moveTo>
                  <a:pt x="0" y="5841"/>
                </a:moveTo>
                <a:lnTo>
                  <a:pt x="0" y="5841"/>
                </a:lnTo>
                <a:lnTo>
                  <a:pt x="0" y="5841"/>
                </a:lnTo>
                <a:lnTo>
                  <a:pt x="5140" y="5841"/>
                </a:lnTo>
                <a:lnTo>
                  <a:pt x="5140" y="5841"/>
                </a:lnTo>
                <a:cubicBezTo>
                  <a:pt x="5643" y="5057"/>
                  <a:pt x="5854" y="4010"/>
                  <a:pt x="5484" y="2591"/>
                </a:cubicBezTo>
                <a:cubicBezTo>
                  <a:pt x="5226" y="1603"/>
                  <a:pt x="4675" y="674"/>
                  <a:pt x="4000" y="0"/>
                </a:cubicBezTo>
                <a:lnTo>
                  <a:pt x="4000" y="0"/>
                </a:lnTo>
                <a:lnTo>
                  <a:pt x="0" y="0"/>
                </a:lnTo>
                <a:lnTo>
                  <a:pt x="0" y="5841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0D59A-277B-7945-B4F2-2B1C5908E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636" y="4500122"/>
            <a:ext cx="5495772" cy="780873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Esiintyjän Nimi | </a:t>
            </a:r>
            <a:fld id="{9ECB97F9-0369-024B-BA5E-FC6B11E27709}" type="datetime1">
              <a:rPr lang="fi-FI" smtClean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23.9.2019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0F710C-05DE-CC42-A078-E9A63DD452FB}"/>
              </a:ext>
            </a:extLst>
          </p:cNvPr>
          <p:cNvGrpSpPr/>
          <p:nvPr userDrawn="1"/>
        </p:nvGrpSpPr>
        <p:grpSpPr>
          <a:xfrm>
            <a:off x="453993" y="5559897"/>
            <a:ext cx="2654967" cy="877417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A40605-2465-634F-AF9C-8DC12FDC449E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26CF8F26-CD30-E14B-B735-A6FE5BC19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196F94D4-40DE-574D-9A85-5BE564899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F3FE733C-A985-3740-8855-B372E0FE7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8A2D8233-688A-4B46-9FF7-7BA324765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E8EF4B-5420-0346-8608-33E22F3B36B0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8151556C-6776-E147-BD60-8B37A5A13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B48F9164-63A9-B84C-AFC1-852FB36DC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316CD7ED-FAA8-2347-A330-03296C71F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E131419-F25B-3942-8729-76DDE6657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706F0FA4-67A8-434E-BB31-96D6F368D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59C42B6-9084-2343-ADC9-CA2061B97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342C04AD-0AD6-694A-A774-0E0E6754B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BFACBF69-06EA-4E40-980E-1957703C5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B0499281-2423-244F-BCE5-5707FC18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8134B56-425E-3F45-B536-41FE83AE2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5B081636-DCD3-B943-B169-3AF378651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EAFCC1E8-4E6E-1A46-9D1F-A4B6F12A2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1831B263-594C-0345-ADFF-A2D4AAC9F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91A3B30E-24F0-6946-8CC9-5C3581504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3C0ED47D-5939-A545-8CF4-307A65EA0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D2325BAA-2258-8E43-BB09-75745B80F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1C1836F1-2363-0F4A-9CA6-7F5DDAF95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ED01FE8F-0F0F-4143-B121-929172083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8DB74B2C-FB9F-4F44-BD08-91DD7D379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52F2D1FB-753F-2542-8B5C-3E2D74BB6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A5E97329-89CC-9F49-989B-456F54F6E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279AA3DB-8415-384B-94E8-94D99FC1B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038C1809-82BD-2448-9535-7CD6E571D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B67EC635-9509-F54C-910B-BC2CF1324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BF746F7F-A7D2-6D44-A6BF-2050817DB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311E21A6-96EA-A645-A147-4F8B1C6F5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93C90282-07C2-8448-9F9F-9EF28B0FA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836C9D6A-E9FD-A947-8CC0-745E159C2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4BBF2BC7-E292-664B-960C-81E23210F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1F025FDB-CD24-F742-88DB-42ED1D2B3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E5D4A6D2-5FE1-B941-8618-C2C03221E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41A5F510-BA8D-BB40-BFE7-F299E19A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93" y="911277"/>
            <a:ext cx="5519415" cy="3273657"/>
          </a:xfrm>
        </p:spPr>
        <p:txBody>
          <a:bodyPr anchor="b" anchorCtr="0">
            <a:noAutofit/>
          </a:bodyPr>
          <a:lstStyle>
            <a:lvl1pPr>
              <a:lnSpc>
                <a:spcPts val="6500"/>
              </a:lnSpc>
              <a:defRPr sz="7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8441AB7-2B8F-D44B-8CD9-B2C5DC0A4B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3350" y="6142752"/>
            <a:ext cx="1934657" cy="2871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7F2E8CE-725F-5044-B8FC-48E10F9A35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4968" y="4221864"/>
            <a:ext cx="4383905" cy="18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07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D382E6-3A1A-E94C-8A25-22D12455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838" y="1051739"/>
            <a:ext cx="8132323" cy="4475301"/>
          </a:xfrm>
        </p:spPr>
        <p:txBody>
          <a:bodyPr>
            <a:noAutofit/>
          </a:bodyPr>
          <a:lstStyle>
            <a:lvl1pPr algn="ctr">
              <a:lnSpc>
                <a:spcPts val="8000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469C99-8E2A-3E4D-8B6E-96A0D1ADC7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79600" y="4746391"/>
            <a:ext cx="4383905" cy="18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86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D6CDB5-5840-2448-9BB6-322D3716ED6E}"/>
              </a:ext>
            </a:extLst>
          </p:cNvPr>
          <p:cNvGrpSpPr/>
          <p:nvPr userDrawn="1"/>
        </p:nvGrpSpPr>
        <p:grpSpPr>
          <a:xfrm>
            <a:off x="431134" y="5824314"/>
            <a:ext cx="1854866" cy="612999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455910-A86E-BA42-B6BF-EF1DED37B8F4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DDB10EBA-F611-C749-B674-41B4821D0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837B164E-537F-5F44-A3BA-05A74F88A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790E43D9-5040-FA49-B590-353B1DA86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91E72EC6-5E39-3E41-B242-7B9E653A2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FF7FE2-A830-2D4A-8AB2-72E0220D9941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2845FB0-1E67-FD47-87F1-147B2E259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4A3028E6-17A7-054B-A9AB-59A1BB572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E04ACA0C-9E14-4046-ACA8-C9BF63500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22CEE375-3EF5-B941-B207-C73C51772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0A55270-67E8-5947-B0F2-0A577AC45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9B3594C-C4A9-124B-8D95-8E4202398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BC507515-C966-B745-88A8-E76A32918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C09F177F-A209-B745-925E-94670D92B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0B45A213-ED3B-F747-AF1B-0853187AE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0CA85B4-2C57-7D4D-94BA-A2D1E378F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21996B99-2F79-4C4C-A6CD-3A4E38835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C8E6F03E-FDA5-9445-9CF4-94B1356AF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BDA531D5-BC01-D947-97E8-C67AC4B54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FBB1C3B5-C2D7-F647-9520-7371D21C4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AEE016DB-076C-AF40-81D4-4D675ABFC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77A77F44-10E3-B045-9F30-CD9BED82E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47F35CE0-680C-034C-81B7-5E978DB7A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6D38F08D-3B98-9E41-9E52-D3A9550CF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781F8A6F-D46C-144F-8405-361A3E7C5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3A91CC87-714D-D142-BA86-234AE3D22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D64EEDF7-DE45-2C4A-B2D2-7CB99BA0F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B9DE8766-A7F6-2943-8A06-F1D9B2534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40B47B20-294F-4143-B3E6-80FF2B351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CD34B1BE-734E-A245-BC8C-DB7F890D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4F01346B-6F0B-3741-AC1B-DFA5EF8AF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B14E0E78-DE26-C540-B32E-6AF7C80AD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A6B92D9F-1838-824A-80C3-B9C1DAA84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A1B6FE41-1D8B-0F46-B526-77000F844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5C8A11EB-3EE3-BD45-981B-8B04DA8A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1154AF46-36E7-4F43-989D-DBC8EE0D2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84624498-A8BB-6D41-8E03-C6083DEB0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4" name="Freeform 43">
            <a:extLst>
              <a:ext uri="{FF2B5EF4-FFF2-40B4-BE49-F238E27FC236}">
                <a16:creationId xmlns:a16="http://schemas.microsoft.com/office/drawing/2014/main" id="{921A9D50-020B-B645-A4CF-EED6AFBE95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17036" y="-383793"/>
            <a:ext cx="5826473" cy="5724494"/>
          </a:xfrm>
          <a:custGeom>
            <a:avLst/>
            <a:gdLst>
              <a:gd name="T0" fmla="*/ 7018 w 16882"/>
              <a:gd name="T1" fmla="*/ 0 h 16583"/>
              <a:gd name="T2" fmla="*/ 7018 w 16882"/>
              <a:gd name="T3" fmla="*/ 0 h 16583"/>
              <a:gd name="T4" fmla="*/ 7018 w 16882"/>
              <a:gd name="T5" fmla="*/ 0 h 16583"/>
              <a:gd name="T6" fmla="*/ 7018 w 16882"/>
              <a:gd name="T7" fmla="*/ 0 h 16583"/>
              <a:gd name="T8" fmla="*/ 0 w 16882"/>
              <a:gd name="T9" fmla="*/ 6889 h 16583"/>
              <a:gd name="T10" fmla="*/ 0 w 16882"/>
              <a:gd name="T11" fmla="*/ 6889 h 16583"/>
              <a:gd name="T12" fmla="*/ 0 w 16882"/>
              <a:gd name="T13" fmla="*/ 6907 h 16583"/>
              <a:gd name="T14" fmla="*/ 0 w 16882"/>
              <a:gd name="T15" fmla="*/ 6907 h 16583"/>
              <a:gd name="T16" fmla="*/ 8782 w 16882"/>
              <a:gd name="T17" fmla="*/ 16497 h 16583"/>
              <a:gd name="T18" fmla="*/ 16881 w 16882"/>
              <a:gd name="T19" fmla="*/ 7975 h 16583"/>
              <a:gd name="T20" fmla="*/ 16881 w 16882"/>
              <a:gd name="T21" fmla="*/ 7975 h 16583"/>
              <a:gd name="T22" fmla="*/ 16881 w 16882"/>
              <a:gd name="T23" fmla="*/ 7952 h 16583"/>
              <a:gd name="T24" fmla="*/ 16881 w 16882"/>
              <a:gd name="T25" fmla="*/ 7952 h 16583"/>
              <a:gd name="T26" fmla="*/ 16876 w 16882"/>
              <a:gd name="T27" fmla="*/ 7720 h 16583"/>
              <a:gd name="T28" fmla="*/ 7018 w 16882"/>
              <a:gd name="T29" fmla="*/ 0 h 16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882" h="16583">
                <a:moveTo>
                  <a:pt x="7018" y="0"/>
                </a:moveTo>
                <a:lnTo>
                  <a:pt x="7018" y="0"/>
                </a:lnTo>
                <a:lnTo>
                  <a:pt x="7018" y="0"/>
                </a:lnTo>
                <a:lnTo>
                  <a:pt x="7018" y="0"/>
                </a:lnTo>
                <a:cubicBezTo>
                  <a:pt x="2099" y="244"/>
                  <a:pt x="5" y="3402"/>
                  <a:pt x="0" y="6889"/>
                </a:cubicBezTo>
                <a:lnTo>
                  <a:pt x="0" y="6889"/>
                </a:lnTo>
                <a:lnTo>
                  <a:pt x="0" y="6907"/>
                </a:lnTo>
                <a:lnTo>
                  <a:pt x="0" y="6907"/>
                </a:lnTo>
                <a:cubicBezTo>
                  <a:pt x="5" y="11382"/>
                  <a:pt x="3449" y="16396"/>
                  <a:pt x="8782" y="16497"/>
                </a:cubicBezTo>
                <a:cubicBezTo>
                  <a:pt x="13192" y="16582"/>
                  <a:pt x="16872" y="12231"/>
                  <a:pt x="16881" y="7975"/>
                </a:cubicBezTo>
                <a:lnTo>
                  <a:pt x="16881" y="7975"/>
                </a:lnTo>
                <a:lnTo>
                  <a:pt x="16881" y="7952"/>
                </a:lnTo>
                <a:lnTo>
                  <a:pt x="16881" y="7952"/>
                </a:lnTo>
                <a:cubicBezTo>
                  <a:pt x="16881" y="7875"/>
                  <a:pt x="16879" y="7797"/>
                  <a:pt x="16876" y="7720"/>
                </a:cubicBezTo>
                <a:cubicBezTo>
                  <a:pt x="16690" y="2112"/>
                  <a:pt x="11648" y="475"/>
                  <a:pt x="7018" y="0"/>
                </a:cubicBezTo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DD9193D-D671-6F4A-B53E-C783A7BB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834" y="661324"/>
            <a:ext cx="5347686" cy="1321813"/>
          </a:xfrm>
        </p:spPr>
        <p:txBody>
          <a:bodyPr lIns="0" anchor="b">
            <a:noAutofit/>
          </a:bodyPr>
          <a:lstStyle>
            <a:lvl1pPr>
              <a:lnSpc>
                <a:spcPts val="5000"/>
              </a:lnSpc>
              <a:defRPr sz="7000">
                <a:solidFill>
                  <a:srgbClr val="E50053"/>
                </a:solidFill>
              </a:defRPr>
            </a:lvl1pPr>
          </a:lstStyle>
          <a:p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fi-FI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B4F0471A-E6FA-7544-854B-94EBECC23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2" y="2261524"/>
            <a:ext cx="4823063" cy="3148486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buNone/>
              <a:defRPr sz="3000"/>
            </a:lvl1pPr>
            <a:lvl2pPr marL="404813" indent="-176213">
              <a:lnSpc>
                <a:spcPts val="3500"/>
              </a:lnSpc>
              <a:buFont typeface="Arial" panose="020B0604020202020204" pitchFamily="34" charset="0"/>
              <a:buChar char="•"/>
              <a:tabLst/>
              <a:defRPr sz="3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064858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D6CDB5-5840-2448-9BB6-322D3716ED6E}"/>
              </a:ext>
            </a:extLst>
          </p:cNvPr>
          <p:cNvGrpSpPr/>
          <p:nvPr userDrawn="1"/>
        </p:nvGrpSpPr>
        <p:grpSpPr>
          <a:xfrm>
            <a:off x="431134" y="5824314"/>
            <a:ext cx="1854866" cy="612999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455910-A86E-BA42-B6BF-EF1DED37B8F4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DDB10EBA-F611-C749-B674-41B4821D0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837B164E-537F-5F44-A3BA-05A74F88A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790E43D9-5040-FA49-B590-353B1DA86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91E72EC6-5E39-3E41-B242-7B9E653A2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FF7FE2-A830-2D4A-8AB2-72E0220D9941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2845FB0-1E67-FD47-87F1-147B2E259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4A3028E6-17A7-054B-A9AB-59A1BB572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E04ACA0C-9E14-4046-ACA8-C9BF63500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22CEE375-3EF5-B941-B207-C73C51772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0A55270-67E8-5947-B0F2-0A577AC45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9B3594C-C4A9-124B-8D95-8E4202398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BC507515-C966-B745-88A8-E76A32918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C09F177F-A209-B745-925E-94670D92B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0B45A213-ED3B-F747-AF1B-0853187AE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0CA85B4-2C57-7D4D-94BA-A2D1E378F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21996B99-2F79-4C4C-A6CD-3A4E38835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C8E6F03E-FDA5-9445-9CF4-94B1356AF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BDA531D5-BC01-D947-97E8-C67AC4B54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FBB1C3B5-C2D7-F647-9520-7371D21C4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AEE016DB-076C-AF40-81D4-4D675ABFC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77A77F44-10E3-B045-9F30-CD9BED82E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47F35CE0-680C-034C-81B7-5E978DB7A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6D38F08D-3B98-9E41-9E52-D3A9550CF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781F8A6F-D46C-144F-8405-361A3E7C5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3A91CC87-714D-D142-BA86-234AE3D22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D64EEDF7-DE45-2C4A-B2D2-7CB99BA0F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B9DE8766-A7F6-2943-8A06-F1D9B2534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40B47B20-294F-4143-B3E6-80FF2B351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CD34B1BE-734E-A245-BC8C-DB7F890D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4F01346B-6F0B-3741-AC1B-DFA5EF8AF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B14E0E78-DE26-C540-B32E-6AF7C80AD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A6B92D9F-1838-824A-80C3-B9C1DAA84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A1B6FE41-1D8B-0F46-B526-77000F844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5C8A11EB-3EE3-BD45-981B-8B04DA8A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1154AF46-36E7-4F43-989D-DBC8EE0D2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84624498-A8BB-6D41-8E03-C6083DEB0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4" name="Freeform 43">
            <a:extLst>
              <a:ext uri="{FF2B5EF4-FFF2-40B4-BE49-F238E27FC236}">
                <a16:creationId xmlns:a16="http://schemas.microsoft.com/office/drawing/2014/main" id="{921A9D50-020B-B645-A4CF-EED6AFBE95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17036" y="-383793"/>
            <a:ext cx="5826473" cy="5724494"/>
          </a:xfrm>
          <a:custGeom>
            <a:avLst/>
            <a:gdLst>
              <a:gd name="T0" fmla="*/ 7018 w 16882"/>
              <a:gd name="T1" fmla="*/ 0 h 16583"/>
              <a:gd name="T2" fmla="*/ 7018 w 16882"/>
              <a:gd name="T3" fmla="*/ 0 h 16583"/>
              <a:gd name="T4" fmla="*/ 7018 w 16882"/>
              <a:gd name="T5" fmla="*/ 0 h 16583"/>
              <a:gd name="T6" fmla="*/ 7018 w 16882"/>
              <a:gd name="T7" fmla="*/ 0 h 16583"/>
              <a:gd name="T8" fmla="*/ 0 w 16882"/>
              <a:gd name="T9" fmla="*/ 6889 h 16583"/>
              <a:gd name="T10" fmla="*/ 0 w 16882"/>
              <a:gd name="T11" fmla="*/ 6889 h 16583"/>
              <a:gd name="T12" fmla="*/ 0 w 16882"/>
              <a:gd name="T13" fmla="*/ 6907 h 16583"/>
              <a:gd name="T14" fmla="*/ 0 w 16882"/>
              <a:gd name="T15" fmla="*/ 6907 h 16583"/>
              <a:gd name="T16" fmla="*/ 8782 w 16882"/>
              <a:gd name="T17" fmla="*/ 16497 h 16583"/>
              <a:gd name="T18" fmla="*/ 16881 w 16882"/>
              <a:gd name="T19" fmla="*/ 7975 h 16583"/>
              <a:gd name="T20" fmla="*/ 16881 w 16882"/>
              <a:gd name="T21" fmla="*/ 7975 h 16583"/>
              <a:gd name="T22" fmla="*/ 16881 w 16882"/>
              <a:gd name="T23" fmla="*/ 7952 h 16583"/>
              <a:gd name="T24" fmla="*/ 16881 w 16882"/>
              <a:gd name="T25" fmla="*/ 7952 h 16583"/>
              <a:gd name="T26" fmla="*/ 16876 w 16882"/>
              <a:gd name="T27" fmla="*/ 7720 h 16583"/>
              <a:gd name="T28" fmla="*/ 7018 w 16882"/>
              <a:gd name="T29" fmla="*/ 0 h 16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882" h="16583">
                <a:moveTo>
                  <a:pt x="7018" y="0"/>
                </a:moveTo>
                <a:lnTo>
                  <a:pt x="7018" y="0"/>
                </a:lnTo>
                <a:lnTo>
                  <a:pt x="7018" y="0"/>
                </a:lnTo>
                <a:lnTo>
                  <a:pt x="7018" y="0"/>
                </a:lnTo>
                <a:cubicBezTo>
                  <a:pt x="2099" y="244"/>
                  <a:pt x="5" y="3402"/>
                  <a:pt x="0" y="6889"/>
                </a:cubicBezTo>
                <a:lnTo>
                  <a:pt x="0" y="6889"/>
                </a:lnTo>
                <a:lnTo>
                  <a:pt x="0" y="6907"/>
                </a:lnTo>
                <a:lnTo>
                  <a:pt x="0" y="6907"/>
                </a:lnTo>
                <a:cubicBezTo>
                  <a:pt x="5" y="11382"/>
                  <a:pt x="3449" y="16396"/>
                  <a:pt x="8782" y="16497"/>
                </a:cubicBezTo>
                <a:cubicBezTo>
                  <a:pt x="13192" y="16582"/>
                  <a:pt x="16872" y="12231"/>
                  <a:pt x="16881" y="7975"/>
                </a:cubicBezTo>
                <a:lnTo>
                  <a:pt x="16881" y="7975"/>
                </a:lnTo>
                <a:lnTo>
                  <a:pt x="16881" y="7952"/>
                </a:lnTo>
                <a:lnTo>
                  <a:pt x="16881" y="7952"/>
                </a:lnTo>
                <a:cubicBezTo>
                  <a:pt x="16881" y="7875"/>
                  <a:pt x="16879" y="7797"/>
                  <a:pt x="16876" y="7720"/>
                </a:cubicBezTo>
                <a:cubicBezTo>
                  <a:pt x="16690" y="2112"/>
                  <a:pt x="11648" y="475"/>
                  <a:pt x="7018" y="0"/>
                </a:cubicBezTo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DD9193D-D671-6F4A-B53E-C783A7BB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834" y="661324"/>
            <a:ext cx="5347686" cy="1321813"/>
          </a:xfrm>
        </p:spPr>
        <p:txBody>
          <a:bodyPr lIns="0" anchor="b">
            <a:noAutofit/>
          </a:bodyPr>
          <a:lstStyle>
            <a:lvl1pPr>
              <a:lnSpc>
                <a:spcPts val="5000"/>
              </a:lnSpc>
              <a:defRPr sz="7000">
                <a:solidFill>
                  <a:srgbClr val="E50053"/>
                </a:solidFill>
              </a:defRPr>
            </a:lvl1pPr>
          </a:lstStyle>
          <a:p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fi-FI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B4F0471A-E6FA-7544-854B-94EBECC23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2" y="2261524"/>
            <a:ext cx="4823063" cy="3148486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buNone/>
              <a:defRPr sz="3000"/>
            </a:lvl1pPr>
            <a:lvl2pPr marL="404813" indent="-176213">
              <a:lnSpc>
                <a:spcPts val="3500"/>
              </a:lnSpc>
              <a:buFont typeface="Arial" panose="020B0604020202020204" pitchFamily="34" charset="0"/>
              <a:buChar char="•"/>
              <a:tabLst/>
              <a:defRPr sz="3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80955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D6CDB5-5840-2448-9BB6-322D3716ED6E}"/>
              </a:ext>
            </a:extLst>
          </p:cNvPr>
          <p:cNvGrpSpPr/>
          <p:nvPr userDrawn="1"/>
        </p:nvGrpSpPr>
        <p:grpSpPr>
          <a:xfrm>
            <a:off x="431134" y="5824314"/>
            <a:ext cx="1854866" cy="612999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455910-A86E-BA42-B6BF-EF1DED37B8F4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DDB10EBA-F611-C749-B674-41B4821D0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837B164E-537F-5F44-A3BA-05A74F88A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790E43D9-5040-FA49-B590-353B1DA86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91E72EC6-5E39-3E41-B242-7B9E653A2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FF7FE2-A830-2D4A-8AB2-72E0220D9941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2845FB0-1E67-FD47-87F1-147B2E259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4A3028E6-17A7-054B-A9AB-59A1BB572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E04ACA0C-9E14-4046-ACA8-C9BF63500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22CEE375-3EF5-B941-B207-C73C51772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0A55270-67E8-5947-B0F2-0A577AC45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9B3594C-C4A9-124B-8D95-8E4202398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BC507515-C966-B745-88A8-E76A32918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C09F177F-A209-B745-925E-94670D92B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0B45A213-ED3B-F747-AF1B-0853187AE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0CA85B4-2C57-7D4D-94BA-A2D1E378F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21996B99-2F79-4C4C-A6CD-3A4E38835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C8E6F03E-FDA5-9445-9CF4-94B1356AF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BDA531D5-BC01-D947-97E8-C67AC4B54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FBB1C3B5-C2D7-F647-9520-7371D21C4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AEE016DB-076C-AF40-81D4-4D675ABFC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77A77F44-10E3-B045-9F30-CD9BED82E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47F35CE0-680C-034C-81B7-5E978DB7A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6D38F08D-3B98-9E41-9E52-D3A9550CF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781F8A6F-D46C-144F-8405-361A3E7C5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3A91CC87-714D-D142-BA86-234AE3D22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D64EEDF7-DE45-2C4A-B2D2-7CB99BA0F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B9DE8766-A7F6-2943-8A06-F1D9B2534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40B47B20-294F-4143-B3E6-80FF2B351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CD34B1BE-734E-A245-BC8C-DB7F890D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4F01346B-6F0B-3741-AC1B-DFA5EF8AF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B14E0E78-DE26-C540-B32E-6AF7C80AD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A6B92D9F-1838-824A-80C3-B9C1DAA84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A1B6FE41-1D8B-0F46-B526-77000F844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5C8A11EB-3EE3-BD45-981B-8B04DA8A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1154AF46-36E7-4F43-989D-DBC8EE0D2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84624498-A8BB-6D41-8E03-C6083DEB0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4" name="Freeform 43">
            <a:extLst>
              <a:ext uri="{FF2B5EF4-FFF2-40B4-BE49-F238E27FC236}">
                <a16:creationId xmlns:a16="http://schemas.microsoft.com/office/drawing/2014/main" id="{921A9D50-020B-B645-A4CF-EED6AFBE95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17036" y="-383793"/>
            <a:ext cx="5826473" cy="5724494"/>
          </a:xfrm>
          <a:custGeom>
            <a:avLst/>
            <a:gdLst>
              <a:gd name="T0" fmla="*/ 7018 w 16882"/>
              <a:gd name="T1" fmla="*/ 0 h 16583"/>
              <a:gd name="T2" fmla="*/ 7018 w 16882"/>
              <a:gd name="T3" fmla="*/ 0 h 16583"/>
              <a:gd name="T4" fmla="*/ 7018 w 16882"/>
              <a:gd name="T5" fmla="*/ 0 h 16583"/>
              <a:gd name="T6" fmla="*/ 7018 w 16882"/>
              <a:gd name="T7" fmla="*/ 0 h 16583"/>
              <a:gd name="T8" fmla="*/ 0 w 16882"/>
              <a:gd name="T9" fmla="*/ 6889 h 16583"/>
              <a:gd name="T10" fmla="*/ 0 w 16882"/>
              <a:gd name="T11" fmla="*/ 6889 h 16583"/>
              <a:gd name="T12" fmla="*/ 0 w 16882"/>
              <a:gd name="T13" fmla="*/ 6907 h 16583"/>
              <a:gd name="T14" fmla="*/ 0 w 16882"/>
              <a:gd name="T15" fmla="*/ 6907 h 16583"/>
              <a:gd name="T16" fmla="*/ 8782 w 16882"/>
              <a:gd name="T17" fmla="*/ 16497 h 16583"/>
              <a:gd name="T18" fmla="*/ 16881 w 16882"/>
              <a:gd name="T19" fmla="*/ 7975 h 16583"/>
              <a:gd name="T20" fmla="*/ 16881 w 16882"/>
              <a:gd name="T21" fmla="*/ 7975 h 16583"/>
              <a:gd name="T22" fmla="*/ 16881 w 16882"/>
              <a:gd name="T23" fmla="*/ 7952 h 16583"/>
              <a:gd name="T24" fmla="*/ 16881 w 16882"/>
              <a:gd name="T25" fmla="*/ 7952 h 16583"/>
              <a:gd name="T26" fmla="*/ 16876 w 16882"/>
              <a:gd name="T27" fmla="*/ 7720 h 16583"/>
              <a:gd name="T28" fmla="*/ 7018 w 16882"/>
              <a:gd name="T29" fmla="*/ 0 h 16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882" h="16583">
                <a:moveTo>
                  <a:pt x="7018" y="0"/>
                </a:moveTo>
                <a:lnTo>
                  <a:pt x="7018" y="0"/>
                </a:lnTo>
                <a:lnTo>
                  <a:pt x="7018" y="0"/>
                </a:lnTo>
                <a:lnTo>
                  <a:pt x="7018" y="0"/>
                </a:lnTo>
                <a:cubicBezTo>
                  <a:pt x="2099" y="244"/>
                  <a:pt x="5" y="3402"/>
                  <a:pt x="0" y="6889"/>
                </a:cubicBezTo>
                <a:lnTo>
                  <a:pt x="0" y="6889"/>
                </a:lnTo>
                <a:lnTo>
                  <a:pt x="0" y="6907"/>
                </a:lnTo>
                <a:lnTo>
                  <a:pt x="0" y="6907"/>
                </a:lnTo>
                <a:cubicBezTo>
                  <a:pt x="5" y="11382"/>
                  <a:pt x="3449" y="16396"/>
                  <a:pt x="8782" y="16497"/>
                </a:cubicBezTo>
                <a:cubicBezTo>
                  <a:pt x="13192" y="16582"/>
                  <a:pt x="16872" y="12231"/>
                  <a:pt x="16881" y="7975"/>
                </a:cubicBezTo>
                <a:lnTo>
                  <a:pt x="16881" y="7975"/>
                </a:lnTo>
                <a:lnTo>
                  <a:pt x="16881" y="7952"/>
                </a:lnTo>
                <a:lnTo>
                  <a:pt x="16881" y="7952"/>
                </a:lnTo>
                <a:cubicBezTo>
                  <a:pt x="16881" y="7875"/>
                  <a:pt x="16879" y="7797"/>
                  <a:pt x="16876" y="7720"/>
                </a:cubicBezTo>
                <a:cubicBezTo>
                  <a:pt x="16690" y="2112"/>
                  <a:pt x="11648" y="475"/>
                  <a:pt x="7018" y="0"/>
                </a:cubicBezTo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DD9193D-D671-6F4A-B53E-C783A7BB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834" y="661324"/>
            <a:ext cx="5347686" cy="1321813"/>
          </a:xfrm>
        </p:spPr>
        <p:txBody>
          <a:bodyPr lIns="0" anchor="b">
            <a:noAutofit/>
          </a:bodyPr>
          <a:lstStyle>
            <a:lvl1pPr>
              <a:lnSpc>
                <a:spcPts val="5000"/>
              </a:lnSpc>
              <a:defRPr sz="7000">
                <a:solidFill>
                  <a:srgbClr val="E50053"/>
                </a:solidFill>
              </a:defRPr>
            </a:lvl1pPr>
          </a:lstStyle>
          <a:p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fi-FI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B4F0471A-E6FA-7544-854B-94EBECC23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2" y="2261524"/>
            <a:ext cx="4823063" cy="3148486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buNone/>
              <a:defRPr sz="3000"/>
            </a:lvl1pPr>
            <a:lvl2pPr marL="404813" indent="-176213">
              <a:lnSpc>
                <a:spcPts val="3500"/>
              </a:lnSpc>
              <a:buFont typeface="Arial" panose="020B0604020202020204" pitchFamily="34" charset="0"/>
              <a:buChar char="•"/>
              <a:tabLst/>
              <a:defRPr sz="3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46388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D6CDB5-5840-2448-9BB6-322D3716ED6E}"/>
              </a:ext>
            </a:extLst>
          </p:cNvPr>
          <p:cNvGrpSpPr/>
          <p:nvPr userDrawn="1"/>
        </p:nvGrpSpPr>
        <p:grpSpPr>
          <a:xfrm>
            <a:off x="431134" y="5824314"/>
            <a:ext cx="1854866" cy="612999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455910-A86E-BA42-B6BF-EF1DED37B8F4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DDB10EBA-F611-C749-B674-41B4821D0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837B164E-537F-5F44-A3BA-05A74F88A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790E43D9-5040-FA49-B590-353B1DA86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91E72EC6-5E39-3E41-B242-7B9E653A2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FF7FE2-A830-2D4A-8AB2-72E0220D9941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2845FB0-1E67-FD47-87F1-147B2E259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4A3028E6-17A7-054B-A9AB-59A1BB572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E04ACA0C-9E14-4046-ACA8-C9BF63500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22CEE375-3EF5-B941-B207-C73C51772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0A55270-67E8-5947-B0F2-0A577AC45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9B3594C-C4A9-124B-8D95-8E4202398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BC507515-C966-B745-88A8-E76A32918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C09F177F-A209-B745-925E-94670D92B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0B45A213-ED3B-F747-AF1B-0853187AE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0CA85B4-2C57-7D4D-94BA-A2D1E378F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21996B99-2F79-4C4C-A6CD-3A4E38835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C8E6F03E-FDA5-9445-9CF4-94B1356AF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BDA531D5-BC01-D947-97E8-C67AC4B54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FBB1C3B5-C2D7-F647-9520-7371D21C4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AEE016DB-076C-AF40-81D4-4D675ABFC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77A77F44-10E3-B045-9F30-CD9BED82E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47F35CE0-680C-034C-81B7-5E978DB7A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6D38F08D-3B98-9E41-9E52-D3A9550CF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781F8A6F-D46C-144F-8405-361A3E7C5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3A91CC87-714D-D142-BA86-234AE3D22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D64EEDF7-DE45-2C4A-B2D2-7CB99BA0F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B9DE8766-A7F6-2943-8A06-F1D9B2534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40B47B20-294F-4143-B3E6-80FF2B351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CD34B1BE-734E-A245-BC8C-DB7F890D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4F01346B-6F0B-3741-AC1B-DFA5EF8AF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B14E0E78-DE26-C540-B32E-6AF7C80AD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A6B92D9F-1838-824A-80C3-B9C1DAA84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A1B6FE41-1D8B-0F46-B526-77000F844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5C8A11EB-3EE3-BD45-981B-8B04DA8A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1154AF46-36E7-4F43-989D-DBC8EE0D2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84624498-A8BB-6D41-8E03-C6083DEB0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4" name="Freeform 43">
            <a:extLst>
              <a:ext uri="{FF2B5EF4-FFF2-40B4-BE49-F238E27FC236}">
                <a16:creationId xmlns:a16="http://schemas.microsoft.com/office/drawing/2014/main" id="{921A9D50-020B-B645-A4CF-EED6AFBE95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17036" y="-383793"/>
            <a:ext cx="5826473" cy="5724494"/>
          </a:xfrm>
          <a:custGeom>
            <a:avLst/>
            <a:gdLst>
              <a:gd name="T0" fmla="*/ 7018 w 16882"/>
              <a:gd name="T1" fmla="*/ 0 h 16583"/>
              <a:gd name="T2" fmla="*/ 7018 w 16882"/>
              <a:gd name="T3" fmla="*/ 0 h 16583"/>
              <a:gd name="T4" fmla="*/ 7018 w 16882"/>
              <a:gd name="T5" fmla="*/ 0 h 16583"/>
              <a:gd name="T6" fmla="*/ 7018 w 16882"/>
              <a:gd name="T7" fmla="*/ 0 h 16583"/>
              <a:gd name="T8" fmla="*/ 0 w 16882"/>
              <a:gd name="T9" fmla="*/ 6889 h 16583"/>
              <a:gd name="T10" fmla="*/ 0 w 16882"/>
              <a:gd name="T11" fmla="*/ 6889 h 16583"/>
              <a:gd name="T12" fmla="*/ 0 w 16882"/>
              <a:gd name="T13" fmla="*/ 6907 h 16583"/>
              <a:gd name="T14" fmla="*/ 0 w 16882"/>
              <a:gd name="T15" fmla="*/ 6907 h 16583"/>
              <a:gd name="T16" fmla="*/ 8782 w 16882"/>
              <a:gd name="T17" fmla="*/ 16497 h 16583"/>
              <a:gd name="T18" fmla="*/ 16881 w 16882"/>
              <a:gd name="T19" fmla="*/ 7975 h 16583"/>
              <a:gd name="T20" fmla="*/ 16881 w 16882"/>
              <a:gd name="T21" fmla="*/ 7975 h 16583"/>
              <a:gd name="T22" fmla="*/ 16881 w 16882"/>
              <a:gd name="T23" fmla="*/ 7952 h 16583"/>
              <a:gd name="T24" fmla="*/ 16881 w 16882"/>
              <a:gd name="T25" fmla="*/ 7952 h 16583"/>
              <a:gd name="T26" fmla="*/ 16876 w 16882"/>
              <a:gd name="T27" fmla="*/ 7720 h 16583"/>
              <a:gd name="T28" fmla="*/ 7018 w 16882"/>
              <a:gd name="T29" fmla="*/ 0 h 16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882" h="16583">
                <a:moveTo>
                  <a:pt x="7018" y="0"/>
                </a:moveTo>
                <a:lnTo>
                  <a:pt x="7018" y="0"/>
                </a:lnTo>
                <a:lnTo>
                  <a:pt x="7018" y="0"/>
                </a:lnTo>
                <a:lnTo>
                  <a:pt x="7018" y="0"/>
                </a:lnTo>
                <a:cubicBezTo>
                  <a:pt x="2099" y="244"/>
                  <a:pt x="5" y="3402"/>
                  <a:pt x="0" y="6889"/>
                </a:cubicBezTo>
                <a:lnTo>
                  <a:pt x="0" y="6889"/>
                </a:lnTo>
                <a:lnTo>
                  <a:pt x="0" y="6907"/>
                </a:lnTo>
                <a:lnTo>
                  <a:pt x="0" y="6907"/>
                </a:lnTo>
                <a:cubicBezTo>
                  <a:pt x="5" y="11382"/>
                  <a:pt x="3449" y="16396"/>
                  <a:pt x="8782" y="16497"/>
                </a:cubicBezTo>
                <a:cubicBezTo>
                  <a:pt x="13192" y="16582"/>
                  <a:pt x="16872" y="12231"/>
                  <a:pt x="16881" y="7975"/>
                </a:cubicBezTo>
                <a:lnTo>
                  <a:pt x="16881" y="7975"/>
                </a:lnTo>
                <a:lnTo>
                  <a:pt x="16881" y="7952"/>
                </a:lnTo>
                <a:lnTo>
                  <a:pt x="16881" y="7952"/>
                </a:lnTo>
                <a:cubicBezTo>
                  <a:pt x="16881" y="7875"/>
                  <a:pt x="16879" y="7797"/>
                  <a:pt x="16876" y="7720"/>
                </a:cubicBezTo>
                <a:cubicBezTo>
                  <a:pt x="16690" y="2112"/>
                  <a:pt x="11648" y="475"/>
                  <a:pt x="7018" y="0"/>
                </a:cubicBezTo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DD9193D-D671-6F4A-B53E-C783A7BB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834" y="661324"/>
            <a:ext cx="5347686" cy="1321813"/>
          </a:xfrm>
        </p:spPr>
        <p:txBody>
          <a:bodyPr lIns="0" anchor="b">
            <a:noAutofit/>
          </a:bodyPr>
          <a:lstStyle>
            <a:lvl1pPr>
              <a:lnSpc>
                <a:spcPts val="5000"/>
              </a:lnSpc>
              <a:defRPr sz="7000">
                <a:solidFill>
                  <a:srgbClr val="E50053"/>
                </a:solidFill>
              </a:defRPr>
            </a:lvl1pPr>
          </a:lstStyle>
          <a:p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fi-FI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B4F0471A-E6FA-7544-854B-94EBECC23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2" y="2261524"/>
            <a:ext cx="4823063" cy="3148486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buNone/>
              <a:defRPr sz="3000"/>
            </a:lvl1pPr>
            <a:lvl2pPr marL="404813" indent="-176213">
              <a:lnSpc>
                <a:spcPts val="3500"/>
              </a:lnSpc>
              <a:buFont typeface="Arial" panose="020B0604020202020204" pitchFamily="34" charset="0"/>
              <a:buChar char="•"/>
              <a:tabLst/>
              <a:defRPr sz="3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293071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D6CDB5-5840-2448-9BB6-322D3716ED6E}"/>
              </a:ext>
            </a:extLst>
          </p:cNvPr>
          <p:cNvGrpSpPr/>
          <p:nvPr userDrawn="1"/>
        </p:nvGrpSpPr>
        <p:grpSpPr>
          <a:xfrm>
            <a:off x="431134" y="5824314"/>
            <a:ext cx="1854866" cy="612999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455910-A86E-BA42-B6BF-EF1DED37B8F4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DDB10EBA-F611-C749-B674-41B4821D0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837B164E-537F-5F44-A3BA-05A74F88A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790E43D9-5040-FA49-B590-353B1DA86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91E72EC6-5E39-3E41-B242-7B9E653A2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FF7FE2-A830-2D4A-8AB2-72E0220D9941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2845FB0-1E67-FD47-87F1-147B2E259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4A3028E6-17A7-054B-A9AB-59A1BB572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E04ACA0C-9E14-4046-ACA8-C9BF63500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22CEE375-3EF5-B941-B207-C73C51772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0A55270-67E8-5947-B0F2-0A577AC45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9B3594C-C4A9-124B-8D95-8E4202398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BC507515-C966-B745-88A8-E76A32918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C09F177F-A209-B745-925E-94670D92B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0B45A213-ED3B-F747-AF1B-0853187AE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0CA85B4-2C57-7D4D-94BA-A2D1E378F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21996B99-2F79-4C4C-A6CD-3A4E38835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C8E6F03E-FDA5-9445-9CF4-94B1356AF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BDA531D5-BC01-D947-97E8-C67AC4B54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FBB1C3B5-C2D7-F647-9520-7371D21C4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AEE016DB-076C-AF40-81D4-4D675ABFC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77A77F44-10E3-B045-9F30-CD9BED82E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47F35CE0-680C-034C-81B7-5E978DB7A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6D38F08D-3B98-9E41-9E52-D3A9550CF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781F8A6F-D46C-144F-8405-361A3E7C5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3A91CC87-714D-D142-BA86-234AE3D22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D64EEDF7-DE45-2C4A-B2D2-7CB99BA0F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B9DE8766-A7F6-2943-8A06-F1D9B2534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40B47B20-294F-4143-B3E6-80FF2B351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CD34B1BE-734E-A245-BC8C-DB7F890D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4F01346B-6F0B-3741-AC1B-DFA5EF8AF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B14E0E78-DE26-C540-B32E-6AF7C80AD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A6B92D9F-1838-824A-80C3-B9C1DAA84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A1B6FE41-1D8B-0F46-B526-77000F844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5C8A11EB-3EE3-BD45-981B-8B04DA8A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1154AF46-36E7-4F43-989D-DBC8EE0D2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84624498-A8BB-6D41-8E03-C6083DEB0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4" name="Freeform 43">
            <a:extLst>
              <a:ext uri="{FF2B5EF4-FFF2-40B4-BE49-F238E27FC236}">
                <a16:creationId xmlns:a16="http://schemas.microsoft.com/office/drawing/2014/main" id="{921A9D50-020B-B645-A4CF-EED6AFBE95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17036" y="-383793"/>
            <a:ext cx="5826473" cy="5724494"/>
          </a:xfrm>
          <a:custGeom>
            <a:avLst/>
            <a:gdLst>
              <a:gd name="T0" fmla="*/ 7018 w 16882"/>
              <a:gd name="T1" fmla="*/ 0 h 16583"/>
              <a:gd name="T2" fmla="*/ 7018 w 16882"/>
              <a:gd name="T3" fmla="*/ 0 h 16583"/>
              <a:gd name="T4" fmla="*/ 7018 w 16882"/>
              <a:gd name="T5" fmla="*/ 0 h 16583"/>
              <a:gd name="T6" fmla="*/ 7018 w 16882"/>
              <a:gd name="T7" fmla="*/ 0 h 16583"/>
              <a:gd name="T8" fmla="*/ 0 w 16882"/>
              <a:gd name="T9" fmla="*/ 6889 h 16583"/>
              <a:gd name="T10" fmla="*/ 0 w 16882"/>
              <a:gd name="T11" fmla="*/ 6889 h 16583"/>
              <a:gd name="T12" fmla="*/ 0 w 16882"/>
              <a:gd name="T13" fmla="*/ 6907 h 16583"/>
              <a:gd name="T14" fmla="*/ 0 w 16882"/>
              <a:gd name="T15" fmla="*/ 6907 h 16583"/>
              <a:gd name="T16" fmla="*/ 8782 w 16882"/>
              <a:gd name="T17" fmla="*/ 16497 h 16583"/>
              <a:gd name="T18" fmla="*/ 16881 w 16882"/>
              <a:gd name="T19" fmla="*/ 7975 h 16583"/>
              <a:gd name="T20" fmla="*/ 16881 w 16882"/>
              <a:gd name="T21" fmla="*/ 7975 h 16583"/>
              <a:gd name="T22" fmla="*/ 16881 w 16882"/>
              <a:gd name="T23" fmla="*/ 7952 h 16583"/>
              <a:gd name="T24" fmla="*/ 16881 w 16882"/>
              <a:gd name="T25" fmla="*/ 7952 h 16583"/>
              <a:gd name="T26" fmla="*/ 16876 w 16882"/>
              <a:gd name="T27" fmla="*/ 7720 h 16583"/>
              <a:gd name="T28" fmla="*/ 7018 w 16882"/>
              <a:gd name="T29" fmla="*/ 0 h 16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882" h="16583">
                <a:moveTo>
                  <a:pt x="7018" y="0"/>
                </a:moveTo>
                <a:lnTo>
                  <a:pt x="7018" y="0"/>
                </a:lnTo>
                <a:lnTo>
                  <a:pt x="7018" y="0"/>
                </a:lnTo>
                <a:lnTo>
                  <a:pt x="7018" y="0"/>
                </a:lnTo>
                <a:cubicBezTo>
                  <a:pt x="2099" y="244"/>
                  <a:pt x="5" y="3402"/>
                  <a:pt x="0" y="6889"/>
                </a:cubicBezTo>
                <a:lnTo>
                  <a:pt x="0" y="6889"/>
                </a:lnTo>
                <a:lnTo>
                  <a:pt x="0" y="6907"/>
                </a:lnTo>
                <a:lnTo>
                  <a:pt x="0" y="6907"/>
                </a:lnTo>
                <a:cubicBezTo>
                  <a:pt x="5" y="11382"/>
                  <a:pt x="3449" y="16396"/>
                  <a:pt x="8782" y="16497"/>
                </a:cubicBezTo>
                <a:cubicBezTo>
                  <a:pt x="13192" y="16582"/>
                  <a:pt x="16872" y="12231"/>
                  <a:pt x="16881" y="7975"/>
                </a:cubicBezTo>
                <a:lnTo>
                  <a:pt x="16881" y="7975"/>
                </a:lnTo>
                <a:lnTo>
                  <a:pt x="16881" y="7952"/>
                </a:lnTo>
                <a:lnTo>
                  <a:pt x="16881" y="7952"/>
                </a:lnTo>
                <a:cubicBezTo>
                  <a:pt x="16881" y="7875"/>
                  <a:pt x="16879" y="7797"/>
                  <a:pt x="16876" y="7720"/>
                </a:cubicBezTo>
                <a:cubicBezTo>
                  <a:pt x="16690" y="2112"/>
                  <a:pt x="11648" y="475"/>
                  <a:pt x="7018" y="0"/>
                </a:cubicBezTo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DD9193D-D671-6F4A-B53E-C783A7BB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834" y="661324"/>
            <a:ext cx="5347686" cy="1321813"/>
          </a:xfrm>
        </p:spPr>
        <p:txBody>
          <a:bodyPr lIns="0" anchor="b">
            <a:noAutofit/>
          </a:bodyPr>
          <a:lstStyle>
            <a:lvl1pPr>
              <a:lnSpc>
                <a:spcPts val="5000"/>
              </a:lnSpc>
              <a:defRPr sz="7000">
                <a:solidFill>
                  <a:srgbClr val="E50053"/>
                </a:solidFill>
              </a:defRPr>
            </a:lvl1pPr>
          </a:lstStyle>
          <a:p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fi-FI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B4F0471A-E6FA-7544-854B-94EBECC23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2" y="2261524"/>
            <a:ext cx="4823063" cy="3148486"/>
          </a:xfrm>
        </p:spPr>
        <p:txBody>
          <a:bodyPr>
            <a:normAutofit/>
          </a:bodyPr>
          <a:lstStyle>
            <a:lvl1pPr marL="0" indent="0">
              <a:lnSpc>
                <a:spcPts val="4000"/>
              </a:lnSpc>
              <a:buNone/>
              <a:defRPr sz="3000"/>
            </a:lvl1pPr>
            <a:lvl2pPr marL="404813" indent="-176213">
              <a:lnSpc>
                <a:spcPts val="3500"/>
              </a:lnSpc>
              <a:buFont typeface="Arial" panose="020B0604020202020204" pitchFamily="34" charset="0"/>
              <a:buChar char="•"/>
              <a:tabLst/>
              <a:defRPr sz="3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158085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(suoraka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F529-508E-2E4F-AF4C-8B1AFE67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4"/>
            <a:ext cx="8754538" cy="1321813"/>
          </a:xfrm>
        </p:spPr>
        <p:txBody>
          <a:bodyPr lIns="0" rIns="90000" anchor="b">
            <a:noAutofit/>
          </a:bodyPr>
          <a:lstStyle>
            <a:lvl1pPr>
              <a:lnSpc>
                <a:spcPts val="6000"/>
              </a:lnSpc>
              <a:defRPr sz="7000">
                <a:solidFill>
                  <a:srgbClr val="E5005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6A265-6DEB-F044-AFA6-86E280C557E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54782" y="2261524"/>
            <a:ext cx="4295866" cy="3148486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None/>
              <a:defRPr sz="3000"/>
            </a:lvl1pPr>
            <a:lvl2pPr marL="404813" indent="-176213">
              <a:lnSpc>
                <a:spcPts val="3500"/>
              </a:lnSpc>
              <a:buFont typeface="Arial" panose="020B0604020202020204" pitchFamily="34" charset="0"/>
              <a:buChar char="•"/>
              <a:tabLst/>
              <a:defRPr sz="3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Voit tuoda kuvan klikkaamalla kuvaketta, jonka jälkeen voit myös rajata kuvaa: </a:t>
            </a:r>
            <a:r>
              <a:rPr lang="fi-FI" dirty="0" err="1"/>
              <a:t>Format</a:t>
            </a:r>
            <a:r>
              <a:rPr lang="fi-FI" dirty="0"/>
              <a:t> Picture &gt; </a:t>
            </a:r>
            <a:r>
              <a:rPr lang="fi-FI" dirty="0" err="1"/>
              <a:t>Crop</a:t>
            </a:r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1611FB-2239-7540-9F6E-FA5F17E5C9EB}"/>
              </a:ext>
            </a:extLst>
          </p:cNvPr>
          <p:cNvGrpSpPr/>
          <p:nvPr userDrawn="1"/>
        </p:nvGrpSpPr>
        <p:grpSpPr>
          <a:xfrm>
            <a:off x="431134" y="5824314"/>
            <a:ext cx="1854866" cy="612999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1CD77AB-693E-8D45-930C-C00D8F9A20C4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4C9384AB-6FDD-A540-A9FD-EF112CD50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1D05087F-0CD0-6348-A0B9-F63ADF7E3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FF8F4006-C2FE-D243-A5F8-7FB469C29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E87C4D74-716F-9D42-905F-6EF8F1B1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36D653-FF81-0843-85CE-B0C1F9D6677E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FA0797A1-6A33-3342-959B-971218912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EFEB72E-69A2-AD4C-8B09-E7AC57D9A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D37AD4D3-07D7-7940-A790-40FC2A8E8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41A2A9BD-2E45-A946-B0CC-ADD4B946B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F8039373-DE12-9B48-8C6E-D29FD75E1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ED00367-1C49-1842-9C27-2DCB3993C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5E5E6C56-6A65-A74F-8FE1-A36334103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F36ECA0A-24F5-7444-8EE3-82B4F5F16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F13FF312-9405-6A4E-9BBA-C430F6781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DA8C7BE3-54F4-C54D-93E3-3AFF7A204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27027F0C-91BE-0C4B-8185-5EC17F070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5E6BF15C-8FAF-7D43-8E1B-7DC2AB6DE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534044ED-2255-614D-9D30-23FCB9153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FAA17EED-5D86-AD49-9B02-9AE20E0EC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77C6C3B9-B31D-304E-A9F2-E5FE0CF82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68222D1A-6719-FC4A-8652-D5E386C48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FEB63E5C-547A-6841-A99E-117BF37FC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1BDD765C-9DCF-124B-8981-7BAFFA06D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F7E1C5D8-9B75-F64E-856A-A9F0CCE33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4F363D38-9285-634A-BFAE-38E707ED8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51472C58-11F3-2C41-A2B4-44369CDE8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B55EC247-EA9B-5540-90E1-D04CD0FB5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3D078463-9350-5D4A-BD76-722FF482A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FDCBD92A-3CAA-8046-AE46-45D5987AD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AE9A89A1-08A1-EB40-AFEE-A50F2316D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7796C111-0676-3C4D-AF92-6305B380C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C2AED03A-8F96-3047-8BC9-CA6BEFDA6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1C7A1FCB-F8DC-0E4D-8D55-21D367C45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790753D9-579E-6248-8F9E-4AF052014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7FCC3BB4-E34A-8946-A361-DD0CC1398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1E061D89-0E71-4E4A-923D-AEFFFE022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98CF4444-5DC9-664E-B7FF-6406CB3D5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7591" y="369455"/>
            <a:ext cx="2386176" cy="2321809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DE8854DD-B39F-F94C-920E-6E2EA3B30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4617" y="2262188"/>
            <a:ext cx="6097383" cy="4595812"/>
          </a:xfrm>
          <a:noFill/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76280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1">
    <p:bg>
      <p:bgPr>
        <a:solidFill>
          <a:srgbClr val="DCF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7">
            <a:extLst>
              <a:ext uri="{FF2B5EF4-FFF2-40B4-BE49-F238E27FC236}">
                <a16:creationId xmlns:a16="http://schemas.microsoft.com/office/drawing/2014/main" id="{93DB6C57-30B2-2C43-B044-6488CF9A5D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76011" y="-707044"/>
            <a:ext cx="7678212" cy="10031284"/>
          </a:xfrm>
          <a:custGeom>
            <a:avLst/>
            <a:gdLst>
              <a:gd name="T0" fmla="*/ 7437 w 7438"/>
              <a:gd name="T1" fmla="*/ 4734 h 9718"/>
              <a:gd name="T2" fmla="*/ 7437 w 7438"/>
              <a:gd name="T3" fmla="*/ 4734 h 9718"/>
              <a:gd name="T4" fmla="*/ 7437 w 7438"/>
              <a:gd name="T5" fmla="*/ 4734 h 9718"/>
              <a:gd name="T6" fmla="*/ 7437 w 7438"/>
              <a:gd name="T7" fmla="*/ 4734 h 9718"/>
              <a:gd name="T8" fmla="*/ 139 w 7438"/>
              <a:gd name="T9" fmla="*/ 3562 h 9718"/>
              <a:gd name="T10" fmla="*/ 4233 w 7438"/>
              <a:gd name="T11" fmla="*/ 166 h 9718"/>
              <a:gd name="T12" fmla="*/ 7437 w 7438"/>
              <a:gd name="T13" fmla="*/ 4734 h 9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38" h="9718">
                <a:moveTo>
                  <a:pt x="7437" y="4734"/>
                </a:moveTo>
                <a:lnTo>
                  <a:pt x="7437" y="4734"/>
                </a:lnTo>
                <a:lnTo>
                  <a:pt x="7437" y="4734"/>
                </a:lnTo>
                <a:lnTo>
                  <a:pt x="7437" y="4734"/>
                </a:lnTo>
                <a:cubicBezTo>
                  <a:pt x="6927" y="9717"/>
                  <a:pt x="0" y="7793"/>
                  <a:pt x="139" y="3562"/>
                </a:cubicBezTo>
                <a:cubicBezTo>
                  <a:pt x="206" y="1559"/>
                  <a:pt x="2309" y="0"/>
                  <a:pt x="4233" y="166"/>
                </a:cubicBezTo>
                <a:cubicBezTo>
                  <a:pt x="6724" y="380"/>
                  <a:pt x="7334" y="2661"/>
                  <a:pt x="7437" y="47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F5C01B-D084-414A-A757-107D4F59FB25}"/>
              </a:ext>
            </a:extLst>
          </p:cNvPr>
          <p:cNvGrpSpPr/>
          <p:nvPr userDrawn="1"/>
        </p:nvGrpSpPr>
        <p:grpSpPr>
          <a:xfrm>
            <a:off x="431134" y="5824314"/>
            <a:ext cx="1854866" cy="612999"/>
            <a:chOff x="3732213" y="628650"/>
            <a:chExt cx="2968625" cy="9810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079707-B4A3-5944-84E2-153097AB92C3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8" name="Freeform 2">
                <a:extLst>
                  <a:ext uri="{FF2B5EF4-FFF2-40B4-BE49-F238E27FC236}">
                    <a16:creationId xmlns:a16="http://schemas.microsoft.com/office/drawing/2014/main" id="{6DB59C1B-F589-7941-BF44-BAC2BE236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9" name="Freeform 3">
                <a:extLst>
                  <a:ext uri="{FF2B5EF4-FFF2-40B4-BE49-F238E27FC236}">
                    <a16:creationId xmlns:a16="http://schemas.microsoft.com/office/drawing/2014/main" id="{1748ECAB-C9A8-6149-AFB6-7A1CE06C5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4">
                <a:extLst>
                  <a:ext uri="{FF2B5EF4-FFF2-40B4-BE49-F238E27FC236}">
                    <a16:creationId xmlns:a16="http://schemas.microsoft.com/office/drawing/2014/main" id="{4AE604E0-A305-C041-9B11-FABBDDFB8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BB66C8CE-788C-544C-A4BB-3D075ACAD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583ACD-6AE6-4545-9C71-A06B81B77ACB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02450065-FED8-4743-9DF6-6FF4C8408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BF5F536-5A3C-0640-B9D5-5D23E5394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D43F3BE-241F-3641-BFBE-384C0319B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C4C29AF-FA31-FB41-94A0-C5A0B6190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091E5A4-56BF-A548-8113-9B5DAD8B0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02B21A27-BB08-A748-AE3E-F915D0B12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84965AE-7DC6-DC40-AB6D-E7529AB82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37D91D2-1F0F-FB48-8C65-FD7FA08AB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6765AEA-E9FB-1A4D-A50F-988080DD7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FE28F051-5003-C848-AEEE-936B740D3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935E041-EA7D-5042-984B-C1D2CBEB3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CAD89861-40F3-5E4F-9C0E-858126DF5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6A7AF10-E9F9-4946-A350-686101196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E13F3C2-9656-1A46-877C-78D7639DF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098CF504-DE06-254A-A749-64545F6EC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441B56A-CEA7-5948-A7E1-5759BB9C1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FB710D7-D6F0-2147-9B09-6615E582E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419FA7C-856D-7443-8905-6B241650C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1DBA7A6-90D4-5746-802D-9FE737900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844F4E9C-3A22-FB46-B15A-3819DEE17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CA47E90B-529D-3C40-BAA2-3EB5D34B5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08AF810-A589-BC43-8A65-CD57424A0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1279AE5-BDBE-3747-BBAD-2227DC871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3A73836-4E6D-974A-98A5-2496D335A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3411010E-6447-124A-9CE6-1EE970F6A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A0274C7C-5D1A-A347-925C-EF93BF80F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335DBC80-B262-2444-92A1-8EF616C36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E03ED74-B001-CD47-8216-5231EAA0C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ED5B7DB-0787-8B47-957B-65F30E2F0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8BB8DF09-D1C0-E84F-8BED-5FBEDA05E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5EB021D-BEDD-0F4D-AFF3-533F87CA7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79BB75E-FBDA-BC44-8855-2555EBEBC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3349" y="6142752"/>
            <a:ext cx="1934657" cy="287148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6EF1D997-22E1-E64B-9B45-375A683B2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0277"/>
            <a:ext cx="9144000" cy="3637446"/>
          </a:xfrm>
        </p:spPr>
        <p:txBody>
          <a:bodyPr anchor="ctr" anchorCtr="0">
            <a:normAutofit/>
          </a:bodyPr>
          <a:lstStyle>
            <a:lvl1pPr algn="ctr">
              <a:lnSpc>
                <a:spcPts val="7000"/>
              </a:lnSpc>
              <a:defRPr sz="8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9402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B7F22BC-E3BF-3F4C-97C5-4495202F0B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3993" y="5559897"/>
            <a:ext cx="2653277" cy="878400"/>
            <a:chOff x="3732213" y="628650"/>
            <a:chExt cx="2968625" cy="981075"/>
          </a:xfrm>
          <a:solidFill>
            <a:schemeClr val="bg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1432D0-8744-114D-9F86-3C41341C2891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  <a:grpFill/>
          </p:grpSpPr>
          <p:sp>
            <p:nvSpPr>
              <p:cNvPr id="8" name="Freeform 1">
                <a:extLst>
                  <a:ext uri="{FF2B5EF4-FFF2-40B4-BE49-F238E27FC236}">
                    <a16:creationId xmlns:a16="http://schemas.microsoft.com/office/drawing/2014/main" id="{F102D53A-FC03-1449-A281-1160FB967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2">
                <a:extLst>
                  <a:ext uri="{FF2B5EF4-FFF2-40B4-BE49-F238E27FC236}">
                    <a16:creationId xmlns:a16="http://schemas.microsoft.com/office/drawing/2014/main" id="{A40D54E7-28E3-C349-AE75-96DB3E130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908CD716-D415-C849-A80A-5947BDC0F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87B12A8C-7415-6447-B302-0F689B871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6F467439-379C-354D-9803-134B0051D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8D144D17-650A-9A41-B9B3-BD9997104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9BDE445F-1A12-B843-AF2A-55BE8ABD3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2AF7B81C-E415-9645-AC07-CC0A1415A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9D852062-8DDD-4B4D-9C91-BB71D0B14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5D381A95-4326-B241-BFCC-D8D2437C6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9FED16B2-018A-1B4B-B09D-3EA3D5048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E8B94522-4ABC-8449-A412-A620077D8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E68536B5-4FBF-1B42-8841-A14FADB7E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D4BE1327-262B-4645-BE7C-74E909FCD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468ADD3C-906A-0040-91A7-1EC290057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AC853FA0-81A7-5749-9489-E28E02D62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A61EA505-B406-F849-9D08-966537353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369066FB-2A4C-ED4F-9105-9CF52296E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50EDACD1-7637-0540-892E-C0E31F7ED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07FAB0A3-07A3-1340-8D4E-A0FA6F669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52902EDD-9146-1C49-9434-D9600F56F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5F2D6B4F-2B4F-FE45-B42E-556C94007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67E30D2D-AD6F-5E47-B5A8-5E233D3FD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28F4B83F-64CC-BB40-8697-B1A844935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EC3A69C5-6ECC-694A-B002-8ED735A7A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314AA22B-751B-EF40-9185-4A1F95D73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721AB08C-90CB-DF40-902F-144F98252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63C8681C-1DF4-C44A-9B2A-C0CF453D6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639FDECF-A49B-1544-8FA8-5BEEAA703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A2E27FD1-C6B3-274D-9BFC-1A251FD16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729F2257-20F9-7544-9C83-F747BCDB4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sp>
          <p:nvSpPr>
            <p:cNvPr id="7" name="Freeform 33">
              <a:extLst>
                <a:ext uri="{FF2B5EF4-FFF2-40B4-BE49-F238E27FC236}">
                  <a16:creationId xmlns:a16="http://schemas.microsoft.com/office/drawing/2014/main" id="{8FE1237F-7130-8441-97B5-337BDA45D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628650"/>
              <a:ext cx="968375" cy="981075"/>
            </a:xfrm>
            <a:custGeom>
              <a:avLst/>
              <a:gdLst>
                <a:gd name="T0" fmla="*/ 1962 w 2690"/>
                <a:gd name="T1" fmla="*/ 1023 h 2725"/>
                <a:gd name="T2" fmla="*/ 1962 w 2690"/>
                <a:gd name="T3" fmla="*/ 1654 h 2725"/>
                <a:gd name="T4" fmla="*/ 2055 w 2690"/>
                <a:gd name="T5" fmla="*/ 1747 h 2725"/>
                <a:gd name="T6" fmla="*/ 2309 w 2690"/>
                <a:gd name="T7" fmla="*/ 1747 h 2725"/>
                <a:gd name="T8" fmla="*/ 2389 w 2690"/>
                <a:gd name="T9" fmla="*/ 1654 h 2725"/>
                <a:gd name="T10" fmla="*/ 2309 w 2690"/>
                <a:gd name="T11" fmla="*/ 1556 h 2725"/>
                <a:gd name="T12" fmla="*/ 2147 w 2690"/>
                <a:gd name="T13" fmla="*/ 1023 h 2725"/>
                <a:gd name="T14" fmla="*/ 2055 w 2690"/>
                <a:gd name="T15" fmla="*/ 948 h 2725"/>
                <a:gd name="T16" fmla="*/ 2055 w 2690"/>
                <a:gd name="T17" fmla="*/ 948 h 2725"/>
                <a:gd name="T18" fmla="*/ 1503 w 2690"/>
                <a:gd name="T19" fmla="*/ 948 h 2725"/>
                <a:gd name="T20" fmla="*/ 1410 w 2690"/>
                <a:gd name="T21" fmla="*/ 1023 h 2725"/>
                <a:gd name="T22" fmla="*/ 1410 w 2690"/>
                <a:gd name="T23" fmla="*/ 1654 h 2725"/>
                <a:gd name="T24" fmla="*/ 1503 w 2690"/>
                <a:gd name="T25" fmla="*/ 1747 h 2725"/>
                <a:gd name="T26" fmla="*/ 1759 w 2690"/>
                <a:gd name="T27" fmla="*/ 1747 h 2725"/>
                <a:gd name="T28" fmla="*/ 1759 w 2690"/>
                <a:gd name="T29" fmla="*/ 1556 h 2725"/>
                <a:gd name="T30" fmla="*/ 1596 w 2690"/>
                <a:gd name="T31" fmla="*/ 1556 h 2725"/>
                <a:gd name="T32" fmla="*/ 1596 w 2690"/>
                <a:gd name="T33" fmla="*/ 1023 h 2725"/>
                <a:gd name="T34" fmla="*/ 1503 w 2690"/>
                <a:gd name="T35" fmla="*/ 948 h 2725"/>
                <a:gd name="T36" fmla="*/ 1503 w 2690"/>
                <a:gd name="T37" fmla="*/ 948 h 2725"/>
                <a:gd name="T38" fmla="*/ 786 w 2690"/>
                <a:gd name="T39" fmla="*/ 1578 h 2725"/>
                <a:gd name="T40" fmla="*/ 868 w 2690"/>
                <a:gd name="T41" fmla="*/ 1526 h 2725"/>
                <a:gd name="T42" fmla="*/ 1016 w 2690"/>
                <a:gd name="T43" fmla="*/ 1191 h 2725"/>
                <a:gd name="T44" fmla="*/ 1034 w 2690"/>
                <a:gd name="T45" fmla="*/ 1456 h 2725"/>
                <a:gd name="T46" fmla="*/ 1034 w 2690"/>
                <a:gd name="T47" fmla="*/ 1679 h 2725"/>
                <a:gd name="T48" fmla="*/ 1220 w 2690"/>
                <a:gd name="T49" fmla="*/ 1679 h 2725"/>
                <a:gd name="T50" fmla="*/ 1220 w 2690"/>
                <a:gd name="T51" fmla="*/ 1456 h 2725"/>
                <a:gd name="T52" fmla="*/ 1175 w 2690"/>
                <a:gd name="T53" fmla="*/ 1036 h 2725"/>
                <a:gd name="T54" fmla="*/ 902 w 2690"/>
                <a:gd name="T55" fmla="*/ 1028 h 2725"/>
                <a:gd name="T56" fmla="*/ 783 w 2690"/>
                <a:gd name="T57" fmla="*/ 1315 h 2725"/>
                <a:gd name="T58" fmla="*/ 663 w 2690"/>
                <a:gd name="T59" fmla="*/ 1028 h 2725"/>
                <a:gd name="T60" fmla="*/ 393 w 2690"/>
                <a:gd name="T61" fmla="*/ 1036 h 2725"/>
                <a:gd name="T62" fmla="*/ 348 w 2690"/>
                <a:gd name="T63" fmla="*/ 1456 h 2725"/>
                <a:gd name="T64" fmla="*/ 348 w 2690"/>
                <a:gd name="T65" fmla="*/ 1679 h 2725"/>
                <a:gd name="T66" fmla="*/ 533 w 2690"/>
                <a:gd name="T67" fmla="*/ 1679 h 2725"/>
                <a:gd name="T68" fmla="*/ 533 w 2690"/>
                <a:gd name="T69" fmla="*/ 1456 h 2725"/>
                <a:gd name="T70" fmla="*/ 552 w 2690"/>
                <a:gd name="T71" fmla="*/ 1191 h 2725"/>
                <a:gd name="T72" fmla="*/ 700 w 2690"/>
                <a:gd name="T73" fmla="*/ 1526 h 2725"/>
                <a:gd name="T74" fmla="*/ 700 w 2690"/>
                <a:gd name="T75" fmla="*/ 1526 h 2725"/>
                <a:gd name="T76" fmla="*/ 0 w 2690"/>
                <a:gd name="T77" fmla="*/ 1359 h 2725"/>
                <a:gd name="T78" fmla="*/ 0 w 2690"/>
                <a:gd name="T79" fmla="*/ 1359 h 2725"/>
                <a:gd name="T80" fmla="*/ 2689 w 2690"/>
                <a:gd name="T81" fmla="*/ 1359 h 2725"/>
                <a:gd name="T82" fmla="*/ 0 w 2690"/>
                <a:gd name="T83" fmla="*/ 1359 h 2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90" h="2725">
                  <a:moveTo>
                    <a:pt x="2055" y="948"/>
                  </a:moveTo>
                  <a:cubicBezTo>
                    <a:pt x="2005" y="948"/>
                    <a:pt x="1962" y="969"/>
                    <a:pt x="1962" y="1023"/>
                  </a:cubicBezTo>
                  <a:lnTo>
                    <a:pt x="1962" y="1023"/>
                  </a:lnTo>
                  <a:lnTo>
                    <a:pt x="1962" y="1654"/>
                  </a:lnTo>
                  <a:lnTo>
                    <a:pt x="1962" y="1654"/>
                  </a:lnTo>
                  <a:cubicBezTo>
                    <a:pt x="1962" y="1705"/>
                    <a:pt x="2005" y="1747"/>
                    <a:pt x="2055" y="1747"/>
                  </a:cubicBezTo>
                  <a:lnTo>
                    <a:pt x="2055" y="1747"/>
                  </a:lnTo>
                  <a:lnTo>
                    <a:pt x="2309" y="1747"/>
                  </a:lnTo>
                  <a:lnTo>
                    <a:pt x="2309" y="1747"/>
                  </a:lnTo>
                  <a:cubicBezTo>
                    <a:pt x="2363" y="1747"/>
                    <a:pt x="2389" y="1702"/>
                    <a:pt x="2389" y="1654"/>
                  </a:cubicBezTo>
                  <a:cubicBezTo>
                    <a:pt x="2389" y="1602"/>
                    <a:pt x="2363" y="1556"/>
                    <a:pt x="2309" y="1556"/>
                  </a:cubicBezTo>
                  <a:lnTo>
                    <a:pt x="2309" y="1556"/>
                  </a:lnTo>
                  <a:lnTo>
                    <a:pt x="2147" y="1556"/>
                  </a:lnTo>
                  <a:lnTo>
                    <a:pt x="2147" y="1023"/>
                  </a:lnTo>
                  <a:lnTo>
                    <a:pt x="2147" y="1023"/>
                  </a:lnTo>
                  <a:cubicBezTo>
                    <a:pt x="2147" y="969"/>
                    <a:pt x="2102" y="948"/>
                    <a:pt x="2055" y="948"/>
                  </a:cubicBezTo>
                  <a:lnTo>
                    <a:pt x="2055" y="948"/>
                  </a:lnTo>
                  <a:lnTo>
                    <a:pt x="2055" y="948"/>
                  </a:lnTo>
                  <a:lnTo>
                    <a:pt x="2055" y="948"/>
                  </a:lnTo>
                  <a:close/>
                  <a:moveTo>
                    <a:pt x="1503" y="948"/>
                  </a:moveTo>
                  <a:cubicBezTo>
                    <a:pt x="1455" y="948"/>
                    <a:pt x="1410" y="969"/>
                    <a:pt x="1410" y="1023"/>
                  </a:cubicBezTo>
                  <a:lnTo>
                    <a:pt x="1410" y="1023"/>
                  </a:lnTo>
                  <a:lnTo>
                    <a:pt x="1410" y="1654"/>
                  </a:lnTo>
                  <a:lnTo>
                    <a:pt x="1410" y="1654"/>
                  </a:lnTo>
                  <a:cubicBezTo>
                    <a:pt x="1410" y="1705"/>
                    <a:pt x="1452" y="1747"/>
                    <a:pt x="1503" y="1747"/>
                  </a:cubicBezTo>
                  <a:lnTo>
                    <a:pt x="1503" y="1747"/>
                  </a:lnTo>
                  <a:lnTo>
                    <a:pt x="1759" y="1747"/>
                  </a:lnTo>
                  <a:lnTo>
                    <a:pt x="1759" y="1747"/>
                  </a:lnTo>
                  <a:cubicBezTo>
                    <a:pt x="1813" y="1747"/>
                    <a:pt x="1842" y="1702"/>
                    <a:pt x="1842" y="1654"/>
                  </a:cubicBezTo>
                  <a:cubicBezTo>
                    <a:pt x="1842" y="1602"/>
                    <a:pt x="1813" y="1556"/>
                    <a:pt x="1759" y="1556"/>
                  </a:cubicBezTo>
                  <a:lnTo>
                    <a:pt x="1759" y="1556"/>
                  </a:lnTo>
                  <a:lnTo>
                    <a:pt x="1596" y="1556"/>
                  </a:lnTo>
                  <a:lnTo>
                    <a:pt x="1596" y="1023"/>
                  </a:lnTo>
                  <a:lnTo>
                    <a:pt x="1596" y="1023"/>
                  </a:lnTo>
                  <a:cubicBezTo>
                    <a:pt x="1596" y="969"/>
                    <a:pt x="1553" y="948"/>
                    <a:pt x="1503" y="948"/>
                  </a:cubicBezTo>
                  <a:lnTo>
                    <a:pt x="1503" y="948"/>
                  </a:lnTo>
                  <a:lnTo>
                    <a:pt x="1503" y="948"/>
                  </a:lnTo>
                  <a:lnTo>
                    <a:pt x="1503" y="948"/>
                  </a:lnTo>
                  <a:close/>
                  <a:moveTo>
                    <a:pt x="700" y="1526"/>
                  </a:moveTo>
                  <a:cubicBezTo>
                    <a:pt x="716" y="1561"/>
                    <a:pt x="750" y="1578"/>
                    <a:pt x="786" y="1578"/>
                  </a:cubicBezTo>
                  <a:cubicBezTo>
                    <a:pt x="820" y="1578"/>
                    <a:pt x="852" y="1561"/>
                    <a:pt x="868" y="1526"/>
                  </a:cubicBezTo>
                  <a:lnTo>
                    <a:pt x="868" y="1526"/>
                  </a:lnTo>
                  <a:lnTo>
                    <a:pt x="1016" y="1191"/>
                  </a:lnTo>
                  <a:lnTo>
                    <a:pt x="1016" y="1191"/>
                  </a:lnTo>
                  <a:cubicBezTo>
                    <a:pt x="1026" y="1269"/>
                    <a:pt x="1034" y="1376"/>
                    <a:pt x="1034" y="1456"/>
                  </a:cubicBezTo>
                  <a:lnTo>
                    <a:pt x="1034" y="1456"/>
                  </a:lnTo>
                  <a:lnTo>
                    <a:pt x="1034" y="1679"/>
                  </a:lnTo>
                  <a:lnTo>
                    <a:pt x="1034" y="1679"/>
                  </a:lnTo>
                  <a:cubicBezTo>
                    <a:pt x="1034" y="1733"/>
                    <a:pt x="1077" y="1754"/>
                    <a:pt x="1127" y="1754"/>
                  </a:cubicBezTo>
                  <a:cubicBezTo>
                    <a:pt x="1175" y="1754"/>
                    <a:pt x="1220" y="1733"/>
                    <a:pt x="1220" y="1679"/>
                  </a:cubicBezTo>
                  <a:lnTo>
                    <a:pt x="1220" y="1679"/>
                  </a:lnTo>
                  <a:lnTo>
                    <a:pt x="1220" y="1456"/>
                  </a:lnTo>
                  <a:lnTo>
                    <a:pt x="1220" y="1456"/>
                  </a:lnTo>
                  <a:cubicBezTo>
                    <a:pt x="1220" y="1274"/>
                    <a:pt x="1185" y="1108"/>
                    <a:pt x="1175" y="1036"/>
                  </a:cubicBezTo>
                  <a:cubicBezTo>
                    <a:pt x="1161" y="974"/>
                    <a:pt x="1106" y="944"/>
                    <a:pt x="1040" y="944"/>
                  </a:cubicBezTo>
                  <a:cubicBezTo>
                    <a:pt x="984" y="944"/>
                    <a:pt x="931" y="971"/>
                    <a:pt x="902" y="1028"/>
                  </a:cubicBezTo>
                  <a:lnTo>
                    <a:pt x="902" y="1028"/>
                  </a:lnTo>
                  <a:lnTo>
                    <a:pt x="783" y="1315"/>
                  </a:lnTo>
                  <a:lnTo>
                    <a:pt x="663" y="1028"/>
                  </a:lnTo>
                  <a:lnTo>
                    <a:pt x="663" y="1028"/>
                  </a:lnTo>
                  <a:cubicBezTo>
                    <a:pt x="636" y="971"/>
                    <a:pt x="584" y="944"/>
                    <a:pt x="528" y="944"/>
                  </a:cubicBezTo>
                  <a:cubicBezTo>
                    <a:pt x="462" y="944"/>
                    <a:pt x="404" y="974"/>
                    <a:pt x="393" y="1036"/>
                  </a:cubicBezTo>
                  <a:cubicBezTo>
                    <a:pt x="380" y="1108"/>
                    <a:pt x="348" y="1274"/>
                    <a:pt x="348" y="1456"/>
                  </a:cubicBezTo>
                  <a:lnTo>
                    <a:pt x="348" y="1456"/>
                  </a:lnTo>
                  <a:lnTo>
                    <a:pt x="348" y="1679"/>
                  </a:lnTo>
                  <a:lnTo>
                    <a:pt x="348" y="1679"/>
                  </a:lnTo>
                  <a:cubicBezTo>
                    <a:pt x="348" y="1733"/>
                    <a:pt x="393" y="1754"/>
                    <a:pt x="441" y="1754"/>
                  </a:cubicBezTo>
                  <a:cubicBezTo>
                    <a:pt x="488" y="1754"/>
                    <a:pt x="533" y="1733"/>
                    <a:pt x="533" y="1679"/>
                  </a:cubicBezTo>
                  <a:lnTo>
                    <a:pt x="533" y="1679"/>
                  </a:lnTo>
                  <a:lnTo>
                    <a:pt x="533" y="1456"/>
                  </a:lnTo>
                  <a:lnTo>
                    <a:pt x="533" y="1456"/>
                  </a:lnTo>
                  <a:cubicBezTo>
                    <a:pt x="533" y="1376"/>
                    <a:pt x="539" y="1269"/>
                    <a:pt x="552" y="1191"/>
                  </a:cubicBezTo>
                  <a:lnTo>
                    <a:pt x="552" y="1191"/>
                  </a:lnTo>
                  <a:lnTo>
                    <a:pt x="700" y="1526"/>
                  </a:lnTo>
                  <a:lnTo>
                    <a:pt x="700" y="1526"/>
                  </a:lnTo>
                  <a:lnTo>
                    <a:pt x="700" y="1526"/>
                  </a:lnTo>
                  <a:close/>
                  <a:moveTo>
                    <a:pt x="0" y="1359"/>
                  </a:moveTo>
                  <a:lnTo>
                    <a:pt x="0" y="1359"/>
                  </a:lnTo>
                  <a:lnTo>
                    <a:pt x="0" y="1359"/>
                  </a:lnTo>
                  <a:lnTo>
                    <a:pt x="0" y="1359"/>
                  </a:lnTo>
                  <a:cubicBezTo>
                    <a:pt x="0" y="608"/>
                    <a:pt x="602" y="0"/>
                    <a:pt x="1346" y="0"/>
                  </a:cubicBezTo>
                  <a:cubicBezTo>
                    <a:pt x="2088" y="0"/>
                    <a:pt x="2689" y="608"/>
                    <a:pt x="2689" y="1359"/>
                  </a:cubicBezTo>
                  <a:cubicBezTo>
                    <a:pt x="2689" y="2111"/>
                    <a:pt x="2088" y="2724"/>
                    <a:pt x="1346" y="2724"/>
                  </a:cubicBezTo>
                  <a:cubicBezTo>
                    <a:pt x="602" y="2724"/>
                    <a:pt x="0" y="2111"/>
                    <a:pt x="0" y="135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118E1012-343A-EE48-8F45-CA802CCDB6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3350" y="6142752"/>
            <a:ext cx="1934657" cy="287148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F837B6F7-2EA2-5F44-8DAD-50BE1A3FC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013" y="580044"/>
            <a:ext cx="4823063" cy="1321813"/>
          </a:xfrm>
        </p:spPr>
        <p:txBody>
          <a:bodyPr lIns="0" anchor="b">
            <a:noAutofit/>
          </a:bodyPr>
          <a:lstStyle>
            <a:lvl1pPr>
              <a:lnSpc>
                <a:spcPts val="7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Kiitos</a:t>
            </a:r>
            <a:r>
              <a:rPr lang="en-GB" dirty="0"/>
              <a:t>!</a:t>
            </a:r>
            <a:endParaRPr lang="fi-FI" dirty="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53E0ACDD-5F4E-9B42-B2A7-126B57B09A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961" y="2180244"/>
            <a:ext cx="4823063" cy="3148486"/>
          </a:xfrm>
        </p:spPr>
        <p:txBody>
          <a:bodyPr>
            <a:normAutofit/>
          </a:bodyPr>
          <a:lstStyle>
            <a:lvl1pPr marL="0" indent="0">
              <a:lnSpc>
                <a:spcPts val="3300"/>
              </a:lnSpc>
              <a:buNone/>
              <a:defRPr sz="25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04813" indent="-176213">
              <a:lnSpc>
                <a:spcPts val="3300"/>
              </a:lnSpc>
              <a:buFont typeface="Arial" panose="020B0604020202020204" pitchFamily="34" charset="0"/>
              <a:buChar char="•"/>
              <a:tabLst/>
              <a:defRPr sz="2500">
                <a:solidFill>
                  <a:schemeClr val="bg1"/>
                </a:solidFill>
              </a:defRPr>
            </a:lvl2pPr>
            <a:lvl3pPr marL="9525" indent="0">
              <a:lnSpc>
                <a:spcPts val="4000"/>
              </a:lnSpc>
              <a:buNone/>
              <a:tabLst/>
              <a:defRPr sz="25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Jos </a:t>
            </a:r>
            <a:r>
              <a:rPr lang="en-GB" dirty="0" err="1"/>
              <a:t>haluat</a:t>
            </a:r>
            <a:r>
              <a:rPr lang="en-GB" dirty="0"/>
              <a:t> </a:t>
            </a:r>
            <a:r>
              <a:rPr lang="en-GB" dirty="0" err="1"/>
              <a:t>auttaa</a:t>
            </a:r>
            <a:endParaRPr lang="en-GB" dirty="0"/>
          </a:p>
          <a:p>
            <a:pPr lvl="1"/>
            <a:r>
              <a:rPr lang="en-GB" dirty="0" err="1"/>
              <a:t>Ryhdy</a:t>
            </a:r>
            <a:r>
              <a:rPr lang="en-GB" dirty="0"/>
              <a:t> </a:t>
            </a:r>
            <a:r>
              <a:rPr lang="en-GB" dirty="0" err="1"/>
              <a:t>kuukausilahjoittajaksi</a:t>
            </a:r>
            <a:endParaRPr lang="en-GB" dirty="0"/>
          </a:p>
          <a:p>
            <a:pPr lvl="1"/>
            <a:r>
              <a:rPr lang="en-GB" dirty="0"/>
              <a:t>Tule </a:t>
            </a:r>
            <a:r>
              <a:rPr lang="en-GB" dirty="0" err="1"/>
              <a:t>vapaaehtoiseksi</a:t>
            </a:r>
            <a:endParaRPr lang="en-GB" dirty="0"/>
          </a:p>
          <a:p>
            <a:pPr lvl="1"/>
            <a:r>
              <a:rPr lang="en-GB" dirty="0" err="1"/>
              <a:t>Liity</a:t>
            </a:r>
            <a:r>
              <a:rPr lang="en-GB" dirty="0"/>
              <a:t> </a:t>
            </a:r>
            <a:r>
              <a:rPr lang="en-GB" dirty="0" err="1"/>
              <a:t>jäseneksi</a:t>
            </a:r>
            <a:endParaRPr lang="en-GB" dirty="0"/>
          </a:p>
          <a:p>
            <a:pPr lvl="2"/>
            <a:r>
              <a:rPr lang="en-GB" dirty="0" err="1"/>
              <a:t>www.mll.fi</a:t>
            </a:r>
            <a:r>
              <a:rPr lang="en-GB" dirty="0"/>
              <a:t>/</a:t>
            </a:r>
            <a:r>
              <a:rPr lang="en-GB" dirty="0" err="1"/>
              <a:t>tue</a:t>
            </a:r>
            <a:endParaRPr lang="en-GB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8E890A4-0112-8A46-B221-68DA61F17A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01592" y="580044"/>
            <a:ext cx="3767848" cy="15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4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0C28DC27-A2D1-494F-A411-B8C44E966C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1"/>
            <a:ext cx="6873529" cy="6858000"/>
          </a:xfrm>
          <a:custGeom>
            <a:avLst/>
            <a:gdLst>
              <a:gd name="T0" fmla="*/ 0 w 5855"/>
              <a:gd name="T1" fmla="*/ 5841 h 5842"/>
              <a:gd name="T2" fmla="*/ 0 w 5855"/>
              <a:gd name="T3" fmla="*/ 5841 h 5842"/>
              <a:gd name="T4" fmla="*/ 0 w 5855"/>
              <a:gd name="T5" fmla="*/ 5841 h 5842"/>
              <a:gd name="T6" fmla="*/ 5140 w 5855"/>
              <a:gd name="T7" fmla="*/ 5841 h 5842"/>
              <a:gd name="T8" fmla="*/ 5140 w 5855"/>
              <a:gd name="T9" fmla="*/ 5841 h 5842"/>
              <a:gd name="T10" fmla="*/ 5484 w 5855"/>
              <a:gd name="T11" fmla="*/ 2591 h 5842"/>
              <a:gd name="T12" fmla="*/ 4000 w 5855"/>
              <a:gd name="T13" fmla="*/ 0 h 5842"/>
              <a:gd name="T14" fmla="*/ 4000 w 5855"/>
              <a:gd name="T15" fmla="*/ 0 h 5842"/>
              <a:gd name="T16" fmla="*/ 0 w 5855"/>
              <a:gd name="T17" fmla="*/ 0 h 5842"/>
              <a:gd name="T18" fmla="*/ 0 w 5855"/>
              <a:gd name="T19" fmla="*/ 5841 h 5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55" h="5842">
                <a:moveTo>
                  <a:pt x="0" y="5841"/>
                </a:moveTo>
                <a:lnTo>
                  <a:pt x="0" y="5841"/>
                </a:lnTo>
                <a:lnTo>
                  <a:pt x="0" y="5841"/>
                </a:lnTo>
                <a:lnTo>
                  <a:pt x="5140" y="5841"/>
                </a:lnTo>
                <a:lnTo>
                  <a:pt x="5140" y="5841"/>
                </a:lnTo>
                <a:cubicBezTo>
                  <a:pt x="5643" y="5057"/>
                  <a:pt x="5854" y="4010"/>
                  <a:pt x="5484" y="2591"/>
                </a:cubicBezTo>
                <a:cubicBezTo>
                  <a:pt x="5226" y="1603"/>
                  <a:pt x="4675" y="674"/>
                  <a:pt x="4000" y="0"/>
                </a:cubicBezTo>
                <a:lnTo>
                  <a:pt x="4000" y="0"/>
                </a:lnTo>
                <a:lnTo>
                  <a:pt x="0" y="0"/>
                </a:lnTo>
                <a:lnTo>
                  <a:pt x="0" y="5841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0D59A-277B-7945-B4F2-2B1C5908E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636" y="4500122"/>
            <a:ext cx="5495772" cy="780873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Esiintyjän Nimi | </a:t>
            </a:r>
            <a:fld id="{9ECB97F9-0369-024B-BA5E-FC6B11E27709}" type="datetime1">
              <a:rPr lang="fi-FI" smtClean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23.9.2019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0F710C-05DE-CC42-A078-E9A63DD452FB}"/>
              </a:ext>
            </a:extLst>
          </p:cNvPr>
          <p:cNvGrpSpPr/>
          <p:nvPr userDrawn="1"/>
        </p:nvGrpSpPr>
        <p:grpSpPr>
          <a:xfrm>
            <a:off x="453993" y="5559897"/>
            <a:ext cx="2654967" cy="877417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A40605-2465-634F-AF9C-8DC12FDC449E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26CF8F26-CD30-E14B-B735-A6FE5BC19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196F94D4-40DE-574D-9A85-5BE564899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F3FE733C-A985-3740-8855-B372E0FE7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8A2D8233-688A-4B46-9FF7-7BA324765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E8EF4B-5420-0346-8608-33E22F3B36B0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8151556C-6776-E147-BD60-8B37A5A13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B48F9164-63A9-B84C-AFC1-852FB36DC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316CD7ED-FAA8-2347-A330-03296C71F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E131419-F25B-3942-8729-76DDE6657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706F0FA4-67A8-434E-BB31-96D6F368D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59C42B6-9084-2343-ADC9-CA2061B97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342C04AD-0AD6-694A-A774-0E0E6754B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BFACBF69-06EA-4E40-980E-1957703C5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B0499281-2423-244F-BCE5-5707FC18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8134B56-425E-3F45-B536-41FE83AE2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5B081636-DCD3-B943-B169-3AF378651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EAFCC1E8-4E6E-1A46-9D1F-A4B6F12A2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1831B263-594C-0345-ADFF-A2D4AAC9F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91A3B30E-24F0-6946-8CC9-5C3581504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3C0ED47D-5939-A545-8CF4-307A65EA0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D2325BAA-2258-8E43-BB09-75745B80F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1C1836F1-2363-0F4A-9CA6-7F5DDAF95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ED01FE8F-0F0F-4143-B121-929172083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8DB74B2C-FB9F-4F44-BD08-91DD7D379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52F2D1FB-753F-2542-8B5C-3E2D74BB6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A5E97329-89CC-9F49-989B-456F54F6E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279AA3DB-8415-384B-94E8-94D99FC1B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038C1809-82BD-2448-9535-7CD6E571D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B67EC635-9509-F54C-910B-BC2CF1324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BF746F7F-A7D2-6D44-A6BF-2050817DB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311E21A6-96EA-A645-A147-4F8B1C6F5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93C90282-07C2-8448-9F9F-9EF28B0FA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836C9D6A-E9FD-A947-8CC0-745E159C2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4BBF2BC7-E292-664B-960C-81E23210F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1F025FDB-CD24-F742-88DB-42ED1D2B3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E5D4A6D2-5FE1-B941-8618-C2C03221E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41A5F510-BA8D-BB40-BFE7-F299E19A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93" y="911277"/>
            <a:ext cx="5519415" cy="3273657"/>
          </a:xfrm>
        </p:spPr>
        <p:txBody>
          <a:bodyPr anchor="b" anchorCtr="0">
            <a:noAutofit/>
          </a:bodyPr>
          <a:lstStyle>
            <a:lvl1pPr>
              <a:lnSpc>
                <a:spcPts val="6500"/>
              </a:lnSpc>
              <a:defRPr sz="7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4D04AF0-9E37-904D-9DDD-6491FD8388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3349" y="6142752"/>
            <a:ext cx="1934657" cy="2871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79CFFA-3C19-1242-B791-3A82E79C20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9513" y="6064249"/>
            <a:ext cx="1320087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1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0C28DC27-A2D1-494F-A411-B8C44E966C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1"/>
            <a:ext cx="6873529" cy="6858000"/>
          </a:xfrm>
          <a:custGeom>
            <a:avLst/>
            <a:gdLst>
              <a:gd name="T0" fmla="*/ 0 w 5855"/>
              <a:gd name="T1" fmla="*/ 5841 h 5842"/>
              <a:gd name="T2" fmla="*/ 0 w 5855"/>
              <a:gd name="T3" fmla="*/ 5841 h 5842"/>
              <a:gd name="T4" fmla="*/ 0 w 5855"/>
              <a:gd name="T5" fmla="*/ 5841 h 5842"/>
              <a:gd name="T6" fmla="*/ 5140 w 5855"/>
              <a:gd name="T7" fmla="*/ 5841 h 5842"/>
              <a:gd name="T8" fmla="*/ 5140 w 5855"/>
              <a:gd name="T9" fmla="*/ 5841 h 5842"/>
              <a:gd name="T10" fmla="*/ 5484 w 5855"/>
              <a:gd name="T11" fmla="*/ 2591 h 5842"/>
              <a:gd name="T12" fmla="*/ 4000 w 5855"/>
              <a:gd name="T13" fmla="*/ 0 h 5842"/>
              <a:gd name="T14" fmla="*/ 4000 w 5855"/>
              <a:gd name="T15" fmla="*/ 0 h 5842"/>
              <a:gd name="T16" fmla="*/ 0 w 5855"/>
              <a:gd name="T17" fmla="*/ 0 h 5842"/>
              <a:gd name="T18" fmla="*/ 0 w 5855"/>
              <a:gd name="T19" fmla="*/ 5841 h 5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55" h="5842">
                <a:moveTo>
                  <a:pt x="0" y="5841"/>
                </a:moveTo>
                <a:lnTo>
                  <a:pt x="0" y="5841"/>
                </a:lnTo>
                <a:lnTo>
                  <a:pt x="0" y="5841"/>
                </a:lnTo>
                <a:lnTo>
                  <a:pt x="5140" y="5841"/>
                </a:lnTo>
                <a:lnTo>
                  <a:pt x="5140" y="5841"/>
                </a:lnTo>
                <a:cubicBezTo>
                  <a:pt x="5643" y="5057"/>
                  <a:pt x="5854" y="4010"/>
                  <a:pt x="5484" y="2591"/>
                </a:cubicBezTo>
                <a:cubicBezTo>
                  <a:pt x="5226" y="1603"/>
                  <a:pt x="4675" y="674"/>
                  <a:pt x="4000" y="0"/>
                </a:cubicBezTo>
                <a:lnTo>
                  <a:pt x="4000" y="0"/>
                </a:lnTo>
                <a:lnTo>
                  <a:pt x="0" y="0"/>
                </a:lnTo>
                <a:lnTo>
                  <a:pt x="0" y="5841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0D59A-277B-7945-B4F2-2B1C5908E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636" y="4500122"/>
            <a:ext cx="5495772" cy="780873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Esiintyjän Nimi | </a:t>
            </a:r>
            <a:fld id="{9ECB97F9-0369-024B-BA5E-FC6B11E27709}" type="datetime1">
              <a:rPr lang="fi-FI" smtClean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23.9.2019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0F710C-05DE-CC42-A078-E9A63DD452FB}"/>
              </a:ext>
            </a:extLst>
          </p:cNvPr>
          <p:cNvGrpSpPr/>
          <p:nvPr userDrawn="1"/>
        </p:nvGrpSpPr>
        <p:grpSpPr>
          <a:xfrm>
            <a:off x="453993" y="5559897"/>
            <a:ext cx="2654967" cy="877417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A40605-2465-634F-AF9C-8DC12FDC449E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26CF8F26-CD30-E14B-B735-A6FE5BC19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196F94D4-40DE-574D-9A85-5BE564899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F3FE733C-A985-3740-8855-B372E0FE7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8A2D8233-688A-4B46-9FF7-7BA324765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E8EF4B-5420-0346-8608-33E22F3B36B0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8151556C-6776-E147-BD60-8B37A5A13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B48F9164-63A9-B84C-AFC1-852FB36DC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316CD7ED-FAA8-2347-A330-03296C71F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E131419-F25B-3942-8729-76DDE6657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706F0FA4-67A8-434E-BB31-96D6F368D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59C42B6-9084-2343-ADC9-CA2061B97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342C04AD-0AD6-694A-A774-0E0E6754B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BFACBF69-06EA-4E40-980E-1957703C5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B0499281-2423-244F-BCE5-5707FC18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8134B56-425E-3F45-B536-41FE83AE2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5B081636-DCD3-B943-B169-3AF378651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EAFCC1E8-4E6E-1A46-9D1F-A4B6F12A2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1831B263-594C-0345-ADFF-A2D4AAC9F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91A3B30E-24F0-6946-8CC9-5C3581504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3C0ED47D-5939-A545-8CF4-307A65EA0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D2325BAA-2258-8E43-BB09-75745B80F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1C1836F1-2363-0F4A-9CA6-7F5DDAF95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ED01FE8F-0F0F-4143-B121-929172083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8DB74B2C-FB9F-4F44-BD08-91DD7D379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52F2D1FB-753F-2542-8B5C-3E2D74BB6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A5E97329-89CC-9F49-989B-456F54F6E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279AA3DB-8415-384B-94E8-94D99FC1B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038C1809-82BD-2448-9535-7CD6E571D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B67EC635-9509-F54C-910B-BC2CF1324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BF746F7F-A7D2-6D44-A6BF-2050817DB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311E21A6-96EA-A645-A147-4F8B1C6F5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93C90282-07C2-8448-9F9F-9EF28B0FA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836C9D6A-E9FD-A947-8CC0-745E159C2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4BBF2BC7-E292-664B-960C-81E23210F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1F025FDB-CD24-F742-88DB-42ED1D2B3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E5D4A6D2-5FE1-B941-8618-C2C03221E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41A5F510-BA8D-BB40-BFE7-F299E19A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93" y="911277"/>
            <a:ext cx="5519415" cy="3273657"/>
          </a:xfrm>
        </p:spPr>
        <p:txBody>
          <a:bodyPr anchor="b" anchorCtr="0">
            <a:noAutofit/>
          </a:bodyPr>
          <a:lstStyle>
            <a:lvl1pPr>
              <a:lnSpc>
                <a:spcPts val="6500"/>
              </a:lnSpc>
              <a:defRPr sz="7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CA3F332-53B3-2947-9B8A-DFFC9482C6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3350" y="6142752"/>
            <a:ext cx="1934657" cy="28714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E1D5304-7C38-714E-A8A0-7882398F13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4968" y="4221864"/>
            <a:ext cx="4383905" cy="18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9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0C28DC27-A2D1-494F-A411-B8C44E966C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1"/>
            <a:ext cx="6873529" cy="6858000"/>
          </a:xfrm>
          <a:custGeom>
            <a:avLst/>
            <a:gdLst>
              <a:gd name="T0" fmla="*/ 0 w 5855"/>
              <a:gd name="T1" fmla="*/ 5841 h 5842"/>
              <a:gd name="T2" fmla="*/ 0 w 5855"/>
              <a:gd name="T3" fmla="*/ 5841 h 5842"/>
              <a:gd name="T4" fmla="*/ 0 w 5855"/>
              <a:gd name="T5" fmla="*/ 5841 h 5842"/>
              <a:gd name="T6" fmla="*/ 5140 w 5855"/>
              <a:gd name="T7" fmla="*/ 5841 h 5842"/>
              <a:gd name="T8" fmla="*/ 5140 w 5855"/>
              <a:gd name="T9" fmla="*/ 5841 h 5842"/>
              <a:gd name="T10" fmla="*/ 5484 w 5855"/>
              <a:gd name="T11" fmla="*/ 2591 h 5842"/>
              <a:gd name="T12" fmla="*/ 4000 w 5855"/>
              <a:gd name="T13" fmla="*/ 0 h 5842"/>
              <a:gd name="T14" fmla="*/ 4000 w 5855"/>
              <a:gd name="T15" fmla="*/ 0 h 5842"/>
              <a:gd name="T16" fmla="*/ 0 w 5855"/>
              <a:gd name="T17" fmla="*/ 0 h 5842"/>
              <a:gd name="T18" fmla="*/ 0 w 5855"/>
              <a:gd name="T19" fmla="*/ 5841 h 5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55" h="5842">
                <a:moveTo>
                  <a:pt x="0" y="5841"/>
                </a:moveTo>
                <a:lnTo>
                  <a:pt x="0" y="5841"/>
                </a:lnTo>
                <a:lnTo>
                  <a:pt x="0" y="5841"/>
                </a:lnTo>
                <a:lnTo>
                  <a:pt x="5140" y="5841"/>
                </a:lnTo>
                <a:lnTo>
                  <a:pt x="5140" y="5841"/>
                </a:lnTo>
                <a:cubicBezTo>
                  <a:pt x="5643" y="5057"/>
                  <a:pt x="5854" y="4010"/>
                  <a:pt x="5484" y="2591"/>
                </a:cubicBezTo>
                <a:cubicBezTo>
                  <a:pt x="5226" y="1603"/>
                  <a:pt x="4675" y="674"/>
                  <a:pt x="4000" y="0"/>
                </a:cubicBezTo>
                <a:lnTo>
                  <a:pt x="4000" y="0"/>
                </a:lnTo>
                <a:lnTo>
                  <a:pt x="0" y="0"/>
                </a:lnTo>
                <a:lnTo>
                  <a:pt x="0" y="5841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0D59A-277B-7945-B4F2-2B1C5908E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636" y="4500122"/>
            <a:ext cx="5495772" cy="780873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Esiintyjän Nimi | </a:t>
            </a:r>
            <a:fld id="{9ECB97F9-0369-024B-BA5E-FC6B11E27709}" type="datetime1">
              <a:rPr lang="fi-FI" smtClean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23.9.2019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0F710C-05DE-CC42-A078-E9A63DD452FB}"/>
              </a:ext>
            </a:extLst>
          </p:cNvPr>
          <p:cNvGrpSpPr/>
          <p:nvPr userDrawn="1"/>
        </p:nvGrpSpPr>
        <p:grpSpPr>
          <a:xfrm>
            <a:off x="453993" y="5559897"/>
            <a:ext cx="2654967" cy="877417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A40605-2465-634F-AF9C-8DC12FDC449E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26CF8F26-CD30-E14B-B735-A6FE5BC19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196F94D4-40DE-574D-9A85-5BE564899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F3FE733C-A985-3740-8855-B372E0FE7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8A2D8233-688A-4B46-9FF7-7BA324765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E8EF4B-5420-0346-8608-33E22F3B36B0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8151556C-6776-E147-BD60-8B37A5A13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B48F9164-63A9-B84C-AFC1-852FB36DC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316CD7ED-FAA8-2347-A330-03296C71F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E131419-F25B-3942-8729-76DDE6657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706F0FA4-67A8-434E-BB31-96D6F368D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59C42B6-9084-2343-ADC9-CA2061B97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342C04AD-0AD6-694A-A774-0E0E6754B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BFACBF69-06EA-4E40-980E-1957703C5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B0499281-2423-244F-BCE5-5707FC18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8134B56-425E-3F45-B536-41FE83AE2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5B081636-DCD3-B943-B169-3AF378651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EAFCC1E8-4E6E-1A46-9D1F-A4B6F12A2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1831B263-594C-0345-ADFF-A2D4AAC9F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91A3B30E-24F0-6946-8CC9-5C3581504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3C0ED47D-5939-A545-8CF4-307A65EA0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D2325BAA-2258-8E43-BB09-75745B80F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1C1836F1-2363-0F4A-9CA6-7F5DDAF95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ED01FE8F-0F0F-4143-B121-929172083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8DB74B2C-FB9F-4F44-BD08-91DD7D379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52F2D1FB-753F-2542-8B5C-3E2D74BB6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A5E97329-89CC-9F49-989B-456F54F6E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279AA3DB-8415-384B-94E8-94D99FC1B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038C1809-82BD-2448-9535-7CD6E571D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B67EC635-9509-F54C-910B-BC2CF1324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BF746F7F-A7D2-6D44-A6BF-2050817DB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311E21A6-96EA-A645-A147-4F8B1C6F5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93C90282-07C2-8448-9F9F-9EF28B0FA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836C9D6A-E9FD-A947-8CC0-745E159C2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4BBF2BC7-E292-664B-960C-81E23210F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1F025FDB-CD24-F742-88DB-42ED1D2B3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E5D4A6D2-5FE1-B941-8618-C2C03221E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41A5F510-BA8D-BB40-BFE7-F299E19A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93" y="911277"/>
            <a:ext cx="5519415" cy="3273657"/>
          </a:xfrm>
        </p:spPr>
        <p:txBody>
          <a:bodyPr anchor="b" anchorCtr="0">
            <a:noAutofit/>
          </a:bodyPr>
          <a:lstStyle>
            <a:lvl1pPr>
              <a:lnSpc>
                <a:spcPts val="6500"/>
              </a:lnSpc>
              <a:defRPr sz="7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79CFFA-3C19-1242-B791-3A82E79C20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79513" y="6064249"/>
            <a:ext cx="1320087" cy="15875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6467AF1-FE8A-204B-861C-12CFC8A1E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03350" y="6142752"/>
            <a:ext cx="1934657" cy="2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9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0C28DC27-A2D1-494F-A411-B8C44E966C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1"/>
            <a:ext cx="6873529" cy="6858000"/>
          </a:xfrm>
          <a:custGeom>
            <a:avLst/>
            <a:gdLst>
              <a:gd name="T0" fmla="*/ 0 w 5855"/>
              <a:gd name="T1" fmla="*/ 5841 h 5842"/>
              <a:gd name="T2" fmla="*/ 0 w 5855"/>
              <a:gd name="T3" fmla="*/ 5841 h 5842"/>
              <a:gd name="T4" fmla="*/ 0 w 5855"/>
              <a:gd name="T5" fmla="*/ 5841 h 5842"/>
              <a:gd name="T6" fmla="*/ 5140 w 5855"/>
              <a:gd name="T7" fmla="*/ 5841 h 5842"/>
              <a:gd name="T8" fmla="*/ 5140 w 5855"/>
              <a:gd name="T9" fmla="*/ 5841 h 5842"/>
              <a:gd name="T10" fmla="*/ 5484 w 5855"/>
              <a:gd name="T11" fmla="*/ 2591 h 5842"/>
              <a:gd name="T12" fmla="*/ 4000 w 5855"/>
              <a:gd name="T13" fmla="*/ 0 h 5842"/>
              <a:gd name="T14" fmla="*/ 4000 w 5855"/>
              <a:gd name="T15" fmla="*/ 0 h 5842"/>
              <a:gd name="T16" fmla="*/ 0 w 5855"/>
              <a:gd name="T17" fmla="*/ 0 h 5842"/>
              <a:gd name="T18" fmla="*/ 0 w 5855"/>
              <a:gd name="T19" fmla="*/ 5841 h 5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55" h="5842">
                <a:moveTo>
                  <a:pt x="0" y="5841"/>
                </a:moveTo>
                <a:lnTo>
                  <a:pt x="0" y="5841"/>
                </a:lnTo>
                <a:lnTo>
                  <a:pt x="0" y="5841"/>
                </a:lnTo>
                <a:lnTo>
                  <a:pt x="5140" y="5841"/>
                </a:lnTo>
                <a:lnTo>
                  <a:pt x="5140" y="5841"/>
                </a:lnTo>
                <a:cubicBezTo>
                  <a:pt x="5643" y="5057"/>
                  <a:pt x="5854" y="4010"/>
                  <a:pt x="5484" y="2591"/>
                </a:cubicBezTo>
                <a:cubicBezTo>
                  <a:pt x="5226" y="1603"/>
                  <a:pt x="4675" y="674"/>
                  <a:pt x="4000" y="0"/>
                </a:cubicBezTo>
                <a:lnTo>
                  <a:pt x="4000" y="0"/>
                </a:lnTo>
                <a:lnTo>
                  <a:pt x="0" y="0"/>
                </a:lnTo>
                <a:lnTo>
                  <a:pt x="0" y="5841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0D59A-277B-7945-B4F2-2B1C5908E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636" y="4500122"/>
            <a:ext cx="5495772" cy="780873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Esiintyjän Nimi | </a:t>
            </a:r>
            <a:fld id="{9ECB97F9-0369-024B-BA5E-FC6B11E27709}" type="datetime1">
              <a:rPr lang="fi-FI" smtClean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23.9.2019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0F710C-05DE-CC42-A078-E9A63DD452FB}"/>
              </a:ext>
            </a:extLst>
          </p:cNvPr>
          <p:cNvGrpSpPr/>
          <p:nvPr userDrawn="1"/>
        </p:nvGrpSpPr>
        <p:grpSpPr>
          <a:xfrm>
            <a:off x="453993" y="5559897"/>
            <a:ext cx="2654967" cy="877417"/>
            <a:chOff x="3732213" y="628650"/>
            <a:chExt cx="2968625" cy="9810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A40605-2465-634F-AF9C-8DC12FDC449E}"/>
                </a:ext>
              </a:extLst>
            </p:cNvPr>
            <p:cNvGrpSpPr/>
            <p:nvPr/>
          </p:nvGrpSpPr>
          <p:grpSpPr>
            <a:xfrm>
              <a:off x="3732213" y="628650"/>
              <a:ext cx="968375" cy="981075"/>
              <a:chOff x="3732213" y="628650"/>
              <a:chExt cx="968375" cy="981075"/>
            </a:xfrm>
          </p:grpSpPr>
          <p:sp>
            <p:nvSpPr>
              <p:cNvPr id="39" name="Freeform 2">
                <a:extLst>
                  <a:ext uri="{FF2B5EF4-FFF2-40B4-BE49-F238E27FC236}">
                    <a16:creationId xmlns:a16="http://schemas.microsoft.com/office/drawing/2014/main" id="{26CF8F26-CD30-E14B-B735-A6FE5BC19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213" y="628650"/>
                <a:ext cx="968375" cy="981075"/>
              </a:xfrm>
              <a:custGeom>
                <a:avLst/>
                <a:gdLst>
                  <a:gd name="T0" fmla="*/ 0 w 2689"/>
                  <a:gd name="T1" fmla="*/ 1359 h 2725"/>
                  <a:gd name="T2" fmla="*/ 0 w 2689"/>
                  <a:gd name="T3" fmla="*/ 1359 h 2725"/>
                  <a:gd name="T4" fmla="*/ 0 w 2689"/>
                  <a:gd name="T5" fmla="*/ 1359 h 2725"/>
                  <a:gd name="T6" fmla="*/ 0 w 2689"/>
                  <a:gd name="T7" fmla="*/ 1359 h 2725"/>
                  <a:gd name="T8" fmla="*/ 1345 w 2689"/>
                  <a:gd name="T9" fmla="*/ 0 h 2725"/>
                  <a:gd name="T10" fmla="*/ 2688 w 2689"/>
                  <a:gd name="T11" fmla="*/ 1359 h 2725"/>
                  <a:gd name="T12" fmla="*/ 1345 w 2689"/>
                  <a:gd name="T13" fmla="*/ 2724 h 2725"/>
                  <a:gd name="T14" fmla="*/ 0 w 2689"/>
                  <a:gd name="T15" fmla="*/ 1359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9" h="2725">
                    <a:moveTo>
                      <a:pt x="0" y="1359"/>
                    </a:moveTo>
                    <a:lnTo>
                      <a:pt x="0" y="1359"/>
                    </a:lnTo>
                    <a:lnTo>
                      <a:pt x="0" y="1359"/>
                    </a:lnTo>
                    <a:lnTo>
                      <a:pt x="0" y="1359"/>
                    </a:lnTo>
                    <a:cubicBezTo>
                      <a:pt x="0" y="608"/>
                      <a:pt x="602" y="0"/>
                      <a:pt x="1345" y="0"/>
                    </a:cubicBezTo>
                    <a:cubicBezTo>
                      <a:pt x="2087" y="0"/>
                      <a:pt x="2688" y="608"/>
                      <a:pt x="2688" y="1359"/>
                    </a:cubicBezTo>
                    <a:cubicBezTo>
                      <a:pt x="2688" y="2111"/>
                      <a:pt x="2087" y="2724"/>
                      <a:pt x="1345" y="2724"/>
                    </a:cubicBezTo>
                    <a:cubicBezTo>
                      <a:pt x="602" y="2724"/>
                      <a:pt x="0" y="2111"/>
                      <a:pt x="0" y="1359"/>
                    </a:cubicBezTo>
                  </a:path>
                </a:pathLst>
              </a:custGeom>
              <a:solidFill>
                <a:srgbClr val="255CA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196F94D4-40DE-574D-9A85-5BE564899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650" y="969963"/>
                <a:ext cx="153988" cy="287337"/>
              </a:xfrm>
              <a:custGeom>
                <a:avLst/>
                <a:gdLst>
                  <a:gd name="T0" fmla="*/ 93 w 428"/>
                  <a:gd name="T1" fmla="*/ 0 h 800"/>
                  <a:gd name="T2" fmla="*/ 93 w 428"/>
                  <a:gd name="T3" fmla="*/ 0 h 800"/>
                  <a:gd name="T4" fmla="*/ 93 w 428"/>
                  <a:gd name="T5" fmla="*/ 0 h 800"/>
                  <a:gd name="T6" fmla="*/ 93 w 428"/>
                  <a:gd name="T7" fmla="*/ 0 h 800"/>
                  <a:gd name="T8" fmla="*/ 185 w 428"/>
                  <a:gd name="T9" fmla="*/ 75 h 800"/>
                  <a:gd name="T10" fmla="*/ 185 w 428"/>
                  <a:gd name="T11" fmla="*/ 75 h 800"/>
                  <a:gd name="T12" fmla="*/ 185 w 428"/>
                  <a:gd name="T13" fmla="*/ 608 h 800"/>
                  <a:gd name="T14" fmla="*/ 347 w 428"/>
                  <a:gd name="T15" fmla="*/ 608 h 800"/>
                  <a:gd name="T16" fmla="*/ 347 w 428"/>
                  <a:gd name="T17" fmla="*/ 608 h 800"/>
                  <a:gd name="T18" fmla="*/ 427 w 428"/>
                  <a:gd name="T19" fmla="*/ 706 h 800"/>
                  <a:gd name="T20" fmla="*/ 347 w 428"/>
                  <a:gd name="T21" fmla="*/ 799 h 800"/>
                  <a:gd name="T22" fmla="*/ 347 w 428"/>
                  <a:gd name="T23" fmla="*/ 799 h 800"/>
                  <a:gd name="T24" fmla="*/ 93 w 428"/>
                  <a:gd name="T25" fmla="*/ 799 h 800"/>
                  <a:gd name="T26" fmla="*/ 93 w 428"/>
                  <a:gd name="T27" fmla="*/ 799 h 800"/>
                  <a:gd name="T28" fmla="*/ 0 w 428"/>
                  <a:gd name="T29" fmla="*/ 706 h 800"/>
                  <a:gd name="T30" fmla="*/ 0 w 428"/>
                  <a:gd name="T31" fmla="*/ 706 h 800"/>
                  <a:gd name="T32" fmla="*/ 0 w 428"/>
                  <a:gd name="T33" fmla="*/ 75 h 800"/>
                  <a:gd name="T34" fmla="*/ 0 w 428"/>
                  <a:gd name="T35" fmla="*/ 75 h 800"/>
                  <a:gd name="T36" fmla="*/ 93 w 428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8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0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27" y="654"/>
                      <a:pt x="427" y="706"/>
                    </a:cubicBezTo>
                    <a:cubicBezTo>
                      <a:pt x="427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3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3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F3FE733C-A985-3740-8855-B372E0FE7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969963"/>
                <a:ext cx="155575" cy="287337"/>
              </a:xfrm>
              <a:custGeom>
                <a:avLst/>
                <a:gdLst>
                  <a:gd name="T0" fmla="*/ 93 w 431"/>
                  <a:gd name="T1" fmla="*/ 0 h 800"/>
                  <a:gd name="T2" fmla="*/ 93 w 431"/>
                  <a:gd name="T3" fmla="*/ 0 h 800"/>
                  <a:gd name="T4" fmla="*/ 93 w 431"/>
                  <a:gd name="T5" fmla="*/ 0 h 800"/>
                  <a:gd name="T6" fmla="*/ 93 w 431"/>
                  <a:gd name="T7" fmla="*/ 0 h 800"/>
                  <a:gd name="T8" fmla="*/ 185 w 431"/>
                  <a:gd name="T9" fmla="*/ 75 h 800"/>
                  <a:gd name="T10" fmla="*/ 185 w 431"/>
                  <a:gd name="T11" fmla="*/ 75 h 800"/>
                  <a:gd name="T12" fmla="*/ 185 w 431"/>
                  <a:gd name="T13" fmla="*/ 608 h 800"/>
                  <a:gd name="T14" fmla="*/ 347 w 431"/>
                  <a:gd name="T15" fmla="*/ 608 h 800"/>
                  <a:gd name="T16" fmla="*/ 347 w 431"/>
                  <a:gd name="T17" fmla="*/ 608 h 800"/>
                  <a:gd name="T18" fmla="*/ 430 w 431"/>
                  <a:gd name="T19" fmla="*/ 706 h 800"/>
                  <a:gd name="T20" fmla="*/ 347 w 431"/>
                  <a:gd name="T21" fmla="*/ 799 h 800"/>
                  <a:gd name="T22" fmla="*/ 347 w 431"/>
                  <a:gd name="T23" fmla="*/ 799 h 800"/>
                  <a:gd name="T24" fmla="*/ 93 w 431"/>
                  <a:gd name="T25" fmla="*/ 799 h 800"/>
                  <a:gd name="T26" fmla="*/ 93 w 431"/>
                  <a:gd name="T27" fmla="*/ 799 h 800"/>
                  <a:gd name="T28" fmla="*/ 0 w 431"/>
                  <a:gd name="T29" fmla="*/ 706 h 800"/>
                  <a:gd name="T30" fmla="*/ 0 w 431"/>
                  <a:gd name="T31" fmla="*/ 706 h 800"/>
                  <a:gd name="T32" fmla="*/ 0 w 431"/>
                  <a:gd name="T33" fmla="*/ 75 h 800"/>
                  <a:gd name="T34" fmla="*/ 0 w 431"/>
                  <a:gd name="T35" fmla="*/ 75 h 800"/>
                  <a:gd name="T36" fmla="*/ 93 w 431"/>
                  <a:gd name="T3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800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143" y="0"/>
                      <a:pt x="185" y="21"/>
                      <a:pt x="185" y="75"/>
                    </a:cubicBezTo>
                    <a:lnTo>
                      <a:pt x="185" y="75"/>
                    </a:lnTo>
                    <a:lnTo>
                      <a:pt x="185" y="608"/>
                    </a:lnTo>
                    <a:lnTo>
                      <a:pt x="347" y="608"/>
                    </a:lnTo>
                    <a:lnTo>
                      <a:pt x="347" y="608"/>
                    </a:lnTo>
                    <a:cubicBezTo>
                      <a:pt x="401" y="608"/>
                      <a:pt x="430" y="654"/>
                      <a:pt x="430" y="706"/>
                    </a:cubicBezTo>
                    <a:cubicBezTo>
                      <a:pt x="430" y="754"/>
                      <a:pt x="401" y="799"/>
                      <a:pt x="347" y="799"/>
                    </a:cubicBezTo>
                    <a:lnTo>
                      <a:pt x="347" y="799"/>
                    </a:lnTo>
                    <a:lnTo>
                      <a:pt x="93" y="799"/>
                    </a:lnTo>
                    <a:lnTo>
                      <a:pt x="93" y="799"/>
                    </a:lnTo>
                    <a:cubicBezTo>
                      <a:pt x="42" y="799"/>
                      <a:pt x="0" y="757"/>
                      <a:pt x="0" y="706"/>
                    </a:cubicBezTo>
                    <a:lnTo>
                      <a:pt x="0" y="706"/>
                    </a:lnTo>
                    <a:lnTo>
                      <a:pt x="0" y="75"/>
                    </a:lnTo>
                    <a:lnTo>
                      <a:pt x="0" y="75"/>
                    </a:lnTo>
                    <a:cubicBezTo>
                      <a:pt x="0" y="21"/>
                      <a:pt x="45" y="0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8A2D8233-688A-4B46-9FF7-7BA324765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625" y="968375"/>
                <a:ext cx="314325" cy="292100"/>
              </a:xfrm>
              <a:custGeom>
                <a:avLst/>
                <a:gdLst>
                  <a:gd name="T0" fmla="*/ 352 w 873"/>
                  <a:gd name="T1" fmla="*/ 582 h 811"/>
                  <a:gd name="T2" fmla="*/ 352 w 873"/>
                  <a:gd name="T3" fmla="*/ 582 h 811"/>
                  <a:gd name="T4" fmla="*/ 352 w 873"/>
                  <a:gd name="T5" fmla="*/ 582 h 811"/>
                  <a:gd name="T6" fmla="*/ 204 w 873"/>
                  <a:gd name="T7" fmla="*/ 247 h 811"/>
                  <a:gd name="T8" fmla="*/ 204 w 873"/>
                  <a:gd name="T9" fmla="*/ 247 h 811"/>
                  <a:gd name="T10" fmla="*/ 185 w 873"/>
                  <a:gd name="T11" fmla="*/ 512 h 811"/>
                  <a:gd name="T12" fmla="*/ 185 w 873"/>
                  <a:gd name="T13" fmla="*/ 512 h 811"/>
                  <a:gd name="T14" fmla="*/ 185 w 873"/>
                  <a:gd name="T15" fmla="*/ 735 h 811"/>
                  <a:gd name="T16" fmla="*/ 185 w 873"/>
                  <a:gd name="T17" fmla="*/ 735 h 811"/>
                  <a:gd name="T18" fmla="*/ 93 w 873"/>
                  <a:gd name="T19" fmla="*/ 810 h 811"/>
                  <a:gd name="T20" fmla="*/ 0 w 873"/>
                  <a:gd name="T21" fmla="*/ 735 h 811"/>
                  <a:gd name="T22" fmla="*/ 0 w 873"/>
                  <a:gd name="T23" fmla="*/ 735 h 811"/>
                  <a:gd name="T24" fmla="*/ 0 w 873"/>
                  <a:gd name="T25" fmla="*/ 512 h 811"/>
                  <a:gd name="T26" fmla="*/ 0 w 873"/>
                  <a:gd name="T27" fmla="*/ 512 h 811"/>
                  <a:gd name="T28" fmla="*/ 45 w 873"/>
                  <a:gd name="T29" fmla="*/ 92 h 811"/>
                  <a:gd name="T30" fmla="*/ 180 w 873"/>
                  <a:gd name="T31" fmla="*/ 0 h 811"/>
                  <a:gd name="T32" fmla="*/ 315 w 873"/>
                  <a:gd name="T33" fmla="*/ 84 h 811"/>
                  <a:gd name="T34" fmla="*/ 315 w 873"/>
                  <a:gd name="T35" fmla="*/ 84 h 811"/>
                  <a:gd name="T36" fmla="*/ 435 w 873"/>
                  <a:gd name="T37" fmla="*/ 371 h 811"/>
                  <a:gd name="T38" fmla="*/ 554 w 873"/>
                  <a:gd name="T39" fmla="*/ 84 h 811"/>
                  <a:gd name="T40" fmla="*/ 554 w 873"/>
                  <a:gd name="T41" fmla="*/ 84 h 811"/>
                  <a:gd name="T42" fmla="*/ 692 w 873"/>
                  <a:gd name="T43" fmla="*/ 0 h 811"/>
                  <a:gd name="T44" fmla="*/ 827 w 873"/>
                  <a:gd name="T45" fmla="*/ 92 h 811"/>
                  <a:gd name="T46" fmla="*/ 872 w 873"/>
                  <a:gd name="T47" fmla="*/ 512 h 811"/>
                  <a:gd name="T48" fmla="*/ 872 w 873"/>
                  <a:gd name="T49" fmla="*/ 512 h 811"/>
                  <a:gd name="T50" fmla="*/ 872 w 873"/>
                  <a:gd name="T51" fmla="*/ 735 h 811"/>
                  <a:gd name="T52" fmla="*/ 872 w 873"/>
                  <a:gd name="T53" fmla="*/ 735 h 811"/>
                  <a:gd name="T54" fmla="*/ 779 w 873"/>
                  <a:gd name="T55" fmla="*/ 810 h 811"/>
                  <a:gd name="T56" fmla="*/ 686 w 873"/>
                  <a:gd name="T57" fmla="*/ 735 h 811"/>
                  <a:gd name="T58" fmla="*/ 686 w 873"/>
                  <a:gd name="T59" fmla="*/ 735 h 811"/>
                  <a:gd name="T60" fmla="*/ 686 w 873"/>
                  <a:gd name="T61" fmla="*/ 512 h 811"/>
                  <a:gd name="T62" fmla="*/ 686 w 873"/>
                  <a:gd name="T63" fmla="*/ 512 h 811"/>
                  <a:gd name="T64" fmla="*/ 668 w 873"/>
                  <a:gd name="T65" fmla="*/ 247 h 811"/>
                  <a:gd name="T66" fmla="*/ 668 w 873"/>
                  <a:gd name="T67" fmla="*/ 247 h 811"/>
                  <a:gd name="T68" fmla="*/ 520 w 873"/>
                  <a:gd name="T69" fmla="*/ 582 h 811"/>
                  <a:gd name="T70" fmla="*/ 520 w 873"/>
                  <a:gd name="T71" fmla="*/ 582 h 811"/>
                  <a:gd name="T72" fmla="*/ 438 w 873"/>
                  <a:gd name="T73" fmla="*/ 634 h 811"/>
                  <a:gd name="T74" fmla="*/ 352 w 873"/>
                  <a:gd name="T75" fmla="*/ 58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73" h="811">
                    <a:moveTo>
                      <a:pt x="352" y="582"/>
                    </a:moveTo>
                    <a:lnTo>
                      <a:pt x="352" y="582"/>
                    </a:lnTo>
                    <a:lnTo>
                      <a:pt x="352" y="582"/>
                    </a:lnTo>
                    <a:lnTo>
                      <a:pt x="204" y="247"/>
                    </a:lnTo>
                    <a:lnTo>
                      <a:pt x="204" y="247"/>
                    </a:lnTo>
                    <a:cubicBezTo>
                      <a:pt x="191" y="325"/>
                      <a:pt x="185" y="432"/>
                      <a:pt x="185" y="512"/>
                    </a:cubicBezTo>
                    <a:lnTo>
                      <a:pt x="185" y="512"/>
                    </a:lnTo>
                    <a:lnTo>
                      <a:pt x="185" y="735"/>
                    </a:lnTo>
                    <a:lnTo>
                      <a:pt x="185" y="735"/>
                    </a:lnTo>
                    <a:cubicBezTo>
                      <a:pt x="185" y="789"/>
                      <a:pt x="140" y="810"/>
                      <a:pt x="93" y="810"/>
                    </a:cubicBezTo>
                    <a:cubicBezTo>
                      <a:pt x="45" y="810"/>
                      <a:pt x="0" y="789"/>
                      <a:pt x="0" y="735"/>
                    </a:cubicBezTo>
                    <a:lnTo>
                      <a:pt x="0" y="735"/>
                    </a:ln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330"/>
                      <a:pt x="32" y="164"/>
                      <a:pt x="45" y="92"/>
                    </a:cubicBezTo>
                    <a:cubicBezTo>
                      <a:pt x="56" y="30"/>
                      <a:pt x="114" y="0"/>
                      <a:pt x="180" y="0"/>
                    </a:cubicBezTo>
                    <a:cubicBezTo>
                      <a:pt x="236" y="0"/>
                      <a:pt x="288" y="27"/>
                      <a:pt x="315" y="84"/>
                    </a:cubicBezTo>
                    <a:lnTo>
                      <a:pt x="315" y="84"/>
                    </a:lnTo>
                    <a:lnTo>
                      <a:pt x="435" y="371"/>
                    </a:lnTo>
                    <a:lnTo>
                      <a:pt x="554" y="84"/>
                    </a:lnTo>
                    <a:lnTo>
                      <a:pt x="554" y="84"/>
                    </a:lnTo>
                    <a:cubicBezTo>
                      <a:pt x="583" y="27"/>
                      <a:pt x="636" y="0"/>
                      <a:pt x="692" y="0"/>
                    </a:cubicBezTo>
                    <a:cubicBezTo>
                      <a:pt x="758" y="0"/>
                      <a:pt x="813" y="30"/>
                      <a:pt x="827" y="92"/>
                    </a:cubicBezTo>
                    <a:cubicBezTo>
                      <a:pt x="837" y="164"/>
                      <a:pt x="872" y="330"/>
                      <a:pt x="872" y="512"/>
                    </a:cubicBezTo>
                    <a:lnTo>
                      <a:pt x="872" y="512"/>
                    </a:lnTo>
                    <a:lnTo>
                      <a:pt x="872" y="735"/>
                    </a:lnTo>
                    <a:lnTo>
                      <a:pt x="872" y="735"/>
                    </a:lnTo>
                    <a:cubicBezTo>
                      <a:pt x="872" y="789"/>
                      <a:pt x="827" y="810"/>
                      <a:pt x="779" y="810"/>
                    </a:cubicBezTo>
                    <a:cubicBezTo>
                      <a:pt x="729" y="810"/>
                      <a:pt x="686" y="789"/>
                      <a:pt x="686" y="735"/>
                    </a:cubicBezTo>
                    <a:lnTo>
                      <a:pt x="686" y="735"/>
                    </a:lnTo>
                    <a:lnTo>
                      <a:pt x="686" y="512"/>
                    </a:lnTo>
                    <a:lnTo>
                      <a:pt x="686" y="512"/>
                    </a:lnTo>
                    <a:cubicBezTo>
                      <a:pt x="686" y="432"/>
                      <a:pt x="678" y="325"/>
                      <a:pt x="668" y="247"/>
                    </a:cubicBezTo>
                    <a:lnTo>
                      <a:pt x="668" y="247"/>
                    </a:lnTo>
                    <a:lnTo>
                      <a:pt x="520" y="582"/>
                    </a:lnTo>
                    <a:lnTo>
                      <a:pt x="520" y="582"/>
                    </a:lnTo>
                    <a:cubicBezTo>
                      <a:pt x="504" y="617"/>
                      <a:pt x="472" y="634"/>
                      <a:pt x="438" y="634"/>
                    </a:cubicBezTo>
                    <a:cubicBezTo>
                      <a:pt x="402" y="634"/>
                      <a:pt x="368" y="617"/>
                      <a:pt x="352" y="58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E8EF4B-5420-0346-8608-33E22F3B36B0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8151556C-6776-E147-BD60-8B37A5A13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B48F9164-63A9-B84C-AFC1-852FB36DC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316CD7ED-FAA8-2347-A330-03296C71F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6E131419-F25B-3942-8729-76DDE6657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706F0FA4-67A8-434E-BB31-96D6F368D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B59C42B6-9084-2343-ADC9-CA2061B97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342C04AD-0AD6-694A-A774-0E0E6754B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BFACBF69-06EA-4E40-980E-1957703C5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B0499281-2423-244F-BCE5-5707FC18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68134B56-425E-3F45-B536-41FE83AE2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5B081636-DCD3-B943-B169-3AF378651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EAFCC1E8-4E6E-1A46-9D1F-A4B6F12A2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1831B263-594C-0345-ADFF-A2D4AAC9F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91A3B30E-24F0-6946-8CC9-5C3581504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3C0ED47D-5939-A545-8CF4-307A65EA0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D2325BAA-2258-8E43-BB09-75745B80F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1C1836F1-2363-0F4A-9CA6-7F5DDAF95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ED01FE8F-0F0F-4143-B121-929172083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8DB74B2C-FB9F-4F44-BD08-91DD7D379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52F2D1FB-753F-2542-8B5C-3E2D74BB6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A5E97329-89CC-9F49-989B-456F54F6E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279AA3DB-8415-384B-94E8-94D99FC1B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038C1809-82BD-2448-9535-7CD6E571D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B67EC635-9509-F54C-910B-BC2CF1324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BF746F7F-A7D2-6D44-A6BF-2050817DB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311E21A6-96EA-A645-A147-4F8B1C6F5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93C90282-07C2-8448-9F9F-9EF28B0FA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836C9D6A-E9FD-A947-8CC0-745E159C2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4BBF2BC7-E292-664B-960C-81E23210F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1F025FDB-CD24-F742-88DB-42ED1D2B3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E5D4A6D2-5FE1-B941-8618-C2C03221E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solidFill>
                <a:srgbClr val="2331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41A5F510-BA8D-BB40-BFE7-F299E19A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93" y="911277"/>
            <a:ext cx="5519415" cy="3273657"/>
          </a:xfrm>
        </p:spPr>
        <p:txBody>
          <a:bodyPr anchor="b" anchorCtr="0">
            <a:noAutofit/>
          </a:bodyPr>
          <a:lstStyle>
            <a:lvl1pPr>
              <a:lnSpc>
                <a:spcPts val="6500"/>
              </a:lnSpc>
              <a:defRPr sz="7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40E749A-D0DD-6048-AF05-FF555DB012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3350" y="6142752"/>
            <a:ext cx="1934657" cy="28714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807E62A-7A52-5B44-AA83-D6BDFFC965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4968" y="4221864"/>
            <a:ext cx="4383905" cy="18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4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5234D4D3-C393-7444-B3E3-F73F9937FA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43800" y="-1321378"/>
            <a:ext cx="8455390" cy="10839450"/>
          </a:xfrm>
          <a:custGeom>
            <a:avLst/>
            <a:gdLst>
              <a:gd name="T0" fmla="*/ 7070 w 7211"/>
              <a:gd name="T1" fmla="*/ 4498 h 9241"/>
              <a:gd name="T2" fmla="*/ 7070 w 7211"/>
              <a:gd name="T3" fmla="*/ 4498 h 9241"/>
              <a:gd name="T4" fmla="*/ 7070 w 7211"/>
              <a:gd name="T5" fmla="*/ 4498 h 9241"/>
              <a:gd name="T6" fmla="*/ 7070 w 7211"/>
              <a:gd name="T7" fmla="*/ 4498 h 9241"/>
              <a:gd name="T8" fmla="*/ 134 w 7211"/>
              <a:gd name="T9" fmla="*/ 3387 h 9241"/>
              <a:gd name="T10" fmla="*/ 4024 w 7211"/>
              <a:gd name="T11" fmla="*/ 158 h 9241"/>
              <a:gd name="T12" fmla="*/ 7070 w 7211"/>
              <a:gd name="T13" fmla="*/ 4498 h 9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11" h="9241">
                <a:moveTo>
                  <a:pt x="7070" y="4498"/>
                </a:moveTo>
                <a:lnTo>
                  <a:pt x="7070" y="4498"/>
                </a:lnTo>
                <a:lnTo>
                  <a:pt x="7070" y="4498"/>
                </a:lnTo>
                <a:lnTo>
                  <a:pt x="7070" y="4498"/>
                </a:lnTo>
                <a:cubicBezTo>
                  <a:pt x="6584" y="9240"/>
                  <a:pt x="0" y="7408"/>
                  <a:pt x="134" y="3387"/>
                </a:cubicBezTo>
                <a:cubicBezTo>
                  <a:pt x="197" y="1482"/>
                  <a:pt x="2195" y="0"/>
                  <a:pt x="4024" y="158"/>
                </a:cubicBezTo>
                <a:cubicBezTo>
                  <a:pt x="6392" y="361"/>
                  <a:pt x="7210" y="2815"/>
                  <a:pt x="7070" y="449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909AC-A36B-0D47-9C35-306D6A96C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9178" y="310140"/>
            <a:ext cx="6884633" cy="3340222"/>
          </a:xfrm>
        </p:spPr>
        <p:txBody>
          <a:bodyPr anchor="b">
            <a:noAutofit/>
          </a:bodyPr>
          <a:lstStyle>
            <a:lvl1pPr algn="ctr">
              <a:lnSpc>
                <a:spcPts val="6500"/>
              </a:lnSpc>
              <a:defRPr sz="7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0D59A-277B-7945-B4F2-2B1C5908E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29178" y="3991077"/>
            <a:ext cx="6884633" cy="685877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Esiintyjän Nimi | </a:t>
            </a:r>
            <a:fld id="{DAAEAB31-9108-2444-AAEE-67239C7CFA2A}" type="datetime1">
              <a:rPr lang="fi-FI" smtClean="0">
                <a:solidFill>
                  <a:srgbClr val="23318E"/>
                </a:solidFill>
                <a:effectLst/>
                <a:latin typeface="Lato" panose="020F0502020204030203" pitchFamily="34" charset="77"/>
              </a:rPr>
              <a:t>23.9.2019</a:t>
            </a:fld>
            <a:endParaRPr lang="fi-FI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5DE0E2-8F85-1F45-ABE0-789DC31D5E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3993" y="5559897"/>
            <a:ext cx="2653277" cy="878400"/>
            <a:chOff x="3732213" y="628650"/>
            <a:chExt cx="2968625" cy="981075"/>
          </a:xfrm>
          <a:solidFill>
            <a:schemeClr val="bg1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CDC0E4-E303-B84C-AAF1-1F5BA0051630}"/>
                </a:ext>
              </a:extLst>
            </p:cNvPr>
            <p:cNvGrpSpPr/>
            <p:nvPr/>
          </p:nvGrpSpPr>
          <p:grpSpPr>
            <a:xfrm>
              <a:off x="4843463" y="976313"/>
              <a:ext cx="1857375" cy="282575"/>
              <a:chOff x="4843463" y="976313"/>
              <a:chExt cx="1857375" cy="282575"/>
            </a:xfrm>
            <a:grpFill/>
          </p:grpSpPr>
          <p:sp>
            <p:nvSpPr>
              <p:cNvPr id="9" name="Freeform 1">
                <a:extLst>
                  <a:ext uri="{FF2B5EF4-FFF2-40B4-BE49-F238E27FC236}">
                    <a16:creationId xmlns:a16="http://schemas.microsoft.com/office/drawing/2014/main" id="{B0385C7C-B08A-8446-988F-05B89F416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1150938"/>
                <a:ext cx="53975" cy="106362"/>
              </a:xfrm>
              <a:custGeom>
                <a:avLst/>
                <a:gdLst>
                  <a:gd name="T0" fmla="*/ 148 w 152"/>
                  <a:gd name="T1" fmla="*/ 264 h 294"/>
                  <a:gd name="T2" fmla="*/ 148 w 152"/>
                  <a:gd name="T3" fmla="*/ 264 h 294"/>
                  <a:gd name="T4" fmla="*/ 148 w 152"/>
                  <a:gd name="T5" fmla="*/ 264 h 294"/>
                  <a:gd name="T6" fmla="*/ 148 w 152"/>
                  <a:gd name="T7" fmla="*/ 264 h 294"/>
                  <a:gd name="T8" fmla="*/ 146 w 152"/>
                  <a:gd name="T9" fmla="*/ 261 h 294"/>
                  <a:gd name="T10" fmla="*/ 143 w 152"/>
                  <a:gd name="T11" fmla="*/ 261 h 294"/>
                  <a:gd name="T12" fmla="*/ 143 w 152"/>
                  <a:gd name="T13" fmla="*/ 261 h 294"/>
                  <a:gd name="T14" fmla="*/ 40 w 152"/>
                  <a:gd name="T15" fmla="*/ 261 h 294"/>
                  <a:gd name="T16" fmla="*/ 40 w 152"/>
                  <a:gd name="T17" fmla="*/ 8 h 294"/>
                  <a:gd name="T18" fmla="*/ 40 w 152"/>
                  <a:gd name="T19" fmla="*/ 8 h 294"/>
                  <a:gd name="T20" fmla="*/ 40 w 152"/>
                  <a:gd name="T21" fmla="*/ 5 h 294"/>
                  <a:gd name="T22" fmla="*/ 35 w 152"/>
                  <a:gd name="T23" fmla="*/ 3 h 294"/>
                  <a:gd name="T24" fmla="*/ 29 w 152"/>
                  <a:gd name="T25" fmla="*/ 0 h 294"/>
                  <a:gd name="T26" fmla="*/ 21 w 152"/>
                  <a:gd name="T27" fmla="*/ 0 h 294"/>
                  <a:gd name="T28" fmla="*/ 11 w 152"/>
                  <a:gd name="T29" fmla="*/ 0 h 294"/>
                  <a:gd name="T30" fmla="*/ 5 w 152"/>
                  <a:gd name="T31" fmla="*/ 3 h 294"/>
                  <a:gd name="T32" fmla="*/ 3 w 152"/>
                  <a:gd name="T33" fmla="*/ 5 h 294"/>
                  <a:gd name="T34" fmla="*/ 0 w 152"/>
                  <a:gd name="T35" fmla="*/ 8 h 294"/>
                  <a:gd name="T36" fmla="*/ 0 w 152"/>
                  <a:gd name="T37" fmla="*/ 8 h 294"/>
                  <a:gd name="T38" fmla="*/ 0 w 152"/>
                  <a:gd name="T39" fmla="*/ 277 h 294"/>
                  <a:gd name="T40" fmla="*/ 0 w 152"/>
                  <a:gd name="T41" fmla="*/ 277 h 294"/>
                  <a:gd name="T42" fmla="*/ 5 w 152"/>
                  <a:gd name="T43" fmla="*/ 290 h 294"/>
                  <a:gd name="T44" fmla="*/ 16 w 152"/>
                  <a:gd name="T45" fmla="*/ 293 h 294"/>
                  <a:gd name="T46" fmla="*/ 16 w 152"/>
                  <a:gd name="T47" fmla="*/ 293 h 294"/>
                  <a:gd name="T48" fmla="*/ 143 w 152"/>
                  <a:gd name="T49" fmla="*/ 293 h 294"/>
                  <a:gd name="T50" fmla="*/ 143 w 152"/>
                  <a:gd name="T51" fmla="*/ 293 h 294"/>
                  <a:gd name="T52" fmla="*/ 146 w 152"/>
                  <a:gd name="T53" fmla="*/ 293 h 294"/>
                  <a:gd name="T54" fmla="*/ 148 w 152"/>
                  <a:gd name="T55" fmla="*/ 290 h 294"/>
                  <a:gd name="T56" fmla="*/ 151 w 152"/>
                  <a:gd name="T57" fmla="*/ 285 h 294"/>
                  <a:gd name="T58" fmla="*/ 151 w 152"/>
                  <a:gd name="T59" fmla="*/ 277 h 294"/>
                  <a:gd name="T60" fmla="*/ 151 w 152"/>
                  <a:gd name="T61" fmla="*/ 269 h 294"/>
                  <a:gd name="T62" fmla="*/ 148 w 152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6" y="261"/>
                    </a:lnTo>
                    <a:lnTo>
                      <a:pt x="143" y="261"/>
                    </a:lnTo>
                    <a:lnTo>
                      <a:pt x="143" y="261"/>
                    </a:lnTo>
                    <a:lnTo>
                      <a:pt x="40" y="261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5"/>
                      <a:pt x="40" y="5"/>
                      <a:pt x="40" y="5"/>
                    </a:cubicBezTo>
                    <a:cubicBezTo>
                      <a:pt x="37" y="3"/>
                      <a:pt x="37" y="3"/>
                      <a:pt x="35" y="3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5"/>
                    </a:cubicBezTo>
                    <a:cubicBezTo>
                      <a:pt x="3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5" y="290"/>
                    </a:cubicBezTo>
                    <a:cubicBezTo>
                      <a:pt x="8" y="293"/>
                      <a:pt x="11" y="293"/>
                      <a:pt x="16" y="293"/>
                    </a:cubicBezTo>
                    <a:lnTo>
                      <a:pt x="16" y="293"/>
                    </a:lnTo>
                    <a:lnTo>
                      <a:pt x="143" y="293"/>
                    </a:lnTo>
                    <a:lnTo>
                      <a:pt x="143" y="293"/>
                    </a:lnTo>
                    <a:lnTo>
                      <a:pt x="146" y="293"/>
                    </a:lnTo>
                    <a:lnTo>
                      <a:pt x="148" y="290"/>
                    </a:lnTo>
                    <a:cubicBezTo>
                      <a:pt x="148" y="287"/>
                      <a:pt x="151" y="287"/>
                      <a:pt x="151" y="285"/>
                    </a:cubicBezTo>
                    <a:cubicBezTo>
                      <a:pt x="151" y="282"/>
                      <a:pt x="151" y="280"/>
                      <a:pt x="151" y="277"/>
                    </a:cubicBezTo>
                    <a:cubicBezTo>
                      <a:pt x="151" y="274"/>
                      <a:pt x="151" y="272"/>
                      <a:pt x="151" y="269"/>
                    </a:cubicBezTo>
                    <a:cubicBezTo>
                      <a:pt x="151" y="266"/>
                      <a:pt x="148" y="266"/>
                      <a:pt x="148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0" name="Freeform 2">
                <a:extLst>
                  <a:ext uri="{FF2B5EF4-FFF2-40B4-BE49-F238E27FC236}">
                    <a16:creationId xmlns:a16="http://schemas.microsoft.com/office/drawing/2014/main" id="{606F7B8B-000E-E241-9539-85E3AEDFB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250" y="1150938"/>
                <a:ext cx="90488" cy="106362"/>
              </a:xfrm>
              <a:custGeom>
                <a:avLst/>
                <a:gdLst>
                  <a:gd name="T0" fmla="*/ 73 w 251"/>
                  <a:gd name="T1" fmla="*/ 186 h 296"/>
                  <a:gd name="T2" fmla="*/ 73 w 251"/>
                  <a:gd name="T3" fmla="*/ 186 h 296"/>
                  <a:gd name="T4" fmla="*/ 73 w 251"/>
                  <a:gd name="T5" fmla="*/ 186 h 296"/>
                  <a:gd name="T6" fmla="*/ 123 w 251"/>
                  <a:gd name="T7" fmla="*/ 40 h 296"/>
                  <a:gd name="T8" fmla="*/ 123 w 251"/>
                  <a:gd name="T9" fmla="*/ 40 h 296"/>
                  <a:gd name="T10" fmla="*/ 173 w 251"/>
                  <a:gd name="T11" fmla="*/ 186 h 296"/>
                  <a:gd name="T12" fmla="*/ 73 w 251"/>
                  <a:gd name="T13" fmla="*/ 186 h 296"/>
                  <a:gd name="T14" fmla="*/ 149 w 251"/>
                  <a:gd name="T15" fmla="*/ 8 h 296"/>
                  <a:gd name="T16" fmla="*/ 149 w 251"/>
                  <a:gd name="T17" fmla="*/ 8 h 296"/>
                  <a:gd name="T18" fmla="*/ 149 w 251"/>
                  <a:gd name="T19" fmla="*/ 8 h 296"/>
                  <a:gd name="T20" fmla="*/ 149 w 251"/>
                  <a:gd name="T21" fmla="*/ 8 h 296"/>
                  <a:gd name="T22" fmla="*/ 147 w 251"/>
                  <a:gd name="T23" fmla="*/ 5 h 296"/>
                  <a:gd name="T24" fmla="*/ 144 w 251"/>
                  <a:gd name="T25" fmla="*/ 3 h 296"/>
                  <a:gd name="T26" fmla="*/ 136 w 251"/>
                  <a:gd name="T27" fmla="*/ 0 h 296"/>
                  <a:gd name="T28" fmla="*/ 123 w 251"/>
                  <a:gd name="T29" fmla="*/ 0 h 296"/>
                  <a:gd name="T30" fmla="*/ 112 w 251"/>
                  <a:gd name="T31" fmla="*/ 0 h 296"/>
                  <a:gd name="T32" fmla="*/ 107 w 251"/>
                  <a:gd name="T33" fmla="*/ 3 h 296"/>
                  <a:gd name="T34" fmla="*/ 102 w 251"/>
                  <a:gd name="T35" fmla="*/ 5 h 296"/>
                  <a:gd name="T36" fmla="*/ 99 w 251"/>
                  <a:gd name="T37" fmla="*/ 8 h 296"/>
                  <a:gd name="T38" fmla="*/ 99 w 251"/>
                  <a:gd name="T39" fmla="*/ 8 h 296"/>
                  <a:gd name="T40" fmla="*/ 3 w 251"/>
                  <a:gd name="T41" fmla="*/ 280 h 296"/>
                  <a:gd name="T42" fmla="*/ 3 w 251"/>
                  <a:gd name="T43" fmla="*/ 280 h 296"/>
                  <a:gd name="T44" fmla="*/ 0 w 251"/>
                  <a:gd name="T45" fmla="*/ 287 h 296"/>
                  <a:gd name="T46" fmla="*/ 0 w 251"/>
                  <a:gd name="T47" fmla="*/ 293 h 296"/>
                  <a:gd name="T48" fmla="*/ 8 w 251"/>
                  <a:gd name="T49" fmla="*/ 295 h 296"/>
                  <a:gd name="T50" fmla="*/ 19 w 251"/>
                  <a:gd name="T51" fmla="*/ 295 h 296"/>
                  <a:gd name="T52" fmla="*/ 27 w 251"/>
                  <a:gd name="T53" fmla="*/ 295 h 296"/>
                  <a:gd name="T54" fmla="*/ 35 w 251"/>
                  <a:gd name="T55" fmla="*/ 293 h 296"/>
                  <a:gd name="T56" fmla="*/ 38 w 251"/>
                  <a:gd name="T57" fmla="*/ 290 h 296"/>
                  <a:gd name="T58" fmla="*/ 41 w 251"/>
                  <a:gd name="T59" fmla="*/ 287 h 296"/>
                  <a:gd name="T60" fmla="*/ 41 w 251"/>
                  <a:gd name="T61" fmla="*/ 287 h 296"/>
                  <a:gd name="T62" fmla="*/ 65 w 251"/>
                  <a:gd name="T63" fmla="*/ 218 h 296"/>
                  <a:gd name="T64" fmla="*/ 184 w 251"/>
                  <a:gd name="T65" fmla="*/ 218 h 296"/>
                  <a:gd name="T66" fmla="*/ 208 w 251"/>
                  <a:gd name="T67" fmla="*/ 287 h 296"/>
                  <a:gd name="T68" fmla="*/ 208 w 251"/>
                  <a:gd name="T69" fmla="*/ 287 h 296"/>
                  <a:gd name="T70" fmla="*/ 210 w 251"/>
                  <a:gd name="T71" fmla="*/ 290 h 296"/>
                  <a:gd name="T72" fmla="*/ 213 w 251"/>
                  <a:gd name="T73" fmla="*/ 293 h 296"/>
                  <a:gd name="T74" fmla="*/ 218 w 251"/>
                  <a:gd name="T75" fmla="*/ 295 h 296"/>
                  <a:gd name="T76" fmla="*/ 231 w 251"/>
                  <a:gd name="T77" fmla="*/ 295 h 296"/>
                  <a:gd name="T78" fmla="*/ 242 w 251"/>
                  <a:gd name="T79" fmla="*/ 295 h 296"/>
                  <a:gd name="T80" fmla="*/ 247 w 251"/>
                  <a:gd name="T81" fmla="*/ 293 h 296"/>
                  <a:gd name="T82" fmla="*/ 247 w 251"/>
                  <a:gd name="T83" fmla="*/ 287 h 296"/>
                  <a:gd name="T84" fmla="*/ 247 w 251"/>
                  <a:gd name="T85" fmla="*/ 280 h 296"/>
                  <a:gd name="T86" fmla="*/ 247 w 251"/>
                  <a:gd name="T87" fmla="*/ 280 h 296"/>
                  <a:gd name="T88" fmla="*/ 149 w 251"/>
                  <a:gd name="T89" fmla="*/ 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1" h="296">
                    <a:moveTo>
                      <a:pt x="73" y="186"/>
                    </a:moveTo>
                    <a:lnTo>
                      <a:pt x="73" y="186"/>
                    </a:lnTo>
                    <a:lnTo>
                      <a:pt x="73" y="186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73" y="186"/>
                    </a:lnTo>
                    <a:lnTo>
                      <a:pt x="73" y="186"/>
                    </a:lnTo>
                    <a:close/>
                    <a:moveTo>
                      <a:pt x="149" y="8"/>
                    </a:moveTo>
                    <a:lnTo>
                      <a:pt x="149" y="8"/>
                    </a:lnTo>
                    <a:lnTo>
                      <a:pt x="149" y="8"/>
                    </a:lnTo>
                    <a:lnTo>
                      <a:pt x="149" y="8"/>
                    </a:lnTo>
                    <a:cubicBezTo>
                      <a:pt x="149" y="8"/>
                      <a:pt x="149" y="5"/>
                      <a:pt x="147" y="5"/>
                    </a:cubicBezTo>
                    <a:cubicBezTo>
                      <a:pt x="147" y="3"/>
                      <a:pt x="144" y="3"/>
                      <a:pt x="144" y="3"/>
                    </a:cubicBezTo>
                    <a:cubicBezTo>
                      <a:pt x="141" y="0"/>
                      <a:pt x="139" y="0"/>
                      <a:pt x="136" y="0"/>
                    </a:cubicBezTo>
                    <a:cubicBezTo>
                      <a:pt x="133" y="0"/>
                      <a:pt x="128" y="0"/>
                      <a:pt x="123" y="0"/>
                    </a:cubicBezTo>
                    <a:cubicBezTo>
                      <a:pt x="120" y="0"/>
                      <a:pt x="115" y="0"/>
                      <a:pt x="112" y="0"/>
                    </a:cubicBezTo>
                    <a:cubicBezTo>
                      <a:pt x="110" y="0"/>
                      <a:pt x="107" y="0"/>
                      <a:pt x="107" y="3"/>
                    </a:cubicBezTo>
                    <a:cubicBezTo>
                      <a:pt x="104" y="3"/>
                      <a:pt x="102" y="3"/>
                      <a:pt x="102" y="5"/>
                    </a:cubicBezTo>
                    <a:cubicBezTo>
                      <a:pt x="102" y="5"/>
                      <a:pt x="99" y="5"/>
                      <a:pt x="99" y="8"/>
                    </a:cubicBezTo>
                    <a:lnTo>
                      <a:pt x="99" y="8"/>
                    </a:lnTo>
                    <a:lnTo>
                      <a:pt x="3" y="280"/>
                    </a:lnTo>
                    <a:lnTo>
                      <a:pt x="3" y="280"/>
                    </a:lnTo>
                    <a:cubicBezTo>
                      <a:pt x="0" y="282"/>
                      <a:pt x="0" y="285"/>
                      <a:pt x="0" y="287"/>
                    </a:cubicBezTo>
                    <a:cubicBezTo>
                      <a:pt x="0" y="290"/>
                      <a:pt x="0" y="290"/>
                      <a:pt x="0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9" y="295"/>
                    </a:cubicBezTo>
                    <a:cubicBezTo>
                      <a:pt x="21" y="295"/>
                      <a:pt x="27" y="295"/>
                      <a:pt x="27" y="295"/>
                    </a:cubicBezTo>
                    <a:cubicBezTo>
                      <a:pt x="29" y="293"/>
                      <a:pt x="32" y="293"/>
                      <a:pt x="35" y="293"/>
                    </a:cubicBezTo>
                    <a:cubicBezTo>
                      <a:pt x="35" y="293"/>
                      <a:pt x="38" y="293"/>
                      <a:pt x="38" y="290"/>
                    </a:cubicBezTo>
                    <a:lnTo>
                      <a:pt x="41" y="287"/>
                    </a:lnTo>
                    <a:lnTo>
                      <a:pt x="41" y="287"/>
                    </a:lnTo>
                    <a:lnTo>
                      <a:pt x="65" y="218"/>
                    </a:lnTo>
                    <a:lnTo>
                      <a:pt x="184" y="218"/>
                    </a:lnTo>
                    <a:lnTo>
                      <a:pt x="208" y="287"/>
                    </a:lnTo>
                    <a:lnTo>
                      <a:pt x="208" y="287"/>
                    </a:lnTo>
                    <a:cubicBezTo>
                      <a:pt x="208" y="290"/>
                      <a:pt x="210" y="290"/>
                      <a:pt x="210" y="290"/>
                    </a:cubicBezTo>
                    <a:cubicBezTo>
                      <a:pt x="210" y="293"/>
                      <a:pt x="210" y="293"/>
                      <a:pt x="213" y="293"/>
                    </a:cubicBezTo>
                    <a:cubicBezTo>
                      <a:pt x="215" y="293"/>
                      <a:pt x="215" y="295"/>
                      <a:pt x="218" y="295"/>
                    </a:cubicBezTo>
                    <a:cubicBezTo>
                      <a:pt x="221" y="295"/>
                      <a:pt x="226" y="295"/>
                      <a:pt x="231" y="295"/>
                    </a:cubicBezTo>
                    <a:cubicBezTo>
                      <a:pt x="234" y="295"/>
                      <a:pt x="239" y="295"/>
                      <a:pt x="242" y="295"/>
                    </a:cubicBezTo>
                    <a:cubicBezTo>
                      <a:pt x="245" y="293"/>
                      <a:pt x="245" y="293"/>
                      <a:pt x="247" y="293"/>
                    </a:cubicBezTo>
                    <a:cubicBezTo>
                      <a:pt x="247" y="290"/>
                      <a:pt x="250" y="290"/>
                      <a:pt x="247" y="287"/>
                    </a:cubicBezTo>
                    <a:cubicBezTo>
                      <a:pt x="247" y="285"/>
                      <a:pt x="247" y="282"/>
                      <a:pt x="247" y="280"/>
                    </a:cubicBezTo>
                    <a:lnTo>
                      <a:pt x="247" y="280"/>
                    </a:lnTo>
                    <a:lnTo>
                      <a:pt x="149" y="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C58B3B76-37CB-E447-8990-1F88C5B31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150938"/>
                <a:ext cx="63500" cy="107950"/>
              </a:xfrm>
              <a:custGeom>
                <a:avLst/>
                <a:gdLst>
                  <a:gd name="T0" fmla="*/ 156 w 178"/>
                  <a:gd name="T1" fmla="*/ 161 h 302"/>
                  <a:gd name="T2" fmla="*/ 156 w 178"/>
                  <a:gd name="T3" fmla="*/ 161 h 302"/>
                  <a:gd name="T4" fmla="*/ 111 w 178"/>
                  <a:gd name="T5" fmla="*/ 135 h 302"/>
                  <a:gd name="T6" fmla="*/ 66 w 178"/>
                  <a:gd name="T7" fmla="*/ 110 h 302"/>
                  <a:gd name="T8" fmla="*/ 47 w 178"/>
                  <a:gd name="T9" fmla="*/ 73 h 302"/>
                  <a:gd name="T10" fmla="*/ 58 w 178"/>
                  <a:gd name="T11" fmla="*/ 43 h 302"/>
                  <a:gd name="T12" fmla="*/ 92 w 178"/>
                  <a:gd name="T13" fmla="*/ 32 h 302"/>
                  <a:gd name="T14" fmla="*/ 135 w 178"/>
                  <a:gd name="T15" fmla="*/ 43 h 302"/>
                  <a:gd name="T16" fmla="*/ 156 w 178"/>
                  <a:gd name="T17" fmla="*/ 54 h 302"/>
                  <a:gd name="T18" fmla="*/ 158 w 178"/>
                  <a:gd name="T19" fmla="*/ 49 h 302"/>
                  <a:gd name="T20" fmla="*/ 161 w 178"/>
                  <a:gd name="T21" fmla="*/ 35 h 302"/>
                  <a:gd name="T22" fmla="*/ 161 w 178"/>
                  <a:gd name="T23" fmla="*/ 24 h 302"/>
                  <a:gd name="T24" fmla="*/ 156 w 178"/>
                  <a:gd name="T25" fmla="*/ 19 h 302"/>
                  <a:gd name="T26" fmla="*/ 132 w 178"/>
                  <a:gd name="T27" fmla="*/ 6 h 302"/>
                  <a:gd name="T28" fmla="*/ 95 w 178"/>
                  <a:gd name="T29" fmla="*/ 0 h 302"/>
                  <a:gd name="T30" fmla="*/ 31 w 178"/>
                  <a:gd name="T31" fmla="*/ 19 h 302"/>
                  <a:gd name="T32" fmla="*/ 8 w 178"/>
                  <a:gd name="T33" fmla="*/ 76 h 302"/>
                  <a:gd name="T34" fmla="*/ 29 w 178"/>
                  <a:gd name="T35" fmla="*/ 130 h 302"/>
                  <a:gd name="T36" fmla="*/ 71 w 178"/>
                  <a:gd name="T37" fmla="*/ 159 h 302"/>
                  <a:gd name="T38" fmla="*/ 116 w 178"/>
                  <a:gd name="T39" fmla="*/ 184 h 302"/>
                  <a:gd name="T40" fmla="*/ 137 w 178"/>
                  <a:gd name="T41" fmla="*/ 218 h 302"/>
                  <a:gd name="T42" fmla="*/ 121 w 178"/>
                  <a:gd name="T43" fmla="*/ 256 h 302"/>
                  <a:gd name="T44" fmla="*/ 82 w 178"/>
                  <a:gd name="T45" fmla="*/ 269 h 302"/>
                  <a:gd name="T46" fmla="*/ 31 w 178"/>
                  <a:gd name="T47" fmla="*/ 256 h 302"/>
                  <a:gd name="T48" fmla="*/ 8 w 178"/>
                  <a:gd name="T49" fmla="*/ 242 h 302"/>
                  <a:gd name="T50" fmla="*/ 2 w 178"/>
                  <a:gd name="T51" fmla="*/ 247 h 302"/>
                  <a:gd name="T52" fmla="*/ 0 w 178"/>
                  <a:gd name="T53" fmla="*/ 261 h 302"/>
                  <a:gd name="T54" fmla="*/ 5 w 178"/>
                  <a:gd name="T55" fmla="*/ 277 h 302"/>
                  <a:gd name="T56" fmla="*/ 31 w 178"/>
                  <a:gd name="T57" fmla="*/ 293 h 302"/>
                  <a:gd name="T58" fmla="*/ 79 w 178"/>
                  <a:gd name="T59" fmla="*/ 301 h 302"/>
                  <a:gd name="T60" fmla="*/ 148 w 178"/>
                  <a:gd name="T61" fmla="*/ 280 h 302"/>
                  <a:gd name="T62" fmla="*/ 177 w 178"/>
                  <a:gd name="T63" fmla="*/ 215 h 302"/>
                  <a:gd name="T64" fmla="*/ 156 w 178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302">
                    <a:moveTo>
                      <a:pt x="156" y="161"/>
                    </a:move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cubicBezTo>
                      <a:pt x="150" y="156"/>
                      <a:pt x="143" y="151"/>
                      <a:pt x="135" y="145"/>
                    </a:cubicBezTo>
                    <a:cubicBezTo>
                      <a:pt x="127" y="143"/>
                      <a:pt x="119" y="138"/>
                      <a:pt x="111" y="135"/>
                    </a:cubicBezTo>
                    <a:cubicBezTo>
                      <a:pt x="103" y="130"/>
                      <a:pt x="95" y="127"/>
                      <a:pt x="87" y="122"/>
                    </a:cubicBezTo>
                    <a:cubicBezTo>
                      <a:pt x="79" y="119"/>
                      <a:pt x="74" y="113"/>
                      <a:pt x="66" y="110"/>
                    </a:cubicBezTo>
                    <a:cubicBezTo>
                      <a:pt x="60" y="105"/>
                      <a:pt x="55" y="99"/>
                      <a:pt x="53" y="94"/>
                    </a:cubicBezTo>
                    <a:cubicBezTo>
                      <a:pt x="47" y="89"/>
                      <a:pt x="47" y="81"/>
                      <a:pt x="47" y="73"/>
                    </a:cubicBezTo>
                    <a:cubicBezTo>
                      <a:pt x="47" y="68"/>
                      <a:pt x="47" y="62"/>
                      <a:pt x="50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9" y="32"/>
                      <a:pt x="84" y="32"/>
                      <a:pt x="92" y="32"/>
                    </a:cubicBezTo>
                    <a:cubicBezTo>
                      <a:pt x="103" y="32"/>
                      <a:pt x="111" y="32"/>
                      <a:pt x="116" y="35"/>
                    </a:cubicBezTo>
                    <a:cubicBezTo>
                      <a:pt x="124" y="38"/>
                      <a:pt x="129" y="40"/>
                      <a:pt x="135" y="43"/>
                    </a:cubicBezTo>
                    <a:cubicBezTo>
                      <a:pt x="140" y="45"/>
                      <a:pt x="143" y="49"/>
                      <a:pt x="148" y="52"/>
                    </a:cubicBezTo>
                    <a:cubicBezTo>
                      <a:pt x="150" y="52"/>
                      <a:pt x="153" y="54"/>
                      <a:pt x="156" y="54"/>
                    </a:cubicBezTo>
                    <a:cubicBezTo>
                      <a:pt x="156" y="54"/>
                      <a:pt x="156" y="54"/>
                      <a:pt x="158" y="52"/>
                    </a:cubicBezTo>
                    <a:cubicBezTo>
                      <a:pt x="158" y="52"/>
                      <a:pt x="158" y="52"/>
                      <a:pt x="158" y="49"/>
                    </a:cubicBezTo>
                    <a:cubicBezTo>
                      <a:pt x="161" y="49"/>
                      <a:pt x="161" y="45"/>
                      <a:pt x="161" y="43"/>
                    </a:cubicBezTo>
                    <a:cubicBezTo>
                      <a:pt x="161" y="40"/>
                      <a:pt x="161" y="38"/>
                      <a:pt x="161" y="35"/>
                    </a:cubicBezTo>
                    <a:cubicBezTo>
                      <a:pt x="161" y="32"/>
                      <a:pt x="161" y="32"/>
                      <a:pt x="161" y="30"/>
                    </a:cubicBezTo>
                    <a:cubicBezTo>
                      <a:pt x="161" y="27"/>
                      <a:pt x="161" y="27"/>
                      <a:pt x="161" y="24"/>
                    </a:cubicBezTo>
                    <a:cubicBezTo>
                      <a:pt x="158" y="24"/>
                      <a:pt x="158" y="22"/>
                      <a:pt x="158" y="22"/>
                    </a:cubicBezTo>
                    <a:cubicBezTo>
                      <a:pt x="158" y="22"/>
                      <a:pt x="158" y="19"/>
                      <a:pt x="156" y="19"/>
                    </a:cubicBezTo>
                    <a:cubicBezTo>
                      <a:pt x="156" y="16"/>
                      <a:pt x="150" y="14"/>
                      <a:pt x="148" y="14"/>
                    </a:cubicBezTo>
                    <a:cubicBezTo>
                      <a:pt x="143" y="11"/>
                      <a:pt x="137" y="8"/>
                      <a:pt x="132" y="6"/>
                    </a:cubicBezTo>
                    <a:cubicBezTo>
                      <a:pt x="127" y="6"/>
                      <a:pt x="121" y="3"/>
                      <a:pt x="113" y="3"/>
                    </a:cubicBezTo>
                    <a:cubicBezTo>
                      <a:pt x="108" y="0"/>
                      <a:pt x="100" y="0"/>
                      <a:pt x="95" y="0"/>
                    </a:cubicBezTo>
                    <a:cubicBezTo>
                      <a:pt x="82" y="0"/>
                      <a:pt x="71" y="3"/>
                      <a:pt x="60" y="6"/>
                    </a:cubicBezTo>
                    <a:cubicBezTo>
                      <a:pt x="50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10" y="54"/>
                      <a:pt x="8" y="65"/>
                      <a:pt x="8" y="76"/>
                    </a:cubicBezTo>
                    <a:cubicBezTo>
                      <a:pt x="8" y="89"/>
                      <a:pt x="10" y="99"/>
                      <a:pt x="13" y="107"/>
                    </a:cubicBezTo>
                    <a:cubicBezTo>
                      <a:pt x="16" y="116"/>
                      <a:pt x="21" y="124"/>
                      <a:pt x="29" y="130"/>
                    </a:cubicBezTo>
                    <a:cubicBezTo>
                      <a:pt x="34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7" y="167"/>
                      <a:pt x="95" y="169"/>
                    </a:cubicBezTo>
                    <a:cubicBezTo>
                      <a:pt x="103" y="175"/>
                      <a:pt x="111" y="177"/>
                      <a:pt x="116" y="184"/>
                    </a:cubicBezTo>
                    <a:cubicBezTo>
                      <a:pt x="124" y="186"/>
                      <a:pt x="127" y="191"/>
                      <a:pt x="132" y="197"/>
                    </a:cubicBezTo>
                    <a:cubicBezTo>
                      <a:pt x="135" y="205"/>
                      <a:pt x="137" y="210"/>
                      <a:pt x="137" y="218"/>
                    </a:cubicBezTo>
                    <a:cubicBezTo>
                      <a:pt x="137" y="226"/>
                      <a:pt x="135" y="234"/>
                      <a:pt x="132" y="239"/>
                    </a:cubicBezTo>
                    <a:cubicBezTo>
                      <a:pt x="129" y="244"/>
                      <a:pt x="127" y="250"/>
                      <a:pt x="121" y="256"/>
                    </a:cubicBezTo>
                    <a:cubicBezTo>
                      <a:pt x="116" y="259"/>
                      <a:pt x="111" y="261"/>
                      <a:pt x="103" y="264"/>
                    </a:cubicBezTo>
                    <a:cubicBezTo>
                      <a:pt x="98" y="267"/>
                      <a:pt x="90" y="269"/>
                      <a:pt x="82" y="269"/>
                    </a:cubicBezTo>
                    <a:cubicBezTo>
                      <a:pt x="71" y="269"/>
                      <a:pt x="60" y="267"/>
                      <a:pt x="53" y="264"/>
                    </a:cubicBezTo>
                    <a:cubicBezTo>
                      <a:pt x="45" y="261"/>
                      <a:pt x="37" y="259"/>
                      <a:pt x="31" y="256"/>
                    </a:cubicBezTo>
                    <a:cubicBezTo>
                      <a:pt x="23" y="253"/>
                      <a:pt x="21" y="250"/>
                      <a:pt x="16" y="247"/>
                    </a:cubicBezTo>
                    <a:cubicBezTo>
                      <a:pt x="13" y="244"/>
                      <a:pt x="10" y="242"/>
                      <a:pt x="8" y="242"/>
                    </a:cubicBezTo>
                    <a:cubicBezTo>
                      <a:pt x="5" y="242"/>
                      <a:pt x="5" y="242"/>
                      <a:pt x="5" y="244"/>
                    </a:cubicBezTo>
                    <a:cubicBezTo>
                      <a:pt x="2" y="244"/>
                      <a:pt x="2" y="244"/>
                      <a:pt x="2" y="247"/>
                    </a:cubicBezTo>
                    <a:cubicBezTo>
                      <a:pt x="2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2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8" y="280"/>
                      <a:pt x="10" y="283"/>
                      <a:pt x="13" y="285"/>
                    </a:cubicBezTo>
                    <a:cubicBezTo>
                      <a:pt x="18" y="288"/>
                      <a:pt x="23" y="290"/>
                      <a:pt x="31" y="293"/>
                    </a:cubicBezTo>
                    <a:cubicBezTo>
                      <a:pt x="37" y="296"/>
                      <a:pt x="45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2" y="301"/>
                      <a:pt x="105" y="298"/>
                      <a:pt x="119" y="296"/>
                    </a:cubicBezTo>
                    <a:cubicBezTo>
                      <a:pt x="129" y="290"/>
                      <a:pt x="140" y="285"/>
                      <a:pt x="148" y="280"/>
                    </a:cubicBezTo>
                    <a:cubicBezTo>
                      <a:pt x="158" y="272"/>
                      <a:pt x="164" y="261"/>
                      <a:pt x="169" y="250"/>
                    </a:cubicBezTo>
                    <a:cubicBezTo>
                      <a:pt x="174" y="239"/>
                      <a:pt x="177" y="229"/>
                      <a:pt x="177" y="215"/>
                    </a:cubicBezTo>
                    <a:cubicBezTo>
                      <a:pt x="177" y="202"/>
                      <a:pt x="174" y="194"/>
                      <a:pt x="172" y="186"/>
                    </a:cubicBezTo>
                    <a:cubicBezTo>
                      <a:pt x="166" y="175"/>
                      <a:pt x="164" y="169"/>
                      <a:pt x="156" y="1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FF095F39-17D9-9A40-B201-10AF9D9BC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800" y="1152525"/>
                <a:ext cx="77788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98 w 218"/>
                  <a:gd name="T47" fmla="*/ 292 h 293"/>
                  <a:gd name="T48" fmla="*/ 109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cubicBezTo>
                      <a:pt x="209" y="0"/>
                      <a:pt x="209" y="0"/>
                      <a:pt x="209" y="0"/>
                    </a:cubicBez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3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5" y="290"/>
                      <a:pt x="98" y="292"/>
                    </a:cubicBezTo>
                    <a:cubicBezTo>
                      <a:pt x="101" y="292"/>
                      <a:pt x="103" y="292"/>
                      <a:pt x="109" y="292"/>
                    </a:cubicBezTo>
                    <a:cubicBezTo>
                      <a:pt x="111" y="292"/>
                      <a:pt x="114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09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4" y="21"/>
                      <a:pt x="217" y="18"/>
                      <a:pt x="217" y="16"/>
                    </a:cubicBezTo>
                    <a:cubicBezTo>
                      <a:pt x="217" y="13"/>
                      <a:pt x="214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C9ADA0D8-1BC0-C449-B065-1C44E10E1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925" y="1152525"/>
                <a:ext cx="57150" cy="104775"/>
              </a:xfrm>
              <a:custGeom>
                <a:avLst/>
                <a:gdLst>
                  <a:gd name="T0" fmla="*/ 159 w 160"/>
                  <a:gd name="T1" fmla="*/ 263 h 291"/>
                  <a:gd name="T2" fmla="*/ 159 w 160"/>
                  <a:gd name="T3" fmla="*/ 263 h 291"/>
                  <a:gd name="T4" fmla="*/ 159 w 160"/>
                  <a:gd name="T5" fmla="*/ 263 h 291"/>
                  <a:gd name="T6" fmla="*/ 159 w 160"/>
                  <a:gd name="T7" fmla="*/ 263 h 291"/>
                  <a:gd name="T8" fmla="*/ 156 w 160"/>
                  <a:gd name="T9" fmla="*/ 261 h 291"/>
                  <a:gd name="T10" fmla="*/ 151 w 160"/>
                  <a:gd name="T11" fmla="*/ 258 h 291"/>
                  <a:gd name="T12" fmla="*/ 151 w 160"/>
                  <a:gd name="T13" fmla="*/ 258 h 291"/>
                  <a:gd name="T14" fmla="*/ 37 w 160"/>
                  <a:gd name="T15" fmla="*/ 258 h 291"/>
                  <a:gd name="T16" fmla="*/ 37 w 160"/>
                  <a:gd name="T17" fmla="*/ 153 h 291"/>
                  <a:gd name="T18" fmla="*/ 135 w 160"/>
                  <a:gd name="T19" fmla="*/ 153 h 291"/>
                  <a:gd name="T20" fmla="*/ 135 w 160"/>
                  <a:gd name="T21" fmla="*/ 153 h 291"/>
                  <a:gd name="T22" fmla="*/ 138 w 160"/>
                  <a:gd name="T23" fmla="*/ 153 h 291"/>
                  <a:gd name="T24" fmla="*/ 141 w 160"/>
                  <a:gd name="T25" fmla="*/ 150 h 291"/>
                  <a:gd name="T26" fmla="*/ 141 w 160"/>
                  <a:gd name="T27" fmla="*/ 145 h 291"/>
                  <a:gd name="T28" fmla="*/ 143 w 160"/>
                  <a:gd name="T29" fmla="*/ 139 h 291"/>
                  <a:gd name="T30" fmla="*/ 141 w 160"/>
                  <a:gd name="T31" fmla="*/ 132 h 291"/>
                  <a:gd name="T32" fmla="*/ 141 w 160"/>
                  <a:gd name="T33" fmla="*/ 126 h 291"/>
                  <a:gd name="T34" fmla="*/ 138 w 160"/>
                  <a:gd name="T35" fmla="*/ 124 h 291"/>
                  <a:gd name="T36" fmla="*/ 135 w 160"/>
                  <a:gd name="T37" fmla="*/ 124 h 291"/>
                  <a:gd name="T38" fmla="*/ 135 w 160"/>
                  <a:gd name="T39" fmla="*/ 124 h 291"/>
                  <a:gd name="T40" fmla="*/ 37 w 160"/>
                  <a:gd name="T41" fmla="*/ 124 h 291"/>
                  <a:gd name="T42" fmla="*/ 37 w 160"/>
                  <a:gd name="T43" fmla="*/ 32 h 291"/>
                  <a:gd name="T44" fmla="*/ 151 w 160"/>
                  <a:gd name="T45" fmla="*/ 32 h 291"/>
                  <a:gd name="T46" fmla="*/ 151 w 160"/>
                  <a:gd name="T47" fmla="*/ 32 h 291"/>
                  <a:gd name="T48" fmla="*/ 154 w 160"/>
                  <a:gd name="T49" fmla="*/ 29 h 291"/>
                  <a:gd name="T50" fmla="*/ 156 w 160"/>
                  <a:gd name="T51" fmla="*/ 26 h 291"/>
                  <a:gd name="T52" fmla="*/ 156 w 160"/>
                  <a:gd name="T53" fmla="*/ 21 h 291"/>
                  <a:gd name="T54" fmla="*/ 159 w 160"/>
                  <a:gd name="T55" fmla="*/ 16 h 291"/>
                  <a:gd name="T56" fmla="*/ 156 w 160"/>
                  <a:gd name="T57" fmla="*/ 8 h 291"/>
                  <a:gd name="T58" fmla="*/ 156 w 160"/>
                  <a:gd name="T59" fmla="*/ 2 h 291"/>
                  <a:gd name="T60" fmla="*/ 154 w 160"/>
                  <a:gd name="T61" fmla="*/ 0 h 291"/>
                  <a:gd name="T62" fmla="*/ 151 w 160"/>
                  <a:gd name="T63" fmla="*/ 0 h 291"/>
                  <a:gd name="T64" fmla="*/ 151 w 160"/>
                  <a:gd name="T65" fmla="*/ 0 h 291"/>
                  <a:gd name="T66" fmla="*/ 13 w 160"/>
                  <a:gd name="T67" fmla="*/ 0 h 291"/>
                  <a:gd name="T68" fmla="*/ 13 w 160"/>
                  <a:gd name="T69" fmla="*/ 0 h 291"/>
                  <a:gd name="T70" fmla="*/ 6 w 160"/>
                  <a:gd name="T71" fmla="*/ 2 h 291"/>
                  <a:gd name="T72" fmla="*/ 0 w 160"/>
                  <a:gd name="T73" fmla="*/ 13 h 291"/>
                  <a:gd name="T74" fmla="*/ 0 w 160"/>
                  <a:gd name="T75" fmla="*/ 13 h 291"/>
                  <a:gd name="T76" fmla="*/ 0 w 160"/>
                  <a:gd name="T77" fmla="*/ 274 h 291"/>
                  <a:gd name="T78" fmla="*/ 0 w 160"/>
                  <a:gd name="T79" fmla="*/ 274 h 291"/>
                  <a:gd name="T80" fmla="*/ 6 w 160"/>
                  <a:gd name="T81" fmla="*/ 287 h 291"/>
                  <a:gd name="T82" fmla="*/ 13 w 160"/>
                  <a:gd name="T83" fmla="*/ 290 h 291"/>
                  <a:gd name="T84" fmla="*/ 13 w 160"/>
                  <a:gd name="T85" fmla="*/ 290 h 291"/>
                  <a:gd name="T86" fmla="*/ 151 w 160"/>
                  <a:gd name="T87" fmla="*/ 290 h 291"/>
                  <a:gd name="T88" fmla="*/ 151 w 160"/>
                  <a:gd name="T89" fmla="*/ 290 h 291"/>
                  <a:gd name="T90" fmla="*/ 156 w 160"/>
                  <a:gd name="T91" fmla="*/ 290 h 291"/>
                  <a:gd name="T92" fmla="*/ 159 w 160"/>
                  <a:gd name="T93" fmla="*/ 287 h 291"/>
                  <a:gd name="T94" fmla="*/ 159 w 160"/>
                  <a:gd name="T95" fmla="*/ 282 h 291"/>
                  <a:gd name="T96" fmla="*/ 159 w 160"/>
                  <a:gd name="T97" fmla="*/ 274 h 291"/>
                  <a:gd name="T98" fmla="*/ 159 w 160"/>
                  <a:gd name="T99" fmla="*/ 269 h 291"/>
                  <a:gd name="T100" fmla="*/ 159 w 160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6" y="261"/>
                      <a:pt x="156" y="261"/>
                      <a:pt x="156" y="261"/>
                    </a:cubicBezTo>
                    <a:cubicBezTo>
                      <a:pt x="154" y="258"/>
                      <a:pt x="154" y="258"/>
                      <a:pt x="151" y="258"/>
                    </a:cubicBezTo>
                    <a:lnTo>
                      <a:pt x="151" y="258"/>
                    </a:lnTo>
                    <a:lnTo>
                      <a:pt x="37" y="258"/>
                    </a:lnTo>
                    <a:lnTo>
                      <a:pt x="37" y="153"/>
                    </a:lnTo>
                    <a:lnTo>
                      <a:pt x="135" y="153"/>
                    </a:lnTo>
                    <a:lnTo>
                      <a:pt x="135" y="153"/>
                    </a:lnTo>
                    <a:lnTo>
                      <a:pt x="138" y="153"/>
                    </a:lnTo>
                    <a:cubicBezTo>
                      <a:pt x="138" y="153"/>
                      <a:pt x="141" y="153"/>
                      <a:pt x="141" y="150"/>
                    </a:cubicBezTo>
                    <a:cubicBezTo>
                      <a:pt x="141" y="150"/>
                      <a:pt x="141" y="147"/>
                      <a:pt x="141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1" y="132"/>
                    </a:cubicBezTo>
                    <a:cubicBezTo>
                      <a:pt x="141" y="129"/>
                      <a:pt x="141" y="129"/>
                      <a:pt x="141" y="126"/>
                    </a:cubicBezTo>
                    <a:lnTo>
                      <a:pt x="138" y="124"/>
                    </a:ln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4" y="29"/>
                    </a:lnTo>
                    <a:cubicBezTo>
                      <a:pt x="154" y="29"/>
                      <a:pt x="156" y="29"/>
                      <a:pt x="156" y="26"/>
                    </a:cubicBezTo>
                    <a:cubicBezTo>
                      <a:pt x="156" y="26"/>
                      <a:pt x="156" y="24"/>
                      <a:pt x="156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6" y="8"/>
                    </a:cubicBezTo>
                    <a:cubicBezTo>
                      <a:pt x="156" y="5"/>
                      <a:pt x="156" y="2"/>
                      <a:pt x="156" y="2"/>
                    </a:cubicBezTo>
                    <a:cubicBezTo>
                      <a:pt x="156" y="0"/>
                      <a:pt x="154" y="0"/>
                      <a:pt x="154" y="0"/>
                    </a:cubicBez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8" y="0"/>
                      <a:pt x="6" y="2"/>
                    </a:cubicBezTo>
                    <a:cubicBezTo>
                      <a:pt x="0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0" y="284"/>
                      <a:pt x="6" y="287"/>
                    </a:cubicBezTo>
                    <a:cubicBezTo>
                      <a:pt x="8" y="290"/>
                      <a:pt x="11" y="290"/>
                      <a:pt x="13" y="290"/>
                    </a:cubicBezTo>
                    <a:lnTo>
                      <a:pt x="13" y="290"/>
                    </a:lnTo>
                    <a:lnTo>
                      <a:pt x="151" y="290"/>
                    </a:lnTo>
                    <a:lnTo>
                      <a:pt x="151" y="290"/>
                    </a:lnTo>
                    <a:cubicBezTo>
                      <a:pt x="154" y="290"/>
                      <a:pt x="154" y="290"/>
                      <a:pt x="156" y="290"/>
                    </a:cubicBezTo>
                    <a:cubicBezTo>
                      <a:pt x="156" y="290"/>
                      <a:pt x="156" y="287"/>
                      <a:pt x="159" y="287"/>
                    </a:cubicBezTo>
                    <a:cubicBezTo>
                      <a:pt x="159" y="284"/>
                      <a:pt x="159" y="284"/>
                      <a:pt x="159" y="282"/>
                    </a:cubicBezTo>
                    <a:cubicBezTo>
                      <a:pt x="159" y="279"/>
                      <a:pt x="159" y="277"/>
                      <a:pt x="159" y="274"/>
                    </a:cubicBezTo>
                    <a:cubicBezTo>
                      <a:pt x="159" y="271"/>
                      <a:pt x="159" y="269"/>
                      <a:pt x="159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B32D3F44-78CC-D74E-8405-F899C9DA7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3525" y="1150938"/>
                <a:ext cx="77788" cy="106362"/>
              </a:xfrm>
              <a:custGeom>
                <a:avLst/>
                <a:gdLst>
                  <a:gd name="T0" fmla="*/ 212 w 218"/>
                  <a:gd name="T1" fmla="*/ 3 h 296"/>
                  <a:gd name="T2" fmla="*/ 212 w 218"/>
                  <a:gd name="T3" fmla="*/ 3 h 296"/>
                  <a:gd name="T4" fmla="*/ 199 w 218"/>
                  <a:gd name="T5" fmla="*/ 0 h 296"/>
                  <a:gd name="T6" fmla="*/ 183 w 218"/>
                  <a:gd name="T7" fmla="*/ 3 h 296"/>
                  <a:gd name="T8" fmla="*/ 180 w 218"/>
                  <a:gd name="T9" fmla="*/ 8 h 296"/>
                  <a:gd name="T10" fmla="*/ 180 w 218"/>
                  <a:gd name="T11" fmla="*/ 166 h 296"/>
                  <a:gd name="T12" fmla="*/ 180 w 218"/>
                  <a:gd name="T13" fmla="*/ 204 h 296"/>
                  <a:gd name="T14" fmla="*/ 180 w 218"/>
                  <a:gd name="T15" fmla="*/ 241 h 296"/>
                  <a:gd name="T16" fmla="*/ 180 w 218"/>
                  <a:gd name="T17" fmla="*/ 241 h 296"/>
                  <a:gd name="T18" fmla="*/ 159 w 218"/>
                  <a:gd name="T19" fmla="*/ 199 h 296"/>
                  <a:gd name="T20" fmla="*/ 135 w 218"/>
                  <a:gd name="T21" fmla="*/ 153 h 296"/>
                  <a:gd name="T22" fmla="*/ 66 w 218"/>
                  <a:gd name="T23" fmla="*/ 24 h 296"/>
                  <a:gd name="T24" fmla="*/ 58 w 218"/>
                  <a:gd name="T25" fmla="*/ 13 h 296"/>
                  <a:gd name="T26" fmla="*/ 42 w 218"/>
                  <a:gd name="T27" fmla="*/ 3 h 296"/>
                  <a:gd name="T28" fmla="*/ 32 w 218"/>
                  <a:gd name="T29" fmla="*/ 3 h 296"/>
                  <a:gd name="T30" fmla="*/ 13 w 218"/>
                  <a:gd name="T31" fmla="*/ 3 h 296"/>
                  <a:gd name="T32" fmla="*/ 0 w 218"/>
                  <a:gd name="T33" fmla="*/ 19 h 296"/>
                  <a:gd name="T34" fmla="*/ 0 w 218"/>
                  <a:gd name="T35" fmla="*/ 287 h 296"/>
                  <a:gd name="T36" fmla="*/ 0 w 218"/>
                  <a:gd name="T37" fmla="*/ 290 h 296"/>
                  <a:gd name="T38" fmla="*/ 8 w 218"/>
                  <a:gd name="T39" fmla="*/ 295 h 296"/>
                  <a:gd name="T40" fmla="*/ 27 w 218"/>
                  <a:gd name="T41" fmla="*/ 295 h 296"/>
                  <a:gd name="T42" fmla="*/ 35 w 218"/>
                  <a:gd name="T43" fmla="*/ 290 h 296"/>
                  <a:gd name="T44" fmla="*/ 35 w 218"/>
                  <a:gd name="T45" fmla="*/ 287 h 296"/>
                  <a:gd name="T46" fmla="*/ 35 w 218"/>
                  <a:gd name="T47" fmla="*/ 110 h 296"/>
                  <a:gd name="T48" fmla="*/ 35 w 218"/>
                  <a:gd name="T49" fmla="*/ 46 h 296"/>
                  <a:gd name="T50" fmla="*/ 35 w 218"/>
                  <a:gd name="T51" fmla="*/ 46 h 296"/>
                  <a:gd name="T52" fmla="*/ 48 w 218"/>
                  <a:gd name="T53" fmla="*/ 73 h 296"/>
                  <a:gd name="T54" fmla="*/ 64 w 218"/>
                  <a:gd name="T55" fmla="*/ 99 h 296"/>
                  <a:gd name="T56" fmla="*/ 154 w 218"/>
                  <a:gd name="T57" fmla="*/ 266 h 296"/>
                  <a:gd name="T58" fmla="*/ 169 w 218"/>
                  <a:gd name="T59" fmla="*/ 287 h 296"/>
                  <a:gd name="T60" fmla="*/ 188 w 218"/>
                  <a:gd name="T61" fmla="*/ 295 h 296"/>
                  <a:gd name="T62" fmla="*/ 201 w 218"/>
                  <a:gd name="T63" fmla="*/ 295 h 296"/>
                  <a:gd name="T64" fmla="*/ 207 w 218"/>
                  <a:gd name="T65" fmla="*/ 293 h 296"/>
                  <a:gd name="T66" fmla="*/ 214 w 218"/>
                  <a:gd name="T67" fmla="*/ 285 h 296"/>
                  <a:gd name="T68" fmla="*/ 217 w 218"/>
                  <a:gd name="T69" fmla="*/ 277 h 296"/>
                  <a:gd name="T70" fmla="*/ 217 w 218"/>
                  <a:gd name="T71" fmla="*/ 8 h 296"/>
                  <a:gd name="T72" fmla="*/ 212 w 218"/>
                  <a:gd name="T73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6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3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6" y="0"/>
                      <a:pt x="191" y="0"/>
                      <a:pt x="191" y="0"/>
                    </a:cubicBezTo>
                    <a:cubicBezTo>
                      <a:pt x="188" y="3"/>
                      <a:pt x="185" y="3"/>
                      <a:pt x="183" y="3"/>
                    </a:cubicBezTo>
                    <a:cubicBezTo>
                      <a:pt x="183" y="3"/>
                      <a:pt x="183" y="5"/>
                      <a:pt x="180" y="5"/>
                    </a:cubicBezTo>
                    <a:lnTo>
                      <a:pt x="180" y="8"/>
                    </a:lnTo>
                    <a:lnTo>
                      <a:pt x="180" y="8"/>
                    </a:lnTo>
                    <a:lnTo>
                      <a:pt x="180" y="166"/>
                    </a:lnTo>
                    <a:lnTo>
                      <a:pt x="180" y="204"/>
                    </a:lnTo>
                    <a:lnTo>
                      <a:pt x="180" y="204"/>
                    </a:lnTo>
                    <a:cubicBezTo>
                      <a:pt x="180" y="218"/>
                      <a:pt x="180" y="228"/>
                      <a:pt x="180" y="241"/>
                    </a:cubicBezTo>
                    <a:lnTo>
                      <a:pt x="180" y="241"/>
                    </a:lnTo>
                    <a:lnTo>
                      <a:pt x="180" y="241"/>
                    </a:lnTo>
                    <a:lnTo>
                      <a:pt x="180" y="241"/>
                    </a:lnTo>
                    <a:cubicBezTo>
                      <a:pt x="177" y="233"/>
                      <a:pt x="172" y="226"/>
                      <a:pt x="169" y="220"/>
                    </a:cubicBezTo>
                    <a:cubicBezTo>
                      <a:pt x="167" y="212"/>
                      <a:pt x="162" y="207"/>
                      <a:pt x="159" y="199"/>
                    </a:cubicBezTo>
                    <a:cubicBezTo>
                      <a:pt x="156" y="191"/>
                      <a:pt x="151" y="183"/>
                      <a:pt x="148" y="177"/>
                    </a:cubicBezTo>
                    <a:cubicBezTo>
                      <a:pt x="143" y="169"/>
                      <a:pt x="140" y="161"/>
                      <a:pt x="135" y="153"/>
                    </a:cubicBezTo>
                    <a:lnTo>
                      <a:pt x="135" y="153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4" y="21"/>
                      <a:pt x="61" y="16"/>
                      <a:pt x="58" y="13"/>
                    </a:cubicBezTo>
                    <a:cubicBezTo>
                      <a:pt x="56" y="11"/>
                      <a:pt x="53" y="8"/>
                      <a:pt x="50" y="5"/>
                    </a:cubicBezTo>
                    <a:cubicBezTo>
                      <a:pt x="48" y="5"/>
                      <a:pt x="45" y="3"/>
                      <a:pt x="42" y="3"/>
                    </a:cubicBezTo>
                    <a:cubicBezTo>
                      <a:pt x="40" y="3"/>
                      <a:pt x="37" y="3"/>
                      <a:pt x="32" y="3"/>
                    </a:cubicBezTo>
                    <a:lnTo>
                      <a:pt x="32" y="3"/>
                    </a:lnTo>
                    <a:lnTo>
                      <a:pt x="13" y="3"/>
                    </a:lnTo>
                    <a:lnTo>
                      <a:pt x="13" y="3"/>
                    </a:lnTo>
                    <a:cubicBezTo>
                      <a:pt x="11" y="3"/>
                      <a:pt x="8" y="3"/>
                      <a:pt x="3" y="5"/>
                    </a:cubicBezTo>
                    <a:cubicBezTo>
                      <a:pt x="0" y="8"/>
                      <a:pt x="0" y="13"/>
                      <a:pt x="0" y="19"/>
                    </a:cubicBezTo>
                    <a:lnTo>
                      <a:pt x="0" y="1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0"/>
                    </a:lnTo>
                    <a:cubicBezTo>
                      <a:pt x="0" y="293"/>
                      <a:pt x="0" y="293"/>
                      <a:pt x="3" y="293"/>
                    </a:cubicBezTo>
                    <a:cubicBezTo>
                      <a:pt x="3" y="293"/>
                      <a:pt x="5" y="293"/>
                      <a:pt x="8" y="295"/>
                    </a:cubicBezTo>
                    <a:cubicBezTo>
                      <a:pt x="11" y="295"/>
                      <a:pt x="13" y="295"/>
                      <a:pt x="16" y="295"/>
                    </a:cubicBezTo>
                    <a:cubicBezTo>
                      <a:pt x="21" y="295"/>
                      <a:pt x="24" y="295"/>
                      <a:pt x="27" y="295"/>
                    </a:cubicBezTo>
                    <a:cubicBezTo>
                      <a:pt x="29" y="293"/>
                      <a:pt x="29" y="293"/>
                      <a:pt x="32" y="293"/>
                    </a:cubicBezTo>
                    <a:cubicBezTo>
                      <a:pt x="32" y="293"/>
                      <a:pt x="35" y="293"/>
                      <a:pt x="35" y="290"/>
                    </a:cubicBezTo>
                    <a:lnTo>
                      <a:pt x="35" y="287"/>
                    </a:lnTo>
                    <a:lnTo>
                      <a:pt x="35" y="287"/>
                    </a:lnTo>
                    <a:lnTo>
                      <a:pt x="35" y="110"/>
                    </a:lnTo>
                    <a:lnTo>
                      <a:pt x="35" y="110"/>
                    </a:lnTo>
                    <a:cubicBezTo>
                      <a:pt x="35" y="99"/>
                      <a:pt x="35" y="88"/>
                      <a:pt x="35" y="78"/>
                    </a:cubicBezTo>
                    <a:cubicBezTo>
                      <a:pt x="35" y="67"/>
                      <a:pt x="35" y="57"/>
                      <a:pt x="35" y="46"/>
                    </a:cubicBezTo>
                    <a:lnTo>
                      <a:pt x="35" y="46"/>
                    </a:lnTo>
                    <a:lnTo>
                      <a:pt x="35" y="46"/>
                    </a:lnTo>
                    <a:lnTo>
                      <a:pt x="35" y="46"/>
                    </a:lnTo>
                    <a:cubicBezTo>
                      <a:pt x="40" y="54"/>
                      <a:pt x="42" y="62"/>
                      <a:pt x="48" y="73"/>
                    </a:cubicBezTo>
                    <a:cubicBezTo>
                      <a:pt x="53" y="81"/>
                      <a:pt x="58" y="91"/>
                      <a:pt x="64" y="99"/>
                    </a:cubicBezTo>
                    <a:lnTo>
                      <a:pt x="64" y="99"/>
                    </a:lnTo>
                    <a:lnTo>
                      <a:pt x="154" y="266"/>
                    </a:lnTo>
                    <a:lnTo>
                      <a:pt x="154" y="266"/>
                    </a:lnTo>
                    <a:cubicBezTo>
                      <a:pt x="156" y="272"/>
                      <a:pt x="159" y="277"/>
                      <a:pt x="162" y="280"/>
                    </a:cubicBezTo>
                    <a:cubicBezTo>
                      <a:pt x="164" y="282"/>
                      <a:pt x="167" y="287"/>
                      <a:pt x="169" y="287"/>
                    </a:cubicBezTo>
                    <a:cubicBezTo>
                      <a:pt x="172" y="290"/>
                      <a:pt x="175" y="293"/>
                      <a:pt x="177" y="293"/>
                    </a:cubicBezTo>
                    <a:cubicBezTo>
                      <a:pt x="180" y="293"/>
                      <a:pt x="185" y="295"/>
                      <a:pt x="188" y="295"/>
                    </a:cubicBezTo>
                    <a:lnTo>
                      <a:pt x="188" y="295"/>
                    </a:lnTo>
                    <a:lnTo>
                      <a:pt x="201" y="295"/>
                    </a:lnTo>
                    <a:lnTo>
                      <a:pt x="201" y="295"/>
                    </a:lnTo>
                    <a:cubicBezTo>
                      <a:pt x="201" y="295"/>
                      <a:pt x="204" y="293"/>
                      <a:pt x="207" y="293"/>
                    </a:cubicBezTo>
                    <a:cubicBezTo>
                      <a:pt x="209" y="293"/>
                      <a:pt x="209" y="293"/>
                      <a:pt x="212" y="290"/>
                    </a:cubicBezTo>
                    <a:cubicBezTo>
                      <a:pt x="212" y="290"/>
                      <a:pt x="214" y="287"/>
                      <a:pt x="214" y="285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8"/>
                      <a:pt x="217" y="5"/>
                      <a:pt x="214" y="5"/>
                    </a:cubicBezTo>
                    <a:cubicBezTo>
                      <a:pt x="214" y="5"/>
                      <a:pt x="214" y="3"/>
                      <a:pt x="212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5E0C41F5-B539-0B42-81C5-4567AB71D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3" y="1150938"/>
                <a:ext cx="65087" cy="107950"/>
              </a:xfrm>
              <a:custGeom>
                <a:avLst/>
                <a:gdLst>
                  <a:gd name="T0" fmla="*/ 157 w 179"/>
                  <a:gd name="T1" fmla="*/ 161 h 302"/>
                  <a:gd name="T2" fmla="*/ 157 w 179"/>
                  <a:gd name="T3" fmla="*/ 161 h 302"/>
                  <a:gd name="T4" fmla="*/ 112 w 179"/>
                  <a:gd name="T5" fmla="*/ 135 h 302"/>
                  <a:gd name="T6" fmla="*/ 66 w 179"/>
                  <a:gd name="T7" fmla="*/ 110 h 302"/>
                  <a:gd name="T8" fmla="*/ 45 w 179"/>
                  <a:gd name="T9" fmla="*/ 73 h 302"/>
                  <a:gd name="T10" fmla="*/ 58 w 179"/>
                  <a:gd name="T11" fmla="*/ 43 h 302"/>
                  <a:gd name="T12" fmla="*/ 93 w 179"/>
                  <a:gd name="T13" fmla="*/ 32 h 302"/>
                  <a:gd name="T14" fmla="*/ 136 w 179"/>
                  <a:gd name="T15" fmla="*/ 43 h 302"/>
                  <a:gd name="T16" fmla="*/ 154 w 179"/>
                  <a:gd name="T17" fmla="*/ 54 h 302"/>
                  <a:gd name="T18" fmla="*/ 159 w 179"/>
                  <a:gd name="T19" fmla="*/ 49 h 302"/>
                  <a:gd name="T20" fmla="*/ 162 w 179"/>
                  <a:gd name="T21" fmla="*/ 35 h 302"/>
                  <a:gd name="T22" fmla="*/ 159 w 179"/>
                  <a:gd name="T23" fmla="*/ 24 h 302"/>
                  <a:gd name="T24" fmla="*/ 157 w 179"/>
                  <a:gd name="T25" fmla="*/ 19 h 302"/>
                  <a:gd name="T26" fmla="*/ 133 w 179"/>
                  <a:gd name="T27" fmla="*/ 6 h 302"/>
                  <a:gd name="T28" fmla="*/ 96 w 179"/>
                  <a:gd name="T29" fmla="*/ 0 h 302"/>
                  <a:gd name="T30" fmla="*/ 31 w 179"/>
                  <a:gd name="T31" fmla="*/ 19 h 302"/>
                  <a:gd name="T32" fmla="*/ 5 w 179"/>
                  <a:gd name="T33" fmla="*/ 76 h 302"/>
                  <a:gd name="T34" fmla="*/ 26 w 179"/>
                  <a:gd name="T35" fmla="*/ 130 h 302"/>
                  <a:gd name="T36" fmla="*/ 71 w 179"/>
                  <a:gd name="T37" fmla="*/ 159 h 302"/>
                  <a:gd name="T38" fmla="*/ 117 w 179"/>
                  <a:gd name="T39" fmla="*/ 184 h 302"/>
                  <a:gd name="T40" fmla="*/ 138 w 179"/>
                  <a:gd name="T41" fmla="*/ 218 h 302"/>
                  <a:gd name="T42" fmla="*/ 122 w 179"/>
                  <a:gd name="T43" fmla="*/ 256 h 302"/>
                  <a:gd name="T44" fmla="*/ 79 w 179"/>
                  <a:gd name="T45" fmla="*/ 269 h 302"/>
                  <a:gd name="T46" fmla="*/ 29 w 179"/>
                  <a:gd name="T47" fmla="*/ 256 h 302"/>
                  <a:gd name="T48" fmla="*/ 5 w 179"/>
                  <a:gd name="T49" fmla="*/ 242 h 302"/>
                  <a:gd name="T50" fmla="*/ 0 w 179"/>
                  <a:gd name="T51" fmla="*/ 247 h 302"/>
                  <a:gd name="T52" fmla="*/ 0 w 179"/>
                  <a:gd name="T53" fmla="*/ 261 h 302"/>
                  <a:gd name="T54" fmla="*/ 5 w 179"/>
                  <a:gd name="T55" fmla="*/ 277 h 302"/>
                  <a:gd name="T56" fmla="*/ 29 w 179"/>
                  <a:gd name="T57" fmla="*/ 293 h 302"/>
                  <a:gd name="T58" fmla="*/ 79 w 179"/>
                  <a:gd name="T59" fmla="*/ 301 h 302"/>
                  <a:gd name="T60" fmla="*/ 149 w 179"/>
                  <a:gd name="T61" fmla="*/ 280 h 302"/>
                  <a:gd name="T62" fmla="*/ 178 w 179"/>
                  <a:gd name="T63" fmla="*/ 215 h 302"/>
                  <a:gd name="T64" fmla="*/ 157 w 179"/>
                  <a:gd name="T65" fmla="*/ 16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302">
                    <a:moveTo>
                      <a:pt x="157" y="161"/>
                    </a:moveTo>
                    <a:lnTo>
                      <a:pt x="157" y="161"/>
                    </a:lnTo>
                    <a:lnTo>
                      <a:pt x="157" y="161"/>
                    </a:lnTo>
                    <a:lnTo>
                      <a:pt x="157" y="161"/>
                    </a:lnTo>
                    <a:cubicBezTo>
                      <a:pt x="151" y="156"/>
                      <a:pt x="143" y="151"/>
                      <a:pt x="136" y="145"/>
                    </a:cubicBezTo>
                    <a:cubicBezTo>
                      <a:pt x="128" y="143"/>
                      <a:pt x="120" y="138"/>
                      <a:pt x="112" y="135"/>
                    </a:cubicBezTo>
                    <a:cubicBezTo>
                      <a:pt x="104" y="130"/>
                      <a:pt x="96" y="127"/>
                      <a:pt x="88" y="122"/>
                    </a:cubicBezTo>
                    <a:cubicBezTo>
                      <a:pt x="79" y="119"/>
                      <a:pt x="71" y="113"/>
                      <a:pt x="66" y="110"/>
                    </a:cubicBezTo>
                    <a:cubicBezTo>
                      <a:pt x="60" y="105"/>
                      <a:pt x="55" y="99"/>
                      <a:pt x="50" y="94"/>
                    </a:cubicBezTo>
                    <a:cubicBezTo>
                      <a:pt x="47" y="89"/>
                      <a:pt x="45" y="81"/>
                      <a:pt x="45" y="73"/>
                    </a:cubicBezTo>
                    <a:cubicBezTo>
                      <a:pt x="45" y="68"/>
                      <a:pt x="47" y="62"/>
                      <a:pt x="47" y="57"/>
                    </a:cubicBezTo>
                    <a:cubicBezTo>
                      <a:pt x="50" y="52"/>
                      <a:pt x="53" y="49"/>
                      <a:pt x="58" y="43"/>
                    </a:cubicBezTo>
                    <a:cubicBezTo>
                      <a:pt x="60" y="40"/>
                      <a:pt x="66" y="38"/>
                      <a:pt x="71" y="35"/>
                    </a:cubicBezTo>
                    <a:cubicBezTo>
                      <a:pt x="76" y="32"/>
                      <a:pt x="85" y="32"/>
                      <a:pt x="93" y="32"/>
                    </a:cubicBezTo>
                    <a:cubicBezTo>
                      <a:pt x="101" y="32"/>
                      <a:pt x="109" y="32"/>
                      <a:pt x="117" y="35"/>
                    </a:cubicBezTo>
                    <a:cubicBezTo>
                      <a:pt x="122" y="38"/>
                      <a:pt x="130" y="40"/>
                      <a:pt x="136" y="43"/>
                    </a:cubicBezTo>
                    <a:cubicBezTo>
                      <a:pt x="138" y="45"/>
                      <a:pt x="143" y="49"/>
                      <a:pt x="146" y="52"/>
                    </a:cubicBezTo>
                    <a:cubicBezTo>
                      <a:pt x="151" y="52"/>
                      <a:pt x="154" y="54"/>
                      <a:pt x="154" y="54"/>
                    </a:cubicBezTo>
                    <a:cubicBezTo>
                      <a:pt x="157" y="54"/>
                      <a:pt x="157" y="54"/>
                      <a:pt x="157" y="52"/>
                    </a:cubicBezTo>
                    <a:cubicBezTo>
                      <a:pt x="159" y="52"/>
                      <a:pt x="159" y="52"/>
                      <a:pt x="159" y="49"/>
                    </a:cubicBezTo>
                    <a:cubicBezTo>
                      <a:pt x="159" y="49"/>
                      <a:pt x="159" y="45"/>
                      <a:pt x="159" y="43"/>
                    </a:cubicBezTo>
                    <a:cubicBezTo>
                      <a:pt x="159" y="40"/>
                      <a:pt x="162" y="38"/>
                      <a:pt x="162" y="35"/>
                    </a:cubicBezTo>
                    <a:cubicBezTo>
                      <a:pt x="162" y="32"/>
                      <a:pt x="162" y="32"/>
                      <a:pt x="159" y="30"/>
                    </a:cubicBezTo>
                    <a:cubicBezTo>
                      <a:pt x="159" y="27"/>
                      <a:pt x="159" y="27"/>
                      <a:pt x="159" y="24"/>
                    </a:cubicBezTo>
                    <a:lnTo>
                      <a:pt x="159" y="22"/>
                    </a:lnTo>
                    <a:lnTo>
                      <a:pt x="157" y="19"/>
                    </a:lnTo>
                    <a:cubicBezTo>
                      <a:pt x="154" y="16"/>
                      <a:pt x="151" y="14"/>
                      <a:pt x="146" y="14"/>
                    </a:cubicBezTo>
                    <a:cubicBezTo>
                      <a:pt x="143" y="11"/>
                      <a:pt x="138" y="8"/>
                      <a:pt x="133" y="6"/>
                    </a:cubicBezTo>
                    <a:cubicBezTo>
                      <a:pt x="125" y="6"/>
                      <a:pt x="120" y="3"/>
                      <a:pt x="114" y="3"/>
                    </a:cubicBezTo>
                    <a:cubicBezTo>
                      <a:pt x="106" y="0"/>
                      <a:pt x="101" y="0"/>
                      <a:pt x="96" y="0"/>
                    </a:cubicBezTo>
                    <a:cubicBezTo>
                      <a:pt x="83" y="0"/>
                      <a:pt x="68" y="3"/>
                      <a:pt x="58" y="6"/>
                    </a:cubicBezTo>
                    <a:cubicBezTo>
                      <a:pt x="47" y="8"/>
                      <a:pt x="39" y="14"/>
                      <a:pt x="31" y="19"/>
                    </a:cubicBezTo>
                    <a:cubicBezTo>
                      <a:pt x="23" y="27"/>
                      <a:pt x="18" y="35"/>
                      <a:pt x="13" y="43"/>
                    </a:cubicBezTo>
                    <a:cubicBezTo>
                      <a:pt x="8" y="54"/>
                      <a:pt x="5" y="65"/>
                      <a:pt x="5" y="76"/>
                    </a:cubicBezTo>
                    <a:cubicBezTo>
                      <a:pt x="5" y="89"/>
                      <a:pt x="8" y="99"/>
                      <a:pt x="13" y="107"/>
                    </a:cubicBezTo>
                    <a:cubicBezTo>
                      <a:pt x="15" y="116"/>
                      <a:pt x="21" y="124"/>
                      <a:pt x="26" y="130"/>
                    </a:cubicBezTo>
                    <a:cubicBezTo>
                      <a:pt x="31" y="135"/>
                      <a:pt x="39" y="143"/>
                      <a:pt x="47" y="145"/>
                    </a:cubicBezTo>
                    <a:cubicBezTo>
                      <a:pt x="55" y="151"/>
                      <a:pt x="63" y="156"/>
                      <a:pt x="71" y="159"/>
                    </a:cubicBezTo>
                    <a:cubicBezTo>
                      <a:pt x="79" y="161"/>
                      <a:pt x="88" y="167"/>
                      <a:pt x="96" y="169"/>
                    </a:cubicBezTo>
                    <a:cubicBezTo>
                      <a:pt x="104" y="175"/>
                      <a:pt x="112" y="177"/>
                      <a:pt x="117" y="184"/>
                    </a:cubicBezTo>
                    <a:cubicBezTo>
                      <a:pt x="122" y="186"/>
                      <a:pt x="128" y="191"/>
                      <a:pt x="130" y="197"/>
                    </a:cubicBezTo>
                    <a:cubicBezTo>
                      <a:pt x="136" y="205"/>
                      <a:pt x="138" y="210"/>
                      <a:pt x="138" y="218"/>
                    </a:cubicBezTo>
                    <a:cubicBezTo>
                      <a:pt x="138" y="226"/>
                      <a:pt x="136" y="234"/>
                      <a:pt x="133" y="239"/>
                    </a:cubicBezTo>
                    <a:cubicBezTo>
                      <a:pt x="130" y="244"/>
                      <a:pt x="128" y="250"/>
                      <a:pt x="122" y="256"/>
                    </a:cubicBezTo>
                    <a:cubicBezTo>
                      <a:pt x="117" y="259"/>
                      <a:pt x="112" y="261"/>
                      <a:pt x="104" y="264"/>
                    </a:cubicBezTo>
                    <a:cubicBezTo>
                      <a:pt x="96" y="267"/>
                      <a:pt x="91" y="269"/>
                      <a:pt x="79" y="269"/>
                    </a:cubicBezTo>
                    <a:cubicBezTo>
                      <a:pt x="68" y="269"/>
                      <a:pt x="60" y="267"/>
                      <a:pt x="50" y="264"/>
                    </a:cubicBezTo>
                    <a:cubicBezTo>
                      <a:pt x="42" y="261"/>
                      <a:pt x="37" y="259"/>
                      <a:pt x="29" y="256"/>
                    </a:cubicBezTo>
                    <a:cubicBezTo>
                      <a:pt x="23" y="253"/>
                      <a:pt x="18" y="250"/>
                      <a:pt x="15" y="247"/>
                    </a:cubicBezTo>
                    <a:cubicBezTo>
                      <a:pt x="10" y="244"/>
                      <a:pt x="8" y="242"/>
                      <a:pt x="5" y="242"/>
                    </a:cubicBezTo>
                    <a:cubicBezTo>
                      <a:pt x="5" y="242"/>
                      <a:pt x="5" y="242"/>
                      <a:pt x="2" y="244"/>
                    </a:cubicBezTo>
                    <a:cubicBezTo>
                      <a:pt x="2" y="244"/>
                      <a:pt x="2" y="244"/>
                      <a:pt x="0" y="247"/>
                    </a:cubicBezTo>
                    <a:cubicBezTo>
                      <a:pt x="0" y="247"/>
                      <a:pt x="0" y="250"/>
                      <a:pt x="0" y="253"/>
                    </a:cubicBezTo>
                    <a:cubicBezTo>
                      <a:pt x="0" y="256"/>
                      <a:pt x="0" y="259"/>
                      <a:pt x="0" y="261"/>
                    </a:cubicBezTo>
                    <a:cubicBezTo>
                      <a:pt x="0" y="267"/>
                      <a:pt x="0" y="269"/>
                      <a:pt x="0" y="272"/>
                    </a:cubicBezTo>
                    <a:cubicBezTo>
                      <a:pt x="2" y="275"/>
                      <a:pt x="2" y="277"/>
                      <a:pt x="5" y="277"/>
                    </a:cubicBezTo>
                    <a:cubicBezTo>
                      <a:pt x="5" y="280"/>
                      <a:pt x="8" y="283"/>
                      <a:pt x="13" y="285"/>
                    </a:cubicBezTo>
                    <a:cubicBezTo>
                      <a:pt x="18" y="288"/>
                      <a:pt x="23" y="290"/>
                      <a:pt x="29" y="293"/>
                    </a:cubicBezTo>
                    <a:cubicBezTo>
                      <a:pt x="37" y="296"/>
                      <a:pt x="42" y="296"/>
                      <a:pt x="53" y="298"/>
                    </a:cubicBezTo>
                    <a:cubicBezTo>
                      <a:pt x="60" y="301"/>
                      <a:pt x="68" y="301"/>
                      <a:pt x="79" y="301"/>
                    </a:cubicBezTo>
                    <a:cubicBezTo>
                      <a:pt x="93" y="301"/>
                      <a:pt x="106" y="298"/>
                      <a:pt x="117" y="296"/>
                    </a:cubicBezTo>
                    <a:cubicBezTo>
                      <a:pt x="130" y="290"/>
                      <a:pt x="141" y="285"/>
                      <a:pt x="149" y="280"/>
                    </a:cubicBezTo>
                    <a:cubicBezTo>
                      <a:pt x="157" y="272"/>
                      <a:pt x="165" y="261"/>
                      <a:pt x="170" y="250"/>
                    </a:cubicBezTo>
                    <a:cubicBezTo>
                      <a:pt x="175" y="239"/>
                      <a:pt x="178" y="229"/>
                      <a:pt x="178" y="215"/>
                    </a:cubicBezTo>
                    <a:cubicBezTo>
                      <a:pt x="178" y="202"/>
                      <a:pt x="175" y="194"/>
                      <a:pt x="170" y="186"/>
                    </a:cubicBezTo>
                    <a:cubicBezTo>
                      <a:pt x="167" y="175"/>
                      <a:pt x="162" y="169"/>
                      <a:pt x="157" y="1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D1B362A1-E224-6B4D-B742-FF9DAE739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600" y="1150938"/>
                <a:ext cx="77788" cy="107950"/>
              </a:xfrm>
              <a:custGeom>
                <a:avLst/>
                <a:gdLst>
                  <a:gd name="T0" fmla="*/ 212 w 218"/>
                  <a:gd name="T1" fmla="*/ 3 h 299"/>
                  <a:gd name="T2" fmla="*/ 212 w 218"/>
                  <a:gd name="T3" fmla="*/ 3 h 299"/>
                  <a:gd name="T4" fmla="*/ 212 w 218"/>
                  <a:gd name="T5" fmla="*/ 3 h 299"/>
                  <a:gd name="T6" fmla="*/ 212 w 218"/>
                  <a:gd name="T7" fmla="*/ 3 h 299"/>
                  <a:gd name="T8" fmla="*/ 207 w 218"/>
                  <a:gd name="T9" fmla="*/ 0 h 299"/>
                  <a:gd name="T10" fmla="*/ 199 w 218"/>
                  <a:gd name="T11" fmla="*/ 0 h 299"/>
                  <a:gd name="T12" fmla="*/ 188 w 218"/>
                  <a:gd name="T13" fmla="*/ 0 h 299"/>
                  <a:gd name="T14" fmla="*/ 183 w 218"/>
                  <a:gd name="T15" fmla="*/ 3 h 299"/>
                  <a:gd name="T16" fmla="*/ 180 w 218"/>
                  <a:gd name="T17" fmla="*/ 5 h 299"/>
                  <a:gd name="T18" fmla="*/ 178 w 218"/>
                  <a:gd name="T19" fmla="*/ 8 h 299"/>
                  <a:gd name="T20" fmla="*/ 178 w 218"/>
                  <a:gd name="T21" fmla="*/ 8 h 299"/>
                  <a:gd name="T22" fmla="*/ 178 w 218"/>
                  <a:gd name="T23" fmla="*/ 186 h 299"/>
                  <a:gd name="T24" fmla="*/ 178 w 218"/>
                  <a:gd name="T25" fmla="*/ 186 h 299"/>
                  <a:gd name="T26" fmla="*/ 175 w 218"/>
                  <a:gd name="T27" fmla="*/ 220 h 299"/>
                  <a:gd name="T28" fmla="*/ 159 w 218"/>
                  <a:gd name="T29" fmla="*/ 244 h 299"/>
                  <a:gd name="T30" fmla="*/ 138 w 218"/>
                  <a:gd name="T31" fmla="*/ 261 h 299"/>
                  <a:gd name="T32" fmla="*/ 109 w 218"/>
                  <a:gd name="T33" fmla="*/ 266 h 299"/>
                  <a:gd name="T34" fmla="*/ 80 w 218"/>
                  <a:gd name="T35" fmla="*/ 261 h 299"/>
                  <a:gd name="T36" fmla="*/ 56 w 218"/>
                  <a:gd name="T37" fmla="*/ 244 h 299"/>
                  <a:gd name="T38" fmla="*/ 43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5 w 218"/>
                  <a:gd name="T51" fmla="*/ 3 h 299"/>
                  <a:gd name="T52" fmla="*/ 29 w 218"/>
                  <a:gd name="T53" fmla="*/ 0 h 299"/>
                  <a:gd name="T54" fmla="*/ 19 w 218"/>
                  <a:gd name="T55" fmla="*/ 0 h 299"/>
                  <a:gd name="T56" fmla="*/ 11 w 218"/>
                  <a:gd name="T57" fmla="*/ 0 h 299"/>
                  <a:gd name="T58" fmla="*/ 3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4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8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5 w 218"/>
                  <a:gd name="T93" fmla="*/ 5 h 299"/>
                  <a:gd name="T94" fmla="*/ 212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2" y="3"/>
                    </a:moveTo>
                    <a:lnTo>
                      <a:pt x="212" y="3"/>
                    </a:lnTo>
                    <a:lnTo>
                      <a:pt x="212" y="3"/>
                    </a:lnTo>
                    <a:lnTo>
                      <a:pt x="212" y="3"/>
                    </a:lnTo>
                    <a:cubicBezTo>
                      <a:pt x="212" y="3"/>
                      <a:pt x="209" y="0"/>
                      <a:pt x="207" y="0"/>
                    </a:cubicBezTo>
                    <a:cubicBezTo>
                      <a:pt x="204" y="0"/>
                      <a:pt x="201" y="0"/>
                      <a:pt x="199" y="0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6" y="0"/>
                      <a:pt x="183" y="3"/>
                      <a:pt x="183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80" y="5"/>
                      <a:pt x="178" y="5"/>
                      <a:pt x="178" y="8"/>
                    </a:cubicBezTo>
                    <a:lnTo>
                      <a:pt x="178" y="8"/>
                    </a:lnTo>
                    <a:lnTo>
                      <a:pt x="178" y="186"/>
                    </a:lnTo>
                    <a:lnTo>
                      <a:pt x="178" y="186"/>
                    </a:lnTo>
                    <a:cubicBezTo>
                      <a:pt x="178" y="199"/>
                      <a:pt x="178" y="210"/>
                      <a:pt x="175" y="220"/>
                    </a:cubicBezTo>
                    <a:cubicBezTo>
                      <a:pt x="170" y="231"/>
                      <a:pt x="167" y="239"/>
                      <a:pt x="159" y="244"/>
                    </a:cubicBezTo>
                    <a:cubicBezTo>
                      <a:pt x="154" y="253"/>
                      <a:pt x="146" y="256"/>
                      <a:pt x="138" y="261"/>
                    </a:cubicBezTo>
                    <a:cubicBezTo>
                      <a:pt x="130" y="264"/>
                      <a:pt x="119" y="266"/>
                      <a:pt x="109" y="266"/>
                    </a:cubicBezTo>
                    <a:cubicBezTo>
                      <a:pt x="98" y="266"/>
                      <a:pt x="88" y="264"/>
                      <a:pt x="80" y="261"/>
                    </a:cubicBezTo>
                    <a:cubicBezTo>
                      <a:pt x="72" y="256"/>
                      <a:pt x="64" y="253"/>
                      <a:pt x="56" y="244"/>
                    </a:cubicBezTo>
                    <a:cubicBezTo>
                      <a:pt x="51" y="239"/>
                      <a:pt x="45" y="228"/>
                      <a:pt x="43" y="220"/>
                    </a:cubicBezTo>
                    <a:cubicBezTo>
                      <a:pt x="40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29" y="0"/>
                      <a:pt x="29" y="0"/>
                    </a:cubicBezTo>
                    <a:cubicBezTo>
                      <a:pt x="27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3" y="223"/>
                      <a:pt x="8" y="236"/>
                    </a:cubicBezTo>
                    <a:cubicBezTo>
                      <a:pt x="14" y="250"/>
                      <a:pt x="19" y="261"/>
                      <a:pt x="29" y="272"/>
                    </a:cubicBezTo>
                    <a:cubicBezTo>
                      <a:pt x="37" y="280"/>
                      <a:pt x="51" y="287"/>
                      <a:pt x="64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2" y="298"/>
                      <a:pt x="138" y="295"/>
                      <a:pt x="151" y="290"/>
                    </a:cubicBezTo>
                    <a:cubicBezTo>
                      <a:pt x="167" y="285"/>
                      <a:pt x="178" y="280"/>
                      <a:pt x="188" y="269"/>
                    </a:cubicBezTo>
                    <a:cubicBezTo>
                      <a:pt x="196" y="258"/>
                      <a:pt x="204" y="247"/>
                      <a:pt x="209" y="233"/>
                    </a:cubicBezTo>
                    <a:cubicBezTo>
                      <a:pt x="215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5" y="5"/>
                    </a:cubicBezTo>
                    <a:cubicBezTo>
                      <a:pt x="215" y="3"/>
                      <a:pt x="215" y="3"/>
                      <a:pt x="212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4CB7A46-1D00-3B41-A5C4-38506B45C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250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8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7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25 w 258"/>
                  <a:gd name="T41" fmla="*/ 38 h 302"/>
                  <a:gd name="T42" fmla="*/ 225 w 258"/>
                  <a:gd name="T43" fmla="*/ 38 h 302"/>
                  <a:gd name="T44" fmla="*/ 225 w 258"/>
                  <a:gd name="T45" fmla="*/ 38 h 302"/>
                  <a:gd name="T46" fmla="*/ 225 w 258"/>
                  <a:gd name="T47" fmla="*/ 38 h 302"/>
                  <a:gd name="T48" fmla="*/ 188 w 258"/>
                  <a:gd name="T49" fmla="*/ 11 h 302"/>
                  <a:gd name="T50" fmla="*/ 132 w 258"/>
                  <a:gd name="T51" fmla="*/ 0 h 302"/>
                  <a:gd name="T52" fmla="*/ 74 w 258"/>
                  <a:gd name="T53" fmla="*/ 11 h 302"/>
                  <a:gd name="T54" fmla="*/ 32 w 258"/>
                  <a:gd name="T55" fmla="*/ 40 h 302"/>
                  <a:gd name="T56" fmla="*/ 8 w 258"/>
                  <a:gd name="T57" fmla="*/ 89 h 302"/>
                  <a:gd name="T58" fmla="*/ 0 w 258"/>
                  <a:gd name="T59" fmla="*/ 153 h 302"/>
                  <a:gd name="T60" fmla="*/ 8 w 258"/>
                  <a:gd name="T61" fmla="*/ 215 h 302"/>
                  <a:gd name="T62" fmla="*/ 29 w 258"/>
                  <a:gd name="T63" fmla="*/ 264 h 302"/>
                  <a:gd name="T64" fmla="*/ 69 w 258"/>
                  <a:gd name="T65" fmla="*/ 290 h 302"/>
                  <a:gd name="T66" fmla="*/ 127 w 258"/>
                  <a:gd name="T67" fmla="*/ 301 h 302"/>
                  <a:gd name="T68" fmla="*/ 183 w 258"/>
                  <a:gd name="T69" fmla="*/ 290 h 302"/>
                  <a:gd name="T70" fmla="*/ 225 w 258"/>
                  <a:gd name="T71" fmla="*/ 261 h 302"/>
                  <a:gd name="T72" fmla="*/ 249 w 258"/>
                  <a:gd name="T73" fmla="*/ 210 h 302"/>
                  <a:gd name="T74" fmla="*/ 257 w 258"/>
                  <a:gd name="T75" fmla="*/ 148 h 302"/>
                  <a:gd name="T76" fmla="*/ 249 w 258"/>
                  <a:gd name="T77" fmla="*/ 84 h 302"/>
                  <a:gd name="T78" fmla="*/ 225 w 258"/>
                  <a:gd name="T79" fmla="*/ 38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3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8" y="264"/>
                      <a:pt x="85" y="259"/>
                    </a:cubicBezTo>
                    <a:cubicBezTo>
                      <a:pt x="74" y="253"/>
                      <a:pt x="66" y="244"/>
                      <a:pt x="58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2" y="184"/>
                      <a:pt x="40" y="167"/>
                      <a:pt x="40" y="151"/>
                    </a:cubicBezTo>
                    <a:cubicBezTo>
                      <a:pt x="40" y="135"/>
                      <a:pt x="42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7" y="43"/>
                    </a:cubicBezTo>
                    <a:cubicBezTo>
                      <a:pt x="98" y="35"/>
                      <a:pt x="114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4" y="119"/>
                      <a:pt x="217" y="135"/>
                      <a:pt x="217" y="151"/>
                    </a:cubicBezTo>
                    <a:cubicBezTo>
                      <a:pt x="217" y="167"/>
                      <a:pt x="214" y="180"/>
                      <a:pt x="212" y="194"/>
                    </a:cubicBezTo>
                    <a:close/>
                    <a:moveTo>
                      <a:pt x="225" y="38"/>
                    </a:moveTo>
                    <a:lnTo>
                      <a:pt x="225" y="38"/>
                    </a:lnTo>
                    <a:lnTo>
                      <a:pt x="225" y="38"/>
                    </a:lnTo>
                    <a:lnTo>
                      <a:pt x="225" y="38"/>
                    </a:lnTo>
                    <a:cubicBezTo>
                      <a:pt x="214" y="27"/>
                      <a:pt x="204" y="16"/>
                      <a:pt x="188" y="11"/>
                    </a:cubicBezTo>
                    <a:cubicBezTo>
                      <a:pt x="172" y="3"/>
                      <a:pt x="154" y="0"/>
                      <a:pt x="132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8" y="19"/>
                      <a:pt x="45" y="27"/>
                      <a:pt x="32" y="40"/>
                    </a:cubicBezTo>
                    <a:cubicBezTo>
                      <a:pt x="21" y="54"/>
                      <a:pt x="13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3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3" y="301"/>
                      <a:pt x="127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4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ubicBezTo>
                      <a:pt x="244" y="65"/>
                      <a:pt x="236" y="52"/>
                      <a:pt x="22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D363A912-ABBC-394D-BED9-4A57744AA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1150938"/>
                <a:ext cx="38100" cy="107950"/>
              </a:xfrm>
              <a:custGeom>
                <a:avLst/>
                <a:gdLst>
                  <a:gd name="T0" fmla="*/ 101 w 107"/>
                  <a:gd name="T1" fmla="*/ 3 h 299"/>
                  <a:gd name="T2" fmla="*/ 101 w 107"/>
                  <a:gd name="T3" fmla="*/ 3 h 299"/>
                  <a:gd name="T4" fmla="*/ 101 w 107"/>
                  <a:gd name="T5" fmla="*/ 3 h 299"/>
                  <a:gd name="T6" fmla="*/ 101 w 107"/>
                  <a:gd name="T7" fmla="*/ 3 h 299"/>
                  <a:gd name="T8" fmla="*/ 95 w 107"/>
                  <a:gd name="T9" fmla="*/ 0 h 299"/>
                  <a:gd name="T10" fmla="*/ 88 w 107"/>
                  <a:gd name="T11" fmla="*/ 0 h 299"/>
                  <a:gd name="T12" fmla="*/ 77 w 107"/>
                  <a:gd name="T13" fmla="*/ 0 h 299"/>
                  <a:gd name="T14" fmla="*/ 72 w 107"/>
                  <a:gd name="T15" fmla="*/ 3 h 299"/>
                  <a:gd name="T16" fmla="*/ 69 w 107"/>
                  <a:gd name="T17" fmla="*/ 5 h 299"/>
                  <a:gd name="T18" fmla="*/ 66 w 107"/>
                  <a:gd name="T19" fmla="*/ 8 h 299"/>
                  <a:gd name="T20" fmla="*/ 66 w 107"/>
                  <a:gd name="T21" fmla="*/ 8 h 299"/>
                  <a:gd name="T22" fmla="*/ 66 w 107"/>
                  <a:gd name="T23" fmla="*/ 215 h 299"/>
                  <a:gd name="T24" fmla="*/ 66 w 107"/>
                  <a:gd name="T25" fmla="*/ 215 h 299"/>
                  <a:gd name="T26" fmla="*/ 66 w 107"/>
                  <a:gd name="T27" fmla="*/ 239 h 299"/>
                  <a:gd name="T28" fmla="*/ 61 w 107"/>
                  <a:gd name="T29" fmla="*/ 256 h 299"/>
                  <a:gd name="T30" fmla="*/ 50 w 107"/>
                  <a:gd name="T31" fmla="*/ 261 h 299"/>
                  <a:gd name="T32" fmla="*/ 40 w 107"/>
                  <a:gd name="T33" fmla="*/ 264 h 299"/>
                  <a:gd name="T34" fmla="*/ 27 w 107"/>
                  <a:gd name="T35" fmla="*/ 261 h 299"/>
                  <a:gd name="T36" fmla="*/ 19 w 107"/>
                  <a:gd name="T37" fmla="*/ 258 h 299"/>
                  <a:gd name="T38" fmla="*/ 11 w 107"/>
                  <a:gd name="T39" fmla="*/ 256 h 299"/>
                  <a:gd name="T40" fmla="*/ 6 w 107"/>
                  <a:gd name="T41" fmla="*/ 253 h 299"/>
                  <a:gd name="T42" fmla="*/ 3 w 107"/>
                  <a:gd name="T43" fmla="*/ 253 h 299"/>
                  <a:gd name="T44" fmla="*/ 0 w 107"/>
                  <a:gd name="T45" fmla="*/ 256 h 299"/>
                  <a:gd name="T46" fmla="*/ 0 w 107"/>
                  <a:gd name="T47" fmla="*/ 261 h 299"/>
                  <a:gd name="T48" fmla="*/ 0 w 107"/>
                  <a:gd name="T49" fmla="*/ 269 h 299"/>
                  <a:gd name="T50" fmla="*/ 0 w 107"/>
                  <a:gd name="T51" fmla="*/ 277 h 299"/>
                  <a:gd name="T52" fmla="*/ 0 w 107"/>
                  <a:gd name="T53" fmla="*/ 282 h 299"/>
                  <a:gd name="T54" fmla="*/ 3 w 107"/>
                  <a:gd name="T55" fmla="*/ 285 h 299"/>
                  <a:gd name="T56" fmla="*/ 3 w 107"/>
                  <a:gd name="T57" fmla="*/ 287 h 299"/>
                  <a:gd name="T58" fmla="*/ 8 w 107"/>
                  <a:gd name="T59" fmla="*/ 290 h 299"/>
                  <a:gd name="T60" fmla="*/ 19 w 107"/>
                  <a:gd name="T61" fmla="*/ 293 h 299"/>
                  <a:gd name="T62" fmla="*/ 29 w 107"/>
                  <a:gd name="T63" fmla="*/ 295 h 299"/>
                  <a:gd name="T64" fmla="*/ 43 w 107"/>
                  <a:gd name="T65" fmla="*/ 298 h 299"/>
                  <a:gd name="T66" fmla="*/ 72 w 107"/>
                  <a:gd name="T67" fmla="*/ 293 h 299"/>
                  <a:gd name="T68" fmla="*/ 93 w 107"/>
                  <a:gd name="T69" fmla="*/ 277 h 299"/>
                  <a:gd name="T70" fmla="*/ 103 w 107"/>
                  <a:gd name="T71" fmla="*/ 253 h 299"/>
                  <a:gd name="T72" fmla="*/ 106 w 107"/>
                  <a:gd name="T73" fmla="*/ 220 h 299"/>
                  <a:gd name="T74" fmla="*/ 106 w 107"/>
                  <a:gd name="T75" fmla="*/ 220 h 299"/>
                  <a:gd name="T76" fmla="*/ 106 w 107"/>
                  <a:gd name="T77" fmla="*/ 8 h 299"/>
                  <a:gd name="T78" fmla="*/ 106 w 107"/>
                  <a:gd name="T79" fmla="*/ 8 h 299"/>
                  <a:gd name="T80" fmla="*/ 103 w 107"/>
                  <a:gd name="T81" fmla="*/ 5 h 299"/>
                  <a:gd name="T82" fmla="*/ 101 w 107"/>
                  <a:gd name="T83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7" h="299">
                    <a:moveTo>
                      <a:pt x="101" y="3"/>
                    </a:moveTo>
                    <a:lnTo>
                      <a:pt x="101" y="3"/>
                    </a:lnTo>
                    <a:lnTo>
                      <a:pt x="101" y="3"/>
                    </a:lnTo>
                    <a:lnTo>
                      <a:pt x="101" y="3"/>
                    </a:lnTo>
                    <a:cubicBezTo>
                      <a:pt x="101" y="0"/>
                      <a:pt x="98" y="0"/>
                      <a:pt x="95" y="0"/>
                    </a:cubicBezTo>
                    <a:cubicBezTo>
                      <a:pt x="93" y="0"/>
                      <a:pt x="90" y="0"/>
                      <a:pt x="88" y="0"/>
                    </a:cubicBezTo>
                    <a:cubicBezTo>
                      <a:pt x="82" y="0"/>
                      <a:pt x="80" y="0"/>
                      <a:pt x="77" y="0"/>
                    </a:cubicBezTo>
                    <a:cubicBezTo>
                      <a:pt x="74" y="0"/>
                      <a:pt x="74" y="0"/>
                      <a:pt x="72" y="3"/>
                    </a:cubicBezTo>
                    <a:cubicBezTo>
                      <a:pt x="69" y="3"/>
                      <a:pt x="69" y="3"/>
                      <a:pt x="69" y="5"/>
                    </a:cubicBezTo>
                    <a:cubicBezTo>
                      <a:pt x="69" y="5"/>
                      <a:pt x="66" y="5"/>
                      <a:pt x="66" y="8"/>
                    </a:cubicBezTo>
                    <a:lnTo>
                      <a:pt x="66" y="8"/>
                    </a:lnTo>
                    <a:lnTo>
                      <a:pt x="66" y="215"/>
                    </a:lnTo>
                    <a:lnTo>
                      <a:pt x="66" y="215"/>
                    </a:lnTo>
                    <a:cubicBezTo>
                      <a:pt x="66" y="226"/>
                      <a:pt x="66" y="233"/>
                      <a:pt x="66" y="239"/>
                    </a:cubicBezTo>
                    <a:cubicBezTo>
                      <a:pt x="64" y="247"/>
                      <a:pt x="64" y="250"/>
                      <a:pt x="61" y="256"/>
                    </a:cubicBezTo>
                    <a:cubicBezTo>
                      <a:pt x="58" y="258"/>
                      <a:pt x="56" y="261"/>
                      <a:pt x="50" y="261"/>
                    </a:cubicBezTo>
                    <a:cubicBezTo>
                      <a:pt x="48" y="264"/>
                      <a:pt x="43" y="264"/>
                      <a:pt x="40" y="264"/>
                    </a:cubicBezTo>
                    <a:cubicBezTo>
                      <a:pt x="35" y="264"/>
                      <a:pt x="29" y="264"/>
                      <a:pt x="27" y="261"/>
                    </a:cubicBezTo>
                    <a:cubicBezTo>
                      <a:pt x="24" y="261"/>
                      <a:pt x="21" y="261"/>
                      <a:pt x="19" y="258"/>
                    </a:cubicBezTo>
                    <a:cubicBezTo>
                      <a:pt x="16" y="258"/>
                      <a:pt x="13" y="256"/>
                      <a:pt x="11" y="256"/>
                    </a:cubicBezTo>
                    <a:cubicBezTo>
                      <a:pt x="8" y="253"/>
                      <a:pt x="8" y="253"/>
                      <a:pt x="6" y="253"/>
                    </a:cubicBezTo>
                    <a:cubicBezTo>
                      <a:pt x="6" y="253"/>
                      <a:pt x="6" y="253"/>
                      <a:pt x="3" y="253"/>
                    </a:cubicBezTo>
                    <a:cubicBezTo>
                      <a:pt x="3" y="253"/>
                      <a:pt x="3" y="256"/>
                      <a:pt x="0" y="256"/>
                    </a:cubicBezTo>
                    <a:cubicBezTo>
                      <a:pt x="0" y="258"/>
                      <a:pt x="0" y="258"/>
                      <a:pt x="0" y="261"/>
                    </a:cubicBezTo>
                    <a:cubicBezTo>
                      <a:pt x="0" y="264"/>
                      <a:pt x="0" y="266"/>
                      <a:pt x="0" y="269"/>
                    </a:cubicBezTo>
                    <a:cubicBezTo>
                      <a:pt x="0" y="272"/>
                      <a:pt x="0" y="274"/>
                      <a:pt x="0" y="277"/>
                    </a:cubicBezTo>
                    <a:cubicBezTo>
                      <a:pt x="0" y="280"/>
                      <a:pt x="0" y="280"/>
                      <a:pt x="0" y="282"/>
                    </a:cubicBezTo>
                    <a:cubicBezTo>
                      <a:pt x="0" y="282"/>
                      <a:pt x="0" y="282"/>
                      <a:pt x="3" y="285"/>
                    </a:cubicBezTo>
                    <a:lnTo>
                      <a:pt x="3" y="287"/>
                    </a:lnTo>
                    <a:cubicBezTo>
                      <a:pt x="6" y="287"/>
                      <a:pt x="6" y="290"/>
                      <a:pt x="8" y="290"/>
                    </a:cubicBezTo>
                    <a:cubicBezTo>
                      <a:pt x="11" y="293"/>
                      <a:pt x="13" y="293"/>
                      <a:pt x="19" y="293"/>
                    </a:cubicBezTo>
                    <a:cubicBezTo>
                      <a:pt x="21" y="295"/>
                      <a:pt x="24" y="295"/>
                      <a:pt x="29" y="295"/>
                    </a:cubicBezTo>
                    <a:cubicBezTo>
                      <a:pt x="32" y="298"/>
                      <a:pt x="37" y="298"/>
                      <a:pt x="43" y="298"/>
                    </a:cubicBezTo>
                    <a:cubicBezTo>
                      <a:pt x="53" y="298"/>
                      <a:pt x="64" y="295"/>
                      <a:pt x="72" y="293"/>
                    </a:cubicBezTo>
                    <a:cubicBezTo>
                      <a:pt x="80" y="287"/>
                      <a:pt x="88" y="282"/>
                      <a:pt x="93" y="277"/>
                    </a:cubicBezTo>
                    <a:cubicBezTo>
                      <a:pt x="98" y="269"/>
                      <a:pt x="101" y="261"/>
                      <a:pt x="103" y="253"/>
                    </a:cubicBezTo>
                    <a:cubicBezTo>
                      <a:pt x="106" y="241"/>
                      <a:pt x="106" y="231"/>
                      <a:pt x="106" y="220"/>
                    </a:cubicBezTo>
                    <a:lnTo>
                      <a:pt x="106" y="220"/>
                    </a:lnTo>
                    <a:lnTo>
                      <a:pt x="106" y="8"/>
                    </a:lnTo>
                    <a:lnTo>
                      <a:pt x="106" y="8"/>
                    </a:lnTo>
                    <a:cubicBezTo>
                      <a:pt x="106" y="5"/>
                      <a:pt x="106" y="5"/>
                      <a:pt x="103" y="5"/>
                    </a:cubicBezTo>
                    <a:cubicBezTo>
                      <a:pt x="103" y="3"/>
                      <a:pt x="103" y="3"/>
                      <a:pt x="101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CBAEB38E-B57A-BB48-B967-7CDADB69A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9625" y="1152525"/>
                <a:ext cx="58738" cy="104775"/>
              </a:xfrm>
              <a:custGeom>
                <a:avLst/>
                <a:gdLst>
                  <a:gd name="T0" fmla="*/ 159 w 162"/>
                  <a:gd name="T1" fmla="*/ 263 h 291"/>
                  <a:gd name="T2" fmla="*/ 159 w 162"/>
                  <a:gd name="T3" fmla="*/ 263 h 291"/>
                  <a:gd name="T4" fmla="*/ 159 w 162"/>
                  <a:gd name="T5" fmla="*/ 263 h 291"/>
                  <a:gd name="T6" fmla="*/ 159 w 162"/>
                  <a:gd name="T7" fmla="*/ 263 h 291"/>
                  <a:gd name="T8" fmla="*/ 156 w 162"/>
                  <a:gd name="T9" fmla="*/ 261 h 291"/>
                  <a:gd name="T10" fmla="*/ 153 w 162"/>
                  <a:gd name="T11" fmla="*/ 258 h 291"/>
                  <a:gd name="T12" fmla="*/ 153 w 162"/>
                  <a:gd name="T13" fmla="*/ 258 h 291"/>
                  <a:gd name="T14" fmla="*/ 39 w 162"/>
                  <a:gd name="T15" fmla="*/ 258 h 291"/>
                  <a:gd name="T16" fmla="*/ 39 w 162"/>
                  <a:gd name="T17" fmla="*/ 153 h 291"/>
                  <a:gd name="T18" fmla="*/ 135 w 162"/>
                  <a:gd name="T19" fmla="*/ 153 h 291"/>
                  <a:gd name="T20" fmla="*/ 135 w 162"/>
                  <a:gd name="T21" fmla="*/ 153 h 291"/>
                  <a:gd name="T22" fmla="*/ 137 w 162"/>
                  <a:gd name="T23" fmla="*/ 153 h 291"/>
                  <a:gd name="T24" fmla="*/ 140 w 162"/>
                  <a:gd name="T25" fmla="*/ 150 h 291"/>
                  <a:gd name="T26" fmla="*/ 143 w 162"/>
                  <a:gd name="T27" fmla="*/ 145 h 291"/>
                  <a:gd name="T28" fmla="*/ 143 w 162"/>
                  <a:gd name="T29" fmla="*/ 139 h 291"/>
                  <a:gd name="T30" fmla="*/ 143 w 162"/>
                  <a:gd name="T31" fmla="*/ 132 h 291"/>
                  <a:gd name="T32" fmla="*/ 140 w 162"/>
                  <a:gd name="T33" fmla="*/ 126 h 291"/>
                  <a:gd name="T34" fmla="*/ 137 w 162"/>
                  <a:gd name="T35" fmla="*/ 124 h 291"/>
                  <a:gd name="T36" fmla="*/ 135 w 162"/>
                  <a:gd name="T37" fmla="*/ 124 h 291"/>
                  <a:gd name="T38" fmla="*/ 135 w 162"/>
                  <a:gd name="T39" fmla="*/ 124 h 291"/>
                  <a:gd name="T40" fmla="*/ 39 w 162"/>
                  <a:gd name="T41" fmla="*/ 124 h 291"/>
                  <a:gd name="T42" fmla="*/ 39 w 162"/>
                  <a:gd name="T43" fmla="*/ 32 h 291"/>
                  <a:gd name="T44" fmla="*/ 151 w 162"/>
                  <a:gd name="T45" fmla="*/ 32 h 291"/>
                  <a:gd name="T46" fmla="*/ 151 w 162"/>
                  <a:gd name="T47" fmla="*/ 32 h 291"/>
                  <a:gd name="T48" fmla="*/ 153 w 162"/>
                  <a:gd name="T49" fmla="*/ 29 h 291"/>
                  <a:gd name="T50" fmla="*/ 156 w 162"/>
                  <a:gd name="T51" fmla="*/ 26 h 291"/>
                  <a:gd name="T52" fmla="*/ 159 w 162"/>
                  <a:gd name="T53" fmla="*/ 21 h 291"/>
                  <a:gd name="T54" fmla="*/ 159 w 162"/>
                  <a:gd name="T55" fmla="*/ 16 h 291"/>
                  <a:gd name="T56" fmla="*/ 159 w 162"/>
                  <a:gd name="T57" fmla="*/ 8 h 291"/>
                  <a:gd name="T58" fmla="*/ 156 w 162"/>
                  <a:gd name="T59" fmla="*/ 2 h 291"/>
                  <a:gd name="T60" fmla="*/ 153 w 162"/>
                  <a:gd name="T61" fmla="*/ 0 h 291"/>
                  <a:gd name="T62" fmla="*/ 151 w 162"/>
                  <a:gd name="T63" fmla="*/ 0 h 291"/>
                  <a:gd name="T64" fmla="*/ 151 w 162"/>
                  <a:gd name="T65" fmla="*/ 0 h 291"/>
                  <a:gd name="T66" fmla="*/ 16 w 162"/>
                  <a:gd name="T67" fmla="*/ 0 h 291"/>
                  <a:gd name="T68" fmla="*/ 16 w 162"/>
                  <a:gd name="T69" fmla="*/ 0 h 291"/>
                  <a:gd name="T70" fmla="*/ 5 w 162"/>
                  <a:gd name="T71" fmla="*/ 2 h 291"/>
                  <a:gd name="T72" fmla="*/ 0 w 162"/>
                  <a:gd name="T73" fmla="*/ 13 h 291"/>
                  <a:gd name="T74" fmla="*/ 0 w 162"/>
                  <a:gd name="T75" fmla="*/ 13 h 291"/>
                  <a:gd name="T76" fmla="*/ 0 w 162"/>
                  <a:gd name="T77" fmla="*/ 274 h 291"/>
                  <a:gd name="T78" fmla="*/ 0 w 162"/>
                  <a:gd name="T79" fmla="*/ 274 h 291"/>
                  <a:gd name="T80" fmla="*/ 5 w 162"/>
                  <a:gd name="T81" fmla="*/ 287 h 291"/>
                  <a:gd name="T82" fmla="*/ 16 w 162"/>
                  <a:gd name="T83" fmla="*/ 290 h 291"/>
                  <a:gd name="T84" fmla="*/ 16 w 162"/>
                  <a:gd name="T85" fmla="*/ 290 h 291"/>
                  <a:gd name="T86" fmla="*/ 153 w 162"/>
                  <a:gd name="T87" fmla="*/ 290 h 291"/>
                  <a:gd name="T88" fmla="*/ 153 w 162"/>
                  <a:gd name="T89" fmla="*/ 290 h 291"/>
                  <a:gd name="T90" fmla="*/ 156 w 162"/>
                  <a:gd name="T91" fmla="*/ 290 h 291"/>
                  <a:gd name="T92" fmla="*/ 159 w 162"/>
                  <a:gd name="T93" fmla="*/ 287 h 291"/>
                  <a:gd name="T94" fmla="*/ 161 w 162"/>
                  <a:gd name="T95" fmla="*/ 282 h 291"/>
                  <a:gd name="T96" fmla="*/ 161 w 162"/>
                  <a:gd name="T97" fmla="*/ 274 h 291"/>
                  <a:gd name="T98" fmla="*/ 161 w 162"/>
                  <a:gd name="T99" fmla="*/ 269 h 291"/>
                  <a:gd name="T100" fmla="*/ 159 w 162"/>
                  <a:gd name="T101" fmla="*/ 26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2" h="291">
                    <a:moveTo>
                      <a:pt x="159" y="263"/>
                    </a:move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3"/>
                    </a:lnTo>
                    <a:cubicBezTo>
                      <a:pt x="159" y="261"/>
                      <a:pt x="156" y="261"/>
                      <a:pt x="156" y="261"/>
                    </a:cubicBezTo>
                    <a:cubicBezTo>
                      <a:pt x="156" y="258"/>
                      <a:pt x="153" y="258"/>
                      <a:pt x="153" y="258"/>
                    </a:cubicBezTo>
                    <a:lnTo>
                      <a:pt x="153" y="258"/>
                    </a:lnTo>
                    <a:lnTo>
                      <a:pt x="39" y="258"/>
                    </a:lnTo>
                    <a:lnTo>
                      <a:pt x="39" y="153"/>
                    </a:lnTo>
                    <a:lnTo>
                      <a:pt x="135" y="153"/>
                    </a:lnTo>
                    <a:lnTo>
                      <a:pt x="135" y="153"/>
                    </a:ln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40" y="153"/>
                      <a:pt x="140" y="153"/>
                      <a:pt x="140" y="150"/>
                    </a:cubicBezTo>
                    <a:cubicBezTo>
                      <a:pt x="143" y="150"/>
                      <a:pt x="143" y="147"/>
                      <a:pt x="143" y="145"/>
                    </a:cubicBezTo>
                    <a:cubicBezTo>
                      <a:pt x="143" y="145"/>
                      <a:pt x="143" y="142"/>
                      <a:pt x="143" y="139"/>
                    </a:cubicBezTo>
                    <a:cubicBezTo>
                      <a:pt x="143" y="137"/>
                      <a:pt x="143" y="134"/>
                      <a:pt x="143" y="132"/>
                    </a:cubicBezTo>
                    <a:cubicBezTo>
                      <a:pt x="143" y="129"/>
                      <a:pt x="143" y="129"/>
                      <a:pt x="140" y="126"/>
                    </a:cubicBezTo>
                    <a:cubicBezTo>
                      <a:pt x="140" y="126"/>
                      <a:pt x="140" y="124"/>
                      <a:pt x="137" y="124"/>
                    </a:cubicBezTo>
                    <a:cubicBezTo>
                      <a:pt x="137" y="124"/>
                      <a:pt x="137" y="124"/>
                      <a:pt x="135" y="124"/>
                    </a:cubicBezTo>
                    <a:lnTo>
                      <a:pt x="135" y="124"/>
                    </a:lnTo>
                    <a:lnTo>
                      <a:pt x="39" y="124"/>
                    </a:lnTo>
                    <a:lnTo>
                      <a:pt x="39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3" y="32"/>
                      <a:pt x="153" y="29"/>
                      <a:pt x="153" y="29"/>
                    </a:cubicBezTo>
                    <a:cubicBezTo>
                      <a:pt x="156" y="29"/>
                      <a:pt x="156" y="29"/>
                      <a:pt x="156" y="26"/>
                    </a:cubicBezTo>
                    <a:cubicBezTo>
                      <a:pt x="159" y="26"/>
                      <a:pt x="159" y="24"/>
                      <a:pt x="159" y="21"/>
                    </a:cubicBezTo>
                    <a:cubicBezTo>
                      <a:pt x="159" y="21"/>
                      <a:pt x="159" y="18"/>
                      <a:pt x="159" y="16"/>
                    </a:cubicBezTo>
                    <a:cubicBezTo>
                      <a:pt x="159" y="13"/>
                      <a:pt x="159" y="10"/>
                      <a:pt x="159" y="8"/>
                    </a:cubicBezTo>
                    <a:cubicBezTo>
                      <a:pt x="159" y="5"/>
                      <a:pt x="159" y="2"/>
                      <a:pt x="156" y="2"/>
                    </a:cubicBezTo>
                    <a:cubicBezTo>
                      <a:pt x="156" y="0"/>
                      <a:pt x="156" y="0"/>
                      <a:pt x="153" y="0"/>
                    </a:cubicBezTo>
                    <a:cubicBezTo>
                      <a:pt x="153" y="0"/>
                      <a:pt x="153" y="0"/>
                      <a:pt x="151" y="0"/>
                    </a:cubicBezTo>
                    <a:lnTo>
                      <a:pt x="151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0" y="0"/>
                      <a:pt x="8" y="0"/>
                      <a:pt x="5" y="2"/>
                    </a:cubicBezTo>
                    <a:cubicBezTo>
                      <a:pt x="2" y="5"/>
                      <a:pt x="0" y="8"/>
                      <a:pt x="0" y="13"/>
                    </a:cubicBezTo>
                    <a:lnTo>
                      <a:pt x="0" y="13"/>
                    </a:lnTo>
                    <a:lnTo>
                      <a:pt x="0" y="274"/>
                    </a:lnTo>
                    <a:lnTo>
                      <a:pt x="0" y="274"/>
                    </a:lnTo>
                    <a:cubicBezTo>
                      <a:pt x="0" y="282"/>
                      <a:pt x="2" y="284"/>
                      <a:pt x="5" y="287"/>
                    </a:cubicBezTo>
                    <a:cubicBezTo>
                      <a:pt x="8" y="290"/>
                      <a:pt x="10" y="290"/>
                      <a:pt x="16" y="290"/>
                    </a:cubicBezTo>
                    <a:lnTo>
                      <a:pt x="16" y="290"/>
                    </a:lnTo>
                    <a:lnTo>
                      <a:pt x="153" y="290"/>
                    </a:lnTo>
                    <a:lnTo>
                      <a:pt x="153" y="290"/>
                    </a:lnTo>
                    <a:lnTo>
                      <a:pt x="156" y="290"/>
                    </a:lnTo>
                    <a:lnTo>
                      <a:pt x="159" y="287"/>
                    </a:lnTo>
                    <a:cubicBezTo>
                      <a:pt x="159" y="284"/>
                      <a:pt x="159" y="284"/>
                      <a:pt x="161" y="282"/>
                    </a:cubicBezTo>
                    <a:cubicBezTo>
                      <a:pt x="161" y="279"/>
                      <a:pt x="161" y="277"/>
                      <a:pt x="161" y="274"/>
                    </a:cubicBezTo>
                    <a:cubicBezTo>
                      <a:pt x="161" y="271"/>
                      <a:pt x="161" y="269"/>
                      <a:pt x="161" y="269"/>
                    </a:cubicBezTo>
                    <a:cubicBezTo>
                      <a:pt x="159" y="266"/>
                      <a:pt x="159" y="263"/>
                      <a:pt x="159" y="2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D7C5F0E7-2B64-5645-9511-F9B2ADAE9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638" y="1150938"/>
                <a:ext cx="53975" cy="106362"/>
              </a:xfrm>
              <a:custGeom>
                <a:avLst/>
                <a:gdLst>
                  <a:gd name="T0" fmla="*/ 148 w 149"/>
                  <a:gd name="T1" fmla="*/ 264 h 294"/>
                  <a:gd name="T2" fmla="*/ 148 w 149"/>
                  <a:gd name="T3" fmla="*/ 264 h 294"/>
                  <a:gd name="T4" fmla="*/ 148 w 149"/>
                  <a:gd name="T5" fmla="*/ 264 h 294"/>
                  <a:gd name="T6" fmla="*/ 148 w 149"/>
                  <a:gd name="T7" fmla="*/ 264 h 294"/>
                  <a:gd name="T8" fmla="*/ 145 w 149"/>
                  <a:gd name="T9" fmla="*/ 261 h 294"/>
                  <a:gd name="T10" fmla="*/ 140 w 149"/>
                  <a:gd name="T11" fmla="*/ 261 h 294"/>
                  <a:gd name="T12" fmla="*/ 140 w 149"/>
                  <a:gd name="T13" fmla="*/ 261 h 294"/>
                  <a:gd name="T14" fmla="*/ 37 w 149"/>
                  <a:gd name="T15" fmla="*/ 261 h 294"/>
                  <a:gd name="T16" fmla="*/ 37 w 149"/>
                  <a:gd name="T17" fmla="*/ 8 h 294"/>
                  <a:gd name="T18" fmla="*/ 37 w 149"/>
                  <a:gd name="T19" fmla="*/ 8 h 294"/>
                  <a:gd name="T20" fmla="*/ 37 w 149"/>
                  <a:gd name="T21" fmla="*/ 5 h 294"/>
                  <a:gd name="T22" fmla="*/ 34 w 149"/>
                  <a:gd name="T23" fmla="*/ 3 h 294"/>
                  <a:gd name="T24" fmla="*/ 29 w 149"/>
                  <a:gd name="T25" fmla="*/ 0 h 294"/>
                  <a:gd name="T26" fmla="*/ 18 w 149"/>
                  <a:gd name="T27" fmla="*/ 0 h 294"/>
                  <a:gd name="T28" fmla="*/ 10 w 149"/>
                  <a:gd name="T29" fmla="*/ 0 h 294"/>
                  <a:gd name="T30" fmla="*/ 2 w 149"/>
                  <a:gd name="T31" fmla="*/ 3 h 294"/>
                  <a:gd name="T32" fmla="*/ 0 w 149"/>
                  <a:gd name="T33" fmla="*/ 5 h 294"/>
                  <a:gd name="T34" fmla="*/ 0 w 149"/>
                  <a:gd name="T35" fmla="*/ 8 h 294"/>
                  <a:gd name="T36" fmla="*/ 0 w 149"/>
                  <a:gd name="T37" fmla="*/ 8 h 294"/>
                  <a:gd name="T38" fmla="*/ 0 w 149"/>
                  <a:gd name="T39" fmla="*/ 277 h 294"/>
                  <a:gd name="T40" fmla="*/ 0 w 149"/>
                  <a:gd name="T41" fmla="*/ 277 h 294"/>
                  <a:gd name="T42" fmla="*/ 5 w 149"/>
                  <a:gd name="T43" fmla="*/ 290 h 294"/>
                  <a:gd name="T44" fmla="*/ 13 w 149"/>
                  <a:gd name="T45" fmla="*/ 293 h 294"/>
                  <a:gd name="T46" fmla="*/ 13 w 149"/>
                  <a:gd name="T47" fmla="*/ 293 h 294"/>
                  <a:gd name="T48" fmla="*/ 140 w 149"/>
                  <a:gd name="T49" fmla="*/ 293 h 294"/>
                  <a:gd name="T50" fmla="*/ 140 w 149"/>
                  <a:gd name="T51" fmla="*/ 293 h 294"/>
                  <a:gd name="T52" fmla="*/ 145 w 149"/>
                  <a:gd name="T53" fmla="*/ 293 h 294"/>
                  <a:gd name="T54" fmla="*/ 148 w 149"/>
                  <a:gd name="T55" fmla="*/ 290 h 294"/>
                  <a:gd name="T56" fmla="*/ 148 w 149"/>
                  <a:gd name="T57" fmla="*/ 285 h 294"/>
                  <a:gd name="T58" fmla="*/ 148 w 149"/>
                  <a:gd name="T59" fmla="*/ 277 h 294"/>
                  <a:gd name="T60" fmla="*/ 148 w 149"/>
                  <a:gd name="T61" fmla="*/ 269 h 294"/>
                  <a:gd name="T62" fmla="*/ 148 w 149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294">
                    <a:moveTo>
                      <a:pt x="148" y="264"/>
                    </a:move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264"/>
                    </a:lnTo>
                    <a:cubicBezTo>
                      <a:pt x="145" y="264"/>
                      <a:pt x="145" y="261"/>
                      <a:pt x="145" y="261"/>
                    </a:cubicBezTo>
                    <a:cubicBezTo>
                      <a:pt x="142" y="261"/>
                      <a:pt x="142" y="261"/>
                      <a:pt x="140" y="261"/>
                    </a:cubicBezTo>
                    <a:lnTo>
                      <a:pt x="140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31" y="0"/>
                      <a:pt x="29" y="0"/>
                    </a:cubicBezTo>
                    <a:cubicBezTo>
                      <a:pt x="26" y="0"/>
                      <a:pt x="23" y="0"/>
                      <a:pt x="18" y="0"/>
                    </a:cubicBezTo>
                    <a:cubicBezTo>
                      <a:pt x="15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0" y="287"/>
                      <a:pt x="5" y="290"/>
                    </a:cubicBezTo>
                    <a:cubicBezTo>
                      <a:pt x="8" y="293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40" y="293"/>
                    </a:lnTo>
                    <a:lnTo>
                      <a:pt x="140" y="293"/>
                    </a:lnTo>
                    <a:cubicBezTo>
                      <a:pt x="142" y="293"/>
                      <a:pt x="142" y="293"/>
                      <a:pt x="145" y="293"/>
                    </a:cubicBezTo>
                    <a:cubicBezTo>
                      <a:pt x="145" y="293"/>
                      <a:pt x="145" y="290"/>
                      <a:pt x="148" y="290"/>
                    </a:cubicBezTo>
                    <a:cubicBezTo>
                      <a:pt x="148" y="287"/>
                      <a:pt x="148" y="287"/>
                      <a:pt x="148" y="285"/>
                    </a:cubicBezTo>
                    <a:cubicBezTo>
                      <a:pt x="148" y="282"/>
                      <a:pt x="148" y="280"/>
                      <a:pt x="148" y="277"/>
                    </a:cubicBezTo>
                    <a:cubicBezTo>
                      <a:pt x="148" y="274"/>
                      <a:pt x="148" y="272"/>
                      <a:pt x="148" y="269"/>
                    </a:cubicBezTo>
                    <a:cubicBezTo>
                      <a:pt x="148" y="266"/>
                      <a:pt x="148" y="266"/>
                      <a:pt x="148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E87573A5-279D-D04B-9E9D-30D4668BA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8538" y="1150938"/>
                <a:ext cx="77787" cy="107950"/>
              </a:xfrm>
              <a:custGeom>
                <a:avLst/>
                <a:gdLst>
                  <a:gd name="T0" fmla="*/ 211 w 218"/>
                  <a:gd name="T1" fmla="*/ 3 h 299"/>
                  <a:gd name="T2" fmla="*/ 211 w 218"/>
                  <a:gd name="T3" fmla="*/ 3 h 299"/>
                  <a:gd name="T4" fmla="*/ 211 w 218"/>
                  <a:gd name="T5" fmla="*/ 3 h 299"/>
                  <a:gd name="T6" fmla="*/ 211 w 218"/>
                  <a:gd name="T7" fmla="*/ 3 h 299"/>
                  <a:gd name="T8" fmla="*/ 206 w 218"/>
                  <a:gd name="T9" fmla="*/ 0 h 299"/>
                  <a:gd name="T10" fmla="*/ 198 w 218"/>
                  <a:gd name="T11" fmla="*/ 0 h 299"/>
                  <a:gd name="T12" fmla="*/ 188 w 218"/>
                  <a:gd name="T13" fmla="*/ 0 h 299"/>
                  <a:gd name="T14" fmla="*/ 182 w 218"/>
                  <a:gd name="T15" fmla="*/ 3 h 299"/>
                  <a:gd name="T16" fmla="*/ 180 w 218"/>
                  <a:gd name="T17" fmla="*/ 5 h 299"/>
                  <a:gd name="T18" fmla="*/ 177 w 218"/>
                  <a:gd name="T19" fmla="*/ 8 h 299"/>
                  <a:gd name="T20" fmla="*/ 177 w 218"/>
                  <a:gd name="T21" fmla="*/ 8 h 299"/>
                  <a:gd name="T22" fmla="*/ 177 w 218"/>
                  <a:gd name="T23" fmla="*/ 186 h 299"/>
                  <a:gd name="T24" fmla="*/ 177 w 218"/>
                  <a:gd name="T25" fmla="*/ 186 h 299"/>
                  <a:gd name="T26" fmla="*/ 172 w 218"/>
                  <a:gd name="T27" fmla="*/ 220 h 299"/>
                  <a:gd name="T28" fmla="*/ 158 w 218"/>
                  <a:gd name="T29" fmla="*/ 244 h 299"/>
                  <a:gd name="T30" fmla="*/ 137 w 218"/>
                  <a:gd name="T31" fmla="*/ 261 h 299"/>
                  <a:gd name="T32" fmla="*/ 108 w 218"/>
                  <a:gd name="T33" fmla="*/ 266 h 299"/>
                  <a:gd name="T34" fmla="*/ 79 w 218"/>
                  <a:gd name="T35" fmla="*/ 261 h 299"/>
                  <a:gd name="T36" fmla="*/ 55 w 218"/>
                  <a:gd name="T37" fmla="*/ 244 h 299"/>
                  <a:gd name="T38" fmla="*/ 42 w 218"/>
                  <a:gd name="T39" fmla="*/ 220 h 299"/>
                  <a:gd name="T40" fmla="*/ 37 w 218"/>
                  <a:gd name="T41" fmla="*/ 183 h 299"/>
                  <a:gd name="T42" fmla="*/ 37 w 218"/>
                  <a:gd name="T43" fmla="*/ 183 h 299"/>
                  <a:gd name="T44" fmla="*/ 37 w 218"/>
                  <a:gd name="T45" fmla="*/ 8 h 299"/>
                  <a:gd name="T46" fmla="*/ 37 w 218"/>
                  <a:gd name="T47" fmla="*/ 8 h 299"/>
                  <a:gd name="T48" fmla="*/ 37 w 218"/>
                  <a:gd name="T49" fmla="*/ 5 h 299"/>
                  <a:gd name="T50" fmla="*/ 34 w 218"/>
                  <a:gd name="T51" fmla="*/ 3 h 299"/>
                  <a:gd name="T52" fmla="*/ 26 w 218"/>
                  <a:gd name="T53" fmla="*/ 0 h 299"/>
                  <a:gd name="T54" fmla="*/ 18 w 218"/>
                  <a:gd name="T55" fmla="*/ 0 h 299"/>
                  <a:gd name="T56" fmla="*/ 8 w 218"/>
                  <a:gd name="T57" fmla="*/ 0 h 299"/>
                  <a:gd name="T58" fmla="*/ 2 w 218"/>
                  <a:gd name="T59" fmla="*/ 3 h 299"/>
                  <a:gd name="T60" fmla="*/ 0 w 218"/>
                  <a:gd name="T61" fmla="*/ 5 h 299"/>
                  <a:gd name="T62" fmla="*/ 0 w 218"/>
                  <a:gd name="T63" fmla="*/ 8 h 299"/>
                  <a:gd name="T64" fmla="*/ 0 w 218"/>
                  <a:gd name="T65" fmla="*/ 8 h 299"/>
                  <a:gd name="T66" fmla="*/ 0 w 218"/>
                  <a:gd name="T67" fmla="*/ 188 h 299"/>
                  <a:gd name="T68" fmla="*/ 0 w 218"/>
                  <a:gd name="T69" fmla="*/ 188 h 299"/>
                  <a:gd name="T70" fmla="*/ 8 w 218"/>
                  <a:gd name="T71" fmla="*/ 236 h 299"/>
                  <a:gd name="T72" fmla="*/ 29 w 218"/>
                  <a:gd name="T73" fmla="*/ 272 h 299"/>
                  <a:gd name="T74" fmla="*/ 61 w 218"/>
                  <a:gd name="T75" fmla="*/ 290 h 299"/>
                  <a:gd name="T76" fmla="*/ 106 w 218"/>
                  <a:gd name="T77" fmla="*/ 298 h 299"/>
                  <a:gd name="T78" fmla="*/ 151 w 218"/>
                  <a:gd name="T79" fmla="*/ 290 h 299"/>
                  <a:gd name="T80" fmla="*/ 185 w 218"/>
                  <a:gd name="T81" fmla="*/ 269 h 299"/>
                  <a:gd name="T82" fmla="*/ 209 w 218"/>
                  <a:gd name="T83" fmla="*/ 233 h 299"/>
                  <a:gd name="T84" fmla="*/ 217 w 218"/>
                  <a:gd name="T85" fmla="*/ 186 h 299"/>
                  <a:gd name="T86" fmla="*/ 217 w 218"/>
                  <a:gd name="T87" fmla="*/ 186 h 299"/>
                  <a:gd name="T88" fmla="*/ 217 w 218"/>
                  <a:gd name="T89" fmla="*/ 8 h 299"/>
                  <a:gd name="T90" fmla="*/ 217 w 218"/>
                  <a:gd name="T91" fmla="*/ 8 h 299"/>
                  <a:gd name="T92" fmla="*/ 214 w 218"/>
                  <a:gd name="T93" fmla="*/ 5 h 299"/>
                  <a:gd name="T94" fmla="*/ 211 w 218"/>
                  <a:gd name="T95" fmla="*/ 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8" h="299">
                    <a:moveTo>
                      <a:pt x="211" y="3"/>
                    </a:moveTo>
                    <a:lnTo>
                      <a:pt x="211" y="3"/>
                    </a:lnTo>
                    <a:lnTo>
                      <a:pt x="211" y="3"/>
                    </a:lnTo>
                    <a:lnTo>
                      <a:pt x="211" y="3"/>
                    </a:lnTo>
                    <a:cubicBezTo>
                      <a:pt x="211" y="3"/>
                      <a:pt x="209" y="0"/>
                      <a:pt x="206" y="0"/>
                    </a:cubicBezTo>
                    <a:cubicBezTo>
                      <a:pt x="203" y="0"/>
                      <a:pt x="201" y="0"/>
                      <a:pt x="198" y="0"/>
                    </a:cubicBezTo>
                    <a:cubicBezTo>
                      <a:pt x="193" y="0"/>
                      <a:pt x="190" y="0"/>
                      <a:pt x="188" y="0"/>
                    </a:cubicBezTo>
                    <a:cubicBezTo>
                      <a:pt x="185" y="0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5"/>
                    </a:cubicBezTo>
                    <a:cubicBezTo>
                      <a:pt x="177" y="5"/>
                      <a:pt x="177" y="5"/>
                      <a:pt x="177" y="8"/>
                    </a:cubicBezTo>
                    <a:lnTo>
                      <a:pt x="177" y="8"/>
                    </a:lnTo>
                    <a:lnTo>
                      <a:pt x="177" y="186"/>
                    </a:lnTo>
                    <a:lnTo>
                      <a:pt x="177" y="186"/>
                    </a:lnTo>
                    <a:cubicBezTo>
                      <a:pt x="177" y="199"/>
                      <a:pt x="177" y="210"/>
                      <a:pt x="172" y="220"/>
                    </a:cubicBezTo>
                    <a:cubicBezTo>
                      <a:pt x="169" y="231"/>
                      <a:pt x="166" y="239"/>
                      <a:pt x="158" y="244"/>
                    </a:cubicBezTo>
                    <a:cubicBezTo>
                      <a:pt x="153" y="253"/>
                      <a:pt x="145" y="256"/>
                      <a:pt x="137" y="261"/>
                    </a:cubicBezTo>
                    <a:cubicBezTo>
                      <a:pt x="129" y="264"/>
                      <a:pt x="119" y="266"/>
                      <a:pt x="108" y="266"/>
                    </a:cubicBezTo>
                    <a:cubicBezTo>
                      <a:pt x="98" y="266"/>
                      <a:pt x="87" y="264"/>
                      <a:pt x="79" y="261"/>
                    </a:cubicBezTo>
                    <a:cubicBezTo>
                      <a:pt x="68" y="256"/>
                      <a:pt x="63" y="253"/>
                      <a:pt x="55" y="244"/>
                    </a:cubicBezTo>
                    <a:cubicBezTo>
                      <a:pt x="50" y="239"/>
                      <a:pt x="45" y="228"/>
                      <a:pt x="42" y="220"/>
                    </a:cubicBezTo>
                    <a:cubicBezTo>
                      <a:pt x="39" y="210"/>
                      <a:pt x="37" y="196"/>
                      <a:pt x="37" y="183"/>
                    </a:cubicBezTo>
                    <a:lnTo>
                      <a:pt x="37" y="183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  <a:cubicBezTo>
                      <a:pt x="31" y="3"/>
                      <a:pt x="29" y="0"/>
                      <a:pt x="26" y="0"/>
                    </a:cubicBezTo>
                    <a:cubicBezTo>
                      <a:pt x="23" y="0"/>
                      <a:pt x="21" y="0"/>
                      <a:pt x="18" y="0"/>
                    </a:cubicBezTo>
                    <a:cubicBezTo>
                      <a:pt x="16" y="0"/>
                      <a:pt x="10" y="0"/>
                      <a:pt x="8" y="0"/>
                    </a:cubicBezTo>
                    <a:cubicBezTo>
                      <a:pt x="8" y="0"/>
                      <a:pt x="5" y="3"/>
                      <a:pt x="2" y="3"/>
                    </a:cubicBezTo>
                    <a:cubicBezTo>
                      <a:pt x="2" y="3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188"/>
                    </a:lnTo>
                    <a:lnTo>
                      <a:pt x="0" y="188"/>
                    </a:lnTo>
                    <a:cubicBezTo>
                      <a:pt x="0" y="207"/>
                      <a:pt x="2" y="223"/>
                      <a:pt x="8" y="236"/>
                    </a:cubicBezTo>
                    <a:cubicBezTo>
                      <a:pt x="10" y="250"/>
                      <a:pt x="18" y="261"/>
                      <a:pt x="29" y="272"/>
                    </a:cubicBezTo>
                    <a:cubicBezTo>
                      <a:pt x="37" y="280"/>
                      <a:pt x="47" y="287"/>
                      <a:pt x="61" y="290"/>
                    </a:cubicBezTo>
                    <a:cubicBezTo>
                      <a:pt x="74" y="295"/>
                      <a:pt x="90" y="298"/>
                      <a:pt x="106" y="298"/>
                    </a:cubicBezTo>
                    <a:cubicBezTo>
                      <a:pt x="121" y="298"/>
                      <a:pt x="137" y="295"/>
                      <a:pt x="151" y="290"/>
                    </a:cubicBezTo>
                    <a:cubicBezTo>
                      <a:pt x="166" y="285"/>
                      <a:pt x="177" y="280"/>
                      <a:pt x="185" y="269"/>
                    </a:cubicBezTo>
                    <a:cubicBezTo>
                      <a:pt x="195" y="258"/>
                      <a:pt x="203" y="247"/>
                      <a:pt x="209" y="233"/>
                    </a:cubicBezTo>
                    <a:cubicBezTo>
                      <a:pt x="214" y="220"/>
                      <a:pt x="217" y="204"/>
                      <a:pt x="217" y="186"/>
                    </a:cubicBezTo>
                    <a:lnTo>
                      <a:pt x="217" y="186"/>
                    </a:lnTo>
                    <a:lnTo>
                      <a:pt x="217" y="8"/>
                    </a:lnTo>
                    <a:lnTo>
                      <a:pt x="217" y="8"/>
                    </a:lnTo>
                    <a:cubicBezTo>
                      <a:pt x="217" y="5"/>
                      <a:pt x="217" y="5"/>
                      <a:pt x="214" y="5"/>
                    </a:cubicBezTo>
                    <a:cubicBezTo>
                      <a:pt x="214" y="3"/>
                      <a:pt x="214" y="3"/>
                      <a:pt x="211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04319C1B-2ACF-4548-882A-7D9FFC5D2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2363" y="1150938"/>
                <a:ext cx="53975" cy="106362"/>
              </a:xfrm>
              <a:custGeom>
                <a:avLst/>
                <a:gdLst>
                  <a:gd name="T0" fmla="*/ 150 w 151"/>
                  <a:gd name="T1" fmla="*/ 264 h 294"/>
                  <a:gd name="T2" fmla="*/ 150 w 151"/>
                  <a:gd name="T3" fmla="*/ 264 h 294"/>
                  <a:gd name="T4" fmla="*/ 150 w 151"/>
                  <a:gd name="T5" fmla="*/ 264 h 294"/>
                  <a:gd name="T6" fmla="*/ 150 w 151"/>
                  <a:gd name="T7" fmla="*/ 264 h 294"/>
                  <a:gd name="T8" fmla="*/ 147 w 151"/>
                  <a:gd name="T9" fmla="*/ 261 h 294"/>
                  <a:gd name="T10" fmla="*/ 142 w 151"/>
                  <a:gd name="T11" fmla="*/ 261 h 294"/>
                  <a:gd name="T12" fmla="*/ 142 w 151"/>
                  <a:gd name="T13" fmla="*/ 261 h 294"/>
                  <a:gd name="T14" fmla="*/ 37 w 151"/>
                  <a:gd name="T15" fmla="*/ 261 h 294"/>
                  <a:gd name="T16" fmla="*/ 37 w 151"/>
                  <a:gd name="T17" fmla="*/ 8 h 294"/>
                  <a:gd name="T18" fmla="*/ 37 w 151"/>
                  <a:gd name="T19" fmla="*/ 8 h 294"/>
                  <a:gd name="T20" fmla="*/ 37 w 151"/>
                  <a:gd name="T21" fmla="*/ 5 h 294"/>
                  <a:gd name="T22" fmla="*/ 35 w 151"/>
                  <a:gd name="T23" fmla="*/ 3 h 294"/>
                  <a:gd name="T24" fmla="*/ 29 w 151"/>
                  <a:gd name="T25" fmla="*/ 0 h 294"/>
                  <a:gd name="T26" fmla="*/ 19 w 151"/>
                  <a:gd name="T27" fmla="*/ 0 h 294"/>
                  <a:gd name="T28" fmla="*/ 11 w 151"/>
                  <a:gd name="T29" fmla="*/ 0 h 294"/>
                  <a:gd name="T30" fmla="*/ 3 w 151"/>
                  <a:gd name="T31" fmla="*/ 3 h 294"/>
                  <a:gd name="T32" fmla="*/ 0 w 151"/>
                  <a:gd name="T33" fmla="*/ 5 h 294"/>
                  <a:gd name="T34" fmla="*/ 0 w 151"/>
                  <a:gd name="T35" fmla="*/ 8 h 294"/>
                  <a:gd name="T36" fmla="*/ 0 w 151"/>
                  <a:gd name="T37" fmla="*/ 8 h 294"/>
                  <a:gd name="T38" fmla="*/ 0 w 151"/>
                  <a:gd name="T39" fmla="*/ 277 h 294"/>
                  <a:gd name="T40" fmla="*/ 0 w 151"/>
                  <a:gd name="T41" fmla="*/ 277 h 294"/>
                  <a:gd name="T42" fmla="*/ 6 w 151"/>
                  <a:gd name="T43" fmla="*/ 290 h 294"/>
                  <a:gd name="T44" fmla="*/ 14 w 151"/>
                  <a:gd name="T45" fmla="*/ 293 h 294"/>
                  <a:gd name="T46" fmla="*/ 14 w 151"/>
                  <a:gd name="T47" fmla="*/ 293 h 294"/>
                  <a:gd name="T48" fmla="*/ 142 w 151"/>
                  <a:gd name="T49" fmla="*/ 293 h 294"/>
                  <a:gd name="T50" fmla="*/ 142 w 151"/>
                  <a:gd name="T51" fmla="*/ 293 h 294"/>
                  <a:gd name="T52" fmla="*/ 147 w 151"/>
                  <a:gd name="T53" fmla="*/ 293 h 294"/>
                  <a:gd name="T54" fmla="*/ 150 w 151"/>
                  <a:gd name="T55" fmla="*/ 290 h 294"/>
                  <a:gd name="T56" fmla="*/ 150 w 151"/>
                  <a:gd name="T57" fmla="*/ 285 h 294"/>
                  <a:gd name="T58" fmla="*/ 150 w 151"/>
                  <a:gd name="T59" fmla="*/ 277 h 294"/>
                  <a:gd name="T60" fmla="*/ 150 w 151"/>
                  <a:gd name="T61" fmla="*/ 269 h 294"/>
                  <a:gd name="T62" fmla="*/ 150 w 151"/>
                  <a:gd name="T63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94">
                    <a:moveTo>
                      <a:pt x="150" y="264"/>
                    </a:moveTo>
                    <a:lnTo>
                      <a:pt x="150" y="264"/>
                    </a:lnTo>
                    <a:lnTo>
                      <a:pt x="150" y="264"/>
                    </a:lnTo>
                    <a:lnTo>
                      <a:pt x="150" y="264"/>
                    </a:lnTo>
                    <a:cubicBezTo>
                      <a:pt x="147" y="264"/>
                      <a:pt x="147" y="261"/>
                      <a:pt x="147" y="261"/>
                    </a:cubicBezTo>
                    <a:cubicBezTo>
                      <a:pt x="144" y="261"/>
                      <a:pt x="144" y="261"/>
                      <a:pt x="142" y="261"/>
                    </a:cubicBezTo>
                    <a:lnTo>
                      <a:pt x="142" y="261"/>
                    </a:lnTo>
                    <a:lnTo>
                      <a:pt x="37" y="261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  <a:cubicBezTo>
                      <a:pt x="32" y="3"/>
                      <a:pt x="32" y="0"/>
                      <a:pt x="29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3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5"/>
                      <a:pt x="3" y="287"/>
                      <a:pt x="6" y="290"/>
                    </a:cubicBezTo>
                    <a:cubicBezTo>
                      <a:pt x="8" y="293"/>
                      <a:pt x="11" y="293"/>
                      <a:pt x="14" y="293"/>
                    </a:cubicBezTo>
                    <a:lnTo>
                      <a:pt x="14" y="293"/>
                    </a:lnTo>
                    <a:lnTo>
                      <a:pt x="142" y="293"/>
                    </a:lnTo>
                    <a:lnTo>
                      <a:pt x="142" y="293"/>
                    </a:lnTo>
                    <a:cubicBezTo>
                      <a:pt x="144" y="293"/>
                      <a:pt x="144" y="293"/>
                      <a:pt x="147" y="293"/>
                    </a:cubicBezTo>
                    <a:cubicBezTo>
                      <a:pt x="147" y="293"/>
                      <a:pt x="147" y="290"/>
                      <a:pt x="150" y="290"/>
                    </a:cubicBezTo>
                    <a:cubicBezTo>
                      <a:pt x="150" y="287"/>
                      <a:pt x="150" y="287"/>
                      <a:pt x="150" y="285"/>
                    </a:cubicBezTo>
                    <a:cubicBezTo>
                      <a:pt x="150" y="282"/>
                      <a:pt x="150" y="280"/>
                      <a:pt x="150" y="277"/>
                    </a:cubicBezTo>
                    <a:cubicBezTo>
                      <a:pt x="150" y="274"/>
                      <a:pt x="150" y="272"/>
                      <a:pt x="150" y="269"/>
                    </a:cubicBezTo>
                    <a:cubicBezTo>
                      <a:pt x="150" y="266"/>
                      <a:pt x="150" y="266"/>
                      <a:pt x="150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D03A2BA9-42D1-054C-BF7E-7FD4B84B7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150938"/>
                <a:ext cx="14287" cy="106362"/>
              </a:xfrm>
              <a:custGeom>
                <a:avLst/>
                <a:gdLst>
                  <a:gd name="T0" fmla="*/ 35 w 38"/>
                  <a:gd name="T1" fmla="*/ 3 h 296"/>
                  <a:gd name="T2" fmla="*/ 35 w 38"/>
                  <a:gd name="T3" fmla="*/ 3 h 296"/>
                  <a:gd name="T4" fmla="*/ 35 w 38"/>
                  <a:gd name="T5" fmla="*/ 3 h 296"/>
                  <a:gd name="T6" fmla="*/ 35 w 38"/>
                  <a:gd name="T7" fmla="*/ 3 h 296"/>
                  <a:gd name="T8" fmla="*/ 30 w 38"/>
                  <a:gd name="T9" fmla="*/ 0 h 296"/>
                  <a:gd name="T10" fmla="*/ 19 w 38"/>
                  <a:gd name="T11" fmla="*/ 0 h 296"/>
                  <a:gd name="T12" fmla="*/ 11 w 38"/>
                  <a:gd name="T13" fmla="*/ 0 h 296"/>
                  <a:gd name="T14" fmla="*/ 6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3 w 38"/>
                  <a:gd name="T29" fmla="*/ 293 h 296"/>
                  <a:gd name="T30" fmla="*/ 11 w 38"/>
                  <a:gd name="T31" fmla="*/ 295 h 296"/>
                  <a:gd name="T32" fmla="*/ 19 w 38"/>
                  <a:gd name="T33" fmla="*/ 295 h 296"/>
                  <a:gd name="T34" fmla="*/ 30 w 38"/>
                  <a:gd name="T35" fmla="*/ 295 h 296"/>
                  <a:gd name="T36" fmla="*/ 35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5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5" y="3"/>
                    </a:move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cubicBezTo>
                      <a:pt x="32" y="3"/>
                      <a:pt x="32" y="0"/>
                      <a:pt x="30" y="0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0"/>
                    </a:cubicBezTo>
                    <a:cubicBezTo>
                      <a:pt x="8" y="0"/>
                      <a:pt x="6" y="3"/>
                      <a:pt x="6" y="3"/>
                    </a:cubicBezTo>
                    <a:cubicBezTo>
                      <a:pt x="3" y="3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3" y="293"/>
                      <a:pt x="3" y="293"/>
                      <a:pt x="3" y="293"/>
                    </a:cubicBezTo>
                    <a:cubicBezTo>
                      <a:pt x="6" y="293"/>
                      <a:pt x="8" y="293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30" y="295"/>
                    </a:cubicBezTo>
                    <a:cubicBezTo>
                      <a:pt x="32" y="293"/>
                      <a:pt x="32" y="293"/>
                      <a:pt x="35" y="293"/>
                    </a:cubicBezTo>
                    <a:cubicBezTo>
                      <a:pt x="35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5" y="3"/>
                      <a:pt x="35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14262E96-FCFA-0946-B145-EFDADF04F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3175" y="1150938"/>
                <a:ext cx="14288" cy="106362"/>
              </a:xfrm>
              <a:custGeom>
                <a:avLst/>
                <a:gdLst>
                  <a:gd name="T0" fmla="*/ 34 w 38"/>
                  <a:gd name="T1" fmla="*/ 3 h 296"/>
                  <a:gd name="T2" fmla="*/ 34 w 38"/>
                  <a:gd name="T3" fmla="*/ 3 h 296"/>
                  <a:gd name="T4" fmla="*/ 34 w 38"/>
                  <a:gd name="T5" fmla="*/ 3 h 296"/>
                  <a:gd name="T6" fmla="*/ 34 w 38"/>
                  <a:gd name="T7" fmla="*/ 3 h 296"/>
                  <a:gd name="T8" fmla="*/ 29 w 38"/>
                  <a:gd name="T9" fmla="*/ 0 h 296"/>
                  <a:gd name="T10" fmla="*/ 18 w 38"/>
                  <a:gd name="T11" fmla="*/ 0 h 296"/>
                  <a:gd name="T12" fmla="*/ 10 w 38"/>
                  <a:gd name="T13" fmla="*/ 0 h 296"/>
                  <a:gd name="T14" fmla="*/ 5 w 38"/>
                  <a:gd name="T15" fmla="*/ 3 h 296"/>
                  <a:gd name="T16" fmla="*/ 0 w 38"/>
                  <a:gd name="T17" fmla="*/ 5 h 296"/>
                  <a:gd name="T18" fmla="*/ 0 w 38"/>
                  <a:gd name="T19" fmla="*/ 8 h 296"/>
                  <a:gd name="T20" fmla="*/ 0 w 38"/>
                  <a:gd name="T21" fmla="*/ 8 h 296"/>
                  <a:gd name="T22" fmla="*/ 0 w 38"/>
                  <a:gd name="T23" fmla="*/ 287 h 296"/>
                  <a:gd name="T24" fmla="*/ 0 w 38"/>
                  <a:gd name="T25" fmla="*/ 287 h 296"/>
                  <a:gd name="T26" fmla="*/ 0 w 38"/>
                  <a:gd name="T27" fmla="*/ 290 h 296"/>
                  <a:gd name="T28" fmla="*/ 2 w 38"/>
                  <a:gd name="T29" fmla="*/ 293 h 296"/>
                  <a:gd name="T30" fmla="*/ 10 w 38"/>
                  <a:gd name="T31" fmla="*/ 295 h 296"/>
                  <a:gd name="T32" fmla="*/ 18 w 38"/>
                  <a:gd name="T33" fmla="*/ 295 h 296"/>
                  <a:gd name="T34" fmla="*/ 29 w 38"/>
                  <a:gd name="T35" fmla="*/ 295 h 296"/>
                  <a:gd name="T36" fmla="*/ 34 w 38"/>
                  <a:gd name="T37" fmla="*/ 293 h 296"/>
                  <a:gd name="T38" fmla="*/ 37 w 38"/>
                  <a:gd name="T39" fmla="*/ 290 h 296"/>
                  <a:gd name="T40" fmla="*/ 37 w 38"/>
                  <a:gd name="T41" fmla="*/ 287 h 296"/>
                  <a:gd name="T42" fmla="*/ 37 w 38"/>
                  <a:gd name="T43" fmla="*/ 287 h 296"/>
                  <a:gd name="T44" fmla="*/ 37 w 38"/>
                  <a:gd name="T45" fmla="*/ 8 h 296"/>
                  <a:gd name="T46" fmla="*/ 37 w 38"/>
                  <a:gd name="T47" fmla="*/ 8 h 296"/>
                  <a:gd name="T48" fmla="*/ 37 w 38"/>
                  <a:gd name="T49" fmla="*/ 5 h 296"/>
                  <a:gd name="T50" fmla="*/ 34 w 38"/>
                  <a:gd name="T51" fmla="*/ 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34" y="3"/>
                    </a:move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cubicBezTo>
                      <a:pt x="32" y="3"/>
                      <a:pt x="32" y="0"/>
                      <a:pt x="29" y="0"/>
                    </a:cubicBezTo>
                    <a:cubicBezTo>
                      <a:pt x="26" y="0"/>
                      <a:pt x="24" y="0"/>
                      <a:pt x="18" y="0"/>
                    </a:cubicBezTo>
                    <a:cubicBezTo>
                      <a:pt x="16" y="0"/>
                      <a:pt x="13" y="0"/>
                      <a:pt x="10" y="0"/>
                    </a:cubicBezTo>
                    <a:cubicBezTo>
                      <a:pt x="8" y="0"/>
                      <a:pt x="5" y="3"/>
                      <a:pt x="5" y="3"/>
                    </a:cubicBezTo>
                    <a:cubicBezTo>
                      <a:pt x="2" y="3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0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5" y="293"/>
                      <a:pt x="8" y="293"/>
                      <a:pt x="10" y="295"/>
                    </a:cubicBezTo>
                    <a:cubicBezTo>
                      <a:pt x="13" y="295"/>
                      <a:pt x="16" y="295"/>
                      <a:pt x="18" y="295"/>
                    </a:cubicBezTo>
                    <a:cubicBezTo>
                      <a:pt x="24" y="295"/>
                      <a:pt x="26" y="295"/>
                      <a:pt x="29" y="295"/>
                    </a:cubicBezTo>
                    <a:cubicBezTo>
                      <a:pt x="32" y="293"/>
                      <a:pt x="32" y="293"/>
                      <a:pt x="34" y="293"/>
                    </a:cubicBezTo>
                    <a:cubicBezTo>
                      <a:pt x="34" y="293"/>
                      <a:pt x="37" y="293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cubicBezTo>
                      <a:pt x="37" y="5"/>
                      <a:pt x="37" y="5"/>
                      <a:pt x="37" y="5"/>
                    </a:cubicBezTo>
                    <a:cubicBezTo>
                      <a:pt x="37" y="3"/>
                      <a:pt x="34" y="3"/>
                      <a:pt x="34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9ADF7D2D-84B0-2E47-84F2-4F36BD3D2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0800" y="1152525"/>
                <a:ext cx="77788" cy="104775"/>
              </a:xfrm>
              <a:custGeom>
                <a:avLst/>
                <a:gdLst>
                  <a:gd name="T0" fmla="*/ 212 w 216"/>
                  <a:gd name="T1" fmla="*/ 2 h 293"/>
                  <a:gd name="T2" fmla="*/ 212 w 216"/>
                  <a:gd name="T3" fmla="*/ 2 h 293"/>
                  <a:gd name="T4" fmla="*/ 212 w 216"/>
                  <a:gd name="T5" fmla="*/ 2 h 293"/>
                  <a:gd name="T6" fmla="*/ 212 w 216"/>
                  <a:gd name="T7" fmla="*/ 2 h 293"/>
                  <a:gd name="T8" fmla="*/ 210 w 216"/>
                  <a:gd name="T9" fmla="*/ 0 h 293"/>
                  <a:gd name="T10" fmla="*/ 207 w 216"/>
                  <a:gd name="T11" fmla="*/ 0 h 293"/>
                  <a:gd name="T12" fmla="*/ 207 w 216"/>
                  <a:gd name="T13" fmla="*/ 0 h 293"/>
                  <a:gd name="T14" fmla="*/ 8 w 216"/>
                  <a:gd name="T15" fmla="*/ 0 h 293"/>
                  <a:gd name="T16" fmla="*/ 8 w 216"/>
                  <a:gd name="T17" fmla="*/ 0 h 293"/>
                  <a:gd name="T18" fmla="*/ 2 w 216"/>
                  <a:gd name="T19" fmla="*/ 0 h 293"/>
                  <a:gd name="T20" fmla="*/ 2 w 216"/>
                  <a:gd name="T21" fmla="*/ 2 h 293"/>
                  <a:gd name="T22" fmla="*/ 0 w 216"/>
                  <a:gd name="T23" fmla="*/ 8 h 293"/>
                  <a:gd name="T24" fmla="*/ 0 w 216"/>
                  <a:gd name="T25" fmla="*/ 16 h 293"/>
                  <a:gd name="T26" fmla="*/ 0 w 216"/>
                  <a:gd name="T27" fmla="*/ 24 h 293"/>
                  <a:gd name="T28" fmla="*/ 2 w 216"/>
                  <a:gd name="T29" fmla="*/ 26 h 293"/>
                  <a:gd name="T30" fmla="*/ 2 w 216"/>
                  <a:gd name="T31" fmla="*/ 29 h 293"/>
                  <a:gd name="T32" fmla="*/ 8 w 216"/>
                  <a:gd name="T33" fmla="*/ 32 h 293"/>
                  <a:gd name="T34" fmla="*/ 8 w 216"/>
                  <a:gd name="T35" fmla="*/ 32 h 293"/>
                  <a:gd name="T36" fmla="*/ 88 w 216"/>
                  <a:gd name="T37" fmla="*/ 32 h 293"/>
                  <a:gd name="T38" fmla="*/ 88 w 216"/>
                  <a:gd name="T39" fmla="*/ 284 h 293"/>
                  <a:gd name="T40" fmla="*/ 88 w 216"/>
                  <a:gd name="T41" fmla="*/ 284 h 293"/>
                  <a:gd name="T42" fmla="*/ 91 w 216"/>
                  <a:gd name="T43" fmla="*/ 287 h 293"/>
                  <a:gd name="T44" fmla="*/ 93 w 216"/>
                  <a:gd name="T45" fmla="*/ 290 h 293"/>
                  <a:gd name="T46" fmla="*/ 99 w 216"/>
                  <a:gd name="T47" fmla="*/ 292 h 293"/>
                  <a:gd name="T48" fmla="*/ 107 w 216"/>
                  <a:gd name="T49" fmla="*/ 292 h 293"/>
                  <a:gd name="T50" fmla="*/ 117 w 216"/>
                  <a:gd name="T51" fmla="*/ 292 h 293"/>
                  <a:gd name="T52" fmla="*/ 122 w 216"/>
                  <a:gd name="T53" fmla="*/ 290 h 293"/>
                  <a:gd name="T54" fmla="*/ 125 w 216"/>
                  <a:gd name="T55" fmla="*/ 287 h 293"/>
                  <a:gd name="T56" fmla="*/ 128 w 216"/>
                  <a:gd name="T57" fmla="*/ 284 h 293"/>
                  <a:gd name="T58" fmla="*/ 128 w 216"/>
                  <a:gd name="T59" fmla="*/ 284 h 293"/>
                  <a:gd name="T60" fmla="*/ 128 w 216"/>
                  <a:gd name="T61" fmla="*/ 32 h 293"/>
                  <a:gd name="T62" fmla="*/ 207 w 216"/>
                  <a:gd name="T63" fmla="*/ 32 h 293"/>
                  <a:gd name="T64" fmla="*/ 207 w 216"/>
                  <a:gd name="T65" fmla="*/ 32 h 293"/>
                  <a:gd name="T66" fmla="*/ 210 w 216"/>
                  <a:gd name="T67" fmla="*/ 29 h 293"/>
                  <a:gd name="T68" fmla="*/ 212 w 216"/>
                  <a:gd name="T69" fmla="*/ 26 h 293"/>
                  <a:gd name="T70" fmla="*/ 215 w 216"/>
                  <a:gd name="T71" fmla="*/ 24 h 293"/>
                  <a:gd name="T72" fmla="*/ 215 w 216"/>
                  <a:gd name="T73" fmla="*/ 16 h 293"/>
                  <a:gd name="T74" fmla="*/ 215 w 216"/>
                  <a:gd name="T75" fmla="*/ 8 h 293"/>
                  <a:gd name="T76" fmla="*/ 212 w 216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293">
                    <a:moveTo>
                      <a:pt x="212" y="2"/>
                    </a:moveTo>
                    <a:lnTo>
                      <a:pt x="212" y="2"/>
                    </a:lnTo>
                    <a:lnTo>
                      <a:pt x="212" y="2"/>
                    </a:lnTo>
                    <a:lnTo>
                      <a:pt x="212" y="2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10" y="0"/>
                      <a:pt x="210" y="0"/>
                      <a:pt x="207" y="0"/>
                    </a:cubicBezTo>
                    <a:lnTo>
                      <a:pt x="207" y="0"/>
                    </a:lnTo>
                    <a:lnTo>
                      <a:pt x="8" y="0"/>
                    </a:lnTo>
                    <a:lnTo>
                      <a:pt x="8" y="0"/>
                    </a:lnTo>
                    <a:cubicBezTo>
                      <a:pt x="5" y="0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0" y="24"/>
                      <a:pt x="0" y="26"/>
                      <a:pt x="2" y="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5" y="32"/>
                      <a:pt x="5" y="32"/>
                      <a:pt x="8" y="32"/>
                    </a:cubicBezTo>
                    <a:lnTo>
                      <a:pt x="8" y="32"/>
                    </a:lnTo>
                    <a:lnTo>
                      <a:pt x="88" y="32"/>
                    </a:lnTo>
                    <a:lnTo>
                      <a:pt x="88" y="284"/>
                    </a:lnTo>
                    <a:lnTo>
                      <a:pt x="88" y="284"/>
                    </a:lnTo>
                    <a:cubicBezTo>
                      <a:pt x="88" y="287"/>
                      <a:pt x="88" y="287"/>
                      <a:pt x="91" y="287"/>
                    </a:cubicBezTo>
                    <a:cubicBezTo>
                      <a:pt x="91" y="290"/>
                      <a:pt x="91" y="290"/>
                      <a:pt x="93" y="290"/>
                    </a:cubicBezTo>
                    <a:cubicBezTo>
                      <a:pt x="93" y="290"/>
                      <a:pt x="96" y="290"/>
                      <a:pt x="99" y="292"/>
                    </a:cubicBezTo>
                    <a:cubicBezTo>
                      <a:pt x="101" y="292"/>
                      <a:pt x="104" y="292"/>
                      <a:pt x="107" y="292"/>
                    </a:cubicBezTo>
                    <a:cubicBezTo>
                      <a:pt x="112" y="292"/>
                      <a:pt x="115" y="292"/>
                      <a:pt x="117" y="292"/>
                    </a:cubicBezTo>
                    <a:cubicBezTo>
                      <a:pt x="120" y="290"/>
                      <a:pt x="122" y="290"/>
                      <a:pt x="122" y="290"/>
                    </a:cubicBezTo>
                    <a:cubicBezTo>
                      <a:pt x="125" y="290"/>
                      <a:pt x="125" y="290"/>
                      <a:pt x="125" y="287"/>
                    </a:cubicBezTo>
                    <a:cubicBezTo>
                      <a:pt x="128" y="287"/>
                      <a:pt x="128" y="287"/>
                      <a:pt x="128" y="284"/>
                    </a:cubicBezTo>
                    <a:lnTo>
                      <a:pt x="128" y="284"/>
                    </a:lnTo>
                    <a:lnTo>
                      <a:pt x="128" y="32"/>
                    </a:lnTo>
                    <a:lnTo>
                      <a:pt x="207" y="32"/>
                    </a:lnTo>
                    <a:lnTo>
                      <a:pt x="207" y="32"/>
                    </a:lnTo>
                    <a:cubicBezTo>
                      <a:pt x="210" y="32"/>
                      <a:pt x="210" y="32"/>
                      <a:pt x="210" y="29"/>
                    </a:cubicBezTo>
                    <a:cubicBezTo>
                      <a:pt x="212" y="29"/>
                      <a:pt x="212" y="29"/>
                      <a:pt x="212" y="26"/>
                    </a:cubicBezTo>
                    <a:cubicBezTo>
                      <a:pt x="215" y="26"/>
                      <a:pt x="215" y="24"/>
                      <a:pt x="215" y="24"/>
                    </a:cubicBezTo>
                    <a:cubicBezTo>
                      <a:pt x="215" y="21"/>
                      <a:pt x="215" y="18"/>
                      <a:pt x="215" y="16"/>
                    </a:cubicBezTo>
                    <a:cubicBezTo>
                      <a:pt x="215" y="13"/>
                      <a:pt x="215" y="10"/>
                      <a:pt x="215" y="8"/>
                    </a:cubicBezTo>
                    <a:cubicBezTo>
                      <a:pt x="215" y="5"/>
                      <a:pt x="215" y="2"/>
                      <a:pt x="212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2ACA2918-D488-E04B-AB83-E59F6A975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0813" y="1152525"/>
                <a:ext cx="77787" cy="104775"/>
              </a:xfrm>
              <a:custGeom>
                <a:avLst/>
                <a:gdLst>
                  <a:gd name="T0" fmla="*/ 214 w 218"/>
                  <a:gd name="T1" fmla="*/ 2 h 293"/>
                  <a:gd name="T2" fmla="*/ 214 w 218"/>
                  <a:gd name="T3" fmla="*/ 2 h 293"/>
                  <a:gd name="T4" fmla="*/ 214 w 218"/>
                  <a:gd name="T5" fmla="*/ 2 h 293"/>
                  <a:gd name="T6" fmla="*/ 214 w 218"/>
                  <a:gd name="T7" fmla="*/ 2 h 293"/>
                  <a:gd name="T8" fmla="*/ 212 w 218"/>
                  <a:gd name="T9" fmla="*/ 0 h 293"/>
                  <a:gd name="T10" fmla="*/ 209 w 218"/>
                  <a:gd name="T11" fmla="*/ 0 h 293"/>
                  <a:gd name="T12" fmla="*/ 209 w 218"/>
                  <a:gd name="T13" fmla="*/ 0 h 293"/>
                  <a:gd name="T14" fmla="*/ 8 w 218"/>
                  <a:gd name="T15" fmla="*/ 0 h 293"/>
                  <a:gd name="T16" fmla="*/ 8 w 218"/>
                  <a:gd name="T17" fmla="*/ 0 h 293"/>
                  <a:gd name="T18" fmla="*/ 5 w 218"/>
                  <a:gd name="T19" fmla="*/ 0 h 293"/>
                  <a:gd name="T20" fmla="*/ 3 w 218"/>
                  <a:gd name="T21" fmla="*/ 2 h 293"/>
                  <a:gd name="T22" fmla="*/ 0 w 218"/>
                  <a:gd name="T23" fmla="*/ 8 h 293"/>
                  <a:gd name="T24" fmla="*/ 0 w 218"/>
                  <a:gd name="T25" fmla="*/ 16 h 293"/>
                  <a:gd name="T26" fmla="*/ 0 w 218"/>
                  <a:gd name="T27" fmla="*/ 24 h 293"/>
                  <a:gd name="T28" fmla="*/ 3 w 218"/>
                  <a:gd name="T29" fmla="*/ 26 h 293"/>
                  <a:gd name="T30" fmla="*/ 5 w 218"/>
                  <a:gd name="T31" fmla="*/ 29 h 293"/>
                  <a:gd name="T32" fmla="*/ 8 w 218"/>
                  <a:gd name="T33" fmla="*/ 32 h 293"/>
                  <a:gd name="T34" fmla="*/ 8 w 218"/>
                  <a:gd name="T35" fmla="*/ 32 h 293"/>
                  <a:gd name="T36" fmla="*/ 90 w 218"/>
                  <a:gd name="T37" fmla="*/ 32 h 293"/>
                  <a:gd name="T38" fmla="*/ 90 w 218"/>
                  <a:gd name="T39" fmla="*/ 284 h 293"/>
                  <a:gd name="T40" fmla="*/ 90 w 218"/>
                  <a:gd name="T41" fmla="*/ 284 h 293"/>
                  <a:gd name="T42" fmla="*/ 90 w 218"/>
                  <a:gd name="T43" fmla="*/ 287 h 293"/>
                  <a:gd name="T44" fmla="*/ 93 w 218"/>
                  <a:gd name="T45" fmla="*/ 290 h 293"/>
                  <a:gd name="T46" fmla="*/ 100 w 218"/>
                  <a:gd name="T47" fmla="*/ 292 h 293"/>
                  <a:gd name="T48" fmla="*/ 108 w 218"/>
                  <a:gd name="T49" fmla="*/ 292 h 293"/>
                  <a:gd name="T50" fmla="*/ 116 w 218"/>
                  <a:gd name="T51" fmla="*/ 292 h 293"/>
                  <a:gd name="T52" fmla="*/ 124 w 218"/>
                  <a:gd name="T53" fmla="*/ 290 h 293"/>
                  <a:gd name="T54" fmla="*/ 127 w 218"/>
                  <a:gd name="T55" fmla="*/ 287 h 293"/>
                  <a:gd name="T56" fmla="*/ 127 w 218"/>
                  <a:gd name="T57" fmla="*/ 284 h 293"/>
                  <a:gd name="T58" fmla="*/ 127 w 218"/>
                  <a:gd name="T59" fmla="*/ 284 h 293"/>
                  <a:gd name="T60" fmla="*/ 127 w 218"/>
                  <a:gd name="T61" fmla="*/ 32 h 293"/>
                  <a:gd name="T62" fmla="*/ 209 w 218"/>
                  <a:gd name="T63" fmla="*/ 32 h 293"/>
                  <a:gd name="T64" fmla="*/ 209 w 218"/>
                  <a:gd name="T65" fmla="*/ 32 h 293"/>
                  <a:gd name="T66" fmla="*/ 212 w 218"/>
                  <a:gd name="T67" fmla="*/ 29 h 293"/>
                  <a:gd name="T68" fmla="*/ 214 w 218"/>
                  <a:gd name="T69" fmla="*/ 26 h 293"/>
                  <a:gd name="T70" fmla="*/ 214 w 218"/>
                  <a:gd name="T71" fmla="*/ 24 h 293"/>
                  <a:gd name="T72" fmla="*/ 217 w 218"/>
                  <a:gd name="T73" fmla="*/ 16 h 293"/>
                  <a:gd name="T74" fmla="*/ 214 w 218"/>
                  <a:gd name="T75" fmla="*/ 8 h 293"/>
                  <a:gd name="T76" fmla="*/ 214 w 218"/>
                  <a:gd name="T77" fmla="*/ 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" h="293">
                    <a:moveTo>
                      <a:pt x="214" y="2"/>
                    </a:moveTo>
                    <a:lnTo>
                      <a:pt x="214" y="2"/>
                    </a:lnTo>
                    <a:lnTo>
                      <a:pt x="214" y="2"/>
                    </a:lnTo>
                    <a:lnTo>
                      <a:pt x="214" y="2"/>
                    </a:lnTo>
                    <a:cubicBezTo>
                      <a:pt x="214" y="0"/>
                      <a:pt x="212" y="0"/>
                      <a:pt x="212" y="0"/>
                    </a:cubicBezTo>
                    <a:lnTo>
                      <a:pt x="209" y="0"/>
                    </a:lnTo>
                    <a:lnTo>
                      <a:pt x="20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cubicBezTo>
                      <a:pt x="5" y="0"/>
                      <a:pt x="3" y="0"/>
                      <a:pt x="3" y="2"/>
                    </a:cubicBezTo>
                    <a:cubicBezTo>
                      <a:pt x="3" y="2"/>
                      <a:pt x="3" y="5"/>
                      <a:pt x="0" y="8"/>
                    </a:cubicBezTo>
                    <a:cubicBezTo>
                      <a:pt x="0" y="10"/>
                      <a:pt x="0" y="13"/>
                      <a:pt x="0" y="16"/>
                    </a:cubicBezTo>
                    <a:cubicBezTo>
                      <a:pt x="0" y="18"/>
                      <a:pt x="0" y="21"/>
                      <a:pt x="0" y="24"/>
                    </a:cubicBezTo>
                    <a:cubicBezTo>
                      <a:pt x="3" y="24"/>
                      <a:pt x="3" y="26"/>
                      <a:pt x="3" y="26"/>
                    </a:cubicBezTo>
                    <a:cubicBezTo>
                      <a:pt x="3" y="29"/>
                      <a:pt x="5" y="29"/>
                      <a:pt x="5" y="29"/>
                    </a:cubicBezTo>
                    <a:cubicBezTo>
                      <a:pt x="5" y="32"/>
                      <a:pt x="8" y="32"/>
                      <a:pt x="8" y="32"/>
                    </a:cubicBezTo>
                    <a:lnTo>
                      <a:pt x="8" y="32"/>
                    </a:lnTo>
                    <a:lnTo>
                      <a:pt x="90" y="32"/>
                    </a:lnTo>
                    <a:lnTo>
                      <a:pt x="90" y="284"/>
                    </a:lnTo>
                    <a:lnTo>
                      <a:pt x="90" y="284"/>
                    </a:lnTo>
                    <a:cubicBezTo>
                      <a:pt x="90" y="287"/>
                      <a:pt x="90" y="287"/>
                      <a:pt x="90" y="287"/>
                    </a:cubicBezTo>
                    <a:cubicBezTo>
                      <a:pt x="90" y="290"/>
                      <a:pt x="93" y="290"/>
                      <a:pt x="93" y="290"/>
                    </a:cubicBezTo>
                    <a:cubicBezTo>
                      <a:pt x="95" y="290"/>
                      <a:pt x="98" y="290"/>
                      <a:pt x="100" y="292"/>
                    </a:cubicBezTo>
                    <a:cubicBezTo>
                      <a:pt x="100" y="292"/>
                      <a:pt x="106" y="292"/>
                      <a:pt x="108" y="292"/>
                    </a:cubicBezTo>
                    <a:cubicBezTo>
                      <a:pt x="111" y="292"/>
                      <a:pt x="116" y="292"/>
                      <a:pt x="116" y="292"/>
                    </a:cubicBezTo>
                    <a:cubicBezTo>
                      <a:pt x="119" y="290"/>
                      <a:pt x="122" y="290"/>
                      <a:pt x="124" y="290"/>
                    </a:cubicBezTo>
                    <a:cubicBezTo>
                      <a:pt x="124" y="290"/>
                      <a:pt x="127" y="290"/>
                      <a:pt x="127" y="287"/>
                    </a:cubicBezTo>
                    <a:cubicBezTo>
                      <a:pt x="127" y="287"/>
                      <a:pt x="127" y="287"/>
                      <a:pt x="127" y="284"/>
                    </a:cubicBezTo>
                    <a:lnTo>
                      <a:pt x="127" y="284"/>
                    </a:lnTo>
                    <a:lnTo>
                      <a:pt x="127" y="32"/>
                    </a:lnTo>
                    <a:lnTo>
                      <a:pt x="209" y="32"/>
                    </a:lnTo>
                    <a:lnTo>
                      <a:pt x="209" y="32"/>
                    </a:lnTo>
                    <a:cubicBezTo>
                      <a:pt x="209" y="32"/>
                      <a:pt x="212" y="32"/>
                      <a:pt x="212" y="29"/>
                    </a:cubicBezTo>
                    <a:cubicBezTo>
                      <a:pt x="212" y="29"/>
                      <a:pt x="214" y="29"/>
                      <a:pt x="214" y="26"/>
                    </a:cubicBezTo>
                    <a:lnTo>
                      <a:pt x="214" y="24"/>
                    </a:lnTo>
                    <a:cubicBezTo>
                      <a:pt x="217" y="21"/>
                      <a:pt x="217" y="18"/>
                      <a:pt x="217" y="16"/>
                    </a:cubicBezTo>
                    <a:cubicBezTo>
                      <a:pt x="217" y="13"/>
                      <a:pt x="217" y="10"/>
                      <a:pt x="214" y="8"/>
                    </a:cubicBezTo>
                    <a:cubicBezTo>
                      <a:pt x="214" y="5"/>
                      <a:pt x="214" y="2"/>
                      <a:pt x="214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AE5E9E54-7A2E-E74F-98FE-B02354B31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7175" y="1150938"/>
                <a:ext cx="93663" cy="107950"/>
              </a:xfrm>
              <a:custGeom>
                <a:avLst/>
                <a:gdLst>
                  <a:gd name="T0" fmla="*/ 212 w 258"/>
                  <a:gd name="T1" fmla="*/ 194 h 302"/>
                  <a:gd name="T2" fmla="*/ 212 w 258"/>
                  <a:gd name="T3" fmla="*/ 194 h 302"/>
                  <a:gd name="T4" fmla="*/ 212 w 258"/>
                  <a:gd name="T5" fmla="*/ 194 h 302"/>
                  <a:gd name="T6" fmla="*/ 212 w 258"/>
                  <a:gd name="T7" fmla="*/ 194 h 302"/>
                  <a:gd name="T8" fmla="*/ 199 w 258"/>
                  <a:gd name="T9" fmla="*/ 231 h 302"/>
                  <a:gd name="T10" fmla="*/ 170 w 258"/>
                  <a:gd name="T11" fmla="*/ 259 h 302"/>
                  <a:gd name="T12" fmla="*/ 127 w 258"/>
                  <a:gd name="T13" fmla="*/ 267 h 302"/>
                  <a:gd name="T14" fmla="*/ 85 w 258"/>
                  <a:gd name="T15" fmla="*/ 259 h 302"/>
                  <a:gd name="T16" fmla="*/ 59 w 258"/>
                  <a:gd name="T17" fmla="*/ 234 h 302"/>
                  <a:gd name="T18" fmla="*/ 45 w 258"/>
                  <a:gd name="T19" fmla="*/ 197 h 302"/>
                  <a:gd name="T20" fmla="*/ 40 w 258"/>
                  <a:gd name="T21" fmla="*/ 151 h 302"/>
                  <a:gd name="T22" fmla="*/ 45 w 258"/>
                  <a:gd name="T23" fmla="*/ 105 h 302"/>
                  <a:gd name="T24" fmla="*/ 61 w 258"/>
                  <a:gd name="T25" fmla="*/ 68 h 302"/>
                  <a:gd name="T26" fmla="*/ 88 w 258"/>
                  <a:gd name="T27" fmla="*/ 43 h 302"/>
                  <a:gd name="T28" fmla="*/ 130 w 258"/>
                  <a:gd name="T29" fmla="*/ 32 h 302"/>
                  <a:gd name="T30" fmla="*/ 172 w 258"/>
                  <a:gd name="T31" fmla="*/ 43 h 302"/>
                  <a:gd name="T32" fmla="*/ 199 w 258"/>
                  <a:gd name="T33" fmla="*/ 68 h 302"/>
                  <a:gd name="T34" fmla="*/ 212 w 258"/>
                  <a:gd name="T35" fmla="*/ 105 h 302"/>
                  <a:gd name="T36" fmla="*/ 217 w 258"/>
                  <a:gd name="T37" fmla="*/ 151 h 302"/>
                  <a:gd name="T38" fmla="*/ 212 w 258"/>
                  <a:gd name="T39" fmla="*/ 194 h 302"/>
                  <a:gd name="T40" fmla="*/ 249 w 258"/>
                  <a:gd name="T41" fmla="*/ 84 h 302"/>
                  <a:gd name="T42" fmla="*/ 249 w 258"/>
                  <a:gd name="T43" fmla="*/ 84 h 302"/>
                  <a:gd name="T44" fmla="*/ 249 w 258"/>
                  <a:gd name="T45" fmla="*/ 84 h 302"/>
                  <a:gd name="T46" fmla="*/ 249 w 258"/>
                  <a:gd name="T47" fmla="*/ 84 h 302"/>
                  <a:gd name="T48" fmla="*/ 225 w 258"/>
                  <a:gd name="T49" fmla="*/ 38 h 302"/>
                  <a:gd name="T50" fmla="*/ 188 w 258"/>
                  <a:gd name="T51" fmla="*/ 11 h 302"/>
                  <a:gd name="T52" fmla="*/ 133 w 258"/>
                  <a:gd name="T53" fmla="*/ 0 h 302"/>
                  <a:gd name="T54" fmla="*/ 74 w 258"/>
                  <a:gd name="T55" fmla="*/ 11 h 302"/>
                  <a:gd name="T56" fmla="*/ 32 w 258"/>
                  <a:gd name="T57" fmla="*/ 40 h 302"/>
                  <a:gd name="T58" fmla="*/ 8 w 258"/>
                  <a:gd name="T59" fmla="*/ 89 h 302"/>
                  <a:gd name="T60" fmla="*/ 0 w 258"/>
                  <a:gd name="T61" fmla="*/ 153 h 302"/>
                  <a:gd name="T62" fmla="*/ 8 w 258"/>
                  <a:gd name="T63" fmla="*/ 215 h 302"/>
                  <a:gd name="T64" fmla="*/ 29 w 258"/>
                  <a:gd name="T65" fmla="*/ 264 h 302"/>
                  <a:gd name="T66" fmla="*/ 69 w 258"/>
                  <a:gd name="T67" fmla="*/ 290 h 302"/>
                  <a:gd name="T68" fmla="*/ 125 w 258"/>
                  <a:gd name="T69" fmla="*/ 301 h 302"/>
                  <a:gd name="T70" fmla="*/ 183 w 258"/>
                  <a:gd name="T71" fmla="*/ 290 h 302"/>
                  <a:gd name="T72" fmla="*/ 225 w 258"/>
                  <a:gd name="T73" fmla="*/ 261 h 302"/>
                  <a:gd name="T74" fmla="*/ 249 w 258"/>
                  <a:gd name="T75" fmla="*/ 210 h 302"/>
                  <a:gd name="T76" fmla="*/ 257 w 258"/>
                  <a:gd name="T77" fmla="*/ 148 h 302"/>
                  <a:gd name="T78" fmla="*/ 249 w 258"/>
                  <a:gd name="T79" fmla="*/ 8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2">
                    <a:moveTo>
                      <a:pt x="212" y="194"/>
                    </a:moveTo>
                    <a:lnTo>
                      <a:pt x="212" y="194"/>
                    </a:lnTo>
                    <a:lnTo>
                      <a:pt x="212" y="194"/>
                    </a:lnTo>
                    <a:lnTo>
                      <a:pt x="212" y="194"/>
                    </a:lnTo>
                    <a:cubicBezTo>
                      <a:pt x="209" y="210"/>
                      <a:pt x="204" y="221"/>
                      <a:pt x="199" y="231"/>
                    </a:cubicBezTo>
                    <a:cubicBezTo>
                      <a:pt x="191" y="242"/>
                      <a:pt x="180" y="250"/>
                      <a:pt x="170" y="259"/>
                    </a:cubicBezTo>
                    <a:cubicBezTo>
                      <a:pt x="159" y="264"/>
                      <a:pt x="146" y="267"/>
                      <a:pt x="127" y="267"/>
                    </a:cubicBezTo>
                    <a:cubicBezTo>
                      <a:pt x="111" y="267"/>
                      <a:pt x="96" y="264"/>
                      <a:pt x="85" y="259"/>
                    </a:cubicBezTo>
                    <a:cubicBezTo>
                      <a:pt x="74" y="253"/>
                      <a:pt x="66" y="244"/>
                      <a:pt x="59" y="234"/>
                    </a:cubicBezTo>
                    <a:cubicBezTo>
                      <a:pt x="53" y="223"/>
                      <a:pt x="48" y="213"/>
                      <a:pt x="45" y="197"/>
                    </a:cubicBezTo>
                    <a:cubicBezTo>
                      <a:pt x="43" y="184"/>
                      <a:pt x="40" y="167"/>
                      <a:pt x="40" y="151"/>
                    </a:cubicBezTo>
                    <a:cubicBezTo>
                      <a:pt x="40" y="135"/>
                      <a:pt x="43" y="119"/>
                      <a:pt x="45" y="105"/>
                    </a:cubicBezTo>
                    <a:cubicBezTo>
                      <a:pt x="48" y="91"/>
                      <a:pt x="53" y="78"/>
                      <a:pt x="61" y="68"/>
                    </a:cubicBezTo>
                    <a:cubicBezTo>
                      <a:pt x="66" y="57"/>
                      <a:pt x="77" y="49"/>
                      <a:pt x="88" y="43"/>
                    </a:cubicBezTo>
                    <a:cubicBezTo>
                      <a:pt x="98" y="35"/>
                      <a:pt x="111" y="32"/>
                      <a:pt x="130" y="32"/>
                    </a:cubicBezTo>
                    <a:cubicBezTo>
                      <a:pt x="146" y="32"/>
                      <a:pt x="159" y="35"/>
                      <a:pt x="172" y="43"/>
                    </a:cubicBezTo>
                    <a:cubicBezTo>
                      <a:pt x="183" y="49"/>
                      <a:pt x="191" y="57"/>
                      <a:pt x="199" y="68"/>
                    </a:cubicBezTo>
                    <a:cubicBezTo>
                      <a:pt x="204" y="78"/>
                      <a:pt x="209" y="89"/>
                      <a:pt x="212" y="105"/>
                    </a:cubicBezTo>
                    <a:cubicBezTo>
                      <a:pt x="215" y="119"/>
                      <a:pt x="217" y="135"/>
                      <a:pt x="217" y="151"/>
                    </a:cubicBezTo>
                    <a:cubicBezTo>
                      <a:pt x="217" y="167"/>
                      <a:pt x="215" y="180"/>
                      <a:pt x="212" y="194"/>
                    </a:cubicBezTo>
                    <a:close/>
                    <a:moveTo>
                      <a:pt x="249" y="84"/>
                    </a:move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4"/>
                    </a:lnTo>
                    <a:cubicBezTo>
                      <a:pt x="244" y="65"/>
                      <a:pt x="236" y="52"/>
                      <a:pt x="225" y="38"/>
                    </a:cubicBezTo>
                    <a:cubicBezTo>
                      <a:pt x="215" y="27"/>
                      <a:pt x="201" y="16"/>
                      <a:pt x="188" y="11"/>
                    </a:cubicBezTo>
                    <a:cubicBezTo>
                      <a:pt x="172" y="3"/>
                      <a:pt x="154" y="0"/>
                      <a:pt x="133" y="0"/>
                    </a:cubicBezTo>
                    <a:cubicBezTo>
                      <a:pt x="109" y="0"/>
                      <a:pt x="90" y="3"/>
                      <a:pt x="74" y="11"/>
                    </a:cubicBezTo>
                    <a:cubicBezTo>
                      <a:pt x="59" y="19"/>
                      <a:pt x="43" y="27"/>
                      <a:pt x="32" y="40"/>
                    </a:cubicBezTo>
                    <a:cubicBezTo>
                      <a:pt x="21" y="54"/>
                      <a:pt x="14" y="70"/>
                      <a:pt x="8" y="89"/>
                    </a:cubicBezTo>
                    <a:cubicBezTo>
                      <a:pt x="3" y="107"/>
                      <a:pt x="0" y="130"/>
                      <a:pt x="0" y="153"/>
                    </a:cubicBezTo>
                    <a:cubicBezTo>
                      <a:pt x="0" y="175"/>
                      <a:pt x="3" y="197"/>
                      <a:pt x="8" y="215"/>
                    </a:cubicBezTo>
                    <a:cubicBezTo>
                      <a:pt x="14" y="234"/>
                      <a:pt x="21" y="250"/>
                      <a:pt x="29" y="264"/>
                    </a:cubicBezTo>
                    <a:cubicBezTo>
                      <a:pt x="40" y="275"/>
                      <a:pt x="53" y="285"/>
                      <a:pt x="69" y="290"/>
                    </a:cubicBezTo>
                    <a:cubicBezTo>
                      <a:pt x="85" y="298"/>
                      <a:pt x="104" y="301"/>
                      <a:pt x="125" y="301"/>
                    </a:cubicBezTo>
                    <a:cubicBezTo>
                      <a:pt x="148" y="301"/>
                      <a:pt x="167" y="298"/>
                      <a:pt x="183" y="290"/>
                    </a:cubicBezTo>
                    <a:cubicBezTo>
                      <a:pt x="199" y="283"/>
                      <a:pt x="215" y="272"/>
                      <a:pt x="225" y="261"/>
                    </a:cubicBezTo>
                    <a:cubicBezTo>
                      <a:pt x="236" y="247"/>
                      <a:pt x="244" y="229"/>
                      <a:pt x="249" y="210"/>
                    </a:cubicBezTo>
                    <a:cubicBezTo>
                      <a:pt x="254" y="191"/>
                      <a:pt x="257" y="169"/>
                      <a:pt x="257" y="148"/>
                    </a:cubicBezTo>
                    <a:cubicBezTo>
                      <a:pt x="257" y="124"/>
                      <a:pt x="254" y="102"/>
                      <a:pt x="24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A1C06E14-50FC-DA4C-ADD9-9007B39AF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463" y="977900"/>
                <a:ext cx="114300" cy="106363"/>
              </a:xfrm>
              <a:custGeom>
                <a:avLst/>
                <a:gdLst>
                  <a:gd name="T0" fmla="*/ 279 w 317"/>
                  <a:gd name="T1" fmla="*/ 32 h 294"/>
                  <a:gd name="T2" fmla="*/ 279 w 317"/>
                  <a:gd name="T3" fmla="*/ 285 h 294"/>
                  <a:gd name="T4" fmla="*/ 279 w 317"/>
                  <a:gd name="T5" fmla="*/ 290 h 294"/>
                  <a:gd name="T6" fmla="*/ 287 w 317"/>
                  <a:gd name="T7" fmla="*/ 293 h 294"/>
                  <a:gd name="T8" fmla="*/ 305 w 317"/>
                  <a:gd name="T9" fmla="*/ 293 h 294"/>
                  <a:gd name="T10" fmla="*/ 313 w 317"/>
                  <a:gd name="T11" fmla="*/ 290 h 294"/>
                  <a:gd name="T12" fmla="*/ 316 w 317"/>
                  <a:gd name="T13" fmla="*/ 285 h 294"/>
                  <a:gd name="T14" fmla="*/ 316 w 317"/>
                  <a:gd name="T15" fmla="*/ 16 h 294"/>
                  <a:gd name="T16" fmla="*/ 311 w 317"/>
                  <a:gd name="T17" fmla="*/ 3 h 294"/>
                  <a:gd name="T18" fmla="*/ 300 w 317"/>
                  <a:gd name="T19" fmla="*/ 0 h 294"/>
                  <a:gd name="T20" fmla="*/ 274 w 317"/>
                  <a:gd name="T21" fmla="*/ 0 h 294"/>
                  <a:gd name="T22" fmla="*/ 266 w 317"/>
                  <a:gd name="T23" fmla="*/ 0 h 294"/>
                  <a:gd name="T24" fmla="*/ 249 w 317"/>
                  <a:gd name="T25" fmla="*/ 14 h 294"/>
                  <a:gd name="T26" fmla="*/ 244 w 317"/>
                  <a:gd name="T27" fmla="*/ 24 h 294"/>
                  <a:gd name="T28" fmla="*/ 156 w 317"/>
                  <a:gd name="T29" fmla="*/ 234 h 294"/>
                  <a:gd name="T30" fmla="*/ 74 w 317"/>
                  <a:gd name="T31" fmla="*/ 24 h 294"/>
                  <a:gd name="T32" fmla="*/ 61 w 317"/>
                  <a:gd name="T33" fmla="*/ 6 h 294"/>
                  <a:gd name="T34" fmla="*/ 40 w 317"/>
                  <a:gd name="T35" fmla="*/ 0 h 294"/>
                  <a:gd name="T36" fmla="*/ 16 w 317"/>
                  <a:gd name="T37" fmla="*/ 0 h 294"/>
                  <a:gd name="T38" fmla="*/ 5 w 317"/>
                  <a:gd name="T39" fmla="*/ 3 h 294"/>
                  <a:gd name="T40" fmla="*/ 0 w 317"/>
                  <a:gd name="T41" fmla="*/ 16 h 294"/>
                  <a:gd name="T42" fmla="*/ 0 w 317"/>
                  <a:gd name="T43" fmla="*/ 285 h 294"/>
                  <a:gd name="T44" fmla="*/ 5 w 317"/>
                  <a:gd name="T45" fmla="*/ 290 h 294"/>
                  <a:gd name="T46" fmla="*/ 19 w 317"/>
                  <a:gd name="T47" fmla="*/ 293 h 294"/>
                  <a:gd name="T48" fmla="*/ 35 w 317"/>
                  <a:gd name="T49" fmla="*/ 290 h 294"/>
                  <a:gd name="T50" fmla="*/ 37 w 317"/>
                  <a:gd name="T51" fmla="*/ 285 h 294"/>
                  <a:gd name="T52" fmla="*/ 37 w 317"/>
                  <a:gd name="T53" fmla="*/ 32 h 294"/>
                  <a:gd name="T54" fmla="*/ 138 w 317"/>
                  <a:gd name="T55" fmla="*/ 288 h 294"/>
                  <a:gd name="T56" fmla="*/ 138 w 317"/>
                  <a:gd name="T57" fmla="*/ 290 h 294"/>
                  <a:gd name="T58" fmla="*/ 148 w 317"/>
                  <a:gd name="T59" fmla="*/ 293 h 294"/>
                  <a:gd name="T60" fmla="*/ 162 w 317"/>
                  <a:gd name="T61" fmla="*/ 293 h 294"/>
                  <a:gd name="T62" fmla="*/ 172 w 317"/>
                  <a:gd name="T63" fmla="*/ 290 h 294"/>
                  <a:gd name="T64" fmla="*/ 175 w 317"/>
                  <a:gd name="T65" fmla="*/ 288 h 294"/>
                  <a:gd name="T66" fmla="*/ 279 w 317"/>
                  <a:gd name="T67" fmla="*/ 3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94">
                    <a:moveTo>
                      <a:pt x="279" y="32"/>
                    </a:move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285"/>
                    </a:lnTo>
                    <a:lnTo>
                      <a:pt x="279" y="285"/>
                    </a:lnTo>
                    <a:cubicBezTo>
                      <a:pt x="279" y="288"/>
                      <a:pt x="279" y="288"/>
                      <a:pt x="279" y="290"/>
                    </a:cubicBezTo>
                    <a:lnTo>
                      <a:pt x="282" y="290"/>
                    </a:lnTo>
                    <a:cubicBezTo>
                      <a:pt x="284" y="293"/>
                      <a:pt x="284" y="293"/>
                      <a:pt x="287" y="293"/>
                    </a:cubicBezTo>
                    <a:cubicBezTo>
                      <a:pt x="290" y="293"/>
                      <a:pt x="292" y="293"/>
                      <a:pt x="298" y="293"/>
                    </a:cubicBezTo>
                    <a:cubicBezTo>
                      <a:pt x="300" y="293"/>
                      <a:pt x="303" y="293"/>
                      <a:pt x="305" y="293"/>
                    </a:cubicBezTo>
                    <a:cubicBezTo>
                      <a:pt x="308" y="293"/>
                      <a:pt x="311" y="293"/>
                      <a:pt x="311" y="290"/>
                    </a:cubicBezTo>
                    <a:cubicBezTo>
                      <a:pt x="313" y="290"/>
                      <a:pt x="313" y="290"/>
                      <a:pt x="313" y="290"/>
                    </a:cubicBezTo>
                    <a:cubicBezTo>
                      <a:pt x="316" y="288"/>
                      <a:pt x="316" y="288"/>
                      <a:pt x="316" y="285"/>
                    </a:cubicBezTo>
                    <a:lnTo>
                      <a:pt x="316" y="285"/>
                    </a:lnTo>
                    <a:lnTo>
                      <a:pt x="316" y="16"/>
                    </a:lnTo>
                    <a:lnTo>
                      <a:pt x="316" y="16"/>
                    </a:lnTo>
                    <a:cubicBezTo>
                      <a:pt x="316" y="14"/>
                      <a:pt x="313" y="11"/>
                      <a:pt x="313" y="8"/>
                    </a:cubicBezTo>
                    <a:cubicBezTo>
                      <a:pt x="313" y="8"/>
                      <a:pt x="311" y="6"/>
                      <a:pt x="311" y="3"/>
                    </a:cubicBezTo>
                    <a:cubicBezTo>
                      <a:pt x="308" y="3"/>
                      <a:pt x="308" y="0"/>
                      <a:pt x="305" y="0"/>
                    </a:cubicBezTo>
                    <a:cubicBezTo>
                      <a:pt x="303" y="0"/>
                      <a:pt x="300" y="0"/>
                      <a:pt x="300" y="0"/>
                    </a:cubicBezTo>
                    <a:lnTo>
                      <a:pt x="300" y="0"/>
                    </a:lnTo>
                    <a:lnTo>
                      <a:pt x="274" y="0"/>
                    </a:lnTo>
                    <a:lnTo>
                      <a:pt x="274" y="0"/>
                    </a:lnTo>
                    <a:cubicBezTo>
                      <a:pt x="271" y="0"/>
                      <a:pt x="268" y="0"/>
                      <a:pt x="266" y="0"/>
                    </a:cubicBezTo>
                    <a:cubicBezTo>
                      <a:pt x="263" y="3"/>
                      <a:pt x="260" y="3"/>
                      <a:pt x="258" y="6"/>
                    </a:cubicBezTo>
                    <a:cubicBezTo>
                      <a:pt x="255" y="8"/>
                      <a:pt x="252" y="8"/>
                      <a:pt x="249" y="14"/>
                    </a:cubicBezTo>
                    <a:cubicBezTo>
                      <a:pt x="249" y="16"/>
                      <a:pt x="246" y="19"/>
                      <a:pt x="244" y="24"/>
                    </a:cubicBezTo>
                    <a:lnTo>
                      <a:pt x="244" y="24"/>
                    </a:lnTo>
                    <a:lnTo>
                      <a:pt x="159" y="234"/>
                    </a:lnTo>
                    <a:lnTo>
                      <a:pt x="156" y="234"/>
                    </a:lnTo>
                    <a:lnTo>
                      <a:pt x="74" y="24"/>
                    </a:lnTo>
                    <a:lnTo>
                      <a:pt x="74" y="24"/>
                    </a:lnTo>
                    <a:cubicBezTo>
                      <a:pt x="72" y="19"/>
                      <a:pt x="72" y="16"/>
                      <a:pt x="69" y="14"/>
                    </a:cubicBezTo>
                    <a:cubicBezTo>
                      <a:pt x="66" y="11"/>
                      <a:pt x="64" y="8"/>
                      <a:pt x="61" y="6"/>
                    </a:cubicBezTo>
                    <a:cubicBezTo>
                      <a:pt x="58" y="3"/>
                      <a:pt x="56" y="3"/>
                      <a:pt x="53" y="0"/>
                    </a:cubicBezTo>
                    <a:cubicBezTo>
                      <a:pt x="48" y="0"/>
                      <a:pt x="45" y="0"/>
                      <a:pt x="40" y="0"/>
                    </a:cubicBez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3" y="290"/>
                    </a:cubicBezTo>
                    <a:cubicBezTo>
                      <a:pt x="3" y="290"/>
                      <a:pt x="3" y="290"/>
                      <a:pt x="5" y="290"/>
                    </a:cubicBezTo>
                    <a:cubicBezTo>
                      <a:pt x="5" y="293"/>
                      <a:pt x="8" y="293"/>
                      <a:pt x="11" y="293"/>
                    </a:cubicBezTo>
                    <a:cubicBezTo>
                      <a:pt x="13" y="293"/>
                      <a:pt x="16" y="293"/>
                      <a:pt x="19" y="293"/>
                    </a:cubicBezTo>
                    <a:cubicBezTo>
                      <a:pt x="24" y="293"/>
                      <a:pt x="27" y="293"/>
                      <a:pt x="29" y="293"/>
                    </a:cubicBezTo>
                    <a:cubicBezTo>
                      <a:pt x="32" y="293"/>
                      <a:pt x="32" y="293"/>
                      <a:pt x="35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40" y="32"/>
                    </a:lnTo>
                    <a:lnTo>
                      <a:pt x="138" y="288"/>
                    </a:lnTo>
                    <a:lnTo>
                      <a:pt x="138" y="288"/>
                    </a:lnTo>
                    <a:cubicBezTo>
                      <a:pt x="138" y="288"/>
                      <a:pt x="138" y="288"/>
                      <a:pt x="138" y="290"/>
                    </a:cubicBezTo>
                    <a:cubicBezTo>
                      <a:pt x="138" y="290"/>
                      <a:pt x="140" y="290"/>
                      <a:pt x="143" y="290"/>
                    </a:cubicBezTo>
                    <a:cubicBezTo>
                      <a:pt x="143" y="293"/>
                      <a:pt x="146" y="293"/>
                      <a:pt x="148" y="293"/>
                    </a:cubicBezTo>
                    <a:cubicBezTo>
                      <a:pt x="148" y="293"/>
                      <a:pt x="151" y="293"/>
                      <a:pt x="156" y="293"/>
                    </a:cubicBezTo>
                    <a:cubicBezTo>
                      <a:pt x="159" y="293"/>
                      <a:pt x="162" y="293"/>
                      <a:pt x="162" y="293"/>
                    </a:cubicBezTo>
                    <a:cubicBezTo>
                      <a:pt x="164" y="293"/>
                      <a:pt x="167" y="293"/>
                      <a:pt x="170" y="293"/>
                    </a:cubicBezTo>
                    <a:cubicBezTo>
                      <a:pt x="170" y="290"/>
                      <a:pt x="172" y="290"/>
                      <a:pt x="172" y="290"/>
                    </a:cubicBezTo>
                    <a:lnTo>
                      <a:pt x="175" y="288"/>
                    </a:lnTo>
                    <a:lnTo>
                      <a:pt x="175" y="288"/>
                    </a:lnTo>
                    <a:lnTo>
                      <a:pt x="276" y="32"/>
                    </a:lnTo>
                    <a:lnTo>
                      <a:pt x="279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445B246D-14D0-4548-9C2D-F9E396421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275" y="976313"/>
                <a:ext cx="88900" cy="106362"/>
              </a:xfrm>
              <a:custGeom>
                <a:avLst/>
                <a:gdLst>
                  <a:gd name="T0" fmla="*/ 71 w 247"/>
                  <a:gd name="T1" fmla="*/ 186 h 296"/>
                  <a:gd name="T2" fmla="*/ 71 w 247"/>
                  <a:gd name="T3" fmla="*/ 186 h 296"/>
                  <a:gd name="T4" fmla="*/ 71 w 247"/>
                  <a:gd name="T5" fmla="*/ 186 h 296"/>
                  <a:gd name="T6" fmla="*/ 121 w 247"/>
                  <a:gd name="T7" fmla="*/ 40 h 296"/>
                  <a:gd name="T8" fmla="*/ 121 w 247"/>
                  <a:gd name="T9" fmla="*/ 40 h 296"/>
                  <a:gd name="T10" fmla="*/ 172 w 247"/>
                  <a:gd name="T11" fmla="*/ 186 h 296"/>
                  <a:gd name="T12" fmla="*/ 71 w 247"/>
                  <a:gd name="T13" fmla="*/ 186 h 296"/>
                  <a:gd name="T14" fmla="*/ 206 w 247"/>
                  <a:gd name="T15" fmla="*/ 287 h 296"/>
                  <a:gd name="T16" fmla="*/ 206 w 247"/>
                  <a:gd name="T17" fmla="*/ 287 h 296"/>
                  <a:gd name="T18" fmla="*/ 206 w 247"/>
                  <a:gd name="T19" fmla="*/ 287 h 296"/>
                  <a:gd name="T20" fmla="*/ 206 w 247"/>
                  <a:gd name="T21" fmla="*/ 287 h 296"/>
                  <a:gd name="T22" fmla="*/ 209 w 247"/>
                  <a:gd name="T23" fmla="*/ 292 h 296"/>
                  <a:gd name="T24" fmla="*/ 211 w 247"/>
                  <a:gd name="T25" fmla="*/ 295 h 296"/>
                  <a:gd name="T26" fmla="*/ 217 w 247"/>
                  <a:gd name="T27" fmla="*/ 295 h 296"/>
                  <a:gd name="T28" fmla="*/ 227 w 247"/>
                  <a:gd name="T29" fmla="*/ 295 h 296"/>
                  <a:gd name="T30" fmla="*/ 238 w 247"/>
                  <a:gd name="T31" fmla="*/ 295 h 296"/>
                  <a:gd name="T32" fmla="*/ 246 w 247"/>
                  <a:gd name="T33" fmla="*/ 292 h 296"/>
                  <a:gd name="T34" fmla="*/ 246 w 247"/>
                  <a:gd name="T35" fmla="*/ 287 h 296"/>
                  <a:gd name="T36" fmla="*/ 246 w 247"/>
                  <a:gd name="T37" fmla="*/ 279 h 296"/>
                  <a:gd name="T38" fmla="*/ 246 w 247"/>
                  <a:gd name="T39" fmla="*/ 279 h 296"/>
                  <a:gd name="T40" fmla="*/ 148 w 247"/>
                  <a:gd name="T41" fmla="*/ 8 h 296"/>
                  <a:gd name="T42" fmla="*/ 148 w 247"/>
                  <a:gd name="T43" fmla="*/ 8 h 296"/>
                  <a:gd name="T44" fmla="*/ 145 w 247"/>
                  <a:gd name="T45" fmla="*/ 5 h 296"/>
                  <a:gd name="T46" fmla="*/ 143 w 247"/>
                  <a:gd name="T47" fmla="*/ 2 h 296"/>
                  <a:gd name="T48" fmla="*/ 135 w 247"/>
                  <a:gd name="T49" fmla="*/ 2 h 296"/>
                  <a:gd name="T50" fmla="*/ 121 w 247"/>
                  <a:gd name="T51" fmla="*/ 0 h 296"/>
                  <a:gd name="T52" fmla="*/ 111 w 247"/>
                  <a:gd name="T53" fmla="*/ 2 h 296"/>
                  <a:gd name="T54" fmla="*/ 103 w 247"/>
                  <a:gd name="T55" fmla="*/ 2 h 296"/>
                  <a:gd name="T56" fmla="*/ 100 w 247"/>
                  <a:gd name="T57" fmla="*/ 5 h 296"/>
                  <a:gd name="T58" fmla="*/ 98 w 247"/>
                  <a:gd name="T59" fmla="*/ 8 h 296"/>
                  <a:gd name="T60" fmla="*/ 98 w 247"/>
                  <a:gd name="T61" fmla="*/ 8 h 296"/>
                  <a:gd name="T62" fmla="*/ 0 w 247"/>
                  <a:gd name="T63" fmla="*/ 279 h 296"/>
                  <a:gd name="T64" fmla="*/ 0 w 247"/>
                  <a:gd name="T65" fmla="*/ 279 h 296"/>
                  <a:gd name="T66" fmla="*/ 0 w 247"/>
                  <a:gd name="T67" fmla="*/ 287 h 296"/>
                  <a:gd name="T68" fmla="*/ 0 w 247"/>
                  <a:gd name="T69" fmla="*/ 292 h 296"/>
                  <a:gd name="T70" fmla="*/ 5 w 247"/>
                  <a:gd name="T71" fmla="*/ 295 h 296"/>
                  <a:gd name="T72" fmla="*/ 15 w 247"/>
                  <a:gd name="T73" fmla="*/ 295 h 296"/>
                  <a:gd name="T74" fmla="*/ 26 w 247"/>
                  <a:gd name="T75" fmla="*/ 295 h 296"/>
                  <a:gd name="T76" fmla="*/ 34 w 247"/>
                  <a:gd name="T77" fmla="*/ 292 h 296"/>
                  <a:gd name="T78" fmla="*/ 37 w 247"/>
                  <a:gd name="T79" fmla="*/ 290 h 296"/>
                  <a:gd name="T80" fmla="*/ 37 w 247"/>
                  <a:gd name="T81" fmla="*/ 287 h 296"/>
                  <a:gd name="T82" fmla="*/ 37 w 247"/>
                  <a:gd name="T83" fmla="*/ 287 h 296"/>
                  <a:gd name="T84" fmla="*/ 60 w 247"/>
                  <a:gd name="T85" fmla="*/ 217 h 296"/>
                  <a:gd name="T86" fmla="*/ 182 w 247"/>
                  <a:gd name="T87" fmla="*/ 217 h 296"/>
                  <a:gd name="T88" fmla="*/ 206 w 247"/>
                  <a:gd name="T89" fmla="*/ 28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7" h="296">
                    <a:moveTo>
                      <a:pt x="71" y="186"/>
                    </a:moveTo>
                    <a:lnTo>
                      <a:pt x="71" y="186"/>
                    </a:lnTo>
                    <a:lnTo>
                      <a:pt x="71" y="186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72" y="186"/>
                    </a:lnTo>
                    <a:lnTo>
                      <a:pt x="71" y="186"/>
                    </a:lnTo>
                    <a:close/>
                    <a:moveTo>
                      <a:pt x="206" y="287"/>
                    </a:move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cubicBezTo>
                      <a:pt x="206" y="290"/>
                      <a:pt x="206" y="290"/>
                      <a:pt x="209" y="292"/>
                    </a:cubicBezTo>
                    <a:cubicBezTo>
                      <a:pt x="209" y="292"/>
                      <a:pt x="209" y="292"/>
                      <a:pt x="211" y="295"/>
                    </a:cubicBezTo>
                    <a:cubicBezTo>
                      <a:pt x="211" y="295"/>
                      <a:pt x="214" y="295"/>
                      <a:pt x="217" y="295"/>
                    </a:cubicBezTo>
                    <a:cubicBezTo>
                      <a:pt x="219" y="295"/>
                      <a:pt x="225" y="295"/>
                      <a:pt x="227" y="295"/>
                    </a:cubicBezTo>
                    <a:cubicBezTo>
                      <a:pt x="232" y="295"/>
                      <a:pt x="235" y="295"/>
                      <a:pt x="238" y="295"/>
                    </a:cubicBezTo>
                    <a:cubicBezTo>
                      <a:pt x="240" y="295"/>
                      <a:pt x="243" y="295"/>
                      <a:pt x="246" y="292"/>
                    </a:cubicBezTo>
                    <a:cubicBezTo>
                      <a:pt x="246" y="292"/>
                      <a:pt x="246" y="290"/>
                      <a:pt x="246" y="287"/>
                    </a:cubicBezTo>
                    <a:cubicBezTo>
                      <a:pt x="246" y="287"/>
                      <a:pt x="246" y="284"/>
                      <a:pt x="246" y="279"/>
                    </a:cubicBezTo>
                    <a:lnTo>
                      <a:pt x="246" y="279"/>
                    </a:lnTo>
                    <a:lnTo>
                      <a:pt x="148" y="8"/>
                    </a:lnTo>
                    <a:lnTo>
                      <a:pt x="148" y="8"/>
                    </a:lnTo>
                    <a:cubicBezTo>
                      <a:pt x="148" y="8"/>
                      <a:pt x="148" y="5"/>
                      <a:pt x="145" y="5"/>
                    </a:cubicBezTo>
                    <a:cubicBezTo>
                      <a:pt x="145" y="2"/>
                      <a:pt x="143" y="2"/>
                      <a:pt x="143" y="2"/>
                    </a:cubicBezTo>
                    <a:cubicBezTo>
                      <a:pt x="140" y="2"/>
                      <a:pt x="137" y="2"/>
                      <a:pt x="135" y="2"/>
                    </a:cubicBezTo>
                    <a:cubicBezTo>
                      <a:pt x="132" y="0"/>
                      <a:pt x="127" y="0"/>
                      <a:pt x="121" y="0"/>
                    </a:cubicBezTo>
                    <a:cubicBezTo>
                      <a:pt x="119" y="0"/>
                      <a:pt x="113" y="0"/>
                      <a:pt x="111" y="2"/>
                    </a:cubicBezTo>
                    <a:cubicBezTo>
                      <a:pt x="108" y="2"/>
                      <a:pt x="105" y="2"/>
                      <a:pt x="103" y="2"/>
                    </a:cubicBezTo>
                    <a:cubicBezTo>
                      <a:pt x="103" y="2"/>
                      <a:pt x="100" y="2"/>
                      <a:pt x="100" y="5"/>
                    </a:cubicBezTo>
                    <a:cubicBezTo>
                      <a:pt x="98" y="5"/>
                      <a:pt x="98" y="8"/>
                      <a:pt x="98" y="8"/>
                    </a:cubicBezTo>
                    <a:lnTo>
                      <a:pt x="98" y="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84"/>
                      <a:pt x="0" y="287"/>
                      <a:pt x="0" y="287"/>
                    </a:cubicBezTo>
                    <a:cubicBezTo>
                      <a:pt x="0" y="290"/>
                      <a:pt x="0" y="292"/>
                      <a:pt x="0" y="292"/>
                    </a:cubicBezTo>
                    <a:cubicBezTo>
                      <a:pt x="2" y="292"/>
                      <a:pt x="2" y="295"/>
                      <a:pt x="5" y="295"/>
                    </a:cubicBezTo>
                    <a:cubicBezTo>
                      <a:pt x="10" y="295"/>
                      <a:pt x="13" y="295"/>
                      <a:pt x="15" y="295"/>
                    </a:cubicBezTo>
                    <a:cubicBezTo>
                      <a:pt x="21" y="295"/>
                      <a:pt x="23" y="295"/>
                      <a:pt x="26" y="295"/>
                    </a:cubicBezTo>
                    <a:cubicBezTo>
                      <a:pt x="29" y="295"/>
                      <a:pt x="31" y="295"/>
                      <a:pt x="34" y="292"/>
                    </a:cubicBezTo>
                    <a:cubicBezTo>
                      <a:pt x="34" y="292"/>
                      <a:pt x="37" y="292"/>
                      <a:pt x="37" y="290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60" y="217"/>
                    </a:lnTo>
                    <a:lnTo>
                      <a:pt x="182" y="217"/>
                    </a:lnTo>
                    <a:lnTo>
                      <a:pt x="206" y="28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BF4C012D-2088-0846-875D-98F1EEB7A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100" y="977900"/>
                <a:ext cx="79375" cy="106363"/>
              </a:xfrm>
              <a:custGeom>
                <a:avLst/>
                <a:gdLst>
                  <a:gd name="T0" fmla="*/ 38 w 222"/>
                  <a:gd name="T1" fmla="*/ 290 h 294"/>
                  <a:gd name="T2" fmla="*/ 38 w 222"/>
                  <a:gd name="T3" fmla="*/ 290 h 294"/>
                  <a:gd name="T4" fmla="*/ 38 w 222"/>
                  <a:gd name="T5" fmla="*/ 285 h 294"/>
                  <a:gd name="T6" fmla="*/ 38 w 222"/>
                  <a:gd name="T7" fmla="*/ 110 h 294"/>
                  <a:gd name="T8" fmla="*/ 38 w 222"/>
                  <a:gd name="T9" fmla="*/ 43 h 294"/>
                  <a:gd name="T10" fmla="*/ 38 w 222"/>
                  <a:gd name="T11" fmla="*/ 43 h 294"/>
                  <a:gd name="T12" fmla="*/ 52 w 222"/>
                  <a:gd name="T13" fmla="*/ 70 h 294"/>
                  <a:gd name="T14" fmla="*/ 65 w 222"/>
                  <a:gd name="T15" fmla="*/ 97 h 294"/>
                  <a:gd name="T16" fmla="*/ 157 w 222"/>
                  <a:gd name="T17" fmla="*/ 264 h 294"/>
                  <a:gd name="T18" fmla="*/ 173 w 222"/>
                  <a:gd name="T19" fmla="*/ 288 h 294"/>
                  <a:gd name="T20" fmla="*/ 192 w 222"/>
                  <a:gd name="T21" fmla="*/ 293 h 294"/>
                  <a:gd name="T22" fmla="*/ 202 w 222"/>
                  <a:gd name="T23" fmla="*/ 293 h 294"/>
                  <a:gd name="T24" fmla="*/ 210 w 222"/>
                  <a:gd name="T25" fmla="*/ 293 h 294"/>
                  <a:gd name="T26" fmla="*/ 218 w 222"/>
                  <a:gd name="T27" fmla="*/ 282 h 294"/>
                  <a:gd name="T28" fmla="*/ 221 w 222"/>
                  <a:gd name="T29" fmla="*/ 277 h 294"/>
                  <a:gd name="T30" fmla="*/ 221 w 222"/>
                  <a:gd name="T31" fmla="*/ 6 h 294"/>
                  <a:gd name="T32" fmla="*/ 216 w 222"/>
                  <a:gd name="T33" fmla="*/ 0 h 294"/>
                  <a:gd name="T34" fmla="*/ 202 w 222"/>
                  <a:gd name="T35" fmla="*/ 0 h 294"/>
                  <a:gd name="T36" fmla="*/ 186 w 222"/>
                  <a:gd name="T37" fmla="*/ 0 h 294"/>
                  <a:gd name="T38" fmla="*/ 184 w 222"/>
                  <a:gd name="T39" fmla="*/ 6 h 294"/>
                  <a:gd name="T40" fmla="*/ 184 w 222"/>
                  <a:gd name="T41" fmla="*/ 164 h 294"/>
                  <a:gd name="T42" fmla="*/ 184 w 222"/>
                  <a:gd name="T43" fmla="*/ 202 h 294"/>
                  <a:gd name="T44" fmla="*/ 184 w 222"/>
                  <a:gd name="T45" fmla="*/ 239 h 294"/>
                  <a:gd name="T46" fmla="*/ 184 w 222"/>
                  <a:gd name="T47" fmla="*/ 239 h 294"/>
                  <a:gd name="T48" fmla="*/ 163 w 222"/>
                  <a:gd name="T49" fmla="*/ 197 h 294"/>
                  <a:gd name="T50" fmla="*/ 139 w 222"/>
                  <a:gd name="T51" fmla="*/ 151 h 294"/>
                  <a:gd name="T52" fmla="*/ 67 w 222"/>
                  <a:gd name="T53" fmla="*/ 24 h 294"/>
                  <a:gd name="T54" fmla="*/ 62 w 222"/>
                  <a:gd name="T55" fmla="*/ 11 h 294"/>
                  <a:gd name="T56" fmla="*/ 46 w 222"/>
                  <a:gd name="T57" fmla="*/ 0 h 294"/>
                  <a:gd name="T58" fmla="*/ 36 w 222"/>
                  <a:gd name="T59" fmla="*/ 0 h 294"/>
                  <a:gd name="T60" fmla="*/ 17 w 222"/>
                  <a:gd name="T61" fmla="*/ 0 h 294"/>
                  <a:gd name="T62" fmla="*/ 0 w 222"/>
                  <a:gd name="T63" fmla="*/ 16 h 294"/>
                  <a:gd name="T64" fmla="*/ 0 w 222"/>
                  <a:gd name="T65" fmla="*/ 285 h 294"/>
                  <a:gd name="T66" fmla="*/ 3 w 222"/>
                  <a:gd name="T67" fmla="*/ 290 h 294"/>
                  <a:gd name="T68" fmla="*/ 12 w 222"/>
                  <a:gd name="T69" fmla="*/ 293 h 294"/>
                  <a:gd name="T70" fmla="*/ 30 w 222"/>
                  <a:gd name="T71" fmla="*/ 293 h 294"/>
                  <a:gd name="T72" fmla="*/ 38 w 222"/>
                  <a:gd name="T73" fmla="*/ 29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" h="294">
                    <a:moveTo>
                      <a:pt x="38" y="290"/>
                    </a:moveTo>
                    <a:lnTo>
                      <a:pt x="38" y="290"/>
                    </a:lnTo>
                    <a:lnTo>
                      <a:pt x="38" y="290"/>
                    </a:lnTo>
                    <a:lnTo>
                      <a:pt x="38" y="290"/>
                    </a:lnTo>
                    <a:cubicBezTo>
                      <a:pt x="38" y="288"/>
                      <a:pt x="38" y="288"/>
                      <a:pt x="38" y="285"/>
                    </a:cubicBezTo>
                    <a:lnTo>
                      <a:pt x="38" y="285"/>
                    </a:lnTo>
                    <a:lnTo>
                      <a:pt x="38" y="110"/>
                    </a:lnTo>
                    <a:lnTo>
                      <a:pt x="38" y="110"/>
                    </a:lnTo>
                    <a:cubicBezTo>
                      <a:pt x="38" y="99"/>
                      <a:pt x="38" y="86"/>
                      <a:pt x="38" y="76"/>
                    </a:cubicBezTo>
                    <a:cubicBezTo>
                      <a:pt x="38" y="65"/>
                      <a:pt x="38" y="54"/>
                      <a:pt x="38" y="43"/>
                    </a:cubicBezTo>
                    <a:lnTo>
                      <a:pt x="38" y="43"/>
                    </a:lnTo>
                    <a:lnTo>
                      <a:pt x="38" y="43"/>
                    </a:lnTo>
                    <a:lnTo>
                      <a:pt x="38" y="43"/>
                    </a:lnTo>
                    <a:cubicBezTo>
                      <a:pt x="44" y="52"/>
                      <a:pt x="46" y="62"/>
                      <a:pt x="52" y="70"/>
                    </a:cubicBezTo>
                    <a:cubicBezTo>
                      <a:pt x="57" y="81"/>
                      <a:pt x="62" y="89"/>
                      <a:pt x="65" y="97"/>
                    </a:cubicBezTo>
                    <a:lnTo>
                      <a:pt x="65" y="97"/>
                    </a:lnTo>
                    <a:lnTo>
                      <a:pt x="157" y="264"/>
                    </a:lnTo>
                    <a:lnTo>
                      <a:pt x="157" y="264"/>
                    </a:lnTo>
                    <a:cubicBezTo>
                      <a:pt x="160" y="269"/>
                      <a:pt x="163" y="275"/>
                      <a:pt x="165" y="277"/>
                    </a:cubicBezTo>
                    <a:cubicBezTo>
                      <a:pt x="168" y="282"/>
                      <a:pt x="171" y="285"/>
                      <a:pt x="173" y="288"/>
                    </a:cubicBezTo>
                    <a:cubicBezTo>
                      <a:pt x="176" y="290"/>
                      <a:pt x="179" y="290"/>
                      <a:pt x="181" y="290"/>
                    </a:cubicBezTo>
                    <a:cubicBezTo>
                      <a:pt x="184" y="293"/>
                      <a:pt x="186" y="293"/>
                      <a:pt x="192" y="293"/>
                    </a:cubicBezTo>
                    <a:lnTo>
                      <a:pt x="192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5" y="293"/>
                      <a:pt x="208" y="293"/>
                      <a:pt x="210" y="293"/>
                    </a:cubicBezTo>
                    <a:cubicBezTo>
                      <a:pt x="210" y="290"/>
                      <a:pt x="213" y="290"/>
                      <a:pt x="216" y="288"/>
                    </a:cubicBezTo>
                    <a:cubicBezTo>
                      <a:pt x="216" y="288"/>
                      <a:pt x="218" y="285"/>
                      <a:pt x="218" y="282"/>
                    </a:cubicBezTo>
                    <a:cubicBezTo>
                      <a:pt x="218" y="282"/>
                      <a:pt x="221" y="280"/>
                      <a:pt x="221" y="277"/>
                    </a:cubicBezTo>
                    <a:lnTo>
                      <a:pt x="221" y="277"/>
                    </a:lnTo>
                    <a:lnTo>
                      <a:pt x="221" y="6"/>
                    </a:lnTo>
                    <a:lnTo>
                      <a:pt x="221" y="6"/>
                    </a:lnTo>
                    <a:cubicBezTo>
                      <a:pt x="221" y="6"/>
                      <a:pt x="218" y="6"/>
                      <a:pt x="218" y="3"/>
                    </a:cubicBezTo>
                    <a:cubicBezTo>
                      <a:pt x="218" y="3"/>
                      <a:pt x="218" y="3"/>
                      <a:pt x="216" y="0"/>
                    </a:cubicBezTo>
                    <a:cubicBezTo>
                      <a:pt x="216" y="0"/>
                      <a:pt x="213" y="0"/>
                      <a:pt x="210" y="0"/>
                    </a:cubicBezTo>
                    <a:cubicBezTo>
                      <a:pt x="208" y="0"/>
                      <a:pt x="205" y="0"/>
                      <a:pt x="202" y="0"/>
                    </a:cubicBezTo>
                    <a:cubicBezTo>
                      <a:pt x="197" y="0"/>
                      <a:pt x="194" y="0"/>
                      <a:pt x="192" y="0"/>
                    </a:cubicBezTo>
                    <a:cubicBezTo>
                      <a:pt x="192" y="0"/>
                      <a:pt x="189" y="0"/>
                      <a:pt x="186" y="0"/>
                    </a:cubicBezTo>
                    <a:cubicBezTo>
                      <a:pt x="186" y="3"/>
                      <a:pt x="184" y="3"/>
                      <a:pt x="184" y="3"/>
                    </a:cubicBezTo>
                    <a:cubicBezTo>
                      <a:pt x="184" y="6"/>
                      <a:pt x="184" y="6"/>
                      <a:pt x="184" y="6"/>
                    </a:cubicBezTo>
                    <a:lnTo>
                      <a:pt x="184" y="6"/>
                    </a:lnTo>
                    <a:lnTo>
                      <a:pt x="184" y="164"/>
                    </a:lnTo>
                    <a:lnTo>
                      <a:pt x="184" y="202"/>
                    </a:lnTo>
                    <a:lnTo>
                      <a:pt x="184" y="202"/>
                    </a:lnTo>
                    <a:cubicBezTo>
                      <a:pt x="184" y="215"/>
                      <a:pt x="184" y="226"/>
                      <a:pt x="184" y="239"/>
                    </a:cubicBezTo>
                    <a:lnTo>
                      <a:pt x="184" y="239"/>
                    </a:lnTo>
                    <a:lnTo>
                      <a:pt x="184" y="239"/>
                    </a:lnTo>
                    <a:lnTo>
                      <a:pt x="184" y="239"/>
                    </a:lnTo>
                    <a:cubicBezTo>
                      <a:pt x="181" y="231"/>
                      <a:pt x="176" y="226"/>
                      <a:pt x="173" y="218"/>
                    </a:cubicBezTo>
                    <a:cubicBezTo>
                      <a:pt x="171" y="210"/>
                      <a:pt x="165" y="205"/>
                      <a:pt x="163" y="197"/>
                    </a:cubicBezTo>
                    <a:cubicBezTo>
                      <a:pt x="157" y="189"/>
                      <a:pt x="155" y="184"/>
                      <a:pt x="149" y="175"/>
                    </a:cubicBezTo>
                    <a:cubicBezTo>
                      <a:pt x="147" y="167"/>
                      <a:pt x="142" y="159"/>
                      <a:pt x="139" y="151"/>
                    </a:cubicBezTo>
                    <a:lnTo>
                      <a:pt x="139" y="151"/>
                    </a:lnTo>
                    <a:lnTo>
                      <a:pt x="67" y="24"/>
                    </a:lnTo>
                    <a:lnTo>
                      <a:pt x="67" y="24"/>
                    </a:lnTo>
                    <a:cubicBezTo>
                      <a:pt x="65" y="19"/>
                      <a:pt x="65" y="16"/>
                      <a:pt x="62" y="11"/>
                    </a:cubicBezTo>
                    <a:cubicBezTo>
                      <a:pt x="59" y="8"/>
                      <a:pt x="57" y="6"/>
                      <a:pt x="54" y="6"/>
                    </a:cubicBezTo>
                    <a:cubicBezTo>
                      <a:pt x="52" y="3"/>
                      <a:pt x="49" y="3"/>
                      <a:pt x="46" y="0"/>
                    </a:cubicBezTo>
                    <a:cubicBezTo>
                      <a:pt x="44" y="0"/>
                      <a:pt x="41" y="0"/>
                      <a:pt x="36" y="0"/>
                    </a:cubicBezTo>
                    <a:lnTo>
                      <a:pt x="36" y="0"/>
                    </a:lnTo>
                    <a:lnTo>
                      <a:pt x="17" y="0"/>
                    </a:lnTo>
                    <a:lnTo>
                      <a:pt x="17" y="0"/>
                    </a:lnTo>
                    <a:cubicBezTo>
                      <a:pt x="14" y="0"/>
                      <a:pt x="9" y="0"/>
                      <a:pt x="7" y="3"/>
                    </a:cubicBezTo>
                    <a:cubicBezTo>
                      <a:pt x="3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3" y="288"/>
                      <a:pt x="3" y="290"/>
                    </a:cubicBezTo>
                    <a:cubicBezTo>
                      <a:pt x="3" y="290"/>
                      <a:pt x="3" y="290"/>
                      <a:pt x="7" y="290"/>
                    </a:cubicBezTo>
                    <a:cubicBezTo>
                      <a:pt x="7" y="293"/>
                      <a:pt x="9" y="293"/>
                      <a:pt x="12" y="293"/>
                    </a:cubicBezTo>
                    <a:cubicBezTo>
                      <a:pt x="14" y="293"/>
                      <a:pt x="17" y="293"/>
                      <a:pt x="20" y="293"/>
                    </a:cubicBezTo>
                    <a:cubicBezTo>
                      <a:pt x="25" y="293"/>
                      <a:pt x="28" y="293"/>
                      <a:pt x="30" y="293"/>
                    </a:cubicBezTo>
                    <a:cubicBezTo>
                      <a:pt x="30" y="293"/>
                      <a:pt x="33" y="293"/>
                      <a:pt x="36" y="290"/>
                    </a:cubicBezTo>
                    <a:lnTo>
                      <a:pt x="38" y="2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838EDAB2-9E61-6A49-AA49-22F2B0DB8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100" y="977900"/>
                <a:ext cx="79375" cy="106363"/>
              </a:xfrm>
              <a:custGeom>
                <a:avLst/>
                <a:gdLst>
                  <a:gd name="T0" fmla="*/ 215 w 219"/>
                  <a:gd name="T1" fmla="*/ 0 h 294"/>
                  <a:gd name="T2" fmla="*/ 215 w 219"/>
                  <a:gd name="T3" fmla="*/ 0 h 294"/>
                  <a:gd name="T4" fmla="*/ 202 w 219"/>
                  <a:gd name="T5" fmla="*/ 0 h 294"/>
                  <a:gd name="T6" fmla="*/ 186 w 219"/>
                  <a:gd name="T7" fmla="*/ 0 h 294"/>
                  <a:gd name="T8" fmla="*/ 183 w 219"/>
                  <a:gd name="T9" fmla="*/ 6 h 294"/>
                  <a:gd name="T10" fmla="*/ 183 w 219"/>
                  <a:gd name="T11" fmla="*/ 164 h 294"/>
                  <a:gd name="T12" fmla="*/ 183 w 219"/>
                  <a:gd name="T13" fmla="*/ 202 h 294"/>
                  <a:gd name="T14" fmla="*/ 183 w 219"/>
                  <a:gd name="T15" fmla="*/ 239 h 294"/>
                  <a:gd name="T16" fmla="*/ 183 w 219"/>
                  <a:gd name="T17" fmla="*/ 239 h 294"/>
                  <a:gd name="T18" fmla="*/ 161 w 219"/>
                  <a:gd name="T19" fmla="*/ 197 h 294"/>
                  <a:gd name="T20" fmla="*/ 135 w 219"/>
                  <a:gd name="T21" fmla="*/ 151 h 294"/>
                  <a:gd name="T22" fmla="*/ 66 w 219"/>
                  <a:gd name="T23" fmla="*/ 24 h 294"/>
                  <a:gd name="T24" fmla="*/ 58 w 219"/>
                  <a:gd name="T25" fmla="*/ 11 h 294"/>
                  <a:gd name="T26" fmla="*/ 45 w 219"/>
                  <a:gd name="T27" fmla="*/ 0 h 294"/>
                  <a:gd name="T28" fmla="*/ 34 w 219"/>
                  <a:gd name="T29" fmla="*/ 0 h 294"/>
                  <a:gd name="T30" fmla="*/ 15 w 219"/>
                  <a:gd name="T31" fmla="*/ 0 h 294"/>
                  <a:gd name="T32" fmla="*/ 0 w 219"/>
                  <a:gd name="T33" fmla="*/ 16 h 294"/>
                  <a:gd name="T34" fmla="*/ 0 w 219"/>
                  <a:gd name="T35" fmla="*/ 285 h 294"/>
                  <a:gd name="T36" fmla="*/ 0 w 219"/>
                  <a:gd name="T37" fmla="*/ 290 h 294"/>
                  <a:gd name="T38" fmla="*/ 10 w 219"/>
                  <a:gd name="T39" fmla="*/ 293 h 294"/>
                  <a:gd name="T40" fmla="*/ 26 w 219"/>
                  <a:gd name="T41" fmla="*/ 293 h 294"/>
                  <a:gd name="T42" fmla="*/ 37 w 219"/>
                  <a:gd name="T43" fmla="*/ 290 h 294"/>
                  <a:gd name="T44" fmla="*/ 37 w 219"/>
                  <a:gd name="T45" fmla="*/ 285 h 294"/>
                  <a:gd name="T46" fmla="*/ 37 w 219"/>
                  <a:gd name="T47" fmla="*/ 110 h 294"/>
                  <a:gd name="T48" fmla="*/ 37 w 219"/>
                  <a:gd name="T49" fmla="*/ 43 h 294"/>
                  <a:gd name="T50" fmla="*/ 37 w 219"/>
                  <a:gd name="T51" fmla="*/ 43 h 294"/>
                  <a:gd name="T52" fmla="*/ 50 w 219"/>
                  <a:gd name="T53" fmla="*/ 70 h 294"/>
                  <a:gd name="T54" fmla="*/ 63 w 219"/>
                  <a:gd name="T55" fmla="*/ 97 h 294"/>
                  <a:gd name="T56" fmla="*/ 153 w 219"/>
                  <a:gd name="T57" fmla="*/ 264 h 294"/>
                  <a:gd name="T58" fmla="*/ 173 w 219"/>
                  <a:gd name="T59" fmla="*/ 288 h 294"/>
                  <a:gd name="T60" fmla="*/ 191 w 219"/>
                  <a:gd name="T61" fmla="*/ 293 h 294"/>
                  <a:gd name="T62" fmla="*/ 202 w 219"/>
                  <a:gd name="T63" fmla="*/ 293 h 294"/>
                  <a:gd name="T64" fmla="*/ 207 w 219"/>
                  <a:gd name="T65" fmla="*/ 293 h 294"/>
                  <a:gd name="T66" fmla="*/ 218 w 219"/>
                  <a:gd name="T67" fmla="*/ 282 h 294"/>
                  <a:gd name="T68" fmla="*/ 218 w 219"/>
                  <a:gd name="T69" fmla="*/ 277 h 294"/>
                  <a:gd name="T70" fmla="*/ 218 w 219"/>
                  <a:gd name="T71" fmla="*/ 6 h 294"/>
                  <a:gd name="T72" fmla="*/ 215 w 219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9" h="294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cubicBezTo>
                      <a:pt x="212" y="0"/>
                      <a:pt x="212" y="0"/>
                      <a:pt x="210" y="0"/>
                    </a:cubicBezTo>
                    <a:cubicBezTo>
                      <a:pt x="207" y="0"/>
                      <a:pt x="204" y="0"/>
                      <a:pt x="202" y="0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8" y="0"/>
                      <a:pt x="188" y="0"/>
                      <a:pt x="186" y="0"/>
                    </a:cubicBezTo>
                    <a:cubicBezTo>
                      <a:pt x="186" y="3"/>
                      <a:pt x="183" y="3"/>
                      <a:pt x="183" y="3"/>
                    </a:cubicBezTo>
                    <a:cubicBezTo>
                      <a:pt x="183" y="6"/>
                      <a:pt x="183" y="6"/>
                      <a:pt x="183" y="6"/>
                    </a:cubicBezTo>
                    <a:lnTo>
                      <a:pt x="183" y="6"/>
                    </a:lnTo>
                    <a:lnTo>
                      <a:pt x="183" y="164"/>
                    </a:lnTo>
                    <a:lnTo>
                      <a:pt x="183" y="202"/>
                    </a:lnTo>
                    <a:lnTo>
                      <a:pt x="183" y="202"/>
                    </a:lnTo>
                    <a:cubicBezTo>
                      <a:pt x="183" y="215"/>
                      <a:pt x="183" y="226"/>
                      <a:pt x="183" y="239"/>
                    </a:cubicBezTo>
                    <a:lnTo>
                      <a:pt x="183" y="239"/>
                    </a:lnTo>
                    <a:lnTo>
                      <a:pt x="183" y="239"/>
                    </a:lnTo>
                    <a:lnTo>
                      <a:pt x="183" y="239"/>
                    </a:lnTo>
                    <a:cubicBezTo>
                      <a:pt x="178" y="231"/>
                      <a:pt x="175" y="226"/>
                      <a:pt x="173" y="218"/>
                    </a:cubicBezTo>
                    <a:cubicBezTo>
                      <a:pt x="166" y="210"/>
                      <a:pt x="164" y="205"/>
                      <a:pt x="161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9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3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7" y="293"/>
                      <a:pt x="10" y="293"/>
                    </a:cubicBezTo>
                    <a:cubicBezTo>
                      <a:pt x="13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7" y="43"/>
                    </a:cubicBez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5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70" y="285"/>
                      <a:pt x="173" y="288"/>
                    </a:cubicBezTo>
                    <a:cubicBezTo>
                      <a:pt x="175" y="290"/>
                      <a:pt x="178" y="290"/>
                      <a:pt x="180" y="290"/>
                    </a:cubicBezTo>
                    <a:cubicBezTo>
                      <a:pt x="183" y="293"/>
                      <a:pt x="186" y="293"/>
                      <a:pt x="191" y="293"/>
                    </a:cubicBezTo>
                    <a:lnTo>
                      <a:pt x="191" y="293"/>
                    </a:lnTo>
                    <a:lnTo>
                      <a:pt x="202" y="293"/>
                    </a:lnTo>
                    <a:lnTo>
                      <a:pt x="202" y="293"/>
                    </a:lnTo>
                    <a:cubicBezTo>
                      <a:pt x="204" y="293"/>
                      <a:pt x="207" y="293"/>
                      <a:pt x="207" y="293"/>
                    </a:cubicBezTo>
                    <a:cubicBezTo>
                      <a:pt x="210" y="290"/>
                      <a:pt x="212" y="290"/>
                      <a:pt x="212" y="288"/>
                    </a:cubicBezTo>
                    <a:cubicBezTo>
                      <a:pt x="215" y="288"/>
                      <a:pt x="215" y="285"/>
                      <a:pt x="218" y="282"/>
                    </a:cubicBezTo>
                    <a:cubicBezTo>
                      <a:pt x="218" y="282"/>
                      <a:pt x="218" y="280"/>
                      <a:pt x="218" y="277"/>
                    </a:cubicBezTo>
                    <a:lnTo>
                      <a:pt x="218" y="277"/>
                    </a:lnTo>
                    <a:lnTo>
                      <a:pt x="218" y="6"/>
                    </a:lnTo>
                    <a:lnTo>
                      <a:pt x="218" y="6"/>
                    </a:lnTo>
                    <a:cubicBezTo>
                      <a:pt x="218" y="6"/>
                      <a:pt x="218" y="6"/>
                      <a:pt x="218" y="3"/>
                    </a:cubicBezTo>
                    <a:cubicBezTo>
                      <a:pt x="218" y="3"/>
                      <a:pt x="215" y="3"/>
                      <a:pt x="21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8557A107-2237-0F41-968B-66DAB8311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977900"/>
                <a:ext cx="57150" cy="106363"/>
              </a:xfrm>
              <a:custGeom>
                <a:avLst/>
                <a:gdLst>
                  <a:gd name="T0" fmla="*/ 159 w 160"/>
                  <a:gd name="T1" fmla="*/ 264 h 294"/>
                  <a:gd name="T2" fmla="*/ 159 w 160"/>
                  <a:gd name="T3" fmla="*/ 264 h 294"/>
                  <a:gd name="T4" fmla="*/ 159 w 160"/>
                  <a:gd name="T5" fmla="*/ 264 h 294"/>
                  <a:gd name="T6" fmla="*/ 159 w 160"/>
                  <a:gd name="T7" fmla="*/ 264 h 294"/>
                  <a:gd name="T8" fmla="*/ 156 w 160"/>
                  <a:gd name="T9" fmla="*/ 261 h 294"/>
                  <a:gd name="T10" fmla="*/ 151 w 160"/>
                  <a:gd name="T11" fmla="*/ 261 h 294"/>
                  <a:gd name="T12" fmla="*/ 151 w 160"/>
                  <a:gd name="T13" fmla="*/ 261 h 294"/>
                  <a:gd name="T14" fmla="*/ 37 w 160"/>
                  <a:gd name="T15" fmla="*/ 261 h 294"/>
                  <a:gd name="T16" fmla="*/ 37 w 160"/>
                  <a:gd name="T17" fmla="*/ 156 h 294"/>
                  <a:gd name="T18" fmla="*/ 135 w 160"/>
                  <a:gd name="T19" fmla="*/ 156 h 294"/>
                  <a:gd name="T20" fmla="*/ 135 w 160"/>
                  <a:gd name="T21" fmla="*/ 156 h 294"/>
                  <a:gd name="T22" fmla="*/ 137 w 160"/>
                  <a:gd name="T23" fmla="*/ 153 h 294"/>
                  <a:gd name="T24" fmla="*/ 140 w 160"/>
                  <a:gd name="T25" fmla="*/ 151 h 294"/>
                  <a:gd name="T26" fmla="*/ 143 w 160"/>
                  <a:gd name="T27" fmla="*/ 148 h 294"/>
                  <a:gd name="T28" fmla="*/ 143 w 160"/>
                  <a:gd name="T29" fmla="*/ 140 h 294"/>
                  <a:gd name="T30" fmla="*/ 143 w 160"/>
                  <a:gd name="T31" fmla="*/ 132 h 294"/>
                  <a:gd name="T32" fmla="*/ 140 w 160"/>
                  <a:gd name="T33" fmla="*/ 127 h 294"/>
                  <a:gd name="T34" fmla="*/ 137 w 160"/>
                  <a:gd name="T35" fmla="*/ 124 h 294"/>
                  <a:gd name="T36" fmla="*/ 135 w 160"/>
                  <a:gd name="T37" fmla="*/ 124 h 294"/>
                  <a:gd name="T38" fmla="*/ 135 w 160"/>
                  <a:gd name="T39" fmla="*/ 124 h 294"/>
                  <a:gd name="T40" fmla="*/ 37 w 160"/>
                  <a:gd name="T41" fmla="*/ 124 h 294"/>
                  <a:gd name="T42" fmla="*/ 37 w 160"/>
                  <a:gd name="T43" fmla="*/ 32 h 294"/>
                  <a:gd name="T44" fmla="*/ 151 w 160"/>
                  <a:gd name="T45" fmla="*/ 32 h 294"/>
                  <a:gd name="T46" fmla="*/ 151 w 160"/>
                  <a:gd name="T47" fmla="*/ 32 h 294"/>
                  <a:gd name="T48" fmla="*/ 153 w 160"/>
                  <a:gd name="T49" fmla="*/ 32 h 294"/>
                  <a:gd name="T50" fmla="*/ 156 w 160"/>
                  <a:gd name="T51" fmla="*/ 30 h 294"/>
                  <a:gd name="T52" fmla="*/ 156 w 160"/>
                  <a:gd name="T53" fmla="*/ 24 h 294"/>
                  <a:gd name="T54" fmla="*/ 159 w 160"/>
                  <a:gd name="T55" fmla="*/ 16 h 294"/>
                  <a:gd name="T56" fmla="*/ 156 w 160"/>
                  <a:gd name="T57" fmla="*/ 8 h 294"/>
                  <a:gd name="T58" fmla="*/ 156 w 160"/>
                  <a:gd name="T59" fmla="*/ 3 h 294"/>
                  <a:gd name="T60" fmla="*/ 153 w 160"/>
                  <a:gd name="T61" fmla="*/ 0 h 294"/>
                  <a:gd name="T62" fmla="*/ 151 w 160"/>
                  <a:gd name="T63" fmla="*/ 0 h 294"/>
                  <a:gd name="T64" fmla="*/ 151 w 160"/>
                  <a:gd name="T65" fmla="*/ 0 h 294"/>
                  <a:gd name="T66" fmla="*/ 13 w 160"/>
                  <a:gd name="T67" fmla="*/ 0 h 294"/>
                  <a:gd name="T68" fmla="*/ 13 w 160"/>
                  <a:gd name="T69" fmla="*/ 0 h 294"/>
                  <a:gd name="T70" fmla="*/ 5 w 160"/>
                  <a:gd name="T71" fmla="*/ 3 h 294"/>
                  <a:gd name="T72" fmla="*/ 0 w 160"/>
                  <a:gd name="T73" fmla="*/ 16 h 294"/>
                  <a:gd name="T74" fmla="*/ 0 w 160"/>
                  <a:gd name="T75" fmla="*/ 16 h 294"/>
                  <a:gd name="T76" fmla="*/ 0 w 160"/>
                  <a:gd name="T77" fmla="*/ 277 h 294"/>
                  <a:gd name="T78" fmla="*/ 0 w 160"/>
                  <a:gd name="T79" fmla="*/ 277 h 294"/>
                  <a:gd name="T80" fmla="*/ 5 w 160"/>
                  <a:gd name="T81" fmla="*/ 288 h 294"/>
                  <a:gd name="T82" fmla="*/ 13 w 160"/>
                  <a:gd name="T83" fmla="*/ 293 h 294"/>
                  <a:gd name="T84" fmla="*/ 13 w 160"/>
                  <a:gd name="T85" fmla="*/ 293 h 294"/>
                  <a:gd name="T86" fmla="*/ 151 w 160"/>
                  <a:gd name="T87" fmla="*/ 293 h 294"/>
                  <a:gd name="T88" fmla="*/ 151 w 160"/>
                  <a:gd name="T89" fmla="*/ 293 h 294"/>
                  <a:gd name="T90" fmla="*/ 156 w 160"/>
                  <a:gd name="T91" fmla="*/ 290 h 294"/>
                  <a:gd name="T92" fmla="*/ 159 w 160"/>
                  <a:gd name="T93" fmla="*/ 288 h 294"/>
                  <a:gd name="T94" fmla="*/ 159 w 160"/>
                  <a:gd name="T95" fmla="*/ 282 h 294"/>
                  <a:gd name="T96" fmla="*/ 159 w 160"/>
                  <a:gd name="T97" fmla="*/ 277 h 294"/>
                  <a:gd name="T98" fmla="*/ 159 w 160"/>
                  <a:gd name="T99" fmla="*/ 269 h 294"/>
                  <a:gd name="T100" fmla="*/ 159 w 160"/>
                  <a:gd name="T101" fmla="*/ 26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0" h="294">
                    <a:moveTo>
                      <a:pt x="159" y="264"/>
                    </a:moveTo>
                    <a:lnTo>
                      <a:pt x="159" y="264"/>
                    </a:lnTo>
                    <a:lnTo>
                      <a:pt x="159" y="264"/>
                    </a:lnTo>
                    <a:lnTo>
                      <a:pt x="159" y="264"/>
                    </a:lnTo>
                    <a:cubicBezTo>
                      <a:pt x="156" y="264"/>
                      <a:pt x="156" y="261"/>
                      <a:pt x="156" y="261"/>
                    </a:cubicBezTo>
                    <a:cubicBezTo>
                      <a:pt x="153" y="261"/>
                      <a:pt x="153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5" y="156"/>
                    </a:lnTo>
                    <a:lnTo>
                      <a:pt x="135" y="156"/>
                    </a:lnTo>
                    <a:cubicBezTo>
                      <a:pt x="135" y="156"/>
                      <a:pt x="137" y="156"/>
                      <a:pt x="137" y="153"/>
                    </a:cubicBezTo>
                    <a:cubicBezTo>
                      <a:pt x="137" y="153"/>
                      <a:pt x="140" y="153"/>
                      <a:pt x="140" y="151"/>
                    </a:cubicBezTo>
                    <a:cubicBezTo>
                      <a:pt x="140" y="151"/>
                      <a:pt x="140" y="148"/>
                      <a:pt x="143" y="148"/>
                    </a:cubicBezTo>
                    <a:cubicBezTo>
                      <a:pt x="143" y="145"/>
                      <a:pt x="143" y="143"/>
                      <a:pt x="143" y="140"/>
                    </a:cubicBezTo>
                    <a:cubicBezTo>
                      <a:pt x="143" y="137"/>
                      <a:pt x="143" y="135"/>
                      <a:pt x="143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40" y="127"/>
                      <a:pt x="137" y="127"/>
                      <a:pt x="137" y="124"/>
                    </a:cubicBezTo>
                    <a:lnTo>
                      <a:pt x="135" y="124"/>
                    </a:lnTo>
                    <a:lnTo>
                      <a:pt x="135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3" y="32"/>
                    </a:lnTo>
                    <a:cubicBezTo>
                      <a:pt x="153" y="30"/>
                      <a:pt x="156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9" y="22"/>
                      <a:pt x="159" y="19"/>
                      <a:pt x="159" y="16"/>
                    </a:cubicBezTo>
                    <a:cubicBezTo>
                      <a:pt x="159" y="14"/>
                      <a:pt x="159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lnTo>
                      <a:pt x="153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8" y="0"/>
                      <a:pt x="5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5" y="288"/>
                    </a:cubicBezTo>
                    <a:cubicBezTo>
                      <a:pt x="8" y="290"/>
                      <a:pt x="10" y="293"/>
                      <a:pt x="13" y="293"/>
                    </a:cubicBez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3" y="293"/>
                      <a:pt x="153" y="290"/>
                      <a:pt x="156" y="290"/>
                    </a:cubicBezTo>
                    <a:cubicBezTo>
                      <a:pt x="156" y="290"/>
                      <a:pt x="156" y="290"/>
                      <a:pt x="159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9" y="2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B4952892-9D21-D442-8304-37CC29BDA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525" y="977900"/>
                <a:ext cx="69850" cy="106363"/>
              </a:xfrm>
              <a:custGeom>
                <a:avLst/>
                <a:gdLst>
                  <a:gd name="T0" fmla="*/ 101 w 192"/>
                  <a:gd name="T1" fmla="*/ 127 h 294"/>
                  <a:gd name="T2" fmla="*/ 101 w 192"/>
                  <a:gd name="T3" fmla="*/ 127 h 294"/>
                  <a:gd name="T4" fmla="*/ 75 w 192"/>
                  <a:gd name="T5" fmla="*/ 130 h 294"/>
                  <a:gd name="T6" fmla="*/ 37 w 192"/>
                  <a:gd name="T7" fmla="*/ 32 h 294"/>
                  <a:gd name="T8" fmla="*/ 70 w 192"/>
                  <a:gd name="T9" fmla="*/ 32 h 294"/>
                  <a:gd name="T10" fmla="*/ 101 w 192"/>
                  <a:gd name="T11" fmla="*/ 35 h 294"/>
                  <a:gd name="T12" fmla="*/ 133 w 192"/>
                  <a:gd name="T13" fmla="*/ 81 h 294"/>
                  <a:gd name="T14" fmla="*/ 120 w 192"/>
                  <a:gd name="T15" fmla="*/ 116 h 294"/>
                  <a:gd name="T16" fmla="*/ 186 w 192"/>
                  <a:gd name="T17" fmla="*/ 269 h 294"/>
                  <a:gd name="T18" fmla="*/ 186 w 192"/>
                  <a:gd name="T19" fmla="*/ 269 h 294"/>
                  <a:gd name="T20" fmla="*/ 159 w 192"/>
                  <a:gd name="T21" fmla="*/ 205 h 294"/>
                  <a:gd name="T22" fmla="*/ 144 w 192"/>
                  <a:gd name="T23" fmla="*/ 169 h 294"/>
                  <a:gd name="T24" fmla="*/ 120 w 192"/>
                  <a:gd name="T25" fmla="*/ 151 h 294"/>
                  <a:gd name="T26" fmla="*/ 159 w 192"/>
                  <a:gd name="T27" fmla="*/ 124 h 294"/>
                  <a:gd name="T28" fmla="*/ 175 w 192"/>
                  <a:gd name="T29" fmla="*/ 78 h 294"/>
                  <a:gd name="T30" fmla="*/ 157 w 192"/>
                  <a:gd name="T31" fmla="*/ 27 h 294"/>
                  <a:gd name="T32" fmla="*/ 107 w 192"/>
                  <a:gd name="T33" fmla="*/ 3 h 294"/>
                  <a:gd name="T34" fmla="*/ 75 w 192"/>
                  <a:gd name="T35" fmla="*/ 0 h 294"/>
                  <a:gd name="T36" fmla="*/ 13 w 192"/>
                  <a:gd name="T37" fmla="*/ 0 h 294"/>
                  <a:gd name="T38" fmla="*/ 2 w 192"/>
                  <a:gd name="T39" fmla="*/ 3 h 294"/>
                  <a:gd name="T40" fmla="*/ 0 w 192"/>
                  <a:gd name="T41" fmla="*/ 16 h 294"/>
                  <a:gd name="T42" fmla="*/ 0 w 192"/>
                  <a:gd name="T43" fmla="*/ 285 h 294"/>
                  <a:gd name="T44" fmla="*/ 2 w 192"/>
                  <a:gd name="T45" fmla="*/ 290 h 294"/>
                  <a:gd name="T46" fmla="*/ 18 w 192"/>
                  <a:gd name="T47" fmla="*/ 293 h 294"/>
                  <a:gd name="T48" fmla="*/ 31 w 192"/>
                  <a:gd name="T49" fmla="*/ 290 h 294"/>
                  <a:gd name="T50" fmla="*/ 37 w 192"/>
                  <a:gd name="T51" fmla="*/ 285 h 294"/>
                  <a:gd name="T52" fmla="*/ 37 w 192"/>
                  <a:gd name="T53" fmla="*/ 161 h 294"/>
                  <a:gd name="T54" fmla="*/ 64 w 192"/>
                  <a:gd name="T55" fmla="*/ 161 h 294"/>
                  <a:gd name="T56" fmla="*/ 101 w 192"/>
                  <a:gd name="T57" fmla="*/ 177 h 294"/>
                  <a:gd name="T58" fmla="*/ 122 w 192"/>
                  <a:gd name="T59" fmla="*/ 215 h 294"/>
                  <a:gd name="T60" fmla="*/ 149 w 192"/>
                  <a:gd name="T61" fmla="*/ 285 h 294"/>
                  <a:gd name="T62" fmla="*/ 152 w 192"/>
                  <a:gd name="T63" fmla="*/ 288 h 294"/>
                  <a:gd name="T64" fmla="*/ 162 w 192"/>
                  <a:gd name="T65" fmla="*/ 293 h 294"/>
                  <a:gd name="T66" fmla="*/ 181 w 192"/>
                  <a:gd name="T67" fmla="*/ 293 h 294"/>
                  <a:gd name="T68" fmla="*/ 191 w 192"/>
                  <a:gd name="T69" fmla="*/ 290 h 294"/>
                  <a:gd name="T70" fmla="*/ 191 w 192"/>
                  <a:gd name="T71" fmla="*/ 2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2" h="294">
                    <a:moveTo>
                      <a:pt x="101" y="127"/>
                    </a:moveTo>
                    <a:lnTo>
                      <a:pt x="101" y="127"/>
                    </a:lnTo>
                    <a:lnTo>
                      <a:pt x="101" y="127"/>
                    </a:lnTo>
                    <a:lnTo>
                      <a:pt x="101" y="127"/>
                    </a:lnTo>
                    <a:cubicBezTo>
                      <a:pt x="93" y="130"/>
                      <a:pt x="85" y="130"/>
                      <a:pt x="75" y="130"/>
                    </a:cubicBezTo>
                    <a:lnTo>
                      <a:pt x="75" y="130"/>
                    </a:lnTo>
                    <a:lnTo>
                      <a:pt x="37" y="130"/>
                    </a:lnTo>
                    <a:lnTo>
                      <a:pt x="37" y="32"/>
                    </a:lnTo>
                    <a:lnTo>
                      <a:pt x="70" y="32"/>
                    </a:lnTo>
                    <a:lnTo>
                      <a:pt x="70" y="32"/>
                    </a:lnTo>
                    <a:cubicBezTo>
                      <a:pt x="77" y="32"/>
                      <a:pt x="83" y="32"/>
                      <a:pt x="88" y="32"/>
                    </a:cubicBezTo>
                    <a:cubicBezTo>
                      <a:pt x="93" y="32"/>
                      <a:pt x="99" y="32"/>
                      <a:pt x="101" y="35"/>
                    </a:cubicBezTo>
                    <a:cubicBezTo>
                      <a:pt x="112" y="38"/>
                      <a:pt x="122" y="43"/>
                      <a:pt x="125" y="52"/>
                    </a:cubicBezTo>
                    <a:cubicBezTo>
                      <a:pt x="130" y="60"/>
                      <a:pt x="133" y="70"/>
                      <a:pt x="133" y="81"/>
                    </a:cubicBezTo>
                    <a:cubicBezTo>
                      <a:pt x="133" y="89"/>
                      <a:pt x="133" y="94"/>
                      <a:pt x="130" y="99"/>
                    </a:cubicBezTo>
                    <a:cubicBezTo>
                      <a:pt x="128" y="107"/>
                      <a:pt x="125" y="113"/>
                      <a:pt x="120" y="116"/>
                    </a:cubicBezTo>
                    <a:cubicBezTo>
                      <a:pt x="114" y="122"/>
                      <a:pt x="109" y="124"/>
                      <a:pt x="101" y="127"/>
                    </a:cubicBezTo>
                    <a:close/>
                    <a:moveTo>
                      <a:pt x="186" y="269"/>
                    </a:moveTo>
                    <a:lnTo>
                      <a:pt x="186" y="269"/>
                    </a:lnTo>
                    <a:lnTo>
                      <a:pt x="186" y="269"/>
                    </a:lnTo>
                    <a:lnTo>
                      <a:pt x="159" y="205"/>
                    </a:lnTo>
                    <a:lnTo>
                      <a:pt x="159" y="205"/>
                    </a:lnTo>
                    <a:cubicBezTo>
                      <a:pt x="157" y="199"/>
                      <a:pt x="154" y="191"/>
                      <a:pt x="152" y="186"/>
                    </a:cubicBezTo>
                    <a:cubicBezTo>
                      <a:pt x="149" y="180"/>
                      <a:pt x="146" y="175"/>
                      <a:pt x="144" y="169"/>
                    </a:cubicBezTo>
                    <a:cubicBezTo>
                      <a:pt x="138" y="164"/>
                      <a:pt x="136" y="161"/>
                      <a:pt x="133" y="159"/>
                    </a:cubicBezTo>
                    <a:cubicBezTo>
                      <a:pt x="128" y="156"/>
                      <a:pt x="122" y="153"/>
                      <a:pt x="120" y="151"/>
                    </a:cubicBezTo>
                    <a:cubicBezTo>
                      <a:pt x="128" y="148"/>
                      <a:pt x="136" y="143"/>
                      <a:pt x="141" y="140"/>
                    </a:cubicBezTo>
                    <a:cubicBezTo>
                      <a:pt x="149" y="135"/>
                      <a:pt x="154" y="130"/>
                      <a:pt x="159" y="124"/>
                    </a:cubicBezTo>
                    <a:cubicBezTo>
                      <a:pt x="165" y="119"/>
                      <a:pt x="167" y="110"/>
                      <a:pt x="170" y="102"/>
                    </a:cubicBezTo>
                    <a:cubicBezTo>
                      <a:pt x="173" y="94"/>
                      <a:pt x="175" y="86"/>
                      <a:pt x="175" y="78"/>
                    </a:cubicBezTo>
                    <a:cubicBezTo>
                      <a:pt x="175" y="68"/>
                      <a:pt x="173" y="57"/>
                      <a:pt x="170" y="49"/>
                    </a:cubicBezTo>
                    <a:cubicBezTo>
                      <a:pt x="167" y="40"/>
                      <a:pt x="162" y="32"/>
                      <a:pt x="157" y="27"/>
                    </a:cubicBezTo>
                    <a:cubicBezTo>
                      <a:pt x="152" y="22"/>
                      <a:pt x="144" y="16"/>
                      <a:pt x="136" y="11"/>
                    </a:cubicBezTo>
                    <a:cubicBezTo>
                      <a:pt x="128" y="6"/>
                      <a:pt x="117" y="3"/>
                      <a:pt x="107" y="3"/>
                    </a:cubicBezTo>
                    <a:cubicBezTo>
                      <a:pt x="101" y="0"/>
                      <a:pt x="99" y="0"/>
                      <a:pt x="93" y="0"/>
                    </a:cubicBezTo>
                    <a:cubicBezTo>
                      <a:pt x="88" y="0"/>
                      <a:pt x="83" y="0"/>
                      <a:pt x="75" y="0"/>
                    </a:cubicBezTo>
                    <a:lnTo>
                      <a:pt x="75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0" y="0"/>
                      <a:pt x="5" y="0"/>
                      <a:pt x="2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lnTo>
                      <a:pt x="2" y="290"/>
                    </a:lnTo>
                    <a:cubicBezTo>
                      <a:pt x="5" y="293"/>
                      <a:pt x="5" y="293"/>
                      <a:pt x="8" y="293"/>
                    </a:cubicBezTo>
                    <a:cubicBezTo>
                      <a:pt x="10" y="293"/>
                      <a:pt x="13" y="293"/>
                      <a:pt x="18" y="293"/>
                    </a:cubicBezTo>
                    <a:cubicBezTo>
                      <a:pt x="21" y="293"/>
                      <a:pt x="24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7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61"/>
                    </a:lnTo>
                    <a:lnTo>
                      <a:pt x="64" y="161"/>
                    </a:lnTo>
                    <a:lnTo>
                      <a:pt x="64" y="161"/>
                    </a:lnTo>
                    <a:cubicBezTo>
                      <a:pt x="72" y="161"/>
                      <a:pt x="80" y="164"/>
                      <a:pt x="85" y="167"/>
                    </a:cubicBezTo>
                    <a:cubicBezTo>
                      <a:pt x="93" y="169"/>
                      <a:pt x="99" y="172"/>
                      <a:pt x="101" y="177"/>
                    </a:cubicBezTo>
                    <a:cubicBezTo>
                      <a:pt x="107" y="180"/>
                      <a:pt x="112" y="189"/>
                      <a:pt x="114" y="194"/>
                    </a:cubicBezTo>
                    <a:cubicBezTo>
                      <a:pt x="117" y="199"/>
                      <a:pt x="120" y="207"/>
                      <a:pt x="122" y="215"/>
                    </a:cubicBezTo>
                    <a:lnTo>
                      <a:pt x="122" y="215"/>
                    </a:lnTo>
                    <a:lnTo>
                      <a:pt x="149" y="285"/>
                    </a:lnTo>
                    <a:lnTo>
                      <a:pt x="149" y="285"/>
                    </a:lnTo>
                    <a:cubicBezTo>
                      <a:pt x="152" y="285"/>
                      <a:pt x="152" y="288"/>
                      <a:pt x="152" y="288"/>
                    </a:cubicBezTo>
                    <a:cubicBezTo>
                      <a:pt x="154" y="290"/>
                      <a:pt x="154" y="290"/>
                      <a:pt x="157" y="290"/>
                    </a:cubicBezTo>
                    <a:cubicBezTo>
                      <a:pt x="157" y="293"/>
                      <a:pt x="159" y="293"/>
                      <a:pt x="162" y="293"/>
                    </a:cubicBezTo>
                    <a:cubicBezTo>
                      <a:pt x="165" y="293"/>
                      <a:pt x="167" y="293"/>
                      <a:pt x="170" y="293"/>
                    </a:cubicBezTo>
                    <a:cubicBezTo>
                      <a:pt x="175" y="293"/>
                      <a:pt x="178" y="293"/>
                      <a:pt x="181" y="293"/>
                    </a:cubicBezTo>
                    <a:cubicBezTo>
                      <a:pt x="183" y="293"/>
                      <a:pt x="186" y="293"/>
                      <a:pt x="189" y="290"/>
                    </a:cubicBezTo>
                    <a:lnTo>
                      <a:pt x="191" y="290"/>
                    </a:lnTo>
                    <a:cubicBezTo>
                      <a:pt x="191" y="288"/>
                      <a:pt x="191" y="288"/>
                      <a:pt x="191" y="285"/>
                    </a:cubicBezTo>
                    <a:lnTo>
                      <a:pt x="191" y="282"/>
                    </a:lnTo>
                    <a:cubicBezTo>
                      <a:pt x="191" y="280"/>
                      <a:pt x="189" y="275"/>
                      <a:pt x="186" y="26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FA99C422-ED1A-7041-B294-E8E523A31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976313"/>
                <a:ext cx="74612" cy="106362"/>
              </a:xfrm>
              <a:custGeom>
                <a:avLst/>
                <a:gdLst>
                  <a:gd name="T0" fmla="*/ 201 w 208"/>
                  <a:gd name="T1" fmla="*/ 2 h 296"/>
                  <a:gd name="T2" fmla="*/ 201 w 208"/>
                  <a:gd name="T3" fmla="*/ 2 h 296"/>
                  <a:gd name="T4" fmla="*/ 201 w 208"/>
                  <a:gd name="T5" fmla="*/ 2 h 296"/>
                  <a:gd name="T6" fmla="*/ 201 w 208"/>
                  <a:gd name="T7" fmla="*/ 2 h 296"/>
                  <a:gd name="T8" fmla="*/ 196 w 208"/>
                  <a:gd name="T9" fmla="*/ 2 h 296"/>
                  <a:gd name="T10" fmla="*/ 188 w 208"/>
                  <a:gd name="T11" fmla="*/ 0 h 296"/>
                  <a:gd name="T12" fmla="*/ 178 w 208"/>
                  <a:gd name="T13" fmla="*/ 2 h 296"/>
                  <a:gd name="T14" fmla="*/ 172 w 208"/>
                  <a:gd name="T15" fmla="*/ 2 h 296"/>
                  <a:gd name="T16" fmla="*/ 170 w 208"/>
                  <a:gd name="T17" fmla="*/ 5 h 296"/>
                  <a:gd name="T18" fmla="*/ 170 w 208"/>
                  <a:gd name="T19" fmla="*/ 8 h 296"/>
                  <a:gd name="T20" fmla="*/ 170 w 208"/>
                  <a:gd name="T21" fmla="*/ 8 h 296"/>
                  <a:gd name="T22" fmla="*/ 170 w 208"/>
                  <a:gd name="T23" fmla="*/ 126 h 296"/>
                  <a:gd name="T24" fmla="*/ 37 w 208"/>
                  <a:gd name="T25" fmla="*/ 126 h 296"/>
                  <a:gd name="T26" fmla="*/ 37 w 208"/>
                  <a:gd name="T27" fmla="*/ 8 h 296"/>
                  <a:gd name="T28" fmla="*/ 37 w 208"/>
                  <a:gd name="T29" fmla="*/ 8 h 296"/>
                  <a:gd name="T30" fmla="*/ 37 w 208"/>
                  <a:gd name="T31" fmla="*/ 5 h 296"/>
                  <a:gd name="T32" fmla="*/ 35 w 208"/>
                  <a:gd name="T33" fmla="*/ 2 h 296"/>
                  <a:gd name="T34" fmla="*/ 27 w 208"/>
                  <a:gd name="T35" fmla="*/ 2 h 296"/>
                  <a:gd name="T36" fmla="*/ 19 w 208"/>
                  <a:gd name="T37" fmla="*/ 0 h 296"/>
                  <a:gd name="T38" fmla="*/ 8 w 208"/>
                  <a:gd name="T39" fmla="*/ 2 h 296"/>
                  <a:gd name="T40" fmla="*/ 3 w 208"/>
                  <a:gd name="T41" fmla="*/ 2 h 296"/>
                  <a:gd name="T42" fmla="*/ 0 w 208"/>
                  <a:gd name="T43" fmla="*/ 5 h 296"/>
                  <a:gd name="T44" fmla="*/ 0 w 208"/>
                  <a:gd name="T45" fmla="*/ 8 h 296"/>
                  <a:gd name="T46" fmla="*/ 0 w 208"/>
                  <a:gd name="T47" fmla="*/ 8 h 296"/>
                  <a:gd name="T48" fmla="*/ 0 w 208"/>
                  <a:gd name="T49" fmla="*/ 287 h 296"/>
                  <a:gd name="T50" fmla="*/ 0 w 208"/>
                  <a:gd name="T51" fmla="*/ 287 h 296"/>
                  <a:gd name="T52" fmla="*/ 0 w 208"/>
                  <a:gd name="T53" fmla="*/ 292 h 296"/>
                  <a:gd name="T54" fmla="*/ 3 w 208"/>
                  <a:gd name="T55" fmla="*/ 292 h 296"/>
                  <a:gd name="T56" fmla="*/ 8 w 208"/>
                  <a:gd name="T57" fmla="*/ 295 h 296"/>
                  <a:gd name="T58" fmla="*/ 19 w 208"/>
                  <a:gd name="T59" fmla="*/ 295 h 296"/>
                  <a:gd name="T60" fmla="*/ 27 w 208"/>
                  <a:gd name="T61" fmla="*/ 295 h 296"/>
                  <a:gd name="T62" fmla="*/ 35 w 208"/>
                  <a:gd name="T63" fmla="*/ 292 h 296"/>
                  <a:gd name="T64" fmla="*/ 37 w 208"/>
                  <a:gd name="T65" fmla="*/ 292 h 296"/>
                  <a:gd name="T66" fmla="*/ 37 w 208"/>
                  <a:gd name="T67" fmla="*/ 287 h 296"/>
                  <a:gd name="T68" fmla="*/ 37 w 208"/>
                  <a:gd name="T69" fmla="*/ 287 h 296"/>
                  <a:gd name="T70" fmla="*/ 37 w 208"/>
                  <a:gd name="T71" fmla="*/ 158 h 296"/>
                  <a:gd name="T72" fmla="*/ 170 w 208"/>
                  <a:gd name="T73" fmla="*/ 158 h 296"/>
                  <a:gd name="T74" fmla="*/ 170 w 208"/>
                  <a:gd name="T75" fmla="*/ 287 h 296"/>
                  <a:gd name="T76" fmla="*/ 170 w 208"/>
                  <a:gd name="T77" fmla="*/ 287 h 296"/>
                  <a:gd name="T78" fmla="*/ 170 w 208"/>
                  <a:gd name="T79" fmla="*/ 292 h 296"/>
                  <a:gd name="T80" fmla="*/ 172 w 208"/>
                  <a:gd name="T81" fmla="*/ 292 h 296"/>
                  <a:gd name="T82" fmla="*/ 178 w 208"/>
                  <a:gd name="T83" fmla="*/ 295 h 296"/>
                  <a:gd name="T84" fmla="*/ 188 w 208"/>
                  <a:gd name="T85" fmla="*/ 295 h 296"/>
                  <a:gd name="T86" fmla="*/ 196 w 208"/>
                  <a:gd name="T87" fmla="*/ 295 h 296"/>
                  <a:gd name="T88" fmla="*/ 201 w 208"/>
                  <a:gd name="T89" fmla="*/ 292 h 296"/>
                  <a:gd name="T90" fmla="*/ 207 w 208"/>
                  <a:gd name="T91" fmla="*/ 292 h 296"/>
                  <a:gd name="T92" fmla="*/ 207 w 208"/>
                  <a:gd name="T93" fmla="*/ 287 h 296"/>
                  <a:gd name="T94" fmla="*/ 207 w 208"/>
                  <a:gd name="T95" fmla="*/ 287 h 296"/>
                  <a:gd name="T96" fmla="*/ 207 w 208"/>
                  <a:gd name="T97" fmla="*/ 8 h 296"/>
                  <a:gd name="T98" fmla="*/ 207 w 208"/>
                  <a:gd name="T99" fmla="*/ 8 h 296"/>
                  <a:gd name="T100" fmla="*/ 207 w 208"/>
                  <a:gd name="T101" fmla="*/ 5 h 296"/>
                  <a:gd name="T102" fmla="*/ 201 w 208"/>
                  <a:gd name="T10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296">
                    <a:moveTo>
                      <a:pt x="201" y="2"/>
                    </a:moveTo>
                    <a:lnTo>
                      <a:pt x="201" y="2"/>
                    </a:lnTo>
                    <a:lnTo>
                      <a:pt x="201" y="2"/>
                    </a:lnTo>
                    <a:lnTo>
                      <a:pt x="201" y="2"/>
                    </a:lnTo>
                    <a:cubicBezTo>
                      <a:pt x="201" y="2"/>
                      <a:pt x="199" y="2"/>
                      <a:pt x="196" y="2"/>
                    </a:cubicBezTo>
                    <a:cubicBezTo>
                      <a:pt x="194" y="0"/>
                      <a:pt x="191" y="0"/>
                      <a:pt x="188" y="0"/>
                    </a:cubicBezTo>
                    <a:cubicBezTo>
                      <a:pt x="183" y="0"/>
                      <a:pt x="180" y="0"/>
                      <a:pt x="178" y="2"/>
                    </a:cubicBezTo>
                    <a:cubicBezTo>
                      <a:pt x="175" y="2"/>
                      <a:pt x="175" y="2"/>
                      <a:pt x="172" y="2"/>
                    </a:cubicBez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126"/>
                    </a:lnTo>
                    <a:lnTo>
                      <a:pt x="37" y="126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5" y="2"/>
                    </a:lnTo>
                    <a:cubicBezTo>
                      <a:pt x="32" y="2"/>
                      <a:pt x="29" y="2"/>
                      <a:pt x="27" y="2"/>
                    </a:cubicBezTo>
                    <a:cubicBezTo>
                      <a:pt x="24" y="0"/>
                      <a:pt x="22" y="0"/>
                      <a:pt x="19" y="0"/>
                    </a:cubicBezTo>
                    <a:cubicBezTo>
                      <a:pt x="16" y="0"/>
                      <a:pt x="11" y="0"/>
                      <a:pt x="8" y="2"/>
                    </a:cubicBezTo>
                    <a:cubicBezTo>
                      <a:pt x="6" y="2"/>
                      <a:pt x="6" y="2"/>
                      <a:pt x="3" y="2"/>
                    </a:cubicBez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lnTo>
                      <a:pt x="3" y="292"/>
                    </a:lnTo>
                    <a:cubicBezTo>
                      <a:pt x="6" y="295"/>
                      <a:pt x="6" y="295"/>
                      <a:pt x="8" y="295"/>
                    </a:cubicBezTo>
                    <a:cubicBezTo>
                      <a:pt x="11" y="295"/>
                      <a:pt x="16" y="295"/>
                      <a:pt x="19" y="295"/>
                    </a:cubicBezTo>
                    <a:cubicBezTo>
                      <a:pt x="22" y="295"/>
                      <a:pt x="24" y="295"/>
                      <a:pt x="27" y="295"/>
                    </a:cubicBezTo>
                    <a:cubicBezTo>
                      <a:pt x="29" y="295"/>
                      <a:pt x="32" y="295"/>
                      <a:pt x="35" y="292"/>
                    </a:cubicBezTo>
                    <a:lnTo>
                      <a:pt x="37" y="292"/>
                    </a:ln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158"/>
                    </a:lnTo>
                    <a:lnTo>
                      <a:pt x="170" y="158"/>
                    </a:lnTo>
                    <a:lnTo>
                      <a:pt x="170" y="287"/>
                    </a:lnTo>
                    <a:lnTo>
                      <a:pt x="170" y="287"/>
                    </a:lnTo>
                    <a:cubicBezTo>
                      <a:pt x="170" y="290"/>
                      <a:pt x="170" y="290"/>
                      <a:pt x="170" y="292"/>
                    </a:cubicBezTo>
                    <a:lnTo>
                      <a:pt x="172" y="292"/>
                    </a:lnTo>
                    <a:cubicBezTo>
                      <a:pt x="175" y="295"/>
                      <a:pt x="175" y="295"/>
                      <a:pt x="178" y="295"/>
                    </a:cubicBezTo>
                    <a:cubicBezTo>
                      <a:pt x="180" y="295"/>
                      <a:pt x="183" y="295"/>
                      <a:pt x="188" y="295"/>
                    </a:cubicBezTo>
                    <a:cubicBezTo>
                      <a:pt x="191" y="295"/>
                      <a:pt x="194" y="295"/>
                      <a:pt x="196" y="295"/>
                    </a:cubicBezTo>
                    <a:cubicBezTo>
                      <a:pt x="199" y="295"/>
                      <a:pt x="201" y="295"/>
                      <a:pt x="201" y="292"/>
                    </a:cubicBezTo>
                    <a:cubicBezTo>
                      <a:pt x="204" y="292"/>
                      <a:pt x="204" y="292"/>
                      <a:pt x="207" y="292"/>
                    </a:cubicBezTo>
                    <a:cubicBezTo>
                      <a:pt x="207" y="290"/>
                      <a:pt x="207" y="290"/>
                      <a:pt x="207" y="287"/>
                    </a:cubicBezTo>
                    <a:lnTo>
                      <a:pt x="207" y="287"/>
                    </a:lnTo>
                    <a:lnTo>
                      <a:pt x="207" y="8"/>
                    </a:lnTo>
                    <a:lnTo>
                      <a:pt x="207" y="8"/>
                    </a:lnTo>
                    <a:lnTo>
                      <a:pt x="207" y="5"/>
                    </a:lnTo>
                    <a:cubicBezTo>
                      <a:pt x="204" y="5"/>
                      <a:pt x="204" y="2"/>
                      <a:pt x="20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9078325E-81E3-4442-99B7-373470BAF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977900"/>
                <a:ext cx="57150" cy="106363"/>
              </a:xfrm>
              <a:custGeom>
                <a:avLst/>
                <a:gdLst>
                  <a:gd name="T0" fmla="*/ 13 w 160"/>
                  <a:gd name="T1" fmla="*/ 293 h 294"/>
                  <a:gd name="T2" fmla="*/ 13 w 160"/>
                  <a:gd name="T3" fmla="*/ 293 h 294"/>
                  <a:gd name="T4" fmla="*/ 13 w 160"/>
                  <a:gd name="T5" fmla="*/ 293 h 294"/>
                  <a:gd name="T6" fmla="*/ 151 w 160"/>
                  <a:gd name="T7" fmla="*/ 293 h 294"/>
                  <a:gd name="T8" fmla="*/ 151 w 160"/>
                  <a:gd name="T9" fmla="*/ 293 h 294"/>
                  <a:gd name="T10" fmla="*/ 154 w 160"/>
                  <a:gd name="T11" fmla="*/ 290 h 294"/>
                  <a:gd name="T12" fmla="*/ 156 w 160"/>
                  <a:gd name="T13" fmla="*/ 288 h 294"/>
                  <a:gd name="T14" fmla="*/ 159 w 160"/>
                  <a:gd name="T15" fmla="*/ 282 h 294"/>
                  <a:gd name="T16" fmla="*/ 159 w 160"/>
                  <a:gd name="T17" fmla="*/ 277 h 294"/>
                  <a:gd name="T18" fmla="*/ 159 w 160"/>
                  <a:gd name="T19" fmla="*/ 269 h 294"/>
                  <a:gd name="T20" fmla="*/ 156 w 160"/>
                  <a:gd name="T21" fmla="*/ 264 h 294"/>
                  <a:gd name="T22" fmla="*/ 154 w 160"/>
                  <a:gd name="T23" fmla="*/ 261 h 294"/>
                  <a:gd name="T24" fmla="*/ 151 w 160"/>
                  <a:gd name="T25" fmla="*/ 261 h 294"/>
                  <a:gd name="T26" fmla="*/ 151 w 160"/>
                  <a:gd name="T27" fmla="*/ 261 h 294"/>
                  <a:gd name="T28" fmla="*/ 37 w 160"/>
                  <a:gd name="T29" fmla="*/ 261 h 294"/>
                  <a:gd name="T30" fmla="*/ 37 w 160"/>
                  <a:gd name="T31" fmla="*/ 156 h 294"/>
                  <a:gd name="T32" fmla="*/ 132 w 160"/>
                  <a:gd name="T33" fmla="*/ 156 h 294"/>
                  <a:gd name="T34" fmla="*/ 132 w 160"/>
                  <a:gd name="T35" fmla="*/ 156 h 294"/>
                  <a:gd name="T36" fmla="*/ 138 w 160"/>
                  <a:gd name="T37" fmla="*/ 153 h 294"/>
                  <a:gd name="T38" fmla="*/ 140 w 160"/>
                  <a:gd name="T39" fmla="*/ 151 h 294"/>
                  <a:gd name="T40" fmla="*/ 140 w 160"/>
                  <a:gd name="T41" fmla="*/ 148 h 294"/>
                  <a:gd name="T42" fmla="*/ 140 w 160"/>
                  <a:gd name="T43" fmla="*/ 140 h 294"/>
                  <a:gd name="T44" fmla="*/ 140 w 160"/>
                  <a:gd name="T45" fmla="*/ 132 h 294"/>
                  <a:gd name="T46" fmla="*/ 140 w 160"/>
                  <a:gd name="T47" fmla="*/ 127 h 294"/>
                  <a:gd name="T48" fmla="*/ 138 w 160"/>
                  <a:gd name="T49" fmla="*/ 124 h 294"/>
                  <a:gd name="T50" fmla="*/ 132 w 160"/>
                  <a:gd name="T51" fmla="*/ 124 h 294"/>
                  <a:gd name="T52" fmla="*/ 132 w 160"/>
                  <a:gd name="T53" fmla="*/ 124 h 294"/>
                  <a:gd name="T54" fmla="*/ 37 w 160"/>
                  <a:gd name="T55" fmla="*/ 124 h 294"/>
                  <a:gd name="T56" fmla="*/ 37 w 160"/>
                  <a:gd name="T57" fmla="*/ 32 h 294"/>
                  <a:gd name="T58" fmla="*/ 151 w 160"/>
                  <a:gd name="T59" fmla="*/ 32 h 294"/>
                  <a:gd name="T60" fmla="*/ 151 w 160"/>
                  <a:gd name="T61" fmla="*/ 32 h 294"/>
                  <a:gd name="T62" fmla="*/ 154 w 160"/>
                  <a:gd name="T63" fmla="*/ 32 h 294"/>
                  <a:gd name="T64" fmla="*/ 156 w 160"/>
                  <a:gd name="T65" fmla="*/ 30 h 294"/>
                  <a:gd name="T66" fmla="*/ 156 w 160"/>
                  <a:gd name="T67" fmla="*/ 24 h 294"/>
                  <a:gd name="T68" fmla="*/ 156 w 160"/>
                  <a:gd name="T69" fmla="*/ 16 h 294"/>
                  <a:gd name="T70" fmla="*/ 156 w 160"/>
                  <a:gd name="T71" fmla="*/ 8 h 294"/>
                  <a:gd name="T72" fmla="*/ 156 w 160"/>
                  <a:gd name="T73" fmla="*/ 3 h 294"/>
                  <a:gd name="T74" fmla="*/ 154 w 160"/>
                  <a:gd name="T75" fmla="*/ 0 h 294"/>
                  <a:gd name="T76" fmla="*/ 151 w 160"/>
                  <a:gd name="T77" fmla="*/ 0 h 294"/>
                  <a:gd name="T78" fmla="*/ 151 w 160"/>
                  <a:gd name="T79" fmla="*/ 0 h 294"/>
                  <a:gd name="T80" fmla="*/ 13 w 160"/>
                  <a:gd name="T81" fmla="*/ 0 h 294"/>
                  <a:gd name="T82" fmla="*/ 13 w 160"/>
                  <a:gd name="T83" fmla="*/ 0 h 294"/>
                  <a:gd name="T84" fmla="*/ 3 w 160"/>
                  <a:gd name="T85" fmla="*/ 3 h 294"/>
                  <a:gd name="T86" fmla="*/ 0 w 160"/>
                  <a:gd name="T87" fmla="*/ 16 h 294"/>
                  <a:gd name="T88" fmla="*/ 0 w 160"/>
                  <a:gd name="T89" fmla="*/ 16 h 294"/>
                  <a:gd name="T90" fmla="*/ 0 w 160"/>
                  <a:gd name="T91" fmla="*/ 277 h 294"/>
                  <a:gd name="T92" fmla="*/ 0 w 160"/>
                  <a:gd name="T93" fmla="*/ 277 h 294"/>
                  <a:gd name="T94" fmla="*/ 3 w 160"/>
                  <a:gd name="T95" fmla="*/ 288 h 294"/>
                  <a:gd name="T96" fmla="*/ 13 w 160"/>
                  <a:gd name="T97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294">
                    <a:moveTo>
                      <a:pt x="13" y="293"/>
                    </a:moveTo>
                    <a:lnTo>
                      <a:pt x="13" y="293"/>
                    </a:lnTo>
                    <a:lnTo>
                      <a:pt x="13" y="293"/>
                    </a:lnTo>
                    <a:lnTo>
                      <a:pt x="151" y="293"/>
                    </a:lnTo>
                    <a:lnTo>
                      <a:pt x="151" y="293"/>
                    </a:lnTo>
                    <a:cubicBezTo>
                      <a:pt x="154" y="293"/>
                      <a:pt x="154" y="290"/>
                      <a:pt x="154" y="290"/>
                    </a:cubicBezTo>
                    <a:cubicBezTo>
                      <a:pt x="156" y="290"/>
                      <a:pt x="156" y="290"/>
                      <a:pt x="156" y="288"/>
                    </a:cubicBezTo>
                    <a:cubicBezTo>
                      <a:pt x="159" y="288"/>
                      <a:pt x="159" y="285"/>
                      <a:pt x="159" y="282"/>
                    </a:cubicBezTo>
                    <a:cubicBezTo>
                      <a:pt x="159" y="282"/>
                      <a:pt x="159" y="280"/>
                      <a:pt x="159" y="277"/>
                    </a:cubicBezTo>
                    <a:cubicBezTo>
                      <a:pt x="159" y="275"/>
                      <a:pt x="159" y="272"/>
                      <a:pt x="159" y="269"/>
                    </a:cubicBezTo>
                    <a:cubicBezTo>
                      <a:pt x="159" y="267"/>
                      <a:pt x="159" y="264"/>
                      <a:pt x="156" y="264"/>
                    </a:cubicBezTo>
                    <a:cubicBezTo>
                      <a:pt x="156" y="264"/>
                      <a:pt x="156" y="261"/>
                      <a:pt x="154" y="261"/>
                    </a:cubicBezTo>
                    <a:cubicBezTo>
                      <a:pt x="154" y="261"/>
                      <a:pt x="154" y="261"/>
                      <a:pt x="151" y="261"/>
                    </a:cubicBezTo>
                    <a:lnTo>
                      <a:pt x="151" y="261"/>
                    </a:lnTo>
                    <a:lnTo>
                      <a:pt x="37" y="261"/>
                    </a:lnTo>
                    <a:lnTo>
                      <a:pt x="37" y="156"/>
                    </a:lnTo>
                    <a:lnTo>
                      <a:pt x="132" y="156"/>
                    </a:lnTo>
                    <a:lnTo>
                      <a:pt x="132" y="156"/>
                    </a:lnTo>
                    <a:cubicBezTo>
                      <a:pt x="135" y="156"/>
                      <a:pt x="135" y="156"/>
                      <a:pt x="138" y="153"/>
                    </a:cubicBezTo>
                    <a:cubicBezTo>
                      <a:pt x="138" y="153"/>
                      <a:pt x="138" y="153"/>
                      <a:pt x="140" y="151"/>
                    </a:cubicBezTo>
                    <a:lnTo>
                      <a:pt x="140" y="148"/>
                    </a:lnTo>
                    <a:cubicBezTo>
                      <a:pt x="140" y="145"/>
                      <a:pt x="140" y="143"/>
                      <a:pt x="140" y="140"/>
                    </a:cubicBezTo>
                    <a:cubicBezTo>
                      <a:pt x="140" y="137"/>
                      <a:pt x="140" y="135"/>
                      <a:pt x="140" y="132"/>
                    </a:cubicBezTo>
                    <a:cubicBezTo>
                      <a:pt x="140" y="130"/>
                      <a:pt x="140" y="130"/>
                      <a:pt x="140" y="127"/>
                    </a:cubicBezTo>
                    <a:cubicBezTo>
                      <a:pt x="138" y="127"/>
                      <a:pt x="138" y="127"/>
                      <a:pt x="138" y="124"/>
                    </a:cubicBezTo>
                    <a:cubicBezTo>
                      <a:pt x="135" y="124"/>
                      <a:pt x="135" y="124"/>
                      <a:pt x="132" y="124"/>
                    </a:cubicBezTo>
                    <a:lnTo>
                      <a:pt x="132" y="124"/>
                    </a:lnTo>
                    <a:lnTo>
                      <a:pt x="37" y="124"/>
                    </a:lnTo>
                    <a:lnTo>
                      <a:pt x="37" y="32"/>
                    </a:lnTo>
                    <a:lnTo>
                      <a:pt x="151" y="32"/>
                    </a:lnTo>
                    <a:lnTo>
                      <a:pt x="151" y="32"/>
                    </a:lnTo>
                    <a:cubicBezTo>
                      <a:pt x="151" y="32"/>
                      <a:pt x="151" y="32"/>
                      <a:pt x="154" y="32"/>
                    </a:cubicBezTo>
                    <a:cubicBezTo>
                      <a:pt x="154" y="30"/>
                      <a:pt x="154" y="30"/>
                      <a:pt x="156" y="30"/>
                    </a:cubicBezTo>
                    <a:cubicBezTo>
                      <a:pt x="156" y="27"/>
                      <a:pt x="156" y="24"/>
                      <a:pt x="156" y="24"/>
                    </a:cubicBezTo>
                    <a:cubicBezTo>
                      <a:pt x="156" y="22"/>
                      <a:pt x="156" y="19"/>
                      <a:pt x="156" y="16"/>
                    </a:cubicBezTo>
                    <a:cubicBezTo>
                      <a:pt x="156" y="14"/>
                      <a:pt x="156" y="11"/>
                      <a:pt x="156" y="8"/>
                    </a:cubicBezTo>
                    <a:cubicBezTo>
                      <a:pt x="156" y="6"/>
                      <a:pt x="156" y="6"/>
                      <a:pt x="156" y="3"/>
                    </a:cubicBezTo>
                    <a:cubicBezTo>
                      <a:pt x="154" y="3"/>
                      <a:pt x="154" y="0"/>
                      <a:pt x="154" y="0"/>
                    </a:cubicBezTo>
                    <a:cubicBezTo>
                      <a:pt x="151" y="0"/>
                      <a:pt x="151" y="0"/>
                      <a:pt x="151" y="0"/>
                    </a:cubicBezTo>
                    <a:lnTo>
                      <a:pt x="151" y="0"/>
                    </a:lnTo>
                    <a:lnTo>
                      <a:pt x="13" y="0"/>
                    </a:lnTo>
                    <a:lnTo>
                      <a:pt x="13" y="0"/>
                    </a:lnTo>
                    <a:cubicBezTo>
                      <a:pt x="11" y="0"/>
                      <a:pt x="5" y="0"/>
                      <a:pt x="3" y="3"/>
                    </a:cubicBezTo>
                    <a:cubicBezTo>
                      <a:pt x="0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77"/>
                    </a:lnTo>
                    <a:lnTo>
                      <a:pt x="0" y="277"/>
                    </a:lnTo>
                    <a:cubicBezTo>
                      <a:pt x="0" y="282"/>
                      <a:pt x="0" y="285"/>
                      <a:pt x="3" y="288"/>
                    </a:cubicBezTo>
                    <a:cubicBezTo>
                      <a:pt x="5" y="290"/>
                      <a:pt x="11" y="293"/>
                      <a:pt x="13" y="2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A53FCB23-6A1C-EE4E-9268-FA92FA167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0725" y="976313"/>
                <a:ext cx="14288" cy="106362"/>
              </a:xfrm>
              <a:custGeom>
                <a:avLst/>
                <a:gdLst>
                  <a:gd name="T0" fmla="*/ 19 w 41"/>
                  <a:gd name="T1" fmla="*/ 295 h 296"/>
                  <a:gd name="T2" fmla="*/ 19 w 41"/>
                  <a:gd name="T3" fmla="*/ 295 h 296"/>
                  <a:gd name="T4" fmla="*/ 19 w 41"/>
                  <a:gd name="T5" fmla="*/ 295 h 296"/>
                  <a:gd name="T6" fmla="*/ 19 w 41"/>
                  <a:gd name="T7" fmla="*/ 295 h 296"/>
                  <a:gd name="T8" fmla="*/ 29 w 41"/>
                  <a:gd name="T9" fmla="*/ 295 h 296"/>
                  <a:gd name="T10" fmla="*/ 35 w 41"/>
                  <a:gd name="T11" fmla="*/ 292 h 296"/>
                  <a:gd name="T12" fmla="*/ 37 w 41"/>
                  <a:gd name="T13" fmla="*/ 292 h 296"/>
                  <a:gd name="T14" fmla="*/ 40 w 41"/>
                  <a:gd name="T15" fmla="*/ 287 h 296"/>
                  <a:gd name="T16" fmla="*/ 40 w 41"/>
                  <a:gd name="T17" fmla="*/ 287 h 296"/>
                  <a:gd name="T18" fmla="*/ 40 w 41"/>
                  <a:gd name="T19" fmla="*/ 8 h 296"/>
                  <a:gd name="T20" fmla="*/ 40 w 41"/>
                  <a:gd name="T21" fmla="*/ 8 h 296"/>
                  <a:gd name="T22" fmla="*/ 37 w 41"/>
                  <a:gd name="T23" fmla="*/ 5 h 296"/>
                  <a:gd name="T24" fmla="*/ 35 w 41"/>
                  <a:gd name="T25" fmla="*/ 2 h 296"/>
                  <a:gd name="T26" fmla="*/ 29 w 41"/>
                  <a:gd name="T27" fmla="*/ 2 h 296"/>
                  <a:gd name="T28" fmla="*/ 19 w 41"/>
                  <a:gd name="T29" fmla="*/ 0 h 296"/>
                  <a:gd name="T30" fmla="*/ 11 w 41"/>
                  <a:gd name="T31" fmla="*/ 2 h 296"/>
                  <a:gd name="T32" fmla="*/ 6 w 41"/>
                  <a:gd name="T33" fmla="*/ 2 h 296"/>
                  <a:gd name="T34" fmla="*/ 3 w 41"/>
                  <a:gd name="T35" fmla="*/ 5 h 296"/>
                  <a:gd name="T36" fmla="*/ 0 w 41"/>
                  <a:gd name="T37" fmla="*/ 8 h 296"/>
                  <a:gd name="T38" fmla="*/ 0 w 41"/>
                  <a:gd name="T39" fmla="*/ 8 h 296"/>
                  <a:gd name="T40" fmla="*/ 0 w 41"/>
                  <a:gd name="T41" fmla="*/ 287 h 296"/>
                  <a:gd name="T42" fmla="*/ 0 w 41"/>
                  <a:gd name="T43" fmla="*/ 287 h 296"/>
                  <a:gd name="T44" fmla="*/ 3 w 41"/>
                  <a:gd name="T45" fmla="*/ 292 h 296"/>
                  <a:gd name="T46" fmla="*/ 6 w 41"/>
                  <a:gd name="T47" fmla="*/ 292 h 296"/>
                  <a:gd name="T48" fmla="*/ 11 w 41"/>
                  <a:gd name="T49" fmla="*/ 295 h 296"/>
                  <a:gd name="T50" fmla="*/ 19 w 41"/>
                  <a:gd name="T51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" h="296">
                    <a:moveTo>
                      <a:pt x="19" y="295"/>
                    </a:moveTo>
                    <a:lnTo>
                      <a:pt x="19" y="295"/>
                    </a:lnTo>
                    <a:lnTo>
                      <a:pt x="19" y="295"/>
                    </a:lnTo>
                    <a:lnTo>
                      <a:pt x="19" y="295"/>
                    </a:ln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5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40" y="290"/>
                      <a:pt x="40" y="290"/>
                      <a:pt x="40" y="287"/>
                    </a:cubicBezTo>
                    <a:lnTo>
                      <a:pt x="40" y="287"/>
                    </a:lnTo>
                    <a:lnTo>
                      <a:pt x="40" y="8"/>
                    </a:lnTo>
                    <a:lnTo>
                      <a:pt x="40" y="8"/>
                    </a:lnTo>
                    <a:cubicBezTo>
                      <a:pt x="40" y="8"/>
                      <a:pt x="40" y="5"/>
                      <a:pt x="37" y="5"/>
                    </a:cubicBezTo>
                    <a:cubicBezTo>
                      <a:pt x="37" y="5"/>
                      <a:pt x="37" y="2"/>
                      <a:pt x="35" y="2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4" y="0"/>
                      <a:pt x="11" y="2"/>
                    </a:cubicBezTo>
                    <a:cubicBezTo>
                      <a:pt x="8" y="2"/>
                      <a:pt x="6" y="2"/>
                      <a:pt x="6" y="2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0" y="5"/>
                      <a:pt x="0" y="8"/>
                      <a:pt x="0" y="8"/>
                    </a:cubicBez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3" y="292"/>
                    </a:cubicBezTo>
                    <a:cubicBezTo>
                      <a:pt x="3" y="292"/>
                      <a:pt x="3" y="292"/>
                      <a:pt x="6" y="292"/>
                    </a:cubicBezTo>
                    <a:cubicBezTo>
                      <a:pt x="6" y="295"/>
                      <a:pt x="8" y="295"/>
                      <a:pt x="11" y="295"/>
                    </a:cubicBezTo>
                    <a:cubicBezTo>
                      <a:pt x="14" y="295"/>
                      <a:pt x="16" y="295"/>
                      <a:pt x="19" y="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34C3A469-9243-C942-B310-070F7D6F8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977900"/>
                <a:ext cx="112712" cy="106363"/>
              </a:xfrm>
              <a:custGeom>
                <a:avLst/>
                <a:gdLst>
                  <a:gd name="T0" fmla="*/ 309 w 313"/>
                  <a:gd name="T1" fmla="*/ 3 h 294"/>
                  <a:gd name="T2" fmla="*/ 309 w 313"/>
                  <a:gd name="T3" fmla="*/ 3 h 294"/>
                  <a:gd name="T4" fmla="*/ 296 w 313"/>
                  <a:gd name="T5" fmla="*/ 0 h 294"/>
                  <a:gd name="T6" fmla="*/ 272 w 313"/>
                  <a:gd name="T7" fmla="*/ 0 h 294"/>
                  <a:gd name="T8" fmla="*/ 262 w 313"/>
                  <a:gd name="T9" fmla="*/ 0 h 294"/>
                  <a:gd name="T10" fmla="*/ 248 w 313"/>
                  <a:gd name="T11" fmla="*/ 14 h 294"/>
                  <a:gd name="T12" fmla="*/ 243 w 313"/>
                  <a:gd name="T13" fmla="*/ 24 h 294"/>
                  <a:gd name="T14" fmla="*/ 156 w 313"/>
                  <a:gd name="T15" fmla="*/ 234 h 294"/>
                  <a:gd name="T16" fmla="*/ 71 w 313"/>
                  <a:gd name="T17" fmla="*/ 24 h 294"/>
                  <a:gd name="T18" fmla="*/ 61 w 313"/>
                  <a:gd name="T19" fmla="*/ 6 h 294"/>
                  <a:gd name="T20" fmla="*/ 39 w 313"/>
                  <a:gd name="T21" fmla="*/ 0 h 294"/>
                  <a:gd name="T22" fmla="*/ 16 w 313"/>
                  <a:gd name="T23" fmla="*/ 0 h 294"/>
                  <a:gd name="T24" fmla="*/ 5 w 313"/>
                  <a:gd name="T25" fmla="*/ 3 h 294"/>
                  <a:gd name="T26" fmla="*/ 0 w 313"/>
                  <a:gd name="T27" fmla="*/ 16 h 294"/>
                  <a:gd name="T28" fmla="*/ 0 w 313"/>
                  <a:gd name="T29" fmla="*/ 285 h 294"/>
                  <a:gd name="T30" fmla="*/ 5 w 313"/>
                  <a:gd name="T31" fmla="*/ 290 h 294"/>
                  <a:gd name="T32" fmla="*/ 18 w 313"/>
                  <a:gd name="T33" fmla="*/ 293 h 294"/>
                  <a:gd name="T34" fmla="*/ 34 w 313"/>
                  <a:gd name="T35" fmla="*/ 290 h 294"/>
                  <a:gd name="T36" fmla="*/ 37 w 313"/>
                  <a:gd name="T37" fmla="*/ 285 h 294"/>
                  <a:gd name="T38" fmla="*/ 37 w 313"/>
                  <a:gd name="T39" fmla="*/ 32 h 294"/>
                  <a:gd name="T40" fmla="*/ 135 w 313"/>
                  <a:gd name="T41" fmla="*/ 288 h 294"/>
                  <a:gd name="T42" fmla="*/ 137 w 313"/>
                  <a:gd name="T43" fmla="*/ 290 h 294"/>
                  <a:gd name="T44" fmla="*/ 145 w 313"/>
                  <a:gd name="T45" fmla="*/ 293 h 294"/>
                  <a:gd name="T46" fmla="*/ 161 w 313"/>
                  <a:gd name="T47" fmla="*/ 293 h 294"/>
                  <a:gd name="T48" fmla="*/ 172 w 313"/>
                  <a:gd name="T49" fmla="*/ 290 h 294"/>
                  <a:gd name="T50" fmla="*/ 174 w 313"/>
                  <a:gd name="T51" fmla="*/ 288 h 294"/>
                  <a:gd name="T52" fmla="*/ 275 w 313"/>
                  <a:gd name="T53" fmla="*/ 32 h 294"/>
                  <a:gd name="T54" fmla="*/ 275 w 313"/>
                  <a:gd name="T55" fmla="*/ 285 h 294"/>
                  <a:gd name="T56" fmla="*/ 280 w 313"/>
                  <a:gd name="T57" fmla="*/ 290 h 294"/>
                  <a:gd name="T58" fmla="*/ 293 w 313"/>
                  <a:gd name="T59" fmla="*/ 293 h 294"/>
                  <a:gd name="T60" fmla="*/ 309 w 313"/>
                  <a:gd name="T61" fmla="*/ 290 h 294"/>
                  <a:gd name="T62" fmla="*/ 312 w 313"/>
                  <a:gd name="T63" fmla="*/ 285 h 294"/>
                  <a:gd name="T64" fmla="*/ 312 w 313"/>
                  <a:gd name="T65" fmla="*/ 16 h 294"/>
                  <a:gd name="T66" fmla="*/ 312 w 313"/>
                  <a:gd name="T67" fmla="*/ 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294">
                    <a:moveTo>
                      <a:pt x="309" y="3"/>
                    </a:moveTo>
                    <a:lnTo>
                      <a:pt x="309" y="3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7" y="3"/>
                      <a:pt x="304" y="3"/>
                      <a:pt x="304" y="0"/>
                    </a:cubicBezTo>
                    <a:cubicBezTo>
                      <a:pt x="301" y="0"/>
                      <a:pt x="299" y="0"/>
                      <a:pt x="296" y="0"/>
                    </a:cubicBezTo>
                    <a:lnTo>
                      <a:pt x="296" y="0"/>
                    </a:lnTo>
                    <a:lnTo>
                      <a:pt x="272" y="0"/>
                    </a:lnTo>
                    <a:lnTo>
                      <a:pt x="272" y="0"/>
                    </a:lnTo>
                    <a:cubicBezTo>
                      <a:pt x="270" y="0"/>
                      <a:pt x="267" y="0"/>
                      <a:pt x="262" y="0"/>
                    </a:cubicBezTo>
                    <a:cubicBezTo>
                      <a:pt x="259" y="3"/>
                      <a:pt x="256" y="3"/>
                      <a:pt x="256" y="6"/>
                    </a:cubicBezTo>
                    <a:cubicBezTo>
                      <a:pt x="254" y="8"/>
                      <a:pt x="251" y="8"/>
                      <a:pt x="248" y="14"/>
                    </a:cubicBezTo>
                    <a:cubicBezTo>
                      <a:pt x="246" y="16"/>
                      <a:pt x="246" y="19"/>
                      <a:pt x="243" y="24"/>
                    </a:cubicBezTo>
                    <a:lnTo>
                      <a:pt x="243" y="2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71" y="24"/>
                    </a:lnTo>
                    <a:lnTo>
                      <a:pt x="71" y="24"/>
                    </a:lnTo>
                    <a:cubicBezTo>
                      <a:pt x="71" y="19"/>
                      <a:pt x="68" y="16"/>
                      <a:pt x="68" y="14"/>
                    </a:cubicBezTo>
                    <a:cubicBezTo>
                      <a:pt x="66" y="11"/>
                      <a:pt x="63" y="8"/>
                      <a:pt x="61" y="6"/>
                    </a:cubicBezTo>
                    <a:cubicBezTo>
                      <a:pt x="58" y="3"/>
                      <a:pt x="55" y="3"/>
                      <a:pt x="53" y="0"/>
                    </a:cubicBezTo>
                    <a:cubicBezTo>
                      <a:pt x="47" y="0"/>
                      <a:pt x="45" y="0"/>
                      <a:pt x="39" y="0"/>
                    </a:cubicBezTo>
                    <a:lnTo>
                      <a:pt x="39" y="0"/>
                    </a:lnTo>
                    <a:lnTo>
                      <a:pt x="16" y="0"/>
                    </a:lnTo>
                    <a:lnTo>
                      <a:pt x="16" y="0"/>
                    </a:lnTo>
                    <a:cubicBezTo>
                      <a:pt x="13" y="0"/>
                      <a:pt x="8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5" y="290"/>
                    </a:cubicBezTo>
                    <a:cubicBezTo>
                      <a:pt x="5" y="293"/>
                      <a:pt x="8" y="293"/>
                      <a:pt x="10" y="293"/>
                    </a:cubicBezTo>
                    <a:cubicBezTo>
                      <a:pt x="13" y="293"/>
                      <a:pt x="16" y="293"/>
                      <a:pt x="18" y="293"/>
                    </a:cubicBezTo>
                    <a:cubicBezTo>
                      <a:pt x="23" y="293"/>
                      <a:pt x="26" y="293"/>
                      <a:pt x="29" y="293"/>
                    </a:cubicBezTo>
                    <a:cubicBezTo>
                      <a:pt x="29" y="293"/>
                      <a:pt x="31" y="293"/>
                      <a:pt x="34" y="290"/>
                    </a:cubicBezTo>
                    <a:lnTo>
                      <a:pt x="37" y="290"/>
                    </a:ln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135" y="288"/>
                    </a:lnTo>
                    <a:lnTo>
                      <a:pt x="135" y="288"/>
                    </a:lnTo>
                    <a:cubicBezTo>
                      <a:pt x="137" y="288"/>
                      <a:pt x="137" y="288"/>
                      <a:pt x="137" y="290"/>
                    </a:cubicBezTo>
                    <a:cubicBezTo>
                      <a:pt x="137" y="290"/>
                      <a:pt x="140" y="290"/>
                      <a:pt x="140" y="293"/>
                    </a:cubicBezTo>
                    <a:cubicBezTo>
                      <a:pt x="143" y="293"/>
                      <a:pt x="145" y="293"/>
                      <a:pt x="145" y="293"/>
                    </a:cubicBezTo>
                    <a:cubicBezTo>
                      <a:pt x="148" y="293"/>
                      <a:pt x="150" y="293"/>
                      <a:pt x="153" y="293"/>
                    </a:cubicBezTo>
                    <a:cubicBezTo>
                      <a:pt x="158" y="293"/>
                      <a:pt x="161" y="293"/>
                      <a:pt x="161" y="293"/>
                    </a:cubicBezTo>
                    <a:cubicBezTo>
                      <a:pt x="164" y="293"/>
                      <a:pt x="166" y="293"/>
                      <a:pt x="166" y="293"/>
                    </a:cubicBezTo>
                    <a:cubicBezTo>
                      <a:pt x="169" y="290"/>
                      <a:pt x="169" y="290"/>
                      <a:pt x="172" y="290"/>
                    </a:cubicBezTo>
                    <a:cubicBezTo>
                      <a:pt x="172" y="290"/>
                      <a:pt x="172" y="288"/>
                      <a:pt x="174" y="288"/>
                    </a:cubicBezTo>
                    <a:lnTo>
                      <a:pt x="174" y="288"/>
                    </a:lnTo>
                    <a:lnTo>
                      <a:pt x="275" y="32"/>
                    </a:lnTo>
                    <a:lnTo>
                      <a:pt x="275" y="32"/>
                    </a:lnTo>
                    <a:lnTo>
                      <a:pt x="275" y="285"/>
                    </a:lnTo>
                    <a:lnTo>
                      <a:pt x="275" y="285"/>
                    </a:lnTo>
                    <a:cubicBezTo>
                      <a:pt x="275" y="288"/>
                      <a:pt x="277" y="288"/>
                      <a:pt x="277" y="290"/>
                    </a:cubicBezTo>
                    <a:cubicBezTo>
                      <a:pt x="277" y="290"/>
                      <a:pt x="277" y="290"/>
                      <a:pt x="280" y="290"/>
                    </a:cubicBezTo>
                    <a:cubicBezTo>
                      <a:pt x="280" y="293"/>
                      <a:pt x="283" y="293"/>
                      <a:pt x="285" y="293"/>
                    </a:cubicBezTo>
                    <a:cubicBezTo>
                      <a:pt x="288" y="293"/>
                      <a:pt x="291" y="293"/>
                      <a:pt x="293" y="293"/>
                    </a:cubicBezTo>
                    <a:cubicBezTo>
                      <a:pt x="299" y="293"/>
                      <a:pt x="301" y="293"/>
                      <a:pt x="304" y="293"/>
                    </a:cubicBezTo>
                    <a:cubicBezTo>
                      <a:pt x="307" y="293"/>
                      <a:pt x="307" y="293"/>
                      <a:pt x="309" y="290"/>
                    </a:cubicBezTo>
                    <a:cubicBezTo>
                      <a:pt x="312" y="290"/>
                      <a:pt x="312" y="290"/>
                      <a:pt x="312" y="290"/>
                    </a:cubicBezTo>
                    <a:cubicBezTo>
                      <a:pt x="312" y="288"/>
                      <a:pt x="312" y="288"/>
                      <a:pt x="312" y="285"/>
                    </a:cubicBezTo>
                    <a:lnTo>
                      <a:pt x="312" y="285"/>
                    </a:lnTo>
                    <a:lnTo>
                      <a:pt x="312" y="16"/>
                    </a:lnTo>
                    <a:lnTo>
                      <a:pt x="312" y="16"/>
                    </a:lnTo>
                    <a:cubicBezTo>
                      <a:pt x="312" y="14"/>
                      <a:pt x="312" y="11"/>
                      <a:pt x="312" y="8"/>
                    </a:cubicBezTo>
                    <a:cubicBezTo>
                      <a:pt x="312" y="8"/>
                      <a:pt x="309" y="6"/>
                      <a:pt x="309" y="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35170B51-3B03-644E-A9E5-393C7F57E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388" y="976313"/>
                <a:ext cx="14287" cy="106362"/>
              </a:xfrm>
              <a:custGeom>
                <a:avLst/>
                <a:gdLst>
                  <a:gd name="T0" fmla="*/ 5 w 38"/>
                  <a:gd name="T1" fmla="*/ 292 h 296"/>
                  <a:gd name="T2" fmla="*/ 5 w 38"/>
                  <a:gd name="T3" fmla="*/ 292 h 296"/>
                  <a:gd name="T4" fmla="*/ 5 w 38"/>
                  <a:gd name="T5" fmla="*/ 292 h 296"/>
                  <a:gd name="T6" fmla="*/ 5 w 38"/>
                  <a:gd name="T7" fmla="*/ 292 h 296"/>
                  <a:gd name="T8" fmla="*/ 11 w 38"/>
                  <a:gd name="T9" fmla="*/ 295 h 296"/>
                  <a:gd name="T10" fmla="*/ 19 w 38"/>
                  <a:gd name="T11" fmla="*/ 295 h 296"/>
                  <a:gd name="T12" fmla="*/ 29 w 38"/>
                  <a:gd name="T13" fmla="*/ 295 h 296"/>
                  <a:gd name="T14" fmla="*/ 35 w 38"/>
                  <a:gd name="T15" fmla="*/ 292 h 296"/>
                  <a:gd name="T16" fmla="*/ 37 w 38"/>
                  <a:gd name="T17" fmla="*/ 292 h 296"/>
                  <a:gd name="T18" fmla="*/ 37 w 38"/>
                  <a:gd name="T19" fmla="*/ 287 h 296"/>
                  <a:gd name="T20" fmla="*/ 37 w 38"/>
                  <a:gd name="T21" fmla="*/ 287 h 296"/>
                  <a:gd name="T22" fmla="*/ 37 w 38"/>
                  <a:gd name="T23" fmla="*/ 8 h 296"/>
                  <a:gd name="T24" fmla="*/ 37 w 38"/>
                  <a:gd name="T25" fmla="*/ 8 h 296"/>
                  <a:gd name="T26" fmla="*/ 37 w 38"/>
                  <a:gd name="T27" fmla="*/ 5 h 296"/>
                  <a:gd name="T28" fmla="*/ 35 w 38"/>
                  <a:gd name="T29" fmla="*/ 2 h 296"/>
                  <a:gd name="T30" fmla="*/ 29 w 38"/>
                  <a:gd name="T31" fmla="*/ 2 h 296"/>
                  <a:gd name="T32" fmla="*/ 19 w 38"/>
                  <a:gd name="T33" fmla="*/ 0 h 296"/>
                  <a:gd name="T34" fmla="*/ 11 w 38"/>
                  <a:gd name="T35" fmla="*/ 2 h 296"/>
                  <a:gd name="T36" fmla="*/ 5 w 38"/>
                  <a:gd name="T37" fmla="*/ 2 h 296"/>
                  <a:gd name="T38" fmla="*/ 0 w 38"/>
                  <a:gd name="T39" fmla="*/ 5 h 296"/>
                  <a:gd name="T40" fmla="*/ 0 w 38"/>
                  <a:gd name="T41" fmla="*/ 8 h 296"/>
                  <a:gd name="T42" fmla="*/ 0 w 38"/>
                  <a:gd name="T43" fmla="*/ 8 h 296"/>
                  <a:gd name="T44" fmla="*/ 0 w 38"/>
                  <a:gd name="T45" fmla="*/ 287 h 296"/>
                  <a:gd name="T46" fmla="*/ 0 w 38"/>
                  <a:gd name="T47" fmla="*/ 287 h 296"/>
                  <a:gd name="T48" fmla="*/ 0 w 38"/>
                  <a:gd name="T49" fmla="*/ 292 h 296"/>
                  <a:gd name="T50" fmla="*/ 5 w 38"/>
                  <a:gd name="T51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296">
                    <a:moveTo>
                      <a:pt x="5" y="292"/>
                    </a:moveTo>
                    <a:lnTo>
                      <a:pt x="5" y="292"/>
                    </a:lnTo>
                    <a:lnTo>
                      <a:pt x="5" y="292"/>
                    </a:lnTo>
                    <a:lnTo>
                      <a:pt x="5" y="292"/>
                    </a:lnTo>
                    <a:cubicBezTo>
                      <a:pt x="5" y="295"/>
                      <a:pt x="8" y="295"/>
                      <a:pt x="11" y="295"/>
                    </a:cubicBezTo>
                    <a:cubicBezTo>
                      <a:pt x="13" y="295"/>
                      <a:pt x="16" y="295"/>
                      <a:pt x="19" y="295"/>
                    </a:cubicBezTo>
                    <a:cubicBezTo>
                      <a:pt x="24" y="295"/>
                      <a:pt x="27" y="295"/>
                      <a:pt x="29" y="295"/>
                    </a:cubicBezTo>
                    <a:cubicBezTo>
                      <a:pt x="32" y="295"/>
                      <a:pt x="32" y="295"/>
                      <a:pt x="35" y="292"/>
                    </a:cubicBezTo>
                    <a:cubicBezTo>
                      <a:pt x="37" y="292"/>
                      <a:pt x="37" y="292"/>
                      <a:pt x="37" y="292"/>
                    </a:cubicBezTo>
                    <a:cubicBezTo>
                      <a:pt x="37" y="290"/>
                      <a:pt x="37" y="290"/>
                      <a:pt x="37" y="287"/>
                    </a:cubicBezTo>
                    <a:lnTo>
                      <a:pt x="37" y="28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5"/>
                    </a:lnTo>
                    <a:cubicBezTo>
                      <a:pt x="37" y="5"/>
                      <a:pt x="37" y="2"/>
                      <a:pt x="35" y="2"/>
                    </a:cubicBezTo>
                    <a:cubicBezTo>
                      <a:pt x="32" y="2"/>
                      <a:pt x="32" y="2"/>
                      <a:pt x="29" y="2"/>
                    </a:cubicBezTo>
                    <a:cubicBezTo>
                      <a:pt x="27" y="0"/>
                      <a:pt x="24" y="0"/>
                      <a:pt x="19" y="0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8" y="2"/>
                      <a:pt x="5" y="2"/>
                      <a:pt x="5" y="2"/>
                    </a:cubicBezTo>
                    <a:cubicBezTo>
                      <a:pt x="3" y="2"/>
                      <a:pt x="3" y="5"/>
                      <a:pt x="0" y="5"/>
                    </a:cubicBezTo>
                    <a:lnTo>
                      <a:pt x="0" y="8"/>
                    </a:lnTo>
                    <a:lnTo>
                      <a:pt x="0" y="8"/>
                    </a:lnTo>
                    <a:lnTo>
                      <a:pt x="0" y="287"/>
                    </a:lnTo>
                    <a:lnTo>
                      <a:pt x="0" y="287"/>
                    </a:lnTo>
                    <a:cubicBezTo>
                      <a:pt x="0" y="290"/>
                      <a:pt x="0" y="290"/>
                      <a:pt x="0" y="292"/>
                    </a:cubicBezTo>
                    <a:cubicBezTo>
                      <a:pt x="3" y="292"/>
                      <a:pt x="3" y="292"/>
                      <a:pt x="5" y="2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D6147456-66A2-6546-8152-D65AA06E5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3300" y="977900"/>
                <a:ext cx="77788" cy="106363"/>
              </a:xfrm>
              <a:custGeom>
                <a:avLst/>
                <a:gdLst>
                  <a:gd name="T0" fmla="*/ 214 w 218"/>
                  <a:gd name="T1" fmla="*/ 0 h 294"/>
                  <a:gd name="T2" fmla="*/ 214 w 218"/>
                  <a:gd name="T3" fmla="*/ 0 h 294"/>
                  <a:gd name="T4" fmla="*/ 201 w 218"/>
                  <a:gd name="T5" fmla="*/ 0 h 294"/>
                  <a:gd name="T6" fmla="*/ 185 w 218"/>
                  <a:gd name="T7" fmla="*/ 0 h 294"/>
                  <a:gd name="T8" fmla="*/ 182 w 218"/>
                  <a:gd name="T9" fmla="*/ 6 h 294"/>
                  <a:gd name="T10" fmla="*/ 182 w 218"/>
                  <a:gd name="T11" fmla="*/ 164 h 294"/>
                  <a:gd name="T12" fmla="*/ 182 w 218"/>
                  <a:gd name="T13" fmla="*/ 202 h 294"/>
                  <a:gd name="T14" fmla="*/ 182 w 218"/>
                  <a:gd name="T15" fmla="*/ 239 h 294"/>
                  <a:gd name="T16" fmla="*/ 182 w 218"/>
                  <a:gd name="T17" fmla="*/ 239 h 294"/>
                  <a:gd name="T18" fmla="*/ 158 w 218"/>
                  <a:gd name="T19" fmla="*/ 197 h 294"/>
                  <a:gd name="T20" fmla="*/ 135 w 218"/>
                  <a:gd name="T21" fmla="*/ 151 h 294"/>
                  <a:gd name="T22" fmla="*/ 66 w 218"/>
                  <a:gd name="T23" fmla="*/ 24 h 294"/>
                  <a:gd name="T24" fmla="*/ 58 w 218"/>
                  <a:gd name="T25" fmla="*/ 11 h 294"/>
                  <a:gd name="T26" fmla="*/ 45 w 218"/>
                  <a:gd name="T27" fmla="*/ 0 h 294"/>
                  <a:gd name="T28" fmla="*/ 34 w 218"/>
                  <a:gd name="T29" fmla="*/ 0 h 294"/>
                  <a:gd name="T30" fmla="*/ 15 w 218"/>
                  <a:gd name="T31" fmla="*/ 0 h 294"/>
                  <a:gd name="T32" fmla="*/ 0 w 218"/>
                  <a:gd name="T33" fmla="*/ 16 h 294"/>
                  <a:gd name="T34" fmla="*/ 0 w 218"/>
                  <a:gd name="T35" fmla="*/ 285 h 294"/>
                  <a:gd name="T36" fmla="*/ 0 w 218"/>
                  <a:gd name="T37" fmla="*/ 290 h 294"/>
                  <a:gd name="T38" fmla="*/ 7 w 218"/>
                  <a:gd name="T39" fmla="*/ 293 h 294"/>
                  <a:gd name="T40" fmla="*/ 26 w 218"/>
                  <a:gd name="T41" fmla="*/ 293 h 294"/>
                  <a:gd name="T42" fmla="*/ 34 w 218"/>
                  <a:gd name="T43" fmla="*/ 290 h 294"/>
                  <a:gd name="T44" fmla="*/ 37 w 218"/>
                  <a:gd name="T45" fmla="*/ 285 h 294"/>
                  <a:gd name="T46" fmla="*/ 37 w 218"/>
                  <a:gd name="T47" fmla="*/ 110 h 294"/>
                  <a:gd name="T48" fmla="*/ 34 w 218"/>
                  <a:gd name="T49" fmla="*/ 43 h 294"/>
                  <a:gd name="T50" fmla="*/ 37 w 218"/>
                  <a:gd name="T51" fmla="*/ 43 h 294"/>
                  <a:gd name="T52" fmla="*/ 50 w 218"/>
                  <a:gd name="T53" fmla="*/ 70 h 294"/>
                  <a:gd name="T54" fmla="*/ 63 w 218"/>
                  <a:gd name="T55" fmla="*/ 97 h 294"/>
                  <a:gd name="T56" fmla="*/ 153 w 218"/>
                  <a:gd name="T57" fmla="*/ 264 h 294"/>
                  <a:gd name="T58" fmla="*/ 172 w 218"/>
                  <a:gd name="T59" fmla="*/ 288 h 294"/>
                  <a:gd name="T60" fmla="*/ 187 w 218"/>
                  <a:gd name="T61" fmla="*/ 293 h 294"/>
                  <a:gd name="T62" fmla="*/ 201 w 218"/>
                  <a:gd name="T63" fmla="*/ 293 h 294"/>
                  <a:gd name="T64" fmla="*/ 206 w 218"/>
                  <a:gd name="T65" fmla="*/ 293 h 294"/>
                  <a:gd name="T66" fmla="*/ 217 w 218"/>
                  <a:gd name="T67" fmla="*/ 282 h 294"/>
                  <a:gd name="T68" fmla="*/ 217 w 218"/>
                  <a:gd name="T69" fmla="*/ 277 h 294"/>
                  <a:gd name="T70" fmla="*/ 217 w 218"/>
                  <a:gd name="T71" fmla="*/ 6 h 294"/>
                  <a:gd name="T72" fmla="*/ 214 w 218"/>
                  <a:gd name="T7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8" h="294">
                    <a:moveTo>
                      <a:pt x="214" y="0"/>
                    </a:move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cubicBezTo>
                      <a:pt x="211" y="0"/>
                      <a:pt x="211" y="0"/>
                      <a:pt x="209" y="0"/>
                    </a:cubicBezTo>
                    <a:cubicBezTo>
                      <a:pt x="206" y="0"/>
                      <a:pt x="203" y="0"/>
                      <a:pt x="201" y="0"/>
                    </a:cubicBezTo>
                    <a:cubicBezTo>
                      <a:pt x="195" y="0"/>
                      <a:pt x="193" y="0"/>
                      <a:pt x="190" y="0"/>
                    </a:cubicBezTo>
                    <a:cubicBezTo>
                      <a:pt x="187" y="0"/>
                      <a:pt x="187" y="0"/>
                      <a:pt x="185" y="0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2" y="6"/>
                      <a:pt x="182" y="6"/>
                      <a:pt x="182" y="6"/>
                    </a:cubicBezTo>
                    <a:lnTo>
                      <a:pt x="182" y="6"/>
                    </a:lnTo>
                    <a:lnTo>
                      <a:pt x="182" y="164"/>
                    </a:lnTo>
                    <a:lnTo>
                      <a:pt x="182" y="202"/>
                    </a:lnTo>
                    <a:lnTo>
                      <a:pt x="182" y="202"/>
                    </a:lnTo>
                    <a:cubicBezTo>
                      <a:pt x="182" y="215"/>
                      <a:pt x="182" y="226"/>
                      <a:pt x="182" y="239"/>
                    </a:cubicBezTo>
                    <a:lnTo>
                      <a:pt x="182" y="239"/>
                    </a:lnTo>
                    <a:lnTo>
                      <a:pt x="182" y="239"/>
                    </a:lnTo>
                    <a:lnTo>
                      <a:pt x="182" y="239"/>
                    </a:lnTo>
                    <a:cubicBezTo>
                      <a:pt x="177" y="231"/>
                      <a:pt x="174" y="226"/>
                      <a:pt x="172" y="218"/>
                    </a:cubicBezTo>
                    <a:cubicBezTo>
                      <a:pt x="166" y="210"/>
                      <a:pt x="164" y="205"/>
                      <a:pt x="158" y="197"/>
                    </a:cubicBezTo>
                    <a:cubicBezTo>
                      <a:pt x="156" y="189"/>
                      <a:pt x="153" y="184"/>
                      <a:pt x="148" y="175"/>
                    </a:cubicBezTo>
                    <a:cubicBezTo>
                      <a:pt x="145" y="167"/>
                      <a:pt x="140" y="159"/>
                      <a:pt x="135" y="151"/>
                    </a:cubicBezTo>
                    <a:lnTo>
                      <a:pt x="135" y="151"/>
                    </a:lnTo>
                    <a:lnTo>
                      <a:pt x="66" y="24"/>
                    </a:lnTo>
                    <a:lnTo>
                      <a:pt x="66" y="24"/>
                    </a:lnTo>
                    <a:cubicBezTo>
                      <a:pt x="63" y="19"/>
                      <a:pt x="60" y="16"/>
                      <a:pt x="58" y="11"/>
                    </a:cubicBezTo>
                    <a:cubicBezTo>
                      <a:pt x="58" y="8"/>
                      <a:pt x="55" y="6"/>
                      <a:pt x="52" y="6"/>
                    </a:cubicBezTo>
                    <a:cubicBezTo>
                      <a:pt x="50" y="3"/>
                      <a:pt x="47" y="3"/>
                      <a:pt x="45" y="0"/>
                    </a:cubicBezTo>
                    <a:cubicBezTo>
                      <a:pt x="42" y="0"/>
                      <a:pt x="37" y="0"/>
                      <a:pt x="34" y="0"/>
                    </a:cubicBezTo>
                    <a:lnTo>
                      <a:pt x="34" y="0"/>
                    </a:lnTo>
                    <a:lnTo>
                      <a:pt x="15" y="0"/>
                    </a:lnTo>
                    <a:lnTo>
                      <a:pt x="15" y="0"/>
                    </a:lnTo>
                    <a:cubicBezTo>
                      <a:pt x="10" y="0"/>
                      <a:pt x="7" y="0"/>
                      <a:pt x="5" y="3"/>
                    </a:cubicBezTo>
                    <a:cubicBezTo>
                      <a:pt x="2" y="6"/>
                      <a:pt x="0" y="11"/>
                      <a:pt x="0" y="16"/>
                    </a:cubicBezTo>
                    <a:lnTo>
                      <a:pt x="0" y="16"/>
                    </a:lnTo>
                    <a:lnTo>
                      <a:pt x="0" y="285"/>
                    </a:lnTo>
                    <a:lnTo>
                      <a:pt x="0" y="285"/>
                    </a:lnTo>
                    <a:cubicBezTo>
                      <a:pt x="0" y="288"/>
                      <a:pt x="0" y="288"/>
                      <a:pt x="0" y="290"/>
                    </a:cubicBezTo>
                    <a:cubicBezTo>
                      <a:pt x="2" y="290"/>
                      <a:pt x="2" y="290"/>
                      <a:pt x="2" y="290"/>
                    </a:cubicBezTo>
                    <a:cubicBezTo>
                      <a:pt x="5" y="293"/>
                      <a:pt x="7" y="293"/>
                      <a:pt x="7" y="293"/>
                    </a:cubicBezTo>
                    <a:cubicBezTo>
                      <a:pt x="10" y="293"/>
                      <a:pt x="15" y="293"/>
                      <a:pt x="18" y="293"/>
                    </a:cubicBezTo>
                    <a:cubicBezTo>
                      <a:pt x="21" y="293"/>
                      <a:pt x="23" y="293"/>
                      <a:pt x="26" y="293"/>
                    </a:cubicBezTo>
                    <a:cubicBezTo>
                      <a:pt x="29" y="293"/>
                      <a:pt x="31" y="293"/>
                      <a:pt x="31" y="290"/>
                    </a:cubicBezTo>
                    <a:cubicBezTo>
                      <a:pt x="34" y="290"/>
                      <a:pt x="34" y="290"/>
                      <a:pt x="34" y="290"/>
                    </a:cubicBezTo>
                    <a:cubicBezTo>
                      <a:pt x="37" y="288"/>
                      <a:pt x="37" y="288"/>
                      <a:pt x="37" y="285"/>
                    </a:cubicBezTo>
                    <a:lnTo>
                      <a:pt x="37" y="285"/>
                    </a:lnTo>
                    <a:lnTo>
                      <a:pt x="37" y="110"/>
                    </a:lnTo>
                    <a:lnTo>
                      <a:pt x="37" y="110"/>
                    </a:lnTo>
                    <a:cubicBezTo>
                      <a:pt x="37" y="99"/>
                      <a:pt x="37" y="86"/>
                      <a:pt x="37" y="76"/>
                    </a:cubicBezTo>
                    <a:cubicBezTo>
                      <a:pt x="37" y="65"/>
                      <a:pt x="37" y="54"/>
                      <a:pt x="34" y="43"/>
                    </a:cubicBezTo>
                    <a:lnTo>
                      <a:pt x="34" y="43"/>
                    </a:lnTo>
                    <a:lnTo>
                      <a:pt x="37" y="43"/>
                    </a:lnTo>
                    <a:lnTo>
                      <a:pt x="37" y="43"/>
                    </a:lnTo>
                    <a:cubicBezTo>
                      <a:pt x="39" y="52"/>
                      <a:pt x="45" y="62"/>
                      <a:pt x="50" y="70"/>
                    </a:cubicBezTo>
                    <a:cubicBezTo>
                      <a:pt x="52" y="81"/>
                      <a:pt x="58" y="89"/>
                      <a:pt x="63" y="97"/>
                    </a:cubicBezTo>
                    <a:lnTo>
                      <a:pt x="63" y="97"/>
                    </a:lnTo>
                    <a:lnTo>
                      <a:pt x="153" y="264"/>
                    </a:lnTo>
                    <a:lnTo>
                      <a:pt x="153" y="264"/>
                    </a:lnTo>
                    <a:cubicBezTo>
                      <a:pt x="158" y="269"/>
                      <a:pt x="161" y="275"/>
                      <a:pt x="164" y="277"/>
                    </a:cubicBezTo>
                    <a:cubicBezTo>
                      <a:pt x="166" y="282"/>
                      <a:pt x="169" y="285"/>
                      <a:pt x="172" y="288"/>
                    </a:cubicBezTo>
                    <a:cubicBezTo>
                      <a:pt x="174" y="290"/>
                      <a:pt x="177" y="290"/>
                      <a:pt x="179" y="290"/>
                    </a:cubicBezTo>
                    <a:cubicBezTo>
                      <a:pt x="182" y="293"/>
                      <a:pt x="185" y="293"/>
                      <a:pt x="187" y="293"/>
                    </a:cubicBezTo>
                    <a:lnTo>
                      <a:pt x="187" y="293"/>
                    </a:lnTo>
                    <a:lnTo>
                      <a:pt x="201" y="293"/>
                    </a:lnTo>
                    <a:lnTo>
                      <a:pt x="201" y="293"/>
                    </a:lnTo>
                    <a:cubicBezTo>
                      <a:pt x="203" y="293"/>
                      <a:pt x="206" y="293"/>
                      <a:pt x="206" y="293"/>
                    </a:cubicBezTo>
                    <a:cubicBezTo>
                      <a:pt x="209" y="290"/>
                      <a:pt x="211" y="290"/>
                      <a:pt x="211" y="288"/>
                    </a:cubicBezTo>
                    <a:cubicBezTo>
                      <a:pt x="214" y="288"/>
                      <a:pt x="214" y="285"/>
                      <a:pt x="217" y="282"/>
                    </a:cubicBezTo>
                    <a:cubicBezTo>
                      <a:pt x="217" y="282"/>
                      <a:pt x="217" y="280"/>
                      <a:pt x="217" y="277"/>
                    </a:cubicBezTo>
                    <a:lnTo>
                      <a:pt x="217" y="277"/>
                    </a:lnTo>
                    <a:lnTo>
                      <a:pt x="217" y="6"/>
                    </a:lnTo>
                    <a:lnTo>
                      <a:pt x="217" y="6"/>
                    </a:lnTo>
                    <a:cubicBezTo>
                      <a:pt x="217" y="6"/>
                      <a:pt x="217" y="6"/>
                      <a:pt x="217" y="3"/>
                    </a:cubicBezTo>
                    <a:cubicBezTo>
                      <a:pt x="217" y="3"/>
                      <a:pt x="214" y="3"/>
                      <a:pt x="21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B91D4A84-AA7D-494D-AF78-F227202DE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213" y="628650"/>
              <a:ext cx="968375" cy="981075"/>
            </a:xfrm>
            <a:custGeom>
              <a:avLst/>
              <a:gdLst>
                <a:gd name="T0" fmla="*/ 1962 w 2690"/>
                <a:gd name="T1" fmla="*/ 1023 h 2725"/>
                <a:gd name="T2" fmla="*/ 1962 w 2690"/>
                <a:gd name="T3" fmla="*/ 1654 h 2725"/>
                <a:gd name="T4" fmla="*/ 2055 w 2690"/>
                <a:gd name="T5" fmla="*/ 1747 h 2725"/>
                <a:gd name="T6" fmla="*/ 2309 w 2690"/>
                <a:gd name="T7" fmla="*/ 1747 h 2725"/>
                <a:gd name="T8" fmla="*/ 2389 w 2690"/>
                <a:gd name="T9" fmla="*/ 1654 h 2725"/>
                <a:gd name="T10" fmla="*/ 2309 w 2690"/>
                <a:gd name="T11" fmla="*/ 1556 h 2725"/>
                <a:gd name="T12" fmla="*/ 2147 w 2690"/>
                <a:gd name="T13" fmla="*/ 1023 h 2725"/>
                <a:gd name="T14" fmla="*/ 2055 w 2690"/>
                <a:gd name="T15" fmla="*/ 948 h 2725"/>
                <a:gd name="T16" fmla="*/ 2055 w 2690"/>
                <a:gd name="T17" fmla="*/ 948 h 2725"/>
                <a:gd name="T18" fmla="*/ 1503 w 2690"/>
                <a:gd name="T19" fmla="*/ 948 h 2725"/>
                <a:gd name="T20" fmla="*/ 1410 w 2690"/>
                <a:gd name="T21" fmla="*/ 1023 h 2725"/>
                <a:gd name="T22" fmla="*/ 1410 w 2690"/>
                <a:gd name="T23" fmla="*/ 1654 h 2725"/>
                <a:gd name="T24" fmla="*/ 1503 w 2690"/>
                <a:gd name="T25" fmla="*/ 1747 h 2725"/>
                <a:gd name="T26" fmla="*/ 1759 w 2690"/>
                <a:gd name="T27" fmla="*/ 1747 h 2725"/>
                <a:gd name="T28" fmla="*/ 1759 w 2690"/>
                <a:gd name="T29" fmla="*/ 1556 h 2725"/>
                <a:gd name="T30" fmla="*/ 1596 w 2690"/>
                <a:gd name="T31" fmla="*/ 1556 h 2725"/>
                <a:gd name="T32" fmla="*/ 1596 w 2690"/>
                <a:gd name="T33" fmla="*/ 1023 h 2725"/>
                <a:gd name="T34" fmla="*/ 1503 w 2690"/>
                <a:gd name="T35" fmla="*/ 948 h 2725"/>
                <a:gd name="T36" fmla="*/ 1503 w 2690"/>
                <a:gd name="T37" fmla="*/ 948 h 2725"/>
                <a:gd name="T38" fmla="*/ 786 w 2690"/>
                <a:gd name="T39" fmla="*/ 1578 h 2725"/>
                <a:gd name="T40" fmla="*/ 868 w 2690"/>
                <a:gd name="T41" fmla="*/ 1526 h 2725"/>
                <a:gd name="T42" fmla="*/ 1016 w 2690"/>
                <a:gd name="T43" fmla="*/ 1191 h 2725"/>
                <a:gd name="T44" fmla="*/ 1034 w 2690"/>
                <a:gd name="T45" fmla="*/ 1456 h 2725"/>
                <a:gd name="T46" fmla="*/ 1034 w 2690"/>
                <a:gd name="T47" fmla="*/ 1679 h 2725"/>
                <a:gd name="T48" fmla="*/ 1220 w 2690"/>
                <a:gd name="T49" fmla="*/ 1679 h 2725"/>
                <a:gd name="T50" fmla="*/ 1220 w 2690"/>
                <a:gd name="T51" fmla="*/ 1456 h 2725"/>
                <a:gd name="T52" fmla="*/ 1175 w 2690"/>
                <a:gd name="T53" fmla="*/ 1036 h 2725"/>
                <a:gd name="T54" fmla="*/ 902 w 2690"/>
                <a:gd name="T55" fmla="*/ 1028 h 2725"/>
                <a:gd name="T56" fmla="*/ 783 w 2690"/>
                <a:gd name="T57" fmla="*/ 1315 h 2725"/>
                <a:gd name="T58" fmla="*/ 663 w 2690"/>
                <a:gd name="T59" fmla="*/ 1028 h 2725"/>
                <a:gd name="T60" fmla="*/ 393 w 2690"/>
                <a:gd name="T61" fmla="*/ 1036 h 2725"/>
                <a:gd name="T62" fmla="*/ 348 w 2690"/>
                <a:gd name="T63" fmla="*/ 1456 h 2725"/>
                <a:gd name="T64" fmla="*/ 348 w 2690"/>
                <a:gd name="T65" fmla="*/ 1679 h 2725"/>
                <a:gd name="T66" fmla="*/ 533 w 2690"/>
                <a:gd name="T67" fmla="*/ 1679 h 2725"/>
                <a:gd name="T68" fmla="*/ 533 w 2690"/>
                <a:gd name="T69" fmla="*/ 1456 h 2725"/>
                <a:gd name="T70" fmla="*/ 552 w 2690"/>
                <a:gd name="T71" fmla="*/ 1191 h 2725"/>
                <a:gd name="T72" fmla="*/ 700 w 2690"/>
                <a:gd name="T73" fmla="*/ 1526 h 2725"/>
                <a:gd name="T74" fmla="*/ 700 w 2690"/>
                <a:gd name="T75" fmla="*/ 1526 h 2725"/>
                <a:gd name="T76" fmla="*/ 0 w 2690"/>
                <a:gd name="T77" fmla="*/ 1359 h 2725"/>
                <a:gd name="T78" fmla="*/ 0 w 2690"/>
                <a:gd name="T79" fmla="*/ 1359 h 2725"/>
                <a:gd name="T80" fmla="*/ 2689 w 2690"/>
                <a:gd name="T81" fmla="*/ 1359 h 2725"/>
                <a:gd name="T82" fmla="*/ 0 w 2690"/>
                <a:gd name="T83" fmla="*/ 1359 h 2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90" h="2725">
                  <a:moveTo>
                    <a:pt x="2055" y="948"/>
                  </a:moveTo>
                  <a:cubicBezTo>
                    <a:pt x="2005" y="948"/>
                    <a:pt x="1962" y="969"/>
                    <a:pt x="1962" y="1023"/>
                  </a:cubicBezTo>
                  <a:lnTo>
                    <a:pt x="1962" y="1023"/>
                  </a:lnTo>
                  <a:lnTo>
                    <a:pt x="1962" y="1654"/>
                  </a:lnTo>
                  <a:lnTo>
                    <a:pt x="1962" y="1654"/>
                  </a:lnTo>
                  <a:cubicBezTo>
                    <a:pt x="1962" y="1705"/>
                    <a:pt x="2005" y="1747"/>
                    <a:pt x="2055" y="1747"/>
                  </a:cubicBezTo>
                  <a:lnTo>
                    <a:pt x="2055" y="1747"/>
                  </a:lnTo>
                  <a:lnTo>
                    <a:pt x="2309" y="1747"/>
                  </a:lnTo>
                  <a:lnTo>
                    <a:pt x="2309" y="1747"/>
                  </a:lnTo>
                  <a:cubicBezTo>
                    <a:pt x="2363" y="1747"/>
                    <a:pt x="2389" y="1702"/>
                    <a:pt x="2389" y="1654"/>
                  </a:cubicBezTo>
                  <a:cubicBezTo>
                    <a:pt x="2389" y="1602"/>
                    <a:pt x="2363" y="1556"/>
                    <a:pt x="2309" y="1556"/>
                  </a:cubicBezTo>
                  <a:lnTo>
                    <a:pt x="2309" y="1556"/>
                  </a:lnTo>
                  <a:lnTo>
                    <a:pt x="2147" y="1556"/>
                  </a:lnTo>
                  <a:lnTo>
                    <a:pt x="2147" y="1023"/>
                  </a:lnTo>
                  <a:lnTo>
                    <a:pt x="2147" y="1023"/>
                  </a:lnTo>
                  <a:cubicBezTo>
                    <a:pt x="2147" y="969"/>
                    <a:pt x="2102" y="948"/>
                    <a:pt x="2055" y="948"/>
                  </a:cubicBezTo>
                  <a:lnTo>
                    <a:pt x="2055" y="948"/>
                  </a:lnTo>
                  <a:lnTo>
                    <a:pt x="2055" y="948"/>
                  </a:lnTo>
                  <a:lnTo>
                    <a:pt x="2055" y="948"/>
                  </a:lnTo>
                  <a:close/>
                  <a:moveTo>
                    <a:pt x="1503" y="948"/>
                  </a:moveTo>
                  <a:cubicBezTo>
                    <a:pt x="1455" y="948"/>
                    <a:pt x="1410" y="969"/>
                    <a:pt x="1410" y="1023"/>
                  </a:cubicBezTo>
                  <a:lnTo>
                    <a:pt x="1410" y="1023"/>
                  </a:lnTo>
                  <a:lnTo>
                    <a:pt x="1410" y="1654"/>
                  </a:lnTo>
                  <a:lnTo>
                    <a:pt x="1410" y="1654"/>
                  </a:lnTo>
                  <a:cubicBezTo>
                    <a:pt x="1410" y="1705"/>
                    <a:pt x="1452" y="1747"/>
                    <a:pt x="1503" y="1747"/>
                  </a:cubicBezTo>
                  <a:lnTo>
                    <a:pt x="1503" y="1747"/>
                  </a:lnTo>
                  <a:lnTo>
                    <a:pt x="1759" y="1747"/>
                  </a:lnTo>
                  <a:lnTo>
                    <a:pt x="1759" y="1747"/>
                  </a:lnTo>
                  <a:cubicBezTo>
                    <a:pt x="1813" y="1747"/>
                    <a:pt x="1842" y="1702"/>
                    <a:pt x="1842" y="1654"/>
                  </a:cubicBezTo>
                  <a:cubicBezTo>
                    <a:pt x="1842" y="1602"/>
                    <a:pt x="1813" y="1556"/>
                    <a:pt x="1759" y="1556"/>
                  </a:cubicBezTo>
                  <a:lnTo>
                    <a:pt x="1759" y="1556"/>
                  </a:lnTo>
                  <a:lnTo>
                    <a:pt x="1596" y="1556"/>
                  </a:lnTo>
                  <a:lnTo>
                    <a:pt x="1596" y="1023"/>
                  </a:lnTo>
                  <a:lnTo>
                    <a:pt x="1596" y="1023"/>
                  </a:lnTo>
                  <a:cubicBezTo>
                    <a:pt x="1596" y="969"/>
                    <a:pt x="1553" y="948"/>
                    <a:pt x="1503" y="948"/>
                  </a:cubicBezTo>
                  <a:lnTo>
                    <a:pt x="1503" y="948"/>
                  </a:lnTo>
                  <a:lnTo>
                    <a:pt x="1503" y="948"/>
                  </a:lnTo>
                  <a:lnTo>
                    <a:pt x="1503" y="948"/>
                  </a:lnTo>
                  <a:close/>
                  <a:moveTo>
                    <a:pt x="700" y="1526"/>
                  </a:moveTo>
                  <a:cubicBezTo>
                    <a:pt x="716" y="1561"/>
                    <a:pt x="750" y="1578"/>
                    <a:pt x="786" y="1578"/>
                  </a:cubicBezTo>
                  <a:cubicBezTo>
                    <a:pt x="820" y="1578"/>
                    <a:pt x="852" y="1561"/>
                    <a:pt x="868" y="1526"/>
                  </a:cubicBezTo>
                  <a:lnTo>
                    <a:pt x="868" y="1526"/>
                  </a:lnTo>
                  <a:lnTo>
                    <a:pt x="1016" y="1191"/>
                  </a:lnTo>
                  <a:lnTo>
                    <a:pt x="1016" y="1191"/>
                  </a:lnTo>
                  <a:cubicBezTo>
                    <a:pt x="1026" y="1269"/>
                    <a:pt x="1034" y="1376"/>
                    <a:pt x="1034" y="1456"/>
                  </a:cubicBezTo>
                  <a:lnTo>
                    <a:pt x="1034" y="1456"/>
                  </a:lnTo>
                  <a:lnTo>
                    <a:pt x="1034" y="1679"/>
                  </a:lnTo>
                  <a:lnTo>
                    <a:pt x="1034" y="1679"/>
                  </a:lnTo>
                  <a:cubicBezTo>
                    <a:pt x="1034" y="1733"/>
                    <a:pt x="1077" y="1754"/>
                    <a:pt x="1127" y="1754"/>
                  </a:cubicBezTo>
                  <a:cubicBezTo>
                    <a:pt x="1175" y="1754"/>
                    <a:pt x="1220" y="1733"/>
                    <a:pt x="1220" y="1679"/>
                  </a:cubicBezTo>
                  <a:lnTo>
                    <a:pt x="1220" y="1679"/>
                  </a:lnTo>
                  <a:lnTo>
                    <a:pt x="1220" y="1456"/>
                  </a:lnTo>
                  <a:lnTo>
                    <a:pt x="1220" y="1456"/>
                  </a:lnTo>
                  <a:cubicBezTo>
                    <a:pt x="1220" y="1274"/>
                    <a:pt x="1185" y="1108"/>
                    <a:pt x="1175" y="1036"/>
                  </a:cubicBezTo>
                  <a:cubicBezTo>
                    <a:pt x="1161" y="974"/>
                    <a:pt x="1106" y="944"/>
                    <a:pt x="1040" y="944"/>
                  </a:cubicBezTo>
                  <a:cubicBezTo>
                    <a:pt x="984" y="944"/>
                    <a:pt x="931" y="971"/>
                    <a:pt x="902" y="1028"/>
                  </a:cubicBezTo>
                  <a:lnTo>
                    <a:pt x="902" y="1028"/>
                  </a:lnTo>
                  <a:lnTo>
                    <a:pt x="783" y="1315"/>
                  </a:lnTo>
                  <a:lnTo>
                    <a:pt x="663" y="1028"/>
                  </a:lnTo>
                  <a:lnTo>
                    <a:pt x="663" y="1028"/>
                  </a:lnTo>
                  <a:cubicBezTo>
                    <a:pt x="636" y="971"/>
                    <a:pt x="584" y="944"/>
                    <a:pt x="528" y="944"/>
                  </a:cubicBezTo>
                  <a:cubicBezTo>
                    <a:pt x="462" y="944"/>
                    <a:pt x="404" y="974"/>
                    <a:pt x="393" y="1036"/>
                  </a:cubicBezTo>
                  <a:cubicBezTo>
                    <a:pt x="380" y="1108"/>
                    <a:pt x="348" y="1274"/>
                    <a:pt x="348" y="1456"/>
                  </a:cubicBezTo>
                  <a:lnTo>
                    <a:pt x="348" y="1456"/>
                  </a:lnTo>
                  <a:lnTo>
                    <a:pt x="348" y="1679"/>
                  </a:lnTo>
                  <a:lnTo>
                    <a:pt x="348" y="1679"/>
                  </a:lnTo>
                  <a:cubicBezTo>
                    <a:pt x="348" y="1733"/>
                    <a:pt x="393" y="1754"/>
                    <a:pt x="441" y="1754"/>
                  </a:cubicBezTo>
                  <a:cubicBezTo>
                    <a:pt x="488" y="1754"/>
                    <a:pt x="533" y="1733"/>
                    <a:pt x="533" y="1679"/>
                  </a:cubicBezTo>
                  <a:lnTo>
                    <a:pt x="533" y="1679"/>
                  </a:lnTo>
                  <a:lnTo>
                    <a:pt x="533" y="1456"/>
                  </a:lnTo>
                  <a:lnTo>
                    <a:pt x="533" y="1456"/>
                  </a:lnTo>
                  <a:cubicBezTo>
                    <a:pt x="533" y="1376"/>
                    <a:pt x="539" y="1269"/>
                    <a:pt x="552" y="1191"/>
                  </a:cubicBezTo>
                  <a:lnTo>
                    <a:pt x="552" y="1191"/>
                  </a:lnTo>
                  <a:lnTo>
                    <a:pt x="700" y="1526"/>
                  </a:lnTo>
                  <a:lnTo>
                    <a:pt x="700" y="1526"/>
                  </a:lnTo>
                  <a:lnTo>
                    <a:pt x="700" y="1526"/>
                  </a:lnTo>
                  <a:close/>
                  <a:moveTo>
                    <a:pt x="0" y="1359"/>
                  </a:moveTo>
                  <a:lnTo>
                    <a:pt x="0" y="1359"/>
                  </a:lnTo>
                  <a:lnTo>
                    <a:pt x="0" y="1359"/>
                  </a:lnTo>
                  <a:lnTo>
                    <a:pt x="0" y="1359"/>
                  </a:lnTo>
                  <a:cubicBezTo>
                    <a:pt x="0" y="608"/>
                    <a:pt x="602" y="0"/>
                    <a:pt x="1346" y="0"/>
                  </a:cubicBezTo>
                  <a:cubicBezTo>
                    <a:pt x="2088" y="0"/>
                    <a:pt x="2689" y="608"/>
                    <a:pt x="2689" y="1359"/>
                  </a:cubicBezTo>
                  <a:cubicBezTo>
                    <a:pt x="2689" y="2111"/>
                    <a:pt x="2088" y="2724"/>
                    <a:pt x="1346" y="2724"/>
                  </a:cubicBezTo>
                  <a:cubicBezTo>
                    <a:pt x="602" y="2724"/>
                    <a:pt x="0" y="2111"/>
                    <a:pt x="0" y="135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A20E2EF2-B666-6449-B305-B548C05C48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3350" y="6142752"/>
            <a:ext cx="1934657" cy="287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CBD4C6-1440-BE45-85EC-684DF0A719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6335" y="268575"/>
            <a:ext cx="2882900" cy="11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49CB0-F896-B147-9658-DD1C01FC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03625-E07F-E546-B491-42249F87B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93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59" r:id="rId9"/>
    <p:sldLayoutId id="2147483697" r:id="rId10"/>
    <p:sldLayoutId id="2147483698" r:id="rId11"/>
    <p:sldLayoutId id="2147483666" r:id="rId12"/>
    <p:sldLayoutId id="2147483667" r:id="rId13"/>
    <p:sldLayoutId id="2147483673" r:id="rId14"/>
    <p:sldLayoutId id="2147483707" r:id="rId15"/>
    <p:sldLayoutId id="2147483669" r:id="rId16"/>
    <p:sldLayoutId id="2147483658" r:id="rId17"/>
    <p:sldLayoutId id="2147483655" r:id="rId18"/>
    <p:sldLayoutId id="2147483671" r:id="rId19"/>
    <p:sldLayoutId id="2147483660" r:id="rId20"/>
    <p:sldLayoutId id="2147483661" r:id="rId21"/>
    <p:sldLayoutId id="2147483662" r:id="rId22"/>
    <p:sldLayoutId id="2147483675" r:id="rId23"/>
    <p:sldLayoutId id="2147483678" r:id="rId24"/>
    <p:sldLayoutId id="2147483676" r:id="rId25"/>
    <p:sldLayoutId id="2147483677" r:id="rId26"/>
    <p:sldLayoutId id="2147483679" r:id="rId27"/>
    <p:sldLayoutId id="2147483680" r:id="rId28"/>
    <p:sldLayoutId id="2147483681" r:id="rId29"/>
    <p:sldLayoutId id="2147483670" r:id="rId30"/>
    <p:sldLayoutId id="2147483663" r:id="rId31"/>
    <p:sldLayoutId id="2147483683" r:id="rId32"/>
    <p:sldLayoutId id="2147483705" r:id="rId33"/>
    <p:sldLayoutId id="2147483685" r:id="rId34"/>
    <p:sldLayoutId id="2147483704" r:id="rId35"/>
    <p:sldLayoutId id="2147483686" r:id="rId36"/>
    <p:sldLayoutId id="2147483687" r:id="rId37"/>
    <p:sldLayoutId id="2147483703" r:id="rId38"/>
    <p:sldLayoutId id="2147483689" r:id="rId39"/>
    <p:sldLayoutId id="2147483706" r:id="rId40"/>
    <p:sldLayoutId id="2147483668" r:id="rId41"/>
    <p:sldLayoutId id="2147483699" r:id="rId42"/>
    <p:sldLayoutId id="2147483700" r:id="rId43"/>
    <p:sldLayoutId id="2147483701" r:id="rId44"/>
    <p:sldLayoutId id="2147483702" r:id="rId45"/>
    <p:sldLayoutId id="2147483674" r:id="rId46"/>
    <p:sldLayoutId id="2147483672" r:id="rId47"/>
    <p:sldLayoutId id="2147483664" r:id="rId4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3318E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23318E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23318E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23318E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3318E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3318E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apsiasia.fi/yleiskommentit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rn.fi/URN:NBN:fi-fe2018051824218" TargetMode="External"/><Relationship Id="rId2" Type="http://schemas.openxmlformats.org/officeDocument/2006/relationships/hyperlink" Target="http://urn.fi/URN:ISBN:978-952-383-166-7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julkari.fi/handle/10024/13696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psenoikeudet.fi/kampanja/lapsistrategia/julkaisut/" TargetMode="External"/><Relationship Id="rId2" Type="http://schemas.openxmlformats.org/officeDocument/2006/relationships/hyperlink" Target="https://www.mll.fi/kumppaneille/kuntayhteistyo/lapsivaikutusten-arviointi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kuntaliitto.fi/kehittaminen-ja-digitalisaatio/johtaminen/kuntajohtaminen/paatosten-vaikutusten-ennakkoarviointi" TargetMode="External"/><Relationship Id="rId5" Type="http://schemas.openxmlformats.org/officeDocument/2006/relationships/hyperlink" Target="https://www.lapsiystavallinenkunta.fi/materiaalipankki" TargetMode="External"/><Relationship Id="rId4" Type="http://schemas.openxmlformats.org/officeDocument/2006/relationships/hyperlink" Target="https://thl.fi/fi/web/lapset-nuoret-ja-perheet/kehittyvat-kaytannot/lapsen-oikeudet-lahtokohtana/lapsivaikutusten-arvioint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nn3XUH77c" TargetMode="External"/><Relationship Id="rId2" Type="http://schemas.openxmlformats.org/officeDocument/2006/relationships/hyperlink" Target="https://www.eoppiva.fi/koulutukset/lapsen-oikeudet-lapsivaikutusten-arviointi-ja-lapsibudjetointi/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l.fi/" TargetMode="External"/><Relationship Id="rId2" Type="http://schemas.openxmlformats.org/officeDocument/2006/relationships/hyperlink" Target="mailto:esa.iivonen@mll.fi" TargetMode="Externa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B49B31-F99B-47AE-A507-36937D95F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3682" y="443376"/>
            <a:ext cx="6884633" cy="2404534"/>
          </a:xfrm>
        </p:spPr>
        <p:txBody>
          <a:bodyPr/>
          <a:lstStyle/>
          <a:p>
            <a:r>
              <a:rPr lang="fi-FI" sz="4800" b="1" dirty="0"/>
              <a:t>Johdatus lapsivaikutusten arviointiin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F7114E9-4200-4158-89A2-3630EB838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3683" y="3105262"/>
            <a:ext cx="6884633" cy="18096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fi-FI" sz="3200" dirty="0"/>
              <a:t>Johtava asiantuntija Esa Iivonen, MLL</a:t>
            </a:r>
          </a:p>
          <a:p>
            <a:pPr>
              <a:lnSpc>
                <a:spcPct val="120000"/>
              </a:lnSpc>
            </a:pPr>
            <a:r>
              <a:rPr lang="fi-FI" sz="3200" dirty="0"/>
              <a:t>Koulutus Pohjois-Karjalan hyvinvointialueen toimijoille 16.2.2023</a:t>
            </a:r>
          </a:p>
          <a:p>
            <a:pPr>
              <a:lnSpc>
                <a:spcPct val="120000"/>
              </a:lnSpc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918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409575"/>
            <a:ext cx="8754538" cy="633778"/>
          </a:xfrm>
        </p:spPr>
        <p:txBody>
          <a:bodyPr/>
          <a:lstStyle/>
          <a:p>
            <a:r>
              <a:rPr lang="fi-FI" sz="3600" b="1" dirty="0"/>
              <a:t>Vaikutuksia voidaan arvioida eri vaiheissa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2" y="1456267"/>
            <a:ext cx="8908418" cy="4358380"/>
          </a:xfrm>
        </p:spPr>
        <p:txBody>
          <a:bodyPr/>
          <a:lstStyle/>
          <a:p>
            <a:pPr marL="342900" lvl="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Vaikutusten</a:t>
            </a:r>
            <a:r>
              <a:rPr lang="fi-FI" sz="2400" b="1" dirty="0"/>
              <a:t> ennakkoarviointi: </a:t>
            </a:r>
            <a:r>
              <a:rPr lang="fi-FI" sz="2400" dirty="0"/>
              <a:t>Suunnitteilla olevan päätöksen vaikutuksia arvioidaan </a:t>
            </a:r>
            <a:r>
              <a:rPr lang="fi-FI" sz="2400" b="1" dirty="0"/>
              <a:t>ennen päätöksen tekemistä</a:t>
            </a:r>
            <a:r>
              <a:rPr lang="fi-FI" sz="2400" dirty="0"/>
              <a:t>. 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Vaikutusten (ja vaikuttavuuden)</a:t>
            </a:r>
            <a:r>
              <a:rPr lang="fi-FI" sz="2400" b="1" dirty="0"/>
              <a:t> seuranta-arviointi</a:t>
            </a:r>
            <a:r>
              <a:rPr lang="fi-FI" sz="2400" dirty="0"/>
              <a:t>: Selvitetään, mitkä ovat </a:t>
            </a:r>
            <a:r>
              <a:rPr lang="fi-FI" sz="2400" b="1" dirty="0"/>
              <a:t>tehdyn päätöksen vaikutukset ja vaikuttavuus</a:t>
            </a:r>
            <a:r>
              <a:rPr lang="fi-FI" sz="2400" dirty="0"/>
              <a:t>. 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b="1" dirty="0"/>
              <a:t>Toiminnan arviointi: </a:t>
            </a:r>
            <a:r>
              <a:rPr lang="fi-FI" sz="2400" dirty="0"/>
              <a:t>Arvioidaan</a:t>
            </a:r>
            <a:r>
              <a:rPr lang="fi-FI" sz="2400" b="1" dirty="0"/>
              <a:t> toiminnan</a:t>
            </a:r>
            <a:r>
              <a:rPr lang="fi-FI" sz="2400" dirty="0"/>
              <a:t> (esim. lasten ja nuorten mielenterveyspalvelujen) </a:t>
            </a:r>
            <a:r>
              <a:rPr lang="fi-FI" sz="2400" b="1" dirty="0"/>
              <a:t>vaikuttavuutta</a:t>
            </a:r>
            <a:r>
              <a:rPr lang="fi-FI" sz="2400" dirty="0"/>
              <a:t>.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Eri vaiheissa tehdyissä arvioinneissa saatu tieto kumuloituu.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 lvl="0"/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896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409575"/>
            <a:ext cx="8754538" cy="819150"/>
          </a:xfrm>
        </p:spPr>
        <p:txBody>
          <a:bodyPr/>
          <a:lstStyle/>
          <a:p>
            <a:r>
              <a:rPr lang="fi-FI" sz="3600" b="1" dirty="0"/>
              <a:t>Tunnistetaanko eri vaikutukset?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2" y="1451113"/>
            <a:ext cx="8908418" cy="4363534"/>
          </a:xfrm>
        </p:spPr>
        <p:txBody>
          <a:bodyPr/>
          <a:lstStyle/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Arvioinneissa usein korostuvat taloudelliset, organisatoriset ja henkilöstövaikutukset. Niissäkin tarkastelujänne on yleensä lyhyt. 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Lapsivaikutukset (ja muut ihmisiin kohdistuvat vaikutukset) ja pidemmän aikavälin vaikutukset jäävät usein vähemmälle huomiolle.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On huono asia, jos päätöksenteossa on tunnistettu vain osa vaikutuksista ja nekin lyhyen aikavälin näkökulmasta.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 lvl="0"/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281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416169"/>
            <a:ext cx="8754538" cy="633047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Lapsivaikutusten arvioinnin lähtökohtia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207247"/>
            <a:ext cx="9783449" cy="4601538"/>
          </a:xfrm>
        </p:spPr>
        <p:txBody>
          <a:bodyPr/>
          <a:lstStyle/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Mitä vaikutukset ovat lasten ja nuorten </a:t>
            </a:r>
            <a:r>
              <a:rPr lang="fi-FI" sz="2400" b="1" dirty="0"/>
              <a:t>hyvinvointiin ja oikeuksien toteutumiseen lyhyellä ja pitkällä aikavälillä</a:t>
            </a:r>
            <a:r>
              <a:rPr lang="fi-FI" sz="2400" dirty="0"/>
              <a:t>?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Minkälaiset vaikutukset ovat </a:t>
            </a:r>
            <a:r>
              <a:rPr lang="fi-FI" sz="2400" b="1" dirty="0"/>
              <a:t>eri lapsi- ja nuorisoryhmiin </a:t>
            </a:r>
            <a:r>
              <a:rPr lang="fi-FI" sz="2400" dirty="0"/>
              <a:t>ja miten erityisesti heikommassa asemassa olevien lasten ja nuorten asemaa voitaisiin parantaa?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Miten </a:t>
            </a:r>
            <a:r>
              <a:rPr lang="fi-FI" sz="2400" b="1" dirty="0"/>
              <a:t>lapsia ja nuoria kuullaan</a:t>
            </a:r>
            <a:r>
              <a:rPr lang="fi-FI" sz="2400" dirty="0"/>
              <a:t> ja mitkä ovat heidän näkemyksensä asiassa? 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Miten </a:t>
            </a:r>
            <a:r>
              <a:rPr lang="fi-FI" sz="2400" b="1" dirty="0"/>
              <a:t>myönteisiä vaikutuksia </a:t>
            </a:r>
            <a:r>
              <a:rPr lang="fi-FI" sz="2400" dirty="0"/>
              <a:t>lasten ja nuorten hyvinvointiin ja oikeuksien toteutumiseen</a:t>
            </a:r>
            <a:r>
              <a:rPr lang="fi-FI" sz="2400" b="1" dirty="0"/>
              <a:t> </a:t>
            </a:r>
            <a:r>
              <a:rPr lang="fi-FI" sz="2400" dirty="0"/>
              <a:t>voitaisiin </a:t>
            </a:r>
            <a:r>
              <a:rPr lang="fi-FI" sz="2400" b="1" dirty="0"/>
              <a:t>vahvistaa</a:t>
            </a:r>
            <a:r>
              <a:rPr lang="fi-FI" sz="2400" dirty="0"/>
              <a:t> ja </a:t>
            </a:r>
            <a:r>
              <a:rPr lang="fi-FI" sz="2400" b="1" dirty="0"/>
              <a:t>kielteisiä vaikutuksia poistaa tai ainakin lieventää</a:t>
            </a:r>
            <a:r>
              <a:rPr lang="fi-FI" sz="2400" dirty="0"/>
              <a:t>?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386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8754538" cy="64579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Lapsivaikutusten arviointi osaksi valmistelua ja toiminnan kehittämistä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518025"/>
            <a:ext cx="9259573" cy="4290760"/>
          </a:xfrm>
        </p:spPr>
        <p:txBody>
          <a:bodyPr/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Lapsivaikutusten arvioinnin tulee olla </a:t>
            </a:r>
            <a:r>
              <a:rPr lang="fi-FI" sz="2400" b="1" dirty="0"/>
              <a:t>säännönmukainen osa hyvinvointialueen toimintaa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Ennakkoarviointi tulee tehdä </a:t>
            </a:r>
            <a:r>
              <a:rPr lang="fi-FI" sz="2400" b="1" dirty="0"/>
              <a:t>riittävän varhaisessa vaiheessa valmistelua</a:t>
            </a:r>
            <a:r>
              <a:rPr lang="fi-FI" sz="2400" dirty="0"/>
              <a:t>, jotta sillä on aito merkitys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Arviointien toteuttamisessa voidaan käyttää erilaisia menettelytapoja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i-FI" sz="2400" b="1" dirty="0"/>
              <a:t>Moniammatillista osaamista </a:t>
            </a:r>
            <a:r>
              <a:rPr lang="fi-FI" sz="2400" dirty="0"/>
              <a:t>on syytä hyödyntää tarpeen mukaisesti</a:t>
            </a: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106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399672"/>
            <a:ext cx="8754538" cy="743327"/>
          </a:xfrm>
        </p:spPr>
        <p:txBody>
          <a:bodyPr/>
          <a:lstStyle/>
          <a:p>
            <a:r>
              <a:rPr lang="fi-FI" sz="3600" b="1" dirty="0"/>
              <a:t>Vaikutusten arvioinnin oltava aitoa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1" y="1413933"/>
            <a:ext cx="9251571" cy="4400714"/>
          </a:xfrm>
        </p:spPr>
        <p:txBody>
          <a:bodyPr/>
          <a:lstStyle/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Lapsiin kohdistuvien vaikutusten arviointi ei ole itsetarkoitus, vaan keino saada jäsenneltyä tietoa päätöksenteon tueksi. 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Arvioinnissa on tuotava esiin vaikutukset eli (ennakoitavissa olevat) muutokset lasten ja nuorten hyvinvointiin ja oikeuksien toteutumiseen. 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Mahdolliset kielteiset vaikutukset on tuotava avoimesti esiin ja on mietittävä tapoja niiden poistamiseksi/lieventämiseksi.  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Arvioinnissa ei pidä jäädä ”varmojen” vaikutusten varaan, vaan myös epävarmat vaikutukset tulisi tuoda esille.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89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333376"/>
            <a:ext cx="9554848" cy="800099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Lapsivaikutusten arvioinnin oikeusperustaisuus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2" y="1304925"/>
            <a:ext cx="9973948" cy="4503860"/>
          </a:xfrm>
        </p:spPr>
        <p:txBody>
          <a:bodyPr/>
          <a:lstStyle/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100" dirty="0"/>
              <a:t>YK:n lapsen oikeuksien sopimuksen lapsen edun ensisijaisuuden periaate (3.1 artikla) muodostaa vahvan oikeudellisen perustan lapsivaikutusten arvioinnille. 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100" dirty="0"/>
              <a:t>Lapsen oikeuksien sopimus on lakina voimassa oleva ihmisoikeussopimus. Se velvoittaa myös hyvinvointialueita. 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100" dirty="0"/>
              <a:t>Lapsivaikutusten arviointi on </a:t>
            </a:r>
            <a:r>
              <a:rPr lang="fi-FI" sz="2100" b="1" dirty="0"/>
              <a:t>väline lasten etujen selvittämiseen. 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100" dirty="0"/>
              <a:t>Arvioinnissa on huomioitava myös muu tilanteeseen liittyvä lainsäädäntö, kuten</a:t>
            </a:r>
            <a:r>
              <a:rPr lang="fi-FI" sz="2100" b="1" dirty="0"/>
              <a:t> </a:t>
            </a:r>
            <a:r>
              <a:rPr lang="fi-FI" sz="2100" dirty="0"/>
              <a:t>mm.</a:t>
            </a:r>
            <a:r>
              <a:rPr lang="fi-FI" sz="2100" b="1" dirty="0"/>
              <a:t> </a:t>
            </a:r>
            <a:r>
              <a:rPr lang="fi-FI" sz="2100" dirty="0"/>
              <a:t>sosiaali- ja terveydenhuollon / pelastustoimen substanssilainsäädäntö, hyvinvointialuelaki, sote-järjestämislaki, laki pelastustoimen järjestämisestä ja hallintolaki.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815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8754538" cy="64579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Lapsivaikutusten arvioinnin hyvinvointiperustaisuus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549401"/>
            <a:ext cx="8859523" cy="4259384"/>
          </a:xfrm>
        </p:spPr>
        <p:txBody>
          <a:bodyPr/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Lapsivaikutusten arviointi on myös hyvinvointiperustaista, jossa tarkastelun kohteena ovat vaikutukset lasten ja nuorten hyvinvointiin, kehitykseen ja kasvu- ja elinympäristöön.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Oikeus- ja hyvinvointiperustainen tarkastelu limittyy toisiinsa, koska oikeuksilla turvataan hyvinvoinnin toteutumista. Esimerkiksi sosiaali- ja terveyspalvelut tukevat ja turvaavat lasten hyvinvointia ja oikeuksilla turvataan niiden saatavuutta ja laatua.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340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1" y="661325"/>
            <a:ext cx="9125165" cy="64579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Lapsivaikutusten arviointia hyvinvointialueella edellyttää mm. seuraava lainsäädäntö</a:t>
            </a:r>
            <a:endParaRPr lang="fi-FI" sz="2400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689521"/>
            <a:ext cx="9676603" cy="4206454"/>
          </a:xfrm>
        </p:spPr>
        <p:txBody>
          <a:bodyPr/>
          <a:lstStyle/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b="1" dirty="0"/>
              <a:t>Lapsen oikeuksien sopimus</a:t>
            </a:r>
            <a:r>
              <a:rPr lang="fi-FI" sz="2400" dirty="0"/>
              <a:t>: </a:t>
            </a:r>
          </a:p>
          <a:p>
            <a:pPr marL="747713" lvl="1" indent="-342900">
              <a:lnSpc>
                <a:spcPts val="3400"/>
              </a:lnSpc>
            </a:pPr>
            <a:r>
              <a:rPr lang="fi-FI" sz="2400" dirty="0"/>
              <a:t>3.1 artikla, lapsen edun ensisijaisuus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b="1" dirty="0"/>
              <a:t>Sosiaali- ja terveydenhuollon järjestämislaki</a:t>
            </a:r>
            <a:r>
              <a:rPr lang="fi-FI" sz="2400" dirty="0"/>
              <a:t>: </a:t>
            </a:r>
          </a:p>
          <a:p>
            <a:pPr marL="747713" lvl="1" indent="-342900">
              <a:lnSpc>
                <a:spcPts val="3400"/>
              </a:lnSpc>
            </a:pPr>
            <a:r>
              <a:rPr lang="fi-FI" sz="2400" dirty="0"/>
              <a:t>7.2 § Hyvinvointialueen on otettava päätöksenteossaan huomioon päätöstensä arvioidut vaikutukset ihmisten hyvinvointiin ja terveyteen väestöryhmittäin (ennakkoarviointi)</a:t>
            </a:r>
          </a:p>
          <a:p>
            <a:pPr marL="747713" lvl="1" indent="-342900">
              <a:lnSpc>
                <a:spcPts val="3400"/>
              </a:lnSpc>
            </a:pPr>
            <a:r>
              <a:rPr lang="fi-FI" sz="2400" dirty="0"/>
              <a:t>7.3 § Hyvinvointialueen on seurattava asukkaittensa elinoloja, hyvinvointia ja terveyttä sekä niihin vaikuttavia tekijöitä alueittain ja väestöryhmittäin (seuranta-arviointi)</a:t>
            </a: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06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333377"/>
            <a:ext cx="9554848" cy="496356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Lapsen oikeuksien sopimuksen yleisperiaatteet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2" y="1049217"/>
            <a:ext cx="9241796" cy="4759567"/>
          </a:xfrm>
        </p:spPr>
        <p:txBody>
          <a:bodyPr/>
          <a:lstStyle/>
          <a:p>
            <a:pPr>
              <a:lnSpc>
                <a:spcPts val="3100"/>
              </a:lnSpc>
              <a:buFont typeface="Arial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YK:n lapsen oikeuksien komitea toteaa, että lapsivaikutusten arvioinnissa </a:t>
            </a:r>
            <a:r>
              <a:rPr lang="fi-FI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vähimmäisvaatimuksena </a:t>
            </a:r>
            <a:r>
              <a:rPr lang="fi-FI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käyttää lapsen oikeuksien sopimusta lähtökohtana ja varmistaa erityisesti, että arvioinnit perustuvat yleisperiaatteisiin ja niissä kiinnitetään erityishuomiota harkinnassa olevien toimenpiteiden erilaisiin lapsiin kohdistuviin vaikutuksiin.   </a:t>
            </a:r>
          </a:p>
          <a:p>
            <a:pPr>
              <a:lnSpc>
                <a:spcPts val="3100"/>
              </a:lnSpc>
            </a:pPr>
            <a:r>
              <a:rPr lang="fi-FI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Lapsen oikeuksien sopimuksen yleisperiaatteet </a:t>
            </a:r>
          </a:p>
          <a:p>
            <a:pPr>
              <a:lnSpc>
                <a:spcPts val="3100"/>
              </a:lnSpc>
              <a:buFont typeface="Arial" pitchFamily="34" charset="0"/>
              <a:buChar char="•"/>
            </a:pPr>
            <a:r>
              <a:rPr lang="fi-FI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Lapsen edun ensisijaisuus (3.1 artikla) </a:t>
            </a:r>
          </a:p>
          <a:p>
            <a:pPr>
              <a:lnSpc>
                <a:spcPts val="3100"/>
              </a:lnSpc>
              <a:buFont typeface="Arial" pitchFamily="34" charset="0"/>
              <a:buChar char="•"/>
            </a:pPr>
            <a:r>
              <a:rPr lang="fi-FI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Syrjimättömyys (2 artikla)</a:t>
            </a:r>
          </a:p>
          <a:p>
            <a:pPr>
              <a:lnSpc>
                <a:spcPts val="3100"/>
              </a:lnSpc>
              <a:buFont typeface="Arial" pitchFamily="34" charset="0"/>
              <a:buChar char="•"/>
            </a:pPr>
            <a:r>
              <a:rPr lang="fi-FI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Lapsen oikeus elämään, henkiinjäämiseen ja kehittymiseen (6 artikla) </a:t>
            </a:r>
          </a:p>
          <a:p>
            <a:pPr>
              <a:lnSpc>
                <a:spcPts val="3100"/>
              </a:lnSpc>
              <a:buFont typeface="Arial" pitchFamily="34" charset="0"/>
              <a:buChar char="•"/>
            </a:pPr>
            <a:r>
              <a:rPr lang="fi-FI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Lapsen oikeus tulla kuulluksi ja lapsen näkemysten kunnioittaminen (12 artikla) </a:t>
            </a:r>
          </a:p>
          <a:p>
            <a:pPr>
              <a:lnSpc>
                <a:spcPts val="3100"/>
              </a:lnSpc>
              <a:buFont typeface="Arial" pitchFamily="34" charset="0"/>
              <a:buChar char="•"/>
            </a:pPr>
            <a:endParaRPr lang="fi-FI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31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5489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8754538" cy="64579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Lapsen edun ensisijaisuus </a:t>
            </a:r>
            <a:r>
              <a:rPr lang="fi-FI" sz="2800" dirty="0"/>
              <a:t>(LOS 3.1 art.)</a:t>
            </a:r>
            <a:endParaRPr lang="fi-FI" sz="2800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2" y="1629507"/>
            <a:ext cx="9646786" cy="4179277"/>
          </a:xfrm>
        </p:spPr>
        <p:txBody>
          <a:bodyPr/>
          <a:lstStyle/>
          <a:p>
            <a:pPr marL="342900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fi-FI" sz="2400" dirty="0"/>
              <a:t>Lapsia koskevissa toimissa on ensisijaisesti otettava huomioon lapsen etu. Lapsen etu saa sisältönsä lapsen oikeuksista. </a:t>
            </a:r>
          </a:p>
          <a:p>
            <a:pPr marL="342900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fi-FI" sz="2400" dirty="0"/>
              <a:t>Yksittäistä lasta koskeva päätös/toimi = Lapsen edun arviointi </a:t>
            </a:r>
          </a:p>
          <a:p>
            <a:pPr marL="342900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fi-FI" sz="2400" dirty="0"/>
              <a:t>Lapsiryhmää tai yleisesti lapsia koskeva päätös/toimi = Lapsivaikutusten arviointi (lasten etujen arviointi)</a:t>
            </a:r>
          </a:p>
          <a:p>
            <a:pPr marL="342900" indent="-342900">
              <a:lnSpc>
                <a:spcPts val="3500"/>
              </a:lnSpc>
              <a:buFont typeface="Arial" pitchFamily="34" charset="0"/>
              <a:buChar char="•"/>
            </a:pPr>
            <a:r>
              <a:rPr lang="fi-FI" sz="2400" dirty="0"/>
              <a:t>YK:n lapsen oikeuksien komitea on antanut lapsen edun ensisijaisuutta käsittelevän yleiskommentin (nro 14)</a:t>
            </a:r>
          </a:p>
          <a:p>
            <a:pPr>
              <a:lnSpc>
                <a:spcPts val="3500"/>
              </a:lnSpc>
            </a:pPr>
            <a:r>
              <a:rPr lang="fi-FI" sz="2000" dirty="0"/>
              <a:t>Lapsen oikeuksien komitean yleiskommentit: </a:t>
            </a:r>
            <a:r>
              <a:rPr lang="fi-FI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https://lapsiasia.fi/yleiskommentit</a:t>
            </a:r>
            <a:r>
              <a:rPr lang="fi-FI" sz="2000" dirty="0"/>
              <a:t> </a:t>
            </a:r>
          </a:p>
          <a:p>
            <a:pPr marL="342900" indent="-342900"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029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1" y="504092"/>
            <a:ext cx="8865931" cy="1019908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fi-FI" sz="3600" b="1" dirty="0"/>
              <a:t>Lapsivaikutusten arviointi </a:t>
            </a:r>
            <a:br>
              <a:rPr lang="fi-FI" sz="3600" b="1" dirty="0"/>
            </a:br>
            <a:endParaRPr lang="fi-FI" sz="3600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2" y="1524000"/>
            <a:ext cx="9051735" cy="4290645"/>
          </a:xfrm>
        </p:spPr>
        <p:txBody>
          <a:bodyPr/>
          <a:lstStyle/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Lapsivaikutusten arvioinnissa selvitetään päätöksen tai toiminnan vaikutuksia lasten, nuorten ja lapsiperheiden hyvinvointiin ja oikeuksien toteutumiseen.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Lapsivaikutusten arviointi voidaan toteuttaa osana muuta vaikutusten arviointia tai se voidaan toteuttaa erillisenä arviointina. </a:t>
            </a:r>
          </a:p>
          <a:p>
            <a:pPr marL="747713" lvl="1" indent="-34290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195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8934524" cy="64579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Lapsen oikeus syrjimättömyyteen </a:t>
            </a:r>
            <a:r>
              <a:rPr lang="fi-FI" sz="2800" dirty="0"/>
              <a:t>(LOS 2 artikla)</a:t>
            </a:r>
            <a:endParaRPr lang="fi-FI" sz="2800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629507"/>
            <a:ext cx="9588533" cy="4179277"/>
          </a:xfrm>
        </p:spPr>
        <p:txBody>
          <a:bodyPr/>
          <a:lstStyle/>
          <a:p>
            <a:pPr marL="342900" indent="-342900">
              <a:lnSpc>
                <a:spcPts val="3800"/>
              </a:lnSpc>
              <a:buFont typeface="Arial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Lapsen oikeudet tulee taata kaikille lapsille. Lasta ei saa syrjiä esimerkiksi hänen tai hänen vanhempiensa ominaisuuksien perusteella.</a:t>
            </a:r>
          </a:p>
          <a:p>
            <a:pPr marL="342900" indent="-342900">
              <a:lnSpc>
                <a:spcPts val="3800"/>
              </a:lnSpc>
              <a:buFont typeface="Arial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Syrjinnän kielto ei ole vain passiivinen velvollisuus, joka kieltää kaikenlaisen syrjinnän, vaan se myös </a:t>
            </a:r>
            <a:r>
              <a:rPr lang="fi-FI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edellyttää aktiivisia toimenpiteitä eriarvoisuuden korjaamiseksi.</a:t>
            </a:r>
          </a:p>
          <a:p>
            <a:pPr marL="342900" indent="-342900">
              <a:lnSpc>
                <a:spcPts val="3800"/>
              </a:lnSpc>
              <a:buFont typeface="Arial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Lapsivaikutusten arvioinnilla voidaan tunnistaa eriarvoisuutta ja tehdä ehdotuksia korjaaviksi toimenpiteiksi.</a:t>
            </a:r>
          </a:p>
          <a:p>
            <a:pPr marL="342900" indent="-342900"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166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8754538" cy="64579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Lapsen oikeus kehittymiseen </a:t>
            </a:r>
            <a:r>
              <a:rPr lang="fi-FI" sz="2400" dirty="0"/>
              <a:t>(</a:t>
            </a:r>
            <a:r>
              <a:rPr lang="fi-FI" sz="2800" dirty="0"/>
              <a:t>LOS 6 artikla)</a:t>
            </a:r>
            <a:endParaRPr lang="fi-FI" sz="2800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629507"/>
            <a:ext cx="9479532" cy="4179277"/>
          </a:xfrm>
        </p:spPr>
        <p:txBody>
          <a:bodyPr/>
          <a:lstStyle/>
          <a:p>
            <a:pPr marL="342900" indent="-342900">
              <a:lnSpc>
                <a:spcPts val="3800"/>
              </a:lnSpc>
              <a:buFont typeface="Arial" pitchFamily="34" charset="0"/>
              <a:buChar char="•"/>
            </a:pPr>
            <a:r>
              <a:rPr lang="fi-FI" sz="2400" dirty="0"/>
              <a:t>Kehittyminen on kokonaisvaltainen käsite, johon kuuluvat kaikki lapsen oikeuksien sopimuksessa turvatut oikeudet ja lasten hyvinvoinnin eri osa-alueet.</a:t>
            </a:r>
          </a:p>
          <a:p>
            <a:pPr marL="342900" indent="-342900">
              <a:lnSpc>
                <a:spcPts val="3800"/>
              </a:lnSpc>
              <a:buFont typeface="Arial" pitchFamily="34" charset="0"/>
              <a:buChar char="•"/>
            </a:pPr>
            <a:r>
              <a:rPr lang="fi-FI" sz="2400" dirty="0"/>
              <a:t>Kehittyminen tulee käsittää laajassa merkityksessä käsittäen niin fyysisen, henkisen kuin sosiaalisen kehityksen.</a:t>
            </a:r>
          </a:p>
          <a:p>
            <a:pPr marL="342900" indent="-342900">
              <a:lnSpc>
                <a:spcPts val="3800"/>
              </a:lnSpc>
              <a:buFont typeface="Arial" pitchFamily="34" charset="0"/>
              <a:buChar char="•"/>
            </a:pPr>
            <a:r>
              <a:rPr lang="fi-FI" sz="2400" dirty="0"/>
              <a:t>Kyse ei ole vain lapsen kehityksen varmistamisesta kohti aikuisuutta vaan myös </a:t>
            </a:r>
            <a:r>
              <a:rPr lang="fi-FI" sz="2400" b="1" dirty="0"/>
              <a:t>parhaiden mahdollisten olosuhteiden järjestämisestä lapsen nykyistä elämää varten.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421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9688198" cy="72720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Lapsen oikeus tulla kuulluksi ja </a:t>
            </a:r>
            <a:br>
              <a:rPr lang="fi-FI" sz="3600" b="1" dirty="0"/>
            </a:br>
            <a:r>
              <a:rPr lang="fi-FI" sz="3600" b="1" dirty="0"/>
              <a:t>lapsen näkemysten kunnioittaminen </a:t>
            </a:r>
            <a:r>
              <a:rPr lang="fi-FI" sz="2800" dirty="0"/>
              <a:t>(LOS 12 artikla) </a:t>
            </a:r>
            <a:endParaRPr lang="fi-FI" sz="2800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600200"/>
            <a:ext cx="9326249" cy="4208584"/>
          </a:xfrm>
        </p:spPr>
        <p:txBody>
          <a:bodyPr/>
          <a:lstStyle/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Lapsen on saatava vapaasti ilmaista näkemyksensä. Näkemykset on otettava huomioon lapsen iän ja kehitystason mukaisesti.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Lapsen näkemykset tulee kuulla ja ottaa huomioon kaikissa häntä koskevissa asioissa, myös lapsen edun arvioinnissa.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Lasten ja nuorten kuuleminen on tärkeä osa lapsivaikutusten arviointia.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YK:n lapsen oikeuksien komitea on antanut lapsen oikeutta tulla kuulluksi käsittelevän yleiskommentin (nro 12).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9466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9688198" cy="77800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Muita keskeisiä lapsioikeudellisia periaatteita, jotka on hyvä huomioida arvioinnissa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761066"/>
            <a:ext cx="9326249" cy="4047717"/>
          </a:xfrm>
        </p:spPr>
        <p:txBody>
          <a:bodyPr/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i-FI" sz="2400" b="1" dirty="0"/>
              <a:t>Lapsen oikeus erityiseen suojeluun</a:t>
            </a:r>
          </a:p>
          <a:p>
            <a:pPr marL="747713" lvl="1" indent="-342900">
              <a:lnSpc>
                <a:spcPts val="3600"/>
              </a:lnSpc>
            </a:pPr>
            <a:r>
              <a:rPr lang="fi-FI" sz="2400" dirty="0"/>
              <a:t>Lapsella on oikeus hänen kehityksenä ja hyvinvointinsa edellyttämään suojeluun. 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i-FI" sz="2400" b="1" dirty="0"/>
              <a:t>Perheyhteyden periaate</a:t>
            </a:r>
          </a:p>
          <a:p>
            <a:pPr marL="747713" lvl="1" indent="-342900">
              <a:lnSpc>
                <a:spcPts val="3600"/>
              </a:lnSpc>
            </a:pPr>
            <a:r>
              <a:rPr lang="fi-FI" sz="2400" dirty="0"/>
              <a:t>Vanhemmilla ja muilla huoltajilla on ensisijainen vastuu lapsen hyvinvoinnista ja heillä on oikeus saada tukea lapsen kasvun ja kehityksen turvaamiseen hyvinvointialueelta, kunnalta ja valtiolta. 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0167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8754538" cy="64579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Lapset ja nuoret tiedon tuottajina arvioinnissa (1/4)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510749"/>
            <a:ext cx="9402449" cy="4298036"/>
          </a:xfrm>
        </p:spPr>
        <p:txBody>
          <a:bodyPr/>
          <a:lstStyle/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Aikuisten tuottaman tiedon lisäksi lapsivaikutusten arvioinnissa on syytä käyttää lapsilta ja nuorilta kerättyä tietoa. 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Lapset ja nuoret ovat tärkeitä tiedon lähteitä hyvinvointialueen päätöksenteolle ja toiminnan kehittämiselle. 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Lapsilla ja nuorilla on paljon sellaista hyvinvointialueen päätöksenteon ja toiminnan kannalta tärkeää tietoa, jota ei saada päätöksenteon ja toiminnan kehittämisen tueksi muutoin kuin kysymällä heiltä suoraan.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72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8754538" cy="64579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Lapset ja nuoret tiedon tuottajina arvioinnissa (2/4)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506415"/>
            <a:ext cx="9402449" cy="4302369"/>
          </a:xfrm>
        </p:spPr>
        <p:txBody>
          <a:bodyPr/>
          <a:lstStyle/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Lasten ja nuorten kuuleminen on merkityksellistä myös heidän osallistumis- ja vaikutusmahdollisuuksien vuoksi.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Lapsivaikutusten arvioinnissa tarkastellaan hyvin monen lapsen etua. Tällöin on löydettävä tapoja kuulla eri lapsi- ja nuorisoryhmiä.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Yleinen lapsinäkökulma ei useinkaan riitä, vaan asioita tulee tarkastella lisäksi eri lapsiryhmien näkökulmasta.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4387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8754538" cy="64579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Lapset ja nuoret tiedon tuottajina arvioinnissa (3/4)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405467"/>
            <a:ext cx="9751699" cy="4403317"/>
          </a:xfrm>
        </p:spPr>
        <p:txBody>
          <a:bodyPr/>
          <a:lstStyle/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200" dirty="0"/>
              <a:t>Kuulemisia voidaan toteuttaa sosiaali- ja terveyspalvelujen lisäksi myös mm. kuntien palvelujen yhteydessä, kuten varhaiskasvatuksessa, kouluissa, nuorisotyössä ja vapaa-ajan palveluissa. 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200" dirty="0"/>
              <a:t>Lasten ja nuorten kuulemisessa voidaan tehdä myös yhteistyötä nuorisovaltuuston, lasten parlamenttien sekä eri lasten ja nuorten vaikuttaja- ja kehittäjäryhmien kanssa. 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200" dirty="0"/>
              <a:t>Lisäksi verkkokuulemiset ovat lasten ja nuorten kannalta keskeisiä.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200" dirty="0"/>
              <a:t>Kuulemisessa kannattaa hyödyntää kansalaisjärjestöjen osaamista ja verkostoja.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8721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8754538" cy="64579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Lapset ja nuoret tiedon tuottajina arvioinnissa (4/4)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506415"/>
            <a:ext cx="9402449" cy="4302369"/>
          </a:xfrm>
        </p:spPr>
        <p:txBody>
          <a:bodyPr/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Eri syistä johtuen kaikissa arviointitilanteissa ei ole aina mahdollisuuksia lasten ja nuorten suoraan kuulemiseen.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Näissä tilanteissa voidaan hyödyntää aiemmin lapsilta ja nuorilta kerättyä tietoa.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Tällöin on varmistettava, että käytettävä tieto on </a:t>
            </a:r>
            <a:r>
              <a:rPr lang="fi-FI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ajantasaista</a:t>
            </a: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tieto </a:t>
            </a:r>
            <a:r>
              <a:rPr lang="fi-FI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liittyy arvioitavana olevaan asiaan </a:t>
            </a: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 että </a:t>
            </a:r>
            <a:r>
              <a:rPr lang="fi-FI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tiedonkeruu on ollut riittävän kattavaa</a:t>
            </a: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huomioiden ne lapsiryhmät, joita kyseinen asia koskee.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941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416169"/>
            <a:ext cx="9796278" cy="783981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Lapsivaikutusten ennakkoarviointi prosessina (1/2)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634067"/>
            <a:ext cx="10021574" cy="4174717"/>
          </a:xfrm>
        </p:spPr>
        <p:txBody>
          <a:bodyPr/>
          <a:lstStyle/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Tunnistetaan tarve arvioinnille.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Päätetään arvioinnin laajuudesta ja menetelmistä.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Kartoitetaan olemassa oleva tieto.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Määritellään tarkasteltavat vaihtoehdot ja arviointikysymykset.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Kerätään arvioinnissa tarvittava tieto, myös lapsilta ja nuorilta.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Tunnistetaan ja kirjataan eri vaikutukset ja niiden merkittävyys.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0848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1" y="416169"/>
            <a:ext cx="9805609" cy="633047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Lapsivaikutusten ennakkoarviointi prosessina (2/2)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588477"/>
            <a:ext cx="9135749" cy="4220308"/>
          </a:xfrm>
        </p:spPr>
        <p:txBody>
          <a:bodyPr/>
          <a:lstStyle/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Tehdään kokonaisarvio vaikutuksista ja laaditaan johtopäätökset ja suositukset päätöksentekoa varten.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Raportoidaan tulokset. 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Otetaan arvioinnin tulokset huomioon, tehdään päätös ja tiedotetaan asiasta.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Seurataan toimeenpanoa ja arvioidaan toteutuneet vaikutukset.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fi-FI" sz="2800" dirty="0">
              <a:solidFill>
                <a:schemeClr val="tx1"/>
              </a:solidFill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135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504093"/>
            <a:ext cx="8754538" cy="678664"/>
          </a:xfrm>
        </p:spPr>
        <p:txBody>
          <a:bodyPr/>
          <a:lstStyle/>
          <a:p>
            <a:r>
              <a:rPr lang="fi-FI" sz="3600" b="1" dirty="0"/>
              <a:t>Vaikutus ja vaikuttavuus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2" y="1828800"/>
            <a:ext cx="9236664" cy="39858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”Vaikutus” on mikä tahansa tietyn päätöksen tai toiminnan seurauksena tapahtunut </a:t>
            </a:r>
            <a:r>
              <a:rPr lang="fi-FI" sz="2400" b="1" dirty="0"/>
              <a:t>muutos.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”Vaikuttavuus” puolestaan kuvaa sitä, kuinka hyvin tietyllä päätöksellä tai toiminnalla on onnistuttu saavuttamaan </a:t>
            </a:r>
            <a:r>
              <a:rPr lang="fi-FI" sz="2400" b="1" dirty="0"/>
              <a:t>halutut tulokset ja vaikutukset</a:t>
            </a:r>
            <a:r>
              <a:rPr lang="fi-FI" sz="2400" dirty="0"/>
              <a:t>.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1575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416169"/>
            <a:ext cx="9440548" cy="897592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Lapsivaikutusten ennakkoarviointi tiivistetysti </a:t>
            </a:r>
            <a:endParaRPr lang="fi-FI" sz="2800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588477"/>
            <a:ext cx="9135749" cy="4220308"/>
          </a:xfrm>
        </p:spPr>
        <p:txBody>
          <a:bodyPr/>
          <a:lstStyle/>
          <a:p>
            <a:pPr>
              <a:lnSpc>
                <a:spcPts val="38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5FE7114-5ECF-7D5F-1ECE-12D4ABA85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70" y="1853023"/>
            <a:ext cx="6025350" cy="341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264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416170"/>
            <a:ext cx="9523098" cy="633045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Lapsivaikutusten arvioinnin tueksi aineistoja (1/2)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278467"/>
            <a:ext cx="9844832" cy="4530318"/>
          </a:xfrm>
        </p:spPr>
        <p:txBody>
          <a:bodyPr/>
          <a:lstStyle/>
          <a:p>
            <a:pPr>
              <a:lnSpc>
                <a:spcPts val="3100"/>
              </a:lnSpc>
              <a:spcAft>
                <a:spcPts val="800"/>
              </a:spcAft>
            </a:pPr>
            <a:r>
              <a:rPr lang="fi-FI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Iivonen, Esa &amp; Pollari, </a:t>
            </a:r>
            <a:r>
              <a:rPr lang="fi-FI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Kirsi: Lapsivaikutusten arvioinnilla parempia päätöksiä – Lapsivaikutusten arviointi, lapsibudjetointi sekä lapset ja nuoret tiedontuottajina hyvinvointialueella : Ohjeistus hyvinvointialueiden päättäjille, nuorisovaltuustoille ja viranhaltijoille. </a:t>
            </a:r>
            <a:r>
              <a:rPr lang="fi-FI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Valtioneuvoston kanslian julkaisuja 2022:2. </a:t>
            </a:r>
            <a:r>
              <a:rPr lang="fi-FI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http://urn.fi/URN:ISBN:978-952-383-166-7</a:t>
            </a:r>
            <a:r>
              <a:rPr lang="fi-FI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>
              <a:lnSpc>
                <a:spcPts val="3100"/>
              </a:lnSpc>
              <a:spcAft>
                <a:spcPts val="800"/>
              </a:spcAft>
            </a:pPr>
            <a:r>
              <a:rPr lang="fi-FI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LAVA : Lapsivaikutusten arviointi. Lapsi- ja perhepalveluiden muutosohjelma 2018. </a:t>
            </a:r>
            <a:r>
              <a:rPr lang="fi-FI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https://urn.fi/URN:NBN:fi-fe2018051824218</a:t>
            </a:r>
            <a:r>
              <a:rPr lang="fi-FI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>
              <a:lnSpc>
                <a:spcPts val="3100"/>
              </a:lnSpc>
              <a:spcAft>
                <a:spcPts val="800"/>
              </a:spcAft>
            </a:pPr>
            <a:r>
              <a:rPr lang="fi-FI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Ruuska, Tupu; Itkonen-Ratilainen, Mari; Harju-Kivinen, Raija; Honkanen, Kati: </a:t>
            </a:r>
            <a:r>
              <a:rPr lang="fi-FI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r>
              <a:rPr lang="fi-FI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apsiin kohdistuvien vaikutusten arviointi : Tarkastelussa lapsivaikutusten arviointi kuntapäätöksissä ja esimerkkejä lapsivaikutusten arvioinneista. Lapsi- ja perhepalveluiden muutosohjelma 2018. </a:t>
            </a:r>
            <a:r>
              <a:rPr lang="fi-FI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https://www.julkari.fi/handle/10024/136961</a:t>
            </a:r>
            <a:r>
              <a:rPr lang="fi-FI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9444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1" y="490071"/>
            <a:ext cx="9540031" cy="49007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Lapsivaikutusten arvioinnin tueksi aineistoja (2/2)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2075" y="1464733"/>
            <a:ext cx="10144125" cy="4344051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fi-FI" sz="2000" b="1" dirty="0"/>
              <a:t>MLL</a:t>
            </a:r>
            <a:r>
              <a:rPr lang="fi-FI" sz="2000" dirty="0"/>
              <a:t> </a:t>
            </a:r>
            <a:r>
              <a:rPr lang="fi-FI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https://www.mll.fi/kumppaneille/kuntayhteistyo/lapsivaikutusten-arviointi/</a:t>
            </a:r>
            <a:endParaRPr lang="fi-FI" sz="2000" dirty="0"/>
          </a:p>
          <a:p>
            <a:pPr>
              <a:lnSpc>
                <a:spcPts val="3400"/>
              </a:lnSpc>
            </a:pPr>
            <a:r>
              <a:rPr lang="fi-FI" sz="2000" b="1" dirty="0"/>
              <a:t>Kansallinen lapsistrategia </a:t>
            </a:r>
            <a:r>
              <a:rPr lang="fi-FI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https://www.lapsenoikeudet.fi/kampanja/lapsistrategia/julkaisut/</a:t>
            </a:r>
            <a:endParaRPr lang="fi-FI" sz="2000" dirty="0"/>
          </a:p>
          <a:p>
            <a:pPr>
              <a:lnSpc>
                <a:spcPts val="3400"/>
              </a:lnSpc>
            </a:pPr>
            <a:r>
              <a:rPr lang="fi-FI" sz="2000" b="1" dirty="0"/>
              <a:t>THL</a:t>
            </a:r>
            <a:r>
              <a:rPr lang="fi-FI" sz="2000" dirty="0"/>
              <a:t> </a:t>
            </a:r>
            <a:r>
              <a:rPr lang="fi-FI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https://thl.fi/fi/web/lapset-nuoret-ja-perheet/kehittyvat-kaytannot/lapsen-oikeudet-lahtokohtana/lapsivaikutusten-arviointi</a:t>
            </a:r>
            <a:endParaRPr lang="fi-FI" sz="2000" dirty="0"/>
          </a:p>
          <a:p>
            <a:pPr>
              <a:lnSpc>
                <a:spcPts val="3400"/>
              </a:lnSpc>
            </a:pPr>
            <a:r>
              <a:rPr lang="fi-FI" sz="2000" b="1" dirty="0"/>
              <a:t>Suomen UNICEF </a:t>
            </a:r>
            <a:r>
              <a:rPr lang="fi-FI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https://www.lapsiystavallinenkunta.fi/materiaalipankki</a:t>
            </a:r>
            <a:r>
              <a:rPr lang="fi-FI" sz="2000" dirty="0"/>
              <a:t> </a:t>
            </a:r>
          </a:p>
          <a:p>
            <a:pPr>
              <a:lnSpc>
                <a:spcPts val="3400"/>
              </a:lnSpc>
            </a:pPr>
            <a:r>
              <a:rPr lang="fi-FI" sz="2000" b="1" dirty="0"/>
              <a:t>Kuntaliitto </a:t>
            </a:r>
            <a:r>
              <a:rPr lang="fi-FI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https://www.kuntaliitto.fi/kehittaminen-ja-digitalisaatio/johtaminen/kuntajohtaminen/paatosten-vaikutusten-ennakkoarviointi</a:t>
            </a:r>
            <a:r>
              <a:rPr lang="fi-FI" sz="2000" dirty="0"/>
              <a:t> </a:t>
            </a:r>
          </a:p>
          <a:p>
            <a:pPr>
              <a:lnSpc>
                <a:spcPts val="3200"/>
              </a:lnSpc>
            </a:pPr>
            <a:endParaRPr lang="fi-FI" sz="2400" b="1" dirty="0"/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2917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416170"/>
            <a:ext cx="8754538" cy="1192497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Verkkokoulutus ja verkkoluento lapsivaikutusten arvioinnin tueksi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2099733"/>
            <a:ext cx="9746177" cy="3709052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fi-FI" sz="2000" dirty="0"/>
              <a:t>Lapsen oikeudet – Työkaluina lapsivaikutusten arviointi ja lapsibudjetointi –verkkokoulutus. </a:t>
            </a:r>
            <a:r>
              <a:rPr lang="fi-FI" sz="2000" dirty="0" err="1"/>
              <a:t>eOppiva</a:t>
            </a:r>
            <a:r>
              <a:rPr lang="fi-FI" sz="2000" dirty="0"/>
              <a:t> ja kansallinen lapsistrategia 2022. </a:t>
            </a:r>
          </a:p>
          <a:p>
            <a:pPr>
              <a:lnSpc>
                <a:spcPts val="3400"/>
              </a:lnSpc>
            </a:pPr>
            <a:r>
              <a:rPr lang="fi-FI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https://www.eoppiva.fi/koulutukset/lapsen-oikeudet-lapsivaikutusten-arviointi-ja-lapsibudjetointi/</a:t>
            </a:r>
            <a:r>
              <a:rPr lang="fi-FI" sz="2000" dirty="0"/>
              <a:t> </a:t>
            </a:r>
          </a:p>
          <a:p>
            <a:pPr>
              <a:lnSpc>
                <a:spcPts val="3400"/>
              </a:lnSpc>
            </a:pPr>
            <a:r>
              <a:rPr lang="fi-FI" sz="2000" dirty="0"/>
              <a:t>Lapsistrategian webinaari hyvinvointialueille, verkkoluento lapsivaikutusten arvioinnista ja lapsibudjetoinnista, kohdasta 18:45 </a:t>
            </a:r>
            <a:r>
              <a:rPr lang="fi-FI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Kansallisen lapsistrategian webinaari hyvinvointialueiden päättäjille - YouTube</a:t>
            </a:r>
            <a:endParaRPr lang="fi-FI" sz="2000" dirty="0"/>
          </a:p>
          <a:p>
            <a:pPr>
              <a:lnSpc>
                <a:spcPts val="3400"/>
              </a:lnSpc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ts val="3400"/>
              </a:lnSpc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endParaRPr lang="fi-FI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endParaRPr lang="fi-F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4486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12615-DD4F-4379-8906-6B5481517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722" y="2997200"/>
            <a:ext cx="8173278" cy="2250522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br>
              <a:rPr lang="fi-FI" sz="4400" b="1" dirty="0"/>
            </a:br>
            <a:br>
              <a:rPr lang="fi-FI" sz="4400" b="1" dirty="0"/>
            </a:br>
            <a:r>
              <a:rPr lang="fi-FI" sz="4400" b="1" dirty="0"/>
              <a:t>Kiitos mielenkiinnosta!</a:t>
            </a:r>
            <a:r>
              <a:rPr lang="fi-FI" sz="3600" b="1" dirty="0"/>
              <a:t> </a:t>
            </a:r>
            <a:br>
              <a:rPr lang="fi-FI" sz="3600" b="1" dirty="0"/>
            </a:br>
            <a:br>
              <a:rPr lang="fi-FI" sz="3600" b="1" dirty="0"/>
            </a:br>
            <a:r>
              <a:rPr lang="fi-FI" sz="2700" dirty="0">
                <a:hlinkClick r:id="rId2"/>
              </a:rPr>
              <a:t>esa.iivonen@mll.fi</a:t>
            </a:r>
            <a:br>
              <a:rPr lang="fi-FI" sz="2700" dirty="0"/>
            </a:br>
            <a:r>
              <a:rPr lang="fi-FI" sz="2700" dirty="0"/>
              <a:t>Twitter @EsaIivonen @MLL_fi</a:t>
            </a:r>
            <a:br>
              <a:rPr lang="fi-FI" sz="2700" dirty="0"/>
            </a:br>
            <a:r>
              <a:rPr lang="fi-FI" sz="2700" dirty="0">
                <a:hlinkClick r:id="rId3"/>
              </a:rPr>
              <a:t>www.mll.fi</a:t>
            </a:r>
            <a:br>
              <a:rPr lang="fi-FI" sz="2700" dirty="0"/>
            </a:br>
            <a:br>
              <a:rPr lang="fi-FI" sz="2700" b="1" dirty="0"/>
            </a:br>
            <a:br>
              <a:rPr lang="fi-FI" sz="4000" b="1" dirty="0"/>
            </a:br>
            <a:br>
              <a:rPr lang="fi-FI" sz="4000" b="1" dirty="0"/>
            </a:br>
            <a:br>
              <a:rPr lang="fi-FI" sz="3600" b="1" dirty="0"/>
            </a:br>
            <a:br>
              <a:rPr lang="fi-FI" sz="2200" dirty="0"/>
            </a:b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408221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1" y="504092"/>
            <a:ext cx="8865931" cy="909841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fi-FI" sz="3600" b="1" dirty="0"/>
              <a:t>Lapsivaikutusten arviointi osana </a:t>
            </a:r>
            <a:br>
              <a:rPr lang="fi-FI" sz="3600" b="1" dirty="0"/>
            </a:br>
            <a:r>
              <a:rPr lang="fi-FI" sz="3600" b="1" dirty="0"/>
              <a:t>vaikutusten arviointia hyvinvointialueella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101" y="1540933"/>
            <a:ext cx="10020213" cy="4273712"/>
          </a:xfrm>
        </p:spPr>
        <p:txBody>
          <a:bodyPr/>
          <a:lstStyle/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300" dirty="0"/>
              <a:t>Ihmisiin kohdistuvat vaikutukset</a:t>
            </a:r>
          </a:p>
          <a:p>
            <a:pPr marL="747713" lvl="1" indent="-342900">
              <a:lnSpc>
                <a:spcPts val="3800"/>
              </a:lnSpc>
            </a:pPr>
            <a:r>
              <a:rPr lang="fi-FI" sz="2300" b="1" dirty="0"/>
              <a:t>Lapsiin ja nuoriin kohdistuvat vaikutukset </a:t>
            </a:r>
            <a:r>
              <a:rPr lang="fi-FI" sz="2300" dirty="0"/>
              <a:t>ovat</a:t>
            </a:r>
            <a:r>
              <a:rPr lang="fi-FI" sz="2300" b="1" dirty="0"/>
              <a:t> </a:t>
            </a:r>
            <a:r>
              <a:rPr lang="fi-FI" sz="2300" dirty="0"/>
              <a:t>osana tätä vaikutuskokonaisuutta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300" b="0" dirty="0"/>
              <a:t>Vaikutukset hyvinvointialueen (yhdyspintojen huomiointi myös kuntiin) toimintaan ja henkilöstöön 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300" dirty="0"/>
              <a:t>Vaikutukset hyvinvointialueen talouteen (ja muuhun julkiseen talouteen)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i-FI" sz="2300" dirty="0"/>
              <a:t>Muut vaikutukset, esim. ympäristövaikutukset tai yritysvaikutukset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8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8754538" cy="64579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Mitä hyvällä lapsivaikutusten arvioinnilla saavutetaan? </a:t>
            </a:r>
            <a:r>
              <a:rPr lang="fi-FI" sz="3600" dirty="0"/>
              <a:t>(1/4)</a:t>
            </a:r>
            <a:endParaRPr lang="fi-FI" sz="3600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1" y="1598686"/>
            <a:ext cx="9471366" cy="421596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fi-FI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Arviointi</a:t>
            </a:r>
            <a:r>
              <a:rPr lang="fi-FI" sz="2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tuo jäsenneltyä tietoa </a:t>
            </a:r>
            <a:r>
              <a:rPr lang="fi-FI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lapsiin, nuoriin ja perheisiin vaikuttavan päätöksenteon perustaksi. Tällöin tietoon perustuva päätöksenteko ja johtaminen vahvistuu. </a:t>
            </a:r>
          </a:p>
          <a:p>
            <a:pPr>
              <a:lnSpc>
                <a:spcPts val="3600"/>
              </a:lnSpc>
            </a:pPr>
            <a:r>
              <a:rPr lang="fi-FI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Lapsivaikutusten arviointi mahdollistaa</a:t>
            </a:r>
            <a:r>
              <a:rPr lang="fi-FI" sz="2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lasten etujen huomioon ottamisen päätöksenteossa </a:t>
            </a:r>
            <a:r>
              <a:rPr lang="fi-FI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lainsäädännön edellyttämällä tavalla. Lapsia koskevassa päätöksenteossa lapsen edun on oltava ensisijainen harkintaperuste. Lapsivaikutusten arviointi on väline lasten etujen selvittämiseen lapsiryhmiä ja yleisesti lapsia koskevissa asioissa.  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3600"/>
              </a:lnSpc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3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8754538" cy="64579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Mitä hyvällä lapsivaikutusten arvioinnilla saavutetaan? </a:t>
            </a:r>
            <a:r>
              <a:rPr lang="fi-FI" sz="3600" dirty="0"/>
              <a:t>(2/4)</a:t>
            </a:r>
            <a:endParaRPr lang="fi-FI" sz="3600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1" y="1794933"/>
            <a:ext cx="8774859" cy="401971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Lapsivaikutusten arvioinnilla voidaan saada </a:t>
            </a:r>
            <a:r>
              <a:rPr lang="fi-FI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tietoa erilaisissa tilanteissa olevien lasten ja nuorten asemasta. </a:t>
            </a: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Lapset ja nuoret eivät ole yhtenäinen ryhmä.</a:t>
            </a:r>
            <a:r>
              <a:rPr lang="fi-FI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tärkeä tarkastella asiaa eri lapsi- ja nuorisoryhmien kannalta ja kiinnittää erityistä huomiota haavoittuvassa asemassa oleviin lapsiin ja nuoriin, jolloin saadaan tietoa myös eriarvoisuuden kaventamiseen. </a:t>
            </a: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738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8754538" cy="64579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Mitä hyvällä lapsivaikutusten arvioinnilla saavutetaan? </a:t>
            </a:r>
            <a:r>
              <a:rPr lang="fi-FI" sz="3600" dirty="0"/>
              <a:t>(3/4)</a:t>
            </a:r>
            <a:endParaRPr lang="fi-FI" sz="3600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1" y="1744133"/>
            <a:ext cx="9255552" cy="407051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Hyvällä lapsivaikutusten arvioinnilla saadaan esille vaikutukset lapsiin ja nuoriin </a:t>
            </a:r>
            <a:r>
              <a:rPr lang="fi-FI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lyhyellä ja pitkällä aikavälillä. </a:t>
            </a: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Lapsivaikutuksilla on usein vaikutuksia myös muihin vaikutuslajeihin, kuten taloudellisiin vaikutuksiin. </a:t>
            </a:r>
          </a:p>
          <a:p>
            <a:pPr>
              <a:lnSpc>
                <a:spcPts val="3600"/>
              </a:lnSpc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5) Lapsivaikutusten arvioinnissa on tärkeä kerätä tietoa myös lapsilta ja nuorilta. Tämä tuo </a:t>
            </a:r>
            <a:r>
              <a:rPr lang="fi-FI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lasten ja nuorten kokemukset </a:t>
            </a: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hyödynnettäväksi päätöksenteossa. 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61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2" y="661325"/>
            <a:ext cx="8754538" cy="645798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fi-FI" sz="3600" b="1" dirty="0"/>
              <a:t>Mitä hyvällä lapsivaikutusten arvioinnilla saavutetaan? </a:t>
            </a:r>
            <a:r>
              <a:rPr lang="fi-FI" sz="3600" dirty="0"/>
              <a:t>(4/4)</a:t>
            </a:r>
            <a:endParaRPr lang="fi-FI" sz="3600" b="1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1" y="1752600"/>
            <a:ext cx="9052505" cy="4062046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6) Osana lapsivaikutusten arviointia toteutettu lasten ja nuorten kuuleminen vahvistaa lasten ja nuorten </a:t>
            </a:r>
            <a:r>
              <a:rPr lang="fi-FI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osallisuutta ja vaikutusmahdollisuuksia.</a:t>
            </a:r>
          </a:p>
          <a:p>
            <a:pPr>
              <a:lnSpc>
                <a:spcPts val="3200"/>
              </a:lnSpc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7) Vaikutusten arviointi lisää päätöksenteon </a:t>
            </a:r>
            <a:r>
              <a:rPr lang="fi-FI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läpinäkyvyyttä ja moniarvoisuutta.</a:t>
            </a:r>
          </a:p>
          <a:p>
            <a:pPr>
              <a:lnSpc>
                <a:spcPts val="3200"/>
              </a:lnSpc>
            </a:pP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8) Vaikutusten arviointi </a:t>
            </a:r>
            <a:r>
              <a:rPr lang="fi-FI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selkeyttää ja jäsentää </a:t>
            </a:r>
            <a:r>
              <a:rPr lang="fi-FI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valmistelua ja päätöksentekoa.</a:t>
            </a:r>
          </a:p>
          <a:p>
            <a:pPr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36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42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5FE2-390D-4007-B678-D47A0790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101" y="504092"/>
            <a:ext cx="8865931" cy="896815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fi-FI" sz="3600" b="1" dirty="0"/>
              <a:t>Milloin lapsivaikutuksia arvioidaan?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F2C7CC-AA5D-4E02-BB4D-318C2F60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4782" y="1639957"/>
            <a:ext cx="9308842" cy="4174687"/>
          </a:xfrm>
        </p:spPr>
        <p:txBody>
          <a:bodyPr/>
          <a:lstStyle/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Lapsivaikutuksia tulee arvioida, kun päätöksellä voi olla vaikutuksia lasten hyvinvointiin ja oikeuksien toteutumiseen. 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Lapsivaikutusten arviointi ei rajoitu vain sellaisiin asioihin, jotka kohdistuvat yksinomaan lapsiin ja lapsiperheisiin, vaan on huomioitava myös yleisesti väestöön kohdistuvien päätösten vaikutukset lapsiin, esimerkiksi hyvinvointialueen sosiaali- ja terveyspalvelujen palveluverkkoa koskevat ratkaisut.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666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D1C4C"/>
      </a:accent1>
      <a:accent2>
        <a:srgbClr val="5DB5CD"/>
      </a:accent2>
      <a:accent3>
        <a:srgbClr val="232E80"/>
      </a:accent3>
      <a:accent4>
        <a:srgbClr val="FFF119"/>
      </a:accent4>
      <a:accent5>
        <a:srgbClr val="2753A2"/>
      </a:accent5>
      <a:accent6>
        <a:srgbClr val="AAD45D"/>
      </a:accent6>
      <a:hlink>
        <a:srgbClr val="2753A2"/>
      </a:hlink>
      <a:folHlink>
        <a:srgbClr val="4444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noFill/>
        </a:ln>
        <a:effectLst/>
      </a:spPr>
      <a:bodyPr wrap="none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mll-powerpoint-2019-09-26-fonts-embedded-002.pptm" id="{B48461AE-233D-4FCC-88D8-9F29D54C2F62}" vid="{A94C3955-386F-48B4-A2FD-6DAF7834C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63AF601F511B0409BC8B625C4542BEC" ma:contentTypeVersion="7" ma:contentTypeDescription="Luo uusi asiakirja." ma:contentTypeScope="" ma:versionID="eba9af8c89d3d50cb14d233a6153107a">
  <xsd:schema xmlns:xsd="http://www.w3.org/2001/XMLSchema" xmlns:xs="http://www.w3.org/2001/XMLSchema" xmlns:p="http://schemas.microsoft.com/office/2006/metadata/properties" xmlns:ns3="c7143b57-23e1-4d77-8282-b97d4c0ac0ff" xmlns:ns4="82303503-3910-434f-9b2f-20fb43c1fe95" targetNamespace="http://schemas.microsoft.com/office/2006/metadata/properties" ma:root="true" ma:fieldsID="5de32343bdce576ab29727ef4c200a7c" ns3:_="" ns4:_="">
    <xsd:import namespace="c7143b57-23e1-4d77-8282-b97d4c0ac0ff"/>
    <xsd:import namespace="82303503-3910-434f-9b2f-20fb43c1fe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3b57-23e1-4d77-8282-b97d4c0ac0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03503-3910-434f-9b2f-20fb43c1f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9CEABD-2D0C-41F5-9B8C-680AD91854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1A7BA2-6880-43AC-8F3C-21564360B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43b57-23e1-4d77-8282-b97d4c0ac0ff"/>
    <ds:schemaRef ds:uri="82303503-3910-434f-9b2f-20fb43c1fe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3AE574-3C58-48A8-AC1C-8E7984A47C88}">
  <ds:schemaRefs>
    <ds:schemaRef ds:uri="http://purl.org/dc/elements/1.1/"/>
    <ds:schemaRef ds:uri="http://purl.org/dc/dcmitype/"/>
    <ds:schemaRef ds:uri="http://schemas.microsoft.com/office/2006/metadata/properties"/>
    <ds:schemaRef ds:uri="c7143b57-23e1-4d77-8282-b97d4c0ac0ff"/>
    <ds:schemaRef ds:uri="http://schemas.microsoft.com/office/2006/documentManagement/types"/>
    <ds:schemaRef ds:uri="http://schemas.microsoft.com/office/infopath/2007/PartnerControls"/>
    <ds:schemaRef ds:uri="82303503-3910-434f-9b2f-20fb43c1fe95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MLL Esityspohja 2020 (1)</Template>
  <TotalTime>2651</TotalTime>
  <Words>2008</Words>
  <Application>Microsoft Office PowerPoint</Application>
  <PresentationFormat>Laajakuva</PresentationFormat>
  <Paragraphs>391</Paragraphs>
  <Slides>34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40" baseType="lpstr">
      <vt:lpstr>Lato Black</vt:lpstr>
      <vt:lpstr>Lato Light</vt:lpstr>
      <vt:lpstr>Calibri</vt:lpstr>
      <vt:lpstr>Arial</vt:lpstr>
      <vt:lpstr>Lato</vt:lpstr>
      <vt:lpstr>Office-teema</vt:lpstr>
      <vt:lpstr>Johdatus lapsivaikutusten arviointiin</vt:lpstr>
      <vt:lpstr>Lapsivaikutusten arviointi  </vt:lpstr>
      <vt:lpstr>Vaikutus ja vaikuttavuus</vt:lpstr>
      <vt:lpstr>Lapsivaikutusten arviointi osana  vaikutusten arviointia hyvinvointialueella</vt:lpstr>
      <vt:lpstr>Mitä hyvällä lapsivaikutusten arvioinnilla saavutetaan? (1/4)</vt:lpstr>
      <vt:lpstr>Mitä hyvällä lapsivaikutusten arvioinnilla saavutetaan? (2/4)</vt:lpstr>
      <vt:lpstr>Mitä hyvällä lapsivaikutusten arvioinnilla saavutetaan? (3/4)</vt:lpstr>
      <vt:lpstr>Mitä hyvällä lapsivaikutusten arvioinnilla saavutetaan? (4/4)</vt:lpstr>
      <vt:lpstr>Milloin lapsivaikutuksia arvioidaan?</vt:lpstr>
      <vt:lpstr>Vaikutuksia voidaan arvioida eri vaiheissa</vt:lpstr>
      <vt:lpstr>Tunnistetaanko eri vaikutukset? </vt:lpstr>
      <vt:lpstr>Lapsivaikutusten arvioinnin lähtökohtia</vt:lpstr>
      <vt:lpstr>Lapsivaikutusten arviointi osaksi valmistelua ja toiminnan kehittämistä</vt:lpstr>
      <vt:lpstr>Vaikutusten arvioinnin oltava aitoa</vt:lpstr>
      <vt:lpstr>Lapsivaikutusten arvioinnin oikeusperustaisuus</vt:lpstr>
      <vt:lpstr>Lapsivaikutusten arvioinnin hyvinvointiperustaisuus</vt:lpstr>
      <vt:lpstr>Lapsivaikutusten arviointia hyvinvointialueella edellyttää mm. seuraava lainsäädäntö</vt:lpstr>
      <vt:lpstr>Lapsen oikeuksien sopimuksen yleisperiaatteet</vt:lpstr>
      <vt:lpstr>Lapsen edun ensisijaisuus (LOS 3.1 art.)</vt:lpstr>
      <vt:lpstr>Lapsen oikeus syrjimättömyyteen (LOS 2 artikla)</vt:lpstr>
      <vt:lpstr>Lapsen oikeus kehittymiseen (LOS 6 artikla)</vt:lpstr>
      <vt:lpstr>Lapsen oikeus tulla kuulluksi ja  lapsen näkemysten kunnioittaminen (LOS 12 artikla) </vt:lpstr>
      <vt:lpstr>Muita keskeisiä lapsioikeudellisia periaatteita, jotka on hyvä huomioida arvioinnissa</vt:lpstr>
      <vt:lpstr>Lapset ja nuoret tiedon tuottajina arvioinnissa (1/4)</vt:lpstr>
      <vt:lpstr>Lapset ja nuoret tiedon tuottajina arvioinnissa (2/4)</vt:lpstr>
      <vt:lpstr>Lapset ja nuoret tiedon tuottajina arvioinnissa (3/4)</vt:lpstr>
      <vt:lpstr>Lapset ja nuoret tiedon tuottajina arvioinnissa (4/4)</vt:lpstr>
      <vt:lpstr>Lapsivaikutusten ennakkoarviointi prosessina (1/2)</vt:lpstr>
      <vt:lpstr>Lapsivaikutusten ennakkoarviointi prosessina (2/2)</vt:lpstr>
      <vt:lpstr>Lapsivaikutusten ennakkoarviointi tiivistetysti </vt:lpstr>
      <vt:lpstr>Lapsivaikutusten arvioinnin tueksi aineistoja (1/2)</vt:lpstr>
      <vt:lpstr>Lapsivaikutusten arvioinnin tueksi aineistoja (2/2)</vt:lpstr>
      <vt:lpstr>Verkkokoulutus ja verkkoluento lapsivaikutusten arvioinnin tueksi </vt:lpstr>
      <vt:lpstr>  Kiitos mielenkiinnosta!   esa.iivonen@mll.fi Twitter @EsaIivonen @MLL_fi www.mll.fi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Otsikkomalli 1  lorem ipsum dolor sit amet</dc:title>
  <dc:creator>Iivonen Esa</dc:creator>
  <cp:lastModifiedBy>Damstén Iris</cp:lastModifiedBy>
  <cp:revision>20</cp:revision>
  <cp:lastPrinted>2022-11-18T12:58:50Z</cp:lastPrinted>
  <dcterms:created xsi:type="dcterms:W3CDTF">2019-12-13T15:17:12Z</dcterms:created>
  <dcterms:modified xsi:type="dcterms:W3CDTF">2023-02-28T12:25:58Z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0x010100E63AF601F511B0409BC8B625C4542BEC</vt:lpwstr>
  </property>
</Properties>
</file>