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19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5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5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45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6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8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7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1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70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9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12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F6AB51-E174-4B66-A90A-BA5753435AF7}" type="datetimeFigureOut">
              <a:rPr lang="fi-FI" smtClean="0"/>
              <a:t>20.11.2019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294D2D-849E-4952-9971-4218DAC36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028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25143BF-B670-4E6A-95D2-3DD9099E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0860A7-1FA9-45D4-A892-3E123CF5D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C45632-B6A1-4C55-936D-15966662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Syyskokous 2.12.2019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47CFAF8-F6FC-4323-9AA8-9506F644E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dirty="0"/>
              <a:t>Jyty Kalajoki </a:t>
            </a:r>
            <a:r>
              <a:rPr lang="en-US" dirty="0" err="1"/>
              <a:t>ry:n</a:t>
            </a:r>
            <a:r>
              <a:rPr lang="en-US" dirty="0"/>
              <a:t> </a:t>
            </a:r>
            <a:r>
              <a:rPr lang="en-US" dirty="0" err="1"/>
              <a:t>sääntömääräinen</a:t>
            </a:r>
            <a:r>
              <a:rPr lang="en-US" dirty="0"/>
              <a:t> </a:t>
            </a:r>
            <a:r>
              <a:rPr lang="en-US" dirty="0" err="1"/>
              <a:t>syyskokous</a:t>
            </a:r>
            <a:r>
              <a:rPr lang="en-US" dirty="0"/>
              <a:t> </a:t>
            </a:r>
            <a:r>
              <a:rPr lang="en-US" dirty="0" err="1"/>
              <a:t>pidetään</a:t>
            </a:r>
            <a:r>
              <a:rPr lang="en-US" dirty="0"/>
              <a:t> 2.12.2019 </a:t>
            </a:r>
            <a:r>
              <a:rPr lang="en-US" dirty="0" err="1"/>
              <a:t>klo</a:t>
            </a:r>
            <a:r>
              <a:rPr lang="en-US" dirty="0"/>
              <a:t> 18.00 </a:t>
            </a:r>
          </a:p>
          <a:p>
            <a:pPr indent="-228600" algn="l">
              <a:buFont typeface="Arial"/>
              <a:buChar char="•"/>
            </a:pPr>
            <a:r>
              <a:rPr lang="en-US" dirty="0" err="1"/>
              <a:t>Kokouspaikka</a:t>
            </a:r>
            <a:r>
              <a:rPr lang="en-US" dirty="0"/>
              <a:t> on </a:t>
            </a:r>
            <a:r>
              <a:rPr lang="en-US" dirty="0" err="1"/>
              <a:t>Wanha</a:t>
            </a:r>
            <a:r>
              <a:rPr lang="en-US" dirty="0"/>
              <a:t> </a:t>
            </a:r>
            <a:r>
              <a:rPr lang="en-US" dirty="0" err="1"/>
              <a:t>Aapiskukko</a:t>
            </a:r>
            <a:r>
              <a:rPr lang="en-US" dirty="0"/>
              <a:t> </a:t>
            </a:r>
            <a:r>
              <a:rPr lang="en-US" dirty="0" err="1"/>
              <a:t>Käännänkylässä</a:t>
            </a:r>
            <a:r>
              <a:rPr lang="en-US" dirty="0"/>
              <a:t>, </a:t>
            </a:r>
            <a:r>
              <a:rPr lang="en-US" dirty="0" err="1"/>
              <a:t>osoite</a:t>
            </a:r>
            <a:r>
              <a:rPr lang="en-US" dirty="0"/>
              <a:t> </a:t>
            </a:r>
            <a:r>
              <a:rPr lang="en-US" dirty="0" err="1"/>
              <a:t>Haantie</a:t>
            </a:r>
            <a:r>
              <a:rPr lang="en-US" dirty="0"/>
              <a:t> 4, 85140 </a:t>
            </a:r>
            <a:r>
              <a:rPr lang="en-US" dirty="0" err="1"/>
              <a:t>Tynkä</a:t>
            </a:r>
            <a:endParaRPr lang="en-US" dirty="0"/>
          </a:p>
          <a:p>
            <a:pPr indent="-228600" algn="l">
              <a:buFont typeface="Arial"/>
              <a:buChar char="•"/>
            </a:pPr>
            <a:r>
              <a:rPr lang="en-US" dirty="0" err="1"/>
              <a:t>Kokouksen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nautitaan</a:t>
            </a:r>
            <a:r>
              <a:rPr lang="en-US" dirty="0"/>
              <a:t> </a:t>
            </a:r>
            <a:r>
              <a:rPr lang="en-US" dirty="0" err="1"/>
              <a:t>jouluateria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</a:t>
            </a:r>
            <a:r>
              <a:rPr lang="en-US" dirty="0" err="1"/>
              <a:t>kaavan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indent="-228600" algn="l"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Illan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aikana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ohjelmassa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myös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joululauluja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arvontaa</a:t>
            </a:r>
            <a:r>
              <a:rPr lang="en-US">
                <a:sym typeface="Wingdings" panose="05000000000000000000" pitchFamily="2" charset="2"/>
              </a:rPr>
              <a:t>.</a:t>
            </a:r>
          </a:p>
          <a:p>
            <a:pPr indent="-228600" algn="l"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Ilmoittautumiset</a:t>
            </a:r>
            <a:r>
              <a:rPr lang="en-US" dirty="0">
                <a:sym typeface="Wingdings" panose="05000000000000000000" pitchFamily="2" charset="2"/>
              </a:rPr>
              <a:t> 25.11.2019 </a:t>
            </a:r>
            <a:r>
              <a:rPr lang="en-US" dirty="0" err="1">
                <a:sym typeface="Wingdings" panose="05000000000000000000" pitchFamily="2" charset="2"/>
              </a:rPr>
              <a:t>mennessä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ruokavalio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toiveineen</a:t>
            </a:r>
            <a:endParaRPr lang="en-US" dirty="0">
              <a:sym typeface="Wingdings" panose="05000000000000000000" pitchFamily="2" charset="2"/>
            </a:endParaRPr>
          </a:p>
          <a:p>
            <a:pPr indent="-228600" algn="l">
              <a:buFont typeface="Arial"/>
              <a:buChar char="•"/>
            </a:pPr>
            <a:r>
              <a:rPr lang="en-US" dirty="0">
                <a:sym typeface="Wingdings" panose="05000000000000000000" pitchFamily="2" charset="2"/>
              </a:rPr>
              <a:t>TERVETULOA MUKAAN</a:t>
            </a:r>
            <a:endParaRPr lang="en-US" dirty="0"/>
          </a:p>
        </p:txBody>
      </p:sp>
      <p:pic>
        <p:nvPicPr>
          <p:cNvPr id="8" name="Sisällön paikkamerkki 7" descr="Kuva, joka sisältää kohteen sisä, seinä, pöytä, istuminen&#10;&#10;Kuvaus luotu automaattisesti">
            <a:extLst>
              <a:ext uri="{FF2B5EF4-FFF2-40B4-BE49-F238E27FC236}">
                <a16:creationId xmlns:a16="http://schemas.microsoft.com/office/drawing/2014/main" id="{CBC11CFF-F716-4BE7-8673-3F11A150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91"/>
          <a:stretch/>
        </p:blipFill>
        <p:spPr>
          <a:xfrm>
            <a:off x="8137325" y="1158994"/>
            <a:ext cx="2839277" cy="206557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3C58D0B-64FA-4EB7-A02C-EC91187A25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959" y="4978399"/>
            <a:ext cx="2179707" cy="739917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uva 9" descr="Kuva, joka sisältää kohteen seinä, sisä, pöytä, ruoka&#10;&#10;Kuvaus luotu automaattisesti">
            <a:extLst>
              <a:ext uri="{FF2B5EF4-FFF2-40B4-BE49-F238E27FC236}">
                <a16:creationId xmlns:a16="http://schemas.microsoft.com/office/drawing/2014/main" id="{D8C31E91-095B-46E8-A1F2-F0A3434B7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50" y="3457833"/>
            <a:ext cx="2871165" cy="2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4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48</Words>
  <Application>Microsoft Office PowerPoint</Application>
  <PresentationFormat>Laajakuva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Orgaaninen</vt:lpstr>
      <vt:lpstr>Syyskokous 2.12.2019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Syyskokous 2.12.2019</dc:title>
  <dc:creator>Nikupaavo Hanna</dc:creator>
  <cp:lastModifiedBy>Nikupaavo Hanna</cp:lastModifiedBy>
  <cp:revision>4</cp:revision>
  <dcterms:created xsi:type="dcterms:W3CDTF">2019-11-20T10:12:13Z</dcterms:created>
  <dcterms:modified xsi:type="dcterms:W3CDTF">2019-11-20T10:20:52Z</dcterms:modified>
</cp:coreProperties>
</file>