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4" r:id="rId5"/>
    <p:sldMasterId id="2147483706" r:id="rId6"/>
  </p:sldMasterIdLst>
  <p:sldIdLst>
    <p:sldId id="259" r:id="rId7"/>
    <p:sldId id="269" r:id="rId8"/>
    <p:sldId id="270" r:id="rId9"/>
    <p:sldId id="272" r:id="rId10"/>
    <p:sldId id="266" r:id="rId11"/>
    <p:sldId id="276" r:id="rId12"/>
    <p:sldId id="265" r:id="rId13"/>
    <p:sldId id="262" r:id="rId14"/>
    <p:sldId id="268" r:id="rId15"/>
    <p:sldId id="267" r:id="rId16"/>
    <p:sldId id="275" r:id="rId17"/>
    <p:sldId id="273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>
      <p:cViewPr>
        <p:scale>
          <a:sx n="70" d="100"/>
          <a:sy n="70" d="100"/>
        </p:scale>
        <p:origin x="4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ilman kuvaa-vaalean-oranssi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6F3F25DD-EE39-3D78-E5F9-695D25763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/>
        </p:nvGrpSpPr>
        <p:grpSpPr bwMode="auto">
          <a:xfrm>
            <a:off x="431801" y="1588"/>
            <a:ext cx="6827838" cy="6002338"/>
            <a:chOff x="272" y="1"/>
            <a:chExt cx="4301" cy="378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77E2938-63E9-EEA4-512E-42065863AB9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>
              <a:off x="746" y="1"/>
              <a:ext cx="3827" cy="3739"/>
            </a:xfrm>
            <a:custGeom>
              <a:avLst/>
              <a:gdLst>
                <a:gd name="T0" fmla="*/ 0 w 3828"/>
                <a:gd name="T1" fmla="*/ 0 h 3739"/>
                <a:gd name="T2" fmla="*/ 0 w 3828"/>
                <a:gd name="T3" fmla="*/ 2653 h 3739"/>
                <a:gd name="T4" fmla="*/ 100 w 3828"/>
                <a:gd name="T5" fmla="*/ 2863 h 3739"/>
                <a:gd name="T6" fmla="*/ 1203 w 3828"/>
                <a:gd name="T7" fmla="*/ 3695 h 3739"/>
                <a:gd name="T8" fmla="*/ 1394 w 3828"/>
                <a:gd name="T9" fmla="*/ 3695 h 3739"/>
                <a:gd name="T10" fmla="*/ 2176 w 3828"/>
                <a:gd name="T11" fmla="*/ 3105 h 3739"/>
                <a:gd name="T12" fmla="*/ 2434 w 3828"/>
                <a:gd name="T13" fmla="*/ 3300 h 3739"/>
                <a:gd name="T14" fmla="*/ 2625 w 3828"/>
                <a:gd name="T15" fmla="*/ 3300 h 3739"/>
                <a:gd name="T16" fmla="*/ 3728 w 3828"/>
                <a:gd name="T17" fmla="*/ 2467 h 3739"/>
                <a:gd name="T18" fmla="*/ 3828 w 3828"/>
                <a:gd name="T19" fmla="*/ 2258 h 3739"/>
                <a:gd name="T20" fmla="*/ 3828 w 3828"/>
                <a:gd name="T21" fmla="*/ 0 h 3739"/>
                <a:gd name="T22" fmla="*/ 0 w 3828"/>
                <a:gd name="T23" fmla="*/ 0 h 3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28" h="3739">
                  <a:moveTo>
                    <a:pt x="0" y="0"/>
                  </a:moveTo>
                  <a:cubicBezTo>
                    <a:pt x="0" y="2653"/>
                    <a:pt x="0" y="2653"/>
                    <a:pt x="0" y="2653"/>
                  </a:cubicBezTo>
                  <a:cubicBezTo>
                    <a:pt x="0" y="2737"/>
                    <a:pt x="38" y="2815"/>
                    <a:pt x="100" y="2863"/>
                  </a:cubicBezTo>
                  <a:cubicBezTo>
                    <a:pt x="1203" y="3695"/>
                    <a:pt x="1203" y="3695"/>
                    <a:pt x="1203" y="3695"/>
                  </a:cubicBezTo>
                  <a:cubicBezTo>
                    <a:pt x="1261" y="3739"/>
                    <a:pt x="1337" y="3739"/>
                    <a:pt x="1394" y="3695"/>
                  </a:cubicBezTo>
                  <a:cubicBezTo>
                    <a:pt x="2176" y="3105"/>
                    <a:pt x="2176" y="3105"/>
                    <a:pt x="2176" y="3105"/>
                  </a:cubicBezTo>
                  <a:cubicBezTo>
                    <a:pt x="2434" y="3300"/>
                    <a:pt x="2434" y="3300"/>
                    <a:pt x="2434" y="3300"/>
                  </a:cubicBezTo>
                  <a:cubicBezTo>
                    <a:pt x="2492" y="3344"/>
                    <a:pt x="2568" y="3344"/>
                    <a:pt x="2625" y="3300"/>
                  </a:cubicBezTo>
                  <a:cubicBezTo>
                    <a:pt x="3728" y="2467"/>
                    <a:pt x="3728" y="2467"/>
                    <a:pt x="3728" y="2467"/>
                  </a:cubicBezTo>
                  <a:cubicBezTo>
                    <a:pt x="3790" y="2420"/>
                    <a:pt x="3828" y="2341"/>
                    <a:pt x="3828" y="2258"/>
                  </a:cubicBezTo>
                  <a:cubicBezTo>
                    <a:pt x="3828" y="0"/>
                    <a:pt x="3828" y="0"/>
                    <a:pt x="382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6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CF6841E-9082-048B-AF70-5C7C59E325F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>
              <a:off x="272" y="1"/>
              <a:ext cx="3827" cy="3781"/>
            </a:xfrm>
            <a:custGeom>
              <a:avLst/>
              <a:gdLst>
                <a:gd name="T0" fmla="*/ 0 w 3828"/>
                <a:gd name="T1" fmla="*/ 0 h 3781"/>
                <a:gd name="T2" fmla="*/ 0 w 3828"/>
                <a:gd name="T3" fmla="*/ 2695 h 3781"/>
                <a:gd name="T4" fmla="*/ 100 w 3828"/>
                <a:gd name="T5" fmla="*/ 2905 h 3781"/>
                <a:gd name="T6" fmla="*/ 1203 w 3828"/>
                <a:gd name="T7" fmla="*/ 3738 h 3781"/>
                <a:gd name="T8" fmla="*/ 1394 w 3828"/>
                <a:gd name="T9" fmla="*/ 3738 h 3781"/>
                <a:gd name="T10" fmla="*/ 2176 w 3828"/>
                <a:gd name="T11" fmla="*/ 3147 h 3781"/>
                <a:gd name="T12" fmla="*/ 2434 w 3828"/>
                <a:gd name="T13" fmla="*/ 3342 h 3781"/>
                <a:gd name="T14" fmla="*/ 2625 w 3828"/>
                <a:gd name="T15" fmla="*/ 3342 h 3781"/>
                <a:gd name="T16" fmla="*/ 3728 w 3828"/>
                <a:gd name="T17" fmla="*/ 2510 h 3781"/>
                <a:gd name="T18" fmla="*/ 3828 w 3828"/>
                <a:gd name="T19" fmla="*/ 2300 h 3781"/>
                <a:gd name="T20" fmla="*/ 3828 w 3828"/>
                <a:gd name="T21" fmla="*/ 0 h 3781"/>
                <a:gd name="T22" fmla="*/ 0 w 3828"/>
                <a:gd name="T23" fmla="*/ 0 h 3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28" h="3781">
                  <a:moveTo>
                    <a:pt x="0" y="0"/>
                  </a:moveTo>
                  <a:cubicBezTo>
                    <a:pt x="0" y="2695"/>
                    <a:pt x="0" y="2695"/>
                    <a:pt x="0" y="2695"/>
                  </a:cubicBezTo>
                  <a:cubicBezTo>
                    <a:pt x="0" y="2779"/>
                    <a:pt x="38" y="2857"/>
                    <a:pt x="100" y="2905"/>
                  </a:cubicBezTo>
                  <a:cubicBezTo>
                    <a:pt x="1203" y="3738"/>
                    <a:pt x="1203" y="3738"/>
                    <a:pt x="1203" y="3738"/>
                  </a:cubicBezTo>
                  <a:cubicBezTo>
                    <a:pt x="1261" y="3781"/>
                    <a:pt x="1337" y="3781"/>
                    <a:pt x="1394" y="3738"/>
                  </a:cubicBezTo>
                  <a:cubicBezTo>
                    <a:pt x="2176" y="3147"/>
                    <a:pt x="2176" y="3147"/>
                    <a:pt x="2176" y="3147"/>
                  </a:cubicBezTo>
                  <a:cubicBezTo>
                    <a:pt x="2434" y="3342"/>
                    <a:pt x="2434" y="3342"/>
                    <a:pt x="2434" y="3342"/>
                  </a:cubicBezTo>
                  <a:cubicBezTo>
                    <a:pt x="2492" y="3386"/>
                    <a:pt x="2568" y="3386"/>
                    <a:pt x="2625" y="3342"/>
                  </a:cubicBezTo>
                  <a:cubicBezTo>
                    <a:pt x="3728" y="2510"/>
                    <a:pt x="3728" y="2510"/>
                    <a:pt x="3728" y="2510"/>
                  </a:cubicBezTo>
                  <a:cubicBezTo>
                    <a:pt x="3791" y="2462"/>
                    <a:pt x="3828" y="2384"/>
                    <a:pt x="3828" y="2300"/>
                  </a:cubicBezTo>
                  <a:cubicBezTo>
                    <a:pt x="3828" y="0"/>
                    <a:pt x="3828" y="0"/>
                    <a:pt x="382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5C0DB087-F941-9424-AC7D-9510A5FBAF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002" y="376189"/>
            <a:ext cx="5628048" cy="2387600"/>
          </a:xfrm>
        </p:spPr>
        <p:txBody>
          <a:bodyPr anchor="b">
            <a:noAutofit/>
          </a:bodyPr>
          <a:lstStyle>
            <a:lvl1pPr algn="l">
              <a:lnSpc>
                <a:spcPts val="5280"/>
              </a:lnSpc>
              <a:defRPr sz="5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8A03A00-FE28-CC93-DE8D-493798854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1002" y="2918057"/>
            <a:ext cx="4422588" cy="1655762"/>
          </a:xfrm>
        </p:spPr>
        <p:txBody>
          <a:bodyPr/>
          <a:lstStyle>
            <a:lvl1pPr marL="0" indent="0" algn="l">
              <a:lnSpc>
                <a:spcPct val="11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5" name="Kuva 4" descr="Hämeenlinnan kaupunki -logo">
            <a:extLst>
              <a:ext uri="{FF2B5EF4-FFF2-40B4-BE49-F238E27FC236}">
                <a16:creationId xmlns:a16="http://schemas.microsoft.com/office/drawing/2014/main" id="{D2C73DBA-8CF8-5221-9596-A75A4DAF65A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558" y="4779281"/>
            <a:ext cx="1202056" cy="150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0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dia omavalintaise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A9EFD455-BD20-16DC-323C-0DED90E665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86250" y="1588"/>
            <a:ext cx="7904162" cy="6856413"/>
          </a:xfrm>
          <a:custGeom>
            <a:avLst/>
            <a:gdLst>
              <a:gd name="connsiteX0" fmla="*/ 4763436 w 7904162"/>
              <a:gd name="connsiteY0" fmla="*/ 0 h 6856413"/>
              <a:gd name="connsiteX1" fmla="*/ 6154555 w 7904162"/>
              <a:gd name="connsiteY1" fmla="*/ 0 h 6856413"/>
              <a:gd name="connsiteX2" fmla="*/ 7904162 w 7904162"/>
              <a:gd name="connsiteY2" fmla="*/ 1321470 h 6856413"/>
              <a:gd name="connsiteX3" fmla="*/ 7904162 w 7904162"/>
              <a:gd name="connsiteY3" fmla="*/ 6856413 h 6856413"/>
              <a:gd name="connsiteX4" fmla="*/ 0 w 7904162"/>
              <a:gd name="connsiteY4" fmla="*/ 6856413 h 6856413"/>
              <a:gd name="connsiteX5" fmla="*/ 0 w 7904162"/>
              <a:gd name="connsiteY5" fmla="*/ 4161123 h 6856413"/>
              <a:gd name="connsiteX6" fmla="*/ 421936 w 7904162"/>
              <a:gd name="connsiteY6" fmla="*/ 3279085 h 6856413"/>
              <a:gd name="connsiteX7" fmla="*/ 4763436 w 7904162"/>
              <a:gd name="connsiteY7" fmla="*/ 0 h 685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04162" h="6856413">
                <a:moveTo>
                  <a:pt x="4763436" y="0"/>
                </a:moveTo>
                <a:lnTo>
                  <a:pt x="6154555" y="0"/>
                </a:lnTo>
                <a:cubicBezTo>
                  <a:pt x="6154555" y="0"/>
                  <a:pt x="6154555" y="0"/>
                  <a:pt x="7904162" y="1321470"/>
                </a:cubicBezTo>
                <a:cubicBezTo>
                  <a:pt x="7904162" y="1321470"/>
                  <a:pt x="7904162" y="1321470"/>
                  <a:pt x="7904162" y="6856413"/>
                </a:cubicBezTo>
                <a:cubicBezTo>
                  <a:pt x="7904162" y="6856413"/>
                  <a:pt x="7904162" y="6856413"/>
                  <a:pt x="0" y="6856413"/>
                </a:cubicBezTo>
                <a:cubicBezTo>
                  <a:pt x="0" y="6856413"/>
                  <a:pt x="0" y="6856413"/>
                  <a:pt x="0" y="4161123"/>
                </a:cubicBezTo>
                <a:cubicBezTo>
                  <a:pt x="0" y="3808942"/>
                  <a:pt x="158623" y="3478971"/>
                  <a:pt x="421936" y="3279085"/>
                </a:cubicBezTo>
                <a:cubicBezTo>
                  <a:pt x="421936" y="3279085"/>
                  <a:pt x="421936" y="3279085"/>
                  <a:pt x="476343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F532460F-6DE2-D76C-D1B9-28B8DA089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3257550" y="4635501"/>
            <a:ext cx="1028700" cy="2222500"/>
          </a:xfrm>
          <a:custGeom>
            <a:avLst/>
            <a:gdLst>
              <a:gd name="T0" fmla="*/ 266 w 649"/>
              <a:gd name="T1" fmla="*/ 289 h 1401"/>
              <a:gd name="T2" fmla="*/ 0 w 649"/>
              <a:gd name="T3" fmla="*/ 845 h 1401"/>
              <a:gd name="T4" fmla="*/ 0 w 649"/>
              <a:gd name="T5" fmla="*/ 1401 h 1401"/>
              <a:gd name="T6" fmla="*/ 649 w 649"/>
              <a:gd name="T7" fmla="*/ 1401 h 1401"/>
              <a:gd name="T8" fmla="*/ 649 w 649"/>
              <a:gd name="T9" fmla="*/ 0 h 1401"/>
              <a:gd name="T10" fmla="*/ 266 w 649"/>
              <a:gd name="T11" fmla="*/ 289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9" h="1401">
                <a:moveTo>
                  <a:pt x="266" y="289"/>
                </a:moveTo>
                <a:cubicBezTo>
                  <a:pt x="99" y="415"/>
                  <a:pt x="0" y="623"/>
                  <a:pt x="0" y="845"/>
                </a:cubicBezTo>
                <a:cubicBezTo>
                  <a:pt x="0" y="1401"/>
                  <a:pt x="0" y="1401"/>
                  <a:pt x="0" y="1401"/>
                </a:cubicBezTo>
                <a:cubicBezTo>
                  <a:pt x="649" y="1401"/>
                  <a:pt x="649" y="1401"/>
                  <a:pt x="649" y="1401"/>
                </a:cubicBezTo>
                <a:cubicBezTo>
                  <a:pt x="649" y="0"/>
                  <a:pt x="649" y="0"/>
                  <a:pt x="649" y="0"/>
                </a:cubicBezTo>
                <a:lnTo>
                  <a:pt x="266" y="2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18" name="Otsikko 1">
            <a:extLst>
              <a:ext uri="{FF2B5EF4-FFF2-40B4-BE49-F238E27FC236}">
                <a16:creationId xmlns:a16="http://schemas.microsoft.com/office/drawing/2014/main" id="{6603CCCD-6EAD-E79B-A40A-5F8329A27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752" y="204739"/>
            <a:ext cx="4758098" cy="2387600"/>
          </a:xfrm>
        </p:spPr>
        <p:txBody>
          <a:bodyPr anchor="b">
            <a:noAutofit/>
          </a:bodyPr>
          <a:lstStyle>
            <a:lvl1pPr algn="l">
              <a:lnSpc>
                <a:spcPts val="5280"/>
              </a:lnSpc>
              <a:defRPr sz="5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9" name="Alaotsikko 2">
            <a:extLst>
              <a:ext uri="{FF2B5EF4-FFF2-40B4-BE49-F238E27FC236}">
                <a16:creationId xmlns:a16="http://schemas.microsoft.com/office/drawing/2014/main" id="{D441ED1A-F57C-B28C-D697-EA5ED19D45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752" y="2746607"/>
            <a:ext cx="3043598" cy="1655762"/>
          </a:xfrm>
        </p:spPr>
        <p:txBody>
          <a:bodyPr/>
          <a:lstStyle>
            <a:lvl1pPr marL="0" indent="0" algn="l">
              <a:lnSpc>
                <a:spcPct val="11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20" name="Kuva 19" descr="Hämeenlinnan kaupunki -logo">
            <a:extLst>
              <a:ext uri="{FF2B5EF4-FFF2-40B4-BE49-F238E27FC236}">
                <a16:creationId xmlns:a16="http://schemas.microsoft.com/office/drawing/2014/main" id="{0CB8BE38-2C3D-A5BE-FFFC-7C31069B510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52" y="5199208"/>
            <a:ext cx="926590" cy="115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989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dia omavalintaisella kuv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A9EFD455-BD20-16DC-323C-0DED90E665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86250" y="1588"/>
            <a:ext cx="7904162" cy="6856413"/>
          </a:xfrm>
          <a:custGeom>
            <a:avLst/>
            <a:gdLst>
              <a:gd name="connsiteX0" fmla="*/ 4763436 w 7904162"/>
              <a:gd name="connsiteY0" fmla="*/ 0 h 6856413"/>
              <a:gd name="connsiteX1" fmla="*/ 6154555 w 7904162"/>
              <a:gd name="connsiteY1" fmla="*/ 0 h 6856413"/>
              <a:gd name="connsiteX2" fmla="*/ 7904162 w 7904162"/>
              <a:gd name="connsiteY2" fmla="*/ 1321470 h 6856413"/>
              <a:gd name="connsiteX3" fmla="*/ 7904162 w 7904162"/>
              <a:gd name="connsiteY3" fmla="*/ 6856413 h 6856413"/>
              <a:gd name="connsiteX4" fmla="*/ 0 w 7904162"/>
              <a:gd name="connsiteY4" fmla="*/ 6856413 h 6856413"/>
              <a:gd name="connsiteX5" fmla="*/ 0 w 7904162"/>
              <a:gd name="connsiteY5" fmla="*/ 4161123 h 6856413"/>
              <a:gd name="connsiteX6" fmla="*/ 421936 w 7904162"/>
              <a:gd name="connsiteY6" fmla="*/ 3279085 h 6856413"/>
              <a:gd name="connsiteX7" fmla="*/ 4763436 w 7904162"/>
              <a:gd name="connsiteY7" fmla="*/ 0 h 685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04162" h="6856413">
                <a:moveTo>
                  <a:pt x="4763436" y="0"/>
                </a:moveTo>
                <a:lnTo>
                  <a:pt x="6154555" y="0"/>
                </a:lnTo>
                <a:cubicBezTo>
                  <a:pt x="6154555" y="0"/>
                  <a:pt x="6154555" y="0"/>
                  <a:pt x="7904162" y="1321470"/>
                </a:cubicBezTo>
                <a:cubicBezTo>
                  <a:pt x="7904162" y="1321470"/>
                  <a:pt x="7904162" y="1321470"/>
                  <a:pt x="7904162" y="6856413"/>
                </a:cubicBezTo>
                <a:cubicBezTo>
                  <a:pt x="7904162" y="6856413"/>
                  <a:pt x="7904162" y="6856413"/>
                  <a:pt x="0" y="6856413"/>
                </a:cubicBezTo>
                <a:cubicBezTo>
                  <a:pt x="0" y="6856413"/>
                  <a:pt x="0" y="6856413"/>
                  <a:pt x="0" y="4161123"/>
                </a:cubicBezTo>
                <a:cubicBezTo>
                  <a:pt x="0" y="3808942"/>
                  <a:pt x="158623" y="3478971"/>
                  <a:pt x="421936" y="3279085"/>
                </a:cubicBezTo>
                <a:cubicBezTo>
                  <a:pt x="421936" y="3279085"/>
                  <a:pt x="421936" y="3279085"/>
                  <a:pt x="476343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F532460F-6DE2-D76C-D1B9-28B8DA089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3257550" y="4635501"/>
            <a:ext cx="1028700" cy="2222500"/>
          </a:xfrm>
          <a:custGeom>
            <a:avLst/>
            <a:gdLst>
              <a:gd name="T0" fmla="*/ 266 w 649"/>
              <a:gd name="T1" fmla="*/ 289 h 1401"/>
              <a:gd name="T2" fmla="*/ 0 w 649"/>
              <a:gd name="T3" fmla="*/ 845 h 1401"/>
              <a:gd name="T4" fmla="*/ 0 w 649"/>
              <a:gd name="T5" fmla="*/ 1401 h 1401"/>
              <a:gd name="T6" fmla="*/ 649 w 649"/>
              <a:gd name="T7" fmla="*/ 1401 h 1401"/>
              <a:gd name="T8" fmla="*/ 649 w 649"/>
              <a:gd name="T9" fmla="*/ 0 h 1401"/>
              <a:gd name="T10" fmla="*/ 266 w 649"/>
              <a:gd name="T11" fmla="*/ 289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9" h="1401">
                <a:moveTo>
                  <a:pt x="266" y="289"/>
                </a:moveTo>
                <a:cubicBezTo>
                  <a:pt x="99" y="415"/>
                  <a:pt x="0" y="623"/>
                  <a:pt x="0" y="845"/>
                </a:cubicBezTo>
                <a:cubicBezTo>
                  <a:pt x="0" y="1401"/>
                  <a:pt x="0" y="1401"/>
                  <a:pt x="0" y="1401"/>
                </a:cubicBezTo>
                <a:cubicBezTo>
                  <a:pt x="649" y="1401"/>
                  <a:pt x="649" y="1401"/>
                  <a:pt x="649" y="1401"/>
                </a:cubicBezTo>
                <a:cubicBezTo>
                  <a:pt x="649" y="0"/>
                  <a:pt x="649" y="0"/>
                  <a:pt x="649" y="0"/>
                </a:cubicBezTo>
                <a:lnTo>
                  <a:pt x="266" y="2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18" name="Otsikko 1">
            <a:extLst>
              <a:ext uri="{FF2B5EF4-FFF2-40B4-BE49-F238E27FC236}">
                <a16:creationId xmlns:a16="http://schemas.microsoft.com/office/drawing/2014/main" id="{6603CCCD-6EAD-E79B-A40A-5F8329A27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752" y="204739"/>
            <a:ext cx="4758098" cy="2387600"/>
          </a:xfrm>
        </p:spPr>
        <p:txBody>
          <a:bodyPr anchor="b">
            <a:noAutofit/>
          </a:bodyPr>
          <a:lstStyle>
            <a:lvl1pPr algn="l">
              <a:lnSpc>
                <a:spcPts val="5280"/>
              </a:lnSpc>
              <a:defRPr sz="5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9" name="Alaotsikko 2">
            <a:extLst>
              <a:ext uri="{FF2B5EF4-FFF2-40B4-BE49-F238E27FC236}">
                <a16:creationId xmlns:a16="http://schemas.microsoft.com/office/drawing/2014/main" id="{D441ED1A-F57C-B28C-D697-EA5ED19D45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752" y="2746607"/>
            <a:ext cx="3043598" cy="1655762"/>
          </a:xfrm>
        </p:spPr>
        <p:txBody>
          <a:bodyPr/>
          <a:lstStyle>
            <a:lvl1pPr marL="0" indent="0" algn="l">
              <a:lnSpc>
                <a:spcPct val="11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20" name="Kuva 19" descr="Hämeenlinnan kaupunki -logo">
            <a:extLst>
              <a:ext uri="{FF2B5EF4-FFF2-40B4-BE49-F238E27FC236}">
                <a16:creationId xmlns:a16="http://schemas.microsoft.com/office/drawing/2014/main" id="{0CB8BE38-2C3D-A5BE-FFFC-7C31069B510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52" y="5199208"/>
            <a:ext cx="926590" cy="115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54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ä 2-palsta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isällön paikkamerkki 2">
            <a:extLst>
              <a:ext uri="{FF2B5EF4-FFF2-40B4-BE49-F238E27FC236}">
                <a16:creationId xmlns:a16="http://schemas.microsoft.com/office/drawing/2014/main" id="{5E9FB44D-10F7-6380-E647-04956DD29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922" y="1825625"/>
            <a:ext cx="10776156" cy="4044233"/>
          </a:xfrm>
        </p:spPr>
        <p:txBody>
          <a:bodyPr numCol="2" spcCol="180000"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0" name="Otsikko 1">
            <a:extLst>
              <a:ext uri="{FF2B5EF4-FFF2-40B4-BE49-F238E27FC236}">
                <a16:creationId xmlns:a16="http://schemas.microsoft.com/office/drawing/2014/main" id="{C790E3AA-6E6E-78EF-4846-05B05BFD7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922" y="707922"/>
            <a:ext cx="10776156" cy="982766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8660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isältödia tekstillä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isällön paikkamerkki 2">
            <a:extLst>
              <a:ext uri="{FF2B5EF4-FFF2-40B4-BE49-F238E27FC236}">
                <a16:creationId xmlns:a16="http://schemas.microsoft.com/office/drawing/2014/main" id="{5E9FB44D-10F7-6380-E647-04956DD29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922" y="1825625"/>
            <a:ext cx="10776156" cy="4044233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0" name="Otsikko 1">
            <a:extLst>
              <a:ext uri="{FF2B5EF4-FFF2-40B4-BE49-F238E27FC236}">
                <a16:creationId xmlns:a16="http://schemas.microsoft.com/office/drawing/2014/main" id="{C790E3AA-6E6E-78EF-4846-05B05BFD7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922" y="707922"/>
            <a:ext cx="10776156" cy="982766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4890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Sisältödia tekstillä 2-palsta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isällön paikkamerkki 2">
            <a:extLst>
              <a:ext uri="{FF2B5EF4-FFF2-40B4-BE49-F238E27FC236}">
                <a16:creationId xmlns:a16="http://schemas.microsoft.com/office/drawing/2014/main" id="{5E9FB44D-10F7-6380-E647-04956DD29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922" y="1825625"/>
            <a:ext cx="10776156" cy="4044233"/>
          </a:xfrm>
        </p:spPr>
        <p:txBody>
          <a:bodyPr numCol="2" spcCol="180000"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0" name="Otsikko 1">
            <a:extLst>
              <a:ext uri="{FF2B5EF4-FFF2-40B4-BE49-F238E27FC236}">
                <a16:creationId xmlns:a16="http://schemas.microsoft.com/office/drawing/2014/main" id="{C790E3AA-6E6E-78EF-4846-05B05BFD7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922" y="707922"/>
            <a:ext cx="10776156" cy="982766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2954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Sisältödia tekstill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isällön paikkamerkki 2">
            <a:extLst>
              <a:ext uri="{FF2B5EF4-FFF2-40B4-BE49-F238E27FC236}">
                <a16:creationId xmlns:a16="http://schemas.microsoft.com/office/drawing/2014/main" id="{5E9FB44D-10F7-6380-E647-04956DD29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922" y="1825625"/>
            <a:ext cx="10776156" cy="4044233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0" name="Otsikko 1">
            <a:extLst>
              <a:ext uri="{FF2B5EF4-FFF2-40B4-BE49-F238E27FC236}">
                <a16:creationId xmlns:a16="http://schemas.microsoft.com/office/drawing/2014/main" id="{C790E3AA-6E6E-78EF-4846-05B05BFD7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922" y="707922"/>
            <a:ext cx="10776156" cy="982766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8129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lätödi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Kuvan paikkamerkki 21">
            <a:extLst>
              <a:ext uri="{FF2B5EF4-FFF2-40B4-BE49-F238E27FC236}">
                <a16:creationId xmlns:a16="http://schemas.microsoft.com/office/drawing/2014/main" id="{5A38E53A-3FB8-F499-532B-6EAA58E4AE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76900" y="1060412"/>
            <a:ext cx="6516687" cy="5796001"/>
          </a:xfrm>
          <a:custGeom>
            <a:avLst/>
            <a:gdLst>
              <a:gd name="connsiteX0" fmla="*/ 3589269 w 6516687"/>
              <a:gd name="connsiteY0" fmla="*/ 0 h 5796001"/>
              <a:gd name="connsiteX1" fmla="*/ 3854010 w 6516687"/>
              <a:gd name="connsiteY1" fmla="*/ 90370 h 5796001"/>
              <a:gd name="connsiteX2" fmla="*/ 6516687 w 6516687"/>
              <a:gd name="connsiteY2" fmla="*/ 2101427 h 5796001"/>
              <a:gd name="connsiteX3" fmla="*/ 6516687 w 6516687"/>
              <a:gd name="connsiteY3" fmla="*/ 5796001 h 5796001"/>
              <a:gd name="connsiteX4" fmla="*/ 0 w 6516687"/>
              <a:gd name="connsiteY4" fmla="*/ 5796001 h 5796001"/>
              <a:gd name="connsiteX5" fmla="*/ 0 w 6516687"/>
              <a:gd name="connsiteY5" fmla="*/ 2970339 h 5796001"/>
              <a:gd name="connsiteX6" fmla="*/ 276620 w 6516687"/>
              <a:gd name="connsiteY6" fmla="*/ 2391630 h 5796001"/>
              <a:gd name="connsiteX7" fmla="*/ 3324528 w 6516687"/>
              <a:gd name="connsiteY7" fmla="*/ 90370 h 5796001"/>
              <a:gd name="connsiteX8" fmla="*/ 3589269 w 6516687"/>
              <a:gd name="connsiteY8" fmla="*/ 0 h 579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6687" h="5796001">
                <a:moveTo>
                  <a:pt x="3589269" y="0"/>
                </a:moveTo>
                <a:cubicBezTo>
                  <a:pt x="3681758" y="0"/>
                  <a:pt x="3774248" y="30123"/>
                  <a:pt x="3854010" y="90370"/>
                </a:cubicBezTo>
                <a:cubicBezTo>
                  <a:pt x="3854010" y="90370"/>
                  <a:pt x="3854010" y="90370"/>
                  <a:pt x="6516687" y="2101427"/>
                </a:cubicBezTo>
                <a:lnTo>
                  <a:pt x="6516687" y="5796001"/>
                </a:lnTo>
                <a:cubicBezTo>
                  <a:pt x="6516687" y="5796001"/>
                  <a:pt x="6516687" y="5796001"/>
                  <a:pt x="0" y="5796001"/>
                </a:cubicBezTo>
                <a:cubicBezTo>
                  <a:pt x="0" y="5796001"/>
                  <a:pt x="0" y="5796001"/>
                  <a:pt x="0" y="2970339"/>
                </a:cubicBezTo>
                <a:cubicBezTo>
                  <a:pt x="0" y="2739534"/>
                  <a:pt x="103521" y="2522306"/>
                  <a:pt x="276620" y="2391630"/>
                </a:cubicBezTo>
                <a:cubicBezTo>
                  <a:pt x="276620" y="2391630"/>
                  <a:pt x="276620" y="2391630"/>
                  <a:pt x="3324528" y="90370"/>
                </a:cubicBezTo>
                <a:cubicBezTo>
                  <a:pt x="3404290" y="30123"/>
                  <a:pt x="3496780" y="0"/>
                  <a:pt x="358926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i-FI"/>
          </a:p>
        </p:txBody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id="{3947846F-2E80-AD23-F3CC-B9A80186D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10099675" y="-1588"/>
            <a:ext cx="2093912" cy="3163888"/>
          </a:xfrm>
          <a:custGeom>
            <a:avLst/>
            <a:gdLst>
              <a:gd name="T0" fmla="*/ 0 w 1319"/>
              <a:gd name="T1" fmla="*/ 996 h 1993"/>
              <a:gd name="T2" fmla="*/ 1319 w 1319"/>
              <a:gd name="T3" fmla="*/ 1993 h 1993"/>
              <a:gd name="T4" fmla="*/ 1319 w 1319"/>
              <a:gd name="T5" fmla="*/ 0 h 1993"/>
              <a:gd name="T6" fmla="*/ 0 w 1319"/>
              <a:gd name="T7" fmla="*/ 996 h 19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9" h="1993">
                <a:moveTo>
                  <a:pt x="0" y="996"/>
                </a:moveTo>
                <a:lnTo>
                  <a:pt x="1319" y="1993"/>
                </a:lnTo>
                <a:lnTo>
                  <a:pt x="1319" y="0"/>
                </a:lnTo>
                <a:lnTo>
                  <a:pt x="0" y="9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" name="Otsikko 1">
            <a:extLst>
              <a:ext uri="{FF2B5EF4-FFF2-40B4-BE49-F238E27FC236}">
                <a16:creationId xmlns:a16="http://schemas.microsoft.com/office/drawing/2014/main" id="{9B76744A-E7BC-5D1E-03F2-042E3D703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71" y="769373"/>
            <a:ext cx="4300025" cy="1600200"/>
          </a:xfrm>
        </p:spPr>
        <p:txBody>
          <a:bodyPr anchor="b"/>
          <a:lstStyle>
            <a:lvl1pPr>
              <a:lnSpc>
                <a:spcPct val="110000"/>
              </a:lnSpc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5" name="Tekstin paikkamerkki 3">
            <a:extLst>
              <a:ext uri="{FF2B5EF4-FFF2-40B4-BE49-F238E27FC236}">
                <a16:creationId xmlns:a16="http://schemas.microsoft.com/office/drawing/2014/main" id="{6862138C-E736-2CEA-400C-DBA34A3C6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672" y="2381862"/>
            <a:ext cx="4300025" cy="3451125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85712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isältödia kuvall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Kuvan paikkamerkki 21">
            <a:extLst>
              <a:ext uri="{FF2B5EF4-FFF2-40B4-BE49-F238E27FC236}">
                <a16:creationId xmlns:a16="http://schemas.microsoft.com/office/drawing/2014/main" id="{5A38E53A-3FB8-F499-532B-6EAA58E4AE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76900" y="1060412"/>
            <a:ext cx="6516687" cy="5796001"/>
          </a:xfrm>
          <a:custGeom>
            <a:avLst/>
            <a:gdLst>
              <a:gd name="connsiteX0" fmla="*/ 3589269 w 6516687"/>
              <a:gd name="connsiteY0" fmla="*/ 0 h 5796001"/>
              <a:gd name="connsiteX1" fmla="*/ 3854010 w 6516687"/>
              <a:gd name="connsiteY1" fmla="*/ 90370 h 5796001"/>
              <a:gd name="connsiteX2" fmla="*/ 6516687 w 6516687"/>
              <a:gd name="connsiteY2" fmla="*/ 2101427 h 5796001"/>
              <a:gd name="connsiteX3" fmla="*/ 6516687 w 6516687"/>
              <a:gd name="connsiteY3" fmla="*/ 5796001 h 5796001"/>
              <a:gd name="connsiteX4" fmla="*/ 0 w 6516687"/>
              <a:gd name="connsiteY4" fmla="*/ 5796001 h 5796001"/>
              <a:gd name="connsiteX5" fmla="*/ 0 w 6516687"/>
              <a:gd name="connsiteY5" fmla="*/ 2970339 h 5796001"/>
              <a:gd name="connsiteX6" fmla="*/ 276620 w 6516687"/>
              <a:gd name="connsiteY6" fmla="*/ 2391630 h 5796001"/>
              <a:gd name="connsiteX7" fmla="*/ 3324528 w 6516687"/>
              <a:gd name="connsiteY7" fmla="*/ 90370 h 5796001"/>
              <a:gd name="connsiteX8" fmla="*/ 3589269 w 6516687"/>
              <a:gd name="connsiteY8" fmla="*/ 0 h 579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6687" h="5796001">
                <a:moveTo>
                  <a:pt x="3589269" y="0"/>
                </a:moveTo>
                <a:cubicBezTo>
                  <a:pt x="3681758" y="0"/>
                  <a:pt x="3774248" y="30123"/>
                  <a:pt x="3854010" y="90370"/>
                </a:cubicBezTo>
                <a:cubicBezTo>
                  <a:pt x="3854010" y="90370"/>
                  <a:pt x="3854010" y="90370"/>
                  <a:pt x="6516687" y="2101427"/>
                </a:cubicBezTo>
                <a:lnTo>
                  <a:pt x="6516687" y="5796001"/>
                </a:lnTo>
                <a:cubicBezTo>
                  <a:pt x="6516687" y="5796001"/>
                  <a:pt x="6516687" y="5796001"/>
                  <a:pt x="0" y="5796001"/>
                </a:cubicBezTo>
                <a:cubicBezTo>
                  <a:pt x="0" y="5796001"/>
                  <a:pt x="0" y="5796001"/>
                  <a:pt x="0" y="2970339"/>
                </a:cubicBezTo>
                <a:cubicBezTo>
                  <a:pt x="0" y="2739534"/>
                  <a:pt x="103521" y="2522306"/>
                  <a:pt x="276620" y="2391630"/>
                </a:cubicBezTo>
                <a:cubicBezTo>
                  <a:pt x="276620" y="2391630"/>
                  <a:pt x="276620" y="2391630"/>
                  <a:pt x="3324528" y="90370"/>
                </a:cubicBezTo>
                <a:cubicBezTo>
                  <a:pt x="3404290" y="30123"/>
                  <a:pt x="3496780" y="0"/>
                  <a:pt x="358926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i-FI"/>
          </a:p>
        </p:txBody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id="{3947846F-2E80-AD23-F3CC-B9A80186D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10099675" y="-1588"/>
            <a:ext cx="2093912" cy="3163888"/>
          </a:xfrm>
          <a:custGeom>
            <a:avLst/>
            <a:gdLst>
              <a:gd name="T0" fmla="*/ 0 w 1319"/>
              <a:gd name="T1" fmla="*/ 996 h 1993"/>
              <a:gd name="T2" fmla="*/ 1319 w 1319"/>
              <a:gd name="T3" fmla="*/ 1993 h 1993"/>
              <a:gd name="T4" fmla="*/ 1319 w 1319"/>
              <a:gd name="T5" fmla="*/ 0 h 1993"/>
              <a:gd name="T6" fmla="*/ 0 w 1319"/>
              <a:gd name="T7" fmla="*/ 996 h 19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9" h="1993">
                <a:moveTo>
                  <a:pt x="0" y="996"/>
                </a:moveTo>
                <a:lnTo>
                  <a:pt x="1319" y="1993"/>
                </a:lnTo>
                <a:lnTo>
                  <a:pt x="1319" y="0"/>
                </a:lnTo>
                <a:lnTo>
                  <a:pt x="0" y="9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" name="Otsikko 1">
            <a:extLst>
              <a:ext uri="{FF2B5EF4-FFF2-40B4-BE49-F238E27FC236}">
                <a16:creationId xmlns:a16="http://schemas.microsoft.com/office/drawing/2014/main" id="{9B76744A-E7BC-5D1E-03F2-042E3D703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71" y="769373"/>
            <a:ext cx="4300025" cy="1600200"/>
          </a:xfrm>
        </p:spPr>
        <p:txBody>
          <a:bodyPr anchor="b"/>
          <a:lstStyle>
            <a:lvl1pPr>
              <a:lnSpc>
                <a:spcPct val="110000"/>
              </a:lnSpc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5" name="Tekstin paikkamerkki 3">
            <a:extLst>
              <a:ext uri="{FF2B5EF4-FFF2-40B4-BE49-F238E27FC236}">
                <a16:creationId xmlns:a16="http://schemas.microsoft.com/office/drawing/2014/main" id="{6862138C-E736-2CEA-400C-DBA34A3C6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672" y="2381862"/>
            <a:ext cx="4300025" cy="3451125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166048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Sisältödia kuvall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Kuvan paikkamerkki 21">
            <a:extLst>
              <a:ext uri="{FF2B5EF4-FFF2-40B4-BE49-F238E27FC236}">
                <a16:creationId xmlns:a16="http://schemas.microsoft.com/office/drawing/2014/main" id="{5A38E53A-3FB8-F499-532B-6EAA58E4AE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76900" y="1060412"/>
            <a:ext cx="6516687" cy="5796001"/>
          </a:xfrm>
          <a:custGeom>
            <a:avLst/>
            <a:gdLst>
              <a:gd name="connsiteX0" fmla="*/ 3589269 w 6516687"/>
              <a:gd name="connsiteY0" fmla="*/ 0 h 5796001"/>
              <a:gd name="connsiteX1" fmla="*/ 3854010 w 6516687"/>
              <a:gd name="connsiteY1" fmla="*/ 90370 h 5796001"/>
              <a:gd name="connsiteX2" fmla="*/ 6516687 w 6516687"/>
              <a:gd name="connsiteY2" fmla="*/ 2101427 h 5796001"/>
              <a:gd name="connsiteX3" fmla="*/ 6516687 w 6516687"/>
              <a:gd name="connsiteY3" fmla="*/ 5796001 h 5796001"/>
              <a:gd name="connsiteX4" fmla="*/ 0 w 6516687"/>
              <a:gd name="connsiteY4" fmla="*/ 5796001 h 5796001"/>
              <a:gd name="connsiteX5" fmla="*/ 0 w 6516687"/>
              <a:gd name="connsiteY5" fmla="*/ 2970339 h 5796001"/>
              <a:gd name="connsiteX6" fmla="*/ 276620 w 6516687"/>
              <a:gd name="connsiteY6" fmla="*/ 2391630 h 5796001"/>
              <a:gd name="connsiteX7" fmla="*/ 3324528 w 6516687"/>
              <a:gd name="connsiteY7" fmla="*/ 90370 h 5796001"/>
              <a:gd name="connsiteX8" fmla="*/ 3589269 w 6516687"/>
              <a:gd name="connsiteY8" fmla="*/ 0 h 579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6687" h="5796001">
                <a:moveTo>
                  <a:pt x="3589269" y="0"/>
                </a:moveTo>
                <a:cubicBezTo>
                  <a:pt x="3681758" y="0"/>
                  <a:pt x="3774248" y="30123"/>
                  <a:pt x="3854010" y="90370"/>
                </a:cubicBezTo>
                <a:cubicBezTo>
                  <a:pt x="3854010" y="90370"/>
                  <a:pt x="3854010" y="90370"/>
                  <a:pt x="6516687" y="2101427"/>
                </a:cubicBezTo>
                <a:lnTo>
                  <a:pt x="6516687" y="5796001"/>
                </a:lnTo>
                <a:cubicBezTo>
                  <a:pt x="6516687" y="5796001"/>
                  <a:pt x="6516687" y="5796001"/>
                  <a:pt x="0" y="5796001"/>
                </a:cubicBezTo>
                <a:cubicBezTo>
                  <a:pt x="0" y="5796001"/>
                  <a:pt x="0" y="5796001"/>
                  <a:pt x="0" y="2970339"/>
                </a:cubicBezTo>
                <a:cubicBezTo>
                  <a:pt x="0" y="2739534"/>
                  <a:pt x="103521" y="2522306"/>
                  <a:pt x="276620" y="2391630"/>
                </a:cubicBezTo>
                <a:cubicBezTo>
                  <a:pt x="276620" y="2391630"/>
                  <a:pt x="276620" y="2391630"/>
                  <a:pt x="3324528" y="90370"/>
                </a:cubicBezTo>
                <a:cubicBezTo>
                  <a:pt x="3404290" y="30123"/>
                  <a:pt x="3496780" y="0"/>
                  <a:pt x="358926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i-FI"/>
          </a:p>
        </p:txBody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id="{3947846F-2E80-AD23-F3CC-B9A80186D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10099675" y="-1588"/>
            <a:ext cx="2093912" cy="3163888"/>
          </a:xfrm>
          <a:custGeom>
            <a:avLst/>
            <a:gdLst>
              <a:gd name="T0" fmla="*/ 0 w 1319"/>
              <a:gd name="T1" fmla="*/ 996 h 1993"/>
              <a:gd name="T2" fmla="*/ 1319 w 1319"/>
              <a:gd name="T3" fmla="*/ 1993 h 1993"/>
              <a:gd name="T4" fmla="*/ 1319 w 1319"/>
              <a:gd name="T5" fmla="*/ 0 h 1993"/>
              <a:gd name="T6" fmla="*/ 0 w 1319"/>
              <a:gd name="T7" fmla="*/ 996 h 19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9" h="1993">
                <a:moveTo>
                  <a:pt x="0" y="996"/>
                </a:moveTo>
                <a:lnTo>
                  <a:pt x="1319" y="1993"/>
                </a:lnTo>
                <a:lnTo>
                  <a:pt x="1319" y="0"/>
                </a:lnTo>
                <a:lnTo>
                  <a:pt x="0" y="9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" name="Otsikko 1">
            <a:extLst>
              <a:ext uri="{FF2B5EF4-FFF2-40B4-BE49-F238E27FC236}">
                <a16:creationId xmlns:a16="http://schemas.microsoft.com/office/drawing/2014/main" id="{9B76744A-E7BC-5D1E-03F2-042E3D703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71" y="769373"/>
            <a:ext cx="4300025" cy="1600200"/>
          </a:xfrm>
        </p:spPr>
        <p:txBody>
          <a:bodyPr anchor="b"/>
          <a:lstStyle>
            <a:lvl1pPr>
              <a:lnSpc>
                <a:spcPct val="110000"/>
              </a:lnSpc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5" name="Tekstin paikkamerkki 3">
            <a:extLst>
              <a:ext uri="{FF2B5EF4-FFF2-40B4-BE49-F238E27FC236}">
                <a16:creationId xmlns:a16="http://schemas.microsoft.com/office/drawing/2014/main" id="{6862138C-E736-2CEA-400C-DBA34A3C6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672" y="2381862"/>
            <a:ext cx="4300025" cy="3451125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8801601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Sisältödia kuvall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Kuvan paikkamerkki 21">
            <a:extLst>
              <a:ext uri="{FF2B5EF4-FFF2-40B4-BE49-F238E27FC236}">
                <a16:creationId xmlns:a16="http://schemas.microsoft.com/office/drawing/2014/main" id="{5A38E53A-3FB8-F499-532B-6EAA58E4AE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76900" y="1060412"/>
            <a:ext cx="6516687" cy="5796001"/>
          </a:xfrm>
          <a:custGeom>
            <a:avLst/>
            <a:gdLst>
              <a:gd name="connsiteX0" fmla="*/ 3589269 w 6516687"/>
              <a:gd name="connsiteY0" fmla="*/ 0 h 5796001"/>
              <a:gd name="connsiteX1" fmla="*/ 3854010 w 6516687"/>
              <a:gd name="connsiteY1" fmla="*/ 90370 h 5796001"/>
              <a:gd name="connsiteX2" fmla="*/ 6516687 w 6516687"/>
              <a:gd name="connsiteY2" fmla="*/ 2101427 h 5796001"/>
              <a:gd name="connsiteX3" fmla="*/ 6516687 w 6516687"/>
              <a:gd name="connsiteY3" fmla="*/ 5796001 h 5796001"/>
              <a:gd name="connsiteX4" fmla="*/ 0 w 6516687"/>
              <a:gd name="connsiteY4" fmla="*/ 5796001 h 5796001"/>
              <a:gd name="connsiteX5" fmla="*/ 0 w 6516687"/>
              <a:gd name="connsiteY5" fmla="*/ 2970339 h 5796001"/>
              <a:gd name="connsiteX6" fmla="*/ 276620 w 6516687"/>
              <a:gd name="connsiteY6" fmla="*/ 2391630 h 5796001"/>
              <a:gd name="connsiteX7" fmla="*/ 3324528 w 6516687"/>
              <a:gd name="connsiteY7" fmla="*/ 90370 h 5796001"/>
              <a:gd name="connsiteX8" fmla="*/ 3589269 w 6516687"/>
              <a:gd name="connsiteY8" fmla="*/ 0 h 579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6687" h="5796001">
                <a:moveTo>
                  <a:pt x="3589269" y="0"/>
                </a:moveTo>
                <a:cubicBezTo>
                  <a:pt x="3681758" y="0"/>
                  <a:pt x="3774248" y="30123"/>
                  <a:pt x="3854010" y="90370"/>
                </a:cubicBezTo>
                <a:cubicBezTo>
                  <a:pt x="3854010" y="90370"/>
                  <a:pt x="3854010" y="90370"/>
                  <a:pt x="6516687" y="2101427"/>
                </a:cubicBezTo>
                <a:lnTo>
                  <a:pt x="6516687" y="5796001"/>
                </a:lnTo>
                <a:cubicBezTo>
                  <a:pt x="6516687" y="5796001"/>
                  <a:pt x="6516687" y="5796001"/>
                  <a:pt x="0" y="5796001"/>
                </a:cubicBezTo>
                <a:cubicBezTo>
                  <a:pt x="0" y="5796001"/>
                  <a:pt x="0" y="5796001"/>
                  <a:pt x="0" y="2970339"/>
                </a:cubicBezTo>
                <a:cubicBezTo>
                  <a:pt x="0" y="2739534"/>
                  <a:pt x="103521" y="2522306"/>
                  <a:pt x="276620" y="2391630"/>
                </a:cubicBezTo>
                <a:cubicBezTo>
                  <a:pt x="276620" y="2391630"/>
                  <a:pt x="276620" y="2391630"/>
                  <a:pt x="3324528" y="90370"/>
                </a:cubicBezTo>
                <a:cubicBezTo>
                  <a:pt x="3404290" y="30123"/>
                  <a:pt x="3496780" y="0"/>
                  <a:pt x="358926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i-FI"/>
          </a:p>
        </p:txBody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id="{3947846F-2E80-AD23-F3CC-B9A80186D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10099675" y="-1588"/>
            <a:ext cx="2093912" cy="3163888"/>
          </a:xfrm>
          <a:custGeom>
            <a:avLst/>
            <a:gdLst>
              <a:gd name="T0" fmla="*/ 0 w 1319"/>
              <a:gd name="T1" fmla="*/ 996 h 1993"/>
              <a:gd name="T2" fmla="*/ 1319 w 1319"/>
              <a:gd name="T3" fmla="*/ 1993 h 1993"/>
              <a:gd name="T4" fmla="*/ 1319 w 1319"/>
              <a:gd name="T5" fmla="*/ 0 h 1993"/>
              <a:gd name="T6" fmla="*/ 0 w 1319"/>
              <a:gd name="T7" fmla="*/ 996 h 19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9" h="1993">
                <a:moveTo>
                  <a:pt x="0" y="996"/>
                </a:moveTo>
                <a:lnTo>
                  <a:pt x="1319" y="1993"/>
                </a:lnTo>
                <a:lnTo>
                  <a:pt x="1319" y="0"/>
                </a:lnTo>
                <a:lnTo>
                  <a:pt x="0" y="99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" name="Otsikko 1">
            <a:extLst>
              <a:ext uri="{FF2B5EF4-FFF2-40B4-BE49-F238E27FC236}">
                <a16:creationId xmlns:a16="http://schemas.microsoft.com/office/drawing/2014/main" id="{9B76744A-E7BC-5D1E-03F2-042E3D703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71" y="769373"/>
            <a:ext cx="4300025" cy="1600200"/>
          </a:xfrm>
        </p:spPr>
        <p:txBody>
          <a:bodyPr anchor="b"/>
          <a:lstStyle>
            <a:lvl1pPr>
              <a:lnSpc>
                <a:spcPct val="110000"/>
              </a:lnSpc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5" name="Tekstin paikkamerkki 3">
            <a:extLst>
              <a:ext uri="{FF2B5EF4-FFF2-40B4-BE49-F238E27FC236}">
                <a16:creationId xmlns:a16="http://schemas.microsoft.com/office/drawing/2014/main" id="{6862138C-E736-2CEA-400C-DBA34A3C6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672" y="2381862"/>
            <a:ext cx="4300025" cy="3451125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13459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ilman kuvaa-roos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C6C2A54A-D542-3157-8F6A-FFC8FEDF9D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/>
        </p:nvGrpSpPr>
        <p:grpSpPr bwMode="auto">
          <a:xfrm>
            <a:off x="431801" y="1588"/>
            <a:ext cx="6827838" cy="6002338"/>
            <a:chOff x="272" y="1"/>
            <a:chExt cx="4301" cy="378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469788-699B-A01B-1975-C61951CF57B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>
              <a:off x="746" y="1"/>
              <a:ext cx="3827" cy="3739"/>
            </a:xfrm>
            <a:custGeom>
              <a:avLst/>
              <a:gdLst>
                <a:gd name="T0" fmla="*/ 0 w 3828"/>
                <a:gd name="T1" fmla="*/ 0 h 3739"/>
                <a:gd name="T2" fmla="*/ 0 w 3828"/>
                <a:gd name="T3" fmla="*/ 2653 h 3739"/>
                <a:gd name="T4" fmla="*/ 100 w 3828"/>
                <a:gd name="T5" fmla="*/ 2863 h 3739"/>
                <a:gd name="T6" fmla="*/ 1203 w 3828"/>
                <a:gd name="T7" fmla="*/ 3695 h 3739"/>
                <a:gd name="T8" fmla="*/ 1394 w 3828"/>
                <a:gd name="T9" fmla="*/ 3695 h 3739"/>
                <a:gd name="T10" fmla="*/ 2176 w 3828"/>
                <a:gd name="T11" fmla="*/ 3105 h 3739"/>
                <a:gd name="T12" fmla="*/ 2434 w 3828"/>
                <a:gd name="T13" fmla="*/ 3300 h 3739"/>
                <a:gd name="T14" fmla="*/ 2625 w 3828"/>
                <a:gd name="T15" fmla="*/ 3300 h 3739"/>
                <a:gd name="T16" fmla="*/ 3728 w 3828"/>
                <a:gd name="T17" fmla="*/ 2467 h 3739"/>
                <a:gd name="T18" fmla="*/ 3828 w 3828"/>
                <a:gd name="T19" fmla="*/ 2258 h 3739"/>
                <a:gd name="T20" fmla="*/ 3828 w 3828"/>
                <a:gd name="T21" fmla="*/ 0 h 3739"/>
                <a:gd name="T22" fmla="*/ 0 w 3828"/>
                <a:gd name="T23" fmla="*/ 0 h 3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28" h="3739">
                  <a:moveTo>
                    <a:pt x="0" y="0"/>
                  </a:moveTo>
                  <a:cubicBezTo>
                    <a:pt x="0" y="2653"/>
                    <a:pt x="0" y="2653"/>
                    <a:pt x="0" y="2653"/>
                  </a:cubicBezTo>
                  <a:cubicBezTo>
                    <a:pt x="0" y="2737"/>
                    <a:pt x="38" y="2815"/>
                    <a:pt x="100" y="2863"/>
                  </a:cubicBezTo>
                  <a:cubicBezTo>
                    <a:pt x="1203" y="3695"/>
                    <a:pt x="1203" y="3695"/>
                    <a:pt x="1203" y="3695"/>
                  </a:cubicBezTo>
                  <a:cubicBezTo>
                    <a:pt x="1261" y="3739"/>
                    <a:pt x="1337" y="3739"/>
                    <a:pt x="1394" y="3695"/>
                  </a:cubicBezTo>
                  <a:cubicBezTo>
                    <a:pt x="2176" y="3105"/>
                    <a:pt x="2176" y="3105"/>
                    <a:pt x="2176" y="3105"/>
                  </a:cubicBezTo>
                  <a:cubicBezTo>
                    <a:pt x="2434" y="3300"/>
                    <a:pt x="2434" y="3300"/>
                    <a:pt x="2434" y="3300"/>
                  </a:cubicBezTo>
                  <a:cubicBezTo>
                    <a:pt x="2492" y="3344"/>
                    <a:pt x="2568" y="3344"/>
                    <a:pt x="2625" y="3300"/>
                  </a:cubicBezTo>
                  <a:cubicBezTo>
                    <a:pt x="3728" y="2467"/>
                    <a:pt x="3728" y="2467"/>
                    <a:pt x="3728" y="2467"/>
                  </a:cubicBezTo>
                  <a:cubicBezTo>
                    <a:pt x="3790" y="2420"/>
                    <a:pt x="3828" y="2341"/>
                    <a:pt x="3828" y="2258"/>
                  </a:cubicBezTo>
                  <a:cubicBezTo>
                    <a:pt x="3828" y="0"/>
                    <a:pt x="3828" y="0"/>
                    <a:pt x="382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6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56EF22C-051F-55CD-D794-4FC489208FC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>
              <a:off x="272" y="1"/>
              <a:ext cx="3827" cy="3781"/>
            </a:xfrm>
            <a:custGeom>
              <a:avLst/>
              <a:gdLst>
                <a:gd name="T0" fmla="*/ 0 w 3828"/>
                <a:gd name="T1" fmla="*/ 0 h 3781"/>
                <a:gd name="T2" fmla="*/ 0 w 3828"/>
                <a:gd name="T3" fmla="*/ 2695 h 3781"/>
                <a:gd name="T4" fmla="*/ 100 w 3828"/>
                <a:gd name="T5" fmla="*/ 2905 h 3781"/>
                <a:gd name="T6" fmla="*/ 1203 w 3828"/>
                <a:gd name="T7" fmla="*/ 3738 h 3781"/>
                <a:gd name="T8" fmla="*/ 1394 w 3828"/>
                <a:gd name="T9" fmla="*/ 3738 h 3781"/>
                <a:gd name="T10" fmla="*/ 2176 w 3828"/>
                <a:gd name="T11" fmla="*/ 3147 h 3781"/>
                <a:gd name="T12" fmla="*/ 2434 w 3828"/>
                <a:gd name="T13" fmla="*/ 3342 h 3781"/>
                <a:gd name="T14" fmla="*/ 2625 w 3828"/>
                <a:gd name="T15" fmla="*/ 3342 h 3781"/>
                <a:gd name="T16" fmla="*/ 3728 w 3828"/>
                <a:gd name="T17" fmla="*/ 2510 h 3781"/>
                <a:gd name="T18" fmla="*/ 3828 w 3828"/>
                <a:gd name="T19" fmla="*/ 2300 h 3781"/>
                <a:gd name="T20" fmla="*/ 3828 w 3828"/>
                <a:gd name="T21" fmla="*/ 0 h 3781"/>
                <a:gd name="T22" fmla="*/ 0 w 3828"/>
                <a:gd name="T23" fmla="*/ 0 h 3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28" h="3781">
                  <a:moveTo>
                    <a:pt x="0" y="0"/>
                  </a:moveTo>
                  <a:cubicBezTo>
                    <a:pt x="0" y="2695"/>
                    <a:pt x="0" y="2695"/>
                    <a:pt x="0" y="2695"/>
                  </a:cubicBezTo>
                  <a:cubicBezTo>
                    <a:pt x="0" y="2779"/>
                    <a:pt x="38" y="2857"/>
                    <a:pt x="100" y="2905"/>
                  </a:cubicBezTo>
                  <a:cubicBezTo>
                    <a:pt x="1203" y="3738"/>
                    <a:pt x="1203" y="3738"/>
                    <a:pt x="1203" y="3738"/>
                  </a:cubicBezTo>
                  <a:cubicBezTo>
                    <a:pt x="1261" y="3781"/>
                    <a:pt x="1337" y="3781"/>
                    <a:pt x="1394" y="3738"/>
                  </a:cubicBezTo>
                  <a:cubicBezTo>
                    <a:pt x="2176" y="3147"/>
                    <a:pt x="2176" y="3147"/>
                    <a:pt x="2176" y="3147"/>
                  </a:cubicBezTo>
                  <a:cubicBezTo>
                    <a:pt x="2434" y="3342"/>
                    <a:pt x="2434" y="3342"/>
                    <a:pt x="2434" y="3342"/>
                  </a:cubicBezTo>
                  <a:cubicBezTo>
                    <a:pt x="2492" y="3386"/>
                    <a:pt x="2568" y="3386"/>
                    <a:pt x="2625" y="3342"/>
                  </a:cubicBezTo>
                  <a:cubicBezTo>
                    <a:pt x="3728" y="2510"/>
                    <a:pt x="3728" y="2510"/>
                    <a:pt x="3728" y="2510"/>
                  </a:cubicBezTo>
                  <a:cubicBezTo>
                    <a:pt x="3791" y="2462"/>
                    <a:pt x="3828" y="2384"/>
                    <a:pt x="3828" y="2300"/>
                  </a:cubicBezTo>
                  <a:cubicBezTo>
                    <a:pt x="3828" y="0"/>
                    <a:pt x="3828" y="0"/>
                    <a:pt x="382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5C0DB087-F941-9424-AC7D-9510A5FBAF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002" y="376189"/>
            <a:ext cx="5628048" cy="2387600"/>
          </a:xfrm>
        </p:spPr>
        <p:txBody>
          <a:bodyPr anchor="b">
            <a:noAutofit/>
          </a:bodyPr>
          <a:lstStyle>
            <a:lvl1pPr algn="l">
              <a:lnSpc>
                <a:spcPts val="5280"/>
              </a:lnSpc>
              <a:defRPr sz="5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8A03A00-FE28-CC93-DE8D-493798854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1002" y="2918057"/>
            <a:ext cx="4422588" cy="1655762"/>
          </a:xfrm>
        </p:spPr>
        <p:txBody>
          <a:bodyPr/>
          <a:lstStyle>
            <a:lvl1pPr marL="0" indent="0" algn="l">
              <a:lnSpc>
                <a:spcPct val="11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5" name="Kuva 4" descr="Hämeenlinnan kaupunki -logo">
            <a:extLst>
              <a:ext uri="{FF2B5EF4-FFF2-40B4-BE49-F238E27FC236}">
                <a16:creationId xmlns:a16="http://schemas.microsoft.com/office/drawing/2014/main" id="{D2C73DBA-8CF8-5221-9596-A75A4DAF65A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558" y="4779281"/>
            <a:ext cx="1202056" cy="150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317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Sisältödi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Kuvan paikkamerkki 21">
            <a:extLst>
              <a:ext uri="{FF2B5EF4-FFF2-40B4-BE49-F238E27FC236}">
                <a16:creationId xmlns:a16="http://schemas.microsoft.com/office/drawing/2014/main" id="{5A38E53A-3FB8-F499-532B-6EAA58E4AE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76900" y="1060412"/>
            <a:ext cx="6516687" cy="5796001"/>
          </a:xfrm>
          <a:custGeom>
            <a:avLst/>
            <a:gdLst>
              <a:gd name="connsiteX0" fmla="*/ 3589269 w 6516687"/>
              <a:gd name="connsiteY0" fmla="*/ 0 h 5796001"/>
              <a:gd name="connsiteX1" fmla="*/ 3854010 w 6516687"/>
              <a:gd name="connsiteY1" fmla="*/ 90370 h 5796001"/>
              <a:gd name="connsiteX2" fmla="*/ 6516687 w 6516687"/>
              <a:gd name="connsiteY2" fmla="*/ 2101427 h 5796001"/>
              <a:gd name="connsiteX3" fmla="*/ 6516687 w 6516687"/>
              <a:gd name="connsiteY3" fmla="*/ 5796001 h 5796001"/>
              <a:gd name="connsiteX4" fmla="*/ 0 w 6516687"/>
              <a:gd name="connsiteY4" fmla="*/ 5796001 h 5796001"/>
              <a:gd name="connsiteX5" fmla="*/ 0 w 6516687"/>
              <a:gd name="connsiteY5" fmla="*/ 2970339 h 5796001"/>
              <a:gd name="connsiteX6" fmla="*/ 276620 w 6516687"/>
              <a:gd name="connsiteY6" fmla="*/ 2391630 h 5796001"/>
              <a:gd name="connsiteX7" fmla="*/ 3324528 w 6516687"/>
              <a:gd name="connsiteY7" fmla="*/ 90370 h 5796001"/>
              <a:gd name="connsiteX8" fmla="*/ 3589269 w 6516687"/>
              <a:gd name="connsiteY8" fmla="*/ 0 h 579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6687" h="5796001">
                <a:moveTo>
                  <a:pt x="3589269" y="0"/>
                </a:moveTo>
                <a:cubicBezTo>
                  <a:pt x="3681758" y="0"/>
                  <a:pt x="3774248" y="30123"/>
                  <a:pt x="3854010" y="90370"/>
                </a:cubicBezTo>
                <a:cubicBezTo>
                  <a:pt x="3854010" y="90370"/>
                  <a:pt x="3854010" y="90370"/>
                  <a:pt x="6516687" y="2101427"/>
                </a:cubicBezTo>
                <a:lnTo>
                  <a:pt x="6516687" y="5796001"/>
                </a:lnTo>
                <a:cubicBezTo>
                  <a:pt x="6516687" y="5796001"/>
                  <a:pt x="6516687" y="5796001"/>
                  <a:pt x="0" y="5796001"/>
                </a:cubicBezTo>
                <a:cubicBezTo>
                  <a:pt x="0" y="5796001"/>
                  <a:pt x="0" y="5796001"/>
                  <a:pt x="0" y="2970339"/>
                </a:cubicBezTo>
                <a:cubicBezTo>
                  <a:pt x="0" y="2739534"/>
                  <a:pt x="103521" y="2522306"/>
                  <a:pt x="276620" y="2391630"/>
                </a:cubicBezTo>
                <a:cubicBezTo>
                  <a:pt x="276620" y="2391630"/>
                  <a:pt x="276620" y="2391630"/>
                  <a:pt x="3324528" y="90370"/>
                </a:cubicBezTo>
                <a:cubicBezTo>
                  <a:pt x="3404290" y="30123"/>
                  <a:pt x="3496780" y="0"/>
                  <a:pt x="358926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i-FI"/>
          </a:p>
        </p:txBody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id="{3947846F-2E80-AD23-F3CC-B9A80186D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10099675" y="-1588"/>
            <a:ext cx="2093912" cy="3163888"/>
          </a:xfrm>
          <a:custGeom>
            <a:avLst/>
            <a:gdLst>
              <a:gd name="T0" fmla="*/ 0 w 1319"/>
              <a:gd name="T1" fmla="*/ 996 h 1993"/>
              <a:gd name="T2" fmla="*/ 1319 w 1319"/>
              <a:gd name="T3" fmla="*/ 1993 h 1993"/>
              <a:gd name="T4" fmla="*/ 1319 w 1319"/>
              <a:gd name="T5" fmla="*/ 0 h 1993"/>
              <a:gd name="T6" fmla="*/ 0 w 1319"/>
              <a:gd name="T7" fmla="*/ 996 h 19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9" h="1993">
                <a:moveTo>
                  <a:pt x="0" y="996"/>
                </a:moveTo>
                <a:lnTo>
                  <a:pt x="1319" y="1993"/>
                </a:lnTo>
                <a:lnTo>
                  <a:pt x="1319" y="0"/>
                </a:lnTo>
                <a:lnTo>
                  <a:pt x="0" y="99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" name="Otsikko 1">
            <a:extLst>
              <a:ext uri="{FF2B5EF4-FFF2-40B4-BE49-F238E27FC236}">
                <a16:creationId xmlns:a16="http://schemas.microsoft.com/office/drawing/2014/main" id="{9B76744A-E7BC-5D1E-03F2-042E3D703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71" y="769373"/>
            <a:ext cx="4300025" cy="1600200"/>
          </a:xfrm>
        </p:spPr>
        <p:txBody>
          <a:bodyPr anchor="b"/>
          <a:lstStyle>
            <a:lvl1pPr>
              <a:lnSpc>
                <a:spcPct val="110000"/>
              </a:lnSpc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5" name="Tekstin paikkamerkki 3">
            <a:extLst>
              <a:ext uri="{FF2B5EF4-FFF2-40B4-BE49-F238E27FC236}">
                <a16:creationId xmlns:a16="http://schemas.microsoft.com/office/drawing/2014/main" id="{6862138C-E736-2CEA-400C-DBA34A3C6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672" y="2381862"/>
            <a:ext cx="4300025" cy="3451125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110986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Kuvan paikkamerkki 103">
            <a:extLst>
              <a:ext uri="{FF2B5EF4-FFF2-40B4-BE49-F238E27FC236}">
                <a16:creationId xmlns:a16="http://schemas.microsoft.com/office/drawing/2014/main" id="{24401EC6-9C93-3B4D-83DF-B688FFFD06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88" y="-4762"/>
            <a:ext cx="12192000" cy="6867525"/>
          </a:xfrm>
          <a:custGeom>
            <a:avLst/>
            <a:gdLst>
              <a:gd name="connsiteX0" fmla="*/ 0 w 12192000"/>
              <a:gd name="connsiteY0" fmla="*/ 0 h 6867525"/>
              <a:gd name="connsiteX1" fmla="*/ 12192000 w 12192000"/>
              <a:gd name="connsiteY1" fmla="*/ 0 h 6867525"/>
              <a:gd name="connsiteX2" fmla="*/ 12192000 w 12192000"/>
              <a:gd name="connsiteY2" fmla="*/ 6867525 h 6867525"/>
              <a:gd name="connsiteX3" fmla="*/ 5092700 w 12192000"/>
              <a:gd name="connsiteY3" fmla="*/ 6867525 h 6867525"/>
              <a:gd name="connsiteX4" fmla="*/ 5092700 w 12192000"/>
              <a:gd name="connsiteY4" fmla="*/ 4105586 h 6867525"/>
              <a:gd name="connsiteX5" fmla="*/ 4983163 w 12192000"/>
              <a:gd name="connsiteY5" fmla="*/ 3875292 h 6867525"/>
              <a:gd name="connsiteX6" fmla="*/ 3771900 w 12192000"/>
              <a:gd name="connsiteY6" fmla="*/ 2960469 h 6867525"/>
              <a:gd name="connsiteX7" fmla="*/ 3560763 w 12192000"/>
              <a:gd name="connsiteY7" fmla="*/ 2960469 h 6867525"/>
              <a:gd name="connsiteX8" fmla="*/ 3532188 w 12192000"/>
              <a:gd name="connsiteY8" fmla="*/ 2982704 h 6867525"/>
              <a:gd name="connsiteX9" fmla="*/ 3371850 w 12192000"/>
              <a:gd name="connsiteY9" fmla="*/ 2860410 h 6867525"/>
              <a:gd name="connsiteX10" fmla="*/ 3160713 w 12192000"/>
              <a:gd name="connsiteY10" fmla="*/ 2860410 h 6867525"/>
              <a:gd name="connsiteX11" fmla="*/ 2970213 w 12192000"/>
              <a:gd name="connsiteY11" fmla="*/ 3004939 h 6867525"/>
              <a:gd name="connsiteX12" fmla="*/ 2287588 w 12192000"/>
              <a:gd name="connsiteY12" fmla="*/ 2488763 h 6867525"/>
              <a:gd name="connsiteX13" fmla="*/ 2076450 w 12192000"/>
              <a:gd name="connsiteY13" fmla="*/ 2488763 h 6867525"/>
              <a:gd name="connsiteX14" fmla="*/ 2047875 w 12192000"/>
              <a:gd name="connsiteY14" fmla="*/ 2510999 h 6867525"/>
              <a:gd name="connsiteX15" fmla="*/ 1887538 w 12192000"/>
              <a:gd name="connsiteY15" fmla="*/ 2390293 h 6867525"/>
              <a:gd name="connsiteX16" fmla="*/ 1676400 w 12192000"/>
              <a:gd name="connsiteY16" fmla="*/ 2390293 h 6867525"/>
              <a:gd name="connsiteX17" fmla="*/ 465138 w 12192000"/>
              <a:gd name="connsiteY17" fmla="*/ 3305116 h 6867525"/>
              <a:gd name="connsiteX18" fmla="*/ 355600 w 12192000"/>
              <a:gd name="connsiteY18" fmla="*/ 3536998 h 6867525"/>
              <a:gd name="connsiteX19" fmla="*/ 355600 w 12192000"/>
              <a:gd name="connsiteY19" fmla="*/ 6867525 h 6867525"/>
              <a:gd name="connsiteX20" fmla="*/ 0 w 12192000"/>
              <a:gd name="connsiteY20" fmla="*/ 6867525 h 6867525"/>
              <a:gd name="connsiteX21" fmla="*/ 0 w 12192000"/>
              <a:gd name="connsiteY21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2000" h="6867525">
                <a:moveTo>
                  <a:pt x="0" y="0"/>
                </a:moveTo>
                <a:lnTo>
                  <a:pt x="12192000" y="0"/>
                </a:lnTo>
                <a:cubicBezTo>
                  <a:pt x="12192000" y="0"/>
                  <a:pt x="12192000" y="0"/>
                  <a:pt x="12192000" y="6867525"/>
                </a:cubicBezTo>
                <a:cubicBezTo>
                  <a:pt x="12192000" y="6867525"/>
                  <a:pt x="12192000" y="6867525"/>
                  <a:pt x="5092700" y="6867525"/>
                </a:cubicBezTo>
                <a:cubicBezTo>
                  <a:pt x="5092700" y="6867525"/>
                  <a:pt x="5092700" y="6867525"/>
                  <a:pt x="5092700" y="4105586"/>
                </a:cubicBezTo>
                <a:cubicBezTo>
                  <a:pt x="5092700" y="4013468"/>
                  <a:pt x="5051425" y="3927703"/>
                  <a:pt x="4983163" y="3875292"/>
                </a:cubicBezTo>
                <a:cubicBezTo>
                  <a:pt x="4983163" y="3875292"/>
                  <a:pt x="4983163" y="3875292"/>
                  <a:pt x="3771900" y="2960469"/>
                </a:cubicBezTo>
                <a:cubicBezTo>
                  <a:pt x="3708400" y="2911234"/>
                  <a:pt x="3624263" y="2911234"/>
                  <a:pt x="3560763" y="2960469"/>
                </a:cubicBezTo>
                <a:cubicBezTo>
                  <a:pt x="3560763" y="2960469"/>
                  <a:pt x="3560763" y="2960469"/>
                  <a:pt x="3532188" y="2982704"/>
                </a:cubicBezTo>
                <a:cubicBezTo>
                  <a:pt x="3532188" y="2982704"/>
                  <a:pt x="3532188" y="2982704"/>
                  <a:pt x="3371850" y="2860410"/>
                </a:cubicBezTo>
                <a:cubicBezTo>
                  <a:pt x="3308350" y="2812763"/>
                  <a:pt x="3224213" y="2812763"/>
                  <a:pt x="3160713" y="2860410"/>
                </a:cubicBezTo>
                <a:cubicBezTo>
                  <a:pt x="3160713" y="2860410"/>
                  <a:pt x="3160713" y="2860410"/>
                  <a:pt x="2970213" y="3004939"/>
                </a:cubicBezTo>
                <a:cubicBezTo>
                  <a:pt x="2970213" y="3004939"/>
                  <a:pt x="2970213" y="3004939"/>
                  <a:pt x="2287588" y="2488763"/>
                </a:cubicBezTo>
                <a:cubicBezTo>
                  <a:pt x="2224088" y="2441116"/>
                  <a:pt x="2139950" y="2441116"/>
                  <a:pt x="2076450" y="2488763"/>
                </a:cubicBezTo>
                <a:cubicBezTo>
                  <a:pt x="2076450" y="2488763"/>
                  <a:pt x="2076450" y="2488763"/>
                  <a:pt x="2047875" y="2510999"/>
                </a:cubicBezTo>
                <a:cubicBezTo>
                  <a:pt x="2047875" y="2510999"/>
                  <a:pt x="2047875" y="2510999"/>
                  <a:pt x="1887538" y="2390293"/>
                </a:cubicBezTo>
                <a:cubicBezTo>
                  <a:pt x="1824038" y="2342646"/>
                  <a:pt x="1739900" y="2342646"/>
                  <a:pt x="1676400" y="2390293"/>
                </a:cubicBezTo>
                <a:cubicBezTo>
                  <a:pt x="1676400" y="2390293"/>
                  <a:pt x="1676400" y="2390293"/>
                  <a:pt x="465138" y="3305116"/>
                </a:cubicBezTo>
                <a:cubicBezTo>
                  <a:pt x="396875" y="3357527"/>
                  <a:pt x="355600" y="3444880"/>
                  <a:pt x="355600" y="3536998"/>
                </a:cubicBezTo>
                <a:cubicBezTo>
                  <a:pt x="355600" y="3536998"/>
                  <a:pt x="355600" y="3536998"/>
                  <a:pt x="355600" y="6867525"/>
                </a:cubicBezTo>
                <a:cubicBezTo>
                  <a:pt x="355600" y="6867525"/>
                  <a:pt x="355600" y="6867525"/>
                  <a:pt x="0" y="6867525"/>
                </a:cubicBezTo>
                <a:cubicBezTo>
                  <a:pt x="0" y="6867525"/>
                  <a:pt x="0" y="6867525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i-FI"/>
          </a:p>
        </p:txBody>
      </p:sp>
      <p:pic>
        <p:nvPicPr>
          <p:cNvPr id="32" name="Kuva 31">
            <a:extLst>
              <a:ext uri="{FF2B5EF4-FFF2-40B4-BE49-F238E27FC236}">
                <a16:creationId xmlns:a16="http://schemas.microsoft.com/office/drawing/2014/main" id="{D2DA5787-5746-A14C-1CC2-92E9DA9AEA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7140" y="6092060"/>
            <a:ext cx="2284156" cy="460419"/>
          </a:xfrm>
          <a:prstGeom prst="rect">
            <a:avLst/>
          </a:prstGeom>
        </p:spPr>
      </p:pic>
      <p:sp>
        <p:nvSpPr>
          <p:cNvPr id="105" name="Freeform 48">
            <a:extLst>
              <a:ext uri="{FF2B5EF4-FFF2-40B4-BE49-F238E27FC236}">
                <a16:creationId xmlns:a16="http://schemas.microsoft.com/office/drawing/2014/main" id="{7CB3FE86-0C02-29B3-7066-A9ABD04EC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2049463" y="2436812"/>
            <a:ext cx="922338" cy="665163"/>
          </a:xfrm>
          <a:custGeom>
            <a:avLst/>
            <a:gdLst>
              <a:gd name="T0" fmla="*/ 496 w 581"/>
              <a:gd name="T1" fmla="*/ 419 h 419"/>
              <a:gd name="T2" fmla="*/ 581 w 581"/>
              <a:gd name="T3" fmla="*/ 355 h 419"/>
              <a:gd name="T4" fmla="*/ 151 w 581"/>
              <a:gd name="T5" fmla="*/ 30 h 419"/>
              <a:gd name="T6" fmla="*/ 18 w 581"/>
              <a:gd name="T7" fmla="*/ 30 h 419"/>
              <a:gd name="T8" fmla="*/ 0 w 581"/>
              <a:gd name="T9" fmla="*/ 44 h 419"/>
              <a:gd name="T10" fmla="*/ 496 w 581"/>
              <a:gd name="T11" fmla="*/ 41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81" h="419">
                <a:moveTo>
                  <a:pt x="496" y="419"/>
                </a:moveTo>
                <a:cubicBezTo>
                  <a:pt x="581" y="355"/>
                  <a:pt x="581" y="355"/>
                  <a:pt x="581" y="355"/>
                </a:cubicBezTo>
                <a:cubicBezTo>
                  <a:pt x="151" y="30"/>
                  <a:pt x="151" y="30"/>
                  <a:pt x="151" y="30"/>
                </a:cubicBezTo>
                <a:cubicBezTo>
                  <a:pt x="111" y="0"/>
                  <a:pt x="58" y="0"/>
                  <a:pt x="18" y="30"/>
                </a:cubicBezTo>
                <a:cubicBezTo>
                  <a:pt x="0" y="44"/>
                  <a:pt x="0" y="44"/>
                  <a:pt x="0" y="44"/>
                </a:cubicBezTo>
                <a:lnTo>
                  <a:pt x="496" y="419"/>
                </a:lnTo>
                <a:close/>
              </a:path>
            </a:pathLst>
          </a:custGeom>
          <a:solidFill>
            <a:srgbClr val="F26C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6" name="Freeform 49">
            <a:extLst>
              <a:ext uri="{FF2B5EF4-FFF2-40B4-BE49-F238E27FC236}">
                <a16:creationId xmlns:a16="http://schemas.microsoft.com/office/drawing/2014/main" id="{D2E9D5F8-4DEE-FC3E-97BC-597A77B37F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3533776" y="2906712"/>
            <a:ext cx="1560513" cy="3956050"/>
          </a:xfrm>
          <a:custGeom>
            <a:avLst/>
            <a:gdLst>
              <a:gd name="T0" fmla="*/ 914 w 983"/>
              <a:gd name="T1" fmla="*/ 607 h 2491"/>
              <a:gd name="T2" fmla="*/ 151 w 983"/>
              <a:gd name="T3" fmla="*/ 31 h 2491"/>
              <a:gd name="T4" fmla="*/ 18 w 983"/>
              <a:gd name="T5" fmla="*/ 31 h 2491"/>
              <a:gd name="T6" fmla="*/ 0 w 983"/>
              <a:gd name="T7" fmla="*/ 45 h 2491"/>
              <a:gd name="T8" fmla="*/ 662 w 983"/>
              <a:gd name="T9" fmla="*/ 545 h 2491"/>
              <a:gd name="T10" fmla="*/ 731 w 983"/>
              <a:gd name="T11" fmla="*/ 690 h 2491"/>
              <a:gd name="T12" fmla="*/ 731 w 983"/>
              <a:gd name="T13" fmla="*/ 2491 h 2491"/>
              <a:gd name="T14" fmla="*/ 983 w 983"/>
              <a:gd name="T15" fmla="*/ 2491 h 2491"/>
              <a:gd name="T16" fmla="*/ 983 w 983"/>
              <a:gd name="T17" fmla="*/ 752 h 2491"/>
              <a:gd name="T18" fmla="*/ 914 w 983"/>
              <a:gd name="T19" fmla="*/ 607 h 2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83" h="2491">
                <a:moveTo>
                  <a:pt x="914" y="607"/>
                </a:moveTo>
                <a:cubicBezTo>
                  <a:pt x="151" y="31"/>
                  <a:pt x="151" y="31"/>
                  <a:pt x="151" y="31"/>
                </a:cubicBezTo>
                <a:cubicBezTo>
                  <a:pt x="111" y="0"/>
                  <a:pt x="58" y="0"/>
                  <a:pt x="18" y="31"/>
                </a:cubicBezTo>
                <a:cubicBezTo>
                  <a:pt x="0" y="45"/>
                  <a:pt x="0" y="45"/>
                  <a:pt x="0" y="45"/>
                </a:cubicBezTo>
                <a:cubicBezTo>
                  <a:pt x="662" y="545"/>
                  <a:pt x="662" y="545"/>
                  <a:pt x="662" y="545"/>
                </a:cubicBezTo>
                <a:cubicBezTo>
                  <a:pt x="705" y="578"/>
                  <a:pt x="731" y="632"/>
                  <a:pt x="731" y="690"/>
                </a:cubicBezTo>
                <a:cubicBezTo>
                  <a:pt x="731" y="2491"/>
                  <a:pt x="731" y="2491"/>
                  <a:pt x="731" y="2491"/>
                </a:cubicBezTo>
                <a:cubicBezTo>
                  <a:pt x="983" y="2491"/>
                  <a:pt x="983" y="2491"/>
                  <a:pt x="983" y="2491"/>
                </a:cubicBezTo>
                <a:cubicBezTo>
                  <a:pt x="983" y="752"/>
                  <a:pt x="983" y="752"/>
                  <a:pt x="983" y="752"/>
                </a:cubicBezTo>
                <a:cubicBezTo>
                  <a:pt x="983" y="694"/>
                  <a:pt x="957" y="640"/>
                  <a:pt x="914" y="607"/>
                </a:cubicBezTo>
                <a:close/>
              </a:path>
            </a:pathLst>
          </a:custGeom>
          <a:solidFill>
            <a:srgbClr val="F26C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107" name="Otsikko 1">
            <a:extLst>
              <a:ext uri="{FF2B5EF4-FFF2-40B4-BE49-F238E27FC236}">
                <a16:creationId xmlns:a16="http://schemas.microsoft.com/office/drawing/2014/main" id="{7881EBB6-2AA7-D585-B823-1BA7FFCA6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773" y="3510203"/>
            <a:ext cx="4120403" cy="1030927"/>
          </a:xfrm>
        </p:spPr>
        <p:txBody>
          <a:bodyPr anchor="b"/>
          <a:lstStyle>
            <a:lvl1pPr>
              <a:lnSpc>
                <a:spcPct val="110000"/>
              </a:lnSpc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8" name="Tekstin paikkamerkki 3">
            <a:extLst>
              <a:ext uri="{FF2B5EF4-FFF2-40B4-BE49-F238E27FC236}">
                <a16:creationId xmlns:a16="http://schemas.microsoft.com/office/drawing/2014/main" id="{FD767742-F55B-AD4D-7091-5D8D364D81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4773" y="4600208"/>
            <a:ext cx="4120403" cy="1186331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703024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4E30CFD1-0C21-BF90-B56D-BABD351C3576}"/>
              </a:ext>
            </a:extLst>
          </p:cNvPr>
          <p:cNvSpPr/>
          <p:nvPr userDrawn="1"/>
        </p:nvSpPr>
        <p:spPr>
          <a:xfrm>
            <a:off x="0" y="5760720"/>
            <a:ext cx="3860074" cy="109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Kuvan paikkamerkki 43">
            <a:extLst>
              <a:ext uri="{FF2B5EF4-FFF2-40B4-BE49-F238E27FC236}">
                <a16:creationId xmlns:a16="http://schemas.microsoft.com/office/drawing/2014/main" id="{6D3A5862-21A9-3D3F-F7C9-19A06C14D3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24" y="0"/>
            <a:ext cx="12193324" cy="6858000"/>
          </a:xfrm>
          <a:custGeom>
            <a:avLst/>
            <a:gdLst>
              <a:gd name="connsiteX0" fmla="*/ 1324 w 12193324"/>
              <a:gd name="connsiteY0" fmla="*/ 4845416 h 6858000"/>
              <a:gd name="connsiteX1" fmla="*/ 1324 w 12193324"/>
              <a:gd name="connsiteY1" fmla="*/ 6858000 h 6858000"/>
              <a:gd name="connsiteX2" fmla="*/ 0 w 12193324"/>
              <a:gd name="connsiteY2" fmla="*/ 6858000 h 6858000"/>
              <a:gd name="connsiteX3" fmla="*/ 0 w 12193324"/>
              <a:gd name="connsiteY3" fmla="*/ 5004599 h 6858000"/>
              <a:gd name="connsiteX4" fmla="*/ 0 w 12193324"/>
              <a:gd name="connsiteY4" fmla="*/ 4845826 h 6858000"/>
              <a:gd name="connsiteX5" fmla="*/ 1324 w 12193324"/>
              <a:gd name="connsiteY5" fmla="*/ 0 h 6858000"/>
              <a:gd name="connsiteX6" fmla="*/ 12193324 w 12193324"/>
              <a:gd name="connsiteY6" fmla="*/ 0 h 6858000"/>
              <a:gd name="connsiteX7" fmla="*/ 12193324 w 12193324"/>
              <a:gd name="connsiteY7" fmla="*/ 6858000 h 6858000"/>
              <a:gd name="connsiteX8" fmla="*/ 2264697 w 12193324"/>
              <a:gd name="connsiteY8" fmla="*/ 6858000 h 6858000"/>
              <a:gd name="connsiteX9" fmla="*/ 2635598 w 12193324"/>
              <a:gd name="connsiteY9" fmla="*/ 5836193 h 6858000"/>
              <a:gd name="connsiteX10" fmla="*/ 2618310 w 12193324"/>
              <a:gd name="connsiteY10" fmla="*/ 5661700 h 6858000"/>
              <a:gd name="connsiteX11" fmla="*/ 2050958 w 12193324"/>
              <a:gd name="connsiteY11" fmla="*/ 4789234 h 6858000"/>
              <a:gd name="connsiteX12" fmla="*/ 1915799 w 12193324"/>
              <a:gd name="connsiteY12" fmla="*/ 4738929 h 6858000"/>
              <a:gd name="connsiteX13" fmla="*/ 1794784 w 12193324"/>
              <a:gd name="connsiteY13" fmla="*/ 4776657 h 6858000"/>
              <a:gd name="connsiteX14" fmla="*/ 1758637 w 12193324"/>
              <a:gd name="connsiteY14" fmla="*/ 4720065 h 6858000"/>
              <a:gd name="connsiteX15" fmla="*/ 1623478 w 12193324"/>
              <a:gd name="connsiteY15" fmla="*/ 4671333 h 6858000"/>
              <a:gd name="connsiteX16" fmla="*/ 1184998 w 12193324"/>
              <a:gd name="connsiteY16" fmla="*/ 4806526 h 6858000"/>
              <a:gd name="connsiteX17" fmla="*/ 1144136 w 12193324"/>
              <a:gd name="connsiteY17" fmla="*/ 4742073 h 6858000"/>
              <a:gd name="connsiteX18" fmla="*/ 1008977 w 12193324"/>
              <a:gd name="connsiteY18" fmla="*/ 4693341 h 6858000"/>
              <a:gd name="connsiteX19" fmla="*/ 887963 w 12193324"/>
              <a:gd name="connsiteY19" fmla="*/ 4731069 h 6858000"/>
              <a:gd name="connsiteX20" fmla="*/ 851815 w 12193324"/>
              <a:gd name="connsiteY20" fmla="*/ 4674477 h 6858000"/>
              <a:gd name="connsiteX21" fmla="*/ 716657 w 12193324"/>
              <a:gd name="connsiteY21" fmla="*/ 4624172 h 6858000"/>
              <a:gd name="connsiteX22" fmla="*/ 1400 w 12193324"/>
              <a:gd name="connsiteY22" fmla="*/ 4845393 h 6858000"/>
              <a:gd name="connsiteX23" fmla="*/ 1324 w 12193324"/>
              <a:gd name="connsiteY23" fmla="*/ 48454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193324" h="6858000">
                <a:moveTo>
                  <a:pt x="1324" y="4845416"/>
                </a:moveTo>
                <a:lnTo>
                  <a:pt x="1324" y="6858000"/>
                </a:lnTo>
                <a:lnTo>
                  <a:pt x="0" y="6858000"/>
                </a:lnTo>
                <a:cubicBezTo>
                  <a:pt x="0" y="6858000"/>
                  <a:pt x="0" y="6858000"/>
                  <a:pt x="0" y="5004599"/>
                </a:cubicBezTo>
                <a:cubicBezTo>
                  <a:pt x="0" y="5004599"/>
                  <a:pt x="0" y="5004599"/>
                  <a:pt x="0" y="4845826"/>
                </a:cubicBezTo>
                <a:close/>
                <a:moveTo>
                  <a:pt x="1324" y="0"/>
                </a:moveTo>
                <a:lnTo>
                  <a:pt x="12193324" y="0"/>
                </a:lnTo>
                <a:lnTo>
                  <a:pt x="12193324" y="6858000"/>
                </a:lnTo>
                <a:lnTo>
                  <a:pt x="2264697" y="6858000"/>
                </a:lnTo>
                <a:cubicBezTo>
                  <a:pt x="2635598" y="5836193"/>
                  <a:pt x="2635598" y="5836193"/>
                  <a:pt x="2635598" y="5836193"/>
                </a:cubicBezTo>
                <a:cubicBezTo>
                  <a:pt x="2656029" y="5776456"/>
                  <a:pt x="2649743" y="5710432"/>
                  <a:pt x="2618310" y="5661700"/>
                </a:cubicBezTo>
                <a:cubicBezTo>
                  <a:pt x="2050958" y="4789234"/>
                  <a:pt x="2050958" y="4789234"/>
                  <a:pt x="2050958" y="4789234"/>
                </a:cubicBezTo>
                <a:cubicBezTo>
                  <a:pt x="2021097" y="4742073"/>
                  <a:pt x="1967662" y="4723209"/>
                  <a:pt x="1915799" y="4738929"/>
                </a:cubicBezTo>
                <a:cubicBezTo>
                  <a:pt x="1794784" y="4776657"/>
                  <a:pt x="1794784" y="4776657"/>
                  <a:pt x="1794784" y="4776657"/>
                </a:cubicBezTo>
                <a:cubicBezTo>
                  <a:pt x="1758637" y="4720065"/>
                  <a:pt x="1758637" y="4720065"/>
                  <a:pt x="1758637" y="4720065"/>
                </a:cubicBezTo>
                <a:cubicBezTo>
                  <a:pt x="1728776" y="4674477"/>
                  <a:pt x="1675342" y="4654041"/>
                  <a:pt x="1623478" y="4671333"/>
                </a:cubicBezTo>
                <a:cubicBezTo>
                  <a:pt x="1184998" y="4806526"/>
                  <a:pt x="1184998" y="4806526"/>
                  <a:pt x="1184998" y="4806526"/>
                </a:cubicBezTo>
                <a:cubicBezTo>
                  <a:pt x="1144136" y="4742073"/>
                  <a:pt x="1144136" y="4742073"/>
                  <a:pt x="1144136" y="4742073"/>
                </a:cubicBezTo>
                <a:cubicBezTo>
                  <a:pt x="1114275" y="4696485"/>
                  <a:pt x="1060840" y="4677621"/>
                  <a:pt x="1008977" y="4693341"/>
                </a:cubicBezTo>
                <a:cubicBezTo>
                  <a:pt x="887963" y="4731069"/>
                  <a:pt x="887963" y="4731069"/>
                  <a:pt x="887963" y="4731069"/>
                </a:cubicBezTo>
                <a:cubicBezTo>
                  <a:pt x="851815" y="4674477"/>
                  <a:pt x="851815" y="4674477"/>
                  <a:pt x="851815" y="4674477"/>
                </a:cubicBezTo>
                <a:cubicBezTo>
                  <a:pt x="821955" y="4628888"/>
                  <a:pt x="768520" y="4608452"/>
                  <a:pt x="716657" y="4624172"/>
                </a:cubicBezTo>
                <a:cubicBezTo>
                  <a:pt x="89582" y="4818119"/>
                  <a:pt x="11198" y="4842362"/>
                  <a:pt x="1400" y="4845393"/>
                </a:cubicBezTo>
                <a:lnTo>
                  <a:pt x="1324" y="484541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i-FI" dirty="0"/>
          </a:p>
        </p:txBody>
      </p:sp>
      <p:sp>
        <p:nvSpPr>
          <p:cNvPr id="5" name="Freeform 16">
            <a:extLst>
              <a:ext uri="{FF2B5EF4-FFF2-40B4-BE49-F238E27FC236}">
                <a16:creationId xmlns:a16="http://schemas.microsoft.com/office/drawing/2014/main" id="{F6BD72E5-2471-4947-3419-B25A003FF5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-1324" y="4608452"/>
            <a:ext cx="2364078" cy="2249548"/>
          </a:xfrm>
          <a:custGeom>
            <a:avLst/>
            <a:gdLst>
              <a:gd name="T0" fmla="*/ 0 w 1504"/>
              <a:gd name="T1" fmla="*/ 1431 h 1431"/>
              <a:gd name="T2" fmla="*/ 1239 w 1504"/>
              <a:gd name="T3" fmla="*/ 1431 h 1431"/>
              <a:gd name="T4" fmla="*/ 1490 w 1504"/>
              <a:gd name="T5" fmla="*/ 737 h 1431"/>
              <a:gd name="T6" fmla="*/ 1480 w 1504"/>
              <a:gd name="T7" fmla="*/ 626 h 1431"/>
              <a:gd name="T8" fmla="*/ 1119 w 1504"/>
              <a:gd name="T9" fmla="*/ 71 h 1431"/>
              <a:gd name="T10" fmla="*/ 1033 w 1504"/>
              <a:gd name="T11" fmla="*/ 40 h 1431"/>
              <a:gd name="T12" fmla="*/ 623 w 1504"/>
              <a:gd name="T13" fmla="*/ 166 h 1431"/>
              <a:gd name="T14" fmla="*/ 542 w 1504"/>
              <a:gd name="T15" fmla="*/ 42 h 1431"/>
              <a:gd name="T16" fmla="*/ 456 w 1504"/>
              <a:gd name="T17" fmla="*/ 10 h 1431"/>
              <a:gd name="T18" fmla="*/ 0 w 1504"/>
              <a:gd name="T19" fmla="*/ 151 h 1431"/>
              <a:gd name="T20" fmla="*/ 0 w 1504"/>
              <a:gd name="T21" fmla="*/ 1431 h 1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04" h="1431">
                <a:moveTo>
                  <a:pt x="0" y="1431"/>
                </a:moveTo>
                <a:cubicBezTo>
                  <a:pt x="1239" y="1431"/>
                  <a:pt x="1239" y="1431"/>
                  <a:pt x="1239" y="1431"/>
                </a:cubicBezTo>
                <a:cubicBezTo>
                  <a:pt x="1490" y="737"/>
                  <a:pt x="1490" y="737"/>
                  <a:pt x="1490" y="737"/>
                </a:cubicBezTo>
                <a:cubicBezTo>
                  <a:pt x="1504" y="699"/>
                  <a:pt x="1500" y="658"/>
                  <a:pt x="1480" y="626"/>
                </a:cubicBezTo>
                <a:cubicBezTo>
                  <a:pt x="1119" y="71"/>
                  <a:pt x="1119" y="71"/>
                  <a:pt x="1119" y="71"/>
                </a:cubicBezTo>
                <a:cubicBezTo>
                  <a:pt x="1100" y="42"/>
                  <a:pt x="1066" y="29"/>
                  <a:pt x="1033" y="40"/>
                </a:cubicBezTo>
                <a:cubicBezTo>
                  <a:pt x="623" y="166"/>
                  <a:pt x="623" y="166"/>
                  <a:pt x="623" y="166"/>
                </a:cubicBezTo>
                <a:cubicBezTo>
                  <a:pt x="542" y="42"/>
                  <a:pt x="542" y="42"/>
                  <a:pt x="542" y="42"/>
                </a:cubicBezTo>
                <a:cubicBezTo>
                  <a:pt x="523" y="13"/>
                  <a:pt x="489" y="0"/>
                  <a:pt x="456" y="10"/>
                </a:cubicBezTo>
                <a:cubicBezTo>
                  <a:pt x="0" y="151"/>
                  <a:pt x="0" y="151"/>
                  <a:pt x="0" y="151"/>
                </a:cubicBezTo>
                <a:lnTo>
                  <a:pt x="0" y="1431"/>
                </a:lnTo>
                <a:close/>
              </a:path>
            </a:pathLst>
          </a:custGeom>
          <a:solidFill>
            <a:srgbClr val="F26C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17">
            <a:extLst>
              <a:ext uri="{FF2B5EF4-FFF2-40B4-BE49-F238E27FC236}">
                <a16:creationId xmlns:a16="http://schemas.microsoft.com/office/drawing/2014/main" id="{02AAB953-1C15-2076-3039-377AF6DFDE8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-1324" y="4677302"/>
            <a:ext cx="2656029" cy="2180698"/>
          </a:xfrm>
          <a:custGeom>
            <a:avLst/>
            <a:gdLst>
              <a:gd name="T0" fmla="*/ 0 w 1690"/>
              <a:gd name="T1" fmla="*/ 1387 h 1387"/>
              <a:gd name="T2" fmla="*/ 1441 w 1690"/>
              <a:gd name="T3" fmla="*/ 1387 h 1387"/>
              <a:gd name="T4" fmla="*/ 1677 w 1690"/>
              <a:gd name="T5" fmla="*/ 737 h 1387"/>
              <a:gd name="T6" fmla="*/ 1666 w 1690"/>
              <a:gd name="T7" fmla="*/ 626 h 1387"/>
              <a:gd name="T8" fmla="*/ 1305 w 1690"/>
              <a:gd name="T9" fmla="*/ 71 h 1387"/>
              <a:gd name="T10" fmla="*/ 1219 w 1690"/>
              <a:gd name="T11" fmla="*/ 39 h 1387"/>
              <a:gd name="T12" fmla="*/ 809 w 1690"/>
              <a:gd name="T13" fmla="*/ 166 h 1387"/>
              <a:gd name="T14" fmla="*/ 728 w 1690"/>
              <a:gd name="T15" fmla="*/ 41 h 1387"/>
              <a:gd name="T16" fmla="*/ 642 w 1690"/>
              <a:gd name="T17" fmla="*/ 10 h 1387"/>
              <a:gd name="T18" fmla="*/ 9 w 1690"/>
              <a:gd name="T19" fmla="*/ 205 h 1387"/>
              <a:gd name="T20" fmla="*/ 0 w 1690"/>
              <a:gd name="T21" fmla="*/ 208 h 1387"/>
              <a:gd name="T22" fmla="*/ 0 w 1690"/>
              <a:gd name="T23" fmla="*/ 1387 h 1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90" h="1387">
                <a:moveTo>
                  <a:pt x="0" y="1387"/>
                </a:moveTo>
                <a:cubicBezTo>
                  <a:pt x="1441" y="1387"/>
                  <a:pt x="1441" y="1387"/>
                  <a:pt x="1441" y="1387"/>
                </a:cubicBezTo>
                <a:cubicBezTo>
                  <a:pt x="1677" y="737"/>
                  <a:pt x="1677" y="737"/>
                  <a:pt x="1677" y="737"/>
                </a:cubicBezTo>
                <a:cubicBezTo>
                  <a:pt x="1690" y="699"/>
                  <a:pt x="1686" y="657"/>
                  <a:pt x="1666" y="626"/>
                </a:cubicBezTo>
                <a:cubicBezTo>
                  <a:pt x="1305" y="71"/>
                  <a:pt x="1305" y="71"/>
                  <a:pt x="1305" y="71"/>
                </a:cubicBezTo>
                <a:cubicBezTo>
                  <a:pt x="1286" y="41"/>
                  <a:pt x="1252" y="29"/>
                  <a:pt x="1219" y="39"/>
                </a:cubicBezTo>
                <a:cubicBezTo>
                  <a:pt x="809" y="166"/>
                  <a:pt x="809" y="166"/>
                  <a:pt x="809" y="166"/>
                </a:cubicBezTo>
                <a:cubicBezTo>
                  <a:pt x="728" y="41"/>
                  <a:pt x="728" y="41"/>
                  <a:pt x="728" y="41"/>
                </a:cubicBezTo>
                <a:cubicBezTo>
                  <a:pt x="709" y="12"/>
                  <a:pt x="675" y="0"/>
                  <a:pt x="642" y="10"/>
                </a:cubicBezTo>
                <a:cubicBezTo>
                  <a:pt x="9" y="205"/>
                  <a:pt x="9" y="205"/>
                  <a:pt x="9" y="205"/>
                </a:cubicBezTo>
                <a:cubicBezTo>
                  <a:pt x="6" y="206"/>
                  <a:pt x="3" y="207"/>
                  <a:pt x="0" y="208"/>
                </a:cubicBezTo>
                <a:lnTo>
                  <a:pt x="0" y="138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pic>
        <p:nvPicPr>
          <p:cNvPr id="7" name="Kuva 6" descr="Hämeenlinnan kaupunki -logo">
            <a:extLst>
              <a:ext uri="{FF2B5EF4-FFF2-40B4-BE49-F238E27FC236}">
                <a16:creationId xmlns:a16="http://schemas.microsoft.com/office/drawing/2014/main" id="{9929797A-7BEE-326D-93F8-42D1766ED52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05" y="5303711"/>
            <a:ext cx="926590" cy="115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415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vallisemman tilan periaattee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iruutu 14">
            <a:extLst>
              <a:ext uri="{FF2B5EF4-FFF2-40B4-BE49-F238E27FC236}">
                <a16:creationId xmlns:a16="http://schemas.microsoft.com/office/drawing/2014/main" id="{87B3D435-BE78-C077-F538-E03919CEE5BF}"/>
              </a:ext>
            </a:extLst>
          </p:cNvPr>
          <p:cNvSpPr txBox="1"/>
          <p:nvPr userDrawn="1"/>
        </p:nvSpPr>
        <p:spPr>
          <a:xfrm>
            <a:off x="6177282" y="1748425"/>
            <a:ext cx="5620428" cy="479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i-FI" sz="4400" b="0" i="0" u="none" strike="noStrike" kern="1200" baseline="300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Näin toteutamme:</a:t>
            </a:r>
          </a:p>
          <a:p>
            <a:pPr marL="342900" indent="-342900" rtl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Kuuntelemme sekä kunnioitamme toistemme näkemyksiä  ja kokemuksia, vaikka ne poikkeaisivat omistamme</a:t>
            </a:r>
          </a:p>
          <a:p>
            <a:pPr marL="342900" indent="-342900" rtl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Kannustamme avoimeen ja rehelliseen vuorovaikutukseen</a:t>
            </a:r>
          </a:p>
          <a:p>
            <a:pPr marL="342900" indent="-342900" rtl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Olemme työkavereita toisillemme. Työkaveruus yhdistää koko Hämeenlinnan väkeä</a:t>
            </a:r>
          </a:p>
          <a:p>
            <a:pPr marL="342900" indent="-342900" rtl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Olemme avoimia oppimaan toisiltamme ja kasvamaan yksilöinä  sekä yhteisönä</a:t>
            </a:r>
          </a:p>
          <a:p>
            <a:pPr marL="342900" indent="-342900" rtl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Tarjoamme tukea  sekä ymmärrystä  toisillemme, silloinkin, kun kohtaamme haasteita</a:t>
            </a:r>
          </a:p>
          <a:p>
            <a:pPr marL="342900" indent="-342900" rtl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Noudatamme hyviä käytöstapoja: tervehdimme ja kiitämme toisiamme</a:t>
            </a:r>
          </a:p>
          <a:p>
            <a:pPr marL="342900" indent="-342900" rtl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Emme sulje ketään ulkopuolelle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E7AA62B6-2669-C404-3691-E33B87410C19}"/>
              </a:ext>
            </a:extLst>
          </p:cNvPr>
          <p:cNvSpPr txBox="1"/>
          <p:nvPr userDrawn="1"/>
        </p:nvSpPr>
        <p:spPr>
          <a:xfrm>
            <a:off x="6177282" y="458681"/>
            <a:ext cx="5620428" cy="111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10000"/>
              </a:lnSpc>
            </a:pPr>
            <a:r>
              <a:rPr lang="fi-FI" sz="4400" b="0" i="0" u="none" strike="noStrike" kern="1200" baseline="300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Arvosta jokaista kohtaamista</a:t>
            </a:r>
          </a:p>
          <a:p>
            <a:pPr rtl="0">
              <a:lnSpc>
                <a:spcPct val="110000"/>
              </a:lnSpc>
            </a:pPr>
            <a:r>
              <a:rPr lang="fi-FI" sz="2400" b="0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Meillä jokainen on yhtä arvokas. Erilaisuus nähdään rikkautena. Jokaisen äänellä ja ajatuksilla on merkitystä.</a:t>
            </a:r>
          </a:p>
        </p:txBody>
      </p:sp>
      <p:sp>
        <p:nvSpPr>
          <p:cNvPr id="30" name="Vapaamuotoinen: Muoto 29">
            <a:extLst>
              <a:ext uri="{FF2B5EF4-FFF2-40B4-BE49-F238E27FC236}">
                <a16:creationId xmlns:a16="http://schemas.microsoft.com/office/drawing/2014/main" id="{394E1F70-9BD3-F713-0220-0D1BBECF6BF0}"/>
              </a:ext>
            </a:extLst>
          </p:cNvPr>
          <p:cNvSpPr/>
          <p:nvPr userDrawn="1"/>
        </p:nvSpPr>
        <p:spPr bwMode="auto">
          <a:xfrm>
            <a:off x="0" y="0"/>
            <a:ext cx="5876291" cy="4838700"/>
          </a:xfrm>
          <a:custGeom>
            <a:avLst/>
            <a:gdLst>
              <a:gd name="connsiteX0" fmla="*/ 0 w 5876291"/>
              <a:gd name="connsiteY0" fmla="*/ 0 h 4838700"/>
              <a:gd name="connsiteX1" fmla="*/ 5876291 w 5876291"/>
              <a:gd name="connsiteY1" fmla="*/ 0 h 4838700"/>
              <a:gd name="connsiteX2" fmla="*/ 5876291 w 5876291"/>
              <a:gd name="connsiteY2" fmla="*/ 85312 h 4838700"/>
              <a:gd name="connsiteX3" fmla="*/ 5876291 w 5876291"/>
              <a:gd name="connsiteY3" fmla="*/ 2505075 h 4838700"/>
              <a:gd name="connsiteX4" fmla="*/ 5717583 w 5876291"/>
              <a:gd name="connsiteY4" fmla="*/ 2836863 h 4838700"/>
              <a:gd name="connsiteX5" fmla="*/ 3967027 w 5876291"/>
              <a:gd name="connsiteY5" fmla="*/ 4159251 h 4838700"/>
              <a:gd name="connsiteX6" fmla="*/ 3663894 w 5876291"/>
              <a:gd name="connsiteY6" fmla="*/ 4159251 h 4838700"/>
              <a:gd name="connsiteX7" fmla="*/ 3254426 w 5876291"/>
              <a:gd name="connsiteY7" fmla="*/ 3849688 h 4838700"/>
              <a:gd name="connsiteX8" fmla="*/ 2013325 w 5876291"/>
              <a:gd name="connsiteY8" fmla="*/ 4786313 h 4838700"/>
              <a:gd name="connsiteX9" fmla="*/ 1710192 w 5876291"/>
              <a:gd name="connsiteY9" fmla="*/ 4786313 h 4838700"/>
              <a:gd name="connsiteX10" fmla="*/ 118676 w 5876291"/>
              <a:gd name="connsiteY10" fmla="*/ 3585509 h 4838700"/>
              <a:gd name="connsiteX11" fmla="*/ 0 w 5876291"/>
              <a:gd name="connsiteY11" fmla="*/ 3495968 h 483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76291" h="4838700">
                <a:moveTo>
                  <a:pt x="0" y="0"/>
                </a:moveTo>
                <a:lnTo>
                  <a:pt x="5876291" y="0"/>
                </a:lnTo>
                <a:lnTo>
                  <a:pt x="5876291" y="85312"/>
                </a:lnTo>
                <a:cubicBezTo>
                  <a:pt x="5876291" y="614772"/>
                  <a:pt x="5876291" y="1384895"/>
                  <a:pt x="5876291" y="2505075"/>
                </a:cubicBezTo>
                <a:cubicBezTo>
                  <a:pt x="5876291" y="2636838"/>
                  <a:pt x="5815982" y="2762250"/>
                  <a:pt x="5717583" y="2836863"/>
                </a:cubicBezTo>
                <a:cubicBezTo>
                  <a:pt x="5717583" y="2836863"/>
                  <a:pt x="5717583" y="2836863"/>
                  <a:pt x="3967027" y="4159251"/>
                </a:cubicBezTo>
                <a:cubicBezTo>
                  <a:pt x="3876563" y="4229101"/>
                  <a:pt x="3755945" y="4229101"/>
                  <a:pt x="3663894" y="4159251"/>
                </a:cubicBezTo>
                <a:cubicBezTo>
                  <a:pt x="3663894" y="4159251"/>
                  <a:pt x="3663894" y="4159251"/>
                  <a:pt x="3254426" y="3849688"/>
                </a:cubicBezTo>
                <a:cubicBezTo>
                  <a:pt x="3254426" y="3849688"/>
                  <a:pt x="3254426" y="3849688"/>
                  <a:pt x="2013325" y="4786313"/>
                </a:cubicBezTo>
                <a:cubicBezTo>
                  <a:pt x="1922861" y="4856163"/>
                  <a:pt x="1802243" y="4856163"/>
                  <a:pt x="1710192" y="4786313"/>
                </a:cubicBezTo>
                <a:cubicBezTo>
                  <a:pt x="1710192" y="4786313"/>
                  <a:pt x="1710192" y="4786313"/>
                  <a:pt x="118676" y="3585509"/>
                </a:cubicBezTo>
                <a:lnTo>
                  <a:pt x="0" y="3495968"/>
                </a:lnTo>
                <a:close/>
              </a:path>
            </a:pathLst>
          </a:custGeom>
          <a:solidFill>
            <a:srgbClr val="F26C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  <p:sp>
        <p:nvSpPr>
          <p:cNvPr id="28" name="Vapaamuotoinen: Muoto 27">
            <a:extLst>
              <a:ext uri="{FF2B5EF4-FFF2-40B4-BE49-F238E27FC236}">
                <a16:creationId xmlns:a16="http://schemas.microsoft.com/office/drawing/2014/main" id="{439B39D9-C603-4028-B926-E95DA90B266C}"/>
              </a:ext>
            </a:extLst>
          </p:cNvPr>
          <p:cNvSpPr/>
          <p:nvPr userDrawn="1"/>
        </p:nvSpPr>
        <p:spPr bwMode="auto">
          <a:xfrm>
            <a:off x="0" y="0"/>
            <a:ext cx="5123816" cy="4905772"/>
          </a:xfrm>
          <a:custGeom>
            <a:avLst/>
            <a:gdLst>
              <a:gd name="connsiteX0" fmla="*/ 0 w 5123816"/>
              <a:gd name="connsiteY0" fmla="*/ 0 h 4905772"/>
              <a:gd name="connsiteX1" fmla="*/ 5123816 w 5123816"/>
              <a:gd name="connsiteY1" fmla="*/ 0 h 4905772"/>
              <a:gd name="connsiteX2" fmla="*/ 5123816 w 5123816"/>
              <a:gd name="connsiteY2" fmla="*/ 106978 h 4905772"/>
              <a:gd name="connsiteX3" fmla="*/ 5123816 w 5123816"/>
              <a:gd name="connsiteY3" fmla="*/ 2571750 h 4905772"/>
              <a:gd name="connsiteX4" fmla="*/ 4965108 w 5123816"/>
              <a:gd name="connsiteY4" fmla="*/ 2905125 h 4905772"/>
              <a:gd name="connsiteX5" fmla="*/ 3214552 w 5123816"/>
              <a:gd name="connsiteY5" fmla="*/ 4225926 h 4905772"/>
              <a:gd name="connsiteX6" fmla="*/ 2911419 w 5123816"/>
              <a:gd name="connsiteY6" fmla="*/ 4225926 h 4905772"/>
              <a:gd name="connsiteX7" fmla="*/ 2501951 w 5123816"/>
              <a:gd name="connsiteY7" fmla="*/ 3916363 h 4905772"/>
              <a:gd name="connsiteX8" fmla="*/ 1260850 w 5123816"/>
              <a:gd name="connsiteY8" fmla="*/ 4854576 h 4905772"/>
              <a:gd name="connsiteX9" fmla="*/ 957717 w 5123816"/>
              <a:gd name="connsiteY9" fmla="*/ 4854576 h 4905772"/>
              <a:gd name="connsiteX10" fmla="*/ 18759 w 5123816"/>
              <a:gd name="connsiteY10" fmla="*/ 4145278 h 4905772"/>
              <a:gd name="connsiteX11" fmla="*/ 0 w 5123816"/>
              <a:gd name="connsiteY11" fmla="*/ 4131107 h 490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23816" h="4905772">
                <a:moveTo>
                  <a:pt x="0" y="0"/>
                </a:moveTo>
                <a:lnTo>
                  <a:pt x="5123816" y="0"/>
                </a:lnTo>
                <a:lnTo>
                  <a:pt x="5123816" y="106978"/>
                </a:lnTo>
                <a:cubicBezTo>
                  <a:pt x="5123816" y="646286"/>
                  <a:pt x="5123816" y="1430734"/>
                  <a:pt x="5123816" y="2571750"/>
                </a:cubicBezTo>
                <a:cubicBezTo>
                  <a:pt x="5123816" y="2705100"/>
                  <a:pt x="5065094" y="2828925"/>
                  <a:pt x="4965108" y="2905125"/>
                </a:cubicBezTo>
                <a:cubicBezTo>
                  <a:pt x="4965108" y="2905125"/>
                  <a:pt x="4965108" y="2905125"/>
                  <a:pt x="3214552" y="4225926"/>
                </a:cubicBezTo>
                <a:cubicBezTo>
                  <a:pt x="3124088" y="4295776"/>
                  <a:pt x="3003470" y="4295776"/>
                  <a:pt x="2911419" y="4225926"/>
                </a:cubicBezTo>
                <a:cubicBezTo>
                  <a:pt x="2911419" y="4225926"/>
                  <a:pt x="2911419" y="4225926"/>
                  <a:pt x="2501951" y="3916363"/>
                </a:cubicBezTo>
                <a:cubicBezTo>
                  <a:pt x="2501951" y="3916363"/>
                  <a:pt x="2501951" y="3916363"/>
                  <a:pt x="1260850" y="4854576"/>
                </a:cubicBezTo>
                <a:cubicBezTo>
                  <a:pt x="1170386" y="4922838"/>
                  <a:pt x="1049768" y="4922838"/>
                  <a:pt x="957717" y="4854576"/>
                </a:cubicBezTo>
                <a:cubicBezTo>
                  <a:pt x="957717" y="4854576"/>
                  <a:pt x="957717" y="4854576"/>
                  <a:pt x="18759" y="4145278"/>
                </a:cubicBezTo>
                <a:lnTo>
                  <a:pt x="0" y="41311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 dirty="0"/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F0C79347-BBA9-CCA3-4B7B-A6F52FDB9B57}"/>
              </a:ext>
            </a:extLst>
          </p:cNvPr>
          <p:cNvSpPr txBox="1"/>
          <p:nvPr userDrawn="1"/>
        </p:nvSpPr>
        <p:spPr>
          <a:xfrm>
            <a:off x="394290" y="458681"/>
            <a:ext cx="4729526" cy="2774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10000"/>
              </a:lnSpc>
              <a:spcAft>
                <a:spcPts val="600"/>
              </a:spcAft>
            </a:pPr>
            <a:r>
              <a:rPr lang="fi-FI" sz="4800" b="1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Turvallisemman </a:t>
            </a:r>
            <a:br>
              <a:rPr lang="fi-FI" sz="4800" b="1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4800" b="1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tilan periaatteet</a:t>
            </a:r>
          </a:p>
          <a:p>
            <a:pPr algn="l" rtl="0">
              <a:lnSpc>
                <a:spcPct val="110000"/>
              </a:lnSpc>
            </a:pPr>
            <a:r>
              <a:rPr lang="fi-FI" sz="6600" b="0" i="0" u="none" strike="noStrike" kern="1200" baseline="300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Kaikkien </a:t>
            </a:r>
            <a:br>
              <a:rPr lang="fi-FI" sz="6600" b="0" i="0" u="none" strike="noStrike" kern="1200" baseline="300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</a:br>
            <a:r>
              <a:rPr lang="fi-FI" sz="6600" b="0" i="0" u="none" strike="noStrike" kern="1200" baseline="300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Hämeenlinna</a:t>
            </a:r>
          </a:p>
        </p:txBody>
      </p:sp>
      <p:pic>
        <p:nvPicPr>
          <p:cNvPr id="21" name="Kuva 20" descr="Hämeenlinnan kaupunki -logo">
            <a:extLst>
              <a:ext uri="{FF2B5EF4-FFF2-40B4-BE49-F238E27FC236}">
                <a16:creationId xmlns:a16="http://schemas.microsoft.com/office/drawing/2014/main" id="{0EC6FADB-7B55-0F80-BAFB-CFDCC112A5DD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90" y="5242035"/>
            <a:ext cx="926590" cy="115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537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vesi, kuvakaappaus, taivas&#10;&#10;Tekoälyllä luotu sisältö voi olla virheellistä.">
            <a:extLst>
              <a:ext uri="{FF2B5EF4-FFF2-40B4-BE49-F238E27FC236}">
                <a16:creationId xmlns:a16="http://schemas.microsoft.com/office/drawing/2014/main" id="{E48D04CC-68C7-8DE2-B118-6B0B29ADF6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713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ilman kuvaa veden sinin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4">
            <a:extLst>
              <a:ext uri="{FF2B5EF4-FFF2-40B4-BE49-F238E27FC236}">
                <a16:creationId xmlns:a16="http://schemas.microsoft.com/office/drawing/2014/main" id="{9E5C10B5-DB05-36B1-9C21-AAFF48E64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/>
        </p:nvGrpSpPr>
        <p:grpSpPr bwMode="auto">
          <a:xfrm>
            <a:off x="431801" y="1588"/>
            <a:ext cx="6827838" cy="6002338"/>
            <a:chOff x="272" y="1"/>
            <a:chExt cx="4301" cy="378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D182F7A-DB75-7F3D-0B0C-86F8066A968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>
              <a:off x="746" y="1"/>
              <a:ext cx="3827" cy="3739"/>
            </a:xfrm>
            <a:custGeom>
              <a:avLst/>
              <a:gdLst>
                <a:gd name="T0" fmla="*/ 0 w 3828"/>
                <a:gd name="T1" fmla="*/ 0 h 3739"/>
                <a:gd name="T2" fmla="*/ 0 w 3828"/>
                <a:gd name="T3" fmla="*/ 2653 h 3739"/>
                <a:gd name="T4" fmla="*/ 100 w 3828"/>
                <a:gd name="T5" fmla="*/ 2863 h 3739"/>
                <a:gd name="T6" fmla="*/ 1203 w 3828"/>
                <a:gd name="T7" fmla="*/ 3695 h 3739"/>
                <a:gd name="T8" fmla="*/ 1394 w 3828"/>
                <a:gd name="T9" fmla="*/ 3695 h 3739"/>
                <a:gd name="T10" fmla="*/ 2176 w 3828"/>
                <a:gd name="T11" fmla="*/ 3105 h 3739"/>
                <a:gd name="T12" fmla="*/ 2434 w 3828"/>
                <a:gd name="T13" fmla="*/ 3300 h 3739"/>
                <a:gd name="T14" fmla="*/ 2625 w 3828"/>
                <a:gd name="T15" fmla="*/ 3300 h 3739"/>
                <a:gd name="T16" fmla="*/ 3728 w 3828"/>
                <a:gd name="T17" fmla="*/ 2467 h 3739"/>
                <a:gd name="T18" fmla="*/ 3828 w 3828"/>
                <a:gd name="T19" fmla="*/ 2258 h 3739"/>
                <a:gd name="T20" fmla="*/ 3828 w 3828"/>
                <a:gd name="T21" fmla="*/ 0 h 3739"/>
                <a:gd name="T22" fmla="*/ 0 w 3828"/>
                <a:gd name="T23" fmla="*/ 0 h 3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28" h="3739">
                  <a:moveTo>
                    <a:pt x="0" y="0"/>
                  </a:moveTo>
                  <a:cubicBezTo>
                    <a:pt x="0" y="2653"/>
                    <a:pt x="0" y="2653"/>
                    <a:pt x="0" y="2653"/>
                  </a:cubicBezTo>
                  <a:cubicBezTo>
                    <a:pt x="0" y="2737"/>
                    <a:pt x="38" y="2815"/>
                    <a:pt x="100" y="2863"/>
                  </a:cubicBezTo>
                  <a:cubicBezTo>
                    <a:pt x="1203" y="3695"/>
                    <a:pt x="1203" y="3695"/>
                    <a:pt x="1203" y="3695"/>
                  </a:cubicBezTo>
                  <a:cubicBezTo>
                    <a:pt x="1261" y="3739"/>
                    <a:pt x="1337" y="3739"/>
                    <a:pt x="1394" y="3695"/>
                  </a:cubicBezTo>
                  <a:cubicBezTo>
                    <a:pt x="2176" y="3105"/>
                    <a:pt x="2176" y="3105"/>
                    <a:pt x="2176" y="3105"/>
                  </a:cubicBezTo>
                  <a:cubicBezTo>
                    <a:pt x="2434" y="3300"/>
                    <a:pt x="2434" y="3300"/>
                    <a:pt x="2434" y="3300"/>
                  </a:cubicBezTo>
                  <a:cubicBezTo>
                    <a:pt x="2492" y="3344"/>
                    <a:pt x="2568" y="3344"/>
                    <a:pt x="2625" y="3300"/>
                  </a:cubicBezTo>
                  <a:cubicBezTo>
                    <a:pt x="3728" y="2467"/>
                    <a:pt x="3728" y="2467"/>
                    <a:pt x="3728" y="2467"/>
                  </a:cubicBezTo>
                  <a:cubicBezTo>
                    <a:pt x="3790" y="2420"/>
                    <a:pt x="3828" y="2341"/>
                    <a:pt x="3828" y="2258"/>
                  </a:cubicBezTo>
                  <a:cubicBezTo>
                    <a:pt x="3828" y="0"/>
                    <a:pt x="3828" y="0"/>
                    <a:pt x="382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6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04490067-262A-FDF7-C8D1-6174A95412A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>
              <a:off x="272" y="1"/>
              <a:ext cx="3827" cy="3781"/>
            </a:xfrm>
            <a:custGeom>
              <a:avLst/>
              <a:gdLst>
                <a:gd name="T0" fmla="*/ 0 w 3828"/>
                <a:gd name="T1" fmla="*/ 0 h 3781"/>
                <a:gd name="T2" fmla="*/ 0 w 3828"/>
                <a:gd name="T3" fmla="*/ 2695 h 3781"/>
                <a:gd name="T4" fmla="*/ 100 w 3828"/>
                <a:gd name="T5" fmla="*/ 2905 h 3781"/>
                <a:gd name="T6" fmla="*/ 1203 w 3828"/>
                <a:gd name="T7" fmla="*/ 3738 h 3781"/>
                <a:gd name="T8" fmla="*/ 1394 w 3828"/>
                <a:gd name="T9" fmla="*/ 3738 h 3781"/>
                <a:gd name="T10" fmla="*/ 2176 w 3828"/>
                <a:gd name="T11" fmla="*/ 3147 h 3781"/>
                <a:gd name="T12" fmla="*/ 2434 w 3828"/>
                <a:gd name="T13" fmla="*/ 3342 h 3781"/>
                <a:gd name="T14" fmla="*/ 2625 w 3828"/>
                <a:gd name="T15" fmla="*/ 3342 h 3781"/>
                <a:gd name="T16" fmla="*/ 3728 w 3828"/>
                <a:gd name="T17" fmla="*/ 2510 h 3781"/>
                <a:gd name="T18" fmla="*/ 3828 w 3828"/>
                <a:gd name="T19" fmla="*/ 2300 h 3781"/>
                <a:gd name="T20" fmla="*/ 3828 w 3828"/>
                <a:gd name="T21" fmla="*/ 0 h 3781"/>
                <a:gd name="T22" fmla="*/ 0 w 3828"/>
                <a:gd name="T23" fmla="*/ 0 h 3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28" h="3781">
                  <a:moveTo>
                    <a:pt x="0" y="0"/>
                  </a:moveTo>
                  <a:cubicBezTo>
                    <a:pt x="0" y="2695"/>
                    <a:pt x="0" y="2695"/>
                    <a:pt x="0" y="2695"/>
                  </a:cubicBezTo>
                  <a:cubicBezTo>
                    <a:pt x="0" y="2779"/>
                    <a:pt x="38" y="2857"/>
                    <a:pt x="100" y="2905"/>
                  </a:cubicBezTo>
                  <a:cubicBezTo>
                    <a:pt x="1203" y="3738"/>
                    <a:pt x="1203" y="3738"/>
                    <a:pt x="1203" y="3738"/>
                  </a:cubicBezTo>
                  <a:cubicBezTo>
                    <a:pt x="1261" y="3781"/>
                    <a:pt x="1337" y="3781"/>
                    <a:pt x="1394" y="3738"/>
                  </a:cubicBezTo>
                  <a:cubicBezTo>
                    <a:pt x="2176" y="3147"/>
                    <a:pt x="2176" y="3147"/>
                    <a:pt x="2176" y="3147"/>
                  </a:cubicBezTo>
                  <a:cubicBezTo>
                    <a:pt x="2434" y="3342"/>
                    <a:pt x="2434" y="3342"/>
                    <a:pt x="2434" y="3342"/>
                  </a:cubicBezTo>
                  <a:cubicBezTo>
                    <a:pt x="2492" y="3386"/>
                    <a:pt x="2568" y="3386"/>
                    <a:pt x="2625" y="3342"/>
                  </a:cubicBezTo>
                  <a:cubicBezTo>
                    <a:pt x="3728" y="2510"/>
                    <a:pt x="3728" y="2510"/>
                    <a:pt x="3728" y="2510"/>
                  </a:cubicBezTo>
                  <a:cubicBezTo>
                    <a:pt x="3791" y="2462"/>
                    <a:pt x="3828" y="2384"/>
                    <a:pt x="3828" y="2300"/>
                  </a:cubicBezTo>
                  <a:cubicBezTo>
                    <a:pt x="3828" y="0"/>
                    <a:pt x="3828" y="0"/>
                    <a:pt x="382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5C0DB087-F941-9424-AC7D-9510A5FBAF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002" y="376189"/>
            <a:ext cx="5628048" cy="2387600"/>
          </a:xfrm>
        </p:spPr>
        <p:txBody>
          <a:bodyPr anchor="b">
            <a:noAutofit/>
          </a:bodyPr>
          <a:lstStyle>
            <a:lvl1pPr algn="l">
              <a:lnSpc>
                <a:spcPts val="5280"/>
              </a:lnSpc>
              <a:defRPr sz="5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8A03A00-FE28-CC93-DE8D-493798854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1002" y="2918057"/>
            <a:ext cx="4422588" cy="1655762"/>
          </a:xfrm>
        </p:spPr>
        <p:txBody>
          <a:bodyPr/>
          <a:lstStyle>
            <a:lvl1pPr marL="0" indent="0" algn="l">
              <a:lnSpc>
                <a:spcPct val="11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5" name="Kuva 4" descr="Hämeenlinnan kaupunki -logo">
            <a:extLst>
              <a:ext uri="{FF2B5EF4-FFF2-40B4-BE49-F238E27FC236}">
                <a16:creationId xmlns:a16="http://schemas.microsoft.com/office/drawing/2014/main" id="{D2C73DBA-8CF8-5221-9596-A75A4DAF65A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558" y="4779281"/>
            <a:ext cx="1202056" cy="150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917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-isolla-kuvall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 descr="Kuva, joka sisältää kohteen piha-, taivas, puu, vesi&#10;&#10;Tekoälyllä luotu sisältö voi olla virheellistä.">
            <a:extLst>
              <a:ext uri="{FF2B5EF4-FFF2-40B4-BE49-F238E27FC236}">
                <a16:creationId xmlns:a16="http://schemas.microsoft.com/office/drawing/2014/main" id="{74324610-318B-E4F3-E71E-9EAFDFBB11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4">
            <a:extLst>
              <a:ext uri="{FF2B5EF4-FFF2-40B4-BE49-F238E27FC236}">
                <a16:creationId xmlns:a16="http://schemas.microsoft.com/office/drawing/2014/main" id="{9E5C10B5-DB05-36B1-9C21-AAFF48E64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/>
        </p:nvGrpSpPr>
        <p:grpSpPr bwMode="auto">
          <a:xfrm>
            <a:off x="431801" y="1588"/>
            <a:ext cx="6827838" cy="6002338"/>
            <a:chOff x="272" y="1"/>
            <a:chExt cx="4301" cy="378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D182F7A-DB75-7F3D-0B0C-86F8066A968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>
              <a:off x="746" y="1"/>
              <a:ext cx="3827" cy="3739"/>
            </a:xfrm>
            <a:custGeom>
              <a:avLst/>
              <a:gdLst>
                <a:gd name="T0" fmla="*/ 0 w 3828"/>
                <a:gd name="T1" fmla="*/ 0 h 3739"/>
                <a:gd name="T2" fmla="*/ 0 w 3828"/>
                <a:gd name="T3" fmla="*/ 2653 h 3739"/>
                <a:gd name="T4" fmla="*/ 100 w 3828"/>
                <a:gd name="T5" fmla="*/ 2863 h 3739"/>
                <a:gd name="T6" fmla="*/ 1203 w 3828"/>
                <a:gd name="T7" fmla="*/ 3695 h 3739"/>
                <a:gd name="T8" fmla="*/ 1394 w 3828"/>
                <a:gd name="T9" fmla="*/ 3695 h 3739"/>
                <a:gd name="T10" fmla="*/ 2176 w 3828"/>
                <a:gd name="T11" fmla="*/ 3105 h 3739"/>
                <a:gd name="T12" fmla="*/ 2434 w 3828"/>
                <a:gd name="T13" fmla="*/ 3300 h 3739"/>
                <a:gd name="T14" fmla="*/ 2625 w 3828"/>
                <a:gd name="T15" fmla="*/ 3300 h 3739"/>
                <a:gd name="T16" fmla="*/ 3728 w 3828"/>
                <a:gd name="T17" fmla="*/ 2467 h 3739"/>
                <a:gd name="T18" fmla="*/ 3828 w 3828"/>
                <a:gd name="T19" fmla="*/ 2258 h 3739"/>
                <a:gd name="T20" fmla="*/ 3828 w 3828"/>
                <a:gd name="T21" fmla="*/ 0 h 3739"/>
                <a:gd name="T22" fmla="*/ 0 w 3828"/>
                <a:gd name="T23" fmla="*/ 0 h 3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28" h="3739">
                  <a:moveTo>
                    <a:pt x="0" y="0"/>
                  </a:moveTo>
                  <a:cubicBezTo>
                    <a:pt x="0" y="2653"/>
                    <a:pt x="0" y="2653"/>
                    <a:pt x="0" y="2653"/>
                  </a:cubicBezTo>
                  <a:cubicBezTo>
                    <a:pt x="0" y="2737"/>
                    <a:pt x="38" y="2815"/>
                    <a:pt x="100" y="2863"/>
                  </a:cubicBezTo>
                  <a:cubicBezTo>
                    <a:pt x="1203" y="3695"/>
                    <a:pt x="1203" y="3695"/>
                    <a:pt x="1203" y="3695"/>
                  </a:cubicBezTo>
                  <a:cubicBezTo>
                    <a:pt x="1261" y="3739"/>
                    <a:pt x="1337" y="3739"/>
                    <a:pt x="1394" y="3695"/>
                  </a:cubicBezTo>
                  <a:cubicBezTo>
                    <a:pt x="2176" y="3105"/>
                    <a:pt x="2176" y="3105"/>
                    <a:pt x="2176" y="3105"/>
                  </a:cubicBezTo>
                  <a:cubicBezTo>
                    <a:pt x="2434" y="3300"/>
                    <a:pt x="2434" y="3300"/>
                    <a:pt x="2434" y="3300"/>
                  </a:cubicBezTo>
                  <a:cubicBezTo>
                    <a:pt x="2492" y="3344"/>
                    <a:pt x="2568" y="3344"/>
                    <a:pt x="2625" y="3300"/>
                  </a:cubicBezTo>
                  <a:cubicBezTo>
                    <a:pt x="3728" y="2467"/>
                    <a:pt x="3728" y="2467"/>
                    <a:pt x="3728" y="2467"/>
                  </a:cubicBezTo>
                  <a:cubicBezTo>
                    <a:pt x="3790" y="2420"/>
                    <a:pt x="3828" y="2341"/>
                    <a:pt x="3828" y="2258"/>
                  </a:cubicBezTo>
                  <a:cubicBezTo>
                    <a:pt x="3828" y="0"/>
                    <a:pt x="3828" y="0"/>
                    <a:pt x="382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6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04490067-262A-FDF7-C8D1-6174A95412A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>
              <a:off x="272" y="1"/>
              <a:ext cx="3827" cy="3781"/>
            </a:xfrm>
            <a:custGeom>
              <a:avLst/>
              <a:gdLst>
                <a:gd name="T0" fmla="*/ 0 w 3828"/>
                <a:gd name="T1" fmla="*/ 0 h 3781"/>
                <a:gd name="T2" fmla="*/ 0 w 3828"/>
                <a:gd name="T3" fmla="*/ 2695 h 3781"/>
                <a:gd name="T4" fmla="*/ 100 w 3828"/>
                <a:gd name="T5" fmla="*/ 2905 h 3781"/>
                <a:gd name="T6" fmla="*/ 1203 w 3828"/>
                <a:gd name="T7" fmla="*/ 3738 h 3781"/>
                <a:gd name="T8" fmla="*/ 1394 w 3828"/>
                <a:gd name="T9" fmla="*/ 3738 h 3781"/>
                <a:gd name="T10" fmla="*/ 2176 w 3828"/>
                <a:gd name="T11" fmla="*/ 3147 h 3781"/>
                <a:gd name="T12" fmla="*/ 2434 w 3828"/>
                <a:gd name="T13" fmla="*/ 3342 h 3781"/>
                <a:gd name="T14" fmla="*/ 2625 w 3828"/>
                <a:gd name="T15" fmla="*/ 3342 h 3781"/>
                <a:gd name="T16" fmla="*/ 3728 w 3828"/>
                <a:gd name="T17" fmla="*/ 2510 h 3781"/>
                <a:gd name="T18" fmla="*/ 3828 w 3828"/>
                <a:gd name="T19" fmla="*/ 2300 h 3781"/>
                <a:gd name="T20" fmla="*/ 3828 w 3828"/>
                <a:gd name="T21" fmla="*/ 0 h 3781"/>
                <a:gd name="T22" fmla="*/ 0 w 3828"/>
                <a:gd name="T23" fmla="*/ 0 h 3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28" h="3781">
                  <a:moveTo>
                    <a:pt x="0" y="0"/>
                  </a:moveTo>
                  <a:cubicBezTo>
                    <a:pt x="0" y="2695"/>
                    <a:pt x="0" y="2695"/>
                    <a:pt x="0" y="2695"/>
                  </a:cubicBezTo>
                  <a:cubicBezTo>
                    <a:pt x="0" y="2779"/>
                    <a:pt x="38" y="2857"/>
                    <a:pt x="100" y="2905"/>
                  </a:cubicBezTo>
                  <a:cubicBezTo>
                    <a:pt x="1203" y="3738"/>
                    <a:pt x="1203" y="3738"/>
                    <a:pt x="1203" y="3738"/>
                  </a:cubicBezTo>
                  <a:cubicBezTo>
                    <a:pt x="1261" y="3781"/>
                    <a:pt x="1337" y="3781"/>
                    <a:pt x="1394" y="3738"/>
                  </a:cubicBezTo>
                  <a:cubicBezTo>
                    <a:pt x="2176" y="3147"/>
                    <a:pt x="2176" y="3147"/>
                    <a:pt x="2176" y="3147"/>
                  </a:cubicBezTo>
                  <a:cubicBezTo>
                    <a:pt x="2434" y="3342"/>
                    <a:pt x="2434" y="3342"/>
                    <a:pt x="2434" y="3342"/>
                  </a:cubicBezTo>
                  <a:cubicBezTo>
                    <a:pt x="2492" y="3386"/>
                    <a:pt x="2568" y="3386"/>
                    <a:pt x="2625" y="3342"/>
                  </a:cubicBezTo>
                  <a:cubicBezTo>
                    <a:pt x="3728" y="2510"/>
                    <a:pt x="3728" y="2510"/>
                    <a:pt x="3728" y="2510"/>
                  </a:cubicBezTo>
                  <a:cubicBezTo>
                    <a:pt x="3791" y="2462"/>
                    <a:pt x="3828" y="2384"/>
                    <a:pt x="3828" y="2300"/>
                  </a:cubicBezTo>
                  <a:cubicBezTo>
                    <a:pt x="3828" y="0"/>
                    <a:pt x="3828" y="0"/>
                    <a:pt x="382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4" name="Kuva 3" descr="Hämeenlinnan kaupunki -logo">
            <a:extLst>
              <a:ext uri="{FF2B5EF4-FFF2-40B4-BE49-F238E27FC236}">
                <a16:creationId xmlns:a16="http://schemas.microsoft.com/office/drawing/2014/main" id="{822CA0E6-626C-CBC6-E12D-9E2A1828391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8189" y="255803"/>
            <a:ext cx="2284156" cy="460419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18571B8E-E264-99E0-FD77-A276B9C01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477" y="799820"/>
            <a:ext cx="5628048" cy="2387600"/>
          </a:xfrm>
        </p:spPr>
        <p:txBody>
          <a:bodyPr anchor="b">
            <a:noAutofit/>
          </a:bodyPr>
          <a:lstStyle>
            <a:lvl1pPr algn="l">
              <a:lnSpc>
                <a:spcPts val="5280"/>
              </a:lnSpc>
              <a:defRPr sz="5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A2457367-986C-ACF5-A6AD-95D85966B1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477" y="3341688"/>
            <a:ext cx="4422588" cy="1655762"/>
          </a:xfrm>
        </p:spPr>
        <p:txBody>
          <a:bodyPr/>
          <a:lstStyle>
            <a:lvl1pPr marL="0" indent="0" algn="l">
              <a:lnSpc>
                <a:spcPct val="11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2660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isolla kuvapaik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Kuvan paikkamerkki 29">
            <a:extLst>
              <a:ext uri="{FF2B5EF4-FFF2-40B4-BE49-F238E27FC236}">
                <a16:creationId xmlns:a16="http://schemas.microsoft.com/office/drawing/2014/main" id="{020D2012-9F49-5997-C0F8-2C7CF4B024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/>
          </p:nvPr>
        </p:nvSpPr>
        <p:spPr>
          <a:xfrm>
            <a:off x="1588" y="3175"/>
            <a:ext cx="12192000" cy="6856413"/>
          </a:xfrm>
          <a:custGeom>
            <a:avLst/>
            <a:gdLst>
              <a:gd name="connsiteX0" fmla="*/ 0 w 12192000"/>
              <a:gd name="connsiteY0" fmla="*/ 0 h 6856413"/>
              <a:gd name="connsiteX1" fmla="*/ 430213 w 12192000"/>
              <a:gd name="connsiteY1" fmla="*/ 0 h 6856413"/>
              <a:gd name="connsiteX2" fmla="*/ 430213 w 12192000"/>
              <a:gd name="connsiteY2" fmla="*/ 4276128 h 6856413"/>
              <a:gd name="connsiteX3" fmla="*/ 588963 w 12192000"/>
              <a:gd name="connsiteY3" fmla="*/ 4609580 h 6856413"/>
              <a:gd name="connsiteX4" fmla="*/ 2339975 w 12192000"/>
              <a:gd name="connsiteY4" fmla="*/ 5932274 h 6856413"/>
              <a:gd name="connsiteX5" fmla="*/ 2643188 w 12192000"/>
              <a:gd name="connsiteY5" fmla="*/ 5932274 h 6856413"/>
              <a:gd name="connsiteX6" fmla="*/ 2913063 w 12192000"/>
              <a:gd name="connsiteY6" fmla="*/ 5729027 h 6856413"/>
              <a:gd name="connsiteX7" fmla="*/ 3092450 w 12192000"/>
              <a:gd name="connsiteY7" fmla="*/ 5863996 h 6856413"/>
              <a:gd name="connsiteX8" fmla="*/ 3395663 w 12192000"/>
              <a:gd name="connsiteY8" fmla="*/ 5863996 h 6856413"/>
              <a:gd name="connsiteX9" fmla="*/ 4216400 w 12192000"/>
              <a:gd name="connsiteY9" fmla="*/ 5244727 h 6856413"/>
              <a:gd name="connsiteX10" fmla="*/ 4294188 w 12192000"/>
              <a:gd name="connsiteY10" fmla="*/ 5303479 h 6856413"/>
              <a:gd name="connsiteX11" fmla="*/ 4597400 w 12192000"/>
              <a:gd name="connsiteY11" fmla="*/ 5303479 h 6856413"/>
              <a:gd name="connsiteX12" fmla="*/ 4867275 w 12192000"/>
              <a:gd name="connsiteY12" fmla="*/ 5100232 h 6856413"/>
              <a:gd name="connsiteX13" fmla="*/ 5046663 w 12192000"/>
              <a:gd name="connsiteY13" fmla="*/ 5236788 h 6856413"/>
              <a:gd name="connsiteX14" fmla="*/ 5349875 w 12192000"/>
              <a:gd name="connsiteY14" fmla="*/ 5236788 h 6856413"/>
              <a:gd name="connsiteX15" fmla="*/ 7100888 w 12192000"/>
              <a:gd name="connsiteY15" fmla="*/ 3914094 h 6856413"/>
              <a:gd name="connsiteX16" fmla="*/ 7259638 w 12192000"/>
              <a:gd name="connsiteY16" fmla="*/ 3582230 h 6856413"/>
              <a:gd name="connsiteX17" fmla="*/ 7259638 w 12192000"/>
              <a:gd name="connsiteY17" fmla="*/ 0 h 6856413"/>
              <a:gd name="connsiteX18" fmla="*/ 12192000 w 12192000"/>
              <a:gd name="connsiteY18" fmla="*/ 0 h 6856413"/>
              <a:gd name="connsiteX19" fmla="*/ 12192000 w 12192000"/>
              <a:gd name="connsiteY19" fmla="*/ 6856413 h 6856413"/>
              <a:gd name="connsiteX20" fmla="*/ 0 w 12192000"/>
              <a:gd name="connsiteY20" fmla="*/ 6856413 h 6856413"/>
              <a:gd name="connsiteX21" fmla="*/ 0 w 12192000"/>
              <a:gd name="connsiteY21" fmla="*/ 0 h 685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2000" h="6856413">
                <a:moveTo>
                  <a:pt x="0" y="0"/>
                </a:moveTo>
                <a:cubicBezTo>
                  <a:pt x="0" y="0"/>
                  <a:pt x="0" y="0"/>
                  <a:pt x="430213" y="0"/>
                </a:cubicBezTo>
                <a:cubicBezTo>
                  <a:pt x="430213" y="0"/>
                  <a:pt x="430213" y="0"/>
                  <a:pt x="430213" y="4276128"/>
                </a:cubicBezTo>
                <a:cubicBezTo>
                  <a:pt x="430213" y="4409509"/>
                  <a:pt x="490538" y="4533363"/>
                  <a:pt x="588963" y="4609580"/>
                </a:cubicBezTo>
                <a:cubicBezTo>
                  <a:pt x="588963" y="4609580"/>
                  <a:pt x="588963" y="4609580"/>
                  <a:pt x="2339975" y="5932274"/>
                </a:cubicBezTo>
                <a:cubicBezTo>
                  <a:pt x="2432050" y="6000553"/>
                  <a:pt x="2552700" y="6000553"/>
                  <a:pt x="2643188" y="5932274"/>
                </a:cubicBezTo>
                <a:cubicBezTo>
                  <a:pt x="2643188" y="5932274"/>
                  <a:pt x="2643188" y="5932274"/>
                  <a:pt x="2913063" y="5729027"/>
                </a:cubicBezTo>
                <a:cubicBezTo>
                  <a:pt x="2913063" y="5729027"/>
                  <a:pt x="2913063" y="5729027"/>
                  <a:pt x="3092450" y="5863996"/>
                </a:cubicBezTo>
                <a:cubicBezTo>
                  <a:pt x="3184525" y="5933862"/>
                  <a:pt x="3305175" y="5933862"/>
                  <a:pt x="3395663" y="5863996"/>
                </a:cubicBezTo>
                <a:cubicBezTo>
                  <a:pt x="3395663" y="5863996"/>
                  <a:pt x="3395663" y="5863996"/>
                  <a:pt x="4216400" y="5244727"/>
                </a:cubicBezTo>
                <a:cubicBezTo>
                  <a:pt x="4216400" y="5244727"/>
                  <a:pt x="4216400" y="5244727"/>
                  <a:pt x="4294188" y="5303479"/>
                </a:cubicBezTo>
                <a:cubicBezTo>
                  <a:pt x="4386263" y="5373345"/>
                  <a:pt x="4506913" y="5373345"/>
                  <a:pt x="4597400" y="5303479"/>
                </a:cubicBezTo>
                <a:cubicBezTo>
                  <a:pt x="4597400" y="5303479"/>
                  <a:pt x="4597400" y="5303479"/>
                  <a:pt x="4867275" y="5100232"/>
                </a:cubicBezTo>
                <a:cubicBezTo>
                  <a:pt x="4867275" y="5100232"/>
                  <a:pt x="4867275" y="5100232"/>
                  <a:pt x="5046663" y="5236788"/>
                </a:cubicBezTo>
                <a:cubicBezTo>
                  <a:pt x="5138738" y="5306654"/>
                  <a:pt x="5259388" y="5306654"/>
                  <a:pt x="5349875" y="5236788"/>
                </a:cubicBezTo>
                <a:cubicBezTo>
                  <a:pt x="5349875" y="5236788"/>
                  <a:pt x="5349875" y="5236788"/>
                  <a:pt x="7100888" y="3914094"/>
                </a:cubicBezTo>
                <a:cubicBezTo>
                  <a:pt x="7199313" y="3839464"/>
                  <a:pt x="7259638" y="3714023"/>
                  <a:pt x="7259638" y="3582230"/>
                </a:cubicBezTo>
                <a:cubicBezTo>
                  <a:pt x="7259638" y="3582230"/>
                  <a:pt x="7259638" y="3582230"/>
                  <a:pt x="7259638" y="0"/>
                </a:cubicBezTo>
                <a:lnTo>
                  <a:pt x="12192000" y="0"/>
                </a:lnTo>
                <a:cubicBezTo>
                  <a:pt x="12192000" y="0"/>
                  <a:pt x="12192000" y="0"/>
                  <a:pt x="12192000" y="6856413"/>
                </a:cubicBezTo>
                <a:cubicBezTo>
                  <a:pt x="12192000" y="6856413"/>
                  <a:pt x="12192000" y="6856413"/>
                  <a:pt x="0" y="6856413"/>
                </a:cubicBezTo>
                <a:cubicBezTo>
                  <a:pt x="0" y="6856413"/>
                  <a:pt x="0" y="6856413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18" name="Kuva 17" descr="Hämeenlinnan kaupunki -logo">
            <a:extLst>
              <a:ext uri="{FF2B5EF4-FFF2-40B4-BE49-F238E27FC236}">
                <a16:creationId xmlns:a16="http://schemas.microsoft.com/office/drawing/2014/main" id="{C75ED7E0-C0EB-6EDE-FF6A-0C2B4E5E0C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8189" y="255803"/>
            <a:ext cx="2284156" cy="460419"/>
          </a:xfrm>
          <a:prstGeom prst="rect">
            <a:avLst/>
          </a:prstGeom>
        </p:spPr>
      </p:pic>
      <p:sp>
        <p:nvSpPr>
          <p:cNvPr id="31" name="Freeform 11">
            <a:extLst>
              <a:ext uri="{FF2B5EF4-FFF2-40B4-BE49-F238E27FC236}">
                <a16:creationId xmlns:a16="http://schemas.microsoft.com/office/drawing/2014/main" id="{442144EF-ABCE-9CBA-618C-A407679A7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2914651" y="4997450"/>
            <a:ext cx="1303338" cy="939800"/>
          </a:xfrm>
          <a:custGeom>
            <a:avLst/>
            <a:gdLst>
              <a:gd name="T0" fmla="*/ 612 w 821"/>
              <a:gd name="T1" fmla="*/ 0 h 592"/>
              <a:gd name="T2" fmla="*/ 0 w 821"/>
              <a:gd name="T3" fmla="*/ 463 h 592"/>
              <a:gd name="T4" fmla="*/ 113 w 821"/>
              <a:gd name="T5" fmla="*/ 548 h 592"/>
              <a:gd name="T6" fmla="*/ 304 w 821"/>
              <a:gd name="T7" fmla="*/ 548 h 592"/>
              <a:gd name="T8" fmla="*/ 821 w 821"/>
              <a:gd name="T9" fmla="*/ 158 h 592"/>
              <a:gd name="T10" fmla="*/ 612 w 821"/>
              <a:gd name="T11" fmla="*/ 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21" h="592">
                <a:moveTo>
                  <a:pt x="612" y="0"/>
                </a:moveTo>
                <a:cubicBezTo>
                  <a:pt x="0" y="463"/>
                  <a:pt x="0" y="463"/>
                  <a:pt x="0" y="463"/>
                </a:cubicBezTo>
                <a:cubicBezTo>
                  <a:pt x="113" y="548"/>
                  <a:pt x="113" y="548"/>
                  <a:pt x="113" y="548"/>
                </a:cubicBezTo>
                <a:cubicBezTo>
                  <a:pt x="171" y="592"/>
                  <a:pt x="247" y="592"/>
                  <a:pt x="304" y="548"/>
                </a:cubicBezTo>
                <a:cubicBezTo>
                  <a:pt x="821" y="158"/>
                  <a:pt x="821" y="158"/>
                  <a:pt x="821" y="158"/>
                </a:cubicBezTo>
                <a:lnTo>
                  <a:pt x="612" y="0"/>
                </a:lnTo>
                <a:close/>
              </a:path>
            </a:pathLst>
          </a:custGeom>
          <a:solidFill>
            <a:srgbClr val="F26C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2" name="Freeform 12">
            <a:extLst>
              <a:ext uri="{FF2B5EF4-FFF2-40B4-BE49-F238E27FC236}">
                <a16:creationId xmlns:a16="http://schemas.microsoft.com/office/drawing/2014/main" id="{3913C380-EF55-CF22-A9F0-2A1598050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4868863" y="0"/>
            <a:ext cx="2392363" cy="5310188"/>
          </a:xfrm>
          <a:custGeom>
            <a:avLst/>
            <a:gdLst>
              <a:gd name="T0" fmla="*/ 1033 w 1507"/>
              <a:gd name="T1" fmla="*/ 0 h 3344"/>
              <a:gd name="T2" fmla="*/ 1033 w 1507"/>
              <a:gd name="T3" fmla="*/ 2300 h 3344"/>
              <a:gd name="T4" fmla="*/ 933 w 1507"/>
              <a:gd name="T5" fmla="*/ 2510 h 3344"/>
              <a:gd name="T6" fmla="*/ 0 w 1507"/>
              <a:gd name="T7" fmla="*/ 3214 h 3344"/>
              <a:gd name="T8" fmla="*/ 113 w 1507"/>
              <a:gd name="T9" fmla="*/ 3300 h 3344"/>
              <a:gd name="T10" fmla="*/ 304 w 1507"/>
              <a:gd name="T11" fmla="*/ 3300 h 3344"/>
              <a:gd name="T12" fmla="*/ 1407 w 1507"/>
              <a:gd name="T13" fmla="*/ 2467 h 3344"/>
              <a:gd name="T14" fmla="*/ 1507 w 1507"/>
              <a:gd name="T15" fmla="*/ 2258 h 3344"/>
              <a:gd name="T16" fmla="*/ 1507 w 1507"/>
              <a:gd name="T17" fmla="*/ 0 h 3344"/>
              <a:gd name="T18" fmla="*/ 1033 w 1507"/>
              <a:gd name="T19" fmla="*/ 0 h 3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07" h="3344">
                <a:moveTo>
                  <a:pt x="1033" y="0"/>
                </a:moveTo>
                <a:cubicBezTo>
                  <a:pt x="1033" y="2300"/>
                  <a:pt x="1033" y="2300"/>
                  <a:pt x="1033" y="2300"/>
                </a:cubicBezTo>
                <a:cubicBezTo>
                  <a:pt x="1033" y="2384"/>
                  <a:pt x="996" y="2462"/>
                  <a:pt x="933" y="2510"/>
                </a:cubicBezTo>
                <a:cubicBezTo>
                  <a:pt x="0" y="3214"/>
                  <a:pt x="0" y="3214"/>
                  <a:pt x="0" y="3214"/>
                </a:cubicBezTo>
                <a:cubicBezTo>
                  <a:pt x="113" y="3300"/>
                  <a:pt x="113" y="3300"/>
                  <a:pt x="113" y="3300"/>
                </a:cubicBezTo>
                <a:cubicBezTo>
                  <a:pt x="171" y="3344"/>
                  <a:pt x="247" y="3344"/>
                  <a:pt x="304" y="3300"/>
                </a:cubicBezTo>
                <a:cubicBezTo>
                  <a:pt x="1407" y="2467"/>
                  <a:pt x="1407" y="2467"/>
                  <a:pt x="1407" y="2467"/>
                </a:cubicBezTo>
                <a:cubicBezTo>
                  <a:pt x="1469" y="2420"/>
                  <a:pt x="1507" y="2341"/>
                  <a:pt x="1507" y="2258"/>
                </a:cubicBezTo>
                <a:cubicBezTo>
                  <a:pt x="1507" y="0"/>
                  <a:pt x="1507" y="0"/>
                  <a:pt x="1507" y="0"/>
                </a:cubicBezTo>
                <a:lnTo>
                  <a:pt x="1033" y="0"/>
                </a:lnTo>
                <a:close/>
              </a:path>
            </a:pathLst>
          </a:custGeom>
          <a:solidFill>
            <a:srgbClr val="F26C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5" name="Otsikko 1">
            <a:extLst>
              <a:ext uri="{FF2B5EF4-FFF2-40B4-BE49-F238E27FC236}">
                <a16:creationId xmlns:a16="http://schemas.microsoft.com/office/drawing/2014/main" id="{0ACA4303-C38E-A1AB-0D95-54814D9D89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477" y="799820"/>
            <a:ext cx="5628048" cy="2387600"/>
          </a:xfrm>
        </p:spPr>
        <p:txBody>
          <a:bodyPr anchor="b">
            <a:noAutofit/>
          </a:bodyPr>
          <a:lstStyle>
            <a:lvl1pPr algn="l">
              <a:lnSpc>
                <a:spcPts val="5280"/>
              </a:lnSpc>
              <a:defRPr sz="5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6" name="Alaotsikko 2">
            <a:extLst>
              <a:ext uri="{FF2B5EF4-FFF2-40B4-BE49-F238E27FC236}">
                <a16:creationId xmlns:a16="http://schemas.microsoft.com/office/drawing/2014/main" id="{42B9454A-906F-4FA1-A6E0-76DCE2EED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477" y="3341688"/>
            <a:ext cx="4422588" cy="1655762"/>
          </a:xfrm>
        </p:spPr>
        <p:txBody>
          <a:bodyPr/>
          <a:lstStyle>
            <a:lvl1pPr marL="0" indent="0" algn="l">
              <a:lnSpc>
                <a:spcPct val="11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7312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-vaalean orans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Kuva 21" descr="Kuva, joka sisältää kohteen piha-, vesi, puu, taivas&#10;&#10;Tekoälyllä luotu sisältö voi olla virheellistä.">
            <a:extLst>
              <a:ext uri="{FF2B5EF4-FFF2-40B4-BE49-F238E27FC236}">
                <a16:creationId xmlns:a16="http://schemas.microsoft.com/office/drawing/2014/main" id="{48FC90E1-AF18-7BA7-B9B7-5D76F78CCE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50" y="-3174"/>
            <a:ext cx="9658350" cy="6858000"/>
          </a:xfrm>
          <a:prstGeom prst="rect">
            <a:avLst/>
          </a:prstGeom>
        </p:spPr>
      </p:pic>
      <p:grpSp>
        <p:nvGrpSpPr>
          <p:cNvPr id="12" name="Group 9">
            <a:extLst>
              <a:ext uri="{FF2B5EF4-FFF2-40B4-BE49-F238E27FC236}">
                <a16:creationId xmlns:a16="http://schemas.microsoft.com/office/drawing/2014/main" id="{3F21A6E3-B284-A86D-2B01-C4B65111850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" y="-1587"/>
            <a:ext cx="12188825" cy="6858000"/>
            <a:chOff x="0" y="-1"/>
            <a:chExt cx="7678" cy="4320"/>
          </a:xfrm>
          <a:solidFill>
            <a:schemeClr val="accent3"/>
          </a:solidFill>
        </p:grpSpPr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B870ED7A-CDDD-9CE9-0A8D-8E388AE766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-1"/>
              <a:ext cx="5699" cy="4320"/>
            </a:xfrm>
            <a:custGeom>
              <a:avLst/>
              <a:gdLst>
                <a:gd name="T0" fmla="*/ 2697 w 5700"/>
                <a:gd name="T1" fmla="*/ 2623 h 4320"/>
                <a:gd name="T2" fmla="*/ 2963 w 5700"/>
                <a:gd name="T3" fmla="*/ 2067 h 4320"/>
                <a:gd name="T4" fmla="*/ 5700 w 5700"/>
                <a:gd name="T5" fmla="*/ 0 h 4320"/>
                <a:gd name="T6" fmla="*/ 0 w 5700"/>
                <a:gd name="T7" fmla="*/ 0 h 4320"/>
                <a:gd name="T8" fmla="*/ 0 w 5700"/>
                <a:gd name="T9" fmla="*/ 4320 h 4320"/>
                <a:gd name="T10" fmla="*/ 2697 w 5700"/>
                <a:gd name="T11" fmla="*/ 4320 h 4320"/>
                <a:gd name="T12" fmla="*/ 2697 w 5700"/>
                <a:gd name="T13" fmla="*/ 2623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0" h="4320">
                  <a:moveTo>
                    <a:pt x="2697" y="2623"/>
                  </a:moveTo>
                  <a:cubicBezTo>
                    <a:pt x="2697" y="2401"/>
                    <a:pt x="2797" y="2193"/>
                    <a:pt x="2963" y="2067"/>
                  </a:cubicBezTo>
                  <a:cubicBezTo>
                    <a:pt x="5700" y="0"/>
                    <a:pt x="5700" y="0"/>
                    <a:pt x="57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0"/>
                    <a:pt x="0" y="4320"/>
                    <a:pt x="0" y="4320"/>
                  </a:cubicBezTo>
                  <a:cubicBezTo>
                    <a:pt x="2697" y="4320"/>
                    <a:pt x="2697" y="4320"/>
                    <a:pt x="2697" y="4320"/>
                  </a:cubicBezTo>
                  <a:lnTo>
                    <a:pt x="2697" y="26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24D7B771-F520-7D85-0FE0-17B5B12E62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5" y="-1"/>
              <a:ext cx="1103" cy="833"/>
            </a:xfrm>
            <a:custGeom>
              <a:avLst/>
              <a:gdLst>
                <a:gd name="T0" fmla="*/ 0 w 1103"/>
                <a:gd name="T1" fmla="*/ 0 h 833"/>
                <a:gd name="T2" fmla="*/ 1103 w 1103"/>
                <a:gd name="T3" fmla="*/ 833 h 833"/>
                <a:gd name="T4" fmla="*/ 1103 w 1103"/>
                <a:gd name="T5" fmla="*/ 0 h 833"/>
                <a:gd name="T6" fmla="*/ 0 w 1103"/>
                <a:gd name="T7" fmla="*/ 0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3" h="833">
                  <a:moveTo>
                    <a:pt x="0" y="0"/>
                  </a:moveTo>
                  <a:lnTo>
                    <a:pt x="1103" y="833"/>
                  </a:lnTo>
                  <a:lnTo>
                    <a:pt x="110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5C0DB087-F941-9424-AC7D-9510A5FBAF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752" y="204739"/>
            <a:ext cx="4758098" cy="2387600"/>
          </a:xfrm>
        </p:spPr>
        <p:txBody>
          <a:bodyPr anchor="b">
            <a:noAutofit/>
          </a:bodyPr>
          <a:lstStyle>
            <a:lvl1pPr algn="l">
              <a:lnSpc>
                <a:spcPts val="5280"/>
              </a:lnSpc>
              <a:defRPr sz="5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8A03A00-FE28-CC93-DE8D-493798854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752" y="2746607"/>
            <a:ext cx="3043598" cy="1655762"/>
          </a:xfrm>
        </p:spPr>
        <p:txBody>
          <a:bodyPr/>
          <a:lstStyle>
            <a:lvl1pPr marL="0" indent="0" algn="l">
              <a:lnSpc>
                <a:spcPct val="11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4" name="Kuva 13" descr="Hämeenlinnan kaupunki -logo">
            <a:extLst>
              <a:ext uri="{FF2B5EF4-FFF2-40B4-BE49-F238E27FC236}">
                <a16:creationId xmlns:a16="http://schemas.microsoft.com/office/drawing/2014/main" id="{1ABFD8E4-677B-24E8-DDAC-986386AB276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52" y="5199208"/>
            <a:ext cx="926590" cy="1157284"/>
          </a:xfrm>
          <a:prstGeom prst="rect">
            <a:avLst/>
          </a:prstGeom>
        </p:spPr>
      </p:pic>
      <p:sp>
        <p:nvSpPr>
          <p:cNvPr id="18" name="Freeform 9">
            <a:extLst>
              <a:ext uri="{FF2B5EF4-FFF2-40B4-BE49-F238E27FC236}">
                <a16:creationId xmlns:a16="http://schemas.microsoft.com/office/drawing/2014/main" id="{8FE69D91-CA50-34BF-D9BA-ABB2C20CD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3252788" y="4633913"/>
            <a:ext cx="1028700" cy="2222500"/>
          </a:xfrm>
          <a:custGeom>
            <a:avLst/>
            <a:gdLst>
              <a:gd name="T0" fmla="*/ 266 w 649"/>
              <a:gd name="T1" fmla="*/ 289 h 1401"/>
              <a:gd name="T2" fmla="*/ 0 w 649"/>
              <a:gd name="T3" fmla="*/ 845 h 1401"/>
              <a:gd name="T4" fmla="*/ 0 w 649"/>
              <a:gd name="T5" fmla="*/ 1401 h 1401"/>
              <a:gd name="T6" fmla="*/ 649 w 649"/>
              <a:gd name="T7" fmla="*/ 1401 h 1401"/>
              <a:gd name="T8" fmla="*/ 649 w 649"/>
              <a:gd name="T9" fmla="*/ 0 h 1401"/>
              <a:gd name="T10" fmla="*/ 266 w 649"/>
              <a:gd name="T11" fmla="*/ 289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9" h="1401">
                <a:moveTo>
                  <a:pt x="266" y="289"/>
                </a:moveTo>
                <a:cubicBezTo>
                  <a:pt x="99" y="415"/>
                  <a:pt x="0" y="623"/>
                  <a:pt x="0" y="845"/>
                </a:cubicBezTo>
                <a:cubicBezTo>
                  <a:pt x="0" y="1401"/>
                  <a:pt x="0" y="1401"/>
                  <a:pt x="0" y="1401"/>
                </a:cubicBezTo>
                <a:cubicBezTo>
                  <a:pt x="649" y="1401"/>
                  <a:pt x="649" y="1401"/>
                  <a:pt x="649" y="1401"/>
                </a:cubicBezTo>
                <a:cubicBezTo>
                  <a:pt x="649" y="0"/>
                  <a:pt x="649" y="0"/>
                  <a:pt x="649" y="0"/>
                </a:cubicBezTo>
                <a:lnTo>
                  <a:pt x="266" y="2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57340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omavalintaisella kuvall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A9EFD455-BD20-16DC-323C-0DED90E6652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/>
          </p:nvPr>
        </p:nvSpPr>
        <p:spPr>
          <a:xfrm>
            <a:off x="4286250" y="1588"/>
            <a:ext cx="7904162" cy="6856413"/>
          </a:xfrm>
          <a:custGeom>
            <a:avLst/>
            <a:gdLst>
              <a:gd name="connsiteX0" fmla="*/ 4763436 w 7904162"/>
              <a:gd name="connsiteY0" fmla="*/ 0 h 6856413"/>
              <a:gd name="connsiteX1" fmla="*/ 6154555 w 7904162"/>
              <a:gd name="connsiteY1" fmla="*/ 0 h 6856413"/>
              <a:gd name="connsiteX2" fmla="*/ 7904162 w 7904162"/>
              <a:gd name="connsiteY2" fmla="*/ 1321470 h 6856413"/>
              <a:gd name="connsiteX3" fmla="*/ 7904162 w 7904162"/>
              <a:gd name="connsiteY3" fmla="*/ 6856413 h 6856413"/>
              <a:gd name="connsiteX4" fmla="*/ 0 w 7904162"/>
              <a:gd name="connsiteY4" fmla="*/ 6856413 h 6856413"/>
              <a:gd name="connsiteX5" fmla="*/ 0 w 7904162"/>
              <a:gd name="connsiteY5" fmla="*/ 4161123 h 6856413"/>
              <a:gd name="connsiteX6" fmla="*/ 421936 w 7904162"/>
              <a:gd name="connsiteY6" fmla="*/ 3279085 h 6856413"/>
              <a:gd name="connsiteX7" fmla="*/ 4763436 w 7904162"/>
              <a:gd name="connsiteY7" fmla="*/ 0 h 685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04162" h="6856413">
                <a:moveTo>
                  <a:pt x="4763436" y="0"/>
                </a:moveTo>
                <a:lnTo>
                  <a:pt x="6154555" y="0"/>
                </a:lnTo>
                <a:cubicBezTo>
                  <a:pt x="6154555" y="0"/>
                  <a:pt x="6154555" y="0"/>
                  <a:pt x="7904162" y="1321470"/>
                </a:cubicBezTo>
                <a:cubicBezTo>
                  <a:pt x="7904162" y="1321470"/>
                  <a:pt x="7904162" y="1321470"/>
                  <a:pt x="7904162" y="6856413"/>
                </a:cubicBezTo>
                <a:cubicBezTo>
                  <a:pt x="7904162" y="6856413"/>
                  <a:pt x="7904162" y="6856413"/>
                  <a:pt x="0" y="6856413"/>
                </a:cubicBezTo>
                <a:cubicBezTo>
                  <a:pt x="0" y="6856413"/>
                  <a:pt x="0" y="6856413"/>
                  <a:pt x="0" y="4161123"/>
                </a:cubicBezTo>
                <a:cubicBezTo>
                  <a:pt x="0" y="3808942"/>
                  <a:pt x="158623" y="3478971"/>
                  <a:pt x="421936" y="3279085"/>
                </a:cubicBezTo>
                <a:cubicBezTo>
                  <a:pt x="421936" y="3279085"/>
                  <a:pt x="421936" y="3279085"/>
                  <a:pt x="476343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F532460F-6DE2-D76C-D1B9-28B8DA089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3257550" y="4635501"/>
            <a:ext cx="1028700" cy="2222500"/>
          </a:xfrm>
          <a:custGeom>
            <a:avLst/>
            <a:gdLst>
              <a:gd name="T0" fmla="*/ 266 w 649"/>
              <a:gd name="T1" fmla="*/ 289 h 1401"/>
              <a:gd name="T2" fmla="*/ 0 w 649"/>
              <a:gd name="T3" fmla="*/ 845 h 1401"/>
              <a:gd name="T4" fmla="*/ 0 w 649"/>
              <a:gd name="T5" fmla="*/ 1401 h 1401"/>
              <a:gd name="T6" fmla="*/ 649 w 649"/>
              <a:gd name="T7" fmla="*/ 1401 h 1401"/>
              <a:gd name="T8" fmla="*/ 649 w 649"/>
              <a:gd name="T9" fmla="*/ 0 h 1401"/>
              <a:gd name="T10" fmla="*/ 266 w 649"/>
              <a:gd name="T11" fmla="*/ 289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9" h="1401">
                <a:moveTo>
                  <a:pt x="266" y="289"/>
                </a:moveTo>
                <a:cubicBezTo>
                  <a:pt x="99" y="415"/>
                  <a:pt x="0" y="623"/>
                  <a:pt x="0" y="845"/>
                </a:cubicBezTo>
                <a:cubicBezTo>
                  <a:pt x="0" y="1401"/>
                  <a:pt x="0" y="1401"/>
                  <a:pt x="0" y="1401"/>
                </a:cubicBezTo>
                <a:cubicBezTo>
                  <a:pt x="649" y="1401"/>
                  <a:pt x="649" y="1401"/>
                  <a:pt x="649" y="1401"/>
                </a:cubicBezTo>
                <a:cubicBezTo>
                  <a:pt x="649" y="0"/>
                  <a:pt x="649" y="0"/>
                  <a:pt x="649" y="0"/>
                </a:cubicBezTo>
                <a:lnTo>
                  <a:pt x="266" y="2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18" name="Otsikko 1">
            <a:extLst>
              <a:ext uri="{FF2B5EF4-FFF2-40B4-BE49-F238E27FC236}">
                <a16:creationId xmlns:a16="http://schemas.microsoft.com/office/drawing/2014/main" id="{6603CCCD-6EAD-E79B-A40A-5F8329A27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752" y="204739"/>
            <a:ext cx="4758098" cy="2387600"/>
          </a:xfrm>
        </p:spPr>
        <p:txBody>
          <a:bodyPr anchor="b">
            <a:noAutofit/>
          </a:bodyPr>
          <a:lstStyle>
            <a:lvl1pPr algn="l">
              <a:lnSpc>
                <a:spcPts val="5280"/>
              </a:lnSpc>
              <a:defRPr sz="5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9" name="Alaotsikko 2">
            <a:extLst>
              <a:ext uri="{FF2B5EF4-FFF2-40B4-BE49-F238E27FC236}">
                <a16:creationId xmlns:a16="http://schemas.microsoft.com/office/drawing/2014/main" id="{D441ED1A-F57C-B28C-D697-EA5ED19D45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752" y="2746607"/>
            <a:ext cx="3043598" cy="1655762"/>
          </a:xfrm>
        </p:spPr>
        <p:txBody>
          <a:bodyPr/>
          <a:lstStyle>
            <a:lvl1pPr marL="0" indent="0" algn="l">
              <a:lnSpc>
                <a:spcPct val="11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20" name="Kuva 19" descr="Hämeenlinnan kaupunki -logo">
            <a:extLst>
              <a:ext uri="{FF2B5EF4-FFF2-40B4-BE49-F238E27FC236}">
                <a16:creationId xmlns:a16="http://schemas.microsoft.com/office/drawing/2014/main" id="{0CB8BE38-2C3D-A5BE-FFFC-7C31069B510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52" y="5199208"/>
            <a:ext cx="926590" cy="115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7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 omavalintaisella kuvall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A9EFD455-BD20-16DC-323C-0DED90E665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86250" y="1588"/>
            <a:ext cx="7904162" cy="6856413"/>
          </a:xfrm>
          <a:custGeom>
            <a:avLst/>
            <a:gdLst>
              <a:gd name="connsiteX0" fmla="*/ 4763436 w 7904162"/>
              <a:gd name="connsiteY0" fmla="*/ 0 h 6856413"/>
              <a:gd name="connsiteX1" fmla="*/ 6154555 w 7904162"/>
              <a:gd name="connsiteY1" fmla="*/ 0 h 6856413"/>
              <a:gd name="connsiteX2" fmla="*/ 7904162 w 7904162"/>
              <a:gd name="connsiteY2" fmla="*/ 1321470 h 6856413"/>
              <a:gd name="connsiteX3" fmla="*/ 7904162 w 7904162"/>
              <a:gd name="connsiteY3" fmla="*/ 6856413 h 6856413"/>
              <a:gd name="connsiteX4" fmla="*/ 0 w 7904162"/>
              <a:gd name="connsiteY4" fmla="*/ 6856413 h 6856413"/>
              <a:gd name="connsiteX5" fmla="*/ 0 w 7904162"/>
              <a:gd name="connsiteY5" fmla="*/ 4161123 h 6856413"/>
              <a:gd name="connsiteX6" fmla="*/ 421936 w 7904162"/>
              <a:gd name="connsiteY6" fmla="*/ 3279085 h 6856413"/>
              <a:gd name="connsiteX7" fmla="*/ 4763436 w 7904162"/>
              <a:gd name="connsiteY7" fmla="*/ 0 h 685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04162" h="6856413">
                <a:moveTo>
                  <a:pt x="4763436" y="0"/>
                </a:moveTo>
                <a:lnTo>
                  <a:pt x="6154555" y="0"/>
                </a:lnTo>
                <a:cubicBezTo>
                  <a:pt x="6154555" y="0"/>
                  <a:pt x="6154555" y="0"/>
                  <a:pt x="7904162" y="1321470"/>
                </a:cubicBezTo>
                <a:cubicBezTo>
                  <a:pt x="7904162" y="1321470"/>
                  <a:pt x="7904162" y="1321470"/>
                  <a:pt x="7904162" y="6856413"/>
                </a:cubicBezTo>
                <a:cubicBezTo>
                  <a:pt x="7904162" y="6856413"/>
                  <a:pt x="7904162" y="6856413"/>
                  <a:pt x="0" y="6856413"/>
                </a:cubicBezTo>
                <a:cubicBezTo>
                  <a:pt x="0" y="6856413"/>
                  <a:pt x="0" y="6856413"/>
                  <a:pt x="0" y="4161123"/>
                </a:cubicBezTo>
                <a:cubicBezTo>
                  <a:pt x="0" y="3808942"/>
                  <a:pt x="158623" y="3478971"/>
                  <a:pt x="421936" y="3279085"/>
                </a:cubicBezTo>
                <a:cubicBezTo>
                  <a:pt x="421936" y="3279085"/>
                  <a:pt x="421936" y="3279085"/>
                  <a:pt x="476343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F532460F-6DE2-D76C-D1B9-28B8DA089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3257550" y="4635501"/>
            <a:ext cx="1028700" cy="2222500"/>
          </a:xfrm>
          <a:custGeom>
            <a:avLst/>
            <a:gdLst>
              <a:gd name="T0" fmla="*/ 266 w 649"/>
              <a:gd name="T1" fmla="*/ 289 h 1401"/>
              <a:gd name="T2" fmla="*/ 0 w 649"/>
              <a:gd name="T3" fmla="*/ 845 h 1401"/>
              <a:gd name="T4" fmla="*/ 0 w 649"/>
              <a:gd name="T5" fmla="*/ 1401 h 1401"/>
              <a:gd name="T6" fmla="*/ 649 w 649"/>
              <a:gd name="T7" fmla="*/ 1401 h 1401"/>
              <a:gd name="T8" fmla="*/ 649 w 649"/>
              <a:gd name="T9" fmla="*/ 0 h 1401"/>
              <a:gd name="T10" fmla="*/ 266 w 649"/>
              <a:gd name="T11" fmla="*/ 289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9" h="1401">
                <a:moveTo>
                  <a:pt x="266" y="289"/>
                </a:moveTo>
                <a:cubicBezTo>
                  <a:pt x="99" y="415"/>
                  <a:pt x="0" y="623"/>
                  <a:pt x="0" y="845"/>
                </a:cubicBezTo>
                <a:cubicBezTo>
                  <a:pt x="0" y="1401"/>
                  <a:pt x="0" y="1401"/>
                  <a:pt x="0" y="1401"/>
                </a:cubicBezTo>
                <a:cubicBezTo>
                  <a:pt x="649" y="1401"/>
                  <a:pt x="649" y="1401"/>
                  <a:pt x="649" y="1401"/>
                </a:cubicBezTo>
                <a:cubicBezTo>
                  <a:pt x="649" y="0"/>
                  <a:pt x="649" y="0"/>
                  <a:pt x="649" y="0"/>
                </a:cubicBezTo>
                <a:lnTo>
                  <a:pt x="266" y="2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18" name="Otsikko 1">
            <a:extLst>
              <a:ext uri="{FF2B5EF4-FFF2-40B4-BE49-F238E27FC236}">
                <a16:creationId xmlns:a16="http://schemas.microsoft.com/office/drawing/2014/main" id="{6603CCCD-6EAD-E79B-A40A-5F8329A27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752" y="204739"/>
            <a:ext cx="4758098" cy="2387600"/>
          </a:xfrm>
        </p:spPr>
        <p:txBody>
          <a:bodyPr anchor="b">
            <a:noAutofit/>
          </a:bodyPr>
          <a:lstStyle>
            <a:lvl1pPr algn="l">
              <a:lnSpc>
                <a:spcPts val="5280"/>
              </a:lnSpc>
              <a:defRPr sz="5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9" name="Alaotsikko 2">
            <a:extLst>
              <a:ext uri="{FF2B5EF4-FFF2-40B4-BE49-F238E27FC236}">
                <a16:creationId xmlns:a16="http://schemas.microsoft.com/office/drawing/2014/main" id="{D441ED1A-F57C-B28C-D697-EA5ED19D45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752" y="2746607"/>
            <a:ext cx="3043598" cy="1655762"/>
          </a:xfrm>
        </p:spPr>
        <p:txBody>
          <a:bodyPr/>
          <a:lstStyle>
            <a:lvl1pPr marL="0" indent="0" algn="l">
              <a:lnSpc>
                <a:spcPct val="11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20" name="Kuva 19" descr="Hämeenlinnan kaupunki -logo">
            <a:extLst>
              <a:ext uri="{FF2B5EF4-FFF2-40B4-BE49-F238E27FC236}">
                <a16:creationId xmlns:a16="http://schemas.microsoft.com/office/drawing/2014/main" id="{0CB8BE38-2C3D-A5BE-FFFC-7C31069B510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52" y="5199208"/>
            <a:ext cx="926590" cy="115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9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 omavalintaisella kuvall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A9EFD455-BD20-16DC-323C-0DED90E665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86250" y="1588"/>
            <a:ext cx="7904162" cy="6856413"/>
          </a:xfrm>
          <a:custGeom>
            <a:avLst/>
            <a:gdLst>
              <a:gd name="connsiteX0" fmla="*/ 4763436 w 7904162"/>
              <a:gd name="connsiteY0" fmla="*/ 0 h 6856413"/>
              <a:gd name="connsiteX1" fmla="*/ 6154555 w 7904162"/>
              <a:gd name="connsiteY1" fmla="*/ 0 h 6856413"/>
              <a:gd name="connsiteX2" fmla="*/ 7904162 w 7904162"/>
              <a:gd name="connsiteY2" fmla="*/ 1321470 h 6856413"/>
              <a:gd name="connsiteX3" fmla="*/ 7904162 w 7904162"/>
              <a:gd name="connsiteY3" fmla="*/ 6856413 h 6856413"/>
              <a:gd name="connsiteX4" fmla="*/ 0 w 7904162"/>
              <a:gd name="connsiteY4" fmla="*/ 6856413 h 6856413"/>
              <a:gd name="connsiteX5" fmla="*/ 0 w 7904162"/>
              <a:gd name="connsiteY5" fmla="*/ 4161123 h 6856413"/>
              <a:gd name="connsiteX6" fmla="*/ 421936 w 7904162"/>
              <a:gd name="connsiteY6" fmla="*/ 3279085 h 6856413"/>
              <a:gd name="connsiteX7" fmla="*/ 4763436 w 7904162"/>
              <a:gd name="connsiteY7" fmla="*/ 0 h 685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04162" h="6856413">
                <a:moveTo>
                  <a:pt x="4763436" y="0"/>
                </a:moveTo>
                <a:lnTo>
                  <a:pt x="6154555" y="0"/>
                </a:lnTo>
                <a:cubicBezTo>
                  <a:pt x="6154555" y="0"/>
                  <a:pt x="6154555" y="0"/>
                  <a:pt x="7904162" y="1321470"/>
                </a:cubicBezTo>
                <a:cubicBezTo>
                  <a:pt x="7904162" y="1321470"/>
                  <a:pt x="7904162" y="1321470"/>
                  <a:pt x="7904162" y="6856413"/>
                </a:cubicBezTo>
                <a:cubicBezTo>
                  <a:pt x="7904162" y="6856413"/>
                  <a:pt x="7904162" y="6856413"/>
                  <a:pt x="0" y="6856413"/>
                </a:cubicBezTo>
                <a:cubicBezTo>
                  <a:pt x="0" y="6856413"/>
                  <a:pt x="0" y="6856413"/>
                  <a:pt x="0" y="4161123"/>
                </a:cubicBezTo>
                <a:cubicBezTo>
                  <a:pt x="0" y="3808942"/>
                  <a:pt x="158623" y="3478971"/>
                  <a:pt x="421936" y="3279085"/>
                </a:cubicBezTo>
                <a:cubicBezTo>
                  <a:pt x="421936" y="3279085"/>
                  <a:pt x="421936" y="3279085"/>
                  <a:pt x="476343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F532460F-6DE2-D76C-D1B9-28B8DA089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3257550" y="4635501"/>
            <a:ext cx="1028700" cy="2222500"/>
          </a:xfrm>
          <a:custGeom>
            <a:avLst/>
            <a:gdLst>
              <a:gd name="T0" fmla="*/ 266 w 649"/>
              <a:gd name="T1" fmla="*/ 289 h 1401"/>
              <a:gd name="T2" fmla="*/ 0 w 649"/>
              <a:gd name="T3" fmla="*/ 845 h 1401"/>
              <a:gd name="T4" fmla="*/ 0 w 649"/>
              <a:gd name="T5" fmla="*/ 1401 h 1401"/>
              <a:gd name="T6" fmla="*/ 649 w 649"/>
              <a:gd name="T7" fmla="*/ 1401 h 1401"/>
              <a:gd name="T8" fmla="*/ 649 w 649"/>
              <a:gd name="T9" fmla="*/ 0 h 1401"/>
              <a:gd name="T10" fmla="*/ 266 w 649"/>
              <a:gd name="T11" fmla="*/ 289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9" h="1401">
                <a:moveTo>
                  <a:pt x="266" y="289"/>
                </a:moveTo>
                <a:cubicBezTo>
                  <a:pt x="99" y="415"/>
                  <a:pt x="0" y="623"/>
                  <a:pt x="0" y="845"/>
                </a:cubicBezTo>
                <a:cubicBezTo>
                  <a:pt x="0" y="1401"/>
                  <a:pt x="0" y="1401"/>
                  <a:pt x="0" y="1401"/>
                </a:cubicBezTo>
                <a:cubicBezTo>
                  <a:pt x="649" y="1401"/>
                  <a:pt x="649" y="1401"/>
                  <a:pt x="649" y="1401"/>
                </a:cubicBezTo>
                <a:cubicBezTo>
                  <a:pt x="649" y="0"/>
                  <a:pt x="649" y="0"/>
                  <a:pt x="649" y="0"/>
                </a:cubicBezTo>
                <a:lnTo>
                  <a:pt x="266" y="2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18" name="Otsikko 1">
            <a:extLst>
              <a:ext uri="{FF2B5EF4-FFF2-40B4-BE49-F238E27FC236}">
                <a16:creationId xmlns:a16="http://schemas.microsoft.com/office/drawing/2014/main" id="{6603CCCD-6EAD-E79B-A40A-5F8329A27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752" y="204739"/>
            <a:ext cx="4758098" cy="2387600"/>
          </a:xfrm>
        </p:spPr>
        <p:txBody>
          <a:bodyPr anchor="b">
            <a:noAutofit/>
          </a:bodyPr>
          <a:lstStyle>
            <a:lvl1pPr algn="l">
              <a:lnSpc>
                <a:spcPts val="5280"/>
              </a:lnSpc>
              <a:defRPr sz="5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9" name="Alaotsikko 2">
            <a:extLst>
              <a:ext uri="{FF2B5EF4-FFF2-40B4-BE49-F238E27FC236}">
                <a16:creationId xmlns:a16="http://schemas.microsoft.com/office/drawing/2014/main" id="{D441ED1A-F57C-B28C-D697-EA5ED19D45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752" y="2746607"/>
            <a:ext cx="3043598" cy="1655762"/>
          </a:xfrm>
        </p:spPr>
        <p:txBody>
          <a:bodyPr/>
          <a:lstStyle>
            <a:lvl1pPr marL="0" indent="0" algn="l">
              <a:lnSpc>
                <a:spcPct val="11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20" name="Kuva 19" descr="Hämeenlinnan kaupunki -logo">
            <a:extLst>
              <a:ext uri="{FF2B5EF4-FFF2-40B4-BE49-F238E27FC236}">
                <a16:creationId xmlns:a16="http://schemas.microsoft.com/office/drawing/2014/main" id="{0CB8BE38-2C3D-A5BE-FFFC-7C31069B510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52" y="5199208"/>
            <a:ext cx="926590" cy="115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441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sv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27ECC23-626C-152C-0449-7E4DA0049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14A3FBB-D505-74A3-EB1A-D1EAC8165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F17C1A-C95D-678A-D587-6CF52CB30F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11A356-9B22-49D8-83DA-F45450C6E632}" type="datetimeFigureOut">
              <a:rPr lang="fi-FI" smtClean="0"/>
              <a:t>27.10.2025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B735472-3158-B622-8043-EE37BA7837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843D112-9F07-4BC2-0312-D66927D15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B0C909-485B-4A15-BC1D-D920565BFC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91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74" r:id="rId4"/>
    <p:sldLayoutId id="2147483673" r:id="rId5"/>
    <p:sldLayoutId id="2147483662" r:id="rId6"/>
    <p:sldLayoutId id="2147483666" r:id="rId7"/>
    <p:sldLayoutId id="2147483669" r:id="rId8"/>
    <p:sldLayoutId id="2147483668" r:id="rId9"/>
    <p:sldLayoutId id="2147483670" r:id="rId10"/>
    <p:sldLayoutId id="2147483675" r:id="rId11"/>
  </p:sldLayoutIdLst>
  <p:txStyles>
    <p:titleStyle>
      <a:lvl1pPr algn="l" defTabSz="914400" rtl="0" eaLnBrk="1" latinLnBrk="0" hangingPunct="1">
        <a:lnSpc>
          <a:spcPts val="528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27ECC23-626C-152C-0449-7E4DA0049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14A3FBB-D505-74A3-EB1A-D1EAC8165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1" name="Kuva 10" descr="Hämeenlinnan kaupunki -logo">
            <a:extLst>
              <a:ext uri="{FF2B5EF4-FFF2-40B4-BE49-F238E27FC236}">
                <a16:creationId xmlns:a16="http://schemas.microsoft.com/office/drawing/2014/main" id="{73979AF8-1700-3ED9-BDF0-F9283E39547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17140" y="6092060"/>
            <a:ext cx="2284156" cy="46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37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03" r:id="rId2"/>
    <p:sldLayoutId id="2147483700" r:id="rId3"/>
    <p:sldLayoutId id="2147483701" r:id="rId4"/>
    <p:sldLayoutId id="2147483686" r:id="rId5"/>
    <p:sldLayoutId id="2147483696" r:id="rId6"/>
    <p:sldLayoutId id="2147483704" r:id="rId7"/>
    <p:sldLayoutId id="2147483697" r:id="rId8"/>
    <p:sldLayoutId id="2147483699" r:id="rId9"/>
    <p:sldLayoutId id="2147483702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4A2F4B9-6635-F0E7-9346-1F78DF779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1B9F333-E08F-4D7F-83B1-816139493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6043AFE-0C0B-DB96-9E96-6BDEA9C217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567A96-CF43-4318-B3D0-E812D38A6AF4}" type="datetimeFigureOut">
              <a:rPr lang="fi-FI" smtClean="0"/>
              <a:t>27.10.2025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9895E5-F323-FD20-5C07-5ED5EFABC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2A2A5C6-6A48-D1EB-C8A2-B0E8F3774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926D0F-3D24-4DB6-8D0F-56659CFD31F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64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vanamo.finna.fi/Record/vanamo.fb6127b8-5d3c-4b9a-a639-149fe08ac1aa?sid=5166455273" TargetMode="External"/><Relationship Id="rId13" Type="http://schemas.openxmlformats.org/officeDocument/2006/relationships/hyperlink" Target="https://vanamo.finna.fi/Record/vanamo.51545fce-4281-44ea-9c33-30803509b5fa?sid=5166455273" TargetMode="External"/><Relationship Id="rId3" Type="http://schemas.openxmlformats.org/officeDocument/2006/relationships/hyperlink" Target="https://vanamo.finna.fi/Record/vanamo.4f62a92b-bf79-4750-a2a0-a4780027390e?sid=5166455273" TargetMode="External"/><Relationship Id="rId7" Type="http://schemas.openxmlformats.org/officeDocument/2006/relationships/hyperlink" Target="https://vanamo.finna.fi/Record/vanamo.f2f9c8e6-a4d1-428e-a418-83a49b31443b?sid=5166455273" TargetMode="External"/><Relationship Id="rId12" Type="http://schemas.openxmlformats.org/officeDocument/2006/relationships/hyperlink" Target="https://vanamo.finna.fi/Record/vanamo.94eb7eba-38d4-48dc-9776-42ed81d81f75?sid=5166455273" TargetMode="External"/><Relationship Id="rId2" Type="http://schemas.openxmlformats.org/officeDocument/2006/relationships/hyperlink" Target="https://vanamo.finna.fi/Record/vanamo.0fe90124-1369-41ba-82aa-5394bb36b099?sid=5166455273" TargetMode="External"/><Relationship Id="rId16" Type="http://schemas.openxmlformats.org/officeDocument/2006/relationships/hyperlink" Target="https://vanamo.finna.fi/Record/vanamo.0f6655f3-38bc-4e6f-b69f-3660d9535017?sid=5166455273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vanamo.finna.fi/Record/vanamo.ecbbafa7-b0b2-4e86-bb10-61b754662504?sid=5166455273" TargetMode="External"/><Relationship Id="rId11" Type="http://schemas.openxmlformats.org/officeDocument/2006/relationships/hyperlink" Target="https://vanamo.finna.fi/Record/vanamo.14399120-06d7-454e-aa33-4d48d07fd639?sid=5166455273" TargetMode="External"/><Relationship Id="rId5" Type="http://schemas.openxmlformats.org/officeDocument/2006/relationships/hyperlink" Target="https://vanamo.finna.fi/Record/vanamo.e7a263df-7691-45cb-b8b8-e68eacc6c2b7?sid=5166455273" TargetMode="External"/><Relationship Id="rId15" Type="http://schemas.openxmlformats.org/officeDocument/2006/relationships/hyperlink" Target="https://vanamo.finna.fi/Record/vanamo.d1827398-8d37-464b-b876-ffe1f187de7d?sid=5166455273" TargetMode="External"/><Relationship Id="rId10" Type="http://schemas.openxmlformats.org/officeDocument/2006/relationships/hyperlink" Target="https://vanamo.finna.fi/Record/vanamo.1033d5b3-b935-46d6-b8e8-84494f92bb6e?sid=5166455273" TargetMode="External"/><Relationship Id="rId4" Type="http://schemas.openxmlformats.org/officeDocument/2006/relationships/hyperlink" Target="https://vanamo.finna.fi/Record/vanamo.6784e5c9-788e-4daf-b6d4-1d9f5069e5cb?sid=5166455273" TargetMode="External"/><Relationship Id="rId9" Type="http://schemas.openxmlformats.org/officeDocument/2006/relationships/hyperlink" Target="https://vanamo.finna.fi/Record/vanamo.0c41c543-4a0d-4a98-ac08-53458368e1d6?sid=5166455273" TargetMode="External"/><Relationship Id="rId14" Type="http://schemas.openxmlformats.org/officeDocument/2006/relationships/hyperlink" Target="https://vanamo.finna.fi/Record/vanamo.aac7d5d7-1339-4302-90fb-1dadaa08e081?sid=5166455273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AC4507-93BB-AB6D-719C-39CBFA94CA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002" y="376189"/>
            <a:ext cx="5628048" cy="2387600"/>
          </a:xfrm>
        </p:spPr>
        <p:txBody>
          <a:bodyPr anchor="b">
            <a:normAutofit/>
          </a:bodyPr>
          <a:lstStyle/>
          <a:p>
            <a:r>
              <a:rPr lang="fi-FI" dirty="0"/>
              <a:t>Ikäraati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DB8CC86-F72A-FFC9-09D8-1BEC3F7EA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1002" y="2918057"/>
            <a:ext cx="5504350" cy="1655762"/>
          </a:xfrm>
        </p:spPr>
        <p:txBody>
          <a:bodyPr>
            <a:normAutofit/>
          </a:bodyPr>
          <a:lstStyle/>
          <a:p>
            <a:r>
              <a:rPr lang="fi-FI" b="1" dirty="0"/>
              <a:t>Ikäihmisten liikuntamahdollisuudet Hämeenlinnassa</a:t>
            </a:r>
          </a:p>
          <a:p>
            <a:r>
              <a:rPr lang="fi-FI" b="1" dirty="0"/>
              <a:t>28.10.2025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68777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EBD6836-A73A-A98F-F5C1-2654E3FFF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672" y="722376"/>
            <a:ext cx="9372880" cy="511061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Vapaaehtoiskeskus Pysäkillä liikunta-aiheisia puheenvuoroja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 err="1"/>
              <a:t>PysäkkiKavereista</a:t>
            </a:r>
            <a:r>
              <a:rPr lang="fi-FI" sz="2800" dirty="0"/>
              <a:t> suurin osa toimii ulkoilukaverina (n. 58 "ulkoiluparia")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Uimahalli- ja kuntosalikaverit</a:t>
            </a:r>
          </a:p>
          <a:p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64221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C46ACBDC-0387-B5BD-EFF9-9234A9180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721" y="123825"/>
            <a:ext cx="5823104" cy="526027"/>
          </a:xfrm>
        </p:spPr>
        <p:txBody>
          <a:bodyPr>
            <a:normAutofit fontScale="90000"/>
          </a:bodyPr>
          <a:lstStyle/>
          <a:p>
            <a:r>
              <a:rPr lang="fi-FI" dirty="0"/>
              <a:t>Kirjastosta lainattavissa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FB84D9FD-190E-2118-6899-8B6BE0C2650A}"/>
              </a:ext>
            </a:extLst>
          </p:cNvPr>
          <p:cNvSpPr txBox="1"/>
          <p:nvPr/>
        </p:nvSpPr>
        <p:spPr>
          <a:xfrm>
            <a:off x="771525" y="540633"/>
            <a:ext cx="819150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dirty="0">
                <a:hlinkClick r:id="rId2" tooltip="Petankki Petanque"/>
              </a:rPr>
              <a:t>Petankki Petanque</a:t>
            </a:r>
            <a:endParaRPr lang="fi-FI" sz="1800" dirty="0"/>
          </a:p>
          <a:p>
            <a:r>
              <a:rPr lang="fi-FI" sz="1800" dirty="0" err="1">
                <a:hlinkClick r:id="rId3" tooltip="Mölkky original"/>
              </a:rPr>
              <a:t>Mölkky</a:t>
            </a:r>
            <a:r>
              <a:rPr lang="fi-FI" sz="1800" dirty="0">
                <a:hlinkClick r:id="rId3" tooltip="Mölkky original"/>
              </a:rPr>
              <a:t> </a:t>
            </a:r>
            <a:r>
              <a:rPr lang="fi-FI" sz="1800" dirty="0" err="1">
                <a:hlinkClick r:id="rId3" tooltip="Mölkky original"/>
              </a:rPr>
              <a:t>original</a:t>
            </a:r>
            <a:endParaRPr lang="fi-FI" sz="1800" dirty="0"/>
          </a:p>
          <a:p>
            <a:r>
              <a:rPr lang="sv-SE" sz="1800" dirty="0" err="1">
                <a:hlinkClick r:id="rId4" tooltip="Pilatesrulla (lyhyt), Gymstick Foam Roller Emotion"/>
              </a:rPr>
              <a:t>Pilatesrulla</a:t>
            </a:r>
            <a:r>
              <a:rPr lang="sv-SE" sz="1800" dirty="0">
                <a:hlinkClick r:id="rId4" tooltip="Pilatesrulla (lyhyt), Gymstick Foam Roller Emotion"/>
              </a:rPr>
              <a:t> (</a:t>
            </a:r>
            <a:r>
              <a:rPr lang="sv-SE" sz="1800" dirty="0" err="1">
                <a:hlinkClick r:id="rId4" tooltip="Pilatesrulla (lyhyt), Gymstick Foam Roller Emotion"/>
              </a:rPr>
              <a:t>lyhyt</a:t>
            </a:r>
            <a:r>
              <a:rPr lang="sv-SE" sz="1800" dirty="0">
                <a:hlinkClick r:id="rId4" tooltip="Pilatesrulla (lyhyt), Gymstick Foam Roller Emotion"/>
              </a:rPr>
              <a:t>), Gymstick </a:t>
            </a:r>
            <a:r>
              <a:rPr lang="sv-SE" sz="1800" dirty="0" err="1">
                <a:hlinkClick r:id="rId4" tooltip="Pilatesrulla (lyhyt), Gymstick Foam Roller Emotion"/>
              </a:rPr>
              <a:t>Foam</a:t>
            </a:r>
            <a:r>
              <a:rPr lang="sv-SE" sz="1800" dirty="0">
                <a:hlinkClick r:id="rId4" tooltip="Pilatesrulla (lyhyt), Gymstick Foam Roller Emotion"/>
              </a:rPr>
              <a:t> Roller Emotion</a:t>
            </a:r>
            <a:endParaRPr lang="fi-FI" sz="1800" dirty="0"/>
          </a:p>
          <a:p>
            <a:r>
              <a:rPr lang="fi-FI" sz="1800" dirty="0"/>
              <a:t>Nilkka/rannepainot</a:t>
            </a:r>
          </a:p>
          <a:p>
            <a:r>
              <a:rPr lang="fi-FI" sz="1800" dirty="0">
                <a:hlinkClick r:id="rId5" tooltip="Tasapainolauta, Gymstick Balance Board"/>
              </a:rPr>
              <a:t>Tasapainolauta, </a:t>
            </a:r>
            <a:r>
              <a:rPr lang="fi-FI" sz="1800" dirty="0" err="1">
                <a:hlinkClick r:id="rId5" tooltip="Tasapainolauta, Gymstick Balance Board"/>
              </a:rPr>
              <a:t>Gymstick</a:t>
            </a:r>
            <a:r>
              <a:rPr lang="fi-FI" sz="1800" dirty="0">
                <a:hlinkClick r:id="rId5" tooltip="Tasapainolauta, Gymstick Balance Board"/>
              </a:rPr>
              <a:t> </a:t>
            </a:r>
            <a:r>
              <a:rPr lang="fi-FI" sz="1800" dirty="0" err="1">
                <a:hlinkClick r:id="rId5" tooltip="Tasapainolauta, Gymstick Balance Board"/>
              </a:rPr>
              <a:t>Balance</a:t>
            </a:r>
            <a:r>
              <a:rPr lang="fi-FI" sz="1800" dirty="0">
                <a:hlinkClick r:id="rId5" tooltip="Tasapainolauta, Gymstick Balance Board"/>
              </a:rPr>
              <a:t> Board</a:t>
            </a:r>
            <a:endParaRPr lang="fi-FI" sz="1800" dirty="0"/>
          </a:p>
          <a:p>
            <a:r>
              <a:rPr lang="fi-FI" sz="1800" dirty="0" err="1">
                <a:hlinkClick r:id="rId6" tooltip="Trangia"/>
              </a:rPr>
              <a:t>Trangia</a:t>
            </a:r>
            <a:endParaRPr lang="fi-FI" sz="1800" dirty="0"/>
          </a:p>
          <a:p>
            <a:r>
              <a:rPr lang="fi-FI" sz="1800" dirty="0">
                <a:hlinkClick r:id="rId7" tooltip="Roskanpoimija"/>
              </a:rPr>
              <a:t>Roskanpoimija</a:t>
            </a:r>
            <a:endParaRPr lang="fi-FI" sz="1800" dirty="0"/>
          </a:p>
          <a:p>
            <a:r>
              <a:rPr lang="en-US" sz="1800" dirty="0" err="1">
                <a:hlinkClick r:id="rId8" tooltip="Tasapainotyyny, Gymstick Stability Air Pad"/>
              </a:rPr>
              <a:t>Tasapainotyyny</a:t>
            </a:r>
            <a:r>
              <a:rPr lang="en-US" sz="1800" dirty="0">
                <a:hlinkClick r:id="rId8" tooltip="Tasapainotyyny, Gymstick Stability Air Pad"/>
              </a:rPr>
              <a:t>, </a:t>
            </a:r>
            <a:r>
              <a:rPr lang="en-US" sz="1800" dirty="0" err="1">
                <a:hlinkClick r:id="rId8" tooltip="Tasapainotyyny, Gymstick Stability Air Pad"/>
              </a:rPr>
              <a:t>Gymstick</a:t>
            </a:r>
            <a:r>
              <a:rPr lang="en-US" sz="1800" dirty="0">
                <a:hlinkClick r:id="rId8" tooltip="Tasapainotyyny, Gymstick Stability Air Pad"/>
              </a:rPr>
              <a:t> Stability Air Pad</a:t>
            </a:r>
            <a:endParaRPr lang="en-US" sz="1800" dirty="0"/>
          </a:p>
          <a:p>
            <a:r>
              <a:rPr lang="fi-FI" sz="1800" dirty="0">
                <a:hlinkClick r:id="rId9" tooltip="Kävelysauvat (teleskoopisauvat), Exel Nordic Walker"/>
              </a:rPr>
              <a:t>Kävelysauvat (</a:t>
            </a:r>
            <a:r>
              <a:rPr lang="fi-FI" sz="1800" dirty="0" err="1">
                <a:hlinkClick r:id="rId9" tooltip="Kävelysauvat (teleskoopisauvat), Exel Nordic Walker"/>
              </a:rPr>
              <a:t>teleskoopisauvat</a:t>
            </a:r>
            <a:r>
              <a:rPr lang="fi-FI" sz="1800" dirty="0">
                <a:hlinkClick r:id="rId9" tooltip="Kävelysauvat (teleskoopisauvat), Exel Nordic Walker"/>
              </a:rPr>
              <a:t>), </a:t>
            </a:r>
            <a:r>
              <a:rPr lang="fi-FI" sz="1800" dirty="0" err="1">
                <a:hlinkClick r:id="rId9" tooltip="Kävelysauvat (teleskoopisauvat), Exel Nordic Walker"/>
              </a:rPr>
              <a:t>Exel</a:t>
            </a:r>
            <a:r>
              <a:rPr lang="fi-FI" sz="1800" dirty="0">
                <a:hlinkClick r:id="rId9" tooltip="Kävelysauvat (teleskoopisauvat), Exel Nordic Walker"/>
              </a:rPr>
              <a:t> Nordic Walker</a:t>
            </a:r>
            <a:endParaRPr lang="fi-FI" sz="1800" dirty="0"/>
          </a:p>
          <a:p>
            <a:r>
              <a:rPr lang="fi-FI" sz="1800" dirty="0">
                <a:hlinkClick r:id="rId10" tooltip="Kompassi Suunto"/>
              </a:rPr>
              <a:t>Kompassi Suunto</a:t>
            </a:r>
            <a:endParaRPr lang="fi-FI" sz="1800" dirty="0"/>
          </a:p>
          <a:p>
            <a:r>
              <a:rPr lang="en-US" sz="1800" dirty="0" err="1"/>
              <a:t>Kävelysauvat</a:t>
            </a:r>
            <a:br>
              <a:rPr lang="fi-FI" sz="1800" dirty="0"/>
            </a:br>
            <a:r>
              <a:rPr lang="fi-FI" sz="1800" dirty="0"/>
              <a:t>Kahvakuula</a:t>
            </a:r>
          </a:p>
          <a:p>
            <a:r>
              <a:rPr lang="fi-FI" sz="1800" dirty="0">
                <a:hlinkClick r:id="rId11" tooltip="Kuntonyrkkeilyhanskat, Everlast Elite ja pistehanskat"/>
              </a:rPr>
              <a:t>Kuntonyrkkeilyhanskat, </a:t>
            </a:r>
            <a:r>
              <a:rPr lang="fi-FI" sz="1800" dirty="0" err="1">
                <a:hlinkClick r:id="rId11" tooltip="Kuntonyrkkeilyhanskat, Everlast Elite ja pistehanskat"/>
              </a:rPr>
              <a:t>Everlast</a:t>
            </a:r>
            <a:r>
              <a:rPr lang="fi-FI" sz="1800" dirty="0">
                <a:hlinkClick r:id="rId11" tooltip="Kuntonyrkkeilyhanskat, Everlast Elite ja pistehanskat"/>
              </a:rPr>
              <a:t> Elite ja pistehanskat</a:t>
            </a:r>
            <a:br>
              <a:rPr lang="fi-FI" sz="1800" dirty="0"/>
            </a:br>
            <a:r>
              <a:rPr lang="fi-FI" sz="1800" dirty="0"/>
              <a:t>Frisbeegolfsetti, </a:t>
            </a:r>
            <a:r>
              <a:rPr lang="fi-FI" sz="1800" dirty="0" err="1"/>
              <a:t>Prodigy</a:t>
            </a:r>
            <a:r>
              <a:rPr lang="fi-FI" sz="1800" dirty="0"/>
              <a:t>, 3 kiekkoa</a:t>
            </a:r>
          </a:p>
          <a:p>
            <a:r>
              <a:rPr lang="fi-FI" sz="1800" dirty="0">
                <a:hlinkClick r:id="rId12" tooltip="Jumppapallo, Gymstick, 65 cm"/>
              </a:rPr>
              <a:t>Jumppapallo, </a:t>
            </a:r>
            <a:r>
              <a:rPr lang="fi-FI" sz="1800" dirty="0" err="1">
                <a:hlinkClick r:id="rId12" tooltip="Jumppapallo, Gymstick, 65 cm"/>
              </a:rPr>
              <a:t>Gymstick</a:t>
            </a:r>
            <a:r>
              <a:rPr lang="fi-FI" sz="1800" dirty="0">
                <a:hlinkClick r:id="rId12" tooltip="Jumppapallo, Gymstick, 65 cm"/>
              </a:rPr>
              <a:t>, 65 cm</a:t>
            </a:r>
            <a:endParaRPr lang="fi-FI" sz="1800" dirty="0"/>
          </a:p>
          <a:p>
            <a:r>
              <a:rPr lang="fi-FI" sz="1800" dirty="0">
                <a:hlinkClick r:id="rId13" tooltip="Koripallo, Maxsport Street Hoop, koko 6."/>
              </a:rPr>
              <a:t>Koripallo, </a:t>
            </a:r>
            <a:r>
              <a:rPr lang="fi-FI" sz="1800" dirty="0" err="1">
                <a:hlinkClick r:id="rId13" tooltip="Koripallo, Maxsport Street Hoop, koko 6."/>
              </a:rPr>
              <a:t>Maxsport</a:t>
            </a:r>
            <a:r>
              <a:rPr lang="fi-FI" sz="1800" dirty="0">
                <a:hlinkClick r:id="rId13" tooltip="Koripallo, Maxsport Street Hoop, koko 6."/>
              </a:rPr>
              <a:t> </a:t>
            </a:r>
            <a:r>
              <a:rPr lang="fi-FI" sz="1800" dirty="0" err="1">
                <a:hlinkClick r:id="rId13" tooltip="Koripallo, Maxsport Street Hoop, koko 6."/>
              </a:rPr>
              <a:t>Street</a:t>
            </a:r>
            <a:r>
              <a:rPr lang="fi-FI" sz="1800" dirty="0">
                <a:hlinkClick r:id="rId13" tooltip="Koripallo, Maxsport Street Hoop, koko 6."/>
              </a:rPr>
              <a:t> Hoop, koko 6.</a:t>
            </a:r>
            <a:endParaRPr lang="fi-FI" sz="1800" dirty="0"/>
          </a:p>
          <a:p>
            <a:r>
              <a:rPr lang="fi-FI" sz="1800" dirty="0">
                <a:hlinkClick r:id="rId14" tooltip="Askelmittari Silva pedometer"/>
              </a:rPr>
              <a:t>Askelmittari Silva </a:t>
            </a:r>
            <a:r>
              <a:rPr lang="fi-FI" sz="1800" dirty="0" err="1">
                <a:hlinkClick r:id="rId14" tooltip="Askelmittari Silva pedometer"/>
              </a:rPr>
              <a:t>pedometer</a:t>
            </a:r>
            <a:endParaRPr lang="fi-FI" sz="1800" dirty="0"/>
          </a:p>
          <a:p>
            <a:r>
              <a:rPr lang="fi-FI" dirty="0">
                <a:hlinkClick r:id="rId15" tooltip="Hulavanne 1,2 kg, Future TT Sport"/>
              </a:rPr>
              <a:t>Hulavanne 1,2 kg, </a:t>
            </a:r>
            <a:r>
              <a:rPr lang="fi-FI" dirty="0" err="1">
                <a:hlinkClick r:id="rId15" tooltip="Hulavanne 1,2 kg, Future TT Sport"/>
              </a:rPr>
              <a:t>Future</a:t>
            </a:r>
            <a:r>
              <a:rPr lang="fi-FI" dirty="0">
                <a:hlinkClick r:id="rId15" tooltip="Hulavanne 1,2 kg, Future TT Sport"/>
              </a:rPr>
              <a:t> TT Sport</a:t>
            </a:r>
            <a:endParaRPr lang="fi-FI" dirty="0"/>
          </a:p>
          <a:p>
            <a:r>
              <a:rPr lang="fi-FI" dirty="0">
                <a:hlinkClick r:id="rId16" tooltip="Liukulumikengät 2.0 XL. Karski (120 cm)"/>
              </a:rPr>
              <a:t>Liukulumikengät 2.0 XL. Karski (120 cm)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60836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2221727F-F7EB-8CC9-F21A-3653FBA0C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5400"/>
              <a:t>Kiitos</a:t>
            </a:r>
            <a:endParaRPr lang="fi-FI" sz="5400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CF416154-0366-3DFE-D53D-E00B051CE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672" y="2381862"/>
            <a:ext cx="5157496" cy="3451125"/>
          </a:xfrm>
        </p:spPr>
        <p:txBody>
          <a:bodyPr>
            <a:normAutofit/>
          </a:bodyPr>
          <a:lstStyle/>
          <a:p>
            <a:r>
              <a:rPr lang="fi-FI" sz="2800" dirty="0"/>
              <a:t>Jari Pekuri</a:t>
            </a:r>
          </a:p>
          <a:p>
            <a:r>
              <a:rPr lang="fi-FI" sz="2800" dirty="0"/>
              <a:t>Liikunta- ja hyvinvointipäällikkö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802743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>
            <a:extLst>
              <a:ext uri="{FF2B5EF4-FFF2-40B4-BE49-F238E27FC236}">
                <a16:creationId xmlns:a16="http://schemas.microsoft.com/office/drawing/2014/main" id="{89856A1F-6F7E-A554-52C5-89EEA8507085}"/>
              </a:ext>
            </a:extLst>
          </p:cNvPr>
          <p:cNvSpPr txBox="1"/>
          <p:nvPr/>
        </p:nvSpPr>
        <p:spPr>
          <a:xfrm>
            <a:off x="393192" y="246888"/>
            <a:ext cx="875538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1" dirty="0"/>
              <a:t>VOIMA-TASAPAINORYHMÄT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Ryhmät on kohdennettu yli 75-vuotiaille henkilöille, joiden toimintakyvyssä on tapahtunut jossain määrin heikentymistä esimerkiksi liikkumiskyvyn osalta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Voima-tasapainoryhmät sopivat mm. terveyskeskuksen ryhmissä käyneille, kotona asumisen tueksi ja liikkumisen apuvälineitä käyttäville itsenäisesti liikkuville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Toiminnan pääpaino on voima- ja tasapainoharjoittelussa.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9D96CDE-FCBC-8035-44FF-6D65C1821CA7}"/>
              </a:ext>
            </a:extLst>
          </p:cNvPr>
          <p:cNvSpPr txBox="1"/>
          <p:nvPr/>
        </p:nvSpPr>
        <p:spPr>
          <a:xfrm>
            <a:off x="370332" y="2244727"/>
            <a:ext cx="890168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1" dirty="0"/>
              <a:t>KUNTOSALI TUTUKSI –STARTTIKURSSIT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Ryhmään ovat tervetulleita työ- ja eläkeikäiset, joilla ei ole aikaisempaa kokemusta kuntosaliharjoittelusta tai edellisestä kerrasta on jo tovi ja muisti kaipaa virkistystä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Paikalla on liikunnanohjaaja, joka perehdyttää osallistujat kuntosalilaitteisiin ja käytäntöihin sekä opastaa monipuoliseen kuntosaliharjoitteluun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Ryhmä kokoontuu kurssin aikana viisi kertaa. Ilmoittauduthan vain yhdelle kurssille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Uimahallin kuntosaliryhmien pukutiloihin kulku tapahtuu liikuntasalin ulko-oven kautta</a:t>
            </a:r>
          </a:p>
          <a:p>
            <a:r>
              <a:rPr lang="fi-FI" b="1" dirty="0"/>
              <a:t>ELÄKEIKÄISTEN KUNTOSALIRYHMÄT (eritasoisia ryhmiä)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Tason 1 kuntosaliharjoittelu on tarkoitettu eläkeikäisille henkilöille, jotka ovat aikaisemmin osallistuneet esim. voima-tasapainoryhmiin ja joille sopii jo hieman raskaampi harjoittelu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Monipuolista liikuntaa, tasapainoa ja voimaa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Harjoitellaan rauhallisella tempolla.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75275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>
            <a:extLst>
              <a:ext uri="{FF2B5EF4-FFF2-40B4-BE49-F238E27FC236}">
                <a16:creationId xmlns:a16="http://schemas.microsoft.com/office/drawing/2014/main" id="{0609CD9A-73B1-237A-152E-854219E0B460}"/>
              </a:ext>
            </a:extLst>
          </p:cNvPr>
          <p:cNvSpPr txBox="1"/>
          <p:nvPr/>
        </p:nvSpPr>
        <p:spPr>
          <a:xfrm>
            <a:off x="192024" y="1533942"/>
            <a:ext cx="101955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1" dirty="0"/>
              <a:t>ELÄKEIKÄISTEN VESIJUMPAT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Vesijumpparyhmissä kehitetään monipuolisesti kestävyyttä, lihasvoimaa ja liikkuvuutta, vesijumppavälineillä tai ilman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Ryhmässä jokainen liikkuu omien kykyjensä ja päivän kunnon mukaisesti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Vesijumpassa voidaan käyttää musiikkia harjoittelun rytmittämiseksi</a:t>
            </a:r>
          </a:p>
          <a:p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9EF58A5E-3D50-1AD4-69EE-FA652107CB9C}"/>
              </a:ext>
            </a:extLst>
          </p:cNvPr>
          <p:cNvSpPr txBox="1"/>
          <p:nvPr/>
        </p:nvSpPr>
        <p:spPr>
          <a:xfrm>
            <a:off x="132588" y="3277999"/>
            <a:ext cx="1030986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1" dirty="0"/>
              <a:t>ELÄKEIKÄISTEN KEHONHUOLTO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Eläkeikäisten kehonhuoltoryhmässä ylläpidetään ja kehitetään kehon lihastasapainoa monipuolisilla venytystekniikoilla ja vahvistavilla liikkeillä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Ryhmässä jokainen liikkuu omien kykyjensä ja päivän kunnon mukaisesti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1652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>
            <a:extLst>
              <a:ext uri="{FF2B5EF4-FFF2-40B4-BE49-F238E27FC236}">
                <a16:creationId xmlns:a16="http://schemas.microsoft.com/office/drawing/2014/main" id="{20C1A7D8-6649-D476-7615-A069BD24CB2A}"/>
              </a:ext>
            </a:extLst>
          </p:cNvPr>
          <p:cNvSpPr txBox="1"/>
          <p:nvPr/>
        </p:nvSpPr>
        <p:spPr>
          <a:xfrm>
            <a:off x="374904" y="530352"/>
            <a:ext cx="877366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1" dirty="0"/>
              <a:t>SENIORITANSSI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Senioritanssi on ikäihmisille kehitetty eurooppalainen liikuntamuoto, josta voivat nauttia liikkumiskyvyltään erilaiset ihmiset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Senioritanssit ovat rentoja seuratansseja, joilla kullakin on oma nimi, koreografia, luonne ja musiikki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Ei tarvitse olla paria entuudestaan, pari löytyy tunnilta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Senioritanssi kehittää jalkojen kuntoa, tasapainoa, sydämen hyvinvointia, muistia sekä antaa iloa ja elämyksiä tanssijoille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Mukaan tunnille tarvitset tanssiin soveltuvat jalkineet, juomapullo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b="1" dirty="0"/>
          </a:p>
          <a:p>
            <a:r>
              <a:rPr lang="fi-FI" b="1" dirty="0"/>
              <a:t>SOVELTAVAN LIIKUNNAN RYHMÄT, AIKUISET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Ryhmä on tarkoitettu omatoimisesti liikkuville aisti- ja liikuntaesteisille sekä muille soveltavaa työotetta tarvitseville</a:t>
            </a:r>
          </a:p>
        </p:txBody>
      </p:sp>
    </p:spTree>
    <p:extLst>
      <p:ext uri="{BB962C8B-B14F-4D97-AF65-F5344CB8AC3E}">
        <p14:creationId xmlns:p14="http://schemas.microsoft.com/office/powerpoint/2010/main" val="3415517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>
            <a:extLst>
              <a:ext uri="{FF2B5EF4-FFF2-40B4-BE49-F238E27FC236}">
                <a16:creationId xmlns:a16="http://schemas.microsoft.com/office/drawing/2014/main" id="{FDD06629-3F23-E3DC-EF66-E09047D1885C}"/>
              </a:ext>
            </a:extLst>
          </p:cNvPr>
          <p:cNvSpPr txBox="1"/>
          <p:nvPr/>
        </p:nvSpPr>
        <p:spPr>
          <a:xfrm>
            <a:off x="393192" y="512064"/>
            <a:ext cx="96834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400" b="1" dirty="0"/>
              <a:t>60+ luistelu</a:t>
            </a:r>
            <a:endParaRPr lang="fi-F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Liikuntahallit ja Hämeenlinnan Hitaat ry järjestävät yhteistyössä yli 60 vuotiaille suunnatun luistelun Jääliikuntakeskus </a:t>
            </a:r>
            <a:r>
              <a:rPr lang="fi-FI" sz="2400" dirty="0" err="1"/>
              <a:t>Hakiossa</a:t>
            </a:r>
            <a:endParaRPr lang="fi-F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Luistelussa kaikki luistelevat omaan tahtiinsa ilman mailoja tai muita pelivälineitä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Luisteluun ei ole ennakkoilmoittautumista eikä sitoutumista. Käydä voi silloin kun itselle parhaiten sopii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Hitaiden väki on paikalla valvomassa ja opastamassa. Luistelussa on valvontamaksu 2€/kerta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Luistellessa on käytettävä kypärää.</a:t>
            </a:r>
          </a:p>
        </p:txBody>
      </p:sp>
    </p:spTree>
    <p:extLst>
      <p:ext uri="{BB962C8B-B14F-4D97-AF65-F5344CB8AC3E}">
        <p14:creationId xmlns:p14="http://schemas.microsoft.com/office/powerpoint/2010/main" val="1054912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>
            <a:extLst>
              <a:ext uri="{FF2B5EF4-FFF2-40B4-BE49-F238E27FC236}">
                <a16:creationId xmlns:a16="http://schemas.microsoft.com/office/drawing/2014/main" id="{8F7540CD-A987-75E4-5B4E-9490C4A46A90}"/>
              </a:ext>
            </a:extLst>
          </p:cNvPr>
          <p:cNvSpPr txBox="1"/>
          <p:nvPr/>
        </p:nvSpPr>
        <p:spPr>
          <a:xfrm>
            <a:off x="730250" y="1117600"/>
            <a:ext cx="4847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Luontoliikunta / Luontopolut</a:t>
            </a:r>
          </a:p>
        </p:txBody>
      </p:sp>
    </p:spTree>
    <p:extLst>
      <p:ext uri="{BB962C8B-B14F-4D97-AF65-F5344CB8AC3E}">
        <p14:creationId xmlns:p14="http://schemas.microsoft.com/office/powerpoint/2010/main" val="2479104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18941E24-E458-0BFE-1F04-F6D8F1B00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6000" dirty="0"/>
              <a:t>Etukortit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5404EB2-AB33-306C-7E2B-0AD9BEADE9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672" y="2381862"/>
            <a:ext cx="5203216" cy="3451125"/>
          </a:xfrm>
        </p:spPr>
        <p:txBody>
          <a:bodyPr>
            <a:normAutofit/>
          </a:bodyPr>
          <a:lstStyle/>
          <a:p>
            <a:r>
              <a:rPr lang="fi-FI" sz="2400" b="1" dirty="0"/>
              <a:t>Senioriliikuntakortti (70+ kortti)</a:t>
            </a:r>
          </a:p>
          <a:p>
            <a:r>
              <a:rPr lang="fi-FI" sz="2400" b="1" dirty="0"/>
              <a:t>Soveltavan liikunnan etuus</a:t>
            </a:r>
          </a:p>
          <a:p>
            <a:r>
              <a:rPr lang="fi-FI" sz="2400" b="1" dirty="0"/>
              <a:t>Omaishoitajien liikuntakortti</a:t>
            </a:r>
          </a:p>
          <a:p>
            <a:endParaRPr lang="fi-FI" sz="2400" b="1" dirty="0"/>
          </a:p>
          <a:p>
            <a:endParaRPr lang="fi-FI" sz="2400" b="1" dirty="0"/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873303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09F4327-7953-A9AA-3779-37C7D57A0D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088" y="40699"/>
            <a:ext cx="10396728" cy="6679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4868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B15B25B6-3FDE-8C87-F926-CEC64A9C2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650" y="-51285"/>
            <a:ext cx="4867275" cy="692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63000"/>
      </p:ext>
    </p:extLst>
  </p:cSld>
  <p:clrMapOvr>
    <a:masterClrMapping/>
  </p:clrMapOvr>
</p:sld>
</file>

<file path=ppt/theme/theme1.xml><?xml version="1.0" encoding="utf-8"?>
<a:theme xmlns:a="http://schemas.openxmlformats.org/drawingml/2006/main" name="Otsikkodia">
  <a:themeElements>
    <a:clrScheme name="HML-uusi">
      <a:dk1>
        <a:sysClr val="windowText" lastClr="000000"/>
      </a:dk1>
      <a:lt1>
        <a:sysClr val="window" lastClr="FFFFFF"/>
      </a:lt1>
      <a:dk2>
        <a:srgbClr val="354D73"/>
      </a:dk2>
      <a:lt2>
        <a:srgbClr val="E8E5E5"/>
      </a:lt2>
      <a:accent1>
        <a:srgbClr val="F26C3F"/>
      </a:accent1>
      <a:accent2>
        <a:srgbClr val="A44738"/>
      </a:accent2>
      <a:accent3>
        <a:srgbClr val="FBD3C5"/>
      </a:accent3>
      <a:accent4>
        <a:srgbClr val="EFCECA"/>
      </a:accent4>
      <a:accent5>
        <a:srgbClr val="BEDDDF"/>
      </a:accent5>
      <a:accent6>
        <a:srgbClr val="E8E5E5"/>
      </a:accent6>
      <a:hlink>
        <a:srgbClr val="467886"/>
      </a:hlink>
      <a:folHlink>
        <a:srgbClr val="96607D"/>
      </a:folHlink>
    </a:clrScheme>
    <a:fontScheme name="Mukautettu 2">
      <a:majorFont>
        <a:latin typeface="Figtree Black"/>
        <a:ea typeface=""/>
        <a:cs typeface=""/>
      </a:majorFont>
      <a:minorFont>
        <a:latin typeface="Figtree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1" id="{F402388D-1E26-46E3-9F55-5706F00873B3}" vid="{82342B24-8BC4-46C4-AD7D-B0F03C61192F}"/>
    </a:ext>
  </a:extLst>
</a:theme>
</file>

<file path=ppt/theme/theme2.xml><?xml version="1.0" encoding="utf-8"?>
<a:theme xmlns:a="http://schemas.openxmlformats.org/drawingml/2006/main" name="Sisältödiat">
  <a:themeElements>
    <a:clrScheme name="HML-uusi">
      <a:dk1>
        <a:sysClr val="windowText" lastClr="000000"/>
      </a:dk1>
      <a:lt1>
        <a:sysClr val="window" lastClr="FFFFFF"/>
      </a:lt1>
      <a:dk2>
        <a:srgbClr val="354D73"/>
      </a:dk2>
      <a:lt2>
        <a:srgbClr val="E8E5E5"/>
      </a:lt2>
      <a:accent1>
        <a:srgbClr val="F26C3F"/>
      </a:accent1>
      <a:accent2>
        <a:srgbClr val="A44738"/>
      </a:accent2>
      <a:accent3>
        <a:srgbClr val="FBD3C5"/>
      </a:accent3>
      <a:accent4>
        <a:srgbClr val="EFCECA"/>
      </a:accent4>
      <a:accent5>
        <a:srgbClr val="BEDDDF"/>
      </a:accent5>
      <a:accent6>
        <a:srgbClr val="E8E5E5"/>
      </a:accent6>
      <a:hlink>
        <a:srgbClr val="467886"/>
      </a:hlink>
      <a:folHlink>
        <a:srgbClr val="96607D"/>
      </a:folHlink>
    </a:clrScheme>
    <a:fontScheme name="Mukautettu 1">
      <a:majorFont>
        <a:latin typeface="Figtree Black"/>
        <a:ea typeface=""/>
        <a:cs typeface=""/>
      </a:majorFont>
      <a:minorFont>
        <a:latin typeface="Figtre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1" id="{F402388D-1E26-46E3-9F55-5706F00873B3}" vid="{3587375C-1D61-4D25-8F50-6CBB1CE08862}"/>
    </a:ext>
  </a:extLst>
</a:theme>
</file>

<file path=ppt/theme/theme3.xml><?xml version="1.0" encoding="utf-8"?>
<a:theme xmlns:a="http://schemas.openxmlformats.org/drawingml/2006/main" name="Valmiit diat">
  <a:themeElements>
    <a:clrScheme name="HML-uusi">
      <a:dk1>
        <a:sysClr val="windowText" lastClr="000000"/>
      </a:dk1>
      <a:lt1>
        <a:sysClr val="window" lastClr="FFFFFF"/>
      </a:lt1>
      <a:dk2>
        <a:srgbClr val="354D73"/>
      </a:dk2>
      <a:lt2>
        <a:srgbClr val="E8E5E5"/>
      </a:lt2>
      <a:accent1>
        <a:srgbClr val="F26C3F"/>
      </a:accent1>
      <a:accent2>
        <a:srgbClr val="A44738"/>
      </a:accent2>
      <a:accent3>
        <a:srgbClr val="FBD3C5"/>
      </a:accent3>
      <a:accent4>
        <a:srgbClr val="EFCECA"/>
      </a:accent4>
      <a:accent5>
        <a:srgbClr val="BEDDDF"/>
      </a:accent5>
      <a:accent6>
        <a:srgbClr val="E8E5E5"/>
      </a:accent6>
      <a:hlink>
        <a:srgbClr val="467886"/>
      </a:hlink>
      <a:folHlink>
        <a:srgbClr val="96607D"/>
      </a:folHlink>
    </a:clrScheme>
    <a:fontScheme name="HML">
      <a:majorFont>
        <a:latin typeface="Figtree Black"/>
        <a:ea typeface=""/>
        <a:cs typeface=""/>
      </a:majorFont>
      <a:minorFont>
        <a:latin typeface="Figtre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1" id="{F402388D-1E26-46E3-9F55-5706F00873B3}" vid="{666D5953-C566-4606-B9BA-8996A382F87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f2b000-9bc2-4050-9ba0-f362a6a75872">
      <Terms xmlns="http://schemas.microsoft.com/office/infopath/2007/PartnerControls"/>
    </lcf76f155ced4ddcb4097134ff3c332f>
    <TaxCatchAll xmlns="89a6d1fe-8310-4ddd-8a0c-1e1080f2e0c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F46F1A2F4C7924FB681F413EF8FB109" ma:contentTypeVersion="17" ma:contentTypeDescription="Luo uusi asiakirja." ma:contentTypeScope="" ma:versionID="629f65e035a17007f16e8962d43b26d0">
  <xsd:schema xmlns:xsd="http://www.w3.org/2001/XMLSchema" xmlns:xs="http://www.w3.org/2001/XMLSchema" xmlns:p="http://schemas.microsoft.com/office/2006/metadata/properties" xmlns:ns2="aaf2b000-9bc2-4050-9ba0-f362a6a75872" xmlns:ns3="89a6d1fe-8310-4ddd-8a0c-1e1080f2e0c3" targetNamespace="http://schemas.microsoft.com/office/2006/metadata/properties" ma:root="true" ma:fieldsID="77129c3bac475f31ccdb435c38cf9714" ns2:_="" ns3:_="">
    <xsd:import namespace="aaf2b000-9bc2-4050-9ba0-f362a6a75872"/>
    <xsd:import namespace="89a6d1fe-8310-4ddd-8a0c-1e1080f2e0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f2b000-9bc2-4050-9ba0-f362a6a758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Kuvien tunnisteet" ma:readOnly="false" ma:fieldId="{5cf76f15-5ced-4ddc-b409-7134ff3c332f}" ma:taxonomyMulti="true" ma:sspId="3e1de055-75aa-456c-8f19-886cf0bf6f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a6d1fe-8310-4ddd-8a0c-1e1080f2e0c3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de403aed-879d-4579-a81f-71e7e03c7335}" ma:internalName="TaxCatchAll" ma:showField="CatchAllData" ma:web="89a6d1fe-8310-4ddd-8a0c-1e1080f2e0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F15133-55F7-4AF6-8774-5EBE85C3B4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3925F1-3B98-40D8-A2AE-8B50121A5DB4}">
  <ds:schemaRefs>
    <ds:schemaRef ds:uri="http://schemas.microsoft.com/office/2006/metadata/properties"/>
    <ds:schemaRef ds:uri="http://schemas.microsoft.com/office/infopath/2007/PartnerControls"/>
    <ds:schemaRef ds:uri="aaf2b000-9bc2-4050-9ba0-f362a6a75872"/>
    <ds:schemaRef ds:uri="89a6d1fe-8310-4ddd-8a0c-1e1080f2e0c3"/>
  </ds:schemaRefs>
</ds:datastoreItem>
</file>

<file path=customXml/itemProps3.xml><?xml version="1.0" encoding="utf-8"?>
<ds:datastoreItem xmlns:ds="http://schemas.openxmlformats.org/officeDocument/2006/customXml" ds:itemID="{E694C01E-B559-467C-B72F-D3BA866C13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f2b000-9bc2-4050-9ba0-f362a6a75872"/>
    <ds:schemaRef ds:uri="89a6d1fe-8310-4ddd-8a0c-1e1080f2e0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2025-HML-uusi</Template>
  <TotalTime>2524</TotalTime>
  <Words>469</Words>
  <Application>Microsoft Office PowerPoint</Application>
  <PresentationFormat>Laajakuva</PresentationFormat>
  <Paragraphs>68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12</vt:i4>
      </vt:variant>
    </vt:vector>
  </HeadingPairs>
  <TitlesOfParts>
    <vt:vector size="19" baseType="lpstr">
      <vt:lpstr>Arial</vt:lpstr>
      <vt:lpstr>Figtree</vt:lpstr>
      <vt:lpstr>Figtree Black</vt:lpstr>
      <vt:lpstr>Figtree Medium</vt:lpstr>
      <vt:lpstr>Otsikkodia</vt:lpstr>
      <vt:lpstr>Sisältödiat</vt:lpstr>
      <vt:lpstr>Valmiit diat</vt:lpstr>
      <vt:lpstr>Ikäraati</vt:lpstr>
      <vt:lpstr>PowerPoint-esitys</vt:lpstr>
      <vt:lpstr>PowerPoint-esitys</vt:lpstr>
      <vt:lpstr>PowerPoint-esitys</vt:lpstr>
      <vt:lpstr>PowerPoint-esitys</vt:lpstr>
      <vt:lpstr>PowerPoint-esitys</vt:lpstr>
      <vt:lpstr>Etukortit</vt:lpstr>
      <vt:lpstr>PowerPoint-esitys</vt:lpstr>
      <vt:lpstr>PowerPoint-esitys</vt:lpstr>
      <vt:lpstr>PowerPoint-esitys</vt:lpstr>
      <vt:lpstr>Kirjastosta lainattavissa</vt:lpstr>
      <vt:lpstr>Kiitos</vt:lpstr>
    </vt:vector>
  </TitlesOfParts>
  <Company>Hameenlinnan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Pekuri Jari</dc:creator>
  <cp:lastModifiedBy>Pekuri Jari</cp:lastModifiedBy>
  <cp:revision>7</cp:revision>
  <dcterms:created xsi:type="dcterms:W3CDTF">2025-10-27T12:52:21Z</dcterms:created>
  <dcterms:modified xsi:type="dcterms:W3CDTF">2025-10-29T06:56:59Z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2025-02-24T05:36:30Z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689b2cd7-a2bf-43bd-a254-4a9d2d4f0194</vt:lpwstr>
  </property>
  <property fmtid="{D5CDD505-2E9C-101B-9397-08002B2CF9AE}" pid="7" name="MSIP_Label_defa4170-0d19-0005-0004-bc88714345d2_ActionId">
    <vt:lpwstr>34ed9391-bc92-4820-a4ad-54db5f963d2c</vt:lpwstr>
  </property>
  <property fmtid="{D5CDD505-2E9C-101B-9397-08002B2CF9AE}" pid="8" name="MSIP_Label_defa4170-0d19-0005-0004-bc88714345d2_ContentBits">
    <vt:lpwstr>0</vt:lpwstr>
  </property>
  <property fmtid="{D5CDD505-2E9C-101B-9397-08002B2CF9AE}" pid="9" name="MSIP_Label_defa4170-0d19-0005-0004-bc88714345d2_Tag">
    <vt:lpwstr>10, 3, 0, 1</vt:lpwstr>
  </property>
  <property fmtid="{D5CDD505-2E9C-101B-9397-08002B2CF9AE}" pid="10" name="MediaServiceImageTags">
    <vt:lpwstr/>
  </property>
  <property fmtid="{D5CDD505-2E9C-101B-9397-08002B2CF9AE}" pid="11" name="ContentTypeId">
    <vt:lpwstr>0x010100EF46F1A2F4C7924FB681F413EF8FB109</vt:lpwstr>
  </property>
  <property fmtid="{D5CDD505-2E9C-101B-9397-08002B2CF9AE}" pid="12" name="_ExtendedDescription">
    <vt:lpwstr/>
  </property>
</Properties>
</file>