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89750" cy="1002188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D86EFBF-413F-8195-7663-6ED3B438D4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E3E3649-EB61-C75B-F3AB-7C2090F678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A3B0B36-E284-3316-9256-E57201E09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E28D-367B-46F3-88AD-B9392CA48352}" type="datetimeFigureOut">
              <a:rPr lang="fi-FI" smtClean="0"/>
              <a:t>14.11.2024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91A20D3-27C7-FE16-9D02-21DFAFF8F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5DFB50B-E9FC-8901-3FE0-0B537E711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4DB8-719E-48E4-8D84-B9048D0323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3745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CF5BCA3-7861-7DD3-A7EB-AE122E82F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E850678-1B03-21AB-EA2B-23BA8B083B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F1F5080-3D95-6C96-472B-4EEE8FCC3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E28D-367B-46F3-88AD-B9392CA48352}" type="datetimeFigureOut">
              <a:rPr lang="fi-FI" smtClean="0"/>
              <a:t>14.11.2024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F7CEF70-0755-8873-534D-85D536C45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2AB0527-F640-A1FB-5A03-C45372C4C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4DB8-719E-48E4-8D84-B9048D0323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4427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D130D2C9-00CD-2F59-9000-15BBE6A986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7A186A10-5A99-5142-9A4D-B8B1E01909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0A99502-63F4-A1E3-DBD7-716F8B35B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E28D-367B-46F3-88AD-B9392CA48352}" type="datetimeFigureOut">
              <a:rPr lang="fi-FI" smtClean="0"/>
              <a:t>14.11.2024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FA071E3-E682-2FC7-1562-E0EB11E43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88E0BF4-6BB7-6158-DAC1-652626317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4DB8-719E-48E4-8D84-B9048D0323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16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FA200B2-CEFC-379D-5DFC-0124EFEE5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2FAB8D-9929-C185-2718-63502EEA7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1142D38-5C0A-DAC4-EEA5-929C0F89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E28D-367B-46F3-88AD-B9392CA48352}" type="datetimeFigureOut">
              <a:rPr lang="fi-FI" smtClean="0"/>
              <a:t>14.11.2024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FB5C73D-24FA-340E-2EA5-2A54C15E2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A7F196E-B764-137E-4508-3CD6EF8F1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4DB8-719E-48E4-8D84-B9048D0323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5860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CCE980C-96F6-8DDE-A6F1-E1B6ADBA5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66DF431-615A-79FD-7EB1-751F488A0A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13838C9-F4C2-9DAE-60A1-66CAC099C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E28D-367B-46F3-88AD-B9392CA48352}" type="datetimeFigureOut">
              <a:rPr lang="fi-FI" smtClean="0"/>
              <a:t>14.11.2024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F9EBF12-5CE7-3297-F7D0-E5DF444E2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16B8EDF-8FAC-4E93-E718-8CE58503E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4DB8-719E-48E4-8D84-B9048D0323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0087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B1C2068-3BE2-1F80-50CA-1DFFA7C58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E87FDA3-F02D-7427-E533-3BF9B13AD2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49F372E-F08A-E84C-3160-3578576BA1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F3F8128-9A99-C196-5B2E-E18E2C0E2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E28D-367B-46F3-88AD-B9392CA48352}" type="datetimeFigureOut">
              <a:rPr lang="fi-FI" smtClean="0"/>
              <a:t>14.11.2024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D946EEB-0C99-B12D-22BD-39E178486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A744C05-3849-63C7-7956-4BD4179B0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4DB8-719E-48E4-8D84-B9048D0323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39535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397E1A-201D-1E58-9C16-2E03A1767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55C286D-754D-8894-27EA-E68FBC5DC3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EF7AAF1-C3D2-E1AE-AF11-DEDB78726E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DC7138C7-9084-D885-1BBE-19AE8F5F7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55CD9BC5-5D6F-C8D0-C2D3-7905C8A10C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2460ABE7-5E3F-871C-2AE8-C8D6F215D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E28D-367B-46F3-88AD-B9392CA48352}" type="datetimeFigureOut">
              <a:rPr lang="fi-FI" smtClean="0"/>
              <a:t>14.11.2024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84E8D46-5496-7E2B-2042-549BC5AD6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DA60F564-209B-4161-3CDE-D66DAF513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4DB8-719E-48E4-8D84-B9048D0323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24204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DE96E0-2769-ACE2-54D2-CB649F563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89B956F6-9141-846F-2616-A09EF663B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E28D-367B-46F3-88AD-B9392CA48352}" type="datetimeFigureOut">
              <a:rPr lang="fi-FI" smtClean="0"/>
              <a:t>14.11.2024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15E8275-455A-9F46-CD1E-996ED30B9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D392053-A54D-49BD-ABEC-2A7682923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4DB8-719E-48E4-8D84-B9048D0323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4343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9E4BAEA-7231-3AF0-7860-F844E91DC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E28D-367B-46F3-88AD-B9392CA48352}" type="datetimeFigureOut">
              <a:rPr lang="fi-FI" smtClean="0"/>
              <a:t>14.11.2024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555A135-22BE-6C83-2B38-DA0D5D52C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B86F57FC-3FE7-5E73-F4B7-0F20AEBB3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4DB8-719E-48E4-8D84-B9048D0323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2197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C8272EE-E748-BE8D-20C6-B3F8A589C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9DAC8E5-205E-0997-422F-646F4D2ED9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94B1EDF-EA31-3C5E-A156-59AA241A62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3FC42D2-5B0B-05FB-4CB1-0A245224F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E28D-367B-46F3-88AD-B9392CA48352}" type="datetimeFigureOut">
              <a:rPr lang="fi-FI" smtClean="0"/>
              <a:t>14.11.2024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B743406-E068-894D-4C2E-3AA6E699C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15E9638-6A57-9952-E035-A7201158D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4DB8-719E-48E4-8D84-B9048D0323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5033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40AF219-BEF5-4BE9-F3E5-9C227AA5A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F8553564-9AD2-4E1D-C5BA-AD05F86EFA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F7086C9-A63C-9974-E5D4-4E24CDD850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F5457AC-A845-3622-9B44-F2F875FE2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E28D-367B-46F3-88AD-B9392CA48352}" type="datetimeFigureOut">
              <a:rPr lang="fi-FI" smtClean="0"/>
              <a:t>14.11.2024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037B437-2054-FF36-49D8-9000A2CD1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C4970D1-E8B8-E2BF-4B87-67ADFEE50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4DB8-719E-48E4-8D84-B9048D0323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2648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4183D8FF-6FA7-3E65-96D9-EEC3CB752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9CE830E-11D1-6C10-7695-507BD1FAD1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C336713-BED6-A0AE-CC10-BADCCCA955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1E28D-367B-46F3-88AD-B9392CA48352}" type="datetimeFigureOut">
              <a:rPr lang="fi-FI" smtClean="0"/>
              <a:t>14.11.2024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18C7097-223C-D3D9-212F-9C33FF1467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B45932C-15EC-0096-C721-E8E99889A3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E4DB8-719E-48E4-8D84-B9048D0323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018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A31DD55-8178-6FDB-9565-BD73F111A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8592"/>
          </a:xfrm>
        </p:spPr>
        <p:txBody>
          <a:bodyPr>
            <a:normAutofit/>
          </a:bodyPr>
          <a:lstStyle/>
          <a:p>
            <a:r>
              <a:rPr lang="fi-FI" sz="3600" dirty="0"/>
              <a:t>JYVÄSKYLÄN SENIORIT </a:t>
            </a:r>
            <a:r>
              <a:rPr lang="fi-FI" sz="3600" dirty="0" err="1"/>
              <a:t>RY:n</a:t>
            </a:r>
            <a:r>
              <a:rPr lang="fi-FI" sz="3600" dirty="0"/>
              <a:t>  TALOUSARVIO 2025   1(2)</a:t>
            </a:r>
          </a:p>
        </p:txBody>
      </p:sp>
      <p:graphicFrame>
        <p:nvGraphicFramePr>
          <p:cNvPr id="5" name="Sisällön paikkamerkki 4">
            <a:extLst>
              <a:ext uri="{FF2B5EF4-FFF2-40B4-BE49-F238E27FC236}">
                <a16:creationId xmlns:a16="http://schemas.microsoft.com/office/drawing/2014/main" id="{0C5E82A4-183B-6B31-C97F-65A4A7BD47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6240596"/>
              </p:ext>
            </p:extLst>
          </p:nvPr>
        </p:nvGraphicFramePr>
        <p:xfrm>
          <a:off x="901262" y="1363718"/>
          <a:ext cx="10515600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64366231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7707388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60780038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697212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b="1" dirty="0"/>
                        <a:t>TOIMINTA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TUOTOT (€)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KULUT (€)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NETTO (€)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629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/>
                        <a:t>Jäsenmaksut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17 360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11 190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+ 6 170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79728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/>
                        <a:t>Kulttuuritapahtumat ja -matkat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42 000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40 000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+ 2 000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285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/>
                        <a:t>Kahviotoiminta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 6 000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  3 500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+ 2 500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7947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/>
                        <a:t>Kerhotoiminta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10 000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10 000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         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09875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/>
                        <a:t>Senioritorstai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   1 500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-  1 500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6862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/>
                        <a:t>Virkistystapahtumat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 7 000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  7 000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         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0955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/>
                        <a:t>Kannelkuoro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 3 400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  3 400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/>
                        <a:t>          </a:t>
                      </a:r>
                      <a:r>
                        <a:rPr lang="fi-FI" b="1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621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/>
                        <a:t>Avustukset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 1 000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+ 1 000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8966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/>
                        <a:t>Vuokrat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    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  3 000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-  2 400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8643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/>
                        <a:t>Messut </a:t>
                      </a:r>
                      <a:r>
                        <a:rPr lang="fi-FI" b="1" dirty="0" err="1"/>
                        <a:t>yms</a:t>
                      </a:r>
                      <a:r>
                        <a:rPr lang="fi-FI" b="1" dirty="0"/>
                        <a:t> tapahtumat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     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-    600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6976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/>
                        <a:t>Koulutus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    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-    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27126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/>
                        <a:t>Kirkkopuiston laudatur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  1 000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 - 1 000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19773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219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A31DD55-8178-6FDB-9565-BD73F111A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dirty="0"/>
              <a:t>JYVÄSKYLÄN SENIORIT </a:t>
            </a:r>
            <a:r>
              <a:rPr lang="fi-FI" sz="3600" dirty="0" err="1"/>
              <a:t>RY:n</a:t>
            </a:r>
            <a:r>
              <a:rPr lang="fi-FI" sz="3600" dirty="0"/>
              <a:t>  TALOUSARVIO 2024   2(2)</a:t>
            </a:r>
          </a:p>
        </p:txBody>
      </p:sp>
      <p:graphicFrame>
        <p:nvGraphicFramePr>
          <p:cNvPr id="5" name="Sisällön paikkamerkki 4">
            <a:extLst>
              <a:ext uri="{FF2B5EF4-FFF2-40B4-BE49-F238E27FC236}">
                <a16:creationId xmlns:a16="http://schemas.microsoft.com/office/drawing/2014/main" id="{0C5E82A4-183B-6B31-C97F-65A4A7BD47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0749799"/>
              </p:ext>
            </p:extLst>
          </p:nvPr>
        </p:nvGraphicFramePr>
        <p:xfrm>
          <a:off x="838200" y="1825625"/>
          <a:ext cx="10515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64366231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7707388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60780038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697212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b="1" dirty="0"/>
                        <a:t>TOIMINTA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TUOTOT (€)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KULUT (€)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NETTO (€)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629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/>
                        <a:t>Kokouskulut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    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-    600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05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/>
                        <a:t>Huomionosoitukset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    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-    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79728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/>
                        <a:t>Painatus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 1 000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- 1 000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2719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/>
                        <a:t>Matkakulut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    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-    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7947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/>
                        <a:t>Postitus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    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-    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271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/>
                        <a:t>Kirjanpito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 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- 2 000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09875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/>
                        <a:t>Toimistotarvikkeet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    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-    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0955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/>
                        <a:t>Vakuutukset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    240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-    240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752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/>
                        <a:t>Pankin kulut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    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-    800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621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/>
                        <a:t>Muut kulut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      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-      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8966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 dirty="0"/>
                        <a:t>Yhteensä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/>
                        <a:t>87 360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87 360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         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2712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2546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6677</TotalTime>
  <Words>205</Words>
  <Application>Microsoft Office PowerPoint</Application>
  <PresentationFormat>Laajakuva</PresentationFormat>
  <Paragraphs>87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Office-teema</vt:lpstr>
      <vt:lpstr>JYVÄSKYLÄN SENIORIT RY:n  TALOUSARVIO 2025   1(2)</vt:lpstr>
      <vt:lpstr>JYVÄSKYLÄN SENIORIT RY:n  TALOUSARVIO 2024   2(2)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JYVÄSKYLÄN SENIORIT RY  TALOUSARVIO 2024   1(2)</dc:title>
  <dc:creator>Pirjo Gustafson</dc:creator>
  <cp:lastModifiedBy>Sinikka Salmi</cp:lastModifiedBy>
  <cp:revision>7</cp:revision>
  <cp:lastPrinted>2024-11-03T20:58:18Z</cp:lastPrinted>
  <dcterms:created xsi:type="dcterms:W3CDTF">2023-11-03T20:47:43Z</dcterms:created>
  <dcterms:modified xsi:type="dcterms:W3CDTF">2024-11-14T09:43:53Z</dcterms:modified>
</cp:coreProperties>
</file>