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89750" cy="100218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86EFBF-413F-8195-7663-6ED3B438D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3E3649-EB61-C75B-F3AB-7C2090F67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3B0B36-E284-3316-9256-E57201E0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1A20D3-27C7-FE16-9D02-21DFAFF8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DFB50B-E9FC-8901-3FE0-0B537E71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374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F5BCA3-7861-7DD3-A7EB-AE122E82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850678-1B03-21AB-EA2B-23BA8B083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1F5080-3D95-6C96-472B-4EEE8FCC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7CEF70-0755-8873-534D-85D536C4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AB0527-F640-A1FB-5A03-C45372C4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42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30D2C9-00CD-2F59-9000-15BBE6A98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186A10-5A99-5142-9A4D-B8B1E0190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A99502-63F4-A1E3-DBD7-716F8B35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A071E3-E682-2FC7-1562-E0EB11E4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8E0BF4-6BB7-6158-DAC1-65262631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200B2-CEFC-379D-5DFC-0124EFEE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2FAB8D-9929-C185-2718-63502EEA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142D38-5C0A-DAC4-EEA5-929C0F8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B5C73D-24FA-340E-2EA5-2A54C15E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7F196E-B764-137E-4508-3CD6EF8F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86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CE980C-96F6-8DDE-A6F1-E1B6ADBA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66DF431-615A-79FD-7EB1-751F488A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3838C9-F4C2-9DAE-60A1-66CAC099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9EBF12-5CE7-3297-F7D0-E5DF444E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6B8EDF-8FAC-4E93-E718-8CE58503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00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1C2068-3BE2-1F80-50CA-1DFFA7C5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87FDA3-F02D-7427-E533-3BF9B13AD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49F372E-F08A-E84C-3160-3578576BA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3F8128-9A99-C196-5B2E-E18E2C0E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946EEB-0C99-B12D-22BD-39E17848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744C05-3849-63C7-7956-4BD4179B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5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397E1A-201D-1E58-9C16-2E03A176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5C286D-754D-8894-27EA-E68FBC5DC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F7AAF1-C3D2-E1AE-AF11-DEDB78726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C7138C7-9084-D885-1BBE-19AE8F5F7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CD9BC5-5D6F-C8D0-C2D3-7905C8A10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460ABE7-5E3F-871C-2AE8-C8D6F215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84E8D46-5496-7E2B-2042-549BC5AD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60F564-209B-4161-3CDE-D66DAF51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420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DE96E0-2769-ACE2-54D2-CB649F56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B956F6-9141-846F-2616-A09EF663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15E8275-455A-9F46-CD1E-996ED30B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D392053-A54D-49BD-ABEC-2A768292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34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9E4BAEA-7231-3AF0-7860-F844E91D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555A135-22BE-6C83-2B38-DA0D5D52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86F57FC-3FE7-5E73-F4B7-0F20AEBB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9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8272EE-E748-BE8D-20C6-B3F8A589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DAC8E5-205E-0997-422F-646F4D2ED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94B1EDF-EA31-3C5E-A156-59AA241A6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3FC42D2-5B0B-05FB-4CB1-0A245224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743406-E068-894D-4C2E-3AA6E699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15E9638-6A57-9952-E035-A7201158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0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0AF219-BEF5-4BE9-F3E5-9C227AA5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8553564-9AD2-4E1D-C5BA-AD05F86EF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F7086C9-A63C-9974-E5D4-4E24CDD85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F5457AC-A845-3622-9B44-F2F875FE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37B437-2054-FF36-49D8-9000A2CD1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4970D1-E8B8-E2BF-4B87-67ADFEE5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64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83D8FF-6FA7-3E65-96D9-EEC3CB752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CE830E-11D1-6C10-7695-507BD1FAD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336713-BED6-A0AE-CC10-BADCCCA95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E28D-367B-46F3-88AD-B9392CA48352}" type="datetimeFigureOut">
              <a:rPr lang="fi-FI" smtClean="0"/>
              <a:t>14.11.2024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8C7097-223C-D3D9-212F-9C33FF146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45932C-15EC-0096-C721-E8E99889A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4DB8-719E-48E4-8D84-B9048D0323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1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31DD55-8178-6FDB-9565-BD73F111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592"/>
          </a:xfrm>
        </p:spPr>
        <p:txBody>
          <a:bodyPr>
            <a:normAutofit/>
          </a:bodyPr>
          <a:lstStyle/>
          <a:p>
            <a:r>
              <a:rPr lang="fi-FI" sz="3600" dirty="0"/>
              <a:t>JYVÄSKYLÄN SENIORIT </a:t>
            </a:r>
            <a:r>
              <a:rPr lang="fi-FI" sz="3600" dirty="0" err="1"/>
              <a:t>RY:n</a:t>
            </a:r>
            <a:r>
              <a:rPr lang="fi-FI" sz="3600" dirty="0"/>
              <a:t>  TALOUSARVIO 2025   1(2)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0C5E82A4-183B-6B31-C97F-65A4A7BD4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40596"/>
              </p:ext>
            </p:extLst>
          </p:nvPr>
        </p:nvGraphicFramePr>
        <p:xfrm>
          <a:off x="901262" y="1363718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6436623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70738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078003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7212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TUOTOT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KULUT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NETTO (€)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Jäsenmaksut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17 360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11 190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+ 6 170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97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Kulttuuritapahtumat ja -matkat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42 000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+ 2 000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28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Kahviotoiminta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+ 2 500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4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Kerhotoiminta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8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Senioritorstai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62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Virkistystapahtumat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55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Kannelkuoro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3 400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3 400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          </a:t>
                      </a:r>
                      <a:r>
                        <a:rPr lang="fi-FI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Avustukset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+ 1 000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96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Vuokrat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2 400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64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Messut </a:t>
                      </a:r>
                      <a:r>
                        <a:rPr lang="fi-FI" b="1" dirty="0" err="1"/>
                        <a:t>yms</a:t>
                      </a:r>
                      <a:r>
                        <a:rPr lang="fi-FI" b="1" dirty="0"/>
                        <a:t> tapahtumat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7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Koulutus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712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Kirkkopuiston laudatur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- 1 000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77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31DD55-8178-6FDB-9565-BD73F111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JYVÄSKYLÄN SENIORIT </a:t>
            </a:r>
            <a:r>
              <a:rPr lang="fi-FI" sz="3600" dirty="0" err="1"/>
              <a:t>RY:n</a:t>
            </a:r>
            <a:r>
              <a:rPr lang="fi-FI" sz="3600" dirty="0"/>
              <a:t>  TALOUSARVIO 2024   2(2)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0C5E82A4-183B-6B31-C97F-65A4A7BD4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749799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6436623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70738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078003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7212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TOIMINTA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TUOTOT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KULUT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NETTO (€)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Kokouskulut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0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Huomionosoitukset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97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Painatus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71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Matkakulut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4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Postitus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27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Kirjanpito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8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Toimistotarvikkeet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55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Vakuutukset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75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Pankin 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2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Muut kulut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-     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96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87 360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87 360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71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54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6677</TotalTime>
  <Words>205</Words>
  <Application>Microsoft Office PowerPoint</Application>
  <PresentationFormat>Laajakuva</PresentationFormat>
  <Paragraphs>87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JYVÄSKYLÄN SENIORIT RY:n  TALOUSARVIO 2025   1(2)</vt:lpstr>
      <vt:lpstr>JYVÄSKYLÄN SENIORIT RY:n  TALOUSARVIO 2024   2(2)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JYVÄSKYLÄN SENIORIT RY  TALOUSARVIO 2024   1(2)</dc:title>
  <dc:creator>Pirjo Gustafson</dc:creator>
  <cp:lastModifiedBy>Sinikka Salmi</cp:lastModifiedBy>
  <cp:revision>7</cp:revision>
  <cp:lastPrinted>2024-11-03T20:58:18Z</cp:lastPrinted>
  <dcterms:created xsi:type="dcterms:W3CDTF">2023-11-03T20:47:43Z</dcterms:created>
  <dcterms:modified xsi:type="dcterms:W3CDTF">2024-11-14T09:43:53Z</dcterms:modified>
</cp:coreProperties>
</file>